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300" r:id="rId6"/>
    <p:sldId id="257" r:id="rId7"/>
    <p:sldId id="301" r:id="rId8"/>
    <p:sldId id="310" r:id="rId9"/>
    <p:sldId id="309" r:id="rId10"/>
    <p:sldId id="308" r:id="rId11"/>
    <p:sldId id="307" r:id="rId12"/>
    <p:sldId id="306" r:id="rId13"/>
    <p:sldId id="305" r:id="rId14"/>
    <p:sldId id="304" r:id="rId15"/>
    <p:sldId id="302" r:id="rId16"/>
    <p:sldId id="303" r:id="rId17"/>
    <p:sldId id="315" r:id="rId18"/>
    <p:sldId id="313" r:id="rId19"/>
    <p:sldId id="314" r:id="rId20"/>
    <p:sldId id="312" r:id="rId21"/>
    <p:sldId id="311" r:id="rId22"/>
    <p:sldId id="316" r:id="rId23"/>
    <p:sldId id="290" r:id="rId24"/>
    <p:sldId id="29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220707-4A3C-4EA0-A942-5010D90B4AC9}" v="32" dt="2026-10-25T12:54:43.769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133" autoAdjust="0"/>
  </p:normalViewPr>
  <p:slideViewPr>
    <p:cSldViewPr snapToGrid="0">
      <p:cViewPr>
        <p:scale>
          <a:sx n="88" d="100"/>
          <a:sy n="88" d="100"/>
        </p:scale>
        <p:origin x="494" y="-158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Relationship Id="rId35" Type="http://schemas.microsoft.com/office/2018/10/relationships/authors" Target="author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hitney Brito" userId="f36f2da83aa86f0b" providerId="LiveId" clId="{DE24F0CA-D593-44DA-BF19-D5A5F352683D}"/>
    <pc:docChg chg="undo custSel addSld delSld modSld sldOrd">
      <pc:chgData name="Whitney Brito" userId="f36f2da83aa86f0b" providerId="LiveId" clId="{DE24F0CA-D593-44DA-BF19-D5A5F352683D}" dt="2026-10-25T13:04:10.653" v="38691" actId="14100"/>
      <pc:docMkLst>
        <pc:docMk/>
      </pc:docMkLst>
      <pc:sldChg chg="addSp delSp modSp mod delAnim">
        <pc:chgData name="Whitney Brito" userId="f36f2da83aa86f0b" providerId="LiveId" clId="{DE24F0CA-D593-44DA-BF19-D5A5F352683D}" dt="2026-10-25T11:18:22.863" v="38622" actId="478"/>
        <pc:sldMkLst>
          <pc:docMk/>
          <pc:sldMk cId="2259308896" sldId="256"/>
        </pc:sldMkLst>
        <pc:spChg chg="mod">
          <ac:chgData name="Whitney Brito" userId="f36f2da83aa86f0b" providerId="LiveId" clId="{DE24F0CA-D593-44DA-BF19-D5A5F352683D}" dt="2026-10-12T17:44:34.203" v="38111" actId="113"/>
          <ac:spMkLst>
            <pc:docMk/>
            <pc:sldMk cId="2259308896" sldId="256"/>
            <ac:spMk id="4" creationId="{656C23F6-6E24-1FC9-8059-B992ED863A61}"/>
          </ac:spMkLst>
        </pc:spChg>
        <pc:picChg chg="add del mod">
          <ac:chgData name="Whitney Brito" userId="f36f2da83aa86f0b" providerId="LiveId" clId="{DE24F0CA-D593-44DA-BF19-D5A5F352683D}" dt="2026-10-25T11:18:22.863" v="38622" actId="478"/>
          <ac:picMkLst>
            <pc:docMk/>
            <pc:sldMk cId="2259308896" sldId="256"/>
            <ac:picMk id="6" creationId="{A58090FB-A939-E5A3-5CA5-5F20CE18ABD3}"/>
          </ac:picMkLst>
        </pc:picChg>
      </pc:sldChg>
      <pc:sldChg chg="addSp delSp modSp mod modClrScheme delAnim chgLayout">
        <pc:chgData name="Whitney Brito" userId="f36f2da83aa86f0b" providerId="LiveId" clId="{DE24F0CA-D593-44DA-BF19-D5A5F352683D}" dt="2026-10-25T11:27:13.760" v="38626" actId="1076"/>
        <pc:sldMkLst>
          <pc:docMk/>
          <pc:sldMk cId="1325608595" sldId="257"/>
        </pc:sldMkLst>
        <pc:spChg chg="mod">
          <ac:chgData name="Whitney Brito" userId="f36f2da83aa86f0b" providerId="LiveId" clId="{DE24F0CA-D593-44DA-BF19-D5A5F352683D}" dt="2026-10-12T17:51:31.797" v="38148" actId="26606"/>
          <ac:spMkLst>
            <pc:docMk/>
            <pc:sldMk cId="1325608595" sldId="257"/>
            <ac:spMk id="2" creationId="{912DF434-28DB-4621-A497-D62C41CE0419}"/>
          </ac:spMkLst>
        </pc:spChg>
        <pc:spChg chg="mod ord">
          <ac:chgData name="Whitney Brito" userId="f36f2da83aa86f0b" providerId="LiveId" clId="{DE24F0CA-D593-44DA-BF19-D5A5F352683D}" dt="2026-10-12T17:51:31.797" v="38148" actId="26606"/>
          <ac:spMkLst>
            <pc:docMk/>
            <pc:sldMk cId="1325608595" sldId="257"/>
            <ac:spMk id="3" creationId="{22788C46-D0BC-4307-AE55-7601A139E7CB}"/>
          </ac:spMkLst>
        </pc:spChg>
        <pc:picChg chg="add mod">
          <ac:chgData name="Whitney Brito" userId="f36f2da83aa86f0b" providerId="LiveId" clId="{DE24F0CA-D593-44DA-BF19-D5A5F352683D}" dt="2026-10-05T16:37:17.335" v="22937" actId="26606"/>
          <ac:picMkLst>
            <pc:docMk/>
            <pc:sldMk cId="1325608595" sldId="257"/>
            <ac:picMk id="4" creationId="{A6E26E21-6B16-3FA4-CDA2-008EF2E5426A}"/>
          </ac:picMkLst>
        </pc:picChg>
        <pc:picChg chg="add del mod">
          <ac:chgData name="Whitney Brito" userId="f36f2da83aa86f0b" providerId="LiveId" clId="{DE24F0CA-D593-44DA-BF19-D5A5F352683D}" dt="2026-10-25T11:18:33.692" v="38624" actId="478"/>
          <ac:picMkLst>
            <pc:docMk/>
            <pc:sldMk cId="1325608595" sldId="257"/>
            <ac:picMk id="6" creationId="{F475930E-5F0F-5E33-D35A-71A46DE01B0F}"/>
          </ac:picMkLst>
        </pc:picChg>
        <pc:picChg chg="mod">
          <ac:chgData name="Whitney Brito" userId="f36f2da83aa86f0b" providerId="LiveId" clId="{DE24F0CA-D593-44DA-BF19-D5A5F352683D}" dt="2026-10-25T11:27:13.760" v="38626" actId="1076"/>
          <ac:picMkLst>
            <pc:docMk/>
            <pc:sldMk cId="1325608595" sldId="257"/>
            <ac:picMk id="9" creationId="{406272A9-5D70-E5C9-E6A3-1D49291FB391}"/>
          </ac:picMkLst>
        </pc:picChg>
      </pc:sldChg>
      <pc:sldChg chg="delSp modSp mod">
        <pc:chgData name="Whitney Brito" userId="f36f2da83aa86f0b" providerId="LiveId" clId="{DE24F0CA-D593-44DA-BF19-D5A5F352683D}" dt="2026-10-22T10:52:38.644" v="38600" actId="20577"/>
        <pc:sldMkLst>
          <pc:docMk/>
          <pc:sldMk cId="1265939620" sldId="290"/>
        </pc:sldMkLst>
        <pc:spChg chg="mod">
          <ac:chgData name="Whitney Brito" userId="f36f2da83aa86f0b" providerId="LiveId" clId="{DE24F0CA-D593-44DA-BF19-D5A5F352683D}" dt="2026-10-22T10:52:38.644" v="38600" actId="20577"/>
          <ac:spMkLst>
            <pc:docMk/>
            <pc:sldMk cId="1265939620" sldId="290"/>
            <ac:spMk id="3" creationId="{D1455C0B-19FB-954B-532A-0A68CAC4E0E4}"/>
          </ac:spMkLst>
        </pc:spChg>
        <pc:spChg chg="mod">
          <ac:chgData name="Whitney Brito" userId="f36f2da83aa86f0b" providerId="LiveId" clId="{DE24F0CA-D593-44DA-BF19-D5A5F352683D}" dt="2026-10-09T11:47:39.691" v="36434" actId="1076"/>
          <ac:spMkLst>
            <pc:docMk/>
            <pc:sldMk cId="1265939620" sldId="290"/>
            <ac:spMk id="6" creationId="{EDF9E134-98AA-3ECE-E40A-180C85ACD7D5}"/>
          </ac:spMkLst>
        </pc:spChg>
      </pc:sldChg>
      <pc:sldChg chg="modSp mod modClrScheme chgLayout">
        <pc:chgData name="Whitney Brito" userId="f36f2da83aa86f0b" providerId="LiveId" clId="{DE24F0CA-D593-44DA-BF19-D5A5F352683D}" dt="2026-10-12T17:54:14.448" v="38167" actId="26606"/>
        <pc:sldMkLst>
          <pc:docMk/>
          <pc:sldMk cId="1609673525" sldId="296"/>
        </pc:sldMkLst>
        <pc:spChg chg="mod">
          <ac:chgData name="Whitney Brito" userId="f36f2da83aa86f0b" providerId="LiveId" clId="{DE24F0CA-D593-44DA-BF19-D5A5F352683D}" dt="2026-10-12T17:54:14.448" v="38167" actId="26606"/>
          <ac:spMkLst>
            <pc:docMk/>
            <pc:sldMk cId="1609673525" sldId="296"/>
            <ac:spMk id="5" creationId="{67BB04B7-47A4-741B-59E0-F0E6F2126E8F}"/>
          </ac:spMkLst>
        </pc:spChg>
        <pc:spChg chg="mod">
          <ac:chgData name="Whitney Brito" userId="f36f2da83aa86f0b" providerId="LiveId" clId="{DE24F0CA-D593-44DA-BF19-D5A5F352683D}" dt="2026-10-12T17:54:14.448" v="38167" actId="26606"/>
          <ac:spMkLst>
            <pc:docMk/>
            <pc:sldMk cId="1609673525" sldId="296"/>
            <ac:spMk id="7" creationId="{81C753FD-96EC-101A-B8A4-5F69A189BEF4}"/>
          </ac:spMkLst>
        </pc:spChg>
      </pc:sldChg>
      <pc:sldChg chg="addSp delSp modSp mod modClrScheme delAnim chgLayout">
        <pc:chgData name="Whitney Brito" userId="f36f2da83aa86f0b" providerId="LiveId" clId="{DE24F0CA-D593-44DA-BF19-D5A5F352683D}" dt="2026-10-25T13:03:27.560" v="38685" actId="14100"/>
        <pc:sldMkLst>
          <pc:docMk/>
          <pc:sldMk cId="2749899202" sldId="300"/>
        </pc:sldMkLst>
        <pc:spChg chg="mod">
          <ac:chgData name="Whitney Brito" userId="f36f2da83aa86f0b" providerId="LiveId" clId="{DE24F0CA-D593-44DA-BF19-D5A5F352683D}" dt="2026-10-09T11:28:40.387" v="36140" actId="255"/>
          <ac:spMkLst>
            <pc:docMk/>
            <pc:sldMk cId="2749899202" sldId="300"/>
            <ac:spMk id="2" creationId="{23CD3259-59CC-CDDF-6B1F-2303813976F6}"/>
          </ac:spMkLst>
        </pc:spChg>
        <pc:spChg chg="mod ord">
          <ac:chgData name="Whitney Brito" userId="f36f2da83aa86f0b" providerId="LiveId" clId="{DE24F0CA-D593-44DA-BF19-D5A5F352683D}" dt="2026-10-13T16:32:40.802" v="38226" actId="20577"/>
          <ac:spMkLst>
            <pc:docMk/>
            <pc:sldMk cId="2749899202" sldId="300"/>
            <ac:spMk id="3" creationId="{563B2329-225A-4FD9-302A-D8449AD14ABF}"/>
          </ac:spMkLst>
        </pc:spChg>
        <pc:picChg chg="add mod">
          <ac:chgData name="Whitney Brito" userId="f36f2da83aa86f0b" providerId="LiveId" clId="{DE24F0CA-D593-44DA-BF19-D5A5F352683D}" dt="2026-10-05T16:37:12.261" v="22936" actId="26606"/>
          <ac:picMkLst>
            <pc:docMk/>
            <pc:sldMk cId="2749899202" sldId="300"/>
            <ac:picMk id="5" creationId="{DDC1C937-4CD9-284F-0A78-8BC76C6E767E}"/>
          </ac:picMkLst>
        </pc:picChg>
        <pc:picChg chg="add del mod">
          <ac:chgData name="Whitney Brito" userId="f36f2da83aa86f0b" providerId="LiveId" clId="{DE24F0CA-D593-44DA-BF19-D5A5F352683D}" dt="2026-10-25T11:18:28.369" v="38623" actId="478"/>
          <ac:picMkLst>
            <pc:docMk/>
            <pc:sldMk cId="2749899202" sldId="300"/>
            <ac:picMk id="7" creationId="{A966EDCE-9728-AF2B-4DED-DF95C3E30A1C}"/>
          </ac:picMkLst>
        </pc:picChg>
        <pc:picChg chg="mod">
          <ac:chgData name="Whitney Brito" userId="f36f2da83aa86f0b" providerId="LiveId" clId="{DE24F0CA-D593-44DA-BF19-D5A5F352683D}" dt="2026-10-25T13:03:27.560" v="38685" actId="14100"/>
          <ac:picMkLst>
            <pc:docMk/>
            <pc:sldMk cId="2749899202" sldId="300"/>
            <ac:picMk id="13" creationId="{2989D012-C60C-04AB-BC54-011A9CBF9D1B}"/>
          </ac:picMkLst>
        </pc:picChg>
      </pc:sldChg>
      <pc:sldChg chg="addSp delSp modSp mod">
        <pc:chgData name="Whitney Brito" userId="f36f2da83aa86f0b" providerId="LiveId" clId="{DE24F0CA-D593-44DA-BF19-D5A5F352683D}" dt="2026-10-25T11:28:49.039" v="38627" actId="1076"/>
        <pc:sldMkLst>
          <pc:docMk/>
          <pc:sldMk cId="3085229028" sldId="301"/>
        </pc:sldMkLst>
        <pc:spChg chg="mod">
          <ac:chgData name="Whitney Brito" userId="f36f2da83aa86f0b" providerId="LiveId" clId="{DE24F0CA-D593-44DA-BF19-D5A5F352683D}" dt="2026-10-12T17:50:54.020" v="38147" actId="26606"/>
          <ac:spMkLst>
            <pc:docMk/>
            <pc:sldMk cId="3085229028" sldId="301"/>
            <ac:spMk id="2" creationId="{4A8A1BBB-B5DE-9F22-F83D-C0C20026D10F}"/>
          </ac:spMkLst>
        </pc:spChg>
        <pc:graphicFrameChg chg="add">
          <ac:chgData name="Whitney Brito" userId="f36f2da83aa86f0b" providerId="LiveId" clId="{DE24F0CA-D593-44DA-BF19-D5A5F352683D}" dt="2026-10-12T17:50:54.020" v="38147" actId="26606"/>
          <ac:graphicFrameMkLst>
            <pc:docMk/>
            <pc:sldMk cId="3085229028" sldId="301"/>
            <ac:graphicFrameMk id="5" creationId="{1934A018-F7E8-1FC2-E214-137592242AE2}"/>
          </ac:graphicFrameMkLst>
        </pc:graphicFrameChg>
        <pc:picChg chg="mod">
          <ac:chgData name="Whitney Brito" userId="f36f2da83aa86f0b" providerId="LiveId" clId="{DE24F0CA-D593-44DA-BF19-D5A5F352683D}" dt="2026-10-25T11:28:49.039" v="38627" actId="1076"/>
          <ac:picMkLst>
            <pc:docMk/>
            <pc:sldMk cId="3085229028" sldId="301"/>
            <ac:picMk id="3" creationId="{F354B153-FCD1-A17E-A377-6F57E47DC382}"/>
          </ac:picMkLst>
        </pc:picChg>
      </pc:sldChg>
      <pc:sldChg chg="addSp delSp modSp mod delAnim modNotesTx">
        <pc:chgData name="Whitney Brito" userId="f36f2da83aa86f0b" providerId="LiveId" clId="{DE24F0CA-D593-44DA-BF19-D5A5F352683D}" dt="2026-10-25T12:41:07.569" v="38676" actId="1076"/>
        <pc:sldMkLst>
          <pc:docMk/>
          <pc:sldMk cId="4238279205" sldId="302"/>
        </pc:sldMkLst>
        <pc:spChg chg="mod">
          <ac:chgData name="Whitney Brito" userId="f36f2da83aa86f0b" providerId="LiveId" clId="{DE24F0CA-D593-44DA-BF19-D5A5F352683D}" dt="2026-10-21T10:18:59.384" v="38500" actId="1076"/>
          <ac:spMkLst>
            <pc:docMk/>
            <pc:sldMk cId="4238279205" sldId="302"/>
            <ac:spMk id="2" creationId="{FB63FDD8-930D-135A-01BF-D9AE1224E132}"/>
          </ac:spMkLst>
        </pc:spChg>
        <pc:spChg chg="mod">
          <ac:chgData name="Whitney Brito" userId="f36f2da83aa86f0b" providerId="LiveId" clId="{DE24F0CA-D593-44DA-BF19-D5A5F352683D}" dt="2026-10-21T10:23:37.657" v="38531" actId="255"/>
          <ac:spMkLst>
            <pc:docMk/>
            <pc:sldMk cId="4238279205" sldId="302"/>
            <ac:spMk id="3" creationId="{8993DC8F-4EB8-47DD-DAA4-1FBC29E56C81}"/>
          </ac:spMkLst>
        </pc:spChg>
        <pc:spChg chg="add mod">
          <ac:chgData name="Whitney Brito" userId="f36f2da83aa86f0b" providerId="LiveId" clId="{DE24F0CA-D593-44DA-BF19-D5A5F352683D}" dt="2026-10-21T10:20:30.987" v="38507" actId="14100"/>
          <ac:spMkLst>
            <pc:docMk/>
            <pc:sldMk cId="4238279205" sldId="302"/>
            <ac:spMk id="8" creationId="{51575FD4-1E0D-E19C-0D24-90C1E6DE352A}"/>
          </ac:spMkLst>
        </pc:spChg>
        <pc:picChg chg="del mod">
          <ac:chgData name="Whitney Brito" userId="f36f2da83aa86f0b" providerId="LiveId" clId="{DE24F0CA-D593-44DA-BF19-D5A5F352683D}" dt="2026-10-25T12:39:23.055" v="38675" actId="478"/>
          <ac:picMkLst>
            <pc:docMk/>
            <pc:sldMk cId="4238279205" sldId="302"/>
            <ac:picMk id="4" creationId="{7DBC378C-A961-3C6A-5144-683DD7A421A0}"/>
          </ac:picMkLst>
        </pc:picChg>
        <pc:picChg chg="mod">
          <ac:chgData name="Whitney Brito" userId="f36f2da83aa86f0b" providerId="LiveId" clId="{DE24F0CA-D593-44DA-BF19-D5A5F352683D}" dt="2026-10-25T12:41:07.569" v="38676" actId="1076"/>
          <ac:picMkLst>
            <pc:docMk/>
            <pc:sldMk cId="4238279205" sldId="302"/>
            <ac:picMk id="5" creationId="{01F185C6-4E7A-5E6E-5C81-59DCA19829A5}"/>
          </ac:picMkLst>
        </pc:picChg>
      </pc:sldChg>
      <pc:sldChg chg="addSp delSp modSp mod modClrScheme delAnim chgLayout modNotesTx">
        <pc:chgData name="Whitney Brito" userId="f36f2da83aa86f0b" providerId="LiveId" clId="{DE24F0CA-D593-44DA-BF19-D5A5F352683D}" dt="2026-10-25T12:44:29.256" v="38678" actId="1076"/>
        <pc:sldMkLst>
          <pc:docMk/>
          <pc:sldMk cId="2602933184" sldId="303"/>
        </pc:sldMkLst>
        <pc:spChg chg="mod">
          <ac:chgData name="Whitney Brito" userId="f36f2da83aa86f0b" providerId="LiveId" clId="{DE24F0CA-D593-44DA-BF19-D5A5F352683D}" dt="2026-10-13T17:01:43.155" v="38476" actId="1076"/>
          <ac:spMkLst>
            <pc:docMk/>
            <pc:sldMk cId="2602933184" sldId="303"/>
            <ac:spMk id="2" creationId="{A0CBC8CD-F320-2B95-404E-E1BE56792549}"/>
          </ac:spMkLst>
        </pc:spChg>
        <pc:graphicFrameChg chg="add mod modGraphic">
          <ac:chgData name="Whitney Brito" userId="f36f2da83aa86f0b" providerId="LiveId" clId="{DE24F0CA-D593-44DA-BF19-D5A5F352683D}" dt="2026-10-13T17:01:46.280" v="38477" actId="1076"/>
          <ac:graphicFrameMkLst>
            <pc:docMk/>
            <pc:sldMk cId="2602933184" sldId="303"/>
            <ac:graphicFrameMk id="9" creationId="{A9C1E291-065E-3090-C7ED-E4C274A9E165}"/>
          </ac:graphicFrameMkLst>
        </pc:graphicFrameChg>
        <pc:picChg chg="del mod">
          <ac:chgData name="Whitney Brito" userId="f36f2da83aa86f0b" providerId="LiveId" clId="{DE24F0CA-D593-44DA-BF19-D5A5F352683D}" dt="2026-10-25T12:41:18.179" v="38677" actId="478"/>
          <ac:picMkLst>
            <pc:docMk/>
            <pc:sldMk cId="2602933184" sldId="303"/>
            <ac:picMk id="3" creationId="{1D4D7D19-D2BA-E4CE-16EB-5A875AFF1B1C}"/>
          </ac:picMkLst>
        </pc:picChg>
        <pc:picChg chg="mod">
          <ac:chgData name="Whitney Brito" userId="f36f2da83aa86f0b" providerId="LiveId" clId="{DE24F0CA-D593-44DA-BF19-D5A5F352683D}" dt="2026-10-25T12:44:29.256" v="38678" actId="1076"/>
          <ac:picMkLst>
            <pc:docMk/>
            <pc:sldMk cId="2602933184" sldId="303"/>
            <ac:picMk id="4" creationId="{4F6C929A-0381-D2B5-8B4E-87F423823C09}"/>
          </ac:picMkLst>
        </pc:picChg>
      </pc:sldChg>
      <pc:sldChg chg="addSp delSp modSp mod delAnim">
        <pc:chgData name="Whitney Brito" userId="f36f2da83aa86f0b" providerId="LiveId" clId="{DE24F0CA-D593-44DA-BF19-D5A5F352683D}" dt="2026-10-25T12:39:12.018" v="38674" actId="1076"/>
        <pc:sldMkLst>
          <pc:docMk/>
          <pc:sldMk cId="1410693385" sldId="304"/>
        </pc:sldMkLst>
        <pc:spChg chg="mod">
          <ac:chgData name="Whitney Brito" userId="f36f2da83aa86f0b" providerId="LiveId" clId="{DE24F0CA-D593-44DA-BF19-D5A5F352683D}" dt="2026-10-12T17:50:44.969" v="38146" actId="26606"/>
          <ac:spMkLst>
            <pc:docMk/>
            <pc:sldMk cId="1410693385" sldId="304"/>
            <ac:spMk id="2" creationId="{369389B4-6CD6-E85D-78C4-A83CFF6A420C}"/>
          </ac:spMkLst>
        </pc:spChg>
        <pc:graphicFrameChg chg="add">
          <ac:chgData name="Whitney Brito" userId="f36f2da83aa86f0b" providerId="LiveId" clId="{DE24F0CA-D593-44DA-BF19-D5A5F352683D}" dt="2026-10-12T17:50:44.969" v="38146" actId="26606"/>
          <ac:graphicFrameMkLst>
            <pc:docMk/>
            <pc:sldMk cId="1410693385" sldId="304"/>
            <ac:graphicFrameMk id="5" creationId="{47B955F9-C0E5-4B0C-C507-68F034BA02B3}"/>
          </ac:graphicFrameMkLst>
        </pc:graphicFrameChg>
        <pc:picChg chg="del mod">
          <ac:chgData name="Whitney Brito" userId="f36f2da83aa86f0b" providerId="LiveId" clId="{DE24F0CA-D593-44DA-BF19-D5A5F352683D}" dt="2026-10-25T12:37:13.056" v="38671" actId="478"/>
          <ac:picMkLst>
            <pc:docMk/>
            <pc:sldMk cId="1410693385" sldId="304"/>
            <ac:picMk id="3" creationId="{055B2A9A-F926-6F9D-4261-E9AC900D96E2}"/>
          </ac:picMkLst>
        </pc:picChg>
        <pc:picChg chg="del mod">
          <ac:chgData name="Whitney Brito" userId="f36f2da83aa86f0b" providerId="LiveId" clId="{DE24F0CA-D593-44DA-BF19-D5A5F352683D}" dt="2026-10-25T12:38:18.062" v="38673" actId="478"/>
          <ac:picMkLst>
            <pc:docMk/>
            <pc:sldMk cId="1410693385" sldId="304"/>
            <ac:picMk id="4" creationId="{626D2D00-CF3B-6106-B94D-3E7C08B4ACF0}"/>
          </ac:picMkLst>
        </pc:picChg>
        <pc:picChg chg="mod">
          <ac:chgData name="Whitney Brito" userId="f36f2da83aa86f0b" providerId="LiveId" clId="{DE24F0CA-D593-44DA-BF19-D5A5F352683D}" dt="2026-10-25T12:39:12.018" v="38674" actId="1076"/>
          <ac:picMkLst>
            <pc:docMk/>
            <pc:sldMk cId="1410693385" sldId="304"/>
            <ac:picMk id="6" creationId="{6CCB37DD-8FF5-D830-087C-6EA5514899C3}"/>
          </ac:picMkLst>
        </pc:picChg>
      </pc:sldChg>
      <pc:sldChg chg="addSp delSp modSp mod modClrScheme delAnim chgLayout">
        <pc:chgData name="Whitney Brito" userId="f36f2da83aa86f0b" providerId="LiveId" clId="{DE24F0CA-D593-44DA-BF19-D5A5F352683D}" dt="2026-10-25T12:36:01.287" v="38669" actId="1076"/>
        <pc:sldMkLst>
          <pc:docMk/>
          <pc:sldMk cId="1351255115" sldId="305"/>
        </pc:sldMkLst>
        <pc:spChg chg="mod">
          <ac:chgData name="Whitney Brito" userId="f36f2da83aa86f0b" providerId="LiveId" clId="{DE24F0CA-D593-44DA-BF19-D5A5F352683D}" dt="2026-10-12T17:50:28.329" v="38143" actId="1076"/>
          <ac:spMkLst>
            <pc:docMk/>
            <pc:sldMk cId="1351255115" sldId="305"/>
            <ac:spMk id="2" creationId="{D6582672-930A-F6F4-F6BB-0AEF25CB8674}"/>
          </ac:spMkLst>
        </pc:spChg>
        <pc:spChg chg="mod">
          <ac:chgData name="Whitney Brito" userId="f36f2da83aa86f0b" providerId="LiveId" clId="{DE24F0CA-D593-44DA-BF19-D5A5F352683D}" dt="2026-10-12T17:50:37.629" v="38145" actId="20577"/>
          <ac:spMkLst>
            <pc:docMk/>
            <pc:sldMk cId="1351255115" sldId="305"/>
            <ac:spMk id="3" creationId="{9028F483-A2B2-8D70-6E47-457CC71CD0F8}"/>
          </ac:spMkLst>
        </pc:spChg>
        <pc:picChg chg="del mod">
          <ac:chgData name="Whitney Brito" userId="f36f2da83aa86f0b" providerId="LiveId" clId="{DE24F0CA-D593-44DA-BF19-D5A5F352683D}" dt="2026-10-25T12:34:34.169" v="38668" actId="478"/>
          <ac:picMkLst>
            <pc:docMk/>
            <pc:sldMk cId="1351255115" sldId="305"/>
            <ac:picMk id="4" creationId="{EBA68388-3B06-BA8E-9ABA-948BA3D1B10C}"/>
          </ac:picMkLst>
        </pc:picChg>
        <pc:picChg chg="add mod">
          <ac:chgData name="Whitney Brito" userId="f36f2da83aa86f0b" providerId="LiveId" clId="{DE24F0CA-D593-44DA-BF19-D5A5F352683D}" dt="2026-10-12T17:50:02.441" v="38136" actId="26606"/>
          <ac:picMkLst>
            <pc:docMk/>
            <pc:sldMk cId="1351255115" sldId="305"/>
            <ac:picMk id="5" creationId="{8C59D926-E8E1-FEB5-A0D8-820EA990407E}"/>
          </ac:picMkLst>
        </pc:picChg>
        <pc:picChg chg="mod">
          <ac:chgData name="Whitney Brito" userId="f36f2da83aa86f0b" providerId="LiveId" clId="{DE24F0CA-D593-44DA-BF19-D5A5F352683D}" dt="2026-10-25T12:36:01.287" v="38669" actId="1076"/>
          <ac:picMkLst>
            <pc:docMk/>
            <pc:sldMk cId="1351255115" sldId="305"/>
            <ac:picMk id="6" creationId="{936095BA-CCE5-1F82-B99D-6E29BD00134C}"/>
          </ac:picMkLst>
        </pc:picChg>
      </pc:sldChg>
      <pc:sldChg chg="addSp delSp modSp mod modClrScheme delAnim chgLayout">
        <pc:chgData name="Whitney Brito" userId="f36f2da83aa86f0b" providerId="LiveId" clId="{DE24F0CA-D593-44DA-BF19-D5A5F352683D}" dt="2026-10-25T12:34:19.634" v="38667" actId="1076"/>
        <pc:sldMkLst>
          <pc:docMk/>
          <pc:sldMk cId="2464388311" sldId="306"/>
        </pc:sldMkLst>
        <pc:spChg chg="mod">
          <ac:chgData name="Whitney Brito" userId="f36f2da83aa86f0b" providerId="LiveId" clId="{DE24F0CA-D593-44DA-BF19-D5A5F352683D}" dt="2026-10-09T11:49:58.273" v="36445" actId="255"/>
          <ac:spMkLst>
            <pc:docMk/>
            <pc:sldMk cId="2464388311" sldId="306"/>
            <ac:spMk id="2" creationId="{F7E8CD7E-A031-572C-28BC-5057728E2B3F}"/>
          </ac:spMkLst>
        </pc:spChg>
        <pc:spChg chg="add del mod">
          <ac:chgData name="Whitney Brito" userId="f36f2da83aa86f0b" providerId="LiveId" clId="{DE24F0CA-D593-44DA-BF19-D5A5F352683D}" dt="2026-10-12T17:28:53.339" v="37984" actId="20577"/>
          <ac:spMkLst>
            <pc:docMk/>
            <pc:sldMk cId="2464388311" sldId="306"/>
            <ac:spMk id="3" creationId="{3ADC6E8F-66AE-9EFC-ED79-4C4E52F8F931}"/>
          </ac:spMkLst>
        </pc:spChg>
        <pc:picChg chg="del">
          <ac:chgData name="Whitney Brito" userId="f36f2da83aa86f0b" providerId="LiveId" clId="{DE24F0CA-D593-44DA-BF19-D5A5F352683D}" dt="2026-10-25T11:32:29.548" v="38631" actId="478"/>
          <ac:picMkLst>
            <pc:docMk/>
            <pc:sldMk cId="2464388311" sldId="306"/>
            <ac:picMk id="4" creationId="{66562B5E-3C3B-3BCC-6CD2-929DC75D114D}"/>
          </ac:picMkLst>
        </pc:picChg>
        <pc:picChg chg="add mod">
          <ac:chgData name="Whitney Brito" userId="f36f2da83aa86f0b" providerId="LiveId" clId="{DE24F0CA-D593-44DA-BF19-D5A5F352683D}" dt="2026-10-08T17:44:46.726" v="36060" actId="1076"/>
          <ac:picMkLst>
            <pc:docMk/>
            <pc:sldMk cId="2464388311" sldId="306"/>
            <ac:picMk id="5" creationId="{13960755-0BBB-EBD8-5F97-37FC45C18862}"/>
          </ac:picMkLst>
        </pc:picChg>
        <pc:picChg chg="del mod">
          <ac:chgData name="Whitney Brito" userId="f36f2da83aa86f0b" providerId="LiveId" clId="{DE24F0CA-D593-44DA-BF19-D5A5F352683D}" dt="2026-10-25T12:33:14.165" v="38666" actId="478"/>
          <ac:picMkLst>
            <pc:docMk/>
            <pc:sldMk cId="2464388311" sldId="306"/>
            <ac:picMk id="6" creationId="{45CD464F-632F-13AD-AB42-AF4F6271FE72}"/>
          </ac:picMkLst>
        </pc:picChg>
        <pc:picChg chg="mod">
          <ac:chgData name="Whitney Brito" userId="f36f2da83aa86f0b" providerId="LiveId" clId="{DE24F0CA-D593-44DA-BF19-D5A5F352683D}" dt="2026-10-25T12:34:19.634" v="38667" actId="1076"/>
          <ac:picMkLst>
            <pc:docMk/>
            <pc:sldMk cId="2464388311" sldId="306"/>
            <ac:picMk id="7" creationId="{A0986608-183F-CAE3-860C-D4E9AC6F6693}"/>
          </ac:picMkLst>
        </pc:picChg>
      </pc:sldChg>
      <pc:sldChg chg="addSp delSp modSp mod modClrScheme delAnim chgLayout">
        <pc:chgData name="Whitney Brito" userId="f36f2da83aa86f0b" providerId="LiveId" clId="{DE24F0CA-D593-44DA-BF19-D5A5F352683D}" dt="2026-10-25T12:32:55.530" v="38665" actId="1076"/>
        <pc:sldMkLst>
          <pc:docMk/>
          <pc:sldMk cId="2568106714" sldId="307"/>
        </pc:sldMkLst>
        <pc:spChg chg="mod">
          <ac:chgData name="Whitney Brito" userId="f36f2da83aa86f0b" providerId="LiveId" clId="{DE24F0CA-D593-44DA-BF19-D5A5F352683D}" dt="2026-10-08T17:41:31.182" v="36028" actId="20577"/>
          <ac:spMkLst>
            <pc:docMk/>
            <pc:sldMk cId="2568106714" sldId="307"/>
            <ac:spMk id="2" creationId="{4897EA75-5550-1D04-BB99-3E6593000A65}"/>
          </ac:spMkLst>
        </pc:spChg>
        <pc:spChg chg="mod ord">
          <ac:chgData name="Whitney Brito" userId="f36f2da83aa86f0b" providerId="LiveId" clId="{DE24F0CA-D593-44DA-BF19-D5A5F352683D}" dt="2026-10-21T10:18:02.387" v="38493" actId="255"/>
          <ac:spMkLst>
            <pc:docMk/>
            <pc:sldMk cId="2568106714" sldId="307"/>
            <ac:spMk id="3" creationId="{E2A542D1-E519-6C57-676C-675C2216FAC9}"/>
          </ac:spMkLst>
        </pc:spChg>
        <pc:picChg chg="add mod">
          <ac:chgData name="Whitney Brito" userId="f36f2da83aa86f0b" providerId="LiveId" clId="{DE24F0CA-D593-44DA-BF19-D5A5F352683D}" dt="2026-10-12T17:45:10.537" v="38120" actId="1076"/>
          <ac:picMkLst>
            <pc:docMk/>
            <pc:sldMk cId="2568106714" sldId="307"/>
            <ac:picMk id="4" creationId="{25B27F76-573D-2FC9-1FC4-F0FF57CC86CE}"/>
          </ac:picMkLst>
        </pc:picChg>
        <pc:picChg chg="del mod">
          <ac:chgData name="Whitney Brito" userId="f36f2da83aa86f0b" providerId="LiveId" clId="{DE24F0CA-D593-44DA-BF19-D5A5F352683D}" dt="2026-10-25T12:31:03.431" v="38664" actId="478"/>
          <ac:picMkLst>
            <pc:docMk/>
            <pc:sldMk cId="2568106714" sldId="307"/>
            <ac:picMk id="5" creationId="{2298AF7C-B671-3180-AA5C-F577FB0522E7}"/>
          </ac:picMkLst>
        </pc:picChg>
        <pc:picChg chg="mod">
          <ac:chgData name="Whitney Brito" userId="f36f2da83aa86f0b" providerId="LiveId" clId="{DE24F0CA-D593-44DA-BF19-D5A5F352683D}" dt="2026-10-25T12:32:55.530" v="38665" actId="1076"/>
          <ac:picMkLst>
            <pc:docMk/>
            <pc:sldMk cId="2568106714" sldId="307"/>
            <ac:picMk id="6" creationId="{FFF704FC-7AE6-A5F4-2619-3B944491C4DF}"/>
          </ac:picMkLst>
        </pc:picChg>
      </pc:sldChg>
      <pc:sldChg chg="addSp delSp modSp mod modClrScheme delAnim chgLayout">
        <pc:chgData name="Whitney Brito" userId="f36f2da83aa86f0b" providerId="LiveId" clId="{DE24F0CA-D593-44DA-BF19-D5A5F352683D}" dt="2026-10-25T13:04:10.653" v="38691" actId="14100"/>
        <pc:sldMkLst>
          <pc:docMk/>
          <pc:sldMk cId="2798301754" sldId="308"/>
        </pc:sldMkLst>
        <pc:spChg chg="mod">
          <ac:chgData name="Whitney Brito" userId="f36f2da83aa86f0b" providerId="LiveId" clId="{DE24F0CA-D593-44DA-BF19-D5A5F352683D}" dt="2026-10-12T17:27:35.867" v="37959" actId="255"/>
          <ac:spMkLst>
            <pc:docMk/>
            <pc:sldMk cId="2798301754" sldId="308"/>
            <ac:spMk id="2" creationId="{2D031EAB-5B62-DDB0-290A-73509B1D4A9F}"/>
          </ac:spMkLst>
        </pc:spChg>
        <pc:spChg chg="mod ord">
          <ac:chgData name="Whitney Brito" userId="f36f2da83aa86f0b" providerId="LiveId" clId="{DE24F0CA-D593-44DA-BF19-D5A5F352683D}" dt="2026-10-21T10:17:53.219" v="38492" actId="255"/>
          <ac:spMkLst>
            <pc:docMk/>
            <pc:sldMk cId="2798301754" sldId="308"/>
            <ac:spMk id="3" creationId="{D694364C-BEF1-9D33-46A6-6D1A6B21A169}"/>
          </ac:spMkLst>
        </pc:spChg>
        <pc:picChg chg="del mod">
          <ac:chgData name="Whitney Brito" userId="f36f2da83aa86f0b" providerId="LiveId" clId="{DE24F0CA-D593-44DA-BF19-D5A5F352683D}" dt="2026-10-25T12:28:41.359" v="38660" actId="478"/>
          <ac:picMkLst>
            <pc:docMk/>
            <pc:sldMk cId="2798301754" sldId="308"/>
            <ac:picMk id="4" creationId="{C026A3C9-DD23-6310-9854-C889B3782552}"/>
          </ac:picMkLst>
        </pc:picChg>
        <pc:picChg chg="add mod">
          <ac:chgData name="Whitney Brito" userId="f36f2da83aa86f0b" providerId="LiveId" clId="{DE24F0CA-D593-44DA-BF19-D5A5F352683D}" dt="2026-10-12T17:31:35.514" v="38057" actId="1076"/>
          <ac:picMkLst>
            <pc:docMk/>
            <pc:sldMk cId="2798301754" sldId="308"/>
            <ac:picMk id="5" creationId="{930A2F69-77AE-A10A-DE4A-827D86870078}"/>
          </ac:picMkLst>
        </pc:picChg>
        <pc:picChg chg="mod">
          <ac:chgData name="Whitney Brito" userId="f36f2da83aa86f0b" providerId="LiveId" clId="{DE24F0CA-D593-44DA-BF19-D5A5F352683D}" dt="2026-10-25T13:04:10.653" v="38691" actId="14100"/>
          <ac:picMkLst>
            <pc:docMk/>
            <pc:sldMk cId="2798301754" sldId="308"/>
            <ac:picMk id="6" creationId="{A284F20B-F6ED-D060-9B1B-A4D14535B281}"/>
          </ac:picMkLst>
        </pc:picChg>
      </pc:sldChg>
      <pc:sldChg chg="addSp modSp mod">
        <pc:chgData name="Whitney Brito" userId="f36f2da83aa86f0b" providerId="LiveId" clId="{DE24F0CA-D593-44DA-BF19-D5A5F352683D}" dt="2026-10-25T11:30:42.995" v="38629" actId="1076"/>
        <pc:sldMkLst>
          <pc:docMk/>
          <pc:sldMk cId="521115429" sldId="309"/>
        </pc:sldMkLst>
        <pc:spChg chg="mod">
          <ac:chgData name="Whitney Brito" userId="f36f2da83aa86f0b" providerId="LiveId" clId="{DE24F0CA-D593-44DA-BF19-D5A5F352683D}" dt="2026-10-09T11:54:52.305" v="36479" actId="113"/>
          <ac:spMkLst>
            <pc:docMk/>
            <pc:sldMk cId="521115429" sldId="309"/>
            <ac:spMk id="2" creationId="{4CD21CE5-127F-722F-3626-7CC4F1737C73}"/>
          </ac:spMkLst>
        </pc:spChg>
        <pc:spChg chg="mod">
          <ac:chgData name="Whitney Brito" userId="f36f2da83aa86f0b" providerId="LiveId" clId="{DE24F0CA-D593-44DA-BF19-D5A5F352683D}" dt="2026-10-12T18:01:47.191" v="38181" actId="20577"/>
          <ac:spMkLst>
            <pc:docMk/>
            <pc:sldMk cId="521115429" sldId="309"/>
            <ac:spMk id="3" creationId="{FF19984A-B243-EFBC-44BE-BF33E7B675D5}"/>
          </ac:spMkLst>
        </pc:spChg>
        <pc:picChg chg="mod">
          <ac:chgData name="Whitney Brito" userId="f36f2da83aa86f0b" providerId="LiveId" clId="{DE24F0CA-D593-44DA-BF19-D5A5F352683D}" dt="2026-10-25T11:30:42.995" v="38629" actId="1076"/>
          <ac:picMkLst>
            <pc:docMk/>
            <pc:sldMk cId="521115429" sldId="309"/>
            <ac:picMk id="4" creationId="{A1E90587-2E2B-FE81-49B0-B471397D12A9}"/>
          </ac:picMkLst>
        </pc:picChg>
        <pc:picChg chg="add mod">
          <ac:chgData name="Whitney Brito" userId="f36f2da83aa86f0b" providerId="LiveId" clId="{DE24F0CA-D593-44DA-BF19-D5A5F352683D}" dt="2026-10-12T17:27:07.535" v="37952" actId="1076"/>
          <ac:picMkLst>
            <pc:docMk/>
            <pc:sldMk cId="521115429" sldId="309"/>
            <ac:picMk id="5" creationId="{54E2B7AC-FBE2-D693-186E-D183631F99C6}"/>
          </ac:picMkLst>
        </pc:picChg>
      </pc:sldChg>
      <pc:sldChg chg="addSp modSp mod modClrScheme chgLayout">
        <pc:chgData name="Whitney Brito" userId="f36f2da83aa86f0b" providerId="LiveId" clId="{DE24F0CA-D593-44DA-BF19-D5A5F352683D}" dt="2026-10-25T11:29:51.319" v="38628" actId="1076"/>
        <pc:sldMkLst>
          <pc:docMk/>
          <pc:sldMk cId="3099627012" sldId="310"/>
        </pc:sldMkLst>
        <pc:spChg chg="mod">
          <ac:chgData name="Whitney Brito" userId="f36f2da83aa86f0b" providerId="LiveId" clId="{DE24F0CA-D593-44DA-BF19-D5A5F352683D}" dt="2026-10-09T11:55:27.944" v="36489" actId="14100"/>
          <ac:spMkLst>
            <pc:docMk/>
            <pc:sldMk cId="3099627012" sldId="310"/>
            <ac:spMk id="2" creationId="{900CB147-8BEA-F01F-6F99-E59C8FA35419}"/>
          </ac:spMkLst>
        </pc:spChg>
        <pc:spChg chg="mod ord">
          <ac:chgData name="Whitney Brito" userId="f36f2da83aa86f0b" providerId="LiveId" clId="{DE24F0CA-D593-44DA-BF19-D5A5F352683D}" dt="2026-10-21T10:17:33.320" v="38491" actId="255"/>
          <ac:spMkLst>
            <pc:docMk/>
            <pc:sldMk cId="3099627012" sldId="310"/>
            <ac:spMk id="3" creationId="{D4FA5F45-F1C0-0807-E037-4701F9AE2276}"/>
          </ac:spMkLst>
        </pc:spChg>
        <pc:picChg chg="mod">
          <ac:chgData name="Whitney Brito" userId="f36f2da83aa86f0b" providerId="LiveId" clId="{DE24F0CA-D593-44DA-BF19-D5A5F352683D}" dt="2026-10-25T11:29:51.319" v="38628" actId="1076"/>
          <ac:picMkLst>
            <pc:docMk/>
            <pc:sldMk cId="3099627012" sldId="310"/>
            <ac:picMk id="4" creationId="{51F015FD-8BF1-3B6A-03E0-E46FA9BEDEAD}"/>
          </ac:picMkLst>
        </pc:picChg>
        <pc:picChg chg="add mod">
          <ac:chgData name="Whitney Brito" userId="f36f2da83aa86f0b" providerId="LiveId" clId="{DE24F0CA-D593-44DA-BF19-D5A5F352683D}" dt="2026-10-12T17:44:58.568" v="38116" actId="1076"/>
          <ac:picMkLst>
            <pc:docMk/>
            <pc:sldMk cId="3099627012" sldId="310"/>
            <ac:picMk id="5" creationId="{C949B4C9-22D5-F778-7D1F-609CB3F2554B}"/>
          </ac:picMkLst>
        </pc:picChg>
      </pc:sldChg>
      <pc:sldChg chg="addSp modSp add mod">
        <pc:chgData name="Whitney Brito" userId="f36f2da83aa86f0b" providerId="LiveId" clId="{DE24F0CA-D593-44DA-BF19-D5A5F352683D}" dt="2026-10-25T12:01:00.819" v="38651" actId="1076"/>
        <pc:sldMkLst>
          <pc:docMk/>
          <pc:sldMk cId="4184425499" sldId="311"/>
        </pc:sldMkLst>
        <pc:spChg chg="mod">
          <ac:chgData name="Whitney Brito" userId="f36f2da83aa86f0b" providerId="LiveId" clId="{DE24F0CA-D593-44DA-BF19-D5A5F352683D}" dt="2026-10-12T17:42:52.349" v="38097" actId="1076"/>
          <ac:spMkLst>
            <pc:docMk/>
            <pc:sldMk cId="4184425499" sldId="311"/>
            <ac:spMk id="2" creationId="{006601EE-3C64-9C29-ADCD-AA686CA49053}"/>
          </ac:spMkLst>
        </pc:spChg>
        <pc:spChg chg="mod">
          <ac:chgData name="Whitney Brito" userId="f36f2da83aa86f0b" providerId="LiveId" clId="{DE24F0CA-D593-44DA-BF19-D5A5F352683D}" dt="2026-10-21T10:23:01.170" v="38528" actId="255"/>
          <ac:spMkLst>
            <pc:docMk/>
            <pc:sldMk cId="4184425499" sldId="311"/>
            <ac:spMk id="3" creationId="{D694002F-005D-714C-6B3E-2210E232840D}"/>
          </ac:spMkLst>
        </pc:spChg>
        <pc:picChg chg="mod">
          <ac:chgData name="Whitney Brito" userId="f36f2da83aa86f0b" providerId="LiveId" clId="{DE24F0CA-D593-44DA-BF19-D5A5F352683D}" dt="2026-10-25T12:01:00.819" v="38651" actId="1076"/>
          <ac:picMkLst>
            <pc:docMk/>
            <pc:sldMk cId="4184425499" sldId="311"/>
            <ac:picMk id="4" creationId="{F11FA995-C493-4253-3CFD-E16EF138B32B}"/>
          </ac:picMkLst>
        </pc:picChg>
        <pc:picChg chg="add mod">
          <ac:chgData name="Whitney Brito" userId="f36f2da83aa86f0b" providerId="LiveId" clId="{DE24F0CA-D593-44DA-BF19-D5A5F352683D}" dt="2026-10-21T10:23:07.229" v="38529" actId="14100"/>
          <ac:picMkLst>
            <pc:docMk/>
            <pc:sldMk cId="4184425499" sldId="311"/>
            <ac:picMk id="5" creationId="{DA0C7857-466C-EE35-CABB-0DAF5631810D}"/>
          </ac:picMkLst>
        </pc:picChg>
      </pc:sldChg>
      <pc:sldChg chg="addSp delSp modSp add mod delAnim modNotesTx">
        <pc:chgData name="Whitney Brito" userId="f36f2da83aa86f0b" providerId="LiveId" clId="{DE24F0CA-D593-44DA-BF19-D5A5F352683D}" dt="2026-10-25T12:51:58.228" v="38684" actId="478"/>
        <pc:sldMkLst>
          <pc:docMk/>
          <pc:sldMk cId="4220863928" sldId="312"/>
        </pc:sldMkLst>
        <pc:spChg chg="mod">
          <ac:chgData name="Whitney Brito" userId="f36f2da83aa86f0b" providerId="LiveId" clId="{DE24F0CA-D593-44DA-BF19-D5A5F352683D}" dt="2026-10-21T10:21:45.714" v="38517" actId="1076"/>
          <ac:spMkLst>
            <pc:docMk/>
            <pc:sldMk cId="4220863928" sldId="312"/>
            <ac:spMk id="2" creationId="{566A39C5-6C6B-F298-51BD-181EFB1DC4EA}"/>
          </ac:spMkLst>
        </pc:spChg>
        <pc:spChg chg="mod">
          <ac:chgData name="Whitney Brito" userId="f36f2da83aa86f0b" providerId="LiveId" clId="{DE24F0CA-D593-44DA-BF19-D5A5F352683D}" dt="2026-10-23T17:58:20.019" v="38601" actId="255"/>
          <ac:spMkLst>
            <pc:docMk/>
            <pc:sldMk cId="4220863928" sldId="312"/>
            <ac:spMk id="3" creationId="{6FD308FC-57F6-DB74-FC07-4B78FDF0D9C6}"/>
          </ac:spMkLst>
        </pc:spChg>
        <pc:picChg chg="del mod">
          <ac:chgData name="Whitney Brito" userId="f36f2da83aa86f0b" providerId="LiveId" clId="{DE24F0CA-D593-44DA-BF19-D5A5F352683D}" dt="2026-10-25T12:51:58.228" v="38684" actId="478"/>
          <ac:picMkLst>
            <pc:docMk/>
            <pc:sldMk cId="4220863928" sldId="312"/>
            <ac:picMk id="4" creationId="{785D4426-152C-C273-FBD5-2815F6CC9010}"/>
          </ac:picMkLst>
        </pc:picChg>
        <pc:picChg chg="add mod">
          <ac:chgData name="Whitney Brito" userId="f36f2da83aa86f0b" providerId="LiveId" clId="{DE24F0CA-D593-44DA-BF19-D5A5F352683D}" dt="2026-10-08T17:54:25.794" v="36116" actId="1076"/>
          <ac:picMkLst>
            <pc:docMk/>
            <pc:sldMk cId="4220863928" sldId="312"/>
            <ac:picMk id="5" creationId="{7A742CBA-E7EE-46AA-3816-8D7FDBEBA56F}"/>
          </ac:picMkLst>
        </pc:picChg>
      </pc:sldChg>
      <pc:sldChg chg="addSp delSp modSp add mod delAnim">
        <pc:chgData name="Whitney Brito" userId="f36f2da83aa86f0b" providerId="LiveId" clId="{DE24F0CA-D593-44DA-BF19-D5A5F352683D}" dt="2026-10-25T12:47:40.523" v="38681" actId="1076"/>
        <pc:sldMkLst>
          <pc:docMk/>
          <pc:sldMk cId="4272239606" sldId="313"/>
        </pc:sldMkLst>
        <pc:spChg chg="mod">
          <ac:chgData name="Whitney Brito" userId="f36f2da83aa86f0b" providerId="LiveId" clId="{DE24F0CA-D593-44DA-BF19-D5A5F352683D}" dt="2026-10-09T11:43:21.210" v="36395" actId="2711"/>
          <ac:spMkLst>
            <pc:docMk/>
            <pc:sldMk cId="4272239606" sldId="313"/>
            <ac:spMk id="2" creationId="{5EFE0CE1-162C-7AF1-36C4-9C231AA2843A}"/>
          </ac:spMkLst>
        </pc:spChg>
        <pc:spChg chg="mod">
          <ac:chgData name="Whitney Brito" userId="f36f2da83aa86f0b" providerId="LiveId" clId="{DE24F0CA-D593-44DA-BF19-D5A5F352683D}" dt="2026-10-12T18:02:13.396" v="38182" actId="20577"/>
          <ac:spMkLst>
            <pc:docMk/>
            <pc:sldMk cId="4272239606" sldId="313"/>
            <ac:spMk id="3" creationId="{8CCFF5E0-5B0E-7CF2-4DF6-D3539D42693D}"/>
          </ac:spMkLst>
        </pc:spChg>
        <pc:picChg chg="del mod">
          <ac:chgData name="Whitney Brito" userId="f36f2da83aa86f0b" providerId="LiveId" clId="{DE24F0CA-D593-44DA-BF19-D5A5F352683D}" dt="2026-10-25T12:46:31.359" v="38680" actId="478"/>
          <ac:picMkLst>
            <pc:docMk/>
            <pc:sldMk cId="4272239606" sldId="313"/>
            <ac:picMk id="4" creationId="{8DA05BC0-D394-E193-1294-F114A0B2D9B9}"/>
          </ac:picMkLst>
        </pc:picChg>
        <pc:picChg chg="add mod">
          <ac:chgData name="Whitney Brito" userId="f36f2da83aa86f0b" providerId="LiveId" clId="{DE24F0CA-D593-44DA-BF19-D5A5F352683D}" dt="2026-10-08T17:50:35.285" v="36080" actId="14100"/>
          <ac:picMkLst>
            <pc:docMk/>
            <pc:sldMk cId="4272239606" sldId="313"/>
            <ac:picMk id="5" creationId="{CE18DF93-BFBE-D919-156E-EB521BC17618}"/>
          </ac:picMkLst>
        </pc:picChg>
        <pc:picChg chg="mod">
          <ac:chgData name="Whitney Brito" userId="f36f2da83aa86f0b" providerId="LiveId" clId="{DE24F0CA-D593-44DA-BF19-D5A5F352683D}" dt="2026-10-25T12:47:40.523" v="38681" actId="1076"/>
          <ac:picMkLst>
            <pc:docMk/>
            <pc:sldMk cId="4272239606" sldId="313"/>
            <ac:picMk id="6" creationId="{FB9C7ABC-E537-31EA-9203-E98606EF3BAA}"/>
          </ac:picMkLst>
        </pc:picChg>
      </pc:sldChg>
      <pc:sldChg chg="addSp delSp modSp add mod modClrScheme delAnim chgLayout modNotesTx">
        <pc:chgData name="Whitney Brito" userId="f36f2da83aa86f0b" providerId="LiveId" clId="{DE24F0CA-D593-44DA-BF19-D5A5F352683D}" dt="2026-10-25T12:51:47.844" v="38683" actId="1076"/>
        <pc:sldMkLst>
          <pc:docMk/>
          <pc:sldMk cId="1467087985" sldId="314"/>
        </pc:sldMkLst>
        <pc:spChg chg="mod">
          <ac:chgData name="Whitney Brito" userId="f36f2da83aa86f0b" providerId="LiveId" clId="{DE24F0CA-D593-44DA-BF19-D5A5F352683D}" dt="2026-10-13T17:02:25.730" v="38487" actId="26606"/>
          <ac:spMkLst>
            <pc:docMk/>
            <pc:sldMk cId="1467087985" sldId="314"/>
            <ac:spMk id="2" creationId="{FFE56C52-BB5D-D790-7809-25442EB91D2B}"/>
          </ac:spMkLst>
        </pc:spChg>
        <pc:spChg chg="add del mod">
          <ac:chgData name="Whitney Brito" userId="f36f2da83aa86f0b" providerId="LiveId" clId="{DE24F0CA-D593-44DA-BF19-D5A5F352683D}" dt="2026-10-21T10:21:33.145" v="38515" actId="27636"/>
          <ac:spMkLst>
            <pc:docMk/>
            <pc:sldMk cId="1467087985" sldId="314"/>
            <ac:spMk id="3" creationId="{953737BE-21AE-DAC6-5B8D-26157B03F7A0}"/>
          </ac:spMkLst>
        </pc:spChg>
        <pc:picChg chg="del mod">
          <ac:chgData name="Whitney Brito" userId="f36f2da83aa86f0b" providerId="LiveId" clId="{DE24F0CA-D593-44DA-BF19-D5A5F352683D}" dt="2026-10-25T12:47:54.729" v="38682" actId="478"/>
          <ac:picMkLst>
            <pc:docMk/>
            <pc:sldMk cId="1467087985" sldId="314"/>
            <ac:picMk id="4" creationId="{6471F4AF-542A-B194-760C-F7309B414697}"/>
          </ac:picMkLst>
        </pc:picChg>
        <pc:picChg chg="mod">
          <ac:chgData name="Whitney Brito" userId="f36f2da83aa86f0b" providerId="LiveId" clId="{DE24F0CA-D593-44DA-BF19-D5A5F352683D}" dt="2026-10-25T12:51:47.844" v="38683" actId="1076"/>
          <ac:picMkLst>
            <pc:docMk/>
            <pc:sldMk cId="1467087985" sldId="314"/>
            <ac:picMk id="5" creationId="{36B55503-2E4D-72B3-BB9B-765348551690}"/>
          </ac:picMkLst>
        </pc:picChg>
      </pc:sldChg>
      <pc:sldChg chg="addSp delSp modSp new mod ord modClrScheme delAnim chgLayout modNotesTx">
        <pc:chgData name="Whitney Brito" userId="f36f2da83aa86f0b" providerId="LiveId" clId="{DE24F0CA-D593-44DA-BF19-D5A5F352683D}" dt="2026-10-25T12:46:19.613" v="38679" actId="1076"/>
        <pc:sldMkLst>
          <pc:docMk/>
          <pc:sldMk cId="3424055765" sldId="315"/>
        </pc:sldMkLst>
        <pc:spChg chg="mod ord">
          <ac:chgData name="Whitney Brito" userId="f36f2da83aa86f0b" providerId="LiveId" clId="{DE24F0CA-D593-44DA-BF19-D5A5F352683D}" dt="2026-10-12T17:55:57.274" v="38175" actId="26606"/>
          <ac:spMkLst>
            <pc:docMk/>
            <pc:sldMk cId="3424055765" sldId="315"/>
            <ac:spMk id="2" creationId="{CEF9BB79-370D-D790-15B7-39C0718EB8B9}"/>
          </ac:spMkLst>
        </pc:spChg>
        <pc:graphicFrameChg chg="add mod modGraphic">
          <ac:chgData name="Whitney Brito" userId="f36f2da83aa86f0b" providerId="LiveId" clId="{DE24F0CA-D593-44DA-BF19-D5A5F352683D}" dt="2026-10-12T17:55:57.274" v="38175" actId="26606"/>
          <ac:graphicFrameMkLst>
            <pc:docMk/>
            <pc:sldMk cId="3424055765" sldId="315"/>
            <ac:graphicFrameMk id="6" creationId="{6205B378-89E1-DC5D-B52B-1516F04187CF}"/>
          </ac:graphicFrameMkLst>
        </pc:graphicFrameChg>
        <pc:picChg chg="del mod">
          <ac:chgData name="Whitney Brito" userId="f36f2da83aa86f0b" providerId="LiveId" clId="{DE24F0CA-D593-44DA-BF19-D5A5F352683D}" dt="2026-10-25T12:36:04.964" v="38670" actId="478"/>
          <ac:picMkLst>
            <pc:docMk/>
            <pc:sldMk cId="3424055765" sldId="315"/>
            <ac:picMk id="3" creationId="{82384DAB-F5C9-85E9-C0DF-5984C50FF610}"/>
          </ac:picMkLst>
        </pc:picChg>
        <pc:picChg chg="mod">
          <ac:chgData name="Whitney Brito" userId="f36f2da83aa86f0b" providerId="LiveId" clId="{DE24F0CA-D593-44DA-BF19-D5A5F352683D}" dt="2026-10-25T12:46:19.613" v="38679" actId="1076"/>
          <ac:picMkLst>
            <pc:docMk/>
            <pc:sldMk cId="3424055765" sldId="315"/>
            <ac:picMk id="4" creationId="{514B47E1-EAF2-75FF-28BC-4F7368487A7C}"/>
          </ac:picMkLst>
        </pc:picChg>
      </pc:sldChg>
      <pc:sldChg chg="addSp delSp modSp new mod">
        <pc:chgData name="Whitney Brito" userId="f36f2da83aa86f0b" providerId="LiveId" clId="{DE24F0CA-D593-44DA-BF19-D5A5F352683D}" dt="2026-10-25T12:01:13.011" v="38653" actId="1076"/>
        <pc:sldMkLst>
          <pc:docMk/>
          <pc:sldMk cId="1908517019" sldId="316"/>
        </pc:sldMkLst>
        <pc:spChg chg="mod">
          <ac:chgData name="Whitney Brito" userId="f36f2da83aa86f0b" providerId="LiveId" clId="{DE24F0CA-D593-44DA-BF19-D5A5F352683D}" dt="2026-10-12T11:58:29.799" v="37887" actId="313"/>
          <ac:spMkLst>
            <pc:docMk/>
            <pc:sldMk cId="1908517019" sldId="316"/>
            <ac:spMk id="2" creationId="{631C688B-AB29-A290-6A3E-AF3EFBF1A0C4}"/>
          </ac:spMkLst>
        </pc:spChg>
        <pc:spChg chg="mod">
          <ac:chgData name="Whitney Brito" userId="f36f2da83aa86f0b" providerId="LiveId" clId="{DE24F0CA-D593-44DA-BF19-D5A5F352683D}" dt="2026-10-25T12:01:10.454" v="38652" actId="1076"/>
          <ac:spMkLst>
            <pc:docMk/>
            <pc:sldMk cId="1908517019" sldId="316"/>
            <ac:spMk id="3" creationId="{9649CE24-5895-D49E-EF8A-84E1F11B3D85}"/>
          </ac:spMkLst>
        </pc:spChg>
        <pc:picChg chg="mod">
          <ac:chgData name="Whitney Brito" userId="f36f2da83aa86f0b" providerId="LiveId" clId="{DE24F0CA-D593-44DA-BF19-D5A5F352683D}" dt="2026-10-25T12:01:13.011" v="38653" actId="1076"/>
          <ac:picMkLst>
            <pc:docMk/>
            <pc:sldMk cId="1908517019" sldId="316"/>
            <ac:picMk id="4" creationId="{4EB484D0-7286-6AA4-75AB-37E5F22F54DB}"/>
          </ac:picMkLst>
        </pc:picChg>
      </pc:sldChg>
      <pc:sldMasterChg chg="delSldLayout">
        <pc:chgData name="Whitney Brito" userId="f36f2da83aa86f0b" providerId="LiveId" clId="{DE24F0CA-D593-44DA-BF19-D5A5F352683D}" dt="2026-09-27T14:51:45.122" v="4662" actId="2696"/>
        <pc:sldMasterMkLst>
          <pc:docMk/>
          <pc:sldMasterMk cId="1788353970" sldId="2147483648"/>
        </pc:sldMasterMkLst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E03398-7164-4087-ADBB-DEB6CA38FED9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5DF2E6D-B126-409C-A859-DB88080ABB77}">
      <dgm:prSet/>
      <dgm:spPr/>
      <dgm:t>
        <a:bodyPr/>
        <a:lstStyle/>
        <a:p>
          <a:r>
            <a:rPr lang="en-US" b="1"/>
            <a:t>Activity theory</a:t>
          </a:r>
          <a:r>
            <a:rPr lang="en-US"/>
            <a:t>: continued engagement supports well-being and identity (Fry, 1992) .</a:t>
          </a:r>
        </a:p>
      </dgm:t>
    </dgm:pt>
    <dgm:pt modelId="{4E18D2E3-C09E-4384-AE71-999FF65097AF}" type="parTrans" cxnId="{DC4FC8CD-F272-4585-935C-6BC92ACA4B9D}">
      <dgm:prSet/>
      <dgm:spPr/>
      <dgm:t>
        <a:bodyPr/>
        <a:lstStyle/>
        <a:p>
          <a:endParaRPr lang="en-US"/>
        </a:p>
      </dgm:t>
    </dgm:pt>
    <dgm:pt modelId="{81FD816C-4AB6-4284-AB4D-81F20F3DE999}" type="sibTrans" cxnId="{DC4FC8CD-F272-4585-935C-6BC92ACA4B9D}">
      <dgm:prSet/>
      <dgm:spPr/>
      <dgm:t>
        <a:bodyPr/>
        <a:lstStyle/>
        <a:p>
          <a:endParaRPr lang="en-US"/>
        </a:p>
      </dgm:t>
    </dgm:pt>
    <dgm:pt modelId="{CD53BD40-D4E6-4F0C-B52A-8F4485F7CA90}">
      <dgm:prSet/>
      <dgm:spPr/>
      <dgm:t>
        <a:bodyPr/>
        <a:lstStyle/>
        <a:p>
          <a:r>
            <a:rPr lang="en-US" b="1"/>
            <a:t>Disengagement theory</a:t>
          </a:r>
          <a:r>
            <a:rPr lang="en-US"/>
            <a:t>: withdrawal can occur, but it should not be assumed to be normative. </a:t>
          </a:r>
        </a:p>
      </dgm:t>
    </dgm:pt>
    <dgm:pt modelId="{CA9D05F8-9C2F-41BE-A333-F8C9A00B97F8}" type="parTrans" cxnId="{6DA779C5-EDDD-4246-9E20-6E6F045805E9}">
      <dgm:prSet/>
      <dgm:spPr/>
      <dgm:t>
        <a:bodyPr/>
        <a:lstStyle/>
        <a:p>
          <a:endParaRPr lang="en-US"/>
        </a:p>
      </dgm:t>
    </dgm:pt>
    <dgm:pt modelId="{0838C370-AE16-4055-86D8-18D838D329A3}" type="sibTrans" cxnId="{6DA779C5-EDDD-4246-9E20-6E6F045805E9}">
      <dgm:prSet/>
      <dgm:spPr/>
      <dgm:t>
        <a:bodyPr/>
        <a:lstStyle/>
        <a:p>
          <a:endParaRPr lang="en-US"/>
        </a:p>
      </dgm:t>
    </dgm:pt>
    <dgm:pt modelId="{A0603C4B-B06B-4772-A879-AB1377C2B417}">
      <dgm:prSet/>
      <dgm:spPr/>
      <dgm:t>
        <a:bodyPr/>
        <a:lstStyle/>
        <a:p>
          <a:r>
            <a:rPr lang="en-US" b="1"/>
            <a:t>Analytical point</a:t>
          </a:r>
          <a:r>
            <a:rPr lang="en-US"/>
            <a:t>: theories explain tendencies; they do not prescribe one-size-fits-all practice. </a:t>
          </a:r>
        </a:p>
      </dgm:t>
    </dgm:pt>
    <dgm:pt modelId="{B7776072-6C99-4B47-9A48-F7DFCBF5B4AA}" type="parTrans" cxnId="{0022B623-AEDD-4F71-AA2B-C3E548CBB27C}">
      <dgm:prSet/>
      <dgm:spPr/>
      <dgm:t>
        <a:bodyPr/>
        <a:lstStyle/>
        <a:p>
          <a:endParaRPr lang="en-US"/>
        </a:p>
      </dgm:t>
    </dgm:pt>
    <dgm:pt modelId="{E17AFC32-6FB4-44E1-B65B-BC2F4C7758A9}" type="sibTrans" cxnId="{0022B623-AEDD-4F71-AA2B-C3E548CBB27C}">
      <dgm:prSet/>
      <dgm:spPr/>
      <dgm:t>
        <a:bodyPr/>
        <a:lstStyle/>
        <a:p>
          <a:endParaRPr lang="en-US"/>
        </a:p>
      </dgm:t>
    </dgm:pt>
    <dgm:pt modelId="{1E40FA8B-A0CC-4024-8610-F2956F851076}" type="pres">
      <dgm:prSet presAssocID="{73E03398-7164-4087-ADBB-DEB6CA38FED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AAB023E-836D-471D-A6A8-94047F171F5B}" type="pres">
      <dgm:prSet presAssocID="{E5DF2E6D-B126-409C-A859-DB88080ABB77}" presName="hierRoot1" presStyleCnt="0"/>
      <dgm:spPr/>
    </dgm:pt>
    <dgm:pt modelId="{8B36448D-3EFE-486F-A1EA-9C104DAC0418}" type="pres">
      <dgm:prSet presAssocID="{E5DF2E6D-B126-409C-A859-DB88080ABB77}" presName="composite" presStyleCnt="0"/>
      <dgm:spPr/>
    </dgm:pt>
    <dgm:pt modelId="{BF2317A8-1327-4737-A7E8-F8C3994B6375}" type="pres">
      <dgm:prSet presAssocID="{E5DF2E6D-B126-409C-A859-DB88080ABB77}" presName="background" presStyleLbl="node0" presStyleIdx="0" presStyleCnt="3"/>
      <dgm:spPr/>
    </dgm:pt>
    <dgm:pt modelId="{8FB8BFD9-AD4E-47E7-BE44-CE6F4165039A}" type="pres">
      <dgm:prSet presAssocID="{E5DF2E6D-B126-409C-A859-DB88080ABB77}" presName="text" presStyleLbl="fgAcc0" presStyleIdx="0" presStyleCnt="3">
        <dgm:presLayoutVars>
          <dgm:chPref val="3"/>
        </dgm:presLayoutVars>
      </dgm:prSet>
      <dgm:spPr/>
    </dgm:pt>
    <dgm:pt modelId="{EF5846A0-C2EC-45AD-84AF-7DC79B48813C}" type="pres">
      <dgm:prSet presAssocID="{E5DF2E6D-B126-409C-A859-DB88080ABB77}" presName="hierChild2" presStyleCnt="0"/>
      <dgm:spPr/>
    </dgm:pt>
    <dgm:pt modelId="{322D41C5-1836-414B-BE0B-8D9531B31F78}" type="pres">
      <dgm:prSet presAssocID="{CD53BD40-D4E6-4F0C-B52A-8F4485F7CA90}" presName="hierRoot1" presStyleCnt="0"/>
      <dgm:spPr/>
    </dgm:pt>
    <dgm:pt modelId="{FE8807AF-B60B-48BB-856D-41C11F37C4A7}" type="pres">
      <dgm:prSet presAssocID="{CD53BD40-D4E6-4F0C-B52A-8F4485F7CA90}" presName="composite" presStyleCnt="0"/>
      <dgm:spPr/>
    </dgm:pt>
    <dgm:pt modelId="{1B22682F-0200-4706-8F1C-F6D2E3E84598}" type="pres">
      <dgm:prSet presAssocID="{CD53BD40-D4E6-4F0C-B52A-8F4485F7CA90}" presName="background" presStyleLbl="node0" presStyleIdx="1" presStyleCnt="3"/>
      <dgm:spPr/>
    </dgm:pt>
    <dgm:pt modelId="{C3C052C3-94AF-4F40-84B4-8CE0AB5B6CCF}" type="pres">
      <dgm:prSet presAssocID="{CD53BD40-D4E6-4F0C-B52A-8F4485F7CA90}" presName="text" presStyleLbl="fgAcc0" presStyleIdx="1" presStyleCnt="3">
        <dgm:presLayoutVars>
          <dgm:chPref val="3"/>
        </dgm:presLayoutVars>
      </dgm:prSet>
      <dgm:spPr/>
    </dgm:pt>
    <dgm:pt modelId="{D28D05F2-9413-4D62-9904-C075B576880E}" type="pres">
      <dgm:prSet presAssocID="{CD53BD40-D4E6-4F0C-B52A-8F4485F7CA90}" presName="hierChild2" presStyleCnt="0"/>
      <dgm:spPr/>
    </dgm:pt>
    <dgm:pt modelId="{90B76592-F436-4E89-87A6-FC570D494808}" type="pres">
      <dgm:prSet presAssocID="{A0603C4B-B06B-4772-A879-AB1377C2B417}" presName="hierRoot1" presStyleCnt="0"/>
      <dgm:spPr/>
    </dgm:pt>
    <dgm:pt modelId="{426343CC-39FC-4CCB-AECC-35F375164463}" type="pres">
      <dgm:prSet presAssocID="{A0603C4B-B06B-4772-A879-AB1377C2B417}" presName="composite" presStyleCnt="0"/>
      <dgm:spPr/>
    </dgm:pt>
    <dgm:pt modelId="{ECDC3E82-E2BF-48CA-AB95-48970AFDA04A}" type="pres">
      <dgm:prSet presAssocID="{A0603C4B-B06B-4772-A879-AB1377C2B417}" presName="background" presStyleLbl="node0" presStyleIdx="2" presStyleCnt="3"/>
      <dgm:spPr/>
    </dgm:pt>
    <dgm:pt modelId="{1D06D130-9546-45E8-8CA5-18F38B25C22F}" type="pres">
      <dgm:prSet presAssocID="{A0603C4B-B06B-4772-A879-AB1377C2B417}" presName="text" presStyleLbl="fgAcc0" presStyleIdx="2" presStyleCnt="3">
        <dgm:presLayoutVars>
          <dgm:chPref val="3"/>
        </dgm:presLayoutVars>
      </dgm:prSet>
      <dgm:spPr/>
    </dgm:pt>
    <dgm:pt modelId="{F15FB0B8-849E-4AD7-B960-50B1FE73F786}" type="pres">
      <dgm:prSet presAssocID="{A0603C4B-B06B-4772-A879-AB1377C2B417}" presName="hierChild2" presStyleCnt="0"/>
      <dgm:spPr/>
    </dgm:pt>
  </dgm:ptLst>
  <dgm:cxnLst>
    <dgm:cxn modelId="{0022B623-AEDD-4F71-AA2B-C3E548CBB27C}" srcId="{73E03398-7164-4087-ADBB-DEB6CA38FED9}" destId="{A0603C4B-B06B-4772-A879-AB1377C2B417}" srcOrd="2" destOrd="0" parTransId="{B7776072-6C99-4B47-9A48-F7DFCBF5B4AA}" sibTransId="{E17AFC32-6FB4-44E1-B65B-BC2F4C7758A9}"/>
    <dgm:cxn modelId="{F81D0C43-ED35-453E-8150-8A385731DD52}" type="presOf" srcId="{73E03398-7164-4087-ADBB-DEB6CA38FED9}" destId="{1E40FA8B-A0CC-4024-8610-F2956F851076}" srcOrd="0" destOrd="0" presId="urn:microsoft.com/office/officeart/2005/8/layout/hierarchy1"/>
    <dgm:cxn modelId="{F95BC47E-6EF9-4805-AC29-F275BFEAF300}" type="presOf" srcId="{CD53BD40-D4E6-4F0C-B52A-8F4485F7CA90}" destId="{C3C052C3-94AF-4F40-84B4-8CE0AB5B6CCF}" srcOrd="0" destOrd="0" presId="urn:microsoft.com/office/officeart/2005/8/layout/hierarchy1"/>
    <dgm:cxn modelId="{92F3D3BE-88A6-40B5-9137-E4215E3B2DFD}" type="presOf" srcId="{E5DF2E6D-B126-409C-A859-DB88080ABB77}" destId="{8FB8BFD9-AD4E-47E7-BE44-CE6F4165039A}" srcOrd="0" destOrd="0" presId="urn:microsoft.com/office/officeart/2005/8/layout/hierarchy1"/>
    <dgm:cxn modelId="{6DA779C5-EDDD-4246-9E20-6E6F045805E9}" srcId="{73E03398-7164-4087-ADBB-DEB6CA38FED9}" destId="{CD53BD40-D4E6-4F0C-B52A-8F4485F7CA90}" srcOrd="1" destOrd="0" parTransId="{CA9D05F8-9C2F-41BE-A333-F8C9A00B97F8}" sibTransId="{0838C370-AE16-4055-86D8-18D838D329A3}"/>
    <dgm:cxn modelId="{DC4FC8CD-F272-4585-935C-6BC92ACA4B9D}" srcId="{73E03398-7164-4087-ADBB-DEB6CA38FED9}" destId="{E5DF2E6D-B126-409C-A859-DB88080ABB77}" srcOrd="0" destOrd="0" parTransId="{4E18D2E3-C09E-4384-AE71-999FF65097AF}" sibTransId="{81FD816C-4AB6-4284-AB4D-81F20F3DE999}"/>
    <dgm:cxn modelId="{6F27F0DB-CA16-4779-990E-AF3D59EBB6E4}" type="presOf" srcId="{A0603C4B-B06B-4772-A879-AB1377C2B417}" destId="{1D06D130-9546-45E8-8CA5-18F38B25C22F}" srcOrd="0" destOrd="0" presId="urn:microsoft.com/office/officeart/2005/8/layout/hierarchy1"/>
    <dgm:cxn modelId="{3961B802-CED3-4FA0-90C7-CFB7BB424A70}" type="presParOf" srcId="{1E40FA8B-A0CC-4024-8610-F2956F851076}" destId="{2AAB023E-836D-471D-A6A8-94047F171F5B}" srcOrd="0" destOrd="0" presId="urn:microsoft.com/office/officeart/2005/8/layout/hierarchy1"/>
    <dgm:cxn modelId="{C8251D70-7BA8-4602-BE46-ED6FB700CB73}" type="presParOf" srcId="{2AAB023E-836D-471D-A6A8-94047F171F5B}" destId="{8B36448D-3EFE-486F-A1EA-9C104DAC0418}" srcOrd="0" destOrd="0" presId="urn:microsoft.com/office/officeart/2005/8/layout/hierarchy1"/>
    <dgm:cxn modelId="{698CDE16-D1CC-4E24-B99C-25ED18FD0B42}" type="presParOf" srcId="{8B36448D-3EFE-486F-A1EA-9C104DAC0418}" destId="{BF2317A8-1327-4737-A7E8-F8C3994B6375}" srcOrd="0" destOrd="0" presId="urn:microsoft.com/office/officeart/2005/8/layout/hierarchy1"/>
    <dgm:cxn modelId="{F510EB1E-D212-426D-9F8D-710D0DB298A2}" type="presParOf" srcId="{8B36448D-3EFE-486F-A1EA-9C104DAC0418}" destId="{8FB8BFD9-AD4E-47E7-BE44-CE6F4165039A}" srcOrd="1" destOrd="0" presId="urn:microsoft.com/office/officeart/2005/8/layout/hierarchy1"/>
    <dgm:cxn modelId="{C5368FA0-1372-405F-9053-F2B3E11307ED}" type="presParOf" srcId="{2AAB023E-836D-471D-A6A8-94047F171F5B}" destId="{EF5846A0-C2EC-45AD-84AF-7DC79B48813C}" srcOrd="1" destOrd="0" presId="urn:microsoft.com/office/officeart/2005/8/layout/hierarchy1"/>
    <dgm:cxn modelId="{EA441DB5-E96C-4493-9887-BF113669FDC1}" type="presParOf" srcId="{1E40FA8B-A0CC-4024-8610-F2956F851076}" destId="{322D41C5-1836-414B-BE0B-8D9531B31F78}" srcOrd="1" destOrd="0" presId="urn:microsoft.com/office/officeart/2005/8/layout/hierarchy1"/>
    <dgm:cxn modelId="{02C4FD17-FBC1-4DED-BAFA-DCE041C647A5}" type="presParOf" srcId="{322D41C5-1836-414B-BE0B-8D9531B31F78}" destId="{FE8807AF-B60B-48BB-856D-41C11F37C4A7}" srcOrd="0" destOrd="0" presId="urn:microsoft.com/office/officeart/2005/8/layout/hierarchy1"/>
    <dgm:cxn modelId="{D824D32B-98DD-496E-A184-51D7F42409B3}" type="presParOf" srcId="{FE8807AF-B60B-48BB-856D-41C11F37C4A7}" destId="{1B22682F-0200-4706-8F1C-F6D2E3E84598}" srcOrd="0" destOrd="0" presId="urn:microsoft.com/office/officeart/2005/8/layout/hierarchy1"/>
    <dgm:cxn modelId="{CBE6B32B-4C3A-4AFF-B7AE-CE85E2591087}" type="presParOf" srcId="{FE8807AF-B60B-48BB-856D-41C11F37C4A7}" destId="{C3C052C3-94AF-4F40-84B4-8CE0AB5B6CCF}" srcOrd="1" destOrd="0" presId="urn:microsoft.com/office/officeart/2005/8/layout/hierarchy1"/>
    <dgm:cxn modelId="{66C8A25B-F780-4B93-B8A5-7839AE9C80CB}" type="presParOf" srcId="{322D41C5-1836-414B-BE0B-8D9531B31F78}" destId="{D28D05F2-9413-4D62-9904-C075B576880E}" srcOrd="1" destOrd="0" presId="urn:microsoft.com/office/officeart/2005/8/layout/hierarchy1"/>
    <dgm:cxn modelId="{ADE5C31E-D2E1-450E-9947-54B90A7AB1D0}" type="presParOf" srcId="{1E40FA8B-A0CC-4024-8610-F2956F851076}" destId="{90B76592-F436-4E89-87A6-FC570D494808}" srcOrd="2" destOrd="0" presId="urn:microsoft.com/office/officeart/2005/8/layout/hierarchy1"/>
    <dgm:cxn modelId="{FC0DE3FC-138F-4C0C-A62C-95F560D05B05}" type="presParOf" srcId="{90B76592-F436-4E89-87A6-FC570D494808}" destId="{426343CC-39FC-4CCB-AECC-35F375164463}" srcOrd="0" destOrd="0" presId="urn:microsoft.com/office/officeart/2005/8/layout/hierarchy1"/>
    <dgm:cxn modelId="{9871EC38-B96C-43F0-A024-20E8EB17A8AE}" type="presParOf" srcId="{426343CC-39FC-4CCB-AECC-35F375164463}" destId="{ECDC3E82-E2BF-48CA-AB95-48970AFDA04A}" srcOrd="0" destOrd="0" presId="urn:microsoft.com/office/officeart/2005/8/layout/hierarchy1"/>
    <dgm:cxn modelId="{5B734AA6-75E1-4080-B501-8F21994DE2C6}" type="presParOf" srcId="{426343CC-39FC-4CCB-AECC-35F375164463}" destId="{1D06D130-9546-45E8-8CA5-18F38B25C22F}" srcOrd="1" destOrd="0" presId="urn:microsoft.com/office/officeart/2005/8/layout/hierarchy1"/>
    <dgm:cxn modelId="{26D04C59-C271-4606-B68C-5A196D03236D}" type="presParOf" srcId="{90B76592-F436-4E89-87A6-FC570D494808}" destId="{F15FB0B8-849E-4AD7-B960-50B1FE73F78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190F53-6807-4160-B792-C5E88AD93D61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DDB7C3A-CEB5-458A-B2BB-C9C981D771E0}">
      <dgm:prSet/>
      <dgm:spPr/>
      <dgm:t>
        <a:bodyPr/>
        <a:lstStyle/>
        <a:p>
          <a:r>
            <a:rPr lang="en-US" b="1" dirty="0"/>
            <a:t>Main settings</a:t>
          </a:r>
          <a:r>
            <a:rPr lang="en-US" dirty="0"/>
            <a:t>: Domiciliary care and residential care (Care Act, 2014).</a:t>
          </a:r>
        </a:p>
      </dgm:t>
    </dgm:pt>
    <dgm:pt modelId="{A8B011C8-7AA1-4D8F-BBAE-CD6E5A027738}" type="parTrans" cxnId="{DC6E638A-3720-4BF2-B910-C28CFF08A746}">
      <dgm:prSet/>
      <dgm:spPr/>
      <dgm:t>
        <a:bodyPr/>
        <a:lstStyle/>
        <a:p>
          <a:endParaRPr lang="en-US"/>
        </a:p>
      </dgm:t>
    </dgm:pt>
    <dgm:pt modelId="{13D8A9ED-7899-4363-AC94-7B254723BAD1}" type="sibTrans" cxnId="{DC6E638A-3720-4BF2-B910-C28CFF08A746}">
      <dgm:prSet/>
      <dgm:spPr/>
      <dgm:t>
        <a:bodyPr/>
        <a:lstStyle/>
        <a:p>
          <a:endParaRPr lang="en-US"/>
        </a:p>
      </dgm:t>
    </dgm:pt>
    <dgm:pt modelId="{3A777B9F-E28E-4682-AA77-9195D035C63E}">
      <dgm:prSet/>
      <dgm:spPr/>
      <dgm:t>
        <a:bodyPr/>
        <a:lstStyle/>
        <a:p>
          <a:r>
            <a:rPr lang="en-US" b="1"/>
            <a:t>Commissioning complexity</a:t>
          </a:r>
          <a:r>
            <a:rPr lang="en-US"/>
            <a:t>: local authority and NHS roles create variation in access, eligibility, and quality. (Health &amp; Care Act, 2022)</a:t>
          </a:r>
        </a:p>
      </dgm:t>
    </dgm:pt>
    <dgm:pt modelId="{A779B936-E541-47C7-9650-83B5ACA06B85}" type="parTrans" cxnId="{030F4D08-8F27-4140-AB58-89754F32997D}">
      <dgm:prSet/>
      <dgm:spPr/>
      <dgm:t>
        <a:bodyPr/>
        <a:lstStyle/>
        <a:p>
          <a:endParaRPr lang="en-US"/>
        </a:p>
      </dgm:t>
    </dgm:pt>
    <dgm:pt modelId="{32F46671-E88D-4B93-BA2E-175679283390}" type="sibTrans" cxnId="{030F4D08-8F27-4140-AB58-89754F32997D}">
      <dgm:prSet/>
      <dgm:spPr/>
      <dgm:t>
        <a:bodyPr/>
        <a:lstStyle/>
        <a:p>
          <a:endParaRPr lang="en-US"/>
        </a:p>
      </dgm:t>
    </dgm:pt>
    <dgm:pt modelId="{2CFDBA7C-F8E5-40A7-A7EC-AEBCE1154458}">
      <dgm:prSet/>
      <dgm:spPr/>
      <dgm:t>
        <a:bodyPr/>
        <a:lstStyle/>
        <a:p>
          <a:r>
            <a:rPr lang="en-US" b="1"/>
            <a:t>Analytical note</a:t>
          </a:r>
          <a:r>
            <a:rPr lang="en-US"/>
            <a:t>: local variation reflects funding models and priorities—national goals are often unmet locally (Center for Aging Better, 2023; CQC, 2023). </a:t>
          </a:r>
        </a:p>
      </dgm:t>
    </dgm:pt>
    <dgm:pt modelId="{6F97E9CB-4A34-48E1-8FBA-C3087FCC159D}" type="parTrans" cxnId="{162601B2-3D13-4065-856E-6A91F0374BA0}">
      <dgm:prSet/>
      <dgm:spPr/>
      <dgm:t>
        <a:bodyPr/>
        <a:lstStyle/>
        <a:p>
          <a:endParaRPr lang="en-US"/>
        </a:p>
      </dgm:t>
    </dgm:pt>
    <dgm:pt modelId="{7FBFD85B-FCBF-46F5-9AC4-70C124D282D9}" type="sibTrans" cxnId="{162601B2-3D13-4065-856E-6A91F0374BA0}">
      <dgm:prSet/>
      <dgm:spPr/>
      <dgm:t>
        <a:bodyPr/>
        <a:lstStyle/>
        <a:p>
          <a:endParaRPr lang="en-US"/>
        </a:p>
      </dgm:t>
    </dgm:pt>
    <dgm:pt modelId="{E5C7FF00-3EDD-41A9-8171-B247C0DE5755}" type="pres">
      <dgm:prSet presAssocID="{60190F53-6807-4160-B792-C5E88AD93D6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37F20C4-20F0-4E77-A6DF-02B8E47F303A}" type="pres">
      <dgm:prSet presAssocID="{FDDB7C3A-CEB5-458A-B2BB-C9C981D771E0}" presName="hierRoot1" presStyleCnt="0"/>
      <dgm:spPr/>
    </dgm:pt>
    <dgm:pt modelId="{1C490505-EA3A-4C0A-8E18-9D0C0E2E5595}" type="pres">
      <dgm:prSet presAssocID="{FDDB7C3A-CEB5-458A-B2BB-C9C981D771E0}" presName="composite" presStyleCnt="0"/>
      <dgm:spPr/>
    </dgm:pt>
    <dgm:pt modelId="{6B74E54C-9C9A-4F4D-82B3-069A7F45811B}" type="pres">
      <dgm:prSet presAssocID="{FDDB7C3A-CEB5-458A-B2BB-C9C981D771E0}" presName="background" presStyleLbl="node0" presStyleIdx="0" presStyleCnt="3"/>
      <dgm:spPr/>
    </dgm:pt>
    <dgm:pt modelId="{72EAD127-2D6C-4D8B-8760-E43FA4F8CE63}" type="pres">
      <dgm:prSet presAssocID="{FDDB7C3A-CEB5-458A-B2BB-C9C981D771E0}" presName="text" presStyleLbl="fgAcc0" presStyleIdx="0" presStyleCnt="3">
        <dgm:presLayoutVars>
          <dgm:chPref val="3"/>
        </dgm:presLayoutVars>
      </dgm:prSet>
      <dgm:spPr/>
    </dgm:pt>
    <dgm:pt modelId="{05F931F8-CABC-40C3-BEF5-AAC738AA3F0F}" type="pres">
      <dgm:prSet presAssocID="{FDDB7C3A-CEB5-458A-B2BB-C9C981D771E0}" presName="hierChild2" presStyleCnt="0"/>
      <dgm:spPr/>
    </dgm:pt>
    <dgm:pt modelId="{0E5AB18B-94E5-4662-9609-C4D1AC7464E5}" type="pres">
      <dgm:prSet presAssocID="{3A777B9F-E28E-4682-AA77-9195D035C63E}" presName="hierRoot1" presStyleCnt="0"/>
      <dgm:spPr/>
    </dgm:pt>
    <dgm:pt modelId="{AE7DED3D-9C4A-4E02-A898-D741A0DE382A}" type="pres">
      <dgm:prSet presAssocID="{3A777B9F-E28E-4682-AA77-9195D035C63E}" presName="composite" presStyleCnt="0"/>
      <dgm:spPr/>
    </dgm:pt>
    <dgm:pt modelId="{47A61FE3-44F5-45FE-AB28-FD82358C9D6D}" type="pres">
      <dgm:prSet presAssocID="{3A777B9F-E28E-4682-AA77-9195D035C63E}" presName="background" presStyleLbl="node0" presStyleIdx="1" presStyleCnt="3"/>
      <dgm:spPr/>
    </dgm:pt>
    <dgm:pt modelId="{CF812CD7-1D1A-4C5A-83E1-36AB53C839AB}" type="pres">
      <dgm:prSet presAssocID="{3A777B9F-E28E-4682-AA77-9195D035C63E}" presName="text" presStyleLbl="fgAcc0" presStyleIdx="1" presStyleCnt="3">
        <dgm:presLayoutVars>
          <dgm:chPref val="3"/>
        </dgm:presLayoutVars>
      </dgm:prSet>
      <dgm:spPr/>
    </dgm:pt>
    <dgm:pt modelId="{8E5B4D95-12D1-4E7C-ADA1-07BEC7642C50}" type="pres">
      <dgm:prSet presAssocID="{3A777B9F-E28E-4682-AA77-9195D035C63E}" presName="hierChild2" presStyleCnt="0"/>
      <dgm:spPr/>
    </dgm:pt>
    <dgm:pt modelId="{1523D59F-6A2F-4C5F-BEA9-DCD98F93619F}" type="pres">
      <dgm:prSet presAssocID="{2CFDBA7C-F8E5-40A7-A7EC-AEBCE1154458}" presName="hierRoot1" presStyleCnt="0"/>
      <dgm:spPr/>
    </dgm:pt>
    <dgm:pt modelId="{583C2C94-BA0C-46F7-BEEF-332AFEE0CB51}" type="pres">
      <dgm:prSet presAssocID="{2CFDBA7C-F8E5-40A7-A7EC-AEBCE1154458}" presName="composite" presStyleCnt="0"/>
      <dgm:spPr/>
    </dgm:pt>
    <dgm:pt modelId="{29B42EF3-68BA-4262-BBB8-4C40773C916B}" type="pres">
      <dgm:prSet presAssocID="{2CFDBA7C-F8E5-40A7-A7EC-AEBCE1154458}" presName="background" presStyleLbl="node0" presStyleIdx="2" presStyleCnt="3"/>
      <dgm:spPr/>
    </dgm:pt>
    <dgm:pt modelId="{7E5EB935-5767-4F19-B04B-7DD5408B5C10}" type="pres">
      <dgm:prSet presAssocID="{2CFDBA7C-F8E5-40A7-A7EC-AEBCE1154458}" presName="text" presStyleLbl="fgAcc0" presStyleIdx="2" presStyleCnt="3">
        <dgm:presLayoutVars>
          <dgm:chPref val="3"/>
        </dgm:presLayoutVars>
      </dgm:prSet>
      <dgm:spPr/>
    </dgm:pt>
    <dgm:pt modelId="{7ADC9697-C6D2-45D0-AAD6-1BC1E2BD7FD8}" type="pres">
      <dgm:prSet presAssocID="{2CFDBA7C-F8E5-40A7-A7EC-AEBCE1154458}" presName="hierChild2" presStyleCnt="0"/>
      <dgm:spPr/>
    </dgm:pt>
  </dgm:ptLst>
  <dgm:cxnLst>
    <dgm:cxn modelId="{030F4D08-8F27-4140-AB58-89754F32997D}" srcId="{60190F53-6807-4160-B792-C5E88AD93D61}" destId="{3A777B9F-E28E-4682-AA77-9195D035C63E}" srcOrd="1" destOrd="0" parTransId="{A779B936-E541-47C7-9650-83B5ACA06B85}" sibTransId="{32F46671-E88D-4B93-BA2E-175679283390}"/>
    <dgm:cxn modelId="{78A18A23-AB6F-404F-927E-ED7DDFC46A3B}" type="presOf" srcId="{60190F53-6807-4160-B792-C5E88AD93D61}" destId="{E5C7FF00-3EDD-41A9-8171-B247C0DE5755}" srcOrd="0" destOrd="0" presId="urn:microsoft.com/office/officeart/2005/8/layout/hierarchy1"/>
    <dgm:cxn modelId="{802DAC38-1C23-4A86-8CB5-9DDACE08A84B}" type="presOf" srcId="{2CFDBA7C-F8E5-40A7-A7EC-AEBCE1154458}" destId="{7E5EB935-5767-4F19-B04B-7DD5408B5C10}" srcOrd="0" destOrd="0" presId="urn:microsoft.com/office/officeart/2005/8/layout/hierarchy1"/>
    <dgm:cxn modelId="{DC6E638A-3720-4BF2-B910-C28CFF08A746}" srcId="{60190F53-6807-4160-B792-C5E88AD93D61}" destId="{FDDB7C3A-CEB5-458A-B2BB-C9C981D771E0}" srcOrd="0" destOrd="0" parTransId="{A8B011C8-7AA1-4D8F-BBAE-CD6E5A027738}" sibTransId="{13D8A9ED-7899-4363-AC94-7B254723BAD1}"/>
    <dgm:cxn modelId="{DDB010A6-E063-4DCF-A99D-8546C8EB4499}" type="presOf" srcId="{FDDB7C3A-CEB5-458A-B2BB-C9C981D771E0}" destId="{72EAD127-2D6C-4D8B-8760-E43FA4F8CE63}" srcOrd="0" destOrd="0" presId="urn:microsoft.com/office/officeart/2005/8/layout/hierarchy1"/>
    <dgm:cxn modelId="{456156B1-0FE7-4697-8237-A233D2CA0447}" type="presOf" srcId="{3A777B9F-E28E-4682-AA77-9195D035C63E}" destId="{CF812CD7-1D1A-4C5A-83E1-36AB53C839AB}" srcOrd="0" destOrd="0" presId="urn:microsoft.com/office/officeart/2005/8/layout/hierarchy1"/>
    <dgm:cxn modelId="{162601B2-3D13-4065-856E-6A91F0374BA0}" srcId="{60190F53-6807-4160-B792-C5E88AD93D61}" destId="{2CFDBA7C-F8E5-40A7-A7EC-AEBCE1154458}" srcOrd="2" destOrd="0" parTransId="{6F97E9CB-4A34-48E1-8FBA-C3087FCC159D}" sibTransId="{7FBFD85B-FCBF-46F5-9AC4-70C124D282D9}"/>
    <dgm:cxn modelId="{66141030-723B-4667-91ED-9F6311F8D63F}" type="presParOf" srcId="{E5C7FF00-3EDD-41A9-8171-B247C0DE5755}" destId="{637F20C4-20F0-4E77-A6DF-02B8E47F303A}" srcOrd="0" destOrd="0" presId="urn:microsoft.com/office/officeart/2005/8/layout/hierarchy1"/>
    <dgm:cxn modelId="{03E45958-8718-4A6C-8CA2-DCE08829570E}" type="presParOf" srcId="{637F20C4-20F0-4E77-A6DF-02B8E47F303A}" destId="{1C490505-EA3A-4C0A-8E18-9D0C0E2E5595}" srcOrd="0" destOrd="0" presId="urn:microsoft.com/office/officeart/2005/8/layout/hierarchy1"/>
    <dgm:cxn modelId="{36C1AEB6-AB5B-4F05-9A75-67F2061B718A}" type="presParOf" srcId="{1C490505-EA3A-4C0A-8E18-9D0C0E2E5595}" destId="{6B74E54C-9C9A-4F4D-82B3-069A7F45811B}" srcOrd="0" destOrd="0" presId="urn:microsoft.com/office/officeart/2005/8/layout/hierarchy1"/>
    <dgm:cxn modelId="{91284C9A-9E15-475C-BEE8-A6D19E510112}" type="presParOf" srcId="{1C490505-EA3A-4C0A-8E18-9D0C0E2E5595}" destId="{72EAD127-2D6C-4D8B-8760-E43FA4F8CE63}" srcOrd="1" destOrd="0" presId="urn:microsoft.com/office/officeart/2005/8/layout/hierarchy1"/>
    <dgm:cxn modelId="{F1BB6455-5933-48C9-A989-F0E6E24EA3D2}" type="presParOf" srcId="{637F20C4-20F0-4E77-A6DF-02B8E47F303A}" destId="{05F931F8-CABC-40C3-BEF5-AAC738AA3F0F}" srcOrd="1" destOrd="0" presId="urn:microsoft.com/office/officeart/2005/8/layout/hierarchy1"/>
    <dgm:cxn modelId="{2A1B3E6B-A502-4820-8189-F16115446EE9}" type="presParOf" srcId="{E5C7FF00-3EDD-41A9-8171-B247C0DE5755}" destId="{0E5AB18B-94E5-4662-9609-C4D1AC7464E5}" srcOrd="1" destOrd="0" presId="urn:microsoft.com/office/officeart/2005/8/layout/hierarchy1"/>
    <dgm:cxn modelId="{2A2A0B96-A3BF-4054-81E2-278C7FD1C815}" type="presParOf" srcId="{0E5AB18B-94E5-4662-9609-C4D1AC7464E5}" destId="{AE7DED3D-9C4A-4E02-A898-D741A0DE382A}" srcOrd="0" destOrd="0" presId="urn:microsoft.com/office/officeart/2005/8/layout/hierarchy1"/>
    <dgm:cxn modelId="{4399763A-DC95-4165-8A61-E074E3A13552}" type="presParOf" srcId="{AE7DED3D-9C4A-4E02-A898-D741A0DE382A}" destId="{47A61FE3-44F5-45FE-AB28-FD82358C9D6D}" srcOrd="0" destOrd="0" presId="urn:microsoft.com/office/officeart/2005/8/layout/hierarchy1"/>
    <dgm:cxn modelId="{132CD359-FC32-4CA7-A962-9D9CAD63925F}" type="presParOf" srcId="{AE7DED3D-9C4A-4E02-A898-D741A0DE382A}" destId="{CF812CD7-1D1A-4C5A-83E1-36AB53C839AB}" srcOrd="1" destOrd="0" presId="urn:microsoft.com/office/officeart/2005/8/layout/hierarchy1"/>
    <dgm:cxn modelId="{81314F50-490C-4823-824B-227177776592}" type="presParOf" srcId="{0E5AB18B-94E5-4662-9609-C4D1AC7464E5}" destId="{8E5B4D95-12D1-4E7C-ADA1-07BEC7642C50}" srcOrd="1" destOrd="0" presId="urn:microsoft.com/office/officeart/2005/8/layout/hierarchy1"/>
    <dgm:cxn modelId="{0721AB62-1F3D-471D-B54A-6F87EDB95E0A}" type="presParOf" srcId="{E5C7FF00-3EDD-41A9-8171-B247C0DE5755}" destId="{1523D59F-6A2F-4C5F-BEA9-DCD98F93619F}" srcOrd="2" destOrd="0" presId="urn:microsoft.com/office/officeart/2005/8/layout/hierarchy1"/>
    <dgm:cxn modelId="{C40EE74D-17BC-42C6-9D99-68D19EAC60E9}" type="presParOf" srcId="{1523D59F-6A2F-4C5F-BEA9-DCD98F93619F}" destId="{583C2C94-BA0C-46F7-BEEF-332AFEE0CB51}" srcOrd="0" destOrd="0" presId="urn:microsoft.com/office/officeart/2005/8/layout/hierarchy1"/>
    <dgm:cxn modelId="{697317F6-70C4-4B99-8857-4DCC42B4C115}" type="presParOf" srcId="{583C2C94-BA0C-46F7-BEEF-332AFEE0CB51}" destId="{29B42EF3-68BA-4262-BBB8-4C40773C916B}" srcOrd="0" destOrd="0" presId="urn:microsoft.com/office/officeart/2005/8/layout/hierarchy1"/>
    <dgm:cxn modelId="{BE5A56BC-5E82-4953-A12A-4F80DC70CE79}" type="presParOf" srcId="{583C2C94-BA0C-46F7-BEEF-332AFEE0CB51}" destId="{7E5EB935-5767-4F19-B04B-7DD5408B5C10}" srcOrd="1" destOrd="0" presId="urn:microsoft.com/office/officeart/2005/8/layout/hierarchy1"/>
    <dgm:cxn modelId="{91977EEA-48CE-43F9-88C7-E73122F87862}" type="presParOf" srcId="{1523D59F-6A2F-4C5F-BEA9-DCD98F93619F}" destId="{7ADC9697-C6D2-45D0-AAD6-1BC1E2BD7FD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42D614-4615-471A-A3FB-5C548D44451D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B28FC97-5D2F-4AA0-ABA7-6FAC64478F3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Overview</a:t>
          </a:r>
          <a:endParaRPr lang="en-US"/>
        </a:p>
      </dgm:t>
    </dgm:pt>
    <dgm:pt modelId="{5AF6BCF3-8E88-4B22-97E7-BE492F2E9725}" type="parTrans" cxnId="{D47DF82F-AF18-4D94-B55E-10B0855A0D49}">
      <dgm:prSet/>
      <dgm:spPr/>
      <dgm:t>
        <a:bodyPr/>
        <a:lstStyle/>
        <a:p>
          <a:endParaRPr lang="en-US"/>
        </a:p>
      </dgm:t>
    </dgm:pt>
    <dgm:pt modelId="{80D65465-F6F8-40F9-B51B-69153AFBFF39}" type="sibTrans" cxnId="{D47DF82F-AF18-4D94-B55E-10B0855A0D49}">
      <dgm:prSet/>
      <dgm:spPr/>
      <dgm:t>
        <a:bodyPr/>
        <a:lstStyle/>
        <a:p>
          <a:endParaRPr lang="en-US"/>
        </a:p>
      </dgm:t>
    </dgm:pt>
    <dgm:pt modelId="{250D22F4-962F-485C-9CC1-61944CF35A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Residential care providers offer 24/7 support, clinical oversight, and communal living for people whose needs exceed home care capacity (Bowers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., 2018).</a:t>
          </a:r>
        </a:p>
      </dgm:t>
    </dgm:pt>
    <dgm:pt modelId="{D3FCA057-C393-409E-9A86-3E7F18D32C2C}" type="parTrans" cxnId="{28D7F7BA-DE89-4D1B-91C8-AE0A62CF9298}">
      <dgm:prSet/>
      <dgm:spPr/>
      <dgm:t>
        <a:bodyPr/>
        <a:lstStyle/>
        <a:p>
          <a:endParaRPr lang="en-US"/>
        </a:p>
      </dgm:t>
    </dgm:pt>
    <dgm:pt modelId="{859FF83E-968C-4603-9A0D-657A93B74252}" type="sibTrans" cxnId="{28D7F7BA-DE89-4D1B-91C8-AE0A62CF9298}">
      <dgm:prSet/>
      <dgm:spPr/>
      <dgm:t>
        <a:bodyPr/>
        <a:lstStyle/>
        <a:p>
          <a:endParaRPr lang="en-US"/>
        </a:p>
      </dgm:t>
    </dgm:pt>
    <dgm:pt modelId="{69D1E4D7-F71A-408E-AFDD-58F41A2CCA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Strengths: 24/7 clinical oversight and safety: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Ongoing care meets complex health needs and lowers immediate risk (Robertson, 2017; CQC, 2023).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1D7EF6-2A91-4CE6-A3DA-E4912FD20BA7}" type="parTrans" cxnId="{56E89766-99D3-4B9C-B378-98483D275DB4}">
      <dgm:prSet/>
      <dgm:spPr/>
      <dgm:t>
        <a:bodyPr/>
        <a:lstStyle/>
        <a:p>
          <a:endParaRPr lang="en-US"/>
        </a:p>
      </dgm:t>
    </dgm:pt>
    <dgm:pt modelId="{343CF866-AA47-4EE8-8A7F-F9FDFE414F90}" type="sibTrans" cxnId="{56E89766-99D3-4B9C-B378-98483D275DB4}">
      <dgm:prSet/>
      <dgm:spPr/>
      <dgm:t>
        <a:bodyPr/>
        <a:lstStyle/>
        <a:p>
          <a:endParaRPr lang="en-US"/>
        </a:p>
      </dgm:t>
    </dgm:pt>
    <dgm:pt modelId="{85DB0DCA-F914-4766-99E8-5851334B3F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Strengthen organized, social programs at scale: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Planned activities, therapy groups, and peer contact can support engagement and structure (Bowers et al., 2018; </a:t>
          </a:r>
          <a:r>
            <a:rPr lang="en-GB" sz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30FFDB-3C7D-49C6-864E-99D6699953F1}" type="parTrans" cxnId="{68A8A7B3-FD03-40ED-A051-93C2BFDCC1E5}">
      <dgm:prSet/>
      <dgm:spPr/>
      <dgm:t>
        <a:bodyPr/>
        <a:lstStyle/>
        <a:p>
          <a:endParaRPr lang="en-US"/>
        </a:p>
      </dgm:t>
    </dgm:pt>
    <dgm:pt modelId="{9B2E782E-7BE5-4139-928B-1DB393DFA2E5}" type="sibTrans" cxnId="{68A8A7B3-FD03-40ED-A051-93C2BFDCC1E5}">
      <dgm:prSet/>
      <dgm:spPr/>
      <dgm:t>
        <a:bodyPr/>
        <a:lstStyle/>
        <a:p>
          <a:endParaRPr lang="en-US"/>
        </a:p>
      </dgm:t>
    </dgm:pt>
    <dgm:pt modelId="{39A22C3D-F151-4892-957A-D8AB430378C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Limit risk of identity loss and institutional routines;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Fixed schedules, shared spaces, and task-based care can reduce choice and disrupt daily routines (CQC, 2023; Robertson, 2017).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D80DAC-AC98-467A-ADC0-FCDAD86D338A}" type="parTrans" cxnId="{296E29F1-01E2-4967-A3F5-E5801F95DCB1}">
      <dgm:prSet/>
      <dgm:spPr/>
      <dgm:t>
        <a:bodyPr/>
        <a:lstStyle/>
        <a:p>
          <a:endParaRPr lang="en-US"/>
        </a:p>
      </dgm:t>
    </dgm:pt>
    <dgm:pt modelId="{FCF48DE5-4ED9-459F-AC84-9CE77C1854DC}" type="sibTrans" cxnId="{296E29F1-01E2-4967-A3F5-E5801F95DCB1}">
      <dgm:prSet/>
      <dgm:spPr/>
      <dgm:t>
        <a:bodyPr/>
        <a:lstStyle/>
        <a:p>
          <a:endParaRPr lang="en-US"/>
        </a:p>
      </dgm:t>
    </dgm:pt>
    <dgm:pt modelId="{35699593-0656-4745-A2D1-8FE9C405B48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Limit</a:t>
          </a: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 variability in quality and relational continuity;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Staff turnover, funding limits, and service demands can weaken personal, empowering relationships (CQC, 2023; Nursing Older People, 2020).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95046C-B9B8-4373-9483-E56A940B7FA2}" type="parTrans" cxnId="{F0405172-6F74-48D2-987D-B75B20B9953B}">
      <dgm:prSet/>
      <dgm:spPr/>
      <dgm:t>
        <a:bodyPr/>
        <a:lstStyle/>
        <a:p>
          <a:endParaRPr lang="en-US"/>
        </a:p>
      </dgm:t>
    </dgm:pt>
    <dgm:pt modelId="{91E3D49D-1CDF-4610-B97D-E728BAC57570}" type="sibTrans" cxnId="{F0405172-6F74-48D2-987D-B75B20B9953B}">
      <dgm:prSet/>
      <dgm:spPr/>
      <dgm:t>
        <a:bodyPr/>
        <a:lstStyle/>
        <a:p>
          <a:endParaRPr lang="en-US"/>
        </a:p>
      </dgm:t>
    </dgm:pt>
    <dgm:pt modelId="{84DD6CDD-0C38-40CF-BA35-85DDBD88CC9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Activity theory </a:t>
          </a:r>
          <a:endParaRPr lang="en-US"/>
        </a:p>
      </dgm:t>
    </dgm:pt>
    <dgm:pt modelId="{65E4BC15-4312-4D88-AED4-DE260BD29557}" type="parTrans" cxnId="{67E1A5FC-3D3F-4DD8-AA9D-DF752E8DC2FC}">
      <dgm:prSet/>
      <dgm:spPr/>
      <dgm:t>
        <a:bodyPr/>
        <a:lstStyle/>
        <a:p>
          <a:endParaRPr lang="en-US"/>
        </a:p>
      </dgm:t>
    </dgm:pt>
    <dgm:pt modelId="{976F16AE-939B-4624-88C8-F54686D25482}" type="sibTrans" cxnId="{67E1A5FC-3D3F-4DD8-AA9D-DF752E8DC2FC}">
      <dgm:prSet/>
      <dgm:spPr/>
      <dgm:t>
        <a:bodyPr/>
        <a:lstStyle/>
        <a:p>
          <a:endParaRPr lang="en-US"/>
        </a:p>
      </dgm:t>
    </dgm:pt>
    <dgm:pt modelId="{39B5A52F-F94D-465E-9299-18746604C77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100" b="1" dirty="0"/>
            <a:t>Application</a:t>
          </a: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Group activities and roles, such as reminiscence, household tasks, and volunteering, can support identity and social ties in care homes (Fry, 1992; </a:t>
          </a:r>
          <a:r>
            <a:rPr lang="en-GB" sz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et al., 2024).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6CAFC4-2A38-4048-A95B-D3EF688EE976}" type="parTrans" cxnId="{25CE98E7-129C-46FD-B711-124A98B9E2D1}">
      <dgm:prSet/>
      <dgm:spPr/>
      <dgm:t>
        <a:bodyPr/>
        <a:lstStyle/>
        <a:p>
          <a:endParaRPr lang="en-US"/>
        </a:p>
      </dgm:t>
    </dgm:pt>
    <dgm:pt modelId="{9F76A814-FFE4-47D2-B3EC-2F3002702428}" type="sibTrans" cxnId="{25CE98E7-129C-46FD-B711-124A98B9E2D1}">
      <dgm:prSet/>
      <dgm:spPr/>
      <dgm:t>
        <a:bodyPr/>
        <a:lstStyle/>
        <a:p>
          <a:endParaRPr lang="en-US"/>
        </a:p>
      </dgm:t>
    </dgm:pt>
    <dgm:pt modelId="{A901B23E-320E-4D52-9CE9-E361133DAB5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Implication: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To make activities meaningful, tailor and plan them with residents and include them in daily routines, not as extras (Fry, 1992; </a:t>
          </a:r>
          <a:r>
            <a:rPr lang="en-GB" sz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222F49-967F-4996-9967-549A1CD8C1A2}" type="parTrans" cxnId="{7A93882D-4BF5-46FE-BA59-6B6572F89006}">
      <dgm:prSet/>
      <dgm:spPr/>
      <dgm:t>
        <a:bodyPr/>
        <a:lstStyle/>
        <a:p>
          <a:endParaRPr lang="en-US"/>
        </a:p>
      </dgm:t>
    </dgm:pt>
    <dgm:pt modelId="{98ECD400-8E8C-4D00-B301-B20299D2B7ED}" type="sibTrans" cxnId="{7A93882D-4BF5-46FE-BA59-6B6572F89006}">
      <dgm:prSet/>
      <dgm:spPr/>
      <dgm:t>
        <a:bodyPr/>
        <a:lstStyle/>
        <a:p>
          <a:endParaRPr lang="en-US"/>
        </a:p>
      </dgm:t>
    </dgm:pt>
    <dgm:pt modelId="{9026D670-9342-49E7-BF37-2ECF15A3200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Continuity preserves identity: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maintaining familiar routines, relationships, and rituals during admission reduces distress and supports wellbeing ( Peace, 2022).</a:t>
          </a:r>
        </a:p>
      </dgm:t>
    </dgm:pt>
    <dgm:pt modelId="{C529BB91-2101-444B-AAA4-9110F32AC254}" type="parTrans" cxnId="{E14DD3A5-BDF0-4430-BB82-5A92EA611270}">
      <dgm:prSet/>
      <dgm:spPr/>
      <dgm:t>
        <a:bodyPr/>
        <a:lstStyle/>
        <a:p>
          <a:endParaRPr lang="en-US"/>
        </a:p>
      </dgm:t>
    </dgm:pt>
    <dgm:pt modelId="{C9C60E3A-D1AA-4FC0-861B-627EFE81FA26}" type="sibTrans" cxnId="{E14DD3A5-BDF0-4430-BB82-5A92EA611270}">
      <dgm:prSet/>
      <dgm:spPr/>
      <dgm:t>
        <a:bodyPr/>
        <a:lstStyle/>
        <a:p>
          <a:endParaRPr lang="en-US"/>
        </a:p>
      </dgm:t>
    </dgm:pt>
    <dgm:pt modelId="{3FD0218F-6061-4E54-A2AE-98F7E9B2807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Operational constraint: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Care homes must fund keyworkers and move-in plans to ensure stable care; otherwise, rigid systems may disrupt it (Peace, 2022).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C4FE82-5599-4DA1-B84D-16F714997878}" type="parTrans" cxnId="{FFC564A0-98AD-4AA1-A97B-F21979994D45}">
      <dgm:prSet/>
      <dgm:spPr/>
      <dgm:t>
        <a:bodyPr/>
        <a:lstStyle/>
        <a:p>
          <a:endParaRPr lang="en-US"/>
        </a:p>
      </dgm:t>
    </dgm:pt>
    <dgm:pt modelId="{F0996497-4E4F-4E23-9593-5ECCB71212E6}" type="sibTrans" cxnId="{FFC564A0-98AD-4AA1-A97B-F21979994D45}">
      <dgm:prSet/>
      <dgm:spPr/>
      <dgm:t>
        <a:bodyPr/>
        <a:lstStyle/>
        <a:p>
          <a:endParaRPr lang="en-US"/>
        </a:p>
      </dgm:t>
    </dgm:pt>
    <dgm:pt modelId="{F3724C52-43C0-4C90-B198-0273962B038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dirty="0"/>
            <a:t>Recommendation to strengthen empowerment</a:t>
          </a:r>
          <a:endParaRPr lang="en-US" dirty="0"/>
        </a:p>
      </dgm:t>
    </dgm:pt>
    <dgm:pt modelId="{F81DDC81-7ABC-4FFF-83D1-D79460276844}" type="parTrans" cxnId="{F43E2998-3D76-429F-9D96-F5ADB0ED09DC}">
      <dgm:prSet/>
      <dgm:spPr/>
      <dgm:t>
        <a:bodyPr/>
        <a:lstStyle/>
        <a:p>
          <a:endParaRPr lang="en-US"/>
        </a:p>
      </dgm:t>
    </dgm:pt>
    <dgm:pt modelId="{458DC0B6-F06E-4604-BAC4-9327435D375B}" type="sibTrans" cxnId="{F43E2998-3D76-429F-9D96-F5ADB0ED09DC}">
      <dgm:prSet/>
      <dgm:spPr/>
      <dgm:t>
        <a:bodyPr/>
        <a:lstStyle/>
        <a:p>
          <a:endParaRPr lang="en-US"/>
        </a:p>
      </dgm:t>
    </dgm:pt>
    <dgm:pt modelId="{0663BB61-6AEF-4FDF-A094-2EF0C3D8CF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100" dirty="0"/>
            <a:t>•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Personal transition plans: Assign keyworkers, involve families, and protect personal belongings to ease distress and preserve identity (Peace, 2022; CQC, 2023).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423889-6219-4B30-A19A-9CFA640DEF99}" type="parTrans" cxnId="{3ED83DF5-E36A-44EE-A7ED-77F42378D09A}">
      <dgm:prSet/>
      <dgm:spPr/>
      <dgm:t>
        <a:bodyPr/>
        <a:lstStyle/>
        <a:p>
          <a:endParaRPr lang="en-US"/>
        </a:p>
      </dgm:t>
    </dgm:pt>
    <dgm:pt modelId="{AD029C8B-494C-4B53-BD69-E1478FCE770C}" type="sibTrans" cxnId="{3ED83DF5-E36A-44EE-A7ED-77F42378D09A}">
      <dgm:prSet/>
      <dgm:spPr/>
      <dgm:t>
        <a:bodyPr/>
        <a:lstStyle/>
        <a:p>
          <a:endParaRPr lang="en-US"/>
        </a:p>
      </dgm:t>
    </dgm:pt>
    <dgm:pt modelId="{A1309F8C-03E6-41AF-9C61-631F330449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Produce activity frameworks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Require resident councils and personal activity goals, and fund staff time for tailored activities (</a:t>
          </a:r>
          <a:r>
            <a:rPr lang="en-GB" sz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et al., 2024; Bowers et al., 2018).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E7D316-0600-4C65-83E9-8F1D98E68CAA}" type="parTrans" cxnId="{10C7DAC5-F636-4F7B-94E8-D4A01264E7C4}">
      <dgm:prSet/>
      <dgm:spPr/>
      <dgm:t>
        <a:bodyPr/>
        <a:lstStyle/>
        <a:p>
          <a:endParaRPr lang="en-US"/>
        </a:p>
      </dgm:t>
    </dgm:pt>
    <dgm:pt modelId="{9BB79644-9AA4-4F05-860A-9FB3612470C6}" type="sibTrans" cxnId="{10C7DAC5-F636-4F7B-94E8-D4A01264E7C4}">
      <dgm:prSet/>
      <dgm:spPr/>
      <dgm:t>
        <a:bodyPr/>
        <a:lstStyle/>
        <a:p>
          <a:endParaRPr lang="en-US"/>
        </a:p>
      </dgm:t>
    </dgm:pt>
    <dgm:pt modelId="{F0ECC919-BCB8-4009-9B5A-36956CC463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Quality and workforce measures: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link funding and checks to residents’ views, stable staffing, and regular training in person-</a:t>
          </a:r>
          <a:r>
            <a:rPr lang="en-GB" sz="1200" dirty="0" err="1">
              <a:latin typeface="Arial" panose="020B0604020202020204" pitchFamily="34" charset="0"/>
              <a:cs typeface="Arial" panose="020B0604020202020204" pitchFamily="34" charset="0"/>
            </a:rPr>
            <a:t>centered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care (CQC, 2023; Nursing Older People, 2020).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29C63-A31D-40B7-80B4-F45BCDB69FD8}" type="parTrans" cxnId="{9C0AE28D-20E8-40B0-8CF2-DAAD220B1D5A}">
      <dgm:prSet/>
      <dgm:spPr/>
      <dgm:t>
        <a:bodyPr/>
        <a:lstStyle/>
        <a:p>
          <a:endParaRPr lang="en-US"/>
        </a:p>
      </dgm:t>
    </dgm:pt>
    <dgm:pt modelId="{96EBD19F-3545-4897-9B2B-5E1977A8465F}" type="sibTrans" cxnId="{9C0AE28D-20E8-40B0-8CF2-DAAD220B1D5A}">
      <dgm:prSet/>
      <dgm:spPr/>
      <dgm:t>
        <a:bodyPr/>
        <a:lstStyle/>
        <a:p>
          <a:endParaRPr lang="en-US"/>
        </a:p>
      </dgm:t>
    </dgm:pt>
    <dgm:pt modelId="{FE1754B4-CF1A-425D-9AA6-A59B5B5917AC}" type="pres">
      <dgm:prSet presAssocID="{2542D614-4615-471A-A3FB-5C548D44451D}" presName="root" presStyleCnt="0">
        <dgm:presLayoutVars>
          <dgm:dir/>
          <dgm:resizeHandles val="exact"/>
        </dgm:presLayoutVars>
      </dgm:prSet>
      <dgm:spPr/>
    </dgm:pt>
    <dgm:pt modelId="{E4EC3963-3C6E-4084-A505-EE92413650E1}" type="pres">
      <dgm:prSet presAssocID="{9B28FC97-5D2F-4AA0-ABA7-6FAC64478F30}" presName="compNode" presStyleCnt="0"/>
      <dgm:spPr/>
    </dgm:pt>
    <dgm:pt modelId="{77F07A3B-5C0F-4D2A-8FCB-B52917178DC4}" type="pres">
      <dgm:prSet presAssocID="{9B28FC97-5D2F-4AA0-ABA7-6FAC64478F30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B6530001-87CA-406A-98B1-5AB77D3E9024}" type="pres">
      <dgm:prSet presAssocID="{9B28FC97-5D2F-4AA0-ABA7-6FAC64478F30}" presName="iconSpace" presStyleCnt="0"/>
      <dgm:spPr/>
    </dgm:pt>
    <dgm:pt modelId="{2CE4C012-0C56-4197-9FFC-1BE88A1BF6FE}" type="pres">
      <dgm:prSet presAssocID="{9B28FC97-5D2F-4AA0-ABA7-6FAC64478F30}" presName="parTx" presStyleLbl="revTx" presStyleIdx="0" presStyleCnt="6">
        <dgm:presLayoutVars>
          <dgm:chMax val="0"/>
          <dgm:chPref val="0"/>
        </dgm:presLayoutVars>
      </dgm:prSet>
      <dgm:spPr/>
    </dgm:pt>
    <dgm:pt modelId="{DE058681-906E-455F-9610-8B7506EE233B}" type="pres">
      <dgm:prSet presAssocID="{9B28FC97-5D2F-4AA0-ABA7-6FAC64478F30}" presName="txSpace" presStyleCnt="0"/>
      <dgm:spPr/>
    </dgm:pt>
    <dgm:pt modelId="{A910161F-29E8-4A1A-813A-1F4D0ADE64ED}" type="pres">
      <dgm:prSet presAssocID="{9B28FC97-5D2F-4AA0-ABA7-6FAC64478F30}" presName="desTx" presStyleLbl="revTx" presStyleIdx="1" presStyleCnt="6">
        <dgm:presLayoutVars/>
      </dgm:prSet>
      <dgm:spPr/>
    </dgm:pt>
    <dgm:pt modelId="{2BED13EA-C19C-4834-9793-168DFF11DF8C}" type="pres">
      <dgm:prSet presAssocID="{80D65465-F6F8-40F9-B51B-69153AFBFF39}" presName="sibTrans" presStyleCnt="0"/>
      <dgm:spPr/>
    </dgm:pt>
    <dgm:pt modelId="{8561D9B6-6716-4A07-9EB4-CAF1C004F522}" type="pres">
      <dgm:prSet presAssocID="{84DD6CDD-0C38-40CF-BA35-85DDBD88CC9B}" presName="compNode" presStyleCnt="0"/>
      <dgm:spPr/>
    </dgm:pt>
    <dgm:pt modelId="{12C144D1-D384-41AD-AB57-79E48399CD53}" type="pres">
      <dgm:prSet presAssocID="{84DD6CDD-0C38-40CF-BA35-85DDBD88CC9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A476599-8662-4C36-869F-1F5782EDDF34}" type="pres">
      <dgm:prSet presAssocID="{84DD6CDD-0C38-40CF-BA35-85DDBD88CC9B}" presName="iconSpace" presStyleCnt="0"/>
      <dgm:spPr/>
    </dgm:pt>
    <dgm:pt modelId="{E29B867D-F1A1-42F2-8500-3D7B0E5E4421}" type="pres">
      <dgm:prSet presAssocID="{84DD6CDD-0C38-40CF-BA35-85DDBD88CC9B}" presName="parTx" presStyleLbl="revTx" presStyleIdx="2" presStyleCnt="6">
        <dgm:presLayoutVars>
          <dgm:chMax val="0"/>
          <dgm:chPref val="0"/>
        </dgm:presLayoutVars>
      </dgm:prSet>
      <dgm:spPr/>
    </dgm:pt>
    <dgm:pt modelId="{770F397F-5A3A-4AE0-9702-DF6E126C3365}" type="pres">
      <dgm:prSet presAssocID="{84DD6CDD-0C38-40CF-BA35-85DDBD88CC9B}" presName="txSpace" presStyleCnt="0"/>
      <dgm:spPr/>
    </dgm:pt>
    <dgm:pt modelId="{1E284EFF-E808-4709-B89C-70F0F789B080}" type="pres">
      <dgm:prSet presAssocID="{84DD6CDD-0C38-40CF-BA35-85DDBD88CC9B}" presName="desTx" presStyleLbl="revTx" presStyleIdx="3" presStyleCnt="6">
        <dgm:presLayoutVars/>
      </dgm:prSet>
      <dgm:spPr/>
    </dgm:pt>
    <dgm:pt modelId="{F8A35A70-C7DE-46ED-8B6F-BECCB0BEC7DF}" type="pres">
      <dgm:prSet presAssocID="{976F16AE-939B-4624-88C8-F54686D25482}" presName="sibTrans" presStyleCnt="0"/>
      <dgm:spPr/>
    </dgm:pt>
    <dgm:pt modelId="{CC552566-AB0D-4FCC-ACE3-E8105F997C67}" type="pres">
      <dgm:prSet presAssocID="{F3724C52-43C0-4C90-B198-0273962B038D}" presName="compNode" presStyleCnt="0"/>
      <dgm:spPr/>
    </dgm:pt>
    <dgm:pt modelId="{6B59D13A-2170-497D-B61A-BD7CF9155BF1}" type="pres">
      <dgm:prSet presAssocID="{F3724C52-43C0-4C90-B198-0273962B038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97E3BA82-1357-4F68-BF9F-E9627A55CD61}" type="pres">
      <dgm:prSet presAssocID="{F3724C52-43C0-4C90-B198-0273962B038D}" presName="iconSpace" presStyleCnt="0"/>
      <dgm:spPr/>
    </dgm:pt>
    <dgm:pt modelId="{71EF1DD0-A9FB-4D44-8FCF-7188B3CE8D62}" type="pres">
      <dgm:prSet presAssocID="{F3724C52-43C0-4C90-B198-0273962B038D}" presName="parTx" presStyleLbl="revTx" presStyleIdx="4" presStyleCnt="6" custLinFactNeighborX="558" custLinFactNeighborY="-61852">
        <dgm:presLayoutVars>
          <dgm:chMax val="0"/>
          <dgm:chPref val="0"/>
        </dgm:presLayoutVars>
      </dgm:prSet>
      <dgm:spPr/>
    </dgm:pt>
    <dgm:pt modelId="{9DA8A911-39A8-447C-A804-DFEBD5BF4CF6}" type="pres">
      <dgm:prSet presAssocID="{F3724C52-43C0-4C90-B198-0273962B038D}" presName="txSpace" presStyleCnt="0"/>
      <dgm:spPr/>
    </dgm:pt>
    <dgm:pt modelId="{986FFFA4-7E57-4540-852A-CA41C98FDD42}" type="pres">
      <dgm:prSet presAssocID="{F3724C52-43C0-4C90-B198-0273962B038D}" presName="desTx" presStyleLbl="revTx" presStyleIdx="5" presStyleCnt="6">
        <dgm:presLayoutVars/>
      </dgm:prSet>
      <dgm:spPr/>
    </dgm:pt>
  </dgm:ptLst>
  <dgm:cxnLst>
    <dgm:cxn modelId="{E775BB11-EF17-45D5-B922-42B92D31129E}" type="presOf" srcId="{39B5A52F-F94D-465E-9299-18746604C773}" destId="{1E284EFF-E808-4709-B89C-70F0F789B080}" srcOrd="0" destOrd="0" presId="urn:microsoft.com/office/officeart/2018/5/layout/CenteredIconLabelDescriptionList"/>
    <dgm:cxn modelId="{616D6116-6A1F-4E0E-A899-7880C7C7EA61}" type="presOf" srcId="{250D22F4-962F-485C-9CC1-61944CF35A6E}" destId="{A910161F-29E8-4A1A-813A-1F4D0ADE64ED}" srcOrd="0" destOrd="0" presId="urn:microsoft.com/office/officeart/2018/5/layout/CenteredIconLabelDescriptionList"/>
    <dgm:cxn modelId="{E685932A-880C-486D-A131-427B5D715FDC}" type="presOf" srcId="{F3724C52-43C0-4C90-B198-0273962B038D}" destId="{71EF1DD0-A9FB-4D44-8FCF-7188B3CE8D62}" srcOrd="0" destOrd="0" presId="urn:microsoft.com/office/officeart/2018/5/layout/CenteredIconLabelDescriptionList"/>
    <dgm:cxn modelId="{7A93882D-4BF5-46FE-BA59-6B6572F89006}" srcId="{84DD6CDD-0C38-40CF-BA35-85DDBD88CC9B}" destId="{A901B23E-320E-4D52-9CE9-E361133DAB53}" srcOrd="1" destOrd="0" parTransId="{15222F49-967F-4996-9967-549A1CD8C1A2}" sibTransId="{98ECD400-8E8C-4D00-B301-B20299D2B7ED}"/>
    <dgm:cxn modelId="{D47DF82F-AF18-4D94-B55E-10B0855A0D49}" srcId="{2542D614-4615-471A-A3FB-5C548D44451D}" destId="{9B28FC97-5D2F-4AA0-ABA7-6FAC64478F30}" srcOrd="0" destOrd="0" parTransId="{5AF6BCF3-8E88-4B22-97E7-BE492F2E9725}" sibTransId="{80D65465-F6F8-40F9-B51B-69153AFBFF39}"/>
    <dgm:cxn modelId="{F20A8C38-F786-40CD-963B-F31B90CBE3DA}" type="presOf" srcId="{9B28FC97-5D2F-4AA0-ABA7-6FAC64478F30}" destId="{2CE4C012-0C56-4197-9FFC-1BE88A1BF6FE}" srcOrd="0" destOrd="0" presId="urn:microsoft.com/office/officeart/2018/5/layout/CenteredIconLabelDescriptionList"/>
    <dgm:cxn modelId="{6EDC4F3C-F8AB-4DCC-BD36-7639D1FC9A66}" type="presOf" srcId="{9026D670-9342-49E7-BF37-2ECF15A3200E}" destId="{1E284EFF-E808-4709-B89C-70F0F789B080}" srcOrd="0" destOrd="2" presId="urn:microsoft.com/office/officeart/2018/5/layout/CenteredIconLabelDescriptionList"/>
    <dgm:cxn modelId="{56E89766-99D3-4B9C-B378-98483D275DB4}" srcId="{9B28FC97-5D2F-4AA0-ABA7-6FAC64478F30}" destId="{69D1E4D7-F71A-408E-AFDD-58F41A2CCAB9}" srcOrd="1" destOrd="0" parTransId="{251D7EF6-2A91-4CE6-A3DA-E4912FD20BA7}" sibTransId="{343CF866-AA47-4EE8-8A7F-F9FDFE414F90}"/>
    <dgm:cxn modelId="{F0405172-6F74-48D2-987D-B75B20B9953B}" srcId="{9B28FC97-5D2F-4AA0-ABA7-6FAC64478F30}" destId="{35699593-0656-4745-A2D1-8FE9C405B48D}" srcOrd="4" destOrd="0" parTransId="{BA95046C-B9B8-4373-9483-E56A940B7FA2}" sibTransId="{91E3D49D-1CDF-4610-B97D-E728BAC57570}"/>
    <dgm:cxn modelId="{9B86E674-AE8E-4932-9631-1E54BD145FD4}" type="presOf" srcId="{69D1E4D7-F71A-408E-AFDD-58F41A2CCAB9}" destId="{A910161F-29E8-4A1A-813A-1F4D0ADE64ED}" srcOrd="0" destOrd="1" presId="urn:microsoft.com/office/officeart/2018/5/layout/CenteredIconLabelDescriptionList"/>
    <dgm:cxn modelId="{7467787C-2FC9-40E8-AECE-B3A28A8ECBA6}" type="presOf" srcId="{2542D614-4615-471A-A3FB-5C548D44451D}" destId="{FE1754B4-CF1A-425D-9AA6-A59B5B5917AC}" srcOrd="0" destOrd="0" presId="urn:microsoft.com/office/officeart/2018/5/layout/CenteredIconLabelDescriptionList"/>
    <dgm:cxn modelId="{6F575E83-1772-40F6-8CF2-C33053B1BBAA}" type="presOf" srcId="{84DD6CDD-0C38-40CF-BA35-85DDBD88CC9B}" destId="{E29B867D-F1A1-42F2-8500-3D7B0E5E4421}" srcOrd="0" destOrd="0" presId="urn:microsoft.com/office/officeart/2018/5/layout/CenteredIconLabelDescriptionList"/>
    <dgm:cxn modelId="{1C3C9B8A-382D-4E6B-B62B-B1F525EAB457}" type="presOf" srcId="{85DB0DCA-F914-4766-99E8-5851334B3FEB}" destId="{A910161F-29E8-4A1A-813A-1F4D0ADE64ED}" srcOrd="0" destOrd="2" presId="urn:microsoft.com/office/officeart/2018/5/layout/CenteredIconLabelDescriptionList"/>
    <dgm:cxn modelId="{9C0AE28D-20E8-40B0-8CF2-DAAD220B1D5A}" srcId="{F3724C52-43C0-4C90-B198-0273962B038D}" destId="{F0ECC919-BCB8-4009-9B5A-36956CC463A0}" srcOrd="2" destOrd="0" parTransId="{EE329C63-A31D-40B7-80B4-F45BCDB69FD8}" sibTransId="{96EBD19F-3545-4897-9B2B-5E1977A8465F}"/>
    <dgm:cxn modelId="{927B3192-CDD4-4E8B-9EAA-1FB5C070C9C1}" type="presOf" srcId="{35699593-0656-4745-A2D1-8FE9C405B48D}" destId="{A910161F-29E8-4A1A-813A-1F4D0ADE64ED}" srcOrd="0" destOrd="4" presId="urn:microsoft.com/office/officeart/2018/5/layout/CenteredIconLabelDescriptionList"/>
    <dgm:cxn modelId="{F43E2998-3D76-429F-9D96-F5ADB0ED09DC}" srcId="{2542D614-4615-471A-A3FB-5C548D44451D}" destId="{F3724C52-43C0-4C90-B198-0273962B038D}" srcOrd="2" destOrd="0" parTransId="{F81DDC81-7ABC-4FFF-83D1-D79460276844}" sibTransId="{458DC0B6-F06E-4604-BAC4-9327435D375B}"/>
    <dgm:cxn modelId="{EC2EB49B-B91D-4B15-AD93-6B00516D1D1B}" type="presOf" srcId="{0663BB61-6AEF-4FDF-A094-2EF0C3D8CF24}" destId="{986FFFA4-7E57-4540-852A-CA41C98FDD42}" srcOrd="0" destOrd="0" presId="urn:microsoft.com/office/officeart/2018/5/layout/CenteredIconLabelDescriptionList"/>
    <dgm:cxn modelId="{FFC564A0-98AD-4AA1-A97B-F21979994D45}" srcId="{84DD6CDD-0C38-40CF-BA35-85DDBD88CC9B}" destId="{3FD0218F-6061-4E54-A2AE-98F7E9B28077}" srcOrd="3" destOrd="0" parTransId="{31C4FE82-5599-4DA1-B84D-16F714997878}" sibTransId="{F0996497-4E4F-4E23-9593-5ECCB71212E6}"/>
    <dgm:cxn modelId="{DE15B4A2-D948-4383-8116-A737200FBF4C}" type="presOf" srcId="{3FD0218F-6061-4E54-A2AE-98F7E9B28077}" destId="{1E284EFF-E808-4709-B89C-70F0F789B080}" srcOrd="0" destOrd="3" presId="urn:microsoft.com/office/officeart/2018/5/layout/CenteredIconLabelDescriptionList"/>
    <dgm:cxn modelId="{E14DD3A5-BDF0-4430-BB82-5A92EA611270}" srcId="{84DD6CDD-0C38-40CF-BA35-85DDBD88CC9B}" destId="{9026D670-9342-49E7-BF37-2ECF15A3200E}" srcOrd="2" destOrd="0" parTransId="{C529BB91-2101-444B-AAA4-9110F32AC254}" sibTransId="{C9C60E3A-D1AA-4FC0-861B-627EFE81FA26}"/>
    <dgm:cxn modelId="{68A8A7B3-FD03-40ED-A051-93C2BFDCC1E5}" srcId="{9B28FC97-5D2F-4AA0-ABA7-6FAC64478F30}" destId="{85DB0DCA-F914-4766-99E8-5851334B3FEB}" srcOrd="2" destOrd="0" parTransId="{0330FFDB-3C7D-49C6-864E-99D6699953F1}" sibTransId="{9B2E782E-7BE5-4139-928B-1DB393DFA2E5}"/>
    <dgm:cxn modelId="{28D7F7BA-DE89-4D1B-91C8-AE0A62CF9298}" srcId="{9B28FC97-5D2F-4AA0-ABA7-6FAC64478F30}" destId="{250D22F4-962F-485C-9CC1-61944CF35A6E}" srcOrd="0" destOrd="0" parTransId="{D3FCA057-C393-409E-9A86-3E7F18D32C2C}" sibTransId="{859FF83E-968C-4603-9A0D-657A93B74252}"/>
    <dgm:cxn modelId="{15BDC4C2-F677-4751-9B31-9EF5E6888B4B}" type="presOf" srcId="{A1309F8C-03E6-41AF-9C61-631F33044910}" destId="{986FFFA4-7E57-4540-852A-CA41C98FDD42}" srcOrd="0" destOrd="1" presId="urn:microsoft.com/office/officeart/2018/5/layout/CenteredIconLabelDescriptionList"/>
    <dgm:cxn modelId="{10C7DAC5-F636-4F7B-94E8-D4A01264E7C4}" srcId="{F3724C52-43C0-4C90-B198-0273962B038D}" destId="{A1309F8C-03E6-41AF-9C61-631F33044910}" srcOrd="1" destOrd="0" parTransId="{22E7D316-0600-4C65-83E9-8F1D98E68CAA}" sibTransId="{9BB79644-9AA4-4F05-860A-9FB3612470C6}"/>
    <dgm:cxn modelId="{F507B1CB-C584-43A8-9DEA-F7A84D5724E5}" type="presOf" srcId="{F0ECC919-BCB8-4009-9B5A-36956CC463A0}" destId="{986FFFA4-7E57-4540-852A-CA41C98FDD42}" srcOrd="0" destOrd="2" presId="urn:microsoft.com/office/officeart/2018/5/layout/CenteredIconLabelDescriptionList"/>
    <dgm:cxn modelId="{49D343D4-99C0-462A-899E-40A5D8B54FD2}" type="presOf" srcId="{A901B23E-320E-4D52-9CE9-E361133DAB53}" destId="{1E284EFF-E808-4709-B89C-70F0F789B080}" srcOrd="0" destOrd="1" presId="urn:microsoft.com/office/officeart/2018/5/layout/CenteredIconLabelDescriptionList"/>
    <dgm:cxn modelId="{C57F02DE-1B18-4E11-A6D6-4232CF03A65F}" type="presOf" srcId="{39A22C3D-F151-4892-957A-D8AB430378CF}" destId="{A910161F-29E8-4A1A-813A-1F4D0ADE64ED}" srcOrd="0" destOrd="3" presId="urn:microsoft.com/office/officeart/2018/5/layout/CenteredIconLabelDescriptionList"/>
    <dgm:cxn modelId="{25CE98E7-129C-46FD-B711-124A98B9E2D1}" srcId="{84DD6CDD-0C38-40CF-BA35-85DDBD88CC9B}" destId="{39B5A52F-F94D-465E-9299-18746604C773}" srcOrd="0" destOrd="0" parTransId="{616CAFC4-2A38-4048-A95B-D3EF688EE976}" sibTransId="{9F76A814-FFE4-47D2-B3EC-2F3002702428}"/>
    <dgm:cxn modelId="{296E29F1-01E2-4967-A3F5-E5801F95DCB1}" srcId="{9B28FC97-5D2F-4AA0-ABA7-6FAC64478F30}" destId="{39A22C3D-F151-4892-957A-D8AB430378CF}" srcOrd="3" destOrd="0" parTransId="{21D80DAC-AC98-467A-ADC0-FCDAD86D338A}" sibTransId="{FCF48DE5-4ED9-459F-AC84-9CE77C1854DC}"/>
    <dgm:cxn modelId="{3ED83DF5-E36A-44EE-A7ED-77F42378D09A}" srcId="{F3724C52-43C0-4C90-B198-0273962B038D}" destId="{0663BB61-6AEF-4FDF-A094-2EF0C3D8CF24}" srcOrd="0" destOrd="0" parTransId="{8E423889-6219-4B30-A19A-9CFA640DEF99}" sibTransId="{AD029C8B-494C-4B53-BD69-E1478FCE770C}"/>
    <dgm:cxn modelId="{67E1A5FC-3D3F-4DD8-AA9D-DF752E8DC2FC}" srcId="{2542D614-4615-471A-A3FB-5C548D44451D}" destId="{84DD6CDD-0C38-40CF-BA35-85DDBD88CC9B}" srcOrd="1" destOrd="0" parTransId="{65E4BC15-4312-4D88-AED4-DE260BD29557}" sibTransId="{976F16AE-939B-4624-88C8-F54686D25482}"/>
    <dgm:cxn modelId="{839620DA-4AF5-408B-B5BE-C55F9F6B79F4}" type="presParOf" srcId="{FE1754B4-CF1A-425D-9AA6-A59B5B5917AC}" destId="{E4EC3963-3C6E-4084-A505-EE92413650E1}" srcOrd="0" destOrd="0" presId="urn:microsoft.com/office/officeart/2018/5/layout/CenteredIconLabelDescriptionList"/>
    <dgm:cxn modelId="{E1B95480-0202-4F9E-AE7A-8A026D8AB3CA}" type="presParOf" srcId="{E4EC3963-3C6E-4084-A505-EE92413650E1}" destId="{77F07A3B-5C0F-4D2A-8FCB-B52917178DC4}" srcOrd="0" destOrd="0" presId="urn:microsoft.com/office/officeart/2018/5/layout/CenteredIconLabelDescriptionList"/>
    <dgm:cxn modelId="{7C7DEE08-6036-4D18-BF9A-8451E5DBD75A}" type="presParOf" srcId="{E4EC3963-3C6E-4084-A505-EE92413650E1}" destId="{B6530001-87CA-406A-98B1-5AB77D3E9024}" srcOrd="1" destOrd="0" presId="urn:microsoft.com/office/officeart/2018/5/layout/CenteredIconLabelDescriptionList"/>
    <dgm:cxn modelId="{B9E011FB-4120-4DFB-A7CD-A8F58AFE4C0C}" type="presParOf" srcId="{E4EC3963-3C6E-4084-A505-EE92413650E1}" destId="{2CE4C012-0C56-4197-9FFC-1BE88A1BF6FE}" srcOrd="2" destOrd="0" presId="urn:microsoft.com/office/officeart/2018/5/layout/CenteredIconLabelDescriptionList"/>
    <dgm:cxn modelId="{6AAA897F-2DCA-4917-AF4B-B1F10A198240}" type="presParOf" srcId="{E4EC3963-3C6E-4084-A505-EE92413650E1}" destId="{DE058681-906E-455F-9610-8B7506EE233B}" srcOrd="3" destOrd="0" presId="urn:microsoft.com/office/officeart/2018/5/layout/CenteredIconLabelDescriptionList"/>
    <dgm:cxn modelId="{DA6817CD-AE98-4431-8CF7-EFDF11B53876}" type="presParOf" srcId="{E4EC3963-3C6E-4084-A505-EE92413650E1}" destId="{A910161F-29E8-4A1A-813A-1F4D0ADE64ED}" srcOrd="4" destOrd="0" presId="urn:microsoft.com/office/officeart/2018/5/layout/CenteredIconLabelDescriptionList"/>
    <dgm:cxn modelId="{ADD7FA5C-0733-4597-A58B-E5B1EEFE95ED}" type="presParOf" srcId="{FE1754B4-CF1A-425D-9AA6-A59B5B5917AC}" destId="{2BED13EA-C19C-4834-9793-168DFF11DF8C}" srcOrd="1" destOrd="0" presId="urn:microsoft.com/office/officeart/2018/5/layout/CenteredIconLabelDescriptionList"/>
    <dgm:cxn modelId="{24DAC605-11D0-4FE5-8F3A-CC99C7D0BCAA}" type="presParOf" srcId="{FE1754B4-CF1A-425D-9AA6-A59B5B5917AC}" destId="{8561D9B6-6716-4A07-9EB4-CAF1C004F522}" srcOrd="2" destOrd="0" presId="urn:microsoft.com/office/officeart/2018/5/layout/CenteredIconLabelDescriptionList"/>
    <dgm:cxn modelId="{26142D47-5D54-43C9-A2C0-18C3B2B4995F}" type="presParOf" srcId="{8561D9B6-6716-4A07-9EB4-CAF1C004F522}" destId="{12C144D1-D384-41AD-AB57-79E48399CD53}" srcOrd="0" destOrd="0" presId="urn:microsoft.com/office/officeart/2018/5/layout/CenteredIconLabelDescriptionList"/>
    <dgm:cxn modelId="{D20E3E27-58AE-44C1-88FF-48089B8FAB48}" type="presParOf" srcId="{8561D9B6-6716-4A07-9EB4-CAF1C004F522}" destId="{DA476599-8662-4C36-869F-1F5782EDDF34}" srcOrd="1" destOrd="0" presId="urn:microsoft.com/office/officeart/2018/5/layout/CenteredIconLabelDescriptionList"/>
    <dgm:cxn modelId="{9345826B-4121-4C97-B93D-70E805EA7B62}" type="presParOf" srcId="{8561D9B6-6716-4A07-9EB4-CAF1C004F522}" destId="{E29B867D-F1A1-42F2-8500-3D7B0E5E4421}" srcOrd="2" destOrd="0" presId="urn:microsoft.com/office/officeart/2018/5/layout/CenteredIconLabelDescriptionList"/>
    <dgm:cxn modelId="{C6FF0408-2777-4878-AB18-1DDC7F9B5E02}" type="presParOf" srcId="{8561D9B6-6716-4A07-9EB4-CAF1C004F522}" destId="{770F397F-5A3A-4AE0-9702-DF6E126C3365}" srcOrd="3" destOrd="0" presId="urn:microsoft.com/office/officeart/2018/5/layout/CenteredIconLabelDescriptionList"/>
    <dgm:cxn modelId="{D45E2C2C-4115-476D-88D5-6CE101DE689C}" type="presParOf" srcId="{8561D9B6-6716-4A07-9EB4-CAF1C004F522}" destId="{1E284EFF-E808-4709-B89C-70F0F789B080}" srcOrd="4" destOrd="0" presId="urn:microsoft.com/office/officeart/2018/5/layout/CenteredIconLabelDescriptionList"/>
    <dgm:cxn modelId="{8D92E1CB-416E-45AC-87B5-098E2A6320B5}" type="presParOf" srcId="{FE1754B4-CF1A-425D-9AA6-A59B5B5917AC}" destId="{F8A35A70-C7DE-46ED-8B6F-BECCB0BEC7DF}" srcOrd="3" destOrd="0" presId="urn:microsoft.com/office/officeart/2018/5/layout/CenteredIconLabelDescriptionList"/>
    <dgm:cxn modelId="{0A51BACE-76CC-4775-8164-4D6FA931F1B4}" type="presParOf" srcId="{FE1754B4-CF1A-425D-9AA6-A59B5B5917AC}" destId="{CC552566-AB0D-4FCC-ACE3-E8105F997C67}" srcOrd="4" destOrd="0" presId="urn:microsoft.com/office/officeart/2018/5/layout/CenteredIconLabelDescriptionList"/>
    <dgm:cxn modelId="{599A5E5E-2EF0-4759-BD1E-D2E30F5A6230}" type="presParOf" srcId="{CC552566-AB0D-4FCC-ACE3-E8105F997C67}" destId="{6B59D13A-2170-497D-B61A-BD7CF9155BF1}" srcOrd="0" destOrd="0" presId="urn:microsoft.com/office/officeart/2018/5/layout/CenteredIconLabelDescriptionList"/>
    <dgm:cxn modelId="{1AB3659C-33FE-4612-A8E4-DD13F24D6EB5}" type="presParOf" srcId="{CC552566-AB0D-4FCC-ACE3-E8105F997C67}" destId="{97E3BA82-1357-4F68-BF9F-E9627A55CD61}" srcOrd="1" destOrd="0" presId="urn:microsoft.com/office/officeart/2018/5/layout/CenteredIconLabelDescriptionList"/>
    <dgm:cxn modelId="{90F9B823-D5A5-4B1B-8D40-6C626AE459F2}" type="presParOf" srcId="{CC552566-AB0D-4FCC-ACE3-E8105F997C67}" destId="{71EF1DD0-A9FB-4D44-8FCF-7188B3CE8D62}" srcOrd="2" destOrd="0" presId="urn:microsoft.com/office/officeart/2018/5/layout/CenteredIconLabelDescriptionList"/>
    <dgm:cxn modelId="{E36F2691-26A8-43B4-B9DF-4B5F0344E49A}" type="presParOf" srcId="{CC552566-AB0D-4FCC-ACE3-E8105F997C67}" destId="{9DA8A911-39A8-447C-A804-DFEBD5BF4CF6}" srcOrd="3" destOrd="0" presId="urn:microsoft.com/office/officeart/2018/5/layout/CenteredIconLabelDescriptionList"/>
    <dgm:cxn modelId="{6AA2A305-21DB-4660-9F61-4C426A2A4AF9}" type="presParOf" srcId="{CC552566-AB0D-4FCC-ACE3-E8105F997C67}" destId="{986FFFA4-7E57-4540-852A-CA41C98FDD42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4D969F-7970-4559-8AAB-540D56E9FA3E}" type="doc">
      <dgm:prSet loTypeId="urn:microsoft.com/office/officeart/2016/7/layout/HorizontalAction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B02CB3-CE38-468B-B1F3-7FDFDFFA787A}">
      <dgm:prSet/>
      <dgm:spPr/>
      <dgm:t>
        <a:bodyPr/>
        <a:lstStyle/>
        <a:p>
          <a:r>
            <a:rPr lang="en-GB" dirty="0"/>
            <a:t>Service available </a:t>
          </a:r>
          <a:endParaRPr lang="en-US" dirty="0"/>
        </a:p>
      </dgm:t>
    </dgm:pt>
    <dgm:pt modelId="{D3B91330-B2E8-4143-8CDB-A03A793DD52C}" type="parTrans" cxnId="{4F844425-DB0B-4688-B602-90996952B1F2}">
      <dgm:prSet/>
      <dgm:spPr/>
      <dgm:t>
        <a:bodyPr/>
        <a:lstStyle/>
        <a:p>
          <a:endParaRPr lang="en-US"/>
        </a:p>
      </dgm:t>
    </dgm:pt>
    <dgm:pt modelId="{65E102AA-E6FF-4325-8C81-71C31C7E5831}" type="sibTrans" cxnId="{4F844425-DB0B-4688-B602-90996952B1F2}">
      <dgm:prSet/>
      <dgm:spPr/>
      <dgm:t>
        <a:bodyPr/>
        <a:lstStyle/>
        <a:p>
          <a:endParaRPr lang="en-US"/>
        </a:p>
      </dgm:t>
    </dgm:pt>
    <dgm:pt modelId="{2526C3A7-8BC5-4A41-B379-DADCF0BCB353}">
      <dgm:prSet/>
      <dgm:spPr/>
      <dgm:t>
        <a:bodyPr/>
        <a:lstStyle/>
        <a:p>
          <a:r>
            <a:rPr lang="en-GB"/>
            <a:t>Domiciliary care providers, residential and (Age UK, 2023)</a:t>
          </a:r>
          <a:endParaRPr lang="en-US"/>
        </a:p>
      </dgm:t>
    </dgm:pt>
    <dgm:pt modelId="{38A69B33-BD71-4FE3-886A-351820D95D7C}" type="parTrans" cxnId="{54C33EF1-02C1-4D3B-8C2E-EB9FB5B4A86D}">
      <dgm:prSet/>
      <dgm:spPr/>
      <dgm:t>
        <a:bodyPr/>
        <a:lstStyle/>
        <a:p>
          <a:endParaRPr lang="en-US"/>
        </a:p>
      </dgm:t>
    </dgm:pt>
    <dgm:pt modelId="{BC5518C8-E886-4531-9C6E-5BF6EB1C04E3}" type="sibTrans" cxnId="{54C33EF1-02C1-4D3B-8C2E-EB9FB5B4A86D}">
      <dgm:prSet/>
      <dgm:spPr/>
      <dgm:t>
        <a:bodyPr/>
        <a:lstStyle/>
        <a:p>
          <a:endParaRPr lang="en-US"/>
        </a:p>
      </dgm:t>
    </dgm:pt>
    <dgm:pt modelId="{48EDF365-0EAE-4A76-81F0-A4BA96C6A98E}">
      <dgm:prSet/>
      <dgm:spPr/>
      <dgm:t>
        <a:bodyPr/>
        <a:lstStyle/>
        <a:p>
          <a:r>
            <a:rPr lang="en-GB" b="1" dirty="0"/>
            <a:t>Two strengths</a:t>
          </a:r>
          <a:endParaRPr lang="en-US" dirty="0"/>
        </a:p>
      </dgm:t>
    </dgm:pt>
    <dgm:pt modelId="{C189AF68-751F-45BD-A13C-F437435B8131}" type="parTrans" cxnId="{B5D88EC8-0D08-4B7F-9DAB-66D8132A654F}">
      <dgm:prSet/>
      <dgm:spPr/>
      <dgm:t>
        <a:bodyPr/>
        <a:lstStyle/>
        <a:p>
          <a:endParaRPr lang="en-US"/>
        </a:p>
      </dgm:t>
    </dgm:pt>
    <dgm:pt modelId="{8D201977-643B-401E-932C-C525EEE220F7}" type="sibTrans" cxnId="{B5D88EC8-0D08-4B7F-9DAB-66D8132A654F}">
      <dgm:prSet/>
      <dgm:spPr/>
      <dgm:t>
        <a:bodyPr/>
        <a:lstStyle/>
        <a:p>
          <a:endParaRPr lang="en-US"/>
        </a:p>
      </dgm:t>
    </dgm:pt>
    <dgm:pt modelId="{8E4C90B0-0EF7-468A-A2D5-14A41CE6D22D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Range and choice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mixed market and voluntary sector provision offer multiple pathways for support (Age Uk, 2023).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764FA1-BA36-45C6-B8B8-60C146187F2E}" type="parTrans" cxnId="{BC181DC7-5D03-4E8F-AB2E-460DF20B7785}">
      <dgm:prSet/>
      <dgm:spPr/>
      <dgm:t>
        <a:bodyPr/>
        <a:lstStyle/>
        <a:p>
          <a:endParaRPr lang="en-US"/>
        </a:p>
      </dgm:t>
    </dgm:pt>
    <dgm:pt modelId="{D42DFF8D-4E2A-49E5-BF84-057870D0AA2B}" type="sibTrans" cxnId="{BC181DC7-5D03-4E8F-AB2E-460DF20B7785}">
      <dgm:prSet/>
      <dgm:spPr/>
      <dgm:t>
        <a:bodyPr/>
        <a:lstStyle/>
        <a:p>
          <a:endParaRPr lang="en-US"/>
        </a:p>
      </dgm:t>
    </dgm:pt>
    <dgm:pt modelId="{CC12F132-1379-42B6-9DD7-83EF94F2BA02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Statutory protections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Care Act and Equality Act provide legal frameworks for wellbeing and non-discrimination ( Care Act 2014; Equality Act 2010) 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5B0EE6-B8FC-477D-8950-BA3C0BA0B883}" type="parTrans" cxnId="{61120F14-C891-4754-8C32-5ADBE83E6A39}">
      <dgm:prSet/>
      <dgm:spPr/>
      <dgm:t>
        <a:bodyPr/>
        <a:lstStyle/>
        <a:p>
          <a:endParaRPr lang="en-US"/>
        </a:p>
      </dgm:t>
    </dgm:pt>
    <dgm:pt modelId="{618910A9-9A6C-4F31-9D15-1A5971934D70}" type="sibTrans" cxnId="{61120F14-C891-4754-8C32-5ADBE83E6A39}">
      <dgm:prSet/>
      <dgm:spPr/>
      <dgm:t>
        <a:bodyPr/>
        <a:lstStyle/>
        <a:p>
          <a:endParaRPr lang="en-US"/>
        </a:p>
      </dgm:t>
    </dgm:pt>
    <dgm:pt modelId="{DC6A672E-0099-468D-A5D4-4551444EC80A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Workforce and quality instability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low pay, high turnover, and short visits reduce continuity and relational care ( Nursing Older People, 2020).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CDB122-F0BA-4E82-8E4C-1376B6C35540}" type="parTrans" cxnId="{9A69170C-8147-4103-A7A2-1427CD6AF9B1}">
      <dgm:prSet/>
      <dgm:spPr/>
      <dgm:t>
        <a:bodyPr/>
        <a:lstStyle/>
        <a:p>
          <a:endParaRPr lang="en-US"/>
        </a:p>
      </dgm:t>
    </dgm:pt>
    <dgm:pt modelId="{44E550CE-CA25-4B17-B8EB-89F05F5ADADB}" type="sibTrans" cxnId="{9A69170C-8147-4103-A7A2-1427CD6AF9B1}">
      <dgm:prSet/>
      <dgm:spPr/>
      <dgm:t>
        <a:bodyPr/>
        <a:lstStyle/>
        <a:p>
          <a:endParaRPr lang="en-US"/>
        </a:p>
      </dgm:t>
    </dgm:pt>
    <dgm:pt modelId="{10E09986-55A1-4868-B050-81F0B0C6E0C9}">
      <dgm:prSet/>
      <dgm:spPr/>
      <dgm:t>
        <a:bodyPr/>
        <a:lstStyle/>
        <a:p>
          <a:r>
            <a:rPr lang="en-GB" b="1"/>
            <a:t>Potential solutions</a:t>
          </a:r>
          <a:endParaRPr lang="en-US"/>
        </a:p>
      </dgm:t>
    </dgm:pt>
    <dgm:pt modelId="{1A7C85A2-2141-4843-9C7B-480987928906}" type="parTrans" cxnId="{02B9E844-5A83-493E-9B59-6BABDFA981E2}">
      <dgm:prSet/>
      <dgm:spPr/>
      <dgm:t>
        <a:bodyPr/>
        <a:lstStyle/>
        <a:p>
          <a:endParaRPr lang="en-US"/>
        </a:p>
      </dgm:t>
    </dgm:pt>
    <dgm:pt modelId="{CED75254-3189-4D24-B97D-DD4665FBB572}" type="sibTrans" cxnId="{02B9E844-5A83-493E-9B59-6BABDFA981E2}">
      <dgm:prSet/>
      <dgm:spPr/>
      <dgm:t>
        <a:bodyPr/>
        <a:lstStyle/>
        <a:p>
          <a:endParaRPr lang="en-US"/>
        </a:p>
      </dgm:t>
    </dgm:pt>
    <dgm:pt modelId="{974E6669-EAFA-4156-9BDD-555BCC46ECF6}">
      <dgm:prSet/>
      <dgm:spPr/>
      <dgm:t>
        <a:bodyPr/>
        <a:lstStyle/>
        <a:p>
          <a:r>
            <a:rPr lang="en-GB" b="1"/>
            <a:t>Better regulation and commissioning</a:t>
          </a:r>
          <a:r>
            <a:rPr lang="en-GB"/>
            <a:t>: Require minimum visit lengths, named carer continuity and public reporting of empowerment outcomes ( CQC, 2023).</a:t>
          </a:r>
          <a:endParaRPr lang="en-US"/>
        </a:p>
      </dgm:t>
    </dgm:pt>
    <dgm:pt modelId="{E38E3876-7211-498A-9DD9-3D647506E2C3}" type="parTrans" cxnId="{AEFD7B5E-16DB-4467-8B3C-46B652F20EB9}">
      <dgm:prSet/>
      <dgm:spPr/>
      <dgm:t>
        <a:bodyPr/>
        <a:lstStyle/>
        <a:p>
          <a:endParaRPr lang="en-US"/>
        </a:p>
      </dgm:t>
    </dgm:pt>
    <dgm:pt modelId="{A3068CF4-80B7-48A3-9ABA-7D36F35224A9}" type="sibTrans" cxnId="{AEFD7B5E-16DB-4467-8B3C-46B652F20EB9}">
      <dgm:prSet/>
      <dgm:spPr/>
      <dgm:t>
        <a:bodyPr/>
        <a:lstStyle/>
        <a:p>
          <a:endParaRPr lang="en-US"/>
        </a:p>
      </dgm:t>
    </dgm:pt>
    <dgm:pt modelId="{658B5FF2-45FF-46DF-B488-8432E262BD42}">
      <dgm:prSet/>
      <dgm:spPr/>
      <dgm:t>
        <a:bodyPr/>
        <a:lstStyle/>
        <a:p>
          <a:r>
            <a:rPr lang="en-GB" b="1"/>
            <a:t>Targeted funding</a:t>
          </a:r>
          <a:r>
            <a:rPr lang="en-GB"/>
            <a:t>: expand DFGs and ring-fence reablement funding to reduce avoidable admissions and support aging in place (UK Government, DFG guidance, 2022).</a:t>
          </a:r>
          <a:endParaRPr lang="en-US"/>
        </a:p>
      </dgm:t>
    </dgm:pt>
    <dgm:pt modelId="{BF70B34F-DBAC-4EF8-BAB1-FD0D70C48431}" type="parTrans" cxnId="{82626D24-2BFF-4AA4-AD0A-FDA9D98C4267}">
      <dgm:prSet/>
      <dgm:spPr/>
      <dgm:t>
        <a:bodyPr/>
        <a:lstStyle/>
        <a:p>
          <a:endParaRPr lang="en-US"/>
        </a:p>
      </dgm:t>
    </dgm:pt>
    <dgm:pt modelId="{B54CA939-68E4-4F13-A4CC-EFC4BC3DBA50}" type="sibTrans" cxnId="{82626D24-2BFF-4AA4-AD0A-FDA9D98C4267}">
      <dgm:prSet/>
      <dgm:spPr/>
      <dgm:t>
        <a:bodyPr/>
        <a:lstStyle/>
        <a:p>
          <a:endParaRPr lang="en-US"/>
        </a:p>
      </dgm:t>
    </dgm:pt>
    <dgm:pt modelId="{60061628-2F3C-4E2A-8B6E-4EABFB025715}">
      <dgm:prSet/>
      <dgm:spPr/>
      <dgm:t>
        <a:bodyPr/>
        <a:lstStyle/>
        <a:p>
          <a:r>
            <a:rPr lang="en-GB" b="1"/>
            <a:t>Demographic imperative</a:t>
          </a:r>
          <a:endParaRPr lang="en-US"/>
        </a:p>
      </dgm:t>
    </dgm:pt>
    <dgm:pt modelId="{9D2FACDD-B6F5-44E5-8B4E-DB3420A8A3FB}" type="parTrans" cxnId="{196391A0-8E03-4C4B-BC61-6A22CF57A5BB}">
      <dgm:prSet/>
      <dgm:spPr/>
      <dgm:t>
        <a:bodyPr/>
        <a:lstStyle/>
        <a:p>
          <a:endParaRPr lang="en-US"/>
        </a:p>
      </dgm:t>
    </dgm:pt>
    <dgm:pt modelId="{837EFEF7-D082-44C4-AF82-B516F8F87EAD}" type="sibTrans" cxnId="{196391A0-8E03-4C4B-BC61-6A22CF57A5BB}">
      <dgm:prSet/>
      <dgm:spPr/>
      <dgm:t>
        <a:bodyPr/>
        <a:lstStyle/>
        <a:p>
          <a:endParaRPr lang="en-US"/>
        </a:p>
      </dgm:t>
    </dgm:pt>
    <dgm:pt modelId="{337969A6-2FC1-47B9-A402-11A59C0298DC}">
      <dgm:prSet/>
      <dgm:spPr/>
      <dgm:t>
        <a:bodyPr/>
        <a:lstStyle/>
        <a:p>
          <a:r>
            <a:rPr lang="en-GB"/>
            <a:t>The UK’s elderly population is growing rapidly; the ONS projects nearly one in four people will be over 65 by 2041, making reforms urgent ( ONS, 2023) .</a:t>
          </a:r>
          <a:endParaRPr lang="en-US"/>
        </a:p>
      </dgm:t>
    </dgm:pt>
    <dgm:pt modelId="{C3864E36-B9C2-4345-985C-48A67ED83DDE}" type="parTrans" cxnId="{6F167686-8B8E-43C8-841D-A0F460757544}">
      <dgm:prSet/>
      <dgm:spPr/>
      <dgm:t>
        <a:bodyPr/>
        <a:lstStyle/>
        <a:p>
          <a:endParaRPr lang="en-US"/>
        </a:p>
      </dgm:t>
    </dgm:pt>
    <dgm:pt modelId="{086F7210-2495-4DF7-BD65-25A8BAAA9B79}" type="sibTrans" cxnId="{6F167686-8B8E-43C8-841D-A0F460757544}">
      <dgm:prSet/>
      <dgm:spPr/>
      <dgm:t>
        <a:bodyPr/>
        <a:lstStyle/>
        <a:p>
          <a:endParaRPr lang="en-US"/>
        </a:p>
      </dgm:t>
    </dgm:pt>
    <dgm:pt modelId="{755906D7-858E-4E16-80AA-DC19C9615092}" type="pres">
      <dgm:prSet presAssocID="{4A4D969F-7970-4559-8AAB-540D56E9FA3E}" presName="Name0" presStyleCnt="0">
        <dgm:presLayoutVars>
          <dgm:dir/>
          <dgm:animLvl val="lvl"/>
          <dgm:resizeHandles val="exact"/>
        </dgm:presLayoutVars>
      </dgm:prSet>
      <dgm:spPr/>
    </dgm:pt>
    <dgm:pt modelId="{AFF66FA8-DB91-4248-89F1-C3BA7912DE23}" type="pres">
      <dgm:prSet presAssocID="{84B02CB3-CE38-468B-B1F3-7FDFDFFA787A}" presName="composite" presStyleCnt="0"/>
      <dgm:spPr/>
    </dgm:pt>
    <dgm:pt modelId="{B3353152-C91A-4EFC-9FB8-AB455E856E81}" type="pres">
      <dgm:prSet presAssocID="{84B02CB3-CE38-468B-B1F3-7FDFDFFA787A}" presName="parTx" presStyleLbl="alignNode1" presStyleIdx="0" presStyleCnt="4">
        <dgm:presLayoutVars>
          <dgm:chMax val="0"/>
          <dgm:chPref val="0"/>
        </dgm:presLayoutVars>
      </dgm:prSet>
      <dgm:spPr/>
    </dgm:pt>
    <dgm:pt modelId="{F7A0E889-83F6-435D-B44D-C68540FA2273}" type="pres">
      <dgm:prSet presAssocID="{84B02CB3-CE38-468B-B1F3-7FDFDFFA787A}" presName="desTx" presStyleLbl="alignAccFollowNode1" presStyleIdx="0" presStyleCnt="4">
        <dgm:presLayoutVars/>
      </dgm:prSet>
      <dgm:spPr/>
    </dgm:pt>
    <dgm:pt modelId="{03E3310B-CC5B-4F22-8A0B-7A8BCD822C27}" type="pres">
      <dgm:prSet presAssocID="{65E102AA-E6FF-4325-8C81-71C31C7E5831}" presName="space" presStyleCnt="0"/>
      <dgm:spPr/>
    </dgm:pt>
    <dgm:pt modelId="{B51C6B33-97DC-42D5-ACAE-DB6AD0D26267}" type="pres">
      <dgm:prSet presAssocID="{48EDF365-0EAE-4A76-81F0-A4BA96C6A98E}" presName="composite" presStyleCnt="0"/>
      <dgm:spPr/>
    </dgm:pt>
    <dgm:pt modelId="{7B924622-BC9C-4A16-AF2B-D09E76E05A91}" type="pres">
      <dgm:prSet presAssocID="{48EDF365-0EAE-4A76-81F0-A4BA96C6A98E}" presName="parTx" presStyleLbl="alignNode1" presStyleIdx="1" presStyleCnt="4">
        <dgm:presLayoutVars>
          <dgm:chMax val="0"/>
          <dgm:chPref val="0"/>
        </dgm:presLayoutVars>
      </dgm:prSet>
      <dgm:spPr/>
    </dgm:pt>
    <dgm:pt modelId="{67AB8A06-D9B1-411A-9134-5ED54B66226B}" type="pres">
      <dgm:prSet presAssocID="{48EDF365-0EAE-4A76-81F0-A4BA96C6A98E}" presName="desTx" presStyleLbl="alignAccFollowNode1" presStyleIdx="1" presStyleCnt="4">
        <dgm:presLayoutVars/>
      </dgm:prSet>
      <dgm:spPr/>
    </dgm:pt>
    <dgm:pt modelId="{C2A1B7AE-B205-447B-A221-A2BE04F71F57}" type="pres">
      <dgm:prSet presAssocID="{8D201977-643B-401E-932C-C525EEE220F7}" presName="space" presStyleCnt="0"/>
      <dgm:spPr/>
    </dgm:pt>
    <dgm:pt modelId="{B655FBEF-B669-47C2-8442-EE413D901B4B}" type="pres">
      <dgm:prSet presAssocID="{10E09986-55A1-4868-B050-81F0B0C6E0C9}" presName="composite" presStyleCnt="0"/>
      <dgm:spPr/>
    </dgm:pt>
    <dgm:pt modelId="{90B167B5-FD26-4CE9-A4A6-BA0D6C0EE123}" type="pres">
      <dgm:prSet presAssocID="{10E09986-55A1-4868-B050-81F0B0C6E0C9}" presName="parTx" presStyleLbl="alignNode1" presStyleIdx="2" presStyleCnt="4">
        <dgm:presLayoutVars>
          <dgm:chMax val="0"/>
          <dgm:chPref val="0"/>
        </dgm:presLayoutVars>
      </dgm:prSet>
      <dgm:spPr/>
    </dgm:pt>
    <dgm:pt modelId="{1042C1A9-28B9-4728-A2AB-144D6105B5AD}" type="pres">
      <dgm:prSet presAssocID="{10E09986-55A1-4868-B050-81F0B0C6E0C9}" presName="desTx" presStyleLbl="alignAccFollowNode1" presStyleIdx="2" presStyleCnt="4">
        <dgm:presLayoutVars/>
      </dgm:prSet>
      <dgm:spPr/>
    </dgm:pt>
    <dgm:pt modelId="{DC700CAA-7B9E-4466-B6CF-95F7765180AE}" type="pres">
      <dgm:prSet presAssocID="{CED75254-3189-4D24-B97D-DD4665FBB572}" presName="space" presStyleCnt="0"/>
      <dgm:spPr/>
    </dgm:pt>
    <dgm:pt modelId="{96847904-9C7A-4D03-A504-A70F4DA22EF4}" type="pres">
      <dgm:prSet presAssocID="{60061628-2F3C-4E2A-8B6E-4EABFB025715}" presName="composite" presStyleCnt="0"/>
      <dgm:spPr/>
    </dgm:pt>
    <dgm:pt modelId="{C9E79406-B20E-4913-A03C-5A4BDE880A2F}" type="pres">
      <dgm:prSet presAssocID="{60061628-2F3C-4E2A-8B6E-4EABFB025715}" presName="parTx" presStyleLbl="alignNode1" presStyleIdx="3" presStyleCnt="4">
        <dgm:presLayoutVars>
          <dgm:chMax val="0"/>
          <dgm:chPref val="0"/>
        </dgm:presLayoutVars>
      </dgm:prSet>
      <dgm:spPr/>
    </dgm:pt>
    <dgm:pt modelId="{83C992E7-FE1A-48F0-B571-69F00BBC112E}" type="pres">
      <dgm:prSet presAssocID="{60061628-2F3C-4E2A-8B6E-4EABFB025715}" presName="desTx" presStyleLbl="alignAccFollowNode1" presStyleIdx="3" presStyleCnt="4">
        <dgm:presLayoutVars/>
      </dgm:prSet>
      <dgm:spPr/>
    </dgm:pt>
  </dgm:ptLst>
  <dgm:cxnLst>
    <dgm:cxn modelId="{262ADE08-9356-4C10-8660-14EF1A889AD8}" type="presOf" srcId="{337969A6-2FC1-47B9-A402-11A59C0298DC}" destId="{83C992E7-FE1A-48F0-B571-69F00BBC112E}" srcOrd="0" destOrd="0" presId="urn:microsoft.com/office/officeart/2016/7/layout/HorizontalActionList"/>
    <dgm:cxn modelId="{9A69170C-8147-4103-A7A2-1427CD6AF9B1}" srcId="{48EDF365-0EAE-4A76-81F0-A4BA96C6A98E}" destId="{DC6A672E-0099-468D-A5D4-4551444EC80A}" srcOrd="2" destOrd="0" parTransId="{7DCDB122-F0BA-4E82-8E4C-1376B6C35540}" sibTransId="{44E550CE-CA25-4B17-B8EB-89F05F5ADADB}"/>
    <dgm:cxn modelId="{8378210E-DB3F-41CA-B4C5-70844CAE92D5}" type="presOf" srcId="{2526C3A7-8BC5-4A41-B379-DADCF0BCB353}" destId="{F7A0E889-83F6-435D-B44D-C68540FA2273}" srcOrd="0" destOrd="0" presId="urn:microsoft.com/office/officeart/2016/7/layout/HorizontalActionList"/>
    <dgm:cxn modelId="{61120F14-C891-4754-8C32-5ADBE83E6A39}" srcId="{48EDF365-0EAE-4A76-81F0-A4BA96C6A98E}" destId="{CC12F132-1379-42B6-9DD7-83EF94F2BA02}" srcOrd="1" destOrd="0" parTransId="{315B0EE6-B8FC-477D-8950-BA3C0BA0B883}" sibTransId="{618910A9-9A6C-4F31-9D15-1A5971934D70}"/>
    <dgm:cxn modelId="{48D1671B-2B7E-4801-A8CE-0A438FEA0ECF}" type="presOf" srcId="{4A4D969F-7970-4559-8AAB-540D56E9FA3E}" destId="{755906D7-858E-4E16-80AA-DC19C9615092}" srcOrd="0" destOrd="0" presId="urn:microsoft.com/office/officeart/2016/7/layout/HorizontalActionList"/>
    <dgm:cxn modelId="{82626D24-2BFF-4AA4-AD0A-FDA9D98C4267}" srcId="{10E09986-55A1-4868-B050-81F0B0C6E0C9}" destId="{658B5FF2-45FF-46DF-B488-8432E262BD42}" srcOrd="1" destOrd="0" parTransId="{BF70B34F-DBAC-4EF8-BAB1-FD0D70C48431}" sibTransId="{B54CA939-68E4-4F13-A4CC-EFC4BC3DBA50}"/>
    <dgm:cxn modelId="{4F844425-DB0B-4688-B602-90996952B1F2}" srcId="{4A4D969F-7970-4559-8AAB-540D56E9FA3E}" destId="{84B02CB3-CE38-468B-B1F3-7FDFDFFA787A}" srcOrd="0" destOrd="0" parTransId="{D3B91330-B2E8-4143-8CDB-A03A793DD52C}" sibTransId="{65E102AA-E6FF-4325-8C81-71C31C7E5831}"/>
    <dgm:cxn modelId="{01FD2D3B-4721-4DE9-941B-529B0B70A552}" type="presOf" srcId="{CC12F132-1379-42B6-9DD7-83EF94F2BA02}" destId="{67AB8A06-D9B1-411A-9134-5ED54B66226B}" srcOrd="0" destOrd="1" presId="urn:microsoft.com/office/officeart/2016/7/layout/HorizontalActionList"/>
    <dgm:cxn modelId="{AEFD7B5E-16DB-4467-8B3C-46B652F20EB9}" srcId="{10E09986-55A1-4868-B050-81F0B0C6E0C9}" destId="{974E6669-EAFA-4156-9BDD-555BCC46ECF6}" srcOrd="0" destOrd="0" parTransId="{E38E3876-7211-498A-9DD9-3D647506E2C3}" sibTransId="{A3068CF4-80B7-48A3-9ABA-7D36F35224A9}"/>
    <dgm:cxn modelId="{73DA0C61-0FE7-47FF-A6DD-737C78E60A71}" type="presOf" srcId="{10E09986-55A1-4868-B050-81F0B0C6E0C9}" destId="{90B167B5-FD26-4CE9-A4A6-BA0D6C0EE123}" srcOrd="0" destOrd="0" presId="urn:microsoft.com/office/officeart/2016/7/layout/HorizontalActionList"/>
    <dgm:cxn modelId="{02B9E844-5A83-493E-9B59-6BABDFA981E2}" srcId="{4A4D969F-7970-4559-8AAB-540D56E9FA3E}" destId="{10E09986-55A1-4868-B050-81F0B0C6E0C9}" srcOrd="2" destOrd="0" parTransId="{1A7C85A2-2141-4843-9C7B-480987928906}" sibTransId="{CED75254-3189-4D24-B97D-DD4665FBB572}"/>
    <dgm:cxn modelId="{1AD46A46-DFB4-42AB-B682-041A0D976821}" type="presOf" srcId="{658B5FF2-45FF-46DF-B488-8432E262BD42}" destId="{1042C1A9-28B9-4728-A2AB-144D6105B5AD}" srcOrd="0" destOrd="1" presId="urn:microsoft.com/office/officeart/2016/7/layout/HorizontalActionList"/>
    <dgm:cxn modelId="{6F167686-8B8E-43C8-841D-A0F460757544}" srcId="{60061628-2F3C-4E2A-8B6E-4EABFB025715}" destId="{337969A6-2FC1-47B9-A402-11A59C0298DC}" srcOrd="0" destOrd="0" parTransId="{C3864E36-B9C2-4345-985C-48A67ED83DDE}" sibTransId="{086F7210-2495-4DF7-BD65-25A8BAAA9B79}"/>
    <dgm:cxn modelId="{4B91398C-43B2-44E4-955D-2D616FCE2D70}" type="presOf" srcId="{DC6A672E-0099-468D-A5D4-4551444EC80A}" destId="{67AB8A06-D9B1-411A-9134-5ED54B66226B}" srcOrd="0" destOrd="2" presId="urn:microsoft.com/office/officeart/2016/7/layout/HorizontalActionList"/>
    <dgm:cxn modelId="{196391A0-8E03-4C4B-BC61-6A22CF57A5BB}" srcId="{4A4D969F-7970-4559-8AAB-540D56E9FA3E}" destId="{60061628-2F3C-4E2A-8B6E-4EABFB025715}" srcOrd="3" destOrd="0" parTransId="{9D2FACDD-B6F5-44E5-8B4E-DB3420A8A3FB}" sibTransId="{837EFEF7-D082-44C4-AF82-B516F8F87EAD}"/>
    <dgm:cxn modelId="{491C8BB4-3CCD-4107-83C9-EF0EDD3A518F}" type="presOf" srcId="{8E4C90B0-0EF7-468A-A2D5-14A41CE6D22D}" destId="{67AB8A06-D9B1-411A-9134-5ED54B66226B}" srcOrd="0" destOrd="0" presId="urn:microsoft.com/office/officeart/2016/7/layout/HorizontalActionList"/>
    <dgm:cxn modelId="{BC181DC7-5D03-4E8F-AB2E-460DF20B7785}" srcId="{48EDF365-0EAE-4A76-81F0-A4BA96C6A98E}" destId="{8E4C90B0-0EF7-468A-A2D5-14A41CE6D22D}" srcOrd="0" destOrd="0" parTransId="{8E764FA1-BA36-45C6-B8B8-60C146187F2E}" sibTransId="{D42DFF8D-4E2A-49E5-BF84-057870D0AA2B}"/>
    <dgm:cxn modelId="{B5D88EC8-0D08-4B7F-9DAB-66D8132A654F}" srcId="{4A4D969F-7970-4559-8AAB-540D56E9FA3E}" destId="{48EDF365-0EAE-4A76-81F0-A4BA96C6A98E}" srcOrd="1" destOrd="0" parTransId="{C189AF68-751F-45BD-A13C-F437435B8131}" sibTransId="{8D201977-643B-401E-932C-C525EEE220F7}"/>
    <dgm:cxn modelId="{7E4958CC-ED86-4240-9779-82AB0FF3DFFD}" type="presOf" srcId="{48EDF365-0EAE-4A76-81F0-A4BA96C6A98E}" destId="{7B924622-BC9C-4A16-AF2B-D09E76E05A91}" srcOrd="0" destOrd="0" presId="urn:microsoft.com/office/officeart/2016/7/layout/HorizontalActionList"/>
    <dgm:cxn modelId="{A8DFC4ED-315D-4674-9351-0F5DCA380B7B}" type="presOf" srcId="{84B02CB3-CE38-468B-B1F3-7FDFDFFA787A}" destId="{B3353152-C91A-4EFC-9FB8-AB455E856E81}" srcOrd="0" destOrd="0" presId="urn:microsoft.com/office/officeart/2016/7/layout/HorizontalActionList"/>
    <dgm:cxn modelId="{54C33EF1-02C1-4D3B-8C2E-EB9FB5B4A86D}" srcId="{84B02CB3-CE38-468B-B1F3-7FDFDFFA787A}" destId="{2526C3A7-8BC5-4A41-B379-DADCF0BCB353}" srcOrd="0" destOrd="0" parTransId="{38A69B33-BD71-4FE3-886A-351820D95D7C}" sibTransId="{BC5518C8-E886-4531-9C6E-5BF6EB1C04E3}"/>
    <dgm:cxn modelId="{8EFEF2F4-4CB4-4A82-974B-D2832760E2F9}" type="presOf" srcId="{974E6669-EAFA-4156-9BDD-555BCC46ECF6}" destId="{1042C1A9-28B9-4728-A2AB-144D6105B5AD}" srcOrd="0" destOrd="0" presId="urn:microsoft.com/office/officeart/2016/7/layout/HorizontalActionList"/>
    <dgm:cxn modelId="{09201CF6-438E-407F-8470-2257AD85B436}" type="presOf" srcId="{60061628-2F3C-4E2A-8B6E-4EABFB025715}" destId="{C9E79406-B20E-4913-A03C-5A4BDE880A2F}" srcOrd="0" destOrd="0" presId="urn:microsoft.com/office/officeart/2016/7/layout/HorizontalActionList"/>
    <dgm:cxn modelId="{26E2FF03-615E-4420-BA31-17D2649E520C}" type="presParOf" srcId="{755906D7-858E-4E16-80AA-DC19C9615092}" destId="{AFF66FA8-DB91-4248-89F1-C3BA7912DE23}" srcOrd="0" destOrd="0" presId="urn:microsoft.com/office/officeart/2016/7/layout/HorizontalActionList"/>
    <dgm:cxn modelId="{0EA373CB-9FA4-44B4-9E01-79E99350FCFD}" type="presParOf" srcId="{AFF66FA8-DB91-4248-89F1-C3BA7912DE23}" destId="{B3353152-C91A-4EFC-9FB8-AB455E856E81}" srcOrd="0" destOrd="0" presId="urn:microsoft.com/office/officeart/2016/7/layout/HorizontalActionList"/>
    <dgm:cxn modelId="{F8277CF5-FD52-47C3-B516-FE863D64CFDC}" type="presParOf" srcId="{AFF66FA8-DB91-4248-89F1-C3BA7912DE23}" destId="{F7A0E889-83F6-435D-B44D-C68540FA2273}" srcOrd="1" destOrd="0" presId="urn:microsoft.com/office/officeart/2016/7/layout/HorizontalActionList"/>
    <dgm:cxn modelId="{3C66DE3D-1059-46BA-A7DB-6A19CCCCA4FF}" type="presParOf" srcId="{755906D7-858E-4E16-80AA-DC19C9615092}" destId="{03E3310B-CC5B-4F22-8A0B-7A8BCD822C27}" srcOrd="1" destOrd="0" presId="urn:microsoft.com/office/officeart/2016/7/layout/HorizontalActionList"/>
    <dgm:cxn modelId="{01C5D58D-A917-47EF-8378-33A8D953CBFF}" type="presParOf" srcId="{755906D7-858E-4E16-80AA-DC19C9615092}" destId="{B51C6B33-97DC-42D5-ACAE-DB6AD0D26267}" srcOrd="2" destOrd="0" presId="urn:microsoft.com/office/officeart/2016/7/layout/HorizontalActionList"/>
    <dgm:cxn modelId="{EF52DC7F-1C2E-4568-B985-789BE7BD0BC8}" type="presParOf" srcId="{B51C6B33-97DC-42D5-ACAE-DB6AD0D26267}" destId="{7B924622-BC9C-4A16-AF2B-D09E76E05A91}" srcOrd="0" destOrd="0" presId="urn:microsoft.com/office/officeart/2016/7/layout/HorizontalActionList"/>
    <dgm:cxn modelId="{12665DF7-3C6D-49E0-A7E0-D53F120B02D5}" type="presParOf" srcId="{B51C6B33-97DC-42D5-ACAE-DB6AD0D26267}" destId="{67AB8A06-D9B1-411A-9134-5ED54B66226B}" srcOrd="1" destOrd="0" presId="urn:microsoft.com/office/officeart/2016/7/layout/HorizontalActionList"/>
    <dgm:cxn modelId="{C34EEF5A-F74B-4774-AE2C-C968FEB9DBBD}" type="presParOf" srcId="{755906D7-858E-4E16-80AA-DC19C9615092}" destId="{C2A1B7AE-B205-447B-A221-A2BE04F71F57}" srcOrd="3" destOrd="0" presId="urn:microsoft.com/office/officeart/2016/7/layout/HorizontalActionList"/>
    <dgm:cxn modelId="{EBA33EFE-E867-4532-8C31-875C645F8394}" type="presParOf" srcId="{755906D7-858E-4E16-80AA-DC19C9615092}" destId="{B655FBEF-B669-47C2-8442-EE413D901B4B}" srcOrd="4" destOrd="0" presId="urn:microsoft.com/office/officeart/2016/7/layout/HorizontalActionList"/>
    <dgm:cxn modelId="{A5425B4D-DE45-4117-8DCC-F95AEF777552}" type="presParOf" srcId="{B655FBEF-B669-47C2-8442-EE413D901B4B}" destId="{90B167B5-FD26-4CE9-A4A6-BA0D6C0EE123}" srcOrd="0" destOrd="0" presId="urn:microsoft.com/office/officeart/2016/7/layout/HorizontalActionList"/>
    <dgm:cxn modelId="{CAA591E6-878A-48D3-AB0B-937A3D9B0748}" type="presParOf" srcId="{B655FBEF-B669-47C2-8442-EE413D901B4B}" destId="{1042C1A9-28B9-4728-A2AB-144D6105B5AD}" srcOrd="1" destOrd="0" presId="urn:microsoft.com/office/officeart/2016/7/layout/HorizontalActionList"/>
    <dgm:cxn modelId="{407F2ED0-8714-42BA-810B-5BBDF02222B9}" type="presParOf" srcId="{755906D7-858E-4E16-80AA-DC19C9615092}" destId="{DC700CAA-7B9E-4466-B6CF-95F7765180AE}" srcOrd="5" destOrd="0" presId="urn:microsoft.com/office/officeart/2016/7/layout/HorizontalActionList"/>
    <dgm:cxn modelId="{72767A41-EFC5-4D98-88BC-3FE230C62F5D}" type="presParOf" srcId="{755906D7-858E-4E16-80AA-DC19C9615092}" destId="{96847904-9C7A-4D03-A504-A70F4DA22EF4}" srcOrd="6" destOrd="0" presId="urn:microsoft.com/office/officeart/2016/7/layout/HorizontalActionList"/>
    <dgm:cxn modelId="{8E528834-37EA-4F42-B4B5-530D14BBC0F3}" type="presParOf" srcId="{96847904-9C7A-4D03-A504-A70F4DA22EF4}" destId="{C9E79406-B20E-4913-A03C-5A4BDE880A2F}" srcOrd="0" destOrd="0" presId="urn:microsoft.com/office/officeart/2016/7/layout/HorizontalActionList"/>
    <dgm:cxn modelId="{D6CFE59A-1697-40B3-AB66-A0D25ADA4B39}" type="presParOf" srcId="{96847904-9C7A-4D03-A504-A70F4DA22EF4}" destId="{83C992E7-FE1A-48F0-B571-69F00BBC112E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2317A8-1327-4737-A7E8-F8C3994B6375}">
      <dsp:nvSpPr>
        <dsp:cNvPr id="0" name=""/>
        <dsp:cNvSpPr/>
      </dsp:nvSpPr>
      <dsp:spPr>
        <a:xfrm>
          <a:off x="0" y="664997"/>
          <a:ext cx="2750394" cy="1746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B8BFD9-AD4E-47E7-BE44-CE6F4165039A}">
      <dsp:nvSpPr>
        <dsp:cNvPr id="0" name=""/>
        <dsp:cNvSpPr/>
      </dsp:nvSpPr>
      <dsp:spPr>
        <a:xfrm>
          <a:off x="305599" y="955316"/>
          <a:ext cx="2750394" cy="17465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Activity theory</a:t>
          </a:r>
          <a:r>
            <a:rPr lang="en-US" sz="1900" kern="1200"/>
            <a:t>: continued engagement supports well-being and identity (Fry, 1992) .</a:t>
          </a:r>
        </a:p>
      </dsp:txBody>
      <dsp:txXfrm>
        <a:off x="356752" y="1006469"/>
        <a:ext cx="2648088" cy="1644194"/>
      </dsp:txXfrm>
    </dsp:sp>
    <dsp:sp modelId="{1B22682F-0200-4706-8F1C-F6D2E3E84598}">
      <dsp:nvSpPr>
        <dsp:cNvPr id="0" name=""/>
        <dsp:cNvSpPr/>
      </dsp:nvSpPr>
      <dsp:spPr>
        <a:xfrm>
          <a:off x="3361593" y="664997"/>
          <a:ext cx="2750394" cy="1746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3C052C3-94AF-4F40-84B4-8CE0AB5B6CCF}">
      <dsp:nvSpPr>
        <dsp:cNvPr id="0" name=""/>
        <dsp:cNvSpPr/>
      </dsp:nvSpPr>
      <dsp:spPr>
        <a:xfrm>
          <a:off x="3667193" y="955316"/>
          <a:ext cx="2750394" cy="17465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Disengagement theory</a:t>
          </a:r>
          <a:r>
            <a:rPr lang="en-US" sz="1900" kern="1200"/>
            <a:t>: withdrawal can occur, but it should not be assumed to be normative. </a:t>
          </a:r>
        </a:p>
      </dsp:txBody>
      <dsp:txXfrm>
        <a:off x="3718346" y="1006469"/>
        <a:ext cx="2648088" cy="1644194"/>
      </dsp:txXfrm>
    </dsp:sp>
    <dsp:sp modelId="{ECDC3E82-E2BF-48CA-AB95-48970AFDA04A}">
      <dsp:nvSpPr>
        <dsp:cNvPr id="0" name=""/>
        <dsp:cNvSpPr/>
      </dsp:nvSpPr>
      <dsp:spPr>
        <a:xfrm>
          <a:off x="6723187" y="664997"/>
          <a:ext cx="2750394" cy="1746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D06D130-9546-45E8-8CA5-18F38B25C22F}">
      <dsp:nvSpPr>
        <dsp:cNvPr id="0" name=""/>
        <dsp:cNvSpPr/>
      </dsp:nvSpPr>
      <dsp:spPr>
        <a:xfrm>
          <a:off x="7028787" y="955316"/>
          <a:ext cx="2750394" cy="17465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Analytical point</a:t>
          </a:r>
          <a:r>
            <a:rPr lang="en-US" sz="1900" kern="1200"/>
            <a:t>: theories explain tendencies; they do not prescribe one-size-fits-all practice. </a:t>
          </a:r>
        </a:p>
      </dsp:txBody>
      <dsp:txXfrm>
        <a:off x="7079940" y="1006469"/>
        <a:ext cx="2648088" cy="1644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74E54C-9C9A-4F4D-82B3-069A7F45811B}">
      <dsp:nvSpPr>
        <dsp:cNvPr id="0" name=""/>
        <dsp:cNvSpPr/>
      </dsp:nvSpPr>
      <dsp:spPr>
        <a:xfrm>
          <a:off x="0" y="664997"/>
          <a:ext cx="2750394" cy="1746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2EAD127-2D6C-4D8B-8760-E43FA4F8CE63}">
      <dsp:nvSpPr>
        <dsp:cNvPr id="0" name=""/>
        <dsp:cNvSpPr/>
      </dsp:nvSpPr>
      <dsp:spPr>
        <a:xfrm>
          <a:off x="305599" y="955316"/>
          <a:ext cx="2750394" cy="17465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Main settings</a:t>
          </a:r>
          <a:r>
            <a:rPr lang="en-US" sz="1500" kern="1200" dirty="0"/>
            <a:t>: Domiciliary care and residential care (Care Act, 2014).</a:t>
          </a:r>
        </a:p>
      </dsp:txBody>
      <dsp:txXfrm>
        <a:off x="356752" y="1006469"/>
        <a:ext cx="2648088" cy="1644194"/>
      </dsp:txXfrm>
    </dsp:sp>
    <dsp:sp modelId="{47A61FE3-44F5-45FE-AB28-FD82358C9D6D}">
      <dsp:nvSpPr>
        <dsp:cNvPr id="0" name=""/>
        <dsp:cNvSpPr/>
      </dsp:nvSpPr>
      <dsp:spPr>
        <a:xfrm>
          <a:off x="3361593" y="664997"/>
          <a:ext cx="2750394" cy="1746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F812CD7-1D1A-4C5A-83E1-36AB53C839AB}">
      <dsp:nvSpPr>
        <dsp:cNvPr id="0" name=""/>
        <dsp:cNvSpPr/>
      </dsp:nvSpPr>
      <dsp:spPr>
        <a:xfrm>
          <a:off x="3667193" y="955316"/>
          <a:ext cx="2750394" cy="17465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Commissioning complexity</a:t>
          </a:r>
          <a:r>
            <a:rPr lang="en-US" sz="1500" kern="1200"/>
            <a:t>: local authority and NHS roles create variation in access, eligibility, and quality. (Health &amp; Care Act, 2022)</a:t>
          </a:r>
        </a:p>
      </dsp:txBody>
      <dsp:txXfrm>
        <a:off x="3718346" y="1006469"/>
        <a:ext cx="2648088" cy="1644194"/>
      </dsp:txXfrm>
    </dsp:sp>
    <dsp:sp modelId="{29B42EF3-68BA-4262-BBB8-4C40773C916B}">
      <dsp:nvSpPr>
        <dsp:cNvPr id="0" name=""/>
        <dsp:cNvSpPr/>
      </dsp:nvSpPr>
      <dsp:spPr>
        <a:xfrm>
          <a:off x="6723187" y="664997"/>
          <a:ext cx="2750394" cy="1746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E5EB935-5767-4F19-B04B-7DD5408B5C10}">
      <dsp:nvSpPr>
        <dsp:cNvPr id="0" name=""/>
        <dsp:cNvSpPr/>
      </dsp:nvSpPr>
      <dsp:spPr>
        <a:xfrm>
          <a:off x="7028787" y="955316"/>
          <a:ext cx="2750394" cy="17465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Analytical note</a:t>
          </a:r>
          <a:r>
            <a:rPr lang="en-US" sz="1500" kern="1200"/>
            <a:t>: local variation reflects funding models and priorities—national goals are often unmet locally (Center for Aging Better, 2023; CQC, 2023). </a:t>
          </a:r>
        </a:p>
      </dsp:txBody>
      <dsp:txXfrm>
        <a:off x="7079940" y="1006469"/>
        <a:ext cx="2648088" cy="16441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07A3B-5C0F-4D2A-8FCB-B52917178DC4}">
      <dsp:nvSpPr>
        <dsp:cNvPr id="0" name=""/>
        <dsp:cNvSpPr/>
      </dsp:nvSpPr>
      <dsp:spPr>
        <a:xfrm>
          <a:off x="961812" y="0"/>
          <a:ext cx="1018312" cy="5699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4C012-0C56-4197-9FFC-1BE88A1BF6FE}">
      <dsp:nvSpPr>
        <dsp:cNvPr id="0" name=""/>
        <dsp:cNvSpPr/>
      </dsp:nvSpPr>
      <dsp:spPr>
        <a:xfrm>
          <a:off x="16236" y="650951"/>
          <a:ext cx="2909465" cy="244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Overview</a:t>
          </a:r>
          <a:endParaRPr lang="en-US" sz="1400" kern="1200"/>
        </a:p>
      </dsp:txBody>
      <dsp:txXfrm>
        <a:off x="16236" y="650951"/>
        <a:ext cx="2909465" cy="244283"/>
      </dsp:txXfrm>
    </dsp:sp>
    <dsp:sp modelId="{A910161F-29E8-4A1A-813A-1F4D0ADE64ED}">
      <dsp:nvSpPr>
        <dsp:cNvPr id="0" name=""/>
        <dsp:cNvSpPr/>
      </dsp:nvSpPr>
      <dsp:spPr>
        <a:xfrm>
          <a:off x="16236" y="932888"/>
          <a:ext cx="2909465" cy="2433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Residential care providers offer 24/7 support, clinical oversight, and communal living for people whose needs exceed home care capacity (Bowers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., 2018).</a:t>
          </a: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Strengths: 24/7 clinical oversight and safety: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Ongoing care meets complex health needs and lowers immediate risk (Robertson, 2017; CQC, 2023).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Strengthen organized, social programs at scale: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Planned activities, therapy groups, and peer contact can support engagement and structure (Bowers et al., 2018; </a:t>
          </a:r>
          <a:r>
            <a:rPr lang="en-GB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Limit risk of identity loss and institutional routines;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Fixed schedules, shared spaces, and task-based care can reduce choice and disrupt daily routines (CQC, 2023; Robertson, 2017).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Limit</a:t>
          </a: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 variability in quality and relational continuity;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Staff turnover, funding limits, and service demands can weaken personal, empowering relationships (CQC, 2023; Nursing Older People, 2020).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236" y="932888"/>
        <a:ext cx="2909465" cy="2433926"/>
      </dsp:txXfrm>
    </dsp:sp>
    <dsp:sp modelId="{12C144D1-D384-41AD-AB57-79E48399CD53}">
      <dsp:nvSpPr>
        <dsp:cNvPr id="0" name=""/>
        <dsp:cNvSpPr/>
      </dsp:nvSpPr>
      <dsp:spPr>
        <a:xfrm>
          <a:off x="4380434" y="0"/>
          <a:ext cx="1018312" cy="5699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B867D-F1A1-42F2-8500-3D7B0E5E4421}">
      <dsp:nvSpPr>
        <dsp:cNvPr id="0" name=""/>
        <dsp:cNvSpPr/>
      </dsp:nvSpPr>
      <dsp:spPr>
        <a:xfrm>
          <a:off x="3434858" y="650951"/>
          <a:ext cx="2909465" cy="244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Activity theory </a:t>
          </a:r>
          <a:endParaRPr lang="en-US" sz="1400" kern="1200"/>
        </a:p>
      </dsp:txBody>
      <dsp:txXfrm>
        <a:off x="3434858" y="650951"/>
        <a:ext cx="2909465" cy="244283"/>
      </dsp:txXfrm>
    </dsp:sp>
    <dsp:sp modelId="{1E284EFF-E808-4709-B89C-70F0F789B080}">
      <dsp:nvSpPr>
        <dsp:cNvPr id="0" name=""/>
        <dsp:cNvSpPr/>
      </dsp:nvSpPr>
      <dsp:spPr>
        <a:xfrm>
          <a:off x="3434858" y="932888"/>
          <a:ext cx="2909465" cy="2433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Application</a:t>
          </a: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Group activities and roles, such as reminiscence, household tasks, and volunteering, can support identity and social ties in care homes (Fry, 1992; </a:t>
          </a:r>
          <a:r>
            <a:rPr lang="en-GB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et al., 2024).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Implication: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To make activities meaningful, tailor and plan them with residents and include them in daily routines, not as extras (Fry, 1992; </a:t>
          </a:r>
          <a:r>
            <a:rPr lang="en-GB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Continuity preserves identity: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maintaining familiar routines, relationships, and rituals during admission reduces distress and supports wellbeing ( Peace, 2022).</a:t>
          </a: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Operational constraint: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Care homes must fund keyworkers and move-in plans to ensure stable care; otherwise, rigid systems may disrupt it (Peace, 2022).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34858" y="932888"/>
        <a:ext cx="2909465" cy="2433926"/>
      </dsp:txXfrm>
    </dsp:sp>
    <dsp:sp modelId="{6B59D13A-2170-497D-B61A-BD7CF9155BF1}">
      <dsp:nvSpPr>
        <dsp:cNvPr id="0" name=""/>
        <dsp:cNvSpPr/>
      </dsp:nvSpPr>
      <dsp:spPr>
        <a:xfrm>
          <a:off x="7799056" y="0"/>
          <a:ext cx="1018312" cy="5699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F1DD0-A9FB-4D44-8FCF-7188B3CE8D62}">
      <dsp:nvSpPr>
        <dsp:cNvPr id="0" name=""/>
        <dsp:cNvSpPr/>
      </dsp:nvSpPr>
      <dsp:spPr>
        <a:xfrm>
          <a:off x="6869714" y="499856"/>
          <a:ext cx="2909465" cy="244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 dirty="0"/>
            <a:t>Recommendation to strengthen empowerment</a:t>
          </a:r>
          <a:endParaRPr lang="en-US" sz="1400" kern="1200" dirty="0"/>
        </a:p>
      </dsp:txBody>
      <dsp:txXfrm>
        <a:off x="6869714" y="499856"/>
        <a:ext cx="2909465" cy="244283"/>
      </dsp:txXfrm>
    </dsp:sp>
    <dsp:sp modelId="{986FFFA4-7E57-4540-852A-CA41C98FDD42}">
      <dsp:nvSpPr>
        <dsp:cNvPr id="0" name=""/>
        <dsp:cNvSpPr/>
      </dsp:nvSpPr>
      <dsp:spPr>
        <a:xfrm>
          <a:off x="6853480" y="932888"/>
          <a:ext cx="2909465" cy="2433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•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Personal transition plans: Assign keyworkers, involve families, and protect personal belongings to ease distress and preserve identity (Peace, 2022; CQC, 2023).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Produce activity frameworks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Require resident councils and personal activity goals, and fund staff time for tailored activities (</a:t>
          </a:r>
          <a:r>
            <a:rPr lang="en-GB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Noordink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et al., 2024; Bowers et al., 2018).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Quality and workforce measures: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link funding and checks to residents’ views, stable staffing, and regular training in person-</a:t>
          </a:r>
          <a:r>
            <a:rPr lang="en-GB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centered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care (CQC, 2023; Nursing Older People, 2020).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53480" y="932888"/>
        <a:ext cx="2909465" cy="24339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353152-C91A-4EFC-9FB8-AB455E856E81}">
      <dsp:nvSpPr>
        <dsp:cNvPr id="0" name=""/>
        <dsp:cNvSpPr/>
      </dsp:nvSpPr>
      <dsp:spPr>
        <a:xfrm>
          <a:off x="5124" y="0"/>
          <a:ext cx="2361312" cy="708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6596" tIns="186596" rIns="186596" bIns="1865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Service available </a:t>
          </a:r>
          <a:endParaRPr lang="en-US" sz="1400" kern="1200" dirty="0"/>
        </a:p>
      </dsp:txBody>
      <dsp:txXfrm>
        <a:off x="5124" y="0"/>
        <a:ext cx="2361312" cy="708393"/>
      </dsp:txXfrm>
    </dsp:sp>
    <dsp:sp modelId="{F7A0E889-83F6-435D-B44D-C68540FA2273}">
      <dsp:nvSpPr>
        <dsp:cNvPr id="0" name=""/>
        <dsp:cNvSpPr/>
      </dsp:nvSpPr>
      <dsp:spPr>
        <a:xfrm>
          <a:off x="5124" y="708393"/>
          <a:ext cx="2361312" cy="265842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245" tIns="233245" rIns="233245" bIns="233245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Domiciliary care providers, residential and (Age UK, 2023)</a:t>
          </a:r>
          <a:endParaRPr lang="en-US" sz="1100" kern="1200"/>
        </a:p>
      </dsp:txBody>
      <dsp:txXfrm>
        <a:off x="5124" y="708393"/>
        <a:ext cx="2361312" cy="2658421"/>
      </dsp:txXfrm>
    </dsp:sp>
    <dsp:sp modelId="{7B924622-BC9C-4A16-AF2B-D09E76E05A91}">
      <dsp:nvSpPr>
        <dsp:cNvPr id="0" name=""/>
        <dsp:cNvSpPr/>
      </dsp:nvSpPr>
      <dsp:spPr>
        <a:xfrm>
          <a:off x="2474331" y="0"/>
          <a:ext cx="2361312" cy="708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6596" tIns="186596" rIns="186596" bIns="1865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Two strengths</a:t>
          </a:r>
          <a:endParaRPr lang="en-US" sz="1400" kern="1200" dirty="0"/>
        </a:p>
      </dsp:txBody>
      <dsp:txXfrm>
        <a:off x="2474331" y="0"/>
        <a:ext cx="2361312" cy="708393"/>
      </dsp:txXfrm>
    </dsp:sp>
    <dsp:sp modelId="{67AB8A06-D9B1-411A-9134-5ED54B66226B}">
      <dsp:nvSpPr>
        <dsp:cNvPr id="0" name=""/>
        <dsp:cNvSpPr/>
      </dsp:nvSpPr>
      <dsp:spPr>
        <a:xfrm>
          <a:off x="2474331" y="708393"/>
          <a:ext cx="2361312" cy="265842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245" tIns="233245" rIns="233245" bIns="233245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Range and choice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: mixed market and voluntary sector provision offer multiple pathways for support (Age Uk, 2023).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Statutory protections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: Care Act and Equality Act provide legal frameworks for wellbeing and non-discrimination ( Care Act 2014; Equality Act 2010) 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Workforce and quality instability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: low pay, high turnover, and short visits reduce continuity and relational care ( Nursing Older People, 2020).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74331" y="708393"/>
        <a:ext cx="2361312" cy="2658421"/>
      </dsp:txXfrm>
    </dsp:sp>
    <dsp:sp modelId="{90B167B5-FD26-4CE9-A4A6-BA0D6C0EE123}">
      <dsp:nvSpPr>
        <dsp:cNvPr id="0" name=""/>
        <dsp:cNvSpPr/>
      </dsp:nvSpPr>
      <dsp:spPr>
        <a:xfrm>
          <a:off x="4943538" y="0"/>
          <a:ext cx="2361312" cy="708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6596" tIns="186596" rIns="186596" bIns="1865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Potential solutions</a:t>
          </a:r>
          <a:endParaRPr lang="en-US" sz="1400" kern="1200"/>
        </a:p>
      </dsp:txBody>
      <dsp:txXfrm>
        <a:off x="4943538" y="0"/>
        <a:ext cx="2361312" cy="708393"/>
      </dsp:txXfrm>
    </dsp:sp>
    <dsp:sp modelId="{1042C1A9-28B9-4728-A2AB-144D6105B5AD}">
      <dsp:nvSpPr>
        <dsp:cNvPr id="0" name=""/>
        <dsp:cNvSpPr/>
      </dsp:nvSpPr>
      <dsp:spPr>
        <a:xfrm>
          <a:off x="4943538" y="708393"/>
          <a:ext cx="2361312" cy="265842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245" tIns="233245" rIns="233245" bIns="233245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Better regulation and commissioning</a:t>
          </a:r>
          <a:r>
            <a:rPr lang="en-GB" sz="1100" kern="1200"/>
            <a:t>: Require minimum visit lengths, named carer continuity and public reporting of empowerment outcomes ( CQC, 2023).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Targeted funding</a:t>
          </a:r>
          <a:r>
            <a:rPr lang="en-GB" sz="1100" kern="1200"/>
            <a:t>: expand DFGs and ring-fence reablement funding to reduce avoidable admissions and support aging in place (UK Government, DFG guidance, 2022).</a:t>
          </a:r>
          <a:endParaRPr lang="en-US" sz="1100" kern="1200"/>
        </a:p>
      </dsp:txBody>
      <dsp:txXfrm>
        <a:off x="4943538" y="708393"/>
        <a:ext cx="2361312" cy="2658421"/>
      </dsp:txXfrm>
    </dsp:sp>
    <dsp:sp modelId="{C9E79406-B20E-4913-A03C-5A4BDE880A2F}">
      <dsp:nvSpPr>
        <dsp:cNvPr id="0" name=""/>
        <dsp:cNvSpPr/>
      </dsp:nvSpPr>
      <dsp:spPr>
        <a:xfrm>
          <a:off x="7412745" y="0"/>
          <a:ext cx="2361312" cy="708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6596" tIns="186596" rIns="186596" bIns="1865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Demographic imperative</a:t>
          </a:r>
          <a:endParaRPr lang="en-US" sz="1400" kern="1200"/>
        </a:p>
      </dsp:txBody>
      <dsp:txXfrm>
        <a:off x="7412745" y="0"/>
        <a:ext cx="2361312" cy="708393"/>
      </dsp:txXfrm>
    </dsp:sp>
    <dsp:sp modelId="{83C992E7-FE1A-48F0-B571-69F00BBC112E}">
      <dsp:nvSpPr>
        <dsp:cNvPr id="0" name=""/>
        <dsp:cNvSpPr/>
      </dsp:nvSpPr>
      <dsp:spPr>
        <a:xfrm>
          <a:off x="7412745" y="708393"/>
          <a:ext cx="2361312" cy="265842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245" tIns="233245" rIns="233245" bIns="233245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UK’s elderly population is growing rapidly; the ONS projects nearly one in four people will be over 65 by 2041, making reforms urgent ( ONS, 2023) .</a:t>
          </a:r>
          <a:endParaRPr lang="en-US" sz="1100" kern="1200"/>
        </a:p>
      </dsp:txBody>
      <dsp:txXfrm>
        <a:off x="7412745" y="708393"/>
        <a:ext cx="2361312" cy="26584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0BCC54-85DB-8D93-55FA-6B503BEE4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C8D4EC-9083-51CB-B3A7-FC90428563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9DBF6E-9CC7-A1FC-53B0-5471F4C881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0BD1C4-A267-659C-0DDE-BD9BD12A4C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1514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90F6D-E042-5ED2-CA0E-E13A7924B3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B7BAF6-F989-6AA6-CD71-F1E52DC114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62C707-DFC7-C5D3-D253-2178BE52B7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0257A-2471-3868-3F57-A032ECBEEC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556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3EEE27-FF57-5D84-7CD0-3D6BC156B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1BE77-B40B-710C-602C-B1FD1417AA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913141-5BFD-98D2-6195-528FA0CBBD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7CC24E-FAEF-16CF-6010-21E3BBF0E0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9055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6A01A-9E0A-A549-16CC-2A9CA31CB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F9A4C9-EA46-6D22-6C9F-833AC96E6E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F0E772-1EA5-B83C-6985-C7C2F9D5D5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894AE6-8A66-D75D-6DE4-8EE7CCDC74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8193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1722D-FF0A-D2D5-1DAB-108B59320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8BE22C-97D4-371A-8A65-6449056AF5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F1FA5A-0742-0E72-E5B1-AC021B878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C5C94A-F827-5691-FAA8-D822E590F1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317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7AFAE1-33A2-4E30-BE92-0F0947771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6AF1CE-57CE-5F4E-9E2A-953374489A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BD2EFA-94D2-2453-357D-C5A2622F34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83D05-EE52-A566-B28A-AB8F598EEB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6331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9432AD-4884-1369-F087-F9DA077B2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5C5CAA-ED0B-206A-2FDC-5A0ABBEF15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BC8ACF-4681-964E-3CE2-53658B1278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54C04B-0066-FAB0-8E21-EDBF03EAD4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0903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ED51D7-59F1-5F98-D464-87D5829E9F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BC7A66-64A4-CA77-DFC7-7AD06FC570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033E31-C40A-EEBE-CFEA-AA3A4CB63B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480BE-84CD-A7A0-5853-E340E6BAEC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7157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CEEBC1-0307-EFDE-F1A5-CA33AD40D8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B6A1D9-8B20-6A90-79E0-E9748A2F92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65B656-03DE-0B6F-E38C-C4E36498C3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2B564-08FB-94B4-5EA9-5E48A9AF2E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3636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B78291-37A7-C386-399A-0B8AB1764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E16118-EA9E-A18B-B431-C940DD09A3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96F3D8-257D-48B2-EACA-B169A59C10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1503FB-D7F6-80CE-C413-2CBEE41B49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2572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4954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8D11FA-BE98-0409-A205-EFCD22E8E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BE026A-09D9-4640-1F0B-E70B02DB6D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18E503-2EE8-EF36-5186-9218289D02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BD6630-514B-B176-20C1-10544FABFA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5149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542C9-1FFF-9C6E-0073-BA4BC629B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39DEB8-C5CF-E1D9-D853-460D2EB6B4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0B60ED-2955-7A4E-607C-1B14FB309A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C12441-11D1-E35D-878D-84D52A4384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246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6B385-1484-9FC3-8DD8-457CAB441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9BA93C-6747-8B40-47BF-9E1F298208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26230C-B1B0-48FC-9E99-DE39F9948F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C02804-7966-E28E-2A06-DC6ECA276C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630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80457-538D-D24F-6B13-93E5F7918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B6D551-61D7-8AE3-E372-9B10C8B32A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DE76B8-10AA-B335-53C6-4961EF7FC9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06AFC-51D3-94A4-778E-B506F03413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9944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0868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search?q=%22https%3A%2F%2Fwww.legislation.gov.uk%2Fukpga%2F2022%2F31%2Fcontents%2Fenacted%22&amp;utm_source=copilot.com" TargetMode="External"/><Relationship Id="rId13" Type="http://schemas.openxmlformats.org/officeDocument/2006/relationships/hyperlink" Target="https://www.bing.com/search?q=%22https%3A%2F%2Fwww.ons.gov.uk%2Fpeoplepopulationandcommunity%2Fpopulationandmigration%2Fpopulationestimates%22&amp;utm_source=copilot.com" TargetMode="External"/><Relationship Id="rId3" Type="http://schemas.openxmlformats.org/officeDocument/2006/relationships/hyperlink" Target="https://www.ageuk.org.uk/?utm_source=copilot.com" TargetMode="External"/><Relationship Id="rId7" Type="http://schemas.openxmlformats.org/officeDocument/2006/relationships/hyperlink" Target="https://www.bing.com/search?q=%22https%3A%2F%2Fwww.legislation.gov.uk%2Fukpga%2F2010%2F15%2Fcontents%22&amp;utm_source=copilot.com" TargetMode="External"/><Relationship Id="rId12" Type="http://schemas.openxmlformats.org/officeDocument/2006/relationships/hyperlink" Target="https://www.bing.com/search?q=%22https%3A%2F%2Fwww.ofcom.org.uk%2Fresearch-and-data%2Fmedia-literacy-research%2Fadults%2Fmedia-use-and-attitudes-2023%22&amp;utm_source=copilot.com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ageing-better.org.uk/our-ageing-population-state-ageing-2023-4?utm_source=copilot.com" TargetMode="External"/><Relationship Id="rId11" Type="http://schemas.openxmlformats.org/officeDocument/2006/relationships/hyperlink" Target="https://www.bing.com/search?q=%22https%3A%2F%2Fwww.longtermplan.nhs.uk%2F%22&amp;utm_source=copilot.com" TargetMode="External"/><Relationship Id="rId5" Type="http://schemas.openxmlformats.org/officeDocument/2006/relationships/hyperlink" Target="https://www.bing.com/search?q=%22https%3A%2F%2Fwww.cqc.org.uk%2Fpublications%2Fmajor-report%2Fstate-care%22&amp;utm_source=copilot.com" TargetMode="External"/><Relationship Id="rId15" Type="http://schemas.openxmlformats.org/officeDocument/2006/relationships/hyperlink" Target="https://iris.who.int/handle/10665/186463?utm_source=copilot.com" TargetMode="External"/><Relationship Id="rId10" Type="http://schemas.openxmlformats.org/officeDocument/2006/relationships/hyperlink" Target="https://www.bing.com/search?q=%22https%3A%2F%2Fwww.legislation.gov.uk%2Fukpga%2F2005%2F9%2Fcontents%22&amp;utm_source=copilot.com" TargetMode="External"/><Relationship Id="rId4" Type="http://schemas.openxmlformats.org/officeDocument/2006/relationships/hyperlink" Target="https://www.bing.com/search?q=%22https%3A%2F%2Fwww.legislation.gov.uk%2Fukpga%2F2014%2F23%2Fcontents%22&amp;utm_source=copilot.com" TargetMode="External"/><Relationship Id="rId9" Type="http://schemas.openxmlformats.org/officeDocument/2006/relationships/hyperlink" Target="https://www.bing.com/search?q=%22https%3A%2F%2Fwww.health.org.uk%2Fpublications%2Funderstanding-the-health-care-needs-of-people-with-multiple-health-conditions%22&amp;utm_source=copilot.com" TargetMode="External"/><Relationship Id="rId14" Type="http://schemas.openxmlformats.org/officeDocument/2006/relationships/hyperlink" Target="https://www.who.int/publications/i/item/9789241565042?utm_source=copilot.com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6C23F6-6E24-1FC9-8059-B992ED863A61}"/>
              </a:ext>
            </a:extLst>
          </p:cNvPr>
          <p:cNvSpPr txBox="1"/>
          <p:nvPr/>
        </p:nvSpPr>
        <p:spPr>
          <a:xfrm>
            <a:off x="1630014" y="2021095"/>
            <a:ext cx="721687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Whitney Brito Moreno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2437884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Code: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BMHP6027 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25/10/2026</a:t>
            </a:r>
          </a:p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Tsiwani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Khumalo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5"/>
    </mc:Choice>
    <mc:Fallback>
      <p:transition spd="slow" advTm="126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D3259-59CC-CDDF-6B1F-230381397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36526"/>
            <a:ext cx="9601200" cy="1653371"/>
          </a:xfrm>
        </p:spPr>
        <p:txBody>
          <a:bodyPr anchor="b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C1C937-4CD9-284F-0A78-8BC76C6E76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604" b="4"/>
          <a:stretch>
            <a:fillRect/>
          </a:stretch>
        </p:blipFill>
        <p:spPr>
          <a:xfrm>
            <a:off x="1167493" y="2023984"/>
            <a:ext cx="4663440" cy="333283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B2329-225A-4FD9-302A-D8449AD14AB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 Evaluate the care and support needs of older people through an empowerment lens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(Care Act, 2014) 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Define: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Aging involves biological, psychological, and social processes that affect function and participation (World Health Organization, 2015).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 Theories, UK policy, care settings, technology safeguarding, recommendations, and conclusion</a:t>
            </a:r>
            <a:r>
              <a:rPr lang="en-GB" sz="1900" dirty="0"/>
              <a:t>.</a:t>
            </a:r>
          </a:p>
        </p:txBody>
      </p:sp>
      <p:pic>
        <p:nvPicPr>
          <p:cNvPr id="13" name="slide">
            <a:hlinkClick r:id="" action="ppaction://media"/>
            <a:extLst>
              <a:ext uri="{FF2B5EF4-FFF2-40B4-BE49-F238E27FC236}">
                <a16:creationId xmlns:a16="http://schemas.microsoft.com/office/drawing/2014/main" id="{2989D012-C60C-04AB-BC54-011A9CBF9D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31388" y="5356816"/>
            <a:ext cx="487363" cy="936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899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409"/>
    </mc:Choice>
    <mc:Fallback>
      <p:transition spd="slow" advTm="43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59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36526"/>
            <a:ext cx="9601200" cy="1653371"/>
          </a:xfrm>
        </p:spPr>
        <p:txBody>
          <a:bodyPr anchor="b">
            <a:normAutofit/>
          </a:bodyPr>
          <a:lstStyle/>
          <a:p>
            <a:r>
              <a:rPr lang="en-US"/>
              <a:t>Why Ageing Matters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E26E21-6B16-3FA4-CDA2-008EF2E5426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804" r="-1" b="21374"/>
          <a:stretch>
            <a:fillRect/>
          </a:stretch>
        </p:blipFill>
        <p:spPr>
          <a:xfrm>
            <a:off x="1167493" y="2023984"/>
            <a:ext cx="4663440" cy="333283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023984"/>
            <a:ext cx="4663440" cy="3332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/>
              <a:t>Demographic pressure</a:t>
            </a:r>
            <a:r>
              <a:rPr lang="en-US" dirty="0"/>
              <a:t>: Rising 65+ population increases demand on services.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/>
              <a:t>Complex needs</a:t>
            </a:r>
            <a:r>
              <a:rPr lang="en-US" dirty="0"/>
              <a:t>: multimorbidity and fragility increase service complexity and costs.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b="1" dirty="0"/>
              <a:t>Social determinants</a:t>
            </a:r>
            <a:r>
              <a:rPr lang="en-US" dirty="0"/>
              <a:t>: Loneliness, poverty, and housing shape outcomes and access (ONS, 2023) .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6272A9-5D70-E5C9-E6A3-1D49291FB3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25010" y="511313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35"/>
    </mc:Choice>
    <mc:Fallback>
      <p:transition spd="slow" advTm="46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9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3DB6FF-3403-1BA3-A6B0-735801753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A1BBB-B5DE-9F22-F83D-C0C20026D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 anchor="b">
            <a:normAutofit/>
          </a:bodyPr>
          <a:lstStyle/>
          <a:p>
            <a:r>
              <a:rPr lang="en-US"/>
              <a:t>Theories of Aging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34A018-F7E8-1FC2-E214-137592242A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4780742"/>
              </p:ext>
            </p:extLst>
          </p:nvPr>
        </p:nvGraphicFramePr>
        <p:xfrm>
          <a:off x="1158865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54B153-FCD1-A17E-A377-6F57E47DC3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700714" y="91158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22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459"/>
    </mc:Choice>
    <mc:Fallback>
      <p:transition spd="slow" advTm="494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A42910-3E2F-0F2E-62F5-C1D3E3B56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CB147-8BEA-F01F-6F99-E59C8FA35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9298" y="1"/>
            <a:ext cx="4459857" cy="836762"/>
          </a:xfrm>
        </p:spPr>
        <p:txBody>
          <a:bodyPr anchor="b"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Activity Theory and Empowerment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49B4C9-22D5-F778-7D1F-609CB3F2554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350" r="1597" b="-4"/>
          <a:stretch>
            <a:fillRect/>
          </a:stretch>
        </p:blipFill>
        <p:spPr>
          <a:xfrm>
            <a:off x="6764425" y="1762584"/>
            <a:ext cx="4663440" cy="333283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A5F45-F1C0-0807-E037-4701F9AE2276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38498" y="1863211"/>
            <a:ext cx="4663440" cy="17371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Core claim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maintaining roles and activity preserves self-esteem and function.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Practice link: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supports community programming, rehabilitation, and social prescribing.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caveat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activity interventions risk tokenism if structural barriers remain unaddressed (Peace, 2022).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F015FD-8BF1-3B6A-03E0-E46FA9BEDE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69020" y="69387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627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634"/>
    </mc:Choice>
    <mc:Fallback>
      <p:transition spd="slow" advTm="49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6FA9CC-142C-5585-096C-50A3E360D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21CE5-127F-722F-3626-7CC4F1737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476" y="124335"/>
            <a:ext cx="3812875" cy="764186"/>
          </a:xfrm>
        </p:spPr>
        <p:txBody>
          <a:bodyPr/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Disengagement theory and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9984A-B243-EFBC-44BE-BF33E7B67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78" y="1292849"/>
            <a:ext cx="4137754" cy="2390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Core claim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gradual withdrawal from roles may occur with 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Risk of misuse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can justify reduced opportunities and paternalistic care ( Robertson, 2017) 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Practice implications: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assess individual preference and capacity; apply MCA safeguards to avoid unjustified restriction ( MCA, 2005).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E2B7AC-FBE2-D693-186E-D183631F99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2100" y="1292849"/>
            <a:ext cx="4514850" cy="253365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E90587-2E2B-FE81-49B0-B471397D12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5720" y="469981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115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22"/>
    </mc:Choice>
    <mc:Fallback>
      <p:transition spd="slow" advTm="42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62448-07E3-9558-11FD-419719C1A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31EAB-5B62-DDB0-290A-73509B1D4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3968" y="343561"/>
            <a:ext cx="3864635" cy="648478"/>
          </a:xfrm>
        </p:spPr>
        <p:txBody>
          <a:bodyPr anchor="b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0A2F69-77AE-A10A-DE4A-827D868700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6509" y="1178595"/>
            <a:ext cx="3555020" cy="333283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4364C-BEF1-9D33-46A6-6D1A6B21A169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45077" y="1601289"/>
            <a:ext cx="4663440" cy="3332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Biologica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l: fragility, chronic disease and sensory loss require clinical management  (WHO, 2015) 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cognition, mood, and identity affect engagement and decision-making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housing, income, networks and digital access shape participation and risk (Ofcom, 2023).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84F20B-F6ED-D060-9B1B-A4D14535B2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rot="21436962">
            <a:off x="6851863" y="4934803"/>
            <a:ext cx="487363" cy="1049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301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877"/>
    </mc:Choice>
    <mc:Fallback>
      <p:transition spd="slow" advTm="59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2E8191-8724-5E75-859C-049FC3B5B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7EA75-5550-1D04-BB99-3E6593000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025" y="0"/>
            <a:ext cx="3591098" cy="985692"/>
          </a:xfrm>
        </p:spPr>
        <p:txBody>
          <a:bodyPr anchor="b">
            <a:normAutofit/>
          </a:bodyPr>
          <a:lstStyle/>
          <a:p>
            <a:r>
              <a:rPr lang="en-US" sz="2000" dirty="0"/>
              <a:t>Physical needs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B27F76-573D-2FC9-1FC4-F0FF57CC86C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1295" b="3"/>
          <a:stretch>
            <a:fillRect/>
          </a:stretch>
        </p:blipFill>
        <p:spPr>
          <a:xfrm>
            <a:off x="5940461" y="1189971"/>
            <a:ext cx="4663440" cy="333283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542D1-E519-6C57-676C-675C2216FAC9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49134" y="1310551"/>
            <a:ext cx="4663440" cy="21184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needs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Mobility support, fall prevention, polypharmacy review, and pain management ( Health Foundation 2018) 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Service gap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Short domiciliary visits are often insufficient for complex physical care. Services are under-resourced (Nursing Older People, 2020) 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Policy link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prevention and personalized care are mandated but underfunded in practice ( Care Act, 2014; NHS Long Term Plan, 2019).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F704FC-7AE6-A5F4-2619-3B944491C4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34999" y="503074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106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845"/>
    </mc:Choice>
    <mc:Fallback>
      <p:transition spd="slow" advTm="80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AE1FC2-0E88-7475-7BC9-0026E65AB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CD7E-A031-572C-28BC-5057728E2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552" y="-71293"/>
            <a:ext cx="4792733" cy="1035569"/>
          </a:xfrm>
        </p:spPr>
        <p:txBody>
          <a:bodyPr anchor="b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Emotional Needs and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6E8F-66AE-9EFC-ED79-4C4E52F8F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478" y="1463266"/>
            <a:ext cx="4663440" cy="3332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depression, anxiety, and grief are common and under-detected in older adults (Shaw &amp; Langman, 2017) 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 response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Need for accessible psychological therapies, dementia-aware communication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, and capacity-sensitive approaches (MCA, 2005; NHS Long Term Plan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Many interventions lack age-tailored evidence; cultural appropriateness and outcome measurement are weak (Peace, 2022) 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960755-0BBB-EBD8-5F97-37FC45C1886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6604" b="4"/>
          <a:stretch>
            <a:fillRect/>
          </a:stretch>
        </p:blipFill>
        <p:spPr>
          <a:xfrm>
            <a:off x="5947312" y="1949170"/>
            <a:ext cx="4663440" cy="3332832"/>
          </a:xfrm>
          <a:prstGeom prst="rect">
            <a:avLst/>
          </a:prstGeom>
          <a:noFill/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986608-183F-CAE3-860C-D4E9AC6F66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98918" y="455241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388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64"/>
    </mc:Choice>
    <mc:Fallback>
      <p:transition spd="slow" advTm="14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DBFF88-9193-05B5-34C4-1313A34A4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82672-930A-F6F4-F6BB-0AEF25CB8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9213" y="166672"/>
            <a:ext cx="3590277" cy="1008986"/>
          </a:xfrm>
        </p:spPr>
        <p:txBody>
          <a:bodyPr anchor="b"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Social Needs and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8F483-A2B2-8D70-6E47-457CC71CD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23984"/>
            <a:ext cx="4663440" cy="3332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700" b="1" dirty="0"/>
              <a:t>Social connection</a:t>
            </a:r>
            <a:r>
              <a:rPr lang="en-US" sz="1700" dirty="0"/>
              <a:t>: Loneliness affects a significant minority and worsens health outcomes (ONS, 2021) 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700" b="1" dirty="0"/>
              <a:t>Digital inclusion: </a:t>
            </a:r>
            <a:r>
              <a:rPr lang="en-US" sz="1700" dirty="0"/>
              <a:t>Many older adults lack basic digital skills, limiting access to telecare and information (Ofcom,2023) 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700" b="1" dirty="0"/>
              <a:t>Policy imperative: </a:t>
            </a:r>
            <a:r>
              <a:rPr lang="en-US" sz="1700" dirty="0"/>
              <a:t>integrate social prescribing, transport, housing and digital inclusion into commissioning to avoid widening inequities (Centre for Ageing, 2023) .</a:t>
            </a:r>
          </a:p>
          <a:p>
            <a:endParaRPr lang="en-US" sz="1700" dirty="0"/>
          </a:p>
          <a:p>
            <a:endParaRPr lang="en-US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59D926-E8E1-FEB5-A0D8-820EA990407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46" r="4658" b="4"/>
          <a:stretch>
            <a:fillRect/>
          </a:stretch>
        </p:blipFill>
        <p:spPr>
          <a:xfrm>
            <a:off x="6283235" y="2023984"/>
            <a:ext cx="4663440" cy="3332832"/>
          </a:xfrm>
          <a:prstGeom prst="rect">
            <a:avLst/>
          </a:prstGeom>
          <a:noFill/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6095BA-CCE5-1F82-B99D-6E29BD0013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43457" y="520491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25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88"/>
    </mc:Choice>
    <mc:Fallback>
      <p:transition spd="slow" advTm="56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98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43F7A-80C8-D73E-4478-70058BCC6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389B4-6CD6-E85D-78C4-A83CFF6A4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 anchor="b">
            <a:normAutofit/>
          </a:bodyPr>
          <a:lstStyle/>
          <a:p>
            <a:r>
              <a:rPr lang="en-US" dirty="0"/>
              <a:t> </a:t>
            </a:r>
            <a:r>
              <a:rPr lang="en-US"/>
              <a:t>Overview of UK Care provision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B955F9-C0E5-4B0C-C507-68F034BA02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281122"/>
              </p:ext>
            </p:extLst>
          </p:nvPr>
        </p:nvGraphicFramePr>
        <p:xfrm>
          <a:off x="1158865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CB37DD-8FF5-D830-087C-6EA5514899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561092" y="506795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693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21"/>
    </mc:Choice>
    <mc:Fallback>
      <p:transition spd="slow" advTm="57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8F5FF8-54E4-5D89-97CA-A1592C911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FDD8-930D-135A-01BF-D9AE1224E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0150" y="-1127447"/>
            <a:ext cx="3796936" cy="1744415"/>
          </a:xfrm>
        </p:spPr>
        <p:txBody>
          <a:bodyPr/>
          <a:lstStyle/>
          <a:p>
            <a:pPr algn="ctr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Domiciliary care- critical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3DC8F-4EB8-47DD-DAA4-1FBC29E56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236" y="442797"/>
            <a:ext cx="7836407" cy="51109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en-US" sz="2200" b="1" dirty="0"/>
              <a:t>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Domiciliary care supports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aging in place by delivering personal care, medication support, reablement, and social contact. It is central to independence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strategies (Homecare Association, 2021).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575FD4-1E0D-E19C-0D24-90C1E6DE352A}"/>
              </a:ext>
            </a:extLst>
          </p:cNvPr>
          <p:cNvSpPr txBox="1"/>
          <p:nvPr/>
        </p:nvSpPr>
        <p:spPr>
          <a:xfrm>
            <a:off x="-113211" y="1130068"/>
            <a:ext cx="12174582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 meaningful engagement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when home carers are enabled to support hobbies, household roles and community outings, older people sustain identity and self-esteem, consistent with Activity theory’s emphasis on continued participation (Fry, 1992;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Noordink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 ageing in place and personalised support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Domiciliary care preserves routines and social roles, reducing disruption from institutional moves and supporting autonomy (Fry, 1992: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Noordink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Limitation: time-pressured visits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commissioning for short, task-focused calls leaves scope for activity facilitation or relationship-building, undermining empowerment (Nursing Older People,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structural barriers: Workforce instability, transport gaps, and lack of funded activity time prevent consistent delivery of meaningfu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engagement (Homecare Association, 2021).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 applied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Supports identity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Keeping familiar carers and routines reduces disorientation and helps maintain wellbeing during home-based care ( Peace,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Continuity constraint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achieving continuity requires workforce stability and commissioning models that reward relational work rather than task throughput ( Peace,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Recommendation 1: commission for activity and continuity: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 minimum visit lengths and named carers in contracts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fund explicit time so carers can enable purposeful roles rather than only tasks (Homecare Association,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Recommendation 2: Embed co-produced activity goals. Include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resident-led activity objectives in care plans. Measure empowerment outcomes (sense of control, participation) as contract KPIs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Noordink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 3: Remove access barriers.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Fund transport subsidies, device-loan schemes, and small community grants to enable outings and social participation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Aging Better, 2023). </a:t>
            </a:r>
          </a:p>
          <a:p>
            <a:endParaRPr lang="en-GB" sz="1400" dirty="0"/>
          </a:p>
          <a:p>
            <a:endParaRPr lang="en-GB" sz="1400" b="1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F185C6-4E7A-5E6E-5C81-59DCA19829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87799" y="4427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279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731"/>
    </mc:Choice>
    <mc:Fallback>
      <p:transition spd="slow" advTm="98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682A9-FEB1-6A75-14EA-F711AD192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BC8CD-F320-2B95-404E-E1BE56792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6160" y="91440"/>
            <a:ext cx="4222287" cy="799956"/>
          </a:xfrm>
        </p:spPr>
        <p:txBody>
          <a:bodyPr anchor="b"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Residential care critical evaluation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A9C1E291-065E-3090-C7ED-E4C274A9E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686235"/>
              </p:ext>
            </p:extLst>
          </p:nvPr>
        </p:nvGraphicFramePr>
        <p:xfrm>
          <a:off x="528945" y="1095352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6C929A-0381-D2B5-8B4E-87F423823C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535250" y="4914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933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132"/>
    </mc:Choice>
    <mc:Fallback>
      <p:transition spd="slow" advTm="125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4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9BB79-370D-D790-15B7-39C0718EB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 anchor="b">
            <a:normAutofit/>
          </a:bodyPr>
          <a:lstStyle/>
          <a:p>
            <a:r>
              <a:rPr lang="en-GB"/>
              <a:t>Evaluating the effectiveness of current service and policies- Domiciliary &amp; residential care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205B378-89E1-DC5D-B52B-1516F04187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8996203"/>
              </p:ext>
            </p:extLst>
          </p:nvPr>
        </p:nvGraphicFramePr>
        <p:xfrm>
          <a:off x="1158865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4B47E1-EAF2-75FF-28BC-4F7368487A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01308" y="554442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055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63"/>
    </mc:Choice>
    <mc:Fallback>
      <p:transition spd="slow" advTm="65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29C5F-D413-1DB3-4C9B-51837800A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E0CE1-162C-7AF1-36C4-9C231AA28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1668" y="-258075"/>
            <a:ext cx="4147401" cy="1744415"/>
          </a:xfrm>
        </p:spPr>
        <p:txBody>
          <a:bodyPr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Policies and Legislation – Care Provision, Equality and Empowerment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FF5E0-5B0E-7CF2-4DF6-D3539D426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658" y="1486340"/>
            <a:ext cx="6405085" cy="336681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Key instruments 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Equality Act 2010: requires reasonable adjustments and prohibits discrimination in services.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Human Rights Act 1998: frames care decisions in rights terms ( private life, dignity).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Care Act 2014: duties to promote wellbeing, prevention and personalization.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NHS Continuing Healthcare: entitlement to fully funded NHS care for primary health needs; affects finding pathways (NHS Continuing Healthcare guidance, 2021).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Disabled Facilities grants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: capital support for home adaptations to enable independence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( UK Government, DFG guidance, 2022).</a:t>
            </a:r>
          </a:p>
          <a:p>
            <a:pPr>
              <a:lnSpc>
                <a:spcPct val="120000"/>
              </a:lnSpc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How these support empowerment 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Legal duties require services to remove barriers and respect dignity; DFGs and CHC provide practical levers to enable aging in place.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Tension: statutory rights exist, but local implementation, eligibility thresholds, and funding constraints limit the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realization of empowerment ( Equality Act, 2010).</a:t>
            </a:r>
          </a:p>
          <a:p>
            <a:pPr>
              <a:lnSpc>
                <a:spcPct val="120000"/>
              </a:lnSpc>
            </a:pPr>
            <a:r>
              <a:rPr lang="en-US" sz="4800" b="1">
                <a:latin typeface="Arial" panose="020B0604020202020204" pitchFamily="34" charset="0"/>
                <a:cs typeface="Arial" panose="020B0604020202020204" pitchFamily="34" charset="0"/>
              </a:rPr>
              <a:t>Policy recommendation 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Clarify NHS/LA responsibilities, ring-fence DFG funding for preventative adaptations, and require commissioning to evidence reasonable adjustments and co-production.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18DF93-BFBE-D919-156E-EB521BC176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3265" y="1601080"/>
            <a:ext cx="3350029" cy="276310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9C7ABC-E537-31EA-9203-E98606EF3B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52969" y="97938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239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951"/>
    </mc:Choice>
    <mc:Fallback>
      <p:transition spd="slow" advTm="58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6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9747D1-240A-01C5-63A7-3A9A30B22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56C52-BB5D-D790-7809-25442EB91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0563" y="-1096652"/>
            <a:ext cx="4761015" cy="1744415"/>
          </a:xfrm>
        </p:spPr>
        <p:txBody>
          <a:bodyPr/>
          <a:lstStyle/>
          <a:p>
            <a:pPr algn="ctr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Case Study: Clare Court Housing Overview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737BE-21AE-DAC6-5B8D-26157B03F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989" y="647763"/>
            <a:ext cx="9779182" cy="6210237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Model: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housing with care combining design, staff development and health partnership”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“ Reported outcomes: Improved autonomy, wellbeing and partnership working in the local evaluation”.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Whom they provide care for: Older adults with frailty, multimorbidity and dementia who need a mix of personal care, nursing input and respite support (SCIE</a:t>
            </a: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no date)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Model summary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On-site care teams, adapted housing design, and formal health partnerships create a blended housing and care environment that supports daily living and clinical needs  ( SCIE, no date).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Activity theory link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Clare Courts organized activities (remembrance groups, crafts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outings, and role opportunities help sustain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meaningful engagement ( Fry, 1992).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Biopsychosocial needs addressed: physical ( mobility, medication, falls prevention), psychological ( routine, reminiscence, mood support), and social (peer networks, community visits, reduced isolation) ( Lipsky &amp; King, 2015).</a:t>
            </a:r>
          </a:p>
          <a:p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       Recommendations ( independent-first with optional technology to empower)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Co-design first: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Involve residents, families, and staff in selecting devices and workflows so tech supports meaningful activity and roles rather than replacing human contact ( OFCOM, 2023;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Noordink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Targeted devices: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deploy wearables ( fall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detectors, activity trackers, smart medication dispensers,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and amplified/accessible audio solutions to support independence and daily routines ( World Health Organization, 2015; NHS England, 2019).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Access and affordability: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establish device-loan schemes, subsidy pathways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or DFG- aligned funding for assistive tech ( Hearing aids, bespoke devices) to avoid excluding low-income residents (UK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Government, DFG guidance, 2022; Ofcom,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Data governance and consent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Implement clear consent protocols, role-based access, data minimization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and secure storage in line with the Data Protection Act; involve a DPO or DPO advice for monitoring programs ( Data Protection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Act, 2018; ICO guidance,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Workforce and training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Fund staff training on device use, digital inclusion coaching for residents,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and protocols for interpreting device data within capacity-sensitive decision-making (Homecare Association, 2021; Mental Capacity Act,2005).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Evaluation metrics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Measure QoL.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Measure loneliness, emergency admissions, false alarm rates, device uptake, and user-reported experience. Publish an independent cost-benefit analysis before scale-up (Health Foundation, 2018)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B55503-2E4D-72B3-BB9B-7653485516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76074" y="90287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087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110"/>
    </mc:Choice>
    <mc:Fallback>
      <p:transition spd="slow" advTm="123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88FA7-19E9-5550-0B96-9E8FCF1A5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A39C5-6C6B-F298-51BD-181EFB1DC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2864" y="-62320"/>
            <a:ext cx="4776717" cy="539424"/>
          </a:xfrm>
        </p:spPr>
        <p:txBody>
          <a:bodyPr/>
          <a:lstStyle/>
          <a:p>
            <a:pPr algn="ctr"/>
            <a:r>
              <a:rPr lang="en-US" sz="2000" b="0" dirty="0"/>
              <a:t>Technology Benefits , limitations and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308FC-57F6-DB74-FC07-4B78FDF0D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178" y="483945"/>
            <a:ext cx="5433654" cy="30759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Remote monitoring</a:t>
            </a:r>
            <a:r>
              <a:rPr lang="en-GB" sz="1600" dirty="0"/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early detection, while fall alerts may reduce admissions (World Health Organization, 2015).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Telehealth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improves access to routine reviews but limits non-verbal cues and may miss complex needs (NHS England, 2019).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Wearables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and assistive devices</a:t>
            </a:r>
            <a:r>
              <a:rPr lang="en-GB" sz="1600" dirty="0"/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Trackers, fall detectors, medication dispensers, and hearing aids promote independence (World Health Organization, 2015).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 B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enefits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for empowerment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Increased independence; timely interventions; reassurance for users and carers; data to personalize care plans ( World Health Organization, 2015).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Limits and cost: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High upfront and ongoing costs ( devices, connectivity, maintenance); hearing aids and bespoke assistive tech can be unaffordable without subsidy (Ofcom, 2023). 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Equity and inclusion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co-design, device-loan schemes, subsidies and analog alternatives are essential to avoid widening disparities ( Ofcom, 2023).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Data protection and legal safeguards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device data are personal health information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; ensure lawful processing, clear consent, data minimization, secure storage, and role-based access under the Data Protection Act 2018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Ethical issues overview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Privacy, surveillance, consent, and fluctuating capacity; biased algorithms and false alarms; and technology replacing human contact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Marnfeldt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&amp; Wilber, 2025; Psychogeriatrics, 2021). 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recommendation: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optional, co-designed technology with device loans or subsidies, strong data protection, staff training, human review of alerts, and independent assessment of QoL, admissions, and user experience before wider use (Ofcom, 2023; Data Protection Act, 2018; Health Foundation, 2018).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742CBA-E7EE-46AA-3816-8D7FDBEBA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409" y="1411870"/>
            <a:ext cx="3817355" cy="364965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AD2033-5E8D-E0A5-31E7-46BBD52A0A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863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234"/>
    </mc:Choice>
    <mc:Fallback>
      <p:transition spd="slow" advTm="124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2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E15D5-6CA5-CAB2-42C8-8B4392025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601EE-3C64-9C29-ADCD-AA686CA49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1867" y="-119043"/>
            <a:ext cx="3075710" cy="710779"/>
          </a:xfrm>
        </p:spPr>
        <p:txBody>
          <a:bodyPr/>
          <a:lstStyle/>
          <a:p>
            <a:pPr algn="ctr"/>
            <a:r>
              <a:rPr lang="en-US" sz="2000" dirty="0"/>
              <a:t>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4002F-005D-714C-6B3E-2210E2328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087" y="593095"/>
            <a:ext cx="7248216" cy="43272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Safeguarding for older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adults rests on six interlinked principles that keep rights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wellbeing central.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Support people to make informed choices, use person-centered methods and co-production so individuals retain control over decisions affecting their lives ( Santa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., 2018).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Prevention: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Act early to reduce risks through community supports, environmental adjustments and workforce training, addressing upstream determinants within a social-ecological ethical framework ( Davidson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., 2018).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Match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level of intervention to assessed risk; use the least-restrictive option, document alternatives, and ensure ethical oversight to minimize unnecessary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restriction ( Davidson et al., 2018).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Proportionality: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Match the level of intervention to assessed risk; use the least-restrictive option, document alternatives, and ensure ethical oversight to minimize unnecessary restriction ( Davidson et al., 2018).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Partnership: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Coordinate health, social care, and community organizations to share responsibility, information, and resources for joined-up safeguarding responses ( Glasby, Dickinson&amp; Peck, 2006).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Maintain transparent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decision-making, auditable records, advocacy, and independent review so actions can be scrutinized and rights upheld ( Santana et al.,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2018; Glasby et al., 2006).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C7857-466C-EE35-CABB-0DAF563181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8902" y="2317536"/>
            <a:ext cx="2635005" cy="2602806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1FA995-C493-4253-3CFD-E16EF138B3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08531" y="101609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425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69"/>
    </mc:Choice>
    <mc:Fallback>
      <p:transition spd="slow" advTm="63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C688B-AB29-A290-6A3E-AF3EFBF1A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542" y="-558825"/>
            <a:ext cx="7829522" cy="1117650"/>
          </a:xfrm>
        </p:spPr>
        <p:txBody>
          <a:bodyPr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Recommendation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9CE24-5895-D49E-EF8A-84E1F11B3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569" y="558825"/>
            <a:ext cx="11093570" cy="5359376"/>
          </a:xfrm>
        </p:spPr>
        <p:txBody>
          <a:bodyPr>
            <a:no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Priority 1- Workforce &amp; relational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Increase pay, fund accredited training and clear career pathways; pilot longer domiciliary visits and specialist dementia roles with protected activity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Investing in the relational workforce will improve continuity, quality of life and reduce avoidable admissions if pilots demonstrate better QoL and retention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 Nursing Older People, 2020).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Priority 2- scale integrated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fund interoperable IT, shared records, and multidisciplinary roles, nursing, social work, therapy, and phase roll-out regionally with independent evaluation (Health Foundation, 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Phased evaluation of service integration will strengthen care coordination and data flow while limiting implementation risks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Priority 3- Advanced Care Planning &amp; autonomy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Embed ACP in routine practice, led by gerontological social workers. Standardize documentation and staff training in supported decision-making ( Allen, Donnelly &amp; Morton,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Routine ACP will uphold autonomy and reduce crisis decision-making when concordance with wishes is tracked.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Priority 4- Psychological empowerment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Commission co-produced interventions addressing emotional, cognitive, relational, and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needs. Include empowerment outcomes in evaluations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Noordink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Measuring empowerment ( control, participation, mood) ensures interventions deliver meaningful wellbeing gains. 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Priority 5 -safeguarding &amp; safety autonomy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Recommendation: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Adopt the safety autonomy grid across services; mandate pre-deployment tech risk assessment, capacity-sensitive consent, and least-restrictive documentation.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Conclusion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Publish independent reviews (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Marnfeldt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&amp; Wilber, 2025)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B484D0-7286-6AA4-75AB-37E5F22F54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33125" y="10154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517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486"/>
    </mc:Choice>
    <mc:Fallback>
      <p:transition spd="slow" advTm="744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4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F9E134-98AA-3ECE-E40A-180C85ACD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2495" y="-70822"/>
            <a:ext cx="2244437" cy="561743"/>
          </a:xfrm>
        </p:spPr>
        <p:txBody>
          <a:bodyPr/>
          <a:lstStyle/>
          <a:p>
            <a:pPr algn="ctr"/>
            <a:r>
              <a:rPr lang="en-US" sz="12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55C0B-19FB-954B-532A-0A68CAC4E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852" y="613054"/>
            <a:ext cx="11120302" cy="8443860"/>
          </a:xfrm>
        </p:spPr>
        <p:txBody>
          <a:bodyPr>
            <a:normAutofit fontScale="25000" lnSpcReduction="2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Services and support for older people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30 September 2026).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Allen, J., Donnelly, S. &amp; Morton, S. (2026) ‘Advancing older persons autonomy through advance care planning: the role for gerontological social workers’,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Social Work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56(2), pp. 609–628. doi:10.1093/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bjsw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/bcaf298.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Bowers, B., et al. (2018) ‘Residential care, activities and wellbeing in later life’,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Aging &amp; Social Policy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30(4), pp. 345–362.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Care Act (2014)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https://www.legislation.gov.uk/ukpga/2014/23/contents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(legislation.gov.uk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State of health care and adult social care in England 2022/23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https://www.cqc.org.uk/publications/major-report/state-care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(cqc.org.uk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State of Ageing 2023–24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https://ageing-better.org.uk/our-ageing-population-state-ageing-2023-4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400" i="1" dirty="0">
                <a:effectLst/>
                <a:latin typeface="Times New Roman" panose="02020603050405020304" pitchFamily="18" charset="0"/>
              </a:rPr>
              <a:t>Clare Court case study - SCIE</a:t>
            </a:r>
            <a:r>
              <a:rPr lang="en-GB" sz="4400" dirty="0">
                <a:effectLst/>
                <a:latin typeface="Times New Roman" panose="02020603050405020304" pitchFamily="18" charset="0"/>
              </a:rPr>
              <a:t> (2023) </a:t>
            </a:r>
            <a:r>
              <a:rPr lang="en-GB" sz="4400" i="1" dirty="0">
                <a:effectLst/>
                <a:latin typeface="Times New Roman" panose="02020603050405020304" pitchFamily="18" charset="0"/>
              </a:rPr>
              <a:t>SCIE</a:t>
            </a:r>
            <a:r>
              <a:rPr lang="en-GB" sz="4400" dirty="0">
                <a:effectLst/>
                <a:latin typeface="Times New Roman" panose="02020603050405020304" pitchFamily="18" charset="0"/>
              </a:rPr>
              <a:t>. Available at: https://www.scie.org.uk/housing/role-of-housing/promising-practice/models/care-home/clare-court/ (Accessed: 22 October 2026).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Davidson, P., Rushton, C.H., Kurtz, M. et al.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(2018) ‘A social–ecological framework: A model for addressing ethical practice in nursing’,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Nursing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e1233–e1241.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: 10.1111/jocn.14158.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de Roubaix, J.A.M.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(2011) ‘Beneficence, non‑maleficence, distributive justice and respect for patient autonomy–reconcilable ends in aesthetic surgery?’,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Plastic, Reconstructive &amp; Aesthetic Surgery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64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(1), pp. 11–16.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Equality Act (2010)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https://www.legislation.gov.uk/ukpga/2010/15/contents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(legislation.gov.uk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30 September 2026).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Fry, P.S. (1992) ‘Major Social Theories of Aging and Their Implications for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Concepts and Practice: A Critical Review’,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4400" i="1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 Psychologist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20(2). doi:10.1177/0011000092202002.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Glasby, J., Dickinson, H. &amp; Peck, E.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(2006) ‘Guest editorial: partnership working in health and social care’,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in the Community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(5), pp. 373–374.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&amp; Care Act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https://www.legislation.gov.uk/ukpga/2022/31/contents/enacted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(legislation.gov.uk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Foundation (2018)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health care needs of people with multiple health conditions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https://www.health.org.uk/publications/understanding-the-health-care-needs-of-people-with-multiple-health-conditions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(health.org.uk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Homecare Association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Homecare in the UK: continuity, quality and workforce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Homecare Association.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Lipsky, M.S. &amp; King, M. (2015) ‘Biological theories of aging’,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Disease‑a‑month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61(11), pp. 460–466.</a:t>
            </a:r>
          </a:p>
          <a:p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Marnfeldt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K. &amp; Wilber, K. (2025) ‘The Safety–Autonomy Grid: A Flexible Framework for Navigating Protection and Independence for Older Adults’,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65(6), gnaf111. doi:10.1093/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geront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/gnaf111.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Mental Capacity Act (2005)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https://www.legislation.gov.uk/ukpga/2005/9/contents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(legislation.gov.uk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https://www.longtermplan.nhs.uk/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(longtermplan.nhs.uk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Noordink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Verharen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L., Schalk, R. &amp; Van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Regenmortel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T. (2024) ‘A Conceptual Exploration of Psychological Empowerment with Older People. A Tailored Concept Mapping Approach’,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Gerontological Social Work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67(8), pp. 1153–1173. doi:10.1080/01634372.2024.2359927.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Nursing Older People (2020) ‘Evaluating a palliative care education programme for domiciliary care workers’,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Nursing Older People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32(5). doi:10.7748/nop.2020.e1235.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Ofcom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Adults’ Media Use and Attitudes 2023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https://www.ofcom.org.uk/research-and-data/media-literacy-research/adults/media-use-and-attitudes-2023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(ofcom.org.uk in Bing)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26 September 2026).</a:t>
            </a:r>
          </a:p>
          <a:p>
            <a:r>
              <a:rPr lang="en-GB" sz="4000" dirty="0"/>
              <a:t>Office for National Statistics (ONS) (2023) </a:t>
            </a:r>
            <a:r>
              <a:rPr lang="en-GB" sz="4000" i="1" dirty="0"/>
              <a:t>Mid‑year population estimates</a:t>
            </a:r>
            <a:r>
              <a:rPr lang="en-GB" sz="4000" dirty="0"/>
              <a:t>. Available at: https://www.ons.gov.uk/peoplepopulationandcommunity/populationandmigration/populationestimates </a:t>
            </a:r>
            <a:r>
              <a:rPr lang="en-GB" sz="4000" u="sng" dirty="0">
                <a:hlinkClick r:id="rId13"/>
              </a:rPr>
              <a:t>(ons.gov.uk in Bing)</a:t>
            </a:r>
            <a:r>
              <a:rPr lang="en-GB" sz="4000" dirty="0"/>
              <a:t> (Accessed: 26 September 2026).</a:t>
            </a:r>
          </a:p>
          <a:p>
            <a:r>
              <a:rPr lang="en-GB" sz="4000" dirty="0"/>
              <a:t>Psychogeriatrics (2021) ‘Vulnerability, frailty and safeguarding in older adults’, </a:t>
            </a:r>
            <a:r>
              <a:rPr lang="en-GB" sz="4000" i="1" dirty="0"/>
              <a:t>Psychogeriatrics</a:t>
            </a:r>
            <a:r>
              <a:rPr lang="en-GB" sz="4000" dirty="0"/>
              <a:t>. doi:10.1111/psyg.13043.</a:t>
            </a:r>
          </a:p>
          <a:p>
            <a:r>
              <a:rPr lang="en-GB" sz="4000" dirty="0"/>
              <a:t>Robertson, R. (2017) ‘Institutional care and autonomy: critiques and practice implications’, </a:t>
            </a:r>
            <a:r>
              <a:rPr lang="en-GB" sz="4000" i="1" dirty="0"/>
              <a:t>Journal of Social Policy</a:t>
            </a:r>
            <a:r>
              <a:rPr lang="en-GB" sz="4000" dirty="0"/>
              <a:t>, 46(3), pp. 421–438.</a:t>
            </a:r>
          </a:p>
          <a:p>
            <a:r>
              <a:rPr lang="en-GB" sz="4000" b="1" dirty="0"/>
              <a:t>Santana, M.J., Manalili, K., Jolley, R.J., Zelinsky, S. &amp; Lu, M.</a:t>
            </a:r>
            <a:r>
              <a:rPr lang="en-GB" sz="4000" dirty="0"/>
              <a:t> (2018) ‘How to practice person‑centred care: A conceptual framework’, </a:t>
            </a:r>
            <a:r>
              <a:rPr lang="en-GB" sz="4000" i="1" dirty="0"/>
              <a:t>Health Expectations</a:t>
            </a:r>
            <a:r>
              <a:rPr lang="en-GB" sz="4000" dirty="0"/>
              <a:t>, </a:t>
            </a:r>
            <a:r>
              <a:rPr lang="en-GB" sz="4000" b="1" dirty="0"/>
              <a:t>21</a:t>
            </a:r>
            <a:r>
              <a:rPr lang="en-GB" sz="4000" dirty="0"/>
              <a:t>, pp. 429–440. </a:t>
            </a:r>
            <a:r>
              <a:rPr lang="en-GB" sz="4000" dirty="0" err="1"/>
              <a:t>doi</a:t>
            </a:r>
            <a:r>
              <a:rPr lang="en-GB" sz="4000" dirty="0"/>
              <a:t>: 10.1111/hex.12640.</a:t>
            </a:r>
          </a:p>
          <a:p>
            <a:r>
              <a:rPr lang="en-GB" sz="4000" dirty="0"/>
              <a:t>UK Government (2022) </a:t>
            </a:r>
            <a:r>
              <a:rPr lang="en-GB" sz="4000" i="1" dirty="0"/>
              <a:t>Disabled Facilities Grants: guidance for local authorities</a:t>
            </a:r>
            <a:r>
              <a:rPr lang="en-GB" sz="4000" dirty="0"/>
              <a:t>. GOV.UK.</a:t>
            </a:r>
          </a:p>
          <a:p>
            <a:r>
              <a:rPr lang="en-GB" sz="4000" dirty="0"/>
              <a:t>World Health Organization (WHO) (2015) </a:t>
            </a:r>
            <a:r>
              <a:rPr lang="en-GB" sz="4000" i="1" dirty="0"/>
              <a:t>World report on ageing and health</a:t>
            </a:r>
            <a:r>
              <a:rPr lang="en-GB" sz="4000" dirty="0"/>
              <a:t>. Available at: </a:t>
            </a:r>
            <a:r>
              <a:rPr lang="en-GB" sz="4000" u="sng" dirty="0">
                <a:hlinkClick r:id="rId14"/>
              </a:rPr>
              <a:t>https://www.who.int/publications/i/item/9789241565042</a:t>
            </a:r>
            <a:r>
              <a:rPr lang="en-GB" sz="4000" dirty="0"/>
              <a:t> (Accessed: 26 September 2026).</a:t>
            </a:r>
          </a:p>
          <a:p>
            <a:r>
              <a:rPr lang="en-GB" sz="4000" dirty="0"/>
              <a:t>World Health Organization (2015) </a:t>
            </a:r>
            <a:r>
              <a:rPr lang="en-GB" sz="4000" i="1" dirty="0"/>
              <a:t>World report on ageing and health</a:t>
            </a:r>
            <a:r>
              <a:rPr lang="en-GB" sz="4000" dirty="0"/>
              <a:t>. Geneva: World Health Organization. Available at: </a:t>
            </a:r>
            <a:r>
              <a:rPr lang="en-GB" sz="4000" dirty="0">
                <a:hlinkClick r:id="rId15" tooltip="iris.who.int"/>
              </a:rPr>
              <a:t>https://iris.who.int/handle/10665/186463</a:t>
            </a:r>
            <a:r>
              <a:rPr lang="en-GB" sz="4000" dirty="0"/>
              <a:t> (Accessed: 13 October 2026).</a:t>
            </a:r>
          </a:p>
          <a:p>
            <a:endParaRPr lang="en-GB" sz="4000" dirty="0"/>
          </a:p>
          <a:p>
            <a:pPr lvl="0"/>
            <a:endParaRPr lang="en-GB" sz="5600" dirty="0"/>
          </a:p>
          <a:p>
            <a:pPr lvl="0"/>
            <a:endParaRPr lang="en-GB" sz="4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9396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 anchor="b">
            <a:normAutofit/>
          </a:bodyPr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/>
          <a:p>
            <a:r>
              <a:rPr lang="en-US" dirty="0"/>
              <a:t>Whitney </a:t>
            </a:r>
            <a:r>
              <a:rPr lang="en-US" dirty="0" err="1"/>
              <a:t>brito</a:t>
            </a:r>
            <a:r>
              <a:rPr lang="en-US" dirty="0"/>
              <a:t> Moreno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20525</TotalTime>
  <Words>4164</Words>
  <Application>Microsoft Office PowerPoint</Application>
  <PresentationFormat>Widescreen</PresentationFormat>
  <Paragraphs>201</Paragraphs>
  <Slides>21</Slides>
  <Notes>19</Notes>
  <HiddenSlides>0</HiddenSlides>
  <MMClips>18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Tenorite</vt:lpstr>
      <vt:lpstr>Times New Roman</vt:lpstr>
      <vt:lpstr>Custom</vt:lpstr>
      <vt:lpstr>PowerPoint Presentation</vt:lpstr>
      <vt:lpstr>Introduction </vt:lpstr>
      <vt:lpstr>Why Ageing Matters</vt:lpstr>
      <vt:lpstr>Theories of Aging Overview</vt:lpstr>
      <vt:lpstr>Activity Theory and Empowerment</vt:lpstr>
      <vt:lpstr>Disengagement theory and risks</vt:lpstr>
      <vt:lpstr>Biopsychosocial Model Overview</vt:lpstr>
      <vt:lpstr>Physical needs</vt:lpstr>
      <vt:lpstr>Emotional Needs and Mental Health </vt:lpstr>
      <vt:lpstr>Social Needs and Inclusion</vt:lpstr>
      <vt:lpstr> Overview of UK Care provision</vt:lpstr>
      <vt:lpstr>Domiciliary care- critical evaluation </vt:lpstr>
      <vt:lpstr>Residential care critical evaluation</vt:lpstr>
      <vt:lpstr>Evaluating the effectiveness of current service and policies- Domiciliary &amp; residential care </vt:lpstr>
      <vt:lpstr>Policies and Legislation – Care Provision, Equality and Empowerment </vt:lpstr>
      <vt:lpstr>Case Study: Clare Court Housing Overview</vt:lpstr>
      <vt:lpstr>Technology Benefits , limitations and Ethics </vt:lpstr>
      <vt:lpstr>Safeguarding</vt:lpstr>
      <vt:lpstr>Recommendation &amp; Conclusion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Whitney Brito Moreno</dc:creator>
  <cp:lastModifiedBy>Whitney Brito Moreno</cp:lastModifiedBy>
  <cp:revision>1</cp:revision>
  <dcterms:created xsi:type="dcterms:W3CDTF">2026-09-23T17:53:55Z</dcterms:created>
  <dcterms:modified xsi:type="dcterms:W3CDTF">2026-10-25T13:04:12Z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