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279" r:id="rId6"/>
    <p:sldId id="280" r:id="rId7"/>
    <p:sldId id="260" r:id="rId8"/>
    <p:sldId id="311" r:id="rId9"/>
    <p:sldId id="263" r:id="rId10"/>
    <p:sldId id="261" r:id="rId11"/>
    <p:sldId id="445" r:id="rId12"/>
    <p:sldId id="467" r:id="rId13"/>
    <p:sldId id="376" r:id="rId14"/>
    <p:sldId id="341" r:id="rId15"/>
    <p:sldId id="363" r:id="rId16"/>
    <p:sldId id="458" r:id="rId17"/>
    <p:sldId id="266" r:id="rId18"/>
    <p:sldId id="267" r:id="rId19"/>
    <p:sldId id="464" r:id="rId20"/>
    <p:sldId id="465" r:id="rId21"/>
    <p:sldId id="265" r:id="rId22"/>
    <p:sldId id="456" r:id="rId23"/>
    <p:sldId id="336" r:id="rId24"/>
    <p:sldId id="469" r:id="rId25"/>
    <p:sldId id="462" r:id="rId26"/>
    <p:sldId id="463" r:id="rId27"/>
    <p:sldId id="372" r:id="rId28"/>
    <p:sldId id="374" r:id="rId29"/>
    <p:sldId id="369" r:id="rId30"/>
    <p:sldId id="470" r:id="rId31"/>
    <p:sldId id="471" r:id="rId32"/>
    <p:sldId id="457" r:id="rId33"/>
    <p:sldId id="446" r:id="rId34"/>
    <p:sldId id="269" r:id="rId35"/>
    <p:sldId id="468" r:id="rId36"/>
    <p:sldId id="459" r:id="rId37"/>
    <p:sldId id="264" r:id="rId38"/>
    <p:sldId id="286" r:id="rId39"/>
    <p:sldId id="273" r:id="rId40"/>
    <p:sldId id="460" r:id="rId41"/>
    <p:sldId id="448" r:id="rId42"/>
    <p:sldId id="323" r:id="rId43"/>
    <p:sldId id="259" r:id="rId44"/>
    <p:sldId id="32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039E54-A5F3-6843-D94D-482D30A7DCC0}" v="131" dt="2024-12-18T14:22:56.548"/>
    <p1510:client id="{E76FCB79-1DE2-4923-85CC-F4898A1A1200}" v="2" dt="2024-12-18T15:30:22.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339" y="39"/>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DC039E54-A5F3-6843-D94D-482D30A7DCC0}"/>
    <pc:docChg chg="addSld modSld sldOrd">
      <pc:chgData name="Lisa Ellis" userId="S::l.ellis@uwtsd.ac.uk::1e3b8b31-18a3-40b3-8e12-8230c5071370" providerId="AD" clId="Web-{DC039E54-A5F3-6843-D94D-482D30A7DCC0}" dt="2024-12-18T14:22:56.548" v="100" actId="1076"/>
      <pc:docMkLst>
        <pc:docMk/>
      </pc:docMkLst>
      <pc:sldChg chg="addSp delSp modSp mod ord modShow">
        <pc:chgData name="Lisa Ellis" userId="S::l.ellis@uwtsd.ac.uk::1e3b8b31-18a3-40b3-8e12-8230c5071370" providerId="AD" clId="Web-{DC039E54-A5F3-6843-D94D-482D30A7DCC0}" dt="2024-12-18T14:22:56.548" v="100" actId="1076"/>
        <pc:sldMkLst>
          <pc:docMk/>
          <pc:sldMk cId="2806141745" sldId="369"/>
        </pc:sldMkLst>
        <pc:spChg chg="mod">
          <ac:chgData name="Lisa Ellis" userId="S::l.ellis@uwtsd.ac.uk::1e3b8b31-18a3-40b3-8e12-8230c5071370" providerId="AD" clId="Web-{DC039E54-A5F3-6843-D94D-482D30A7DCC0}" dt="2024-12-18T14:13:56.825" v="87" actId="20577"/>
          <ac:spMkLst>
            <pc:docMk/>
            <pc:sldMk cId="2806141745" sldId="369"/>
            <ac:spMk id="8" creationId="{4AAD22F4-508C-20EC-6216-51817D17D030}"/>
          </ac:spMkLst>
        </pc:spChg>
        <pc:spChg chg="mod">
          <ac:chgData name="Lisa Ellis" userId="S::l.ellis@uwtsd.ac.uk::1e3b8b31-18a3-40b3-8e12-8230c5071370" providerId="AD" clId="Web-{DC039E54-A5F3-6843-D94D-482D30A7DCC0}" dt="2024-12-18T14:22:51.907" v="98" actId="1076"/>
          <ac:spMkLst>
            <pc:docMk/>
            <pc:sldMk cId="2806141745" sldId="369"/>
            <ac:spMk id="9" creationId="{9EEA4DBA-D07C-D1E4-8505-D3BC168E50E8}"/>
          </ac:spMkLst>
        </pc:spChg>
        <pc:spChg chg="mod">
          <ac:chgData name="Lisa Ellis" userId="S::l.ellis@uwtsd.ac.uk::1e3b8b31-18a3-40b3-8e12-8230c5071370" providerId="AD" clId="Web-{DC039E54-A5F3-6843-D94D-482D30A7DCC0}" dt="2024-12-18T14:15:47.098" v="92" actId="1076"/>
          <ac:spMkLst>
            <pc:docMk/>
            <pc:sldMk cId="2806141745" sldId="369"/>
            <ac:spMk id="17" creationId="{8F6F67EB-920B-D0F6-D6E8-AEE5EFEA568F}"/>
          </ac:spMkLst>
        </pc:spChg>
        <pc:picChg chg="add mod">
          <ac:chgData name="Lisa Ellis" userId="S::l.ellis@uwtsd.ac.uk::1e3b8b31-18a3-40b3-8e12-8230c5071370" providerId="AD" clId="Web-{DC039E54-A5F3-6843-D94D-482D30A7DCC0}" dt="2024-12-18T14:15:43.535" v="91" actId="1076"/>
          <ac:picMkLst>
            <pc:docMk/>
            <pc:sldMk cId="2806141745" sldId="369"/>
            <ac:picMk id="3" creationId="{3BC4818F-9164-C7EB-E33B-E4652E4557A4}"/>
          </ac:picMkLst>
        </pc:picChg>
        <pc:picChg chg="add mod">
          <ac:chgData name="Lisa Ellis" userId="S::l.ellis@uwtsd.ac.uk::1e3b8b31-18a3-40b3-8e12-8230c5071370" providerId="AD" clId="Web-{DC039E54-A5F3-6843-D94D-482D30A7DCC0}" dt="2024-12-18T14:22:56.548" v="100" actId="1076"/>
          <ac:picMkLst>
            <pc:docMk/>
            <pc:sldMk cId="2806141745" sldId="369"/>
            <ac:picMk id="6" creationId="{33BAE719-378E-408E-6641-E7F7340F44C7}"/>
          </ac:picMkLst>
        </pc:picChg>
        <pc:picChg chg="del">
          <ac:chgData name="Lisa Ellis" userId="S::l.ellis@uwtsd.ac.uk::1e3b8b31-18a3-40b3-8e12-8230c5071370" providerId="AD" clId="Web-{DC039E54-A5F3-6843-D94D-482D30A7DCC0}" dt="2024-12-18T14:12:19.912" v="79"/>
          <ac:picMkLst>
            <pc:docMk/>
            <pc:sldMk cId="2806141745" sldId="369"/>
            <ac:picMk id="26" creationId="{F5386C98-AD6B-7351-1C1C-D37FB7735E47}"/>
          </ac:picMkLst>
        </pc:picChg>
        <pc:picChg chg="del">
          <ac:chgData name="Lisa Ellis" userId="S::l.ellis@uwtsd.ac.uk::1e3b8b31-18a3-40b3-8e12-8230c5071370" providerId="AD" clId="Web-{DC039E54-A5F3-6843-D94D-482D30A7DCC0}" dt="2024-12-18T14:12:10.349" v="75"/>
          <ac:picMkLst>
            <pc:docMk/>
            <pc:sldMk cId="2806141745" sldId="369"/>
            <ac:picMk id="28" creationId="{395C237A-6A4C-B850-0D7D-A03E682C9979}"/>
          </ac:picMkLst>
        </pc:picChg>
        <pc:picChg chg="del">
          <ac:chgData name="Lisa Ellis" userId="S::l.ellis@uwtsd.ac.uk::1e3b8b31-18a3-40b3-8e12-8230c5071370" providerId="AD" clId="Web-{DC039E54-A5F3-6843-D94D-482D30A7DCC0}" dt="2024-12-18T14:12:12.490" v="76"/>
          <ac:picMkLst>
            <pc:docMk/>
            <pc:sldMk cId="2806141745" sldId="369"/>
            <ac:picMk id="30" creationId="{B02D8E98-1471-FABF-3452-F6B18342B83F}"/>
          </ac:picMkLst>
        </pc:picChg>
      </pc:sldChg>
      <pc:sldChg chg="ord">
        <pc:chgData name="Lisa Ellis" userId="S::l.ellis@uwtsd.ac.uk::1e3b8b31-18a3-40b3-8e12-8230c5071370" providerId="AD" clId="Web-{DC039E54-A5F3-6843-D94D-482D30A7DCC0}" dt="2024-12-18T11:53:50.437" v="66"/>
        <pc:sldMkLst>
          <pc:docMk/>
          <pc:sldMk cId="536689185" sldId="457"/>
        </pc:sldMkLst>
      </pc:sldChg>
      <pc:sldChg chg="modSp add ord replId">
        <pc:chgData name="Lisa Ellis" userId="S::l.ellis@uwtsd.ac.uk::1e3b8b31-18a3-40b3-8e12-8230c5071370" providerId="AD" clId="Web-{DC039E54-A5F3-6843-D94D-482D30A7DCC0}" dt="2024-12-18T11:54:36.297" v="73"/>
        <pc:sldMkLst>
          <pc:docMk/>
          <pc:sldMk cId="3782784042" sldId="470"/>
        </pc:sldMkLst>
        <pc:spChg chg="mod">
          <ac:chgData name="Lisa Ellis" userId="S::l.ellis@uwtsd.ac.uk::1e3b8b31-18a3-40b3-8e12-8230c5071370" providerId="AD" clId="Web-{DC039E54-A5F3-6843-D94D-482D30A7DCC0}" dt="2024-12-18T11:50:17.634" v="34" actId="1076"/>
          <ac:spMkLst>
            <pc:docMk/>
            <pc:sldMk cId="3782784042" sldId="470"/>
            <ac:spMk id="4" creationId="{18EE0E05-7949-1C37-32B0-7D9E6EA2E669}"/>
          </ac:spMkLst>
        </pc:spChg>
        <pc:spChg chg="mod">
          <ac:chgData name="Lisa Ellis" userId="S::l.ellis@uwtsd.ac.uk::1e3b8b31-18a3-40b3-8e12-8230c5071370" providerId="AD" clId="Web-{DC039E54-A5F3-6843-D94D-482D30A7DCC0}" dt="2024-12-18T11:50:14.665" v="33" actId="1076"/>
          <ac:spMkLst>
            <pc:docMk/>
            <pc:sldMk cId="3782784042" sldId="470"/>
            <ac:spMk id="5" creationId="{28DABF0E-7752-6DFD-B272-50BBA7641596}"/>
          </ac:spMkLst>
        </pc:spChg>
        <pc:spChg chg="mod">
          <ac:chgData name="Lisa Ellis" userId="S::l.ellis@uwtsd.ac.uk::1e3b8b31-18a3-40b3-8e12-8230c5071370" providerId="AD" clId="Web-{DC039E54-A5F3-6843-D94D-482D30A7DCC0}" dt="2024-12-18T11:53:17.701" v="64" actId="1076"/>
          <ac:spMkLst>
            <pc:docMk/>
            <pc:sldMk cId="3782784042" sldId="470"/>
            <ac:spMk id="6" creationId="{69D8E74E-881D-0843-E622-F498AF4EFB28}"/>
          </ac:spMkLst>
        </pc:spChg>
        <pc:spChg chg="mod">
          <ac:chgData name="Lisa Ellis" userId="S::l.ellis@uwtsd.ac.uk::1e3b8b31-18a3-40b3-8e12-8230c5071370" providerId="AD" clId="Web-{DC039E54-A5F3-6843-D94D-482D30A7DCC0}" dt="2024-12-18T11:50:25.228" v="35" actId="1076"/>
          <ac:spMkLst>
            <pc:docMk/>
            <pc:sldMk cId="3782784042" sldId="470"/>
            <ac:spMk id="7" creationId="{D378439C-6A76-0D74-203B-3FED25C4A325}"/>
          </ac:spMkLst>
        </pc:spChg>
        <pc:spChg chg="mod">
          <ac:chgData name="Lisa Ellis" userId="S::l.ellis@uwtsd.ac.uk::1e3b8b31-18a3-40b3-8e12-8230c5071370" providerId="AD" clId="Web-{DC039E54-A5F3-6843-D94D-482D30A7DCC0}" dt="2024-12-18T11:52:32.747" v="62" actId="20577"/>
          <ac:spMkLst>
            <pc:docMk/>
            <pc:sldMk cId="3782784042" sldId="470"/>
            <ac:spMk id="9" creationId="{9C98EB20-3106-8E82-C5C7-8B71ACFB5DEA}"/>
          </ac:spMkLst>
        </pc:spChg>
      </pc:sldChg>
    </pc:docChg>
  </pc:docChgLst>
  <pc:docChgLst>
    <pc:chgData name="Lisa Ellis" userId="1e3b8b31-18a3-40b3-8e12-8230c5071370" providerId="ADAL" clId="{E76FCB79-1DE2-4923-85CC-F4898A1A1200}"/>
    <pc:docChg chg="undo custSel addSld delSld modSld">
      <pc:chgData name="Lisa Ellis" userId="1e3b8b31-18a3-40b3-8e12-8230c5071370" providerId="ADAL" clId="{E76FCB79-1DE2-4923-85CC-F4898A1A1200}" dt="2024-12-18T15:31:21.444" v="779" actId="1076"/>
      <pc:docMkLst>
        <pc:docMk/>
      </pc:docMkLst>
      <pc:sldChg chg="modSp mod">
        <pc:chgData name="Lisa Ellis" userId="1e3b8b31-18a3-40b3-8e12-8230c5071370" providerId="ADAL" clId="{E76FCB79-1DE2-4923-85CC-F4898A1A1200}" dt="2024-12-11T15:25:50.825" v="11" actId="20577"/>
        <pc:sldMkLst>
          <pc:docMk/>
          <pc:sldMk cId="3799625505" sldId="256"/>
        </pc:sldMkLst>
        <pc:spChg chg="mod">
          <ac:chgData name="Lisa Ellis" userId="1e3b8b31-18a3-40b3-8e12-8230c5071370" providerId="ADAL" clId="{E76FCB79-1DE2-4923-85CC-F4898A1A1200}" dt="2024-12-11T15:25:50.825" v="11" actId="20577"/>
          <ac:spMkLst>
            <pc:docMk/>
            <pc:sldMk cId="3799625505" sldId="256"/>
            <ac:spMk id="3" creationId="{00000000-0000-0000-0000-000000000000}"/>
          </ac:spMkLst>
        </pc:spChg>
      </pc:sldChg>
      <pc:sldChg chg="modSp mod">
        <pc:chgData name="Lisa Ellis" userId="1e3b8b31-18a3-40b3-8e12-8230c5071370" providerId="ADAL" clId="{E76FCB79-1DE2-4923-85CC-F4898A1A1200}" dt="2024-12-18T15:31:21.444" v="779" actId="1076"/>
        <pc:sldMkLst>
          <pc:docMk/>
          <pc:sldMk cId="4075501085" sldId="264"/>
        </pc:sldMkLst>
        <pc:spChg chg="mod">
          <ac:chgData name="Lisa Ellis" userId="1e3b8b31-18a3-40b3-8e12-8230c5071370" providerId="ADAL" clId="{E76FCB79-1DE2-4923-85CC-F4898A1A1200}" dt="2024-12-18T15:30:08.303" v="775" actId="14100"/>
          <ac:spMkLst>
            <pc:docMk/>
            <pc:sldMk cId="4075501085" sldId="264"/>
            <ac:spMk id="4" creationId="{780F72A3-FFE9-4B8C-93CA-7782A9C09B85}"/>
          </ac:spMkLst>
        </pc:spChg>
        <pc:picChg chg="mod">
          <ac:chgData name="Lisa Ellis" userId="1e3b8b31-18a3-40b3-8e12-8230c5071370" providerId="ADAL" clId="{E76FCB79-1DE2-4923-85CC-F4898A1A1200}" dt="2024-12-18T15:31:21.444" v="779" actId="1076"/>
          <ac:picMkLst>
            <pc:docMk/>
            <pc:sldMk cId="4075501085" sldId="264"/>
            <ac:picMk id="10" creationId="{42D96DAB-E618-44FF-AB62-CC16DCD1BE7F}"/>
          </ac:picMkLst>
        </pc:picChg>
      </pc:sldChg>
      <pc:sldChg chg="modSp mod">
        <pc:chgData name="Lisa Ellis" userId="1e3b8b31-18a3-40b3-8e12-8230c5071370" providerId="ADAL" clId="{E76FCB79-1DE2-4923-85CC-F4898A1A1200}" dt="2024-12-11T16:01:25.945" v="151" actId="20577"/>
        <pc:sldMkLst>
          <pc:docMk/>
          <pc:sldMk cId="2195710157" sldId="323"/>
        </pc:sldMkLst>
        <pc:spChg chg="mod">
          <ac:chgData name="Lisa Ellis" userId="1e3b8b31-18a3-40b3-8e12-8230c5071370" providerId="ADAL" clId="{E76FCB79-1DE2-4923-85CC-F4898A1A1200}" dt="2024-12-11T16:01:25.945" v="151" actId="20577"/>
          <ac:spMkLst>
            <pc:docMk/>
            <pc:sldMk cId="2195710157" sldId="323"/>
            <ac:spMk id="3" creationId="{522688F8-4B56-47B4-345E-CAA04372D9E9}"/>
          </ac:spMkLst>
        </pc:spChg>
      </pc:sldChg>
      <pc:sldChg chg="modSp mod modShow">
        <pc:chgData name="Lisa Ellis" userId="1e3b8b31-18a3-40b3-8e12-8230c5071370" providerId="ADAL" clId="{E76FCB79-1DE2-4923-85CC-F4898A1A1200}" dt="2024-12-18T14:23:35.156" v="154" actId="14100"/>
        <pc:sldMkLst>
          <pc:docMk/>
          <pc:sldMk cId="2806141745" sldId="369"/>
        </pc:sldMkLst>
        <pc:spChg chg="mod ord">
          <ac:chgData name="Lisa Ellis" userId="1e3b8b31-18a3-40b3-8e12-8230c5071370" providerId="ADAL" clId="{E76FCB79-1DE2-4923-85CC-F4898A1A1200}" dt="2024-12-18T14:23:35.156" v="154" actId="14100"/>
          <ac:spMkLst>
            <pc:docMk/>
            <pc:sldMk cId="2806141745" sldId="369"/>
            <ac:spMk id="9" creationId="{9EEA4DBA-D07C-D1E4-8505-D3BC168E50E8}"/>
          </ac:spMkLst>
        </pc:spChg>
      </pc:sldChg>
      <pc:sldChg chg="modSp mod">
        <pc:chgData name="Lisa Ellis" userId="1e3b8b31-18a3-40b3-8e12-8230c5071370" providerId="ADAL" clId="{E76FCB79-1DE2-4923-85CC-F4898A1A1200}" dt="2024-12-11T15:41:48.175" v="115" actId="20577"/>
        <pc:sldMkLst>
          <pc:docMk/>
          <pc:sldMk cId="2290247851" sldId="372"/>
        </pc:sldMkLst>
        <pc:spChg chg="mod">
          <ac:chgData name="Lisa Ellis" userId="1e3b8b31-18a3-40b3-8e12-8230c5071370" providerId="ADAL" clId="{E76FCB79-1DE2-4923-85CC-F4898A1A1200}" dt="2024-12-11T15:41:48.175" v="115" actId="20577"/>
          <ac:spMkLst>
            <pc:docMk/>
            <pc:sldMk cId="2290247851" sldId="372"/>
            <ac:spMk id="9" creationId="{9C98EB20-3106-8E82-C5C7-8B71ACFB5DEA}"/>
          </ac:spMkLst>
        </pc:spChg>
      </pc:sldChg>
      <pc:sldChg chg="addSp delSp del mod">
        <pc:chgData name="Lisa Ellis" userId="1e3b8b31-18a3-40b3-8e12-8230c5071370" providerId="ADAL" clId="{E76FCB79-1DE2-4923-85CC-F4898A1A1200}" dt="2024-12-11T15:44:52.382" v="116" actId="2696"/>
        <pc:sldMkLst>
          <pc:docMk/>
          <pc:sldMk cId="3274053591" sldId="373"/>
        </pc:sldMkLst>
        <pc:picChg chg="add del">
          <ac:chgData name="Lisa Ellis" userId="1e3b8b31-18a3-40b3-8e12-8230c5071370" providerId="ADAL" clId="{E76FCB79-1DE2-4923-85CC-F4898A1A1200}" dt="2024-12-11T15:37:13.475" v="84" actId="478"/>
          <ac:picMkLst>
            <pc:docMk/>
            <pc:sldMk cId="3274053591" sldId="373"/>
            <ac:picMk id="5" creationId="{67E87071-C359-3FE9-A023-7CFAD9C82F55}"/>
          </ac:picMkLst>
        </pc:picChg>
      </pc:sldChg>
      <pc:sldChg chg="addSp delSp modSp mod">
        <pc:chgData name="Lisa Ellis" userId="1e3b8b31-18a3-40b3-8e12-8230c5071370" providerId="ADAL" clId="{E76FCB79-1DE2-4923-85CC-F4898A1A1200}" dt="2024-12-11T15:57:01.334" v="123" actId="14100"/>
        <pc:sldMkLst>
          <pc:docMk/>
          <pc:sldMk cId="798308936" sldId="374"/>
        </pc:sldMkLst>
        <pc:picChg chg="add mod">
          <ac:chgData name="Lisa Ellis" userId="1e3b8b31-18a3-40b3-8e12-8230c5071370" providerId="ADAL" clId="{E76FCB79-1DE2-4923-85CC-F4898A1A1200}" dt="2024-12-11T15:57:01.334" v="123" actId="14100"/>
          <ac:picMkLst>
            <pc:docMk/>
            <pc:sldMk cId="798308936" sldId="374"/>
            <ac:picMk id="5" creationId="{9122D9B1-4245-A614-48AB-C0CA78E75243}"/>
          </ac:picMkLst>
        </pc:picChg>
        <pc:picChg chg="del">
          <ac:chgData name="Lisa Ellis" userId="1e3b8b31-18a3-40b3-8e12-8230c5071370" providerId="ADAL" clId="{E76FCB79-1DE2-4923-85CC-F4898A1A1200}" dt="2024-12-11T15:56:46.205" v="117" actId="478"/>
          <ac:picMkLst>
            <pc:docMk/>
            <pc:sldMk cId="798308936" sldId="374"/>
            <ac:picMk id="9" creationId="{4F4565BE-2CD3-C51A-B3F2-B7B668E69AC1}"/>
          </ac:picMkLst>
        </pc:picChg>
      </pc:sldChg>
      <pc:sldChg chg="modSp mod">
        <pc:chgData name="Lisa Ellis" userId="1e3b8b31-18a3-40b3-8e12-8230c5071370" providerId="ADAL" clId="{E76FCB79-1DE2-4923-85CC-F4898A1A1200}" dt="2024-12-11T15:59:27.528" v="142" actId="27636"/>
        <pc:sldMkLst>
          <pc:docMk/>
          <pc:sldMk cId="536689185" sldId="457"/>
        </pc:sldMkLst>
        <pc:spChg chg="mod">
          <ac:chgData name="Lisa Ellis" userId="1e3b8b31-18a3-40b3-8e12-8230c5071370" providerId="ADAL" clId="{E76FCB79-1DE2-4923-85CC-F4898A1A1200}" dt="2024-12-11T15:59:27.528" v="142" actId="27636"/>
          <ac:spMkLst>
            <pc:docMk/>
            <pc:sldMk cId="536689185" sldId="457"/>
            <ac:spMk id="3" creationId="{8FCD4D14-10BC-283F-02B9-A968623E32CB}"/>
          </ac:spMkLst>
        </pc:spChg>
      </pc:sldChg>
      <pc:sldChg chg="modSp mod">
        <pc:chgData name="Lisa Ellis" userId="1e3b8b31-18a3-40b3-8e12-8230c5071370" providerId="ADAL" clId="{E76FCB79-1DE2-4923-85CC-F4898A1A1200}" dt="2024-12-11T16:00:25.703" v="145" actId="1076"/>
        <pc:sldMkLst>
          <pc:docMk/>
          <pc:sldMk cId="4196725967" sldId="468"/>
        </pc:sldMkLst>
        <pc:spChg chg="mod">
          <ac:chgData name="Lisa Ellis" userId="1e3b8b31-18a3-40b3-8e12-8230c5071370" providerId="ADAL" clId="{E76FCB79-1DE2-4923-85CC-F4898A1A1200}" dt="2024-12-11T16:00:25.703" v="145" actId="1076"/>
          <ac:spMkLst>
            <pc:docMk/>
            <pc:sldMk cId="4196725967" sldId="468"/>
            <ac:spMk id="9" creationId="{1F410952-2F64-D745-98C0-2B3DD4307E13}"/>
          </ac:spMkLst>
        </pc:spChg>
      </pc:sldChg>
      <pc:sldChg chg="addSp delSp modSp add mod">
        <pc:chgData name="Lisa Ellis" userId="1e3b8b31-18a3-40b3-8e12-8230c5071370" providerId="ADAL" clId="{E76FCB79-1DE2-4923-85CC-F4898A1A1200}" dt="2024-12-11T15:32:02.215" v="58" actId="1076"/>
        <pc:sldMkLst>
          <pc:docMk/>
          <pc:sldMk cId="2916792071" sldId="469"/>
        </pc:sldMkLst>
        <pc:spChg chg="mod">
          <ac:chgData name="Lisa Ellis" userId="1e3b8b31-18a3-40b3-8e12-8230c5071370" providerId="ADAL" clId="{E76FCB79-1DE2-4923-85CC-F4898A1A1200}" dt="2024-12-11T15:30:28.995" v="44" actId="1076"/>
          <ac:spMkLst>
            <pc:docMk/>
            <pc:sldMk cId="2916792071" sldId="469"/>
            <ac:spMk id="5" creationId="{62ED9887-CCE1-672F-1255-80B14977C770}"/>
          </ac:spMkLst>
        </pc:spChg>
        <pc:spChg chg="mod ord">
          <ac:chgData name="Lisa Ellis" userId="1e3b8b31-18a3-40b3-8e12-8230c5071370" providerId="ADAL" clId="{E76FCB79-1DE2-4923-85CC-F4898A1A1200}" dt="2024-12-11T15:30:50.478" v="49" actId="1076"/>
          <ac:spMkLst>
            <pc:docMk/>
            <pc:sldMk cId="2916792071" sldId="469"/>
            <ac:spMk id="9" creationId="{9EEA4DBA-D07C-D1E4-8505-D3BC168E50E8}"/>
          </ac:spMkLst>
        </pc:spChg>
        <pc:spChg chg="mod">
          <ac:chgData name="Lisa Ellis" userId="1e3b8b31-18a3-40b3-8e12-8230c5071370" providerId="ADAL" clId="{E76FCB79-1DE2-4923-85CC-F4898A1A1200}" dt="2024-12-11T15:31:03.346" v="53" actId="1076"/>
          <ac:spMkLst>
            <pc:docMk/>
            <pc:sldMk cId="2916792071" sldId="469"/>
            <ac:spMk id="11" creationId="{EDA598B3-3401-D618-D8E5-A95883844C7D}"/>
          </ac:spMkLst>
        </pc:spChg>
        <pc:spChg chg="mod">
          <ac:chgData name="Lisa Ellis" userId="1e3b8b31-18a3-40b3-8e12-8230c5071370" providerId="ADAL" clId="{E76FCB79-1DE2-4923-85CC-F4898A1A1200}" dt="2024-12-11T15:32:02.215" v="58" actId="1076"/>
          <ac:spMkLst>
            <pc:docMk/>
            <pc:sldMk cId="2916792071" sldId="469"/>
            <ac:spMk id="13" creationId="{CEE907FF-5B25-CC35-6361-12AA28596B7D}"/>
          </ac:spMkLst>
        </pc:spChg>
        <pc:spChg chg="mod">
          <ac:chgData name="Lisa Ellis" userId="1e3b8b31-18a3-40b3-8e12-8230c5071370" providerId="ADAL" clId="{E76FCB79-1DE2-4923-85CC-F4898A1A1200}" dt="2024-12-11T15:31:06.926" v="54" actId="1076"/>
          <ac:spMkLst>
            <pc:docMk/>
            <pc:sldMk cId="2916792071" sldId="469"/>
            <ac:spMk id="14" creationId="{1457F3B6-FC18-7CFA-0262-BAE5F32DA072}"/>
          </ac:spMkLst>
        </pc:spChg>
        <pc:spChg chg="mod">
          <ac:chgData name="Lisa Ellis" userId="1e3b8b31-18a3-40b3-8e12-8230c5071370" providerId="ADAL" clId="{E76FCB79-1DE2-4923-85CC-F4898A1A1200}" dt="2024-12-11T15:30:31.983" v="45" actId="1076"/>
          <ac:spMkLst>
            <pc:docMk/>
            <pc:sldMk cId="2916792071" sldId="469"/>
            <ac:spMk id="15" creationId="{D46B4F8F-9B6E-B044-EC57-B2B5C1F09660}"/>
          </ac:spMkLst>
        </pc:spChg>
        <pc:spChg chg="mod">
          <ac:chgData name="Lisa Ellis" userId="1e3b8b31-18a3-40b3-8e12-8230c5071370" providerId="ADAL" clId="{E76FCB79-1DE2-4923-85CC-F4898A1A1200}" dt="2024-12-11T15:29:18.282" v="30" actId="1076"/>
          <ac:spMkLst>
            <pc:docMk/>
            <pc:sldMk cId="2916792071" sldId="469"/>
            <ac:spMk id="16" creationId="{D5419D35-95D5-7CD0-A1EB-440F2E708B19}"/>
          </ac:spMkLst>
        </pc:spChg>
        <pc:spChg chg="mod ord">
          <ac:chgData name="Lisa Ellis" userId="1e3b8b31-18a3-40b3-8e12-8230c5071370" providerId="ADAL" clId="{E76FCB79-1DE2-4923-85CC-F4898A1A1200}" dt="2024-12-11T15:30:55.822" v="51" actId="1076"/>
          <ac:spMkLst>
            <pc:docMk/>
            <pc:sldMk cId="2916792071" sldId="469"/>
            <ac:spMk id="17" creationId="{8F6F67EB-920B-D0F6-D6E8-AEE5EFEA568F}"/>
          </ac:spMkLst>
        </pc:spChg>
        <pc:picChg chg="add mod">
          <ac:chgData name="Lisa Ellis" userId="1e3b8b31-18a3-40b3-8e12-8230c5071370" providerId="ADAL" clId="{E76FCB79-1DE2-4923-85CC-F4898A1A1200}" dt="2024-12-11T15:28:16.821" v="19" actId="1076"/>
          <ac:picMkLst>
            <pc:docMk/>
            <pc:sldMk cId="2916792071" sldId="469"/>
            <ac:picMk id="6" creationId="{4606D23B-DFFE-6EDE-103D-7A995405F7AD}"/>
          </ac:picMkLst>
        </pc:picChg>
        <pc:picChg chg="add mod">
          <ac:chgData name="Lisa Ellis" userId="1e3b8b31-18a3-40b3-8e12-8230c5071370" providerId="ADAL" clId="{E76FCB79-1DE2-4923-85CC-F4898A1A1200}" dt="2024-12-11T15:30:47.367" v="48" actId="1076"/>
          <ac:picMkLst>
            <pc:docMk/>
            <pc:sldMk cId="2916792071" sldId="469"/>
            <ac:picMk id="18" creationId="{1B8DE006-1A61-C06D-9E76-9419AC8CAAB8}"/>
          </ac:picMkLst>
        </pc:picChg>
        <pc:picChg chg="add mod">
          <ac:chgData name="Lisa Ellis" userId="1e3b8b31-18a3-40b3-8e12-8230c5071370" providerId="ADAL" clId="{E76FCB79-1DE2-4923-85CC-F4898A1A1200}" dt="2024-12-11T15:31:22.091" v="57" actId="14100"/>
          <ac:picMkLst>
            <pc:docMk/>
            <pc:sldMk cId="2916792071" sldId="469"/>
            <ac:picMk id="20" creationId="{D5113649-B38F-9D52-DFF0-3B9E03456572}"/>
          </ac:picMkLst>
        </pc:picChg>
        <pc:picChg chg="del">
          <ac:chgData name="Lisa Ellis" userId="1e3b8b31-18a3-40b3-8e12-8230c5071370" providerId="ADAL" clId="{E76FCB79-1DE2-4923-85CC-F4898A1A1200}" dt="2024-12-11T15:27:28.626" v="14" actId="478"/>
          <ac:picMkLst>
            <pc:docMk/>
            <pc:sldMk cId="2916792071" sldId="469"/>
            <ac:picMk id="26" creationId="{F5386C98-AD6B-7351-1C1C-D37FB7735E47}"/>
          </ac:picMkLst>
        </pc:picChg>
        <pc:picChg chg="del">
          <ac:chgData name="Lisa Ellis" userId="1e3b8b31-18a3-40b3-8e12-8230c5071370" providerId="ADAL" clId="{E76FCB79-1DE2-4923-85CC-F4898A1A1200}" dt="2024-12-11T15:28:22.026" v="20" actId="478"/>
          <ac:picMkLst>
            <pc:docMk/>
            <pc:sldMk cId="2916792071" sldId="469"/>
            <ac:picMk id="28" creationId="{395C237A-6A4C-B850-0D7D-A03E682C9979}"/>
          </ac:picMkLst>
        </pc:picChg>
        <pc:picChg chg="del">
          <ac:chgData name="Lisa Ellis" userId="1e3b8b31-18a3-40b3-8e12-8230c5071370" providerId="ADAL" clId="{E76FCB79-1DE2-4923-85CC-F4898A1A1200}" dt="2024-12-11T15:29:51.793" v="38" actId="478"/>
          <ac:picMkLst>
            <pc:docMk/>
            <pc:sldMk cId="2916792071" sldId="469"/>
            <ac:picMk id="30" creationId="{B02D8E98-1471-FABF-3452-F6B18342B83F}"/>
          </ac:picMkLst>
        </pc:picChg>
      </pc:sldChg>
      <pc:sldChg chg="modSp mod">
        <pc:chgData name="Lisa Ellis" userId="1e3b8b31-18a3-40b3-8e12-8230c5071370" providerId="ADAL" clId="{E76FCB79-1DE2-4923-85CC-F4898A1A1200}" dt="2024-12-18T15:27:13.029" v="708" actId="14100"/>
        <pc:sldMkLst>
          <pc:docMk/>
          <pc:sldMk cId="3782784042" sldId="470"/>
        </pc:sldMkLst>
        <pc:spChg chg="mod">
          <ac:chgData name="Lisa Ellis" userId="1e3b8b31-18a3-40b3-8e12-8230c5071370" providerId="ADAL" clId="{E76FCB79-1DE2-4923-85CC-F4898A1A1200}" dt="2024-12-18T15:24:51.378" v="457" actId="14100"/>
          <ac:spMkLst>
            <pc:docMk/>
            <pc:sldMk cId="3782784042" sldId="470"/>
            <ac:spMk id="4" creationId="{18EE0E05-7949-1C37-32B0-7D9E6EA2E669}"/>
          </ac:spMkLst>
        </pc:spChg>
        <pc:spChg chg="mod">
          <ac:chgData name="Lisa Ellis" userId="1e3b8b31-18a3-40b3-8e12-8230c5071370" providerId="ADAL" clId="{E76FCB79-1DE2-4923-85CC-F4898A1A1200}" dt="2024-12-18T15:27:13.029" v="708" actId="14100"/>
          <ac:spMkLst>
            <pc:docMk/>
            <pc:sldMk cId="3782784042" sldId="470"/>
            <ac:spMk id="5" creationId="{28DABF0E-7752-6DFD-B272-50BBA7641596}"/>
          </ac:spMkLst>
        </pc:spChg>
        <pc:spChg chg="mod">
          <ac:chgData name="Lisa Ellis" userId="1e3b8b31-18a3-40b3-8e12-8230c5071370" providerId="ADAL" clId="{E76FCB79-1DE2-4923-85CC-F4898A1A1200}" dt="2024-12-18T15:24:53.691" v="458" actId="1076"/>
          <ac:spMkLst>
            <pc:docMk/>
            <pc:sldMk cId="3782784042" sldId="470"/>
            <ac:spMk id="7" creationId="{D378439C-6A76-0D74-203B-3FED25C4A325}"/>
          </ac:spMkLst>
        </pc:spChg>
        <pc:spChg chg="mod">
          <ac:chgData name="Lisa Ellis" userId="1e3b8b31-18a3-40b3-8e12-8230c5071370" providerId="ADAL" clId="{E76FCB79-1DE2-4923-85CC-F4898A1A1200}" dt="2024-12-18T15:26:45.815" v="674" actId="1076"/>
          <ac:spMkLst>
            <pc:docMk/>
            <pc:sldMk cId="3782784042" sldId="470"/>
            <ac:spMk id="9" creationId="{9C98EB20-3106-8E82-C5C7-8B71ACFB5DEA}"/>
          </ac:spMkLst>
        </pc:spChg>
      </pc:sldChg>
      <pc:sldChg chg="addSp modSp new mod">
        <pc:chgData name="Lisa Ellis" userId="1e3b8b31-18a3-40b3-8e12-8230c5071370" providerId="ADAL" clId="{E76FCB79-1DE2-4923-85CC-F4898A1A1200}" dt="2024-12-18T15:18:54.598" v="424" actId="6549"/>
        <pc:sldMkLst>
          <pc:docMk/>
          <pc:sldMk cId="485423109" sldId="471"/>
        </pc:sldMkLst>
        <pc:spChg chg="mod">
          <ac:chgData name="Lisa Ellis" userId="1e3b8b31-18a3-40b3-8e12-8230c5071370" providerId="ADAL" clId="{E76FCB79-1DE2-4923-85CC-F4898A1A1200}" dt="2024-12-18T14:36:57.863" v="193" actId="20577"/>
          <ac:spMkLst>
            <pc:docMk/>
            <pc:sldMk cId="485423109" sldId="471"/>
            <ac:spMk id="2" creationId="{81AC5D83-29C0-B36D-16CE-C5186030727D}"/>
          </ac:spMkLst>
        </pc:spChg>
        <pc:spChg chg="mod">
          <ac:chgData name="Lisa Ellis" userId="1e3b8b31-18a3-40b3-8e12-8230c5071370" providerId="ADAL" clId="{E76FCB79-1DE2-4923-85CC-F4898A1A1200}" dt="2024-12-18T15:18:54.598" v="424" actId="6549"/>
          <ac:spMkLst>
            <pc:docMk/>
            <pc:sldMk cId="485423109" sldId="471"/>
            <ac:spMk id="3" creationId="{1377C105-6EB2-185C-954E-986F03BEFDDD}"/>
          </ac:spMkLst>
        </pc:spChg>
        <pc:picChg chg="add mod">
          <ac:chgData name="Lisa Ellis" userId="1e3b8b31-18a3-40b3-8e12-8230c5071370" providerId="ADAL" clId="{E76FCB79-1DE2-4923-85CC-F4898A1A1200}" dt="2024-12-18T15:16:57.187" v="420" actId="339"/>
          <ac:picMkLst>
            <pc:docMk/>
            <pc:sldMk cId="485423109" sldId="471"/>
            <ac:picMk id="5" creationId="{E599D326-99C8-54F5-DDDB-B97DA5B0843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A20D9-83A1-42A1-A2FF-F3391756EFC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7AC73AC-2B1F-40FF-8594-C991D3227F13}">
      <dgm:prSet/>
      <dgm:spPr/>
      <dgm:t>
        <a:bodyPr/>
        <a:lstStyle/>
        <a:p>
          <a:r>
            <a:rPr lang="en-GB"/>
            <a:t>What do you already know?</a:t>
          </a:r>
          <a:endParaRPr lang="en-US"/>
        </a:p>
      </dgm:t>
    </dgm:pt>
    <dgm:pt modelId="{C9EBEA37-368E-4D65-85FC-B71C066A6791}" type="parTrans" cxnId="{7DF7262D-1ED5-4B9F-A780-45F16759B616}">
      <dgm:prSet/>
      <dgm:spPr/>
      <dgm:t>
        <a:bodyPr/>
        <a:lstStyle/>
        <a:p>
          <a:endParaRPr lang="en-US"/>
        </a:p>
      </dgm:t>
    </dgm:pt>
    <dgm:pt modelId="{5F9B6577-C045-4289-B3D3-96A39524B1E6}" type="sibTrans" cxnId="{7DF7262D-1ED5-4B9F-A780-45F16759B616}">
      <dgm:prSet/>
      <dgm:spPr/>
      <dgm:t>
        <a:bodyPr/>
        <a:lstStyle/>
        <a:p>
          <a:endParaRPr lang="en-US"/>
        </a:p>
      </dgm:t>
    </dgm:pt>
    <dgm:pt modelId="{04D0C509-44ED-437E-ACA2-418A8A083FD2}">
      <dgm:prSet/>
      <dgm:spPr/>
      <dgm:t>
        <a:bodyPr/>
        <a:lstStyle/>
        <a:p>
          <a:r>
            <a:rPr lang="en-GB"/>
            <a:t>What do you need to find out?</a:t>
          </a:r>
          <a:endParaRPr lang="en-US"/>
        </a:p>
      </dgm:t>
    </dgm:pt>
    <dgm:pt modelId="{142BAAA4-4624-42A3-8839-2D2A66187157}" type="parTrans" cxnId="{003F22CF-8876-443D-8E7D-BC89C5815CF9}">
      <dgm:prSet/>
      <dgm:spPr/>
      <dgm:t>
        <a:bodyPr/>
        <a:lstStyle/>
        <a:p>
          <a:endParaRPr lang="en-US"/>
        </a:p>
      </dgm:t>
    </dgm:pt>
    <dgm:pt modelId="{2ADB68F3-D7FE-46D5-B687-766E12A68AD6}" type="sibTrans" cxnId="{003F22CF-8876-443D-8E7D-BC89C5815CF9}">
      <dgm:prSet/>
      <dgm:spPr/>
      <dgm:t>
        <a:bodyPr/>
        <a:lstStyle/>
        <a:p>
          <a:endParaRPr lang="en-US"/>
        </a:p>
      </dgm:t>
    </dgm:pt>
    <dgm:pt modelId="{118E3159-5E15-46B7-96C7-3E5D388A72B5}">
      <dgm:prSet/>
      <dgm:spPr/>
      <dgm:t>
        <a:bodyPr/>
        <a:lstStyle/>
        <a:p>
          <a:r>
            <a:rPr lang="en-GB"/>
            <a:t>What are the main key concepts?</a:t>
          </a:r>
          <a:endParaRPr lang="en-US"/>
        </a:p>
      </dgm:t>
    </dgm:pt>
    <dgm:pt modelId="{5EF2FDAD-74AA-4781-9921-91B20F624EF4}" type="parTrans" cxnId="{D43BF2B1-86B0-4B70-843B-CC57E90F8123}">
      <dgm:prSet/>
      <dgm:spPr/>
      <dgm:t>
        <a:bodyPr/>
        <a:lstStyle/>
        <a:p>
          <a:endParaRPr lang="en-US"/>
        </a:p>
      </dgm:t>
    </dgm:pt>
    <dgm:pt modelId="{4B6B328A-889F-4164-A1C4-2BAA87E04922}" type="sibTrans" cxnId="{D43BF2B1-86B0-4B70-843B-CC57E90F8123}">
      <dgm:prSet/>
      <dgm:spPr/>
      <dgm:t>
        <a:bodyPr/>
        <a:lstStyle/>
        <a:p>
          <a:endParaRPr lang="en-US"/>
        </a:p>
      </dgm:t>
    </dgm:pt>
    <dgm:pt modelId="{7A913A2D-E28D-4B7F-9300-26D4AB12E919}">
      <dgm:prSet/>
      <dgm:spPr/>
      <dgm:t>
        <a:bodyPr/>
        <a:lstStyle/>
        <a:p>
          <a:r>
            <a:rPr lang="en-GB"/>
            <a:t>What key words will you use?</a:t>
          </a:r>
          <a:endParaRPr lang="en-US"/>
        </a:p>
      </dgm:t>
    </dgm:pt>
    <dgm:pt modelId="{98F3A7C6-C3B8-4FD5-9007-C36EAB0E0285}" type="parTrans" cxnId="{57C0EA83-3B07-44AB-B7F5-43DC1E8002DF}">
      <dgm:prSet/>
      <dgm:spPr/>
      <dgm:t>
        <a:bodyPr/>
        <a:lstStyle/>
        <a:p>
          <a:endParaRPr lang="en-US"/>
        </a:p>
      </dgm:t>
    </dgm:pt>
    <dgm:pt modelId="{4C6E5530-392C-4B11-AFF5-D496FF4B9A26}" type="sibTrans" cxnId="{57C0EA83-3B07-44AB-B7F5-43DC1E8002DF}">
      <dgm:prSet/>
      <dgm:spPr/>
      <dgm:t>
        <a:bodyPr/>
        <a:lstStyle/>
        <a:p>
          <a:endParaRPr lang="en-US"/>
        </a:p>
      </dgm:t>
    </dgm:pt>
    <dgm:pt modelId="{1CC4EBE2-8C45-47D9-AC87-A2A2A169EDB7}">
      <dgm:prSet/>
      <dgm:spPr/>
      <dgm:t>
        <a:bodyPr/>
        <a:lstStyle/>
        <a:p>
          <a:r>
            <a:rPr lang="en-GB"/>
            <a:t>How will you combine them?</a:t>
          </a:r>
          <a:endParaRPr lang="en-US"/>
        </a:p>
      </dgm:t>
    </dgm:pt>
    <dgm:pt modelId="{61BFEB68-0207-4655-9ABB-9B7E0514D4C5}" type="parTrans" cxnId="{739B2824-4E07-4E25-A10A-4F97FDEE2397}">
      <dgm:prSet/>
      <dgm:spPr/>
      <dgm:t>
        <a:bodyPr/>
        <a:lstStyle/>
        <a:p>
          <a:endParaRPr lang="en-US"/>
        </a:p>
      </dgm:t>
    </dgm:pt>
    <dgm:pt modelId="{B54BC6AC-7A02-4DFA-83A8-9468EBD85B4E}" type="sibTrans" cxnId="{739B2824-4E07-4E25-A10A-4F97FDEE2397}">
      <dgm:prSet/>
      <dgm:spPr/>
      <dgm:t>
        <a:bodyPr/>
        <a:lstStyle/>
        <a:p>
          <a:endParaRPr lang="en-US"/>
        </a:p>
      </dgm:t>
    </dgm:pt>
    <dgm:pt modelId="{662F9531-59BC-426F-9CA5-F3681DF798A3}" type="pres">
      <dgm:prSet presAssocID="{6AFA20D9-83A1-42A1-A2FF-F3391756EFC4}" presName="vert0" presStyleCnt="0">
        <dgm:presLayoutVars>
          <dgm:dir/>
          <dgm:animOne val="branch"/>
          <dgm:animLvl val="lvl"/>
        </dgm:presLayoutVars>
      </dgm:prSet>
      <dgm:spPr/>
    </dgm:pt>
    <dgm:pt modelId="{60290370-6AFC-4476-9A79-833EF0FD2277}" type="pres">
      <dgm:prSet presAssocID="{A7AC73AC-2B1F-40FF-8594-C991D3227F13}" presName="thickLine" presStyleLbl="alignNode1" presStyleIdx="0" presStyleCnt="5"/>
      <dgm:spPr/>
    </dgm:pt>
    <dgm:pt modelId="{1CA084A7-CF54-4ACD-9FD6-6F83E5FB51FD}" type="pres">
      <dgm:prSet presAssocID="{A7AC73AC-2B1F-40FF-8594-C991D3227F13}" presName="horz1" presStyleCnt="0"/>
      <dgm:spPr/>
    </dgm:pt>
    <dgm:pt modelId="{F35CF778-7EB2-47E0-B1FF-4C62EE86709E}" type="pres">
      <dgm:prSet presAssocID="{A7AC73AC-2B1F-40FF-8594-C991D3227F13}" presName="tx1" presStyleLbl="revTx" presStyleIdx="0" presStyleCnt="5"/>
      <dgm:spPr/>
    </dgm:pt>
    <dgm:pt modelId="{9117E518-4D2D-4425-8EF1-B2265F92AC43}" type="pres">
      <dgm:prSet presAssocID="{A7AC73AC-2B1F-40FF-8594-C991D3227F13}" presName="vert1" presStyleCnt="0"/>
      <dgm:spPr/>
    </dgm:pt>
    <dgm:pt modelId="{AA0859B4-6F96-4FF4-87AD-A95DA8116C70}" type="pres">
      <dgm:prSet presAssocID="{04D0C509-44ED-437E-ACA2-418A8A083FD2}" presName="thickLine" presStyleLbl="alignNode1" presStyleIdx="1" presStyleCnt="5"/>
      <dgm:spPr/>
    </dgm:pt>
    <dgm:pt modelId="{02A0BA3A-7FF7-42DF-B354-470FE7EC1C71}" type="pres">
      <dgm:prSet presAssocID="{04D0C509-44ED-437E-ACA2-418A8A083FD2}" presName="horz1" presStyleCnt="0"/>
      <dgm:spPr/>
    </dgm:pt>
    <dgm:pt modelId="{69B51D22-235A-418D-BBC1-B890ECFF2E8B}" type="pres">
      <dgm:prSet presAssocID="{04D0C509-44ED-437E-ACA2-418A8A083FD2}" presName="tx1" presStyleLbl="revTx" presStyleIdx="1" presStyleCnt="5"/>
      <dgm:spPr/>
    </dgm:pt>
    <dgm:pt modelId="{CC06291E-57FC-4DEB-AF59-FE18B09D054A}" type="pres">
      <dgm:prSet presAssocID="{04D0C509-44ED-437E-ACA2-418A8A083FD2}" presName="vert1" presStyleCnt="0"/>
      <dgm:spPr/>
    </dgm:pt>
    <dgm:pt modelId="{EA3FB3EE-58A6-4C71-A7C8-7F2842569FA7}" type="pres">
      <dgm:prSet presAssocID="{118E3159-5E15-46B7-96C7-3E5D388A72B5}" presName="thickLine" presStyleLbl="alignNode1" presStyleIdx="2" presStyleCnt="5"/>
      <dgm:spPr/>
    </dgm:pt>
    <dgm:pt modelId="{420F5E1E-D7DF-464F-9AFC-83D3CD801143}" type="pres">
      <dgm:prSet presAssocID="{118E3159-5E15-46B7-96C7-3E5D388A72B5}" presName="horz1" presStyleCnt="0"/>
      <dgm:spPr/>
    </dgm:pt>
    <dgm:pt modelId="{23D822FB-6181-4DB7-ADED-44D04488B219}" type="pres">
      <dgm:prSet presAssocID="{118E3159-5E15-46B7-96C7-3E5D388A72B5}" presName="tx1" presStyleLbl="revTx" presStyleIdx="2" presStyleCnt="5"/>
      <dgm:spPr/>
    </dgm:pt>
    <dgm:pt modelId="{39CE5F5B-B984-4E05-B55B-C7A70631EED7}" type="pres">
      <dgm:prSet presAssocID="{118E3159-5E15-46B7-96C7-3E5D388A72B5}" presName="vert1" presStyleCnt="0"/>
      <dgm:spPr/>
    </dgm:pt>
    <dgm:pt modelId="{FA37F1D6-60BE-47AD-8C92-30731AE6D79F}" type="pres">
      <dgm:prSet presAssocID="{7A913A2D-E28D-4B7F-9300-26D4AB12E919}" presName="thickLine" presStyleLbl="alignNode1" presStyleIdx="3" presStyleCnt="5"/>
      <dgm:spPr/>
    </dgm:pt>
    <dgm:pt modelId="{8E2A0CF9-9DA0-41B7-9FD8-99D50829D81A}" type="pres">
      <dgm:prSet presAssocID="{7A913A2D-E28D-4B7F-9300-26D4AB12E919}" presName="horz1" presStyleCnt="0"/>
      <dgm:spPr/>
    </dgm:pt>
    <dgm:pt modelId="{C5F561A0-9776-4CDF-81F2-FB8BEC96A3B7}" type="pres">
      <dgm:prSet presAssocID="{7A913A2D-E28D-4B7F-9300-26D4AB12E919}" presName="tx1" presStyleLbl="revTx" presStyleIdx="3" presStyleCnt="5"/>
      <dgm:spPr/>
    </dgm:pt>
    <dgm:pt modelId="{C084A5B0-904D-4702-8A8E-8A4A5C8586FD}" type="pres">
      <dgm:prSet presAssocID="{7A913A2D-E28D-4B7F-9300-26D4AB12E919}" presName="vert1" presStyleCnt="0"/>
      <dgm:spPr/>
    </dgm:pt>
    <dgm:pt modelId="{567F4110-C037-4FEE-B62C-791CC5BE2159}" type="pres">
      <dgm:prSet presAssocID="{1CC4EBE2-8C45-47D9-AC87-A2A2A169EDB7}" presName="thickLine" presStyleLbl="alignNode1" presStyleIdx="4" presStyleCnt="5"/>
      <dgm:spPr/>
    </dgm:pt>
    <dgm:pt modelId="{F099FD59-5989-46AE-9F8C-3B120B53E80B}" type="pres">
      <dgm:prSet presAssocID="{1CC4EBE2-8C45-47D9-AC87-A2A2A169EDB7}" presName="horz1" presStyleCnt="0"/>
      <dgm:spPr/>
    </dgm:pt>
    <dgm:pt modelId="{4EEFE0A5-4059-4E78-8B57-458BC38F6419}" type="pres">
      <dgm:prSet presAssocID="{1CC4EBE2-8C45-47D9-AC87-A2A2A169EDB7}" presName="tx1" presStyleLbl="revTx" presStyleIdx="4" presStyleCnt="5"/>
      <dgm:spPr/>
    </dgm:pt>
    <dgm:pt modelId="{3EF2215A-0790-4C38-BBD1-7E4315DB52C8}" type="pres">
      <dgm:prSet presAssocID="{1CC4EBE2-8C45-47D9-AC87-A2A2A169EDB7}" presName="vert1" presStyleCnt="0"/>
      <dgm:spPr/>
    </dgm:pt>
  </dgm:ptLst>
  <dgm:cxnLst>
    <dgm:cxn modelId="{80BA651B-6B93-4A32-A499-62399DE5292F}" type="presOf" srcId="{7A913A2D-E28D-4B7F-9300-26D4AB12E919}" destId="{C5F561A0-9776-4CDF-81F2-FB8BEC96A3B7}" srcOrd="0" destOrd="0" presId="urn:microsoft.com/office/officeart/2008/layout/LinedList"/>
    <dgm:cxn modelId="{739B2824-4E07-4E25-A10A-4F97FDEE2397}" srcId="{6AFA20D9-83A1-42A1-A2FF-F3391756EFC4}" destId="{1CC4EBE2-8C45-47D9-AC87-A2A2A169EDB7}" srcOrd="4" destOrd="0" parTransId="{61BFEB68-0207-4655-9ABB-9B7E0514D4C5}" sibTransId="{B54BC6AC-7A02-4DFA-83A8-9468EBD85B4E}"/>
    <dgm:cxn modelId="{7DF7262D-1ED5-4B9F-A780-45F16759B616}" srcId="{6AFA20D9-83A1-42A1-A2FF-F3391756EFC4}" destId="{A7AC73AC-2B1F-40FF-8594-C991D3227F13}" srcOrd="0" destOrd="0" parTransId="{C9EBEA37-368E-4D65-85FC-B71C066A6791}" sibTransId="{5F9B6577-C045-4289-B3D3-96A39524B1E6}"/>
    <dgm:cxn modelId="{AA697749-40C6-44A7-BB62-F6339CE92A2D}" type="presOf" srcId="{A7AC73AC-2B1F-40FF-8594-C991D3227F13}" destId="{F35CF778-7EB2-47E0-B1FF-4C62EE86709E}" srcOrd="0" destOrd="0" presId="urn:microsoft.com/office/officeart/2008/layout/LinedList"/>
    <dgm:cxn modelId="{41A2974C-4B9E-46D8-85BD-206F40013FB3}" type="presOf" srcId="{04D0C509-44ED-437E-ACA2-418A8A083FD2}" destId="{69B51D22-235A-418D-BBC1-B890ECFF2E8B}" srcOrd="0" destOrd="0" presId="urn:microsoft.com/office/officeart/2008/layout/LinedList"/>
    <dgm:cxn modelId="{3458AF57-526B-49A8-BE93-4C13EA74134B}" type="presOf" srcId="{118E3159-5E15-46B7-96C7-3E5D388A72B5}" destId="{23D822FB-6181-4DB7-ADED-44D04488B219}" srcOrd="0" destOrd="0" presId="urn:microsoft.com/office/officeart/2008/layout/LinedList"/>
    <dgm:cxn modelId="{57C0EA83-3B07-44AB-B7F5-43DC1E8002DF}" srcId="{6AFA20D9-83A1-42A1-A2FF-F3391756EFC4}" destId="{7A913A2D-E28D-4B7F-9300-26D4AB12E919}" srcOrd="3" destOrd="0" parTransId="{98F3A7C6-C3B8-4FD5-9007-C36EAB0E0285}" sibTransId="{4C6E5530-392C-4B11-AFF5-D496FF4B9A26}"/>
    <dgm:cxn modelId="{4F0306AF-8370-4C92-B2BD-30D151B191AE}" type="presOf" srcId="{6AFA20D9-83A1-42A1-A2FF-F3391756EFC4}" destId="{662F9531-59BC-426F-9CA5-F3681DF798A3}" srcOrd="0" destOrd="0" presId="urn:microsoft.com/office/officeart/2008/layout/LinedList"/>
    <dgm:cxn modelId="{D43BF2B1-86B0-4B70-843B-CC57E90F8123}" srcId="{6AFA20D9-83A1-42A1-A2FF-F3391756EFC4}" destId="{118E3159-5E15-46B7-96C7-3E5D388A72B5}" srcOrd="2" destOrd="0" parTransId="{5EF2FDAD-74AA-4781-9921-91B20F624EF4}" sibTransId="{4B6B328A-889F-4164-A1C4-2BAA87E04922}"/>
    <dgm:cxn modelId="{003F22CF-8876-443D-8E7D-BC89C5815CF9}" srcId="{6AFA20D9-83A1-42A1-A2FF-F3391756EFC4}" destId="{04D0C509-44ED-437E-ACA2-418A8A083FD2}" srcOrd="1" destOrd="0" parTransId="{142BAAA4-4624-42A3-8839-2D2A66187157}" sibTransId="{2ADB68F3-D7FE-46D5-B687-766E12A68AD6}"/>
    <dgm:cxn modelId="{1D0405EE-488D-4A40-9980-497D44C5CBCA}" type="presOf" srcId="{1CC4EBE2-8C45-47D9-AC87-A2A2A169EDB7}" destId="{4EEFE0A5-4059-4E78-8B57-458BC38F6419}" srcOrd="0" destOrd="0" presId="urn:microsoft.com/office/officeart/2008/layout/LinedList"/>
    <dgm:cxn modelId="{1793D9A6-2F5B-43C7-891D-CF9E7E688483}" type="presParOf" srcId="{662F9531-59BC-426F-9CA5-F3681DF798A3}" destId="{60290370-6AFC-4476-9A79-833EF0FD2277}" srcOrd="0" destOrd="0" presId="urn:microsoft.com/office/officeart/2008/layout/LinedList"/>
    <dgm:cxn modelId="{DB69D6E1-B32C-4C9F-B456-F67D8553A81F}" type="presParOf" srcId="{662F9531-59BC-426F-9CA5-F3681DF798A3}" destId="{1CA084A7-CF54-4ACD-9FD6-6F83E5FB51FD}" srcOrd="1" destOrd="0" presId="urn:microsoft.com/office/officeart/2008/layout/LinedList"/>
    <dgm:cxn modelId="{1D39E4A8-7F57-40EB-81E5-45C8B7251E79}" type="presParOf" srcId="{1CA084A7-CF54-4ACD-9FD6-6F83E5FB51FD}" destId="{F35CF778-7EB2-47E0-B1FF-4C62EE86709E}" srcOrd="0" destOrd="0" presId="urn:microsoft.com/office/officeart/2008/layout/LinedList"/>
    <dgm:cxn modelId="{41408536-AB06-4425-90E0-6683E9082885}" type="presParOf" srcId="{1CA084A7-CF54-4ACD-9FD6-6F83E5FB51FD}" destId="{9117E518-4D2D-4425-8EF1-B2265F92AC43}" srcOrd="1" destOrd="0" presId="urn:microsoft.com/office/officeart/2008/layout/LinedList"/>
    <dgm:cxn modelId="{3139383C-F228-420B-9C3F-655CC74CFDC3}" type="presParOf" srcId="{662F9531-59BC-426F-9CA5-F3681DF798A3}" destId="{AA0859B4-6F96-4FF4-87AD-A95DA8116C70}" srcOrd="2" destOrd="0" presId="urn:microsoft.com/office/officeart/2008/layout/LinedList"/>
    <dgm:cxn modelId="{2D6765A0-9276-4A17-A2C3-7734E2BE0F4F}" type="presParOf" srcId="{662F9531-59BC-426F-9CA5-F3681DF798A3}" destId="{02A0BA3A-7FF7-42DF-B354-470FE7EC1C71}" srcOrd="3" destOrd="0" presId="urn:microsoft.com/office/officeart/2008/layout/LinedList"/>
    <dgm:cxn modelId="{64A05B18-79AE-432C-B246-94F3AAABF0FC}" type="presParOf" srcId="{02A0BA3A-7FF7-42DF-B354-470FE7EC1C71}" destId="{69B51D22-235A-418D-BBC1-B890ECFF2E8B}" srcOrd="0" destOrd="0" presId="urn:microsoft.com/office/officeart/2008/layout/LinedList"/>
    <dgm:cxn modelId="{949C5A41-8EC8-4166-A467-9A4B0EEDA7CD}" type="presParOf" srcId="{02A0BA3A-7FF7-42DF-B354-470FE7EC1C71}" destId="{CC06291E-57FC-4DEB-AF59-FE18B09D054A}" srcOrd="1" destOrd="0" presId="urn:microsoft.com/office/officeart/2008/layout/LinedList"/>
    <dgm:cxn modelId="{5A5E6B2B-A8EA-4F71-A784-D1A427572B5C}" type="presParOf" srcId="{662F9531-59BC-426F-9CA5-F3681DF798A3}" destId="{EA3FB3EE-58A6-4C71-A7C8-7F2842569FA7}" srcOrd="4" destOrd="0" presId="urn:microsoft.com/office/officeart/2008/layout/LinedList"/>
    <dgm:cxn modelId="{E11BE68F-3AAB-495C-8ADA-148480DC0434}" type="presParOf" srcId="{662F9531-59BC-426F-9CA5-F3681DF798A3}" destId="{420F5E1E-D7DF-464F-9AFC-83D3CD801143}" srcOrd="5" destOrd="0" presId="urn:microsoft.com/office/officeart/2008/layout/LinedList"/>
    <dgm:cxn modelId="{7C36E167-64FB-4A9B-9D7A-91BE34CB5CDC}" type="presParOf" srcId="{420F5E1E-D7DF-464F-9AFC-83D3CD801143}" destId="{23D822FB-6181-4DB7-ADED-44D04488B219}" srcOrd="0" destOrd="0" presId="urn:microsoft.com/office/officeart/2008/layout/LinedList"/>
    <dgm:cxn modelId="{CB66529E-DB17-4CD6-BDEA-41C35F3419AC}" type="presParOf" srcId="{420F5E1E-D7DF-464F-9AFC-83D3CD801143}" destId="{39CE5F5B-B984-4E05-B55B-C7A70631EED7}" srcOrd="1" destOrd="0" presId="urn:microsoft.com/office/officeart/2008/layout/LinedList"/>
    <dgm:cxn modelId="{03CF4A4F-EB50-4018-B8E1-4F713EA271CB}" type="presParOf" srcId="{662F9531-59BC-426F-9CA5-F3681DF798A3}" destId="{FA37F1D6-60BE-47AD-8C92-30731AE6D79F}" srcOrd="6" destOrd="0" presId="urn:microsoft.com/office/officeart/2008/layout/LinedList"/>
    <dgm:cxn modelId="{9C6502D0-4B21-4649-9C25-3E802F516555}" type="presParOf" srcId="{662F9531-59BC-426F-9CA5-F3681DF798A3}" destId="{8E2A0CF9-9DA0-41B7-9FD8-99D50829D81A}" srcOrd="7" destOrd="0" presId="urn:microsoft.com/office/officeart/2008/layout/LinedList"/>
    <dgm:cxn modelId="{F1D4FE36-9BD1-46BA-970A-37ADF7A197D1}" type="presParOf" srcId="{8E2A0CF9-9DA0-41B7-9FD8-99D50829D81A}" destId="{C5F561A0-9776-4CDF-81F2-FB8BEC96A3B7}" srcOrd="0" destOrd="0" presId="urn:microsoft.com/office/officeart/2008/layout/LinedList"/>
    <dgm:cxn modelId="{DF1323A7-EC7C-4CAB-B74A-F68F743401F3}" type="presParOf" srcId="{8E2A0CF9-9DA0-41B7-9FD8-99D50829D81A}" destId="{C084A5B0-904D-4702-8A8E-8A4A5C8586FD}" srcOrd="1" destOrd="0" presId="urn:microsoft.com/office/officeart/2008/layout/LinedList"/>
    <dgm:cxn modelId="{A420BC5B-7891-480A-9E1F-A2DC31B886CC}" type="presParOf" srcId="{662F9531-59BC-426F-9CA5-F3681DF798A3}" destId="{567F4110-C037-4FEE-B62C-791CC5BE2159}" srcOrd="8" destOrd="0" presId="urn:microsoft.com/office/officeart/2008/layout/LinedList"/>
    <dgm:cxn modelId="{5C77665E-DEE0-4408-9FAA-A28424653224}" type="presParOf" srcId="{662F9531-59BC-426F-9CA5-F3681DF798A3}" destId="{F099FD59-5989-46AE-9F8C-3B120B53E80B}" srcOrd="9" destOrd="0" presId="urn:microsoft.com/office/officeart/2008/layout/LinedList"/>
    <dgm:cxn modelId="{DA16A3BE-EB24-45FB-8C5D-0535CBC39A9D}" type="presParOf" srcId="{F099FD59-5989-46AE-9F8C-3B120B53E80B}" destId="{4EEFE0A5-4059-4E78-8B57-458BC38F6419}" srcOrd="0" destOrd="0" presId="urn:microsoft.com/office/officeart/2008/layout/LinedList"/>
    <dgm:cxn modelId="{B1DBD1CC-BB38-4117-93B0-44AC94671ED6}" type="presParOf" srcId="{F099FD59-5989-46AE-9F8C-3B120B53E80B}" destId="{3EF2215A-0790-4C38-BBD1-7E4315DB52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90370-6AFC-4476-9A79-833EF0FD2277}">
      <dsp:nvSpPr>
        <dsp:cNvPr id="0" name=""/>
        <dsp:cNvSpPr/>
      </dsp:nvSpPr>
      <dsp:spPr>
        <a:xfrm>
          <a:off x="0" y="495"/>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CF778-7EB2-47E0-B1FF-4C62EE86709E}">
      <dsp:nvSpPr>
        <dsp:cNvPr id="0" name=""/>
        <dsp:cNvSpPr/>
      </dsp:nvSpPr>
      <dsp:spPr>
        <a:xfrm>
          <a:off x="0" y="495"/>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already know?</a:t>
          </a:r>
          <a:endParaRPr lang="en-US" sz="2900" kern="1200"/>
        </a:p>
      </dsp:txBody>
      <dsp:txXfrm>
        <a:off x="0" y="495"/>
        <a:ext cx="5275261" cy="811898"/>
      </dsp:txXfrm>
    </dsp:sp>
    <dsp:sp modelId="{AA0859B4-6F96-4FF4-87AD-A95DA8116C70}">
      <dsp:nvSpPr>
        <dsp:cNvPr id="0" name=""/>
        <dsp:cNvSpPr/>
      </dsp:nvSpPr>
      <dsp:spPr>
        <a:xfrm>
          <a:off x="0" y="812393"/>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51D22-235A-418D-BBC1-B890ECFF2E8B}">
      <dsp:nvSpPr>
        <dsp:cNvPr id="0" name=""/>
        <dsp:cNvSpPr/>
      </dsp:nvSpPr>
      <dsp:spPr>
        <a:xfrm>
          <a:off x="0" y="812393"/>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need to find out?</a:t>
          </a:r>
          <a:endParaRPr lang="en-US" sz="2900" kern="1200"/>
        </a:p>
      </dsp:txBody>
      <dsp:txXfrm>
        <a:off x="0" y="812393"/>
        <a:ext cx="5275261" cy="811898"/>
      </dsp:txXfrm>
    </dsp:sp>
    <dsp:sp modelId="{EA3FB3EE-58A6-4C71-A7C8-7F2842569FA7}">
      <dsp:nvSpPr>
        <dsp:cNvPr id="0" name=""/>
        <dsp:cNvSpPr/>
      </dsp:nvSpPr>
      <dsp:spPr>
        <a:xfrm>
          <a:off x="0" y="1624292"/>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822FB-6181-4DB7-ADED-44D04488B219}">
      <dsp:nvSpPr>
        <dsp:cNvPr id="0" name=""/>
        <dsp:cNvSpPr/>
      </dsp:nvSpPr>
      <dsp:spPr>
        <a:xfrm>
          <a:off x="0" y="1624292"/>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are the main key concepts?</a:t>
          </a:r>
          <a:endParaRPr lang="en-US" sz="2900" kern="1200"/>
        </a:p>
      </dsp:txBody>
      <dsp:txXfrm>
        <a:off x="0" y="1624292"/>
        <a:ext cx="5275261" cy="811898"/>
      </dsp:txXfrm>
    </dsp:sp>
    <dsp:sp modelId="{FA37F1D6-60BE-47AD-8C92-30731AE6D79F}">
      <dsp:nvSpPr>
        <dsp:cNvPr id="0" name=""/>
        <dsp:cNvSpPr/>
      </dsp:nvSpPr>
      <dsp:spPr>
        <a:xfrm>
          <a:off x="0" y="2436190"/>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561A0-9776-4CDF-81F2-FB8BEC96A3B7}">
      <dsp:nvSpPr>
        <dsp:cNvPr id="0" name=""/>
        <dsp:cNvSpPr/>
      </dsp:nvSpPr>
      <dsp:spPr>
        <a:xfrm>
          <a:off x="0" y="2436190"/>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key words will you use?</a:t>
          </a:r>
          <a:endParaRPr lang="en-US" sz="2900" kern="1200"/>
        </a:p>
      </dsp:txBody>
      <dsp:txXfrm>
        <a:off x="0" y="2436190"/>
        <a:ext cx="5275261" cy="811898"/>
      </dsp:txXfrm>
    </dsp:sp>
    <dsp:sp modelId="{567F4110-C037-4FEE-B62C-791CC5BE2159}">
      <dsp:nvSpPr>
        <dsp:cNvPr id="0" name=""/>
        <dsp:cNvSpPr/>
      </dsp:nvSpPr>
      <dsp:spPr>
        <a:xfrm>
          <a:off x="0" y="3248089"/>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EFE0A5-4059-4E78-8B57-458BC38F6419}">
      <dsp:nvSpPr>
        <dsp:cNvPr id="0" name=""/>
        <dsp:cNvSpPr/>
      </dsp:nvSpPr>
      <dsp:spPr>
        <a:xfrm>
          <a:off x="0" y="3248089"/>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will you combine them?</a:t>
          </a:r>
          <a:endParaRPr lang="en-US" sz="2900" kern="1200"/>
        </a:p>
      </dsp:txBody>
      <dsp:txXfrm>
        <a:off x="0" y="3248089"/>
        <a:ext cx="5275261" cy="811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35</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37</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15.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view.php?id=11455&amp;section=1" TargetMode="External"/><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moodle.uwtsd.ac.uk/course/view.php?id=11455"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20.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69655902421"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28.sv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30.svg"/></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query=sub,contains,%22coercive%20control%22%20OR%20%22domestic%20abuse%22%20OR%20%22family%20violence%22,AND&amp;query=any,contains,%22childhood%20adversity%22,AND&amp;query=any,contains,UK%20OR%20%22United%20Kingdom%22%20OR%20England%20OR%20Wales%20OR%20Scotland,AND&amp;tab=Everything&amp;search_scope=Search_ELEC&amp;sortby=rank&amp;vid=44WHELF_UWTSD:44WHELF_UWTSD_VU1&amp;lang=en&amp;mode=advanced&amp;offset=0&amp;pcAvailability=true&amp;mfacet=tlevel,include,online_resources,1,lk&amp;mfacet=tlevel,include,peer_reviewed,1,lk&amp;mfacet=rtype,include,journals,1,lk&amp;mfacet=rtype,include,articles,1,lk&amp;facet=searchcreationdate,include,2018%7C,%7C2025,lk" TargetMode="External"/><Relationship Id="rId2" Type="http://schemas.openxmlformats.org/officeDocument/2006/relationships/hyperlink" Target="https://moodle.uwtsd.ac.uk/mod/scorm/player.php?a=7714&amp;currentorg=articulate_rise&amp;scoid=16961&amp;sesskey=oX2GOodlen&amp;display=popup&amp;mode=normal" TargetMode="Externa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image" Target="../media/image39.png"/><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hyperlink" Target="https://librarysearch.uwtsd.ac.uk/discovery/search?query=any,contains,(challenges%20reporting%20misconduct%20UK%20policing)%20OR%20(barriers%20to%20reporting%20police%20misconduct%20UK)%20OR%20(police%20accountability%20issues%20UK)%20OR%20(whistleblowing%20in%20UK%20law%20enforcement)%20OR%20(misconduct%20reporting%20obstacles%20UK%20police)%20OR%20(challenges%20in%20reporting%20police%20misconduct%20in%20the%20UK)%20OR%20(barriers%20to%20whistleblowing%20in%20UK%20law%20enforcement)%20OR%20(obstacles%20faced%20by%20officers%20in%20reporting%20misconduct%20in%20British%20policing)%20OR%20(issues%20with%20reporting%20unethical%20behavior%20in%20UK%20police%20forces)%20OR%20(factors%20affecting%20the%20reporting%20of%20police%20wrongdoing%20in%20the%20UK)%20OR%20(What%20are%20the%20challenges%20and%20barriers%20to%20reporting%20misconduct%20in%20UK%20policing%3F)&amp;tab=Everything&amp;search_scope=Search_ELEC&amp;vid=44WHELF_UWTSD:44WHELF_UWTSD_VU1&amp;lang=en&amp;offset=0&amp;pcAvailability=true&amp;mode=advanced"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image" Target="../media/image44.png"/><Relationship Id="rId11" Type="http://schemas.openxmlformats.org/officeDocument/2006/relationships/image" Target="../media/image49.svg"/><Relationship Id="rId5" Type="http://schemas.openxmlformats.org/officeDocument/2006/relationships/image" Target="../media/image43.sv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reporting%20misconduct%20UK%20policing)%20OR%20(barriers%20to%20reporting%20internal%20misconduct%20police%20UK)%20OR%20(internal%20misconduct%20in%20UK%20law%20enforcement)%20OR%20(whistleblowing%20challenges%20in%20UK%20police)%20OR%20(police%20accountability%20and%20reporting%20issues%20UK)%20OR%20(challenges%20to%20reporting%20misconduct%20in%20UK%20police%20forces)%20OR%20(barriers%20to%20whistleblowing%20in%20UK%20law%20enforcement)%20OR%20(internal%20misconduct%20reporting%20issues%20within%20British%20policing)%20OR%20(obstacles%20faced%20by%20police%20officers%20in%20reporting%20unethical%20behavior)%20OR%20(factors%20affecting%20the%20disclosure%20of%20misconduct%20in%20UK%20policing)%20OR%20(What%20are%20the%20challenges%20and%20barriers%20to%20reporting%20internal%20misconduct%20in%20UK%20policing)&amp;tab=Everything&amp;search_scope=Search_ELEC&amp;vid=44WHELF_UWTSD:44WHELF_UWTSD_VU1&amp;lang=en&amp;offset=0&amp;pcAvailability=true"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search?query=sub,contains,Police%20OR%20Policing%20OR%20Law%20enforcement,AND&amp;query=any,contains,Internal%20(misconduct%20OR%20whistleblowing),AND&amp;tab=Everything&amp;search_scope=Search_ELEC&amp;sortby=rank&amp;vid=44WHELF_UWTSD:44WHELF_UWTSD_VU1&amp;lang=en&amp;mode=advanced&amp;offset=0&amp;mfacet=topic,include,Police%20Misconduct,1,lk"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hyperlink" Target="https://librarysearch.uwtsd.ac.uk/discovery/search?query=any,contains,(missing%20children%20home%20risk%20assessment)%20OR%20(policing%20missing%20children%20cases)%20OR%20(risk%20factors%20for%20missing%20children)%20OR%20(child%20welfare%20and%20policing%20strategies)%20OR%20(repeat%20incidents%20of%20missing%20children)%20OR%20(missing%20children%20home%20safety%20assessments)%20OR%20(policing%20strategies%20for%20missing%20children%20cases)%20OR%20(risk%20evaluation%20in%20child%20abduction%20scenarios)%20OR%20(home%20environment%20factors%20in%20child%20disappearance)%20OR%20(law%20enforcement%20approaches%20to%20missing%20youth%20prevention)%20OR%20(Repeat%20missing%20children%20from%20home%20and%20risk%20assessment%20policing)&amp;tab=Everything&amp;search_scope=Search_ELEC&amp;vid=44WHELF_UWTSD:44WHELF_UWTSD_VU1&amp;offset=0&amp;pcAvailability=true&amp;searchInFulltextUserSelection=true&amp;lang=en&amp;facet=searchcreationdate,include,2018%7C,%7C2025,lk&amp;mfacet=tlevel,include,peer_reviewed,1,lk&amp;mfacet=tlevel,include,online_resources,1,lk&amp;mfacet=rtype,include,articles,1,lk"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reporting%20misconduct%20UK%20policing)%20OR%20(barriers%20to%20reporting%20internal%20misconduct%20police%20UK)%20OR%20(internal%20misconduct%20in%20UK%20law%20enforcement)%20OR%20(whistleblowing%20challenges%20in%20UK%20police)%20OR%20(police%20accountability%20and%20reporting%20issues%20UK)%20OR%20(challenges%20to%20reporting%20misconduct%20in%20UK%20police%20forces)%20OR%20(barriers%20to%20whistleblowing%20in%20UK%20law%20enforcement)%20OR%20(internal%20misconduct%20reporting%20issues%20within%20British%20policing)%20OR%20(obstacles%20faced%20by%20police%20officers%20in%20reporting%20unethical%20behavior)%20OR%20(factors%20affecting%20the%20disclosure%20of%20misconduct%20in%20UK%20policing)%20OR%20(What%20are%20the%20challenges%20and%20barriers%20to%20reporting%20internal%20misconduct%20in%20UK%20policing)&amp;tab=Everything&amp;search_scope=Search_ELEC&amp;vid=44WHELF_UWTSD:44WHELF_UWTSD_VU1&amp;lang=en&amp;offset=0&amp;pcAvailability=true"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75802402421" TargetMode="External"/><Relationship Id="rId13" Type="http://schemas.openxmlformats.org/officeDocument/2006/relationships/hyperlink" Target="https://www.police.uk/" TargetMode="External"/><Relationship Id="rId3" Type="http://schemas.openxmlformats.org/officeDocument/2006/relationships/hyperlink" Target="https://librarysearch.uwtsd.ac.uk/permalink/44WHELF_UWTSD/ra52dq/alma99100115361302421" TargetMode="External"/><Relationship Id="rId7" Type="http://schemas.openxmlformats.org/officeDocument/2006/relationships/hyperlink" Target="https://librarysearch.uwtsd.ac.uk/permalink/44WHELF_UWTSD/ra52dq/alma99100162659402421" TargetMode="External"/><Relationship Id="rId12" Type="http://schemas.openxmlformats.org/officeDocument/2006/relationships/hyperlink" Target="https://data.police.uk/" TargetMode="External"/><Relationship Id="rId2" Type="http://schemas.openxmlformats.org/officeDocument/2006/relationships/hyperlink" Target="https://librarysearch.uwtsd.ac.uk/permalink/44WHELF_UWTSD/11c0l68/alma991004787025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25947402421" TargetMode="External"/><Relationship Id="rId11" Type="http://schemas.openxmlformats.org/officeDocument/2006/relationships/hyperlink" Target="https://ukdataservice.ac.uk/find-data/browse/crime/" TargetMode="External"/><Relationship Id="rId5" Type="http://schemas.openxmlformats.org/officeDocument/2006/relationships/hyperlink" Target="https://librarysearch.uwtsd.ac.uk/permalink/44WHELF_UWTSD/ra52dq/alma99100224559102421" TargetMode="External"/><Relationship Id="rId15" Type="http://schemas.openxmlformats.org/officeDocument/2006/relationships/image" Target="../media/image54.jpeg"/><Relationship Id="rId10" Type="http://schemas.openxmlformats.org/officeDocument/2006/relationships/hyperlink" Target="https://www.ons.gov.uk/peoplepopulationandcommunity/crimeandjustice" TargetMode="External"/><Relationship Id="rId4" Type="http://schemas.openxmlformats.org/officeDocument/2006/relationships/hyperlink" Target="https://librarysearch.uwtsd.ac.uk/permalink/44WHELF_UWTSD/ra52dq/alma99100115364102421" TargetMode="External"/><Relationship Id="rId9" Type="http://schemas.openxmlformats.org/officeDocument/2006/relationships/hyperlink" Target="https://librarysearch.uwtsd.ac.uk/permalink/44WHELF_UWTSD/ra52dq/alma99100361956202421" TargetMode="External"/><Relationship Id="rId14" Type="http://schemas.openxmlformats.org/officeDocument/2006/relationships/hyperlink" Target="https://librarysearch.uwtsd.ac.uk/permalink/44WHELF_UWTSD/ra52dq/alma99100436002502421"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chromewebstore.google.com/detail/google-scholar-pdf-reader/dahenjhkoodjbpjheillcadbppiidmhp?utm_medium=blog&amp;utm_source=scholar.googleblog.com&amp;utm_campaign=kp&amp;utm_content=top" TargetMode="External"/><Relationship Id="rId1" Type="http://schemas.openxmlformats.org/officeDocument/2006/relationships/slideLayout" Target="../slideLayouts/slideLayout10.xml"/><Relationship Id="rId4" Type="http://schemas.openxmlformats.org/officeDocument/2006/relationships/hyperlink" Target="https://policies.google.com/privacy?hl=e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60.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61.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15.xml"/><Relationship Id="rId5" Type="http://schemas.openxmlformats.org/officeDocument/2006/relationships/hyperlink" Target="https://whelf-uwtsd.alma.exlibrisgroup.com/leganto/public/44WHELF_UWTSD/lists/7517844970002421?auth=SAML" TargetMode="External"/><Relationship Id="rId4" Type="http://schemas.openxmlformats.org/officeDocument/2006/relationships/hyperlink" Target="https://moodle.uwtsd.ac.uk/course/view.php?id=11455"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4.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dirty="0">
                <a:latin typeface="Calibri"/>
                <a:ea typeface="Calibri"/>
                <a:cs typeface="Calibri"/>
              </a:rPr>
              <a:t>MSc Policing</a:t>
            </a:r>
          </a:p>
          <a:p>
            <a:r>
              <a:rPr lang="en-GB" dirty="0">
                <a:latin typeface="Calibri"/>
                <a:ea typeface="Calibri"/>
                <a:cs typeface="Calibri"/>
              </a:rPr>
              <a:t>Lisa Ellis (IMH Librarian)</a:t>
            </a:r>
            <a:endParaRPr lang="en-US" dirty="0">
              <a:ea typeface="Calibri Light"/>
              <a:cs typeface="Calibri Light"/>
            </a:endParaRPr>
          </a:p>
          <a:p>
            <a:r>
              <a:rPr lang="en-GB" dirty="0">
                <a:latin typeface="Calibri"/>
                <a:ea typeface="Calibri"/>
                <a:cs typeface="Calibri"/>
              </a:rPr>
              <a:t>2024</a:t>
            </a:r>
          </a:p>
        </p:txBody>
      </p:sp>
      <p:sp>
        <p:nvSpPr>
          <p:cNvPr id="4" name="Title 3"/>
          <p:cNvSpPr>
            <a:spLocks noGrp="1"/>
          </p:cNvSpPr>
          <p:nvPr>
            <p:ph type="title"/>
          </p:nvPr>
        </p:nvSpPr>
        <p:spPr>
          <a:xfrm>
            <a:off x="6349870" y="2230029"/>
            <a:ext cx="5446198" cy="2225400"/>
          </a:xfrm>
        </p:spPr>
        <p:txBody>
          <a:bodyPr>
            <a:normAutofit fontScale="90000"/>
          </a:bodyPr>
          <a:lstStyle/>
          <a:p>
            <a:r>
              <a:rPr lang="en-GB"/>
              <a:t>Finding &amp; Using Information for your Dissertation</a:t>
            </a:r>
            <a:br>
              <a:rPr lang="en-GB"/>
            </a:br>
            <a:endParaRPr lang="en-GB"/>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Monday (8:30-5)</a:t>
            </a:r>
            <a:endParaRPr lang="en-GB" sz="2400">
              <a:latin typeface="Calibri"/>
              <a:ea typeface="Calibri"/>
              <a:cs typeface="Calibri"/>
            </a:endParaRPr>
          </a:p>
          <a:p>
            <a:pPr lvl="3"/>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endParaRPr lang="en-GB">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a:latin typeface="Calibri "/>
                <a:cs typeface="Calibri Light"/>
              </a:rPr>
              <a:t>What is Literature searching?</a:t>
            </a:r>
          </a:p>
          <a:p>
            <a:pPr>
              <a:buFont typeface="Arial" panose="05000000000000000000" pitchFamily="2" charset="2"/>
              <a:buChar char="•"/>
            </a:pPr>
            <a:r>
              <a:rPr lang="en-GB">
                <a:latin typeface="Calibri "/>
                <a:cs typeface="Calibri Light"/>
              </a:rPr>
              <a:t>Where to start?</a:t>
            </a:r>
          </a:p>
          <a:p>
            <a:pPr>
              <a:buFont typeface="Arial" panose="05000000000000000000" pitchFamily="2" charset="2"/>
              <a:buChar char="•"/>
            </a:pPr>
            <a:r>
              <a:rPr lang="en-GB">
                <a:latin typeface="Calibri "/>
                <a:cs typeface="Calibri Light"/>
              </a:rPr>
              <a:t>Overview of what library catalogue can offer.</a:t>
            </a:r>
          </a:p>
          <a:p>
            <a:pPr>
              <a:buFont typeface="Arial" panose="05000000000000000000" pitchFamily="2" charset="2"/>
              <a:buChar char="•"/>
            </a:pPr>
            <a:r>
              <a:rPr lang="en-GB">
                <a:latin typeface="Calibri "/>
                <a:cs typeface="Calibri Light"/>
              </a:rPr>
              <a:t>Tips when searching the catalogue.</a:t>
            </a:r>
          </a:p>
          <a:p>
            <a:pPr>
              <a:buFont typeface="Arial" panose="05000000000000000000" pitchFamily="2" charset="2"/>
              <a:buChar char="•"/>
            </a:pPr>
            <a:r>
              <a:rPr lang="en-GB">
                <a:latin typeface="Calibri "/>
                <a:cs typeface="Calibri Light"/>
              </a:rPr>
              <a:t>Search strategy.</a:t>
            </a:r>
          </a:p>
          <a:p>
            <a:pPr>
              <a:buFont typeface="Arial" panose="05000000000000000000" pitchFamily="2" charset="2"/>
              <a:buChar char="•"/>
            </a:pPr>
            <a:r>
              <a:rPr lang="en-GB">
                <a:latin typeface="Calibri "/>
                <a:cs typeface="Calibri Light"/>
              </a:rPr>
              <a:t>Databases.</a:t>
            </a:r>
          </a:p>
          <a:p>
            <a:pPr>
              <a:buFont typeface="Arial" panose="05000000000000000000" pitchFamily="2" charset="2"/>
              <a:buChar char="•"/>
            </a:pPr>
            <a:r>
              <a:rPr lang="en-GB">
                <a:latin typeface="Calibri "/>
                <a:cs typeface="Calibri Light"/>
              </a:rPr>
              <a:t>Combining searches.</a:t>
            </a:r>
          </a:p>
          <a:p>
            <a:pPr>
              <a:buFont typeface="Arial" panose="05000000000000000000" pitchFamily="2" charset="2"/>
              <a:buChar char="•"/>
            </a:pPr>
            <a:r>
              <a:rPr lang="en-GB">
                <a:latin typeface="Calibri "/>
                <a:cs typeface="Calibri Light"/>
              </a:rPr>
              <a:t>Wildcards and truncation.</a:t>
            </a:r>
          </a:p>
          <a:p>
            <a:pPr>
              <a:buFont typeface="Arial" panose="05000000000000000000" pitchFamily="2" charset="2"/>
              <a:buChar char="•"/>
            </a:pPr>
            <a:r>
              <a:rPr lang="en-GB">
                <a:latin typeface="Calibri "/>
                <a:cs typeface="Calibri Light"/>
              </a:rPr>
              <a:t>Further resources.</a:t>
            </a:r>
          </a:p>
          <a:p>
            <a:pPr>
              <a:buFont typeface="Arial" panose="05000000000000000000" pitchFamily="2" charset="2"/>
              <a:buChar char="•"/>
            </a:pPr>
            <a:endParaRPr lang="en-GB">
              <a:cs typeface="Calibri Light"/>
            </a:endParaRPr>
          </a:p>
          <a:p>
            <a:pPr>
              <a:buFont typeface="Arial" panose="05000000000000000000" pitchFamily="2" charset="2"/>
              <a:buChar char="•"/>
            </a:pPr>
            <a:endParaRPr lang="en-GB">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a:latin typeface="Calibri"/>
                <a:cs typeface="Calibri"/>
              </a:rPr>
              <a:t>A literature review is a critical part of academic writing which involves surveying scholarly or academic sources on a specific topic.</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97B5-9372-1B05-87BD-8C93737BBDE6}"/>
              </a:ext>
            </a:extLst>
          </p:cNvPr>
          <p:cNvSpPr>
            <a:spLocks noGrp="1"/>
          </p:cNvSpPr>
          <p:nvPr>
            <p:ph type="body" idx="1"/>
          </p:nvPr>
        </p:nvSpPr>
        <p:spPr>
          <a:xfrm>
            <a:off x="698242" y="1592263"/>
            <a:ext cx="5253297" cy="494722"/>
          </a:xfrm>
        </p:spPr>
        <p:txBody>
          <a:bodyPr vert="horz" lIns="91440" tIns="45720" rIns="91440" bIns="45720" rtlCol="0" anchor="b">
            <a:normAutofit/>
          </a:bodyPr>
          <a:lstStyle/>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p:txBody>
      </p:sp>
      <p:sp>
        <p:nvSpPr>
          <p:cNvPr id="2" name="Title 1">
            <a:extLst>
              <a:ext uri="{FF2B5EF4-FFF2-40B4-BE49-F238E27FC236}">
                <a16:creationId xmlns:a16="http://schemas.microsoft.com/office/drawing/2014/main" id="{D45ED696-44E1-E6D1-7BF5-EB187FF2C64B}"/>
              </a:ext>
            </a:extLst>
          </p:cNvPr>
          <p:cNvSpPr>
            <a:spLocks noGrp="1"/>
          </p:cNvSpPr>
          <p:nvPr>
            <p:ph type="title"/>
          </p:nvPr>
        </p:nvSpPr>
        <p:spPr>
          <a:xfrm>
            <a:off x="698242" y="99326"/>
            <a:ext cx="10795518" cy="1003916"/>
          </a:xfrm>
        </p:spPr>
        <p:txBody>
          <a:bodyPr vert="horz" lIns="91440" tIns="45720" rIns="91440" bIns="45720" rtlCol="0" anchor="b">
            <a:normAutofit/>
          </a:bodyPr>
          <a:lstStyle/>
          <a:p>
            <a:r>
              <a:rPr lang="en-GB"/>
              <a:t>Note...</a:t>
            </a:r>
          </a:p>
        </p:txBody>
      </p:sp>
      <p:sp>
        <p:nvSpPr>
          <p:cNvPr id="7" name="TextBox 6">
            <a:extLst>
              <a:ext uri="{FF2B5EF4-FFF2-40B4-BE49-F238E27FC236}">
                <a16:creationId xmlns:a16="http://schemas.microsoft.com/office/drawing/2014/main" id="{24103A9A-C158-82B6-A170-B976D1A7CF0D}"/>
              </a:ext>
            </a:extLst>
          </p:cNvPr>
          <p:cNvSpPr txBox="1"/>
          <p:nvPr/>
        </p:nvSpPr>
        <p:spPr>
          <a:xfrm>
            <a:off x="7037167" y="2003919"/>
            <a:ext cx="50171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b="1">
                <a:latin typeface="Calibri" panose="020F0502020204030204" pitchFamily="34" charset="0"/>
                <a:ea typeface="Calibri Light"/>
                <a:cs typeface="Calibri" panose="020F0502020204030204" pitchFamily="34" charset="0"/>
              </a:rPr>
              <a:t>Aim for a lot about a little, rather than a little about a lot when undertaking a detailed literature search!</a:t>
            </a:r>
            <a:endParaRPr lang="en-US" sz="3600" b="1">
              <a:solidFill>
                <a:srgbClr val="000000"/>
              </a:solidFill>
              <a:ea typeface="Calibri Light"/>
              <a:cs typeface="Calibri Light"/>
            </a:endParaRPr>
          </a:p>
          <a:p>
            <a:endParaRPr lang="en-GB">
              <a:solidFill>
                <a:srgbClr val="000000"/>
              </a:solidFill>
              <a:ea typeface="Calibri Light"/>
              <a:cs typeface="Calibri Light"/>
            </a:endParaRPr>
          </a:p>
        </p:txBody>
      </p:sp>
      <p:pic>
        <p:nvPicPr>
          <p:cNvPr id="9" name="Picture 8" descr="A close-up of darts in a dart board&#10;&#10;Description automatically generated">
            <a:extLst>
              <a:ext uri="{FF2B5EF4-FFF2-40B4-BE49-F238E27FC236}">
                <a16:creationId xmlns:a16="http://schemas.microsoft.com/office/drawing/2014/main" id="{247B7B28-44DF-2FCA-3BEA-6B12A5AB1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 y="1266249"/>
            <a:ext cx="6731673" cy="5057827"/>
          </a:xfrm>
          <a:prstGeom prst="rect">
            <a:avLst/>
          </a:prstGeom>
        </p:spPr>
      </p:pic>
    </p:spTree>
    <p:extLst>
      <p:ext uri="{BB962C8B-B14F-4D97-AF65-F5344CB8AC3E}">
        <p14:creationId xmlns:p14="http://schemas.microsoft.com/office/powerpoint/2010/main" val="656812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956CBEB-0845-4969-8A27-638509926B60}"/>
              </a:ext>
            </a:extLst>
          </p:cNvPr>
          <p:cNvSpPr>
            <a:spLocks noGrp="1"/>
          </p:cNvSpPr>
          <p:nvPr>
            <p:ph type="body" idx="1"/>
          </p:nvPr>
        </p:nvSpPr>
        <p:spPr>
          <a:xfrm>
            <a:off x="698242" y="1592263"/>
            <a:ext cx="5253297" cy="494722"/>
          </a:xfrm>
        </p:spPr>
        <p:txBody>
          <a:bodyPr>
            <a:noAutofit/>
          </a:bodyPr>
          <a:lstStyle/>
          <a:p>
            <a:r>
              <a:rPr lang="en-US" sz="3200">
                <a:latin typeface="Arial"/>
                <a:cs typeface="Calibri Light"/>
              </a:rPr>
              <a:t>READ YOUR BRIEF</a:t>
            </a:r>
            <a:endParaRPr lang="en-US" sz="3200">
              <a:latin typeface="Arial"/>
              <a:cs typeface="Arial"/>
            </a:endParaRPr>
          </a:p>
        </p:txBody>
      </p:sp>
      <p:pic>
        <p:nvPicPr>
          <p:cNvPr id="19" name="Picture 19">
            <a:extLst>
              <a:ext uri="{FF2B5EF4-FFF2-40B4-BE49-F238E27FC236}">
                <a16:creationId xmlns:a16="http://schemas.microsoft.com/office/drawing/2014/main" id="{71A0A81F-EFF0-484D-A726-DE12435DB2D8}"/>
              </a:ext>
            </a:extLst>
          </p:cNvPr>
          <p:cNvPicPr>
            <a:picLocks noGrp="1" noChangeAspect="1"/>
          </p:cNvPicPr>
          <p:nvPr>
            <p:ph sz="half" idx="2"/>
          </p:nvPr>
        </p:nvPicPr>
        <p:blipFill>
          <a:blip r:embed="rId2"/>
          <a:stretch>
            <a:fillRect/>
          </a:stretch>
        </p:blipFill>
        <p:spPr>
          <a:xfrm>
            <a:off x="651540" y="2498896"/>
            <a:ext cx="5076825" cy="3400425"/>
          </a:xfrm>
        </p:spPr>
      </p:pic>
      <p:sp>
        <p:nvSpPr>
          <p:cNvPr id="13" name="Text Placeholder 3">
            <a:extLst>
              <a:ext uri="{FF2B5EF4-FFF2-40B4-BE49-F238E27FC236}">
                <a16:creationId xmlns:a16="http://schemas.microsoft.com/office/drawing/2014/main" id="{1B390CDF-4E75-47E9-8943-2D83E2DDCF37}"/>
              </a:ext>
            </a:extLst>
          </p:cNvPr>
          <p:cNvSpPr>
            <a:spLocks noGrp="1"/>
          </p:cNvSpPr>
          <p:nvPr>
            <p:ph type="body" sz="quarter" idx="3"/>
          </p:nvPr>
        </p:nvSpPr>
        <p:spPr>
          <a:xfrm>
            <a:off x="6254750" y="1592262"/>
            <a:ext cx="5275260" cy="513104"/>
          </a:xfrm>
        </p:spPr>
        <p:txBody>
          <a:bodyPr/>
          <a:lstStyle/>
          <a:p>
            <a:r>
              <a:rPr lang="en-US">
                <a:latin typeface="Arial"/>
                <a:cs typeface="Calibri Light"/>
              </a:rPr>
              <a:t>CONSIDER...</a:t>
            </a:r>
          </a:p>
        </p:txBody>
      </p:sp>
      <p:sp>
        <p:nvSpPr>
          <p:cNvPr id="2" name="Title 1">
            <a:extLst>
              <a:ext uri="{FF2B5EF4-FFF2-40B4-BE49-F238E27FC236}">
                <a16:creationId xmlns:a16="http://schemas.microsoft.com/office/drawing/2014/main" id="{62F68CFF-D769-41B0-9F9D-AFE1C4EFA7A0}"/>
              </a:ext>
            </a:extLst>
          </p:cNvPr>
          <p:cNvSpPr>
            <a:spLocks noGrp="1"/>
          </p:cNvSpPr>
          <p:nvPr>
            <p:ph type="title"/>
          </p:nvPr>
        </p:nvSpPr>
        <p:spPr>
          <a:xfrm>
            <a:off x="698242" y="265291"/>
            <a:ext cx="10795518" cy="1003916"/>
          </a:xfrm>
        </p:spPr>
        <p:txBody>
          <a:bodyPr anchor="b">
            <a:normAutofit/>
          </a:bodyPr>
          <a:lstStyle/>
          <a:p>
            <a:r>
              <a:rPr lang="en-GB"/>
              <a:t>Before you begin...</a:t>
            </a:r>
          </a:p>
        </p:txBody>
      </p:sp>
      <p:graphicFrame>
        <p:nvGraphicFramePr>
          <p:cNvPr id="5" name="Content Placeholder 2">
            <a:extLst>
              <a:ext uri="{FF2B5EF4-FFF2-40B4-BE49-F238E27FC236}">
                <a16:creationId xmlns:a16="http://schemas.microsoft.com/office/drawing/2014/main" id="{C4EA1E4F-7B46-4D23-9F37-94703A069D07}"/>
              </a:ext>
            </a:extLst>
          </p:cNvPr>
          <p:cNvGraphicFramePr>
            <a:graphicFrameLocks noGrp="1"/>
          </p:cNvGraphicFramePr>
          <p:nvPr>
            <p:ph sz="quarter" idx="4"/>
          </p:nvPr>
        </p:nvGraphicFramePr>
        <p:xfrm>
          <a:off x="6254750" y="2105366"/>
          <a:ext cx="5275262"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750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284085" y="1493669"/>
            <a:ext cx="6161103" cy="4565650"/>
          </a:xfrm>
        </p:spPr>
        <p:txBody>
          <a:bodyPr vert="horz" lIns="91440" tIns="45720" rIns="91440" bIns="45720" rtlCol="0" anchor="t">
            <a:normAutofit fontScale="92500" lnSpcReduction="10000"/>
          </a:bodyPr>
          <a:lstStyle/>
          <a:p>
            <a:pPr>
              <a:buFont typeface="Arial" panose="05000000000000000000" pitchFamily="2" charset="2"/>
              <a:buChar char="•"/>
            </a:pPr>
            <a:r>
              <a:rPr lang="en-GB" sz="2400">
                <a:latin typeface="Calibri" panose="020F0502020204030204" pitchFamily="34" charset="0"/>
                <a:cs typeface="Calibri" panose="020F0502020204030204" pitchFamily="34" charset="0"/>
              </a:rPr>
              <a:t>Familiarise yourself with your topic and previous research</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ea typeface="Calibri"/>
                <a:cs typeface="Calibri"/>
              </a:rPr>
              <a:t>Perform a </a:t>
            </a:r>
            <a:r>
              <a:rPr lang="en-GB" sz="2400" b="1">
                <a:latin typeface="Calibri"/>
                <a:ea typeface="Calibri"/>
                <a:cs typeface="Calibri"/>
              </a:rPr>
              <a:t>scoping/ preliminary search. </a:t>
            </a: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cs typeface="Calibri" panose="020F0502020204030204" pitchFamily="34" charset="0"/>
              </a:rPr>
              <a:t>This will allow you to identify articles, journals and key authors on your topic. </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cs typeface="Calibri"/>
              </a:rPr>
              <a:t>Note any key terminology, phrases, ideas you find.</a:t>
            </a:r>
            <a:endParaRPr lang="en-GB" sz="2400">
              <a:latin typeface="Calibri"/>
              <a:ea typeface="Calibri"/>
              <a:cs typeface="Calibri"/>
            </a:endParaRPr>
          </a:p>
          <a:p>
            <a:pPr marL="0" indent="0">
              <a:buNone/>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Complete the </a:t>
            </a:r>
            <a:r>
              <a:rPr lang="en-GB" sz="2400">
                <a:latin typeface="Calibri"/>
                <a:cs typeface="Calibri"/>
                <a:hlinkClick r:id="rId2"/>
              </a:rPr>
              <a:t>Advanced Searching unit</a:t>
            </a:r>
            <a:r>
              <a:rPr lang="en-GB" sz="2400">
                <a:latin typeface="Calibri"/>
                <a:cs typeface="Calibri"/>
              </a:rPr>
              <a:t> in the </a:t>
            </a:r>
            <a:r>
              <a:rPr lang="en-GB" sz="2400">
                <a:latin typeface="Calibri"/>
                <a:cs typeface="Calibri"/>
                <a:hlinkClick r:id="rId3"/>
              </a:rPr>
              <a:t>Finding and Using Information</a:t>
            </a:r>
            <a:r>
              <a:rPr lang="en-GB" sz="2400">
                <a:latin typeface="Calibri"/>
                <a:cs typeface="Calibri"/>
              </a:rPr>
              <a:t> course on </a:t>
            </a:r>
            <a:r>
              <a:rPr lang="en-GB" sz="2400">
                <a:latin typeface="Calibri"/>
                <a:cs typeface="Calibri"/>
                <a:hlinkClick r:id="rId4"/>
              </a:rPr>
              <a:t>Moodle.</a:t>
            </a:r>
            <a:endParaRPr lang="en-GB" sz="240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6" name="Picture 5">
            <a:extLst>
              <a:ext uri="{FF2B5EF4-FFF2-40B4-BE49-F238E27FC236}">
                <a16:creationId xmlns:a16="http://schemas.microsoft.com/office/drawing/2014/main" id="{A3FC414B-EF65-A100-3278-2ACFBBA5E5DD}"/>
              </a:ext>
            </a:extLst>
          </p:cNvPr>
          <p:cNvPicPr>
            <a:picLocks noChangeAspect="1"/>
          </p:cNvPicPr>
          <p:nvPr/>
        </p:nvPicPr>
        <p:blipFill>
          <a:blip r:embed="rId5"/>
          <a:stretch>
            <a:fillRect/>
          </a:stretch>
        </p:blipFill>
        <p:spPr>
          <a:xfrm>
            <a:off x="6750910" y="1879124"/>
            <a:ext cx="5276296" cy="3685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31305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2"/>
          <a:stretch>
            <a:fillRect/>
          </a:stretch>
        </p:blipFill>
        <p:spPr>
          <a:xfrm>
            <a:off x="2741954" y="1404730"/>
            <a:ext cx="6814109" cy="4114800"/>
          </a:xfrm>
          <a:prstGeom prst="rect">
            <a:avLst/>
          </a:prstGeom>
          <a:ln w="101600">
            <a:noFill/>
            <a:tailEnd type="triangle"/>
          </a:ln>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214380" y="4377382"/>
            <a:ext cx="2008039" cy="127788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590557" y="5519843"/>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477543" y="5382315"/>
            <a:ext cx="983519" cy="26752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320938" y="1373619"/>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Calibri"/>
                <a:cs typeface="Calibri"/>
              </a:rPr>
              <a:t>New AI Research Assistant</a:t>
            </a:r>
            <a:endParaRPr lang="en-US">
              <a:solidFill>
                <a:srgbClr val="FF0000"/>
              </a:solidFill>
              <a:ea typeface="Calibri Light"/>
              <a:cs typeface="Calibri Light"/>
            </a:endParaRPr>
          </a:p>
        </p:txBody>
      </p:sp>
    </p:spTree>
    <p:extLst>
      <p:ext uri="{BB962C8B-B14F-4D97-AF65-F5344CB8AC3E}">
        <p14:creationId xmlns:p14="http://schemas.microsoft.com/office/powerpoint/2010/main" val="2392236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394344" y="5893776"/>
            <a:ext cx="2087600" cy="369332"/>
          </a:xfrm>
          <a:prstGeom prst="rect">
            <a:avLst/>
          </a:prstGeom>
          <a:noFill/>
        </p:spPr>
        <p:txBody>
          <a:bodyPr wrap="square" rtlCol="0">
            <a:spAutoFit/>
          </a:bodyPr>
          <a:lstStyle/>
          <a:p>
            <a:r>
              <a:rPr lang="en-GB">
                <a:hlinkClick r:id="rId8"/>
              </a:rPr>
              <a:t>Library Catalogue</a:t>
            </a:r>
            <a:endParaRPr lang="en-GB"/>
          </a:p>
        </p:txBody>
      </p:sp>
    </p:spTree>
    <p:extLst>
      <p:ext uri="{BB962C8B-B14F-4D97-AF65-F5344CB8AC3E}">
        <p14:creationId xmlns:p14="http://schemas.microsoft.com/office/powerpoint/2010/main" val="3578835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Set</a:t>
            </a:r>
            <a:r>
              <a:rPr lang="en-GB" sz="200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Use</a:t>
            </a:r>
            <a:r>
              <a:rPr lang="en-GB" sz="200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a:solidFill>
                  <a:schemeClr val="accent2"/>
                </a:solidFill>
                <a:latin typeface="Calibri"/>
                <a:cs typeface="Arial"/>
              </a:rPr>
              <a:t>Use</a:t>
            </a:r>
            <a:r>
              <a:rPr lang="en-GB" sz="2000">
                <a:latin typeface="Calibri"/>
                <a:cs typeface="Arial"/>
              </a:rPr>
              <a:t> Advanced Search to combine terms.</a:t>
            </a:r>
            <a:r>
              <a:rPr lang="en-US" sz="200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10541255" y="6010792"/>
            <a:ext cx="1650745" cy="338554"/>
          </a:xfrm>
          <a:prstGeom prst="rect">
            <a:avLst/>
          </a:prstGeom>
          <a:noFill/>
        </p:spPr>
        <p:txBody>
          <a:bodyPr wrap="square" rtlCol="0">
            <a:spAutoFit/>
          </a:bodyPr>
          <a:lstStyle/>
          <a:p>
            <a:r>
              <a:rPr lang="en-GB" sz="1600">
                <a:hlinkClick r:id="rId4"/>
              </a:rPr>
              <a:t>Library Catalogue</a:t>
            </a:r>
            <a:endParaRPr lang="en-GB" sz="1600"/>
          </a:p>
        </p:txBody>
      </p:sp>
    </p:spTree>
    <p:extLst>
      <p:ext uri="{BB962C8B-B14F-4D97-AF65-F5344CB8AC3E}">
        <p14:creationId xmlns:p14="http://schemas.microsoft.com/office/powerpoint/2010/main" val="393889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a:latin typeface="Calibri"/>
                <a:ea typeface="Calibri"/>
                <a:cs typeface="Calibri"/>
              </a:rPr>
              <a:t>Where the book is held if it’s in print.</a:t>
            </a:r>
          </a:p>
          <a:p>
            <a:pPr>
              <a:buFont typeface="Arial" panose="020B0604020202020204" pitchFamily="34" charset="0"/>
              <a:buChar char="•"/>
            </a:pPr>
            <a:r>
              <a:rPr lang="en-GB" sz="2000">
                <a:latin typeface="Calibri"/>
                <a:ea typeface="Calibri"/>
                <a:cs typeface="Calibri"/>
              </a:rPr>
              <a:t>Link to </a:t>
            </a:r>
            <a:r>
              <a:rPr lang="en-GB" sz="2000" err="1">
                <a:latin typeface="Calibri"/>
                <a:ea typeface="Calibri"/>
                <a:cs typeface="Calibri"/>
              </a:rPr>
              <a:t>ebook</a:t>
            </a:r>
            <a:r>
              <a:rPr lang="en-GB" sz="2000">
                <a:latin typeface="Calibri"/>
                <a:ea typeface="Calibri"/>
                <a:cs typeface="Calibri"/>
              </a:rPr>
              <a:t> or journal article if it’s electronic.</a:t>
            </a:r>
          </a:p>
          <a:p>
            <a:pPr>
              <a:buFont typeface="Arial" panose="020B0604020202020204" pitchFamily="34" charset="0"/>
              <a:buChar char="•"/>
            </a:pPr>
            <a:r>
              <a:rPr lang="en-GB" sz="2000">
                <a:latin typeface="Calibri"/>
                <a:ea typeface="Calibri"/>
                <a:cs typeface="Calibri"/>
              </a:rPr>
              <a:t>How to request it if it’s on loan.</a:t>
            </a:r>
          </a:p>
          <a:p>
            <a:pPr>
              <a:buFont typeface="Arial" panose="020B0604020202020204" pitchFamily="34" charset="0"/>
              <a:buChar char="•"/>
            </a:pPr>
            <a:r>
              <a:rPr lang="en-GB" sz="2000">
                <a:latin typeface="Calibri"/>
                <a:ea typeface="Calibri"/>
                <a:cs typeface="Calibri"/>
              </a:rPr>
              <a:t>Related reading.</a:t>
            </a:r>
          </a:p>
          <a:p>
            <a:pPr>
              <a:buFont typeface="Arial" panose="020B0604020202020204" pitchFamily="34" charset="0"/>
              <a:buChar char="•"/>
            </a:pPr>
            <a:r>
              <a:rPr lang="en-GB" sz="2000">
                <a:latin typeface="Calibri"/>
                <a:ea typeface="Calibri"/>
                <a:cs typeface="Calibri"/>
              </a:rPr>
              <a:t>Option to search just within one journal.</a:t>
            </a:r>
          </a:p>
          <a:p>
            <a:pPr>
              <a:buFont typeface="Arial" panose="020B0604020202020204" pitchFamily="34" charset="0"/>
              <a:buChar char="•"/>
            </a:pPr>
            <a:r>
              <a:rPr lang="en-GB" sz="2000">
                <a:latin typeface="Calibri"/>
                <a:ea typeface="Calibri"/>
                <a:cs typeface="Calibri"/>
              </a:rPr>
              <a:t>Virtual browse of other similar books.</a:t>
            </a:r>
          </a:p>
          <a:p>
            <a:pPr>
              <a:buFont typeface="Arial" panose="020B0604020202020204" pitchFamily="34" charset="0"/>
              <a:buChar char="•"/>
            </a:pPr>
            <a:r>
              <a:rPr lang="en-GB" sz="2000">
                <a:latin typeface="Calibri"/>
                <a:ea typeface="Calibri"/>
                <a:cs typeface="Calibri"/>
              </a:rPr>
              <a:t>Books on the same Online Resource list.</a:t>
            </a:r>
          </a:p>
          <a:p>
            <a:pPr>
              <a:buFont typeface="Arial" panose="020B0604020202020204" pitchFamily="34" charset="0"/>
              <a:buChar char="•"/>
            </a:pPr>
            <a:r>
              <a:rPr lang="en-GB" sz="2000">
                <a:latin typeface="Calibri"/>
                <a:ea typeface="Calibri"/>
                <a:cs typeface="Calibri"/>
              </a:rPr>
              <a:t>Subject / author search</a:t>
            </a:r>
            <a:endParaRPr lang="en-GB"/>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a:hlinkClick r:id="rId3"/>
              </a:rPr>
              <a:t>Record Link</a:t>
            </a:r>
            <a:endParaRPr lang="en-GB"/>
          </a:p>
        </p:txBody>
      </p:sp>
      <p:pic>
        <p:nvPicPr>
          <p:cNvPr id="5" name="Picture 4">
            <a:extLst>
              <a:ext uri="{FF2B5EF4-FFF2-40B4-BE49-F238E27FC236}">
                <a16:creationId xmlns:a16="http://schemas.microsoft.com/office/drawing/2014/main" id="{74598955-CDB8-9975-E54B-AF744D8405B7}"/>
              </a:ext>
            </a:extLst>
          </p:cNvPr>
          <p:cNvPicPr>
            <a:picLocks noChangeAspect="1"/>
          </p:cNvPicPr>
          <p:nvPr/>
        </p:nvPicPr>
        <p:blipFill>
          <a:blip r:embed="rId4"/>
          <a:stretch>
            <a:fillRect/>
          </a:stretch>
        </p:blipFill>
        <p:spPr>
          <a:xfrm>
            <a:off x="4332572" y="1352202"/>
            <a:ext cx="5166991" cy="45858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9CE9A7A0-793E-C0BA-2E6A-7099075047F2}"/>
              </a:ext>
            </a:extLst>
          </p:cNvPr>
          <p:cNvPicPr>
            <a:picLocks noChangeAspect="1"/>
          </p:cNvPicPr>
          <p:nvPr/>
        </p:nvPicPr>
        <p:blipFill>
          <a:blip r:embed="rId5"/>
          <a:stretch>
            <a:fillRect/>
          </a:stretch>
        </p:blipFill>
        <p:spPr>
          <a:xfrm>
            <a:off x="7951951" y="3524260"/>
            <a:ext cx="4060550" cy="265516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29552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solidFill>
                  <a:schemeClr val="accent2"/>
                </a:solidFill>
                <a:latin typeface="Calibri"/>
                <a:cs typeface="Calibri"/>
              </a:rPr>
              <a:t>: </a:t>
            </a:r>
            <a:r>
              <a:rPr lang="en-GB" sz="2800">
                <a:latin typeface="Calibri"/>
                <a:cs typeface="Calibri"/>
              </a:rPr>
              <a:t>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Phrase searching</a:t>
            </a:r>
            <a:r>
              <a:rPr lang="en-GB" sz="2800">
                <a:solidFill>
                  <a:schemeClr val="accent2"/>
                </a:solidFill>
                <a:latin typeface="Calibri"/>
                <a:cs typeface="Calibri"/>
              </a:rPr>
              <a:t>: </a:t>
            </a:r>
            <a:r>
              <a:rPr lang="en-GB" sz="2800">
                <a:latin typeface="Calibri"/>
                <a:cs typeface="Calibri"/>
              </a:rPr>
              <a:t>Search for a phrase in quotations “Adverse childhood experience"</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solidFill>
                  <a:schemeClr val="accent2"/>
                </a:solidFill>
                <a:latin typeface="Calibri"/>
                <a:cs typeface="Calibri"/>
              </a:rPr>
              <a:t>: </a:t>
            </a:r>
            <a:r>
              <a:rPr lang="en-GB" sz="2800">
                <a:latin typeface="Calibri"/>
                <a:cs typeface="Calibri"/>
              </a:rPr>
              <a:t>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Truncation:</a:t>
            </a:r>
            <a:r>
              <a:rPr lang="en-GB" sz="2400">
                <a:latin typeface="Calibri"/>
                <a:ea typeface="Calibri"/>
                <a:cs typeface="Calibri"/>
              </a:rPr>
              <a:t> </a:t>
            </a:r>
            <a:r>
              <a:rPr lang="en-GB" sz="2400" err="1">
                <a:latin typeface="Calibri"/>
                <a:ea typeface="Calibri"/>
                <a:cs typeface="Calibri"/>
              </a:rPr>
              <a:t>crimin</a:t>
            </a:r>
            <a:r>
              <a:rPr lang="en-GB" sz="2400">
                <a:latin typeface="Calibri"/>
                <a:ea typeface="Calibri"/>
                <a:cs typeface="Calibri"/>
              </a:rPr>
              <a:t>* will find criminal, criminals, criminology, criminologist</a:t>
            </a:r>
            <a:endParaRPr lang="en-GB" sz="240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Parenthesis ( ): </a:t>
            </a:r>
            <a:r>
              <a:rPr lang="en-GB" sz="240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1" y="1343096"/>
            <a:ext cx="5335980" cy="3477875"/>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Tips</a:t>
            </a:r>
          </a:p>
          <a:p>
            <a:endParaRPr lang="en-GB" sz="2000" b="1">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Add in further keywords (with </a:t>
            </a:r>
            <a:r>
              <a:rPr lang="en-GB" sz="2000" b="1">
                <a:latin typeface="Calibri" panose="020F0502020204030204" pitchFamily="34" charset="0"/>
                <a:cs typeface="Calibri" panose="020F0502020204030204" pitchFamily="34" charset="0"/>
              </a:rPr>
              <a:t>OR</a:t>
            </a:r>
            <a:r>
              <a:rPr lang="en-GB" sz="2000">
                <a:latin typeface="Calibri" panose="020F0502020204030204" pitchFamily="34" charset="0"/>
                <a:cs typeface="Calibri" panose="020F0502020204030204" pitchFamily="34" charset="0"/>
              </a:rPr>
              <a:t>) to expand, or (</a:t>
            </a:r>
            <a:r>
              <a:rPr lang="en-GB" sz="2000" b="1">
                <a:latin typeface="Calibri" panose="020F0502020204030204" pitchFamily="34" charset="0"/>
                <a:cs typeface="Calibri" panose="020F0502020204030204" pitchFamily="34" charset="0"/>
              </a:rPr>
              <a:t>AND</a:t>
            </a:r>
            <a:r>
              <a:rPr lang="en-GB" sz="2000">
                <a:latin typeface="Calibri" panose="020F0502020204030204" pitchFamily="34" charset="0"/>
                <a:cs typeface="Calibri" panose="020F0502020204030204" pitchFamily="34" charset="0"/>
              </a:rPr>
              <a:t> to) narrow down results.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the section on </a:t>
            </a:r>
            <a:r>
              <a:rPr lang="en-GB" sz="2000">
                <a:latin typeface="Calibri" panose="020F0502020204030204" pitchFamily="34" charset="0"/>
                <a:cs typeface="Calibri" panose="020F0502020204030204" pitchFamily="34" charset="0"/>
                <a:hlinkClick r:id="rId2"/>
              </a:rPr>
              <a:t>advanced searching in our Infoskills unit.</a:t>
            </a:r>
            <a:endParaRPr lang="en-GB" sz="20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2494351-7943-CE8D-592C-270581E8B40E}"/>
              </a:ext>
            </a:extLst>
          </p:cNvPr>
          <p:cNvSpPr txBox="1"/>
          <p:nvPr/>
        </p:nvSpPr>
        <p:spPr>
          <a:xfrm>
            <a:off x="1542414" y="5613801"/>
            <a:ext cx="2260747"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3"/>
              </a:rPr>
              <a:t>Library example result</a:t>
            </a:r>
            <a:endParaRPr lang="en-GB">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4615DB7B-9257-56BB-5F0A-C43AEC01DB60}"/>
              </a:ext>
            </a:extLst>
          </p:cNvPr>
          <p:cNvPicPr>
            <a:picLocks noChangeAspect="1"/>
          </p:cNvPicPr>
          <p:nvPr/>
        </p:nvPicPr>
        <p:blipFill>
          <a:blip r:embed="rId4"/>
          <a:stretch>
            <a:fillRect/>
          </a:stretch>
        </p:blipFill>
        <p:spPr>
          <a:xfrm>
            <a:off x="5642411" y="1514107"/>
            <a:ext cx="6408108" cy="44185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a:t>Subject Searching</a:t>
            </a:r>
          </a:p>
        </p:txBody>
      </p:sp>
      <p:sp>
        <p:nvSpPr>
          <p:cNvPr id="5" name="TextBox 4">
            <a:extLst>
              <a:ext uri="{FF2B5EF4-FFF2-40B4-BE49-F238E27FC236}">
                <a16:creationId xmlns:a16="http://schemas.microsoft.com/office/drawing/2014/main" id="{1B2D9737-2340-C73B-1437-B258AE4203CD}"/>
              </a:ext>
            </a:extLst>
          </p:cNvPr>
          <p:cNvSpPr txBox="1"/>
          <p:nvPr/>
        </p:nvSpPr>
        <p:spPr>
          <a:xfrm>
            <a:off x="698242" y="2621281"/>
            <a:ext cx="2270227" cy="2215991"/>
          </a:xfrm>
          <a:prstGeom prst="rect">
            <a:avLst/>
          </a:prstGeom>
          <a:noFill/>
        </p:spPr>
        <p:txBody>
          <a:bodyPr wrap="square" rtlCol="0">
            <a:spAutoFit/>
          </a:bodyPr>
          <a:lstStyle/>
          <a:p>
            <a:r>
              <a:rPr lang="en-GB" sz="2000">
                <a:latin typeface="Calibri "/>
              </a:rPr>
              <a:t>Note standardised subject headings (SH) and explore combining these in your advanced search.</a:t>
            </a:r>
          </a:p>
          <a:p>
            <a:endParaRPr lang="en-GB"/>
          </a:p>
        </p:txBody>
      </p:sp>
      <p:pic>
        <p:nvPicPr>
          <p:cNvPr id="7" name="Picture 6">
            <a:extLst>
              <a:ext uri="{FF2B5EF4-FFF2-40B4-BE49-F238E27FC236}">
                <a16:creationId xmlns:a16="http://schemas.microsoft.com/office/drawing/2014/main" id="{017A64C4-EC3A-840B-87B1-1BD58D39D117}"/>
              </a:ext>
            </a:extLst>
          </p:cNvPr>
          <p:cNvPicPr>
            <a:picLocks noChangeAspect="1"/>
          </p:cNvPicPr>
          <p:nvPr/>
        </p:nvPicPr>
        <p:blipFill>
          <a:blip r:embed="rId2"/>
          <a:stretch>
            <a:fillRect/>
          </a:stretch>
        </p:blipFill>
        <p:spPr>
          <a:xfrm>
            <a:off x="4450864" y="1407621"/>
            <a:ext cx="7591506" cy="474808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617157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journals /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                         N.B. Remember to also search in Google Scholar.</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416320"/>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a:latin typeface="Calibri" panose="020F0502020204030204" pitchFamily="34" charset="0"/>
              <a:cs typeface="Calibri" panose="020F0502020204030204" pitchFamily="34" charset="0"/>
            </a:endParaRPr>
          </a:p>
          <a:p>
            <a:r>
              <a:rPr lang="en-GB" sz="2400" b="1">
                <a:latin typeface="Calibri" panose="020F0502020204030204" pitchFamily="34" charset="0"/>
                <a:cs typeface="Calibri" panose="020F0502020204030204" pitchFamily="34" charset="0"/>
              </a:rPr>
              <a:t>N.B. </a:t>
            </a:r>
            <a:r>
              <a:rPr lang="en-GB" sz="2400">
                <a:latin typeface="Calibri" panose="020F0502020204030204" pitchFamily="34" charset="0"/>
                <a:cs typeface="Calibri" panose="020F0502020204030204" pitchFamily="34" charset="0"/>
              </a:rPr>
              <a:t>Also search the catalogue for journals and articles and note key publications.</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2"/>
              </a:rPr>
              <a:t>Browzine</a:t>
            </a:r>
            <a:endParaRPr lang="en-GB">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05F3C5A-1928-4F76-4AFB-1A890E339973}"/>
              </a:ext>
            </a:extLst>
          </p:cNvPr>
          <p:cNvPicPr>
            <a:picLocks noChangeAspect="1"/>
          </p:cNvPicPr>
          <p:nvPr/>
        </p:nvPicPr>
        <p:blipFill>
          <a:blip r:embed="rId3"/>
          <a:stretch>
            <a:fillRect/>
          </a:stretch>
        </p:blipFill>
        <p:spPr>
          <a:xfrm>
            <a:off x="4365747" y="1439346"/>
            <a:ext cx="7589220" cy="44362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Oval 13">
            <a:extLst>
              <a:ext uri="{FF2B5EF4-FFF2-40B4-BE49-F238E27FC236}">
                <a16:creationId xmlns:a16="http://schemas.microsoft.com/office/drawing/2014/main" id="{85E302C2-8B95-258A-1FA7-7EE50BDFF11F}"/>
              </a:ext>
            </a:extLst>
          </p:cNvPr>
          <p:cNvSpPr/>
          <p:nvPr/>
        </p:nvSpPr>
        <p:spPr>
          <a:xfrm>
            <a:off x="4211782" y="2018785"/>
            <a:ext cx="1592184" cy="607344"/>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8BD965B-D5E6-E877-C311-F33C16F6ECB2}"/>
              </a:ext>
            </a:extLst>
          </p:cNvPr>
          <p:cNvSpPr/>
          <p:nvPr/>
        </p:nvSpPr>
        <p:spPr>
          <a:xfrm>
            <a:off x="4288161" y="3388715"/>
            <a:ext cx="1374372"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2DAE43-223C-9B42-8E61-ED7363202EC5}"/>
              </a:ext>
            </a:extLst>
          </p:cNvPr>
          <p:cNvSpPr/>
          <p:nvPr/>
        </p:nvSpPr>
        <p:spPr>
          <a:xfrm>
            <a:off x="5957931" y="2212030"/>
            <a:ext cx="1518750" cy="414099"/>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152376" y="231682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02524" y="1694466"/>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89381" y="228653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a:t>
            </a:r>
            <a:endParaRPr lang="en-US" dirty="0">
              <a:latin typeface="Calibri Light"/>
              <a:ea typeface="Calibri Light"/>
              <a:cs typeface="Calibri Light"/>
            </a:endParaRPr>
          </a:p>
          <a:p>
            <a:endParaRPr lang="en-US" dirty="0">
              <a:latin typeface="Calibri"/>
              <a:ea typeface="Calibri Light"/>
              <a:cs typeface="Calibri Light"/>
            </a:endParaRPr>
          </a:p>
          <a:p>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89381" y="4700073"/>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1168744" y="1821846"/>
            <a:ext cx="11709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57566" y="5909754"/>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Library Intranet</a:t>
            </a:r>
            <a:endParaRPr lang="en-US" dirty="0"/>
          </a:p>
        </p:txBody>
      </p:sp>
      <p:sp>
        <p:nvSpPr>
          <p:cNvPr id="8" name="TextBox 7">
            <a:extLst>
              <a:ext uri="{FF2B5EF4-FFF2-40B4-BE49-F238E27FC236}">
                <a16:creationId xmlns:a16="http://schemas.microsoft.com/office/drawing/2014/main" id="{4AAD22F4-508C-20EC-6216-51817D17D030}"/>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Results</a:t>
            </a:r>
            <a:endParaRPr lang="en-US" dirty="0"/>
          </a:p>
        </p:txBody>
      </p:sp>
      <p:pic>
        <p:nvPicPr>
          <p:cNvPr id="6" name="Picture 5">
            <a:extLst>
              <a:ext uri="{FF2B5EF4-FFF2-40B4-BE49-F238E27FC236}">
                <a16:creationId xmlns:a16="http://schemas.microsoft.com/office/drawing/2014/main" id="{4606D23B-DFFE-6EDE-103D-7A995405F7AD}"/>
              </a:ext>
            </a:extLst>
          </p:cNvPr>
          <p:cNvPicPr>
            <a:picLocks noChangeAspect="1"/>
          </p:cNvPicPr>
          <p:nvPr/>
        </p:nvPicPr>
        <p:blipFill>
          <a:blip r:embed="rId5"/>
          <a:stretch>
            <a:fillRect/>
          </a:stretch>
        </p:blipFill>
        <p:spPr>
          <a:xfrm>
            <a:off x="2875932" y="1626744"/>
            <a:ext cx="7855029" cy="448463"/>
          </a:xfrm>
          <a:prstGeom prst="rect">
            <a:avLst/>
          </a:prstGeom>
        </p:spPr>
      </p:pic>
      <p:pic>
        <p:nvPicPr>
          <p:cNvPr id="18" name="Picture 17">
            <a:extLst>
              <a:ext uri="{FF2B5EF4-FFF2-40B4-BE49-F238E27FC236}">
                <a16:creationId xmlns:a16="http://schemas.microsoft.com/office/drawing/2014/main" id="{1B8DE006-1A61-C06D-9E76-9419AC8CAAB8}"/>
              </a:ext>
            </a:extLst>
          </p:cNvPr>
          <p:cNvPicPr>
            <a:picLocks noChangeAspect="1"/>
          </p:cNvPicPr>
          <p:nvPr/>
        </p:nvPicPr>
        <p:blipFill>
          <a:blip r:embed="rId6"/>
          <a:stretch>
            <a:fillRect/>
          </a:stretch>
        </p:blipFill>
        <p:spPr>
          <a:xfrm>
            <a:off x="1974787" y="2319560"/>
            <a:ext cx="9064837" cy="2266209"/>
          </a:xfrm>
          <a:prstGeom prst="rect">
            <a:avLst/>
          </a:prstGeom>
        </p:spPr>
      </p:pic>
      <p:sp>
        <p:nvSpPr>
          <p:cNvPr id="17" name="Arrow: Right 16">
            <a:extLst>
              <a:ext uri="{FF2B5EF4-FFF2-40B4-BE49-F238E27FC236}">
                <a16:creationId xmlns:a16="http://schemas.microsoft.com/office/drawing/2014/main" id="{8F6F67EB-920B-D0F6-D6E8-AEE5EFEA568F}"/>
              </a:ext>
            </a:extLst>
          </p:cNvPr>
          <p:cNvSpPr/>
          <p:nvPr/>
        </p:nvSpPr>
        <p:spPr>
          <a:xfrm rot="5400000">
            <a:off x="10512722" y="2055215"/>
            <a:ext cx="496687"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EEA4DBA-D07C-D1E4-8505-D3BC168E50E8}"/>
              </a:ext>
            </a:extLst>
          </p:cNvPr>
          <p:cNvSpPr/>
          <p:nvPr/>
        </p:nvSpPr>
        <p:spPr>
          <a:xfrm>
            <a:off x="9437652" y="2620076"/>
            <a:ext cx="1559122" cy="184273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D5113649-B38F-9D52-DFF0-3B9E03456572}"/>
              </a:ext>
            </a:extLst>
          </p:cNvPr>
          <p:cNvPicPr>
            <a:picLocks noChangeAspect="1"/>
          </p:cNvPicPr>
          <p:nvPr/>
        </p:nvPicPr>
        <p:blipFill>
          <a:blip r:embed="rId7"/>
          <a:stretch>
            <a:fillRect/>
          </a:stretch>
        </p:blipFill>
        <p:spPr>
          <a:xfrm>
            <a:off x="1918569" y="4608842"/>
            <a:ext cx="6693415" cy="1640410"/>
          </a:xfrm>
          <a:prstGeom prst="rect">
            <a:avLst/>
          </a:prstGeom>
        </p:spPr>
      </p:pic>
    </p:spTree>
    <p:extLst>
      <p:ext uri="{BB962C8B-B14F-4D97-AF65-F5344CB8AC3E}">
        <p14:creationId xmlns:p14="http://schemas.microsoft.com/office/powerpoint/2010/main" val="2916792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a:t>
            </a:r>
            <a:r>
              <a:rPr lang="en-US" sz="2000" b="1">
                <a:latin typeface="Calibri"/>
                <a:cs typeface="Arial"/>
              </a:rPr>
              <a:t>based on the</a:t>
            </a:r>
            <a:r>
              <a:rPr lang="en-US" sz="2000">
                <a:latin typeface="Calibri"/>
                <a:cs typeface="Arial"/>
              </a:rPr>
              <a:t>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582472" y="1460985"/>
            <a:ext cx="7421106" cy="3785652"/>
          </a:xfrm>
          <a:prstGeom prst="rect">
            <a:avLst/>
          </a:prstGeom>
          <a:noFill/>
        </p:spPr>
        <p:txBody>
          <a:bodyPr wrap="square" rtlCol="0">
            <a:spAutoFit/>
          </a:bodyPr>
          <a:lstStyle/>
          <a:p>
            <a:r>
              <a:rPr lang="en-GB" sz="2000" dirty="0">
                <a:latin typeface="Calibri "/>
              </a:rPr>
              <a:t>(challenges reporting misconduct UK policing) </a:t>
            </a:r>
            <a:r>
              <a:rPr lang="en-GB" sz="2000" b="1" dirty="0">
                <a:solidFill>
                  <a:schemeClr val="accent2"/>
                </a:solidFill>
                <a:latin typeface="Calibri "/>
              </a:rPr>
              <a:t>OR</a:t>
            </a:r>
          </a:p>
          <a:p>
            <a:r>
              <a:rPr lang="en-GB" sz="2000" dirty="0">
                <a:latin typeface="Calibri "/>
              </a:rPr>
              <a:t> (barriers to reporting internal misconduct police UK) </a:t>
            </a:r>
            <a:r>
              <a:rPr lang="en-GB" sz="2000" b="1" dirty="0">
                <a:solidFill>
                  <a:schemeClr val="accent2"/>
                </a:solidFill>
                <a:latin typeface="Calibri "/>
              </a:rPr>
              <a:t>OR</a:t>
            </a:r>
          </a:p>
          <a:p>
            <a:r>
              <a:rPr lang="en-GB" sz="2000" dirty="0">
                <a:latin typeface="Calibri "/>
              </a:rPr>
              <a:t> (internal misconduct in UK law enforcement) </a:t>
            </a:r>
            <a:r>
              <a:rPr lang="en-GB" sz="2000" b="1" dirty="0">
                <a:solidFill>
                  <a:schemeClr val="accent2"/>
                </a:solidFill>
                <a:latin typeface="Calibri "/>
              </a:rPr>
              <a:t>OR</a:t>
            </a:r>
          </a:p>
          <a:p>
            <a:r>
              <a:rPr lang="en-GB" sz="2000" dirty="0">
                <a:latin typeface="Calibri "/>
              </a:rPr>
              <a:t> (whistleblowing challenges in UK police) </a:t>
            </a:r>
            <a:r>
              <a:rPr lang="en-GB" sz="2000" b="1" dirty="0">
                <a:solidFill>
                  <a:schemeClr val="accent2"/>
                </a:solidFill>
                <a:latin typeface="Calibri "/>
              </a:rPr>
              <a:t>OR</a:t>
            </a:r>
          </a:p>
          <a:p>
            <a:r>
              <a:rPr lang="en-GB" sz="2000" dirty="0">
                <a:latin typeface="Calibri "/>
              </a:rPr>
              <a:t> (police accountability and reporting issues UK) </a:t>
            </a:r>
            <a:r>
              <a:rPr lang="en-GB" sz="2000" b="1" dirty="0">
                <a:solidFill>
                  <a:schemeClr val="accent2"/>
                </a:solidFill>
                <a:latin typeface="Calibri "/>
              </a:rPr>
              <a:t>OR</a:t>
            </a:r>
          </a:p>
          <a:p>
            <a:r>
              <a:rPr lang="en-GB" sz="2000" dirty="0">
                <a:latin typeface="Calibri "/>
              </a:rPr>
              <a:t> (challenges to reporting misconduct in UK police forces) </a:t>
            </a:r>
            <a:r>
              <a:rPr lang="en-GB" sz="2000" b="1" dirty="0">
                <a:solidFill>
                  <a:schemeClr val="accent2"/>
                </a:solidFill>
                <a:latin typeface="Calibri "/>
              </a:rPr>
              <a:t>OR</a:t>
            </a:r>
            <a:r>
              <a:rPr lang="en-GB" sz="2000" dirty="0">
                <a:latin typeface="Calibri "/>
              </a:rPr>
              <a:t> </a:t>
            </a:r>
          </a:p>
          <a:p>
            <a:r>
              <a:rPr lang="en-GB" sz="2000" dirty="0">
                <a:latin typeface="Calibri "/>
              </a:rPr>
              <a:t>(barriers to whistleblowing in UK law enforcement) </a:t>
            </a:r>
            <a:r>
              <a:rPr lang="en-GB" sz="2000" b="1" dirty="0">
                <a:solidFill>
                  <a:schemeClr val="accent2"/>
                </a:solidFill>
                <a:latin typeface="Calibri "/>
              </a:rPr>
              <a:t>OR</a:t>
            </a:r>
          </a:p>
          <a:p>
            <a:r>
              <a:rPr lang="en-GB" sz="2000" dirty="0">
                <a:latin typeface="Calibri "/>
              </a:rPr>
              <a:t> (internal misconduct reporting issues within British policing) </a:t>
            </a:r>
            <a:r>
              <a:rPr lang="en-GB" sz="2000" b="1" dirty="0">
                <a:solidFill>
                  <a:schemeClr val="accent2"/>
                </a:solidFill>
                <a:latin typeface="Calibri "/>
              </a:rPr>
              <a:t>OR</a:t>
            </a:r>
            <a:r>
              <a:rPr lang="en-GB" sz="2000" dirty="0">
                <a:latin typeface="Calibri "/>
              </a:rPr>
              <a:t> (obstacles faced by police officers in reporting unethical </a:t>
            </a:r>
            <a:r>
              <a:rPr lang="en-GB" sz="2000" dirty="0" err="1">
                <a:latin typeface="Calibri "/>
              </a:rPr>
              <a:t>behavior</a:t>
            </a:r>
            <a:r>
              <a:rPr lang="en-GB" sz="2000" dirty="0">
                <a:latin typeface="Calibri "/>
              </a:rPr>
              <a:t>) </a:t>
            </a:r>
            <a:r>
              <a:rPr lang="en-GB" sz="2000" b="1" dirty="0">
                <a:solidFill>
                  <a:schemeClr val="accent2"/>
                </a:solidFill>
                <a:latin typeface="Calibri "/>
              </a:rPr>
              <a:t>OR</a:t>
            </a:r>
            <a:r>
              <a:rPr lang="en-GB" sz="2000" dirty="0">
                <a:latin typeface="Calibri "/>
              </a:rPr>
              <a:t> (factors affecting the disclosure of misconduct in UK policing) </a:t>
            </a:r>
            <a:r>
              <a:rPr lang="en-GB" sz="2000" b="1" dirty="0">
                <a:solidFill>
                  <a:schemeClr val="accent2"/>
                </a:solidFill>
                <a:latin typeface="Calibri "/>
              </a:rPr>
              <a:t>OR</a:t>
            </a:r>
            <a:r>
              <a:rPr lang="en-GB" sz="2000" dirty="0">
                <a:latin typeface="Calibri "/>
              </a:rPr>
              <a:t> (What are the challenges and barriers to reporting internal misconduct in UK policing)</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431083"/>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solidFill>
                <a:latin typeface="Calibri"/>
                <a:cs typeface="Calibri Light"/>
              </a:rPr>
              <a:t>Tip:</a:t>
            </a:r>
            <a:endParaRPr lang="en-US" sz="2000" b="1">
              <a:solidFill>
                <a:schemeClr val="accent2"/>
              </a:solidFill>
              <a:latin typeface="Calibri"/>
              <a:cs typeface="Calibri"/>
            </a:endParaRPr>
          </a:p>
          <a:p>
            <a:r>
              <a:rPr lang="en-US" sz="2000">
                <a:latin typeface="Calibri"/>
                <a:cs typeface="Calibri Light"/>
              </a:rPr>
              <a:t>Note the keywords and terms it applies and use these with Boolean Operators to perform your </a:t>
            </a:r>
            <a:r>
              <a:rPr lang="en-US" sz="2000" b="1">
                <a:latin typeface="Calibri"/>
                <a:cs typeface="Calibri Light"/>
              </a:rPr>
              <a:t>own </a:t>
            </a:r>
            <a:r>
              <a:rPr lang="en-US" sz="2000">
                <a:latin typeface="Calibri"/>
                <a:cs typeface="Calibri Light"/>
              </a:rPr>
              <a:t>search in the library catalogue. </a:t>
            </a:r>
            <a:endParaRPr lang="en-US" sz="200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2290247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Explore further and narrow down results.</a:t>
            </a:r>
            <a:endParaRPr lang="en-US" sz="200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a:cs typeface="Calibri"/>
            </a:endParaRPr>
          </a:p>
        </p:txBody>
      </p:sp>
      <p:pic>
        <p:nvPicPr>
          <p:cNvPr id="5" name="Picture 4">
            <a:extLst>
              <a:ext uri="{FF2B5EF4-FFF2-40B4-BE49-F238E27FC236}">
                <a16:creationId xmlns:a16="http://schemas.microsoft.com/office/drawing/2014/main" id="{9122D9B1-4245-A614-48AB-C0CA78E75243}"/>
              </a:ext>
            </a:extLst>
          </p:cNvPr>
          <p:cNvPicPr>
            <a:picLocks noChangeAspect="1"/>
          </p:cNvPicPr>
          <p:nvPr/>
        </p:nvPicPr>
        <p:blipFill>
          <a:blip r:embed="rId3"/>
          <a:stretch>
            <a:fillRect/>
          </a:stretch>
        </p:blipFill>
        <p:spPr>
          <a:xfrm>
            <a:off x="4637197" y="1529542"/>
            <a:ext cx="7152212" cy="440907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203821" y="222954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4"/>
              </a:rPr>
              <a:t>Library Results</a:t>
            </a:r>
            <a:endParaRPr lang="en-US" dirty="0">
              <a:ea typeface="Calibri Light"/>
              <a:cs typeface="Calibri Light"/>
            </a:endParaRPr>
          </a:p>
        </p:txBody>
      </p:sp>
      <p:pic>
        <p:nvPicPr>
          <p:cNvPr id="3" name="Picture 2" descr="A black and white logo&#10;&#10;Description automatically generated">
            <a:extLst>
              <a:ext uri="{FF2B5EF4-FFF2-40B4-BE49-F238E27FC236}">
                <a16:creationId xmlns:a16="http://schemas.microsoft.com/office/drawing/2014/main" id="{3BC4818F-9164-C7EB-E33B-E4652E4557A4}"/>
              </a:ext>
            </a:extLst>
          </p:cNvPr>
          <p:cNvPicPr>
            <a:picLocks noChangeAspect="1"/>
          </p:cNvPicPr>
          <p:nvPr/>
        </p:nvPicPr>
        <p:blipFill>
          <a:blip r:embed="rId5"/>
          <a:stretch>
            <a:fillRect/>
          </a:stretch>
        </p:blipFill>
        <p:spPr>
          <a:xfrm>
            <a:off x="3048000" y="1526813"/>
            <a:ext cx="7650727" cy="516714"/>
          </a:xfrm>
          <a:prstGeom prst="rect">
            <a:avLst/>
          </a:prstGeom>
        </p:spPr>
      </p:pic>
      <p:pic>
        <p:nvPicPr>
          <p:cNvPr id="6" name="Picture 5" descr="A close up of a card&#10;&#10;Description automatically generated">
            <a:extLst>
              <a:ext uri="{FF2B5EF4-FFF2-40B4-BE49-F238E27FC236}">
                <a16:creationId xmlns:a16="http://schemas.microsoft.com/office/drawing/2014/main" id="{33BAE719-378E-408E-6641-E7F7340F44C7}"/>
              </a:ext>
            </a:extLst>
          </p:cNvPr>
          <p:cNvPicPr>
            <a:picLocks noChangeAspect="1"/>
          </p:cNvPicPr>
          <p:nvPr/>
        </p:nvPicPr>
        <p:blipFill>
          <a:blip r:embed="rId6"/>
          <a:stretch>
            <a:fillRect/>
          </a:stretch>
        </p:blipFill>
        <p:spPr>
          <a:xfrm>
            <a:off x="1769805" y="2710899"/>
            <a:ext cx="9248469" cy="2413282"/>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9461758" y="3183316"/>
            <a:ext cx="1559122" cy="194086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141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189298" y="1570454"/>
            <a:ext cx="32854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Search string result in library</a:t>
            </a:r>
          </a:p>
        </p:txBody>
      </p:sp>
      <p:sp>
        <p:nvSpPr>
          <p:cNvPr id="7" name="Arrow: Right 6">
            <a:extLst>
              <a:ext uri="{FF2B5EF4-FFF2-40B4-BE49-F238E27FC236}">
                <a16:creationId xmlns:a16="http://schemas.microsoft.com/office/drawing/2014/main" id="{D378439C-6A76-0D74-203B-3FED25C4A325}"/>
              </a:ext>
            </a:extLst>
          </p:cNvPr>
          <p:cNvSpPr/>
          <p:nvPr/>
        </p:nvSpPr>
        <p:spPr>
          <a:xfrm>
            <a:off x="3474719" y="1845232"/>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932981" y="1884025"/>
            <a:ext cx="7126157" cy="3477875"/>
          </a:xfrm>
          <a:prstGeom prst="rect">
            <a:avLst/>
          </a:prstGeom>
          <a:noFill/>
        </p:spPr>
        <p:txBody>
          <a:bodyPr wrap="square" lIns="91440" tIns="45720" rIns="91440" bIns="45720" rtlCol="0" anchor="t">
            <a:spAutoFit/>
          </a:bodyPr>
          <a:lstStyle/>
          <a:p>
            <a:r>
              <a:rPr lang="en-GB" sz="2000" dirty="0">
                <a:latin typeface="Calibri "/>
                <a:ea typeface="Calibri Light"/>
                <a:cs typeface="Calibri Light"/>
              </a:rPr>
              <a:t>(missing children home risk assessment) </a:t>
            </a:r>
            <a:r>
              <a:rPr lang="en-GB" sz="2000" b="1" dirty="0">
                <a:solidFill>
                  <a:schemeClr val="accent2"/>
                </a:solidFill>
                <a:latin typeface="Calibri "/>
                <a:ea typeface="Calibri Light"/>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(policing missing children cases)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(risk factors for missing children)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child welfare and policing strategies) </a:t>
            </a:r>
            <a:r>
              <a:rPr lang="en-GB" sz="2000" b="1" dirty="0">
                <a:solidFill>
                  <a:schemeClr val="accent2"/>
                </a:solidFill>
                <a:latin typeface="Calibri "/>
                <a:cs typeface="Calibri Light"/>
              </a:rPr>
              <a:t>OR </a:t>
            </a:r>
          </a:p>
          <a:p>
            <a:r>
              <a:rPr lang="en-GB" sz="2000" dirty="0">
                <a:latin typeface="Calibri "/>
                <a:ea typeface="Calibri Light"/>
                <a:cs typeface="Calibri Light"/>
              </a:rPr>
              <a:t>(repeat incidents of missing children)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(missing children home safety assessments) </a:t>
            </a:r>
            <a:r>
              <a:rPr lang="en-GB" sz="2000" b="1" dirty="0">
                <a:solidFill>
                  <a:schemeClr val="accent2"/>
                </a:solidFill>
                <a:latin typeface="Calibri "/>
                <a:cs typeface="Calibri Light"/>
              </a:rPr>
              <a:t>OR </a:t>
            </a:r>
          </a:p>
          <a:p>
            <a:r>
              <a:rPr lang="en-GB" sz="2000" dirty="0">
                <a:latin typeface="Calibri "/>
                <a:ea typeface="Calibri Light"/>
                <a:cs typeface="Calibri Light"/>
              </a:rPr>
              <a:t>(policing strategies for missing children cases)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(risk evaluation in child abduction scenarios)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(home environment factors in child disappearance) </a:t>
            </a:r>
            <a:r>
              <a:rPr lang="en-GB" sz="2000" b="1" dirty="0">
                <a:solidFill>
                  <a:schemeClr val="accent2"/>
                </a:solidFill>
                <a:latin typeface="Calibri "/>
                <a:cs typeface="Calibri Light"/>
              </a:rPr>
              <a:t>OR </a:t>
            </a:r>
          </a:p>
          <a:p>
            <a:r>
              <a:rPr lang="en-GB" sz="2000" dirty="0">
                <a:latin typeface="Calibri "/>
                <a:ea typeface="Calibri Light"/>
                <a:cs typeface="Calibri Light"/>
              </a:rPr>
              <a:t>(law enforcement approaches to missing youth prevention) </a:t>
            </a:r>
            <a:r>
              <a:rPr lang="en-GB" sz="2000" b="1" dirty="0">
                <a:solidFill>
                  <a:schemeClr val="accent2"/>
                </a:solidFill>
                <a:latin typeface="Calibri "/>
                <a:cs typeface="Calibri Light"/>
              </a:rPr>
              <a:t>OR</a:t>
            </a:r>
            <a:r>
              <a:rPr lang="en-GB" sz="2000" dirty="0">
                <a:latin typeface="Calibri "/>
                <a:ea typeface="Calibri Light"/>
                <a:cs typeface="Calibri Light"/>
              </a:rPr>
              <a:t> </a:t>
            </a:r>
          </a:p>
          <a:p>
            <a:r>
              <a:rPr lang="en-GB" sz="2000" dirty="0">
                <a:latin typeface="Calibri "/>
                <a:ea typeface="Calibri Light"/>
                <a:cs typeface="Calibri Light"/>
              </a:rPr>
              <a:t>(Repeat missing children from home and risk assessment policing)</a:t>
            </a:r>
            <a:endParaRPr lang="en-US" sz="2000" dirty="0">
              <a:latin typeface="Calibri "/>
              <a:ea typeface="Calibri Light"/>
              <a:cs typeface="Calibri Light"/>
            </a:endParaRPr>
          </a:p>
        </p:txBody>
      </p:sp>
      <p:sp>
        <p:nvSpPr>
          <p:cNvPr id="5" name="TextBox 4">
            <a:extLst>
              <a:ext uri="{FF2B5EF4-FFF2-40B4-BE49-F238E27FC236}">
                <a16:creationId xmlns:a16="http://schemas.microsoft.com/office/drawing/2014/main" id="{28DABF0E-7752-6DFD-B272-50BBA7641596}"/>
              </a:ext>
            </a:extLst>
          </p:cNvPr>
          <p:cNvSpPr txBox="1"/>
          <p:nvPr/>
        </p:nvSpPr>
        <p:spPr>
          <a:xfrm>
            <a:off x="289024" y="2265211"/>
            <a:ext cx="432731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Tips:</a:t>
            </a:r>
            <a:endParaRPr lang="en-US" sz="2000" b="1" dirty="0">
              <a:solidFill>
                <a:schemeClr val="accent2"/>
              </a:solidFill>
              <a:latin typeface="Calibri"/>
              <a:cs typeface="Calibri"/>
            </a:endParaRPr>
          </a:p>
          <a:p>
            <a:pPr marL="342900" indent="-342900">
              <a:buFont typeface="Arial" panose="020B0604020202020204" pitchFamily="34" charset="0"/>
              <a:buChar char="•"/>
            </a:pPr>
            <a:r>
              <a:rPr lang="en-US" sz="2000" dirty="0">
                <a:latin typeface="Calibri"/>
                <a:cs typeface="Calibri Light"/>
              </a:rPr>
              <a:t>Note the keywords and terms it applies and use these with Boolean Operators to perform your </a:t>
            </a:r>
            <a:r>
              <a:rPr lang="en-US" sz="2000" b="1" dirty="0">
                <a:latin typeface="Calibri"/>
                <a:cs typeface="Calibri Light"/>
              </a:rPr>
              <a:t>own </a:t>
            </a:r>
            <a:r>
              <a:rPr lang="en-US" sz="2000" dirty="0">
                <a:latin typeface="Calibri"/>
                <a:cs typeface="Calibri Light"/>
              </a:rPr>
              <a:t>search in the library catalogue. </a:t>
            </a:r>
          </a:p>
          <a:p>
            <a:pPr marL="342900" indent="-342900">
              <a:buFont typeface="Arial" panose="020B0604020202020204" pitchFamily="34" charset="0"/>
              <a:buChar char="•"/>
            </a:pPr>
            <a:endParaRPr lang="en-US" sz="2000" dirty="0">
              <a:latin typeface="Calibri"/>
              <a:cs typeface="Calibri Light"/>
            </a:endParaRPr>
          </a:p>
          <a:p>
            <a:pPr marL="342900" indent="-342900">
              <a:buFont typeface="Arial" panose="020B0604020202020204" pitchFamily="34" charset="0"/>
              <a:buChar char="•"/>
            </a:pPr>
            <a:r>
              <a:rPr lang="en-US" sz="2000" dirty="0">
                <a:latin typeface="Calibri"/>
                <a:cs typeface="Calibri Light"/>
              </a:rPr>
              <a:t>Note the key databases where the resources are hosted.</a:t>
            </a:r>
          </a:p>
          <a:p>
            <a:pPr marL="342900" indent="-342900">
              <a:buFont typeface="Arial" panose="020B0604020202020204" pitchFamily="34" charset="0"/>
              <a:buChar char="•"/>
            </a:pPr>
            <a:endParaRPr lang="en-US" sz="2000" dirty="0">
              <a:latin typeface="Calibri"/>
              <a:cs typeface="Calibri Light"/>
            </a:endParaRPr>
          </a:p>
          <a:p>
            <a:pPr marL="342900" indent="-342900">
              <a:buFont typeface="Arial" panose="020B0604020202020204" pitchFamily="34" charset="0"/>
              <a:buChar char="•"/>
            </a:pPr>
            <a:r>
              <a:rPr lang="en-US" sz="2000" dirty="0">
                <a:latin typeface="Calibri"/>
                <a:cs typeface="Calibri Light"/>
              </a:rPr>
              <a:t>Perform searches in individual databases (more filters and more relevant results).</a:t>
            </a:r>
            <a:endParaRPr lang="en-US" sz="2000" dirty="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10264164" y="57986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3782784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C5D83-29C0-B36D-16CE-C5186030727D}"/>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1377C105-6EB2-185C-954E-986F03BEFDDD}"/>
              </a:ext>
            </a:extLst>
          </p:cNvPr>
          <p:cNvSpPr>
            <a:spLocks noGrp="1"/>
          </p:cNvSpPr>
          <p:nvPr>
            <p:ph sz="quarter" idx="10"/>
          </p:nvPr>
        </p:nvSpPr>
        <p:spPr>
          <a:xfrm>
            <a:off x="698243" y="1581179"/>
            <a:ext cx="2593598" cy="4574040"/>
          </a:xfrm>
        </p:spPr>
        <p:txBody>
          <a:bodyPr/>
          <a:lstStyle/>
          <a:p>
            <a:pPr marL="0" indent="0">
              <a:buNone/>
            </a:pPr>
            <a:endParaRPr lang="en-GB" dirty="0">
              <a:latin typeface="Calibri "/>
            </a:endParaRPr>
          </a:p>
          <a:p>
            <a:pPr>
              <a:buFont typeface="Arial" panose="020B0604020202020204" pitchFamily="34" charset="0"/>
              <a:buChar char="•"/>
            </a:pPr>
            <a:r>
              <a:rPr lang="en-GB" dirty="0">
                <a:latin typeface="Calibri "/>
              </a:rPr>
              <a:t>Explore other research tools such as </a:t>
            </a:r>
            <a:r>
              <a:rPr lang="en-GB" dirty="0" err="1">
                <a:latin typeface="Calibri "/>
              </a:rPr>
              <a:t>SciSpace</a:t>
            </a:r>
            <a:r>
              <a:rPr lang="en-GB" dirty="0">
                <a:latin typeface="Calibri "/>
              </a:rPr>
              <a:t>, or Research Rabbit.</a:t>
            </a:r>
          </a:p>
        </p:txBody>
      </p:sp>
      <p:pic>
        <p:nvPicPr>
          <p:cNvPr id="5" name="Picture 4">
            <a:extLst>
              <a:ext uri="{FF2B5EF4-FFF2-40B4-BE49-F238E27FC236}">
                <a16:creationId xmlns:a16="http://schemas.microsoft.com/office/drawing/2014/main" id="{E599D326-99C8-54F5-DDDB-B97DA5B08437}"/>
              </a:ext>
            </a:extLst>
          </p:cNvPr>
          <p:cNvPicPr>
            <a:picLocks noChangeAspect="1"/>
          </p:cNvPicPr>
          <p:nvPr/>
        </p:nvPicPr>
        <p:blipFill>
          <a:blip r:embed="rId2"/>
          <a:stretch>
            <a:fillRect/>
          </a:stretch>
        </p:blipFill>
        <p:spPr>
          <a:xfrm>
            <a:off x="4057392" y="1541354"/>
            <a:ext cx="7867823" cy="45740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85423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765426"/>
            <a:ext cx="5549245" cy="3965418"/>
          </a:xfrm>
        </p:spPr>
        <p:txBody>
          <a:bodyPr vert="horz" lIns="91440" tIns="45720" rIns="91440" bIns="45720" rtlCol="0" anchor="t">
            <a:normAutofit fontScale="77500" lnSpcReduction="20000"/>
          </a:bodyPr>
          <a:lstStyle/>
          <a:p>
            <a:pPr>
              <a:buFont typeface="Arial" panose="020B0604020202020204" pitchFamily="34" charset="0"/>
              <a:buChar char="•"/>
            </a:pPr>
            <a:r>
              <a:rPr lang="en-GB" dirty="0">
                <a:latin typeface="Calibri"/>
                <a:ea typeface="Calibri"/>
                <a:cs typeface="Calibri"/>
                <a:hlinkClick r:id="rId2"/>
              </a:rPr>
              <a:t>Policing Insight</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3"/>
              </a:rPr>
              <a:t>Academic Source Premier</a:t>
            </a:r>
            <a:endParaRPr lang="en-GB" dirty="0">
              <a:latin typeface="Calibri" panose="020F0502020204030204" pitchFamily="34" charset="0"/>
              <a:cs typeface="Calibri" panose="020F0502020204030204" pitchFamily="34" charset="0"/>
              <a:hlinkClick r:id="rId4"/>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ProQuest</a:t>
            </a:r>
            <a:r>
              <a:rPr lang="en-GB" dirty="0">
                <a:latin typeface="Calibri" panose="020F0502020204030204" pitchFamily="34" charset="0"/>
                <a:cs typeface="Calibri" panose="020F0502020204030204" pitchFamily="34" charset="0"/>
              </a:rPr>
              <a:t> : Criminal justice</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6"/>
              </a:rPr>
              <a:t>Psych Articles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Taylor and Francis Journals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8"/>
              </a:rPr>
              <a:t>Lexis Plus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9"/>
              </a:rPr>
              <a:t>Box of Broadcasts – </a:t>
            </a:r>
            <a:r>
              <a:rPr lang="en-GB" dirty="0" err="1">
                <a:latin typeface="Calibri"/>
                <a:ea typeface="Calibri"/>
                <a:cs typeface="Calibri"/>
                <a:hlinkClick r:id="rId9"/>
              </a:rPr>
              <a:t>BoB</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10"/>
              </a:rPr>
              <a:t>Office of National Statistics</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11"/>
              </a:rPr>
              <a:t>UK Data Service</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12"/>
              </a:rPr>
              <a:t>Data.police.uk</a:t>
            </a:r>
            <a:endParaRPr lang="en-GB" dirty="0">
              <a:latin typeface="Calibri"/>
              <a:ea typeface="Calibri"/>
              <a:cs typeface="Calibri"/>
            </a:endParaRPr>
          </a:p>
          <a:p>
            <a:pPr>
              <a:buFont typeface="Arial" panose="020B0604020202020204" pitchFamily="34" charset="0"/>
              <a:buChar char="•"/>
            </a:pPr>
            <a:r>
              <a:rPr lang="en-GB" dirty="0">
                <a:latin typeface="Calibri"/>
                <a:cs typeface="Calibri"/>
                <a:hlinkClick r:id="rId13"/>
              </a:rPr>
              <a:t>Police.uk</a:t>
            </a:r>
            <a:endParaRPr lang="en-GB" dirty="0">
              <a:latin typeface="Calibri"/>
              <a:cs typeface="Calibri"/>
            </a:endParaRP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endParaRPr lang="en-GB" dirty="0">
              <a:latin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14"/>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hlinkClick r:id="rId4"/>
              </a:rPr>
              <a:t>Evaluating Information Infoskills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450080" y="1742539"/>
            <a:ext cx="7459058" cy="37777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Google Scholar PDF Reader </a:t>
            </a:r>
            <a:endParaRPr lang="en-US" sz="3600" dirty="0">
              <a:ea typeface="+mj-lt"/>
              <a:cs typeface="+mj-lt"/>
            </a:endParaRPr>
          </a:p>
          <a:p>
            <a:endParaRPr lang="en-US" sz="3600" b="1" kern="1200" dirty="0">
              <a:latin typeface="+mj-lt"/>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76182" y="2157793"/>
            <a:ext cx="2979049" cy="1956571"/>
          </a:xfrm>
        </p:spPr>
        <p:txBody>
          <a:bodyPr vert="horz" lIns="91440" tIns="45720" rIns="91440" bIns="45720" rtlCol="0" anchor="t">
            <a:normAutofit/>
          </a:bodyPr>
          <a:lstStyle/>
          <a:p>
            <a:pPr marL="0" indent="0">
              <a:buNone/>
            </a:pPr>
            <a:r>
              <a:rPr lang="en-US" sz="2000" dirty="0">
                <a:latin typeface="Calibri"/>
                <a:cs typeface="Calibri"/>
              </a:rPr>
              <a:t>Click on link below to download the PDF reader for Google Scholar.</a:t>
            </a:r>
          </a:p>
          <a:p>
            <a:pPr marL="0" indent="0">
              <a:buNone/>
            </a:pPr>
            <a:r>
              <a:rPr lang="en-US" sz="2000" dirty="0">
                <a:latin typeface="Calibri"/>
                <a:cs typeface="Calibri"/>
                <a:hlinkClick r:id="rId2"/>
              </a:rPr>
              <a:t>PDF Reader for Google Scholar</a:t>
            </a:r>
            <a:endParaRPr lang="en-US" sz="2000" dirty="0">
              <a:latin typeface="Calibri"/>
              <a:cs typeface="Calibri"/>
            </a:endParaRPr>
          </a:p>
        </p:txBody>
      </p:sp>
      <p:pic>
        <p:nvPicPr>
          <p:cNvPr id="8" name="Picture 7" descr="A screenshot of a computer&#10;&#10;Description automatically generated">
            <a:extLst>
              <a:ext uri="{FF2B5EF4-FFF2-40B4-BE49-F238E27FC236}">
                <a16:creationId xmlns:a16="http://schemas.microsoft.com/office/drawing/2014/main" id="{0C4C6F75-93B2-A217-70B3-17000FE16DBF}"/>
              </a:ext>
            </a:extLst>
          </p:cNvPr>
          <p:cNvPicPr>
            <a:picLocks noChangeAspect="1"/>
          </p:cNvPicPr>
          <p:nvPr/>
        </p:nvPicPr>
        <p:blipFill>
          <a:blip r:embed="rId3"/>
          <a:stretch>
            <a:fillRect/>
          </a:stretch>
        </p:blipFill>
        <p:spPr>
          <a:xfrm>
            <a:off x="3186262" y="2056015"/>
            <a:ext cx="8829556" cy="411669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1F410952-2F64-D745-98C0-2B3DD4307E13}"/>
              </a:ext>
            </a:extLst>
          </p:cNvPr>
          <p:cNvSpPr txBox="1"/>
          <p:nvPr/>
        </p:nvSpPr>
        <p:spPr>
          <a:xfrm>
            <a:off x="115835" y="4963579"/>
            <a:ext cx="264563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Calibri Light"/>
              </a:rPr>
              <a:t>It can be downloaded in Chrome or Edge.</a:t>
            </a:r>
            <a:endParaRPr lang="en-US" sz="2000" dirty="0">
              <a:latin typeface="Calibri"/>
            </a:endParaRPr>
          </a:p>
        </p:txBody>
      </p:sp>
      <p:cxnSp>
        <p:nvCxnSpPr>
          <p:cNvPr id="10" name="Straight Arrow Connector 9">
            <a:extLst>
              <a:ext uri="{FF2B5EF4-FFF2-40B4-BE49-F238E27FC236}">
                <a16:creationId xmlns:a16="http://schemas.microsoft.com/office/drawing/2014/main" id="{BE514744-A376-4191-3AD8-A5B6EF802E23}"/>
              </a:ext>
            </a:extLst>
          </p:cNvPr>
          <p:cNvCxnSpPr/>
          <p:nvPr/>
        </p:nvCxnSpPr>
        <p:spPr>
          <a:xfrm flipV="1">
            <a:off x="2183476" y="2659929"/>
            <a:ext cx="7089912" cy="294198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604511-5C90-1463-4056-3D28FBEBAAA6}"/>
              </a:ext>
            </a:extLst>
          </p:cNvPr>
          <p:cNvCxnSpPr>
            <a:cxnSpLocks/>
          </p:cNvCxnSpPr>
          <p:nvPr/>
        </p:nvCxnSpPr>
        <p:spPr>
          <a:xfrm flipV="1">
            <a:off x="2183476" y="5148883"/>
            <a:ext cx="8236459" cy="46771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358B12-24B1-518B-FA95-C5A48673D31C}"/>
              </a:ext>
            </a:extLst>
          </p:cNvPr>
          <p:cNvSpPr txBox="1"/>
          <p:nvPr/>
        </p:nvSpPr>
        <p:spPr>
          <a:xfrm>
            <a:off x="176182" y="5926235"/>
            <a:ext cx="2160501" cy="369332"/>
          </a:xfrm>
          <a:prstGeom prst="rect">
            <a:avLst/>
          </a:prstGeom>
          <a:noFill/>
        </p:spPr>
        <p:txBody>
          <a:bodyPr wrap="square" rtlCol="0">
            <a:spAutoFit/>
          </a:bodyPr>
          <a:lstStyle/>
          <a:p>
            <a:r>
              <a:rPr lang="en-GB" dirty="0">
                <a:latin typeface="Calibri "/>
                <a:hlinkClick r:id="rId4"/>
              </a:rPr>
              <a:t>Google Privacy Policy</a:t>
            </a:r>
            <a:endParaRPr lang="en-GB" dirty="0">
              <a:latin typeface="Calibri "/>
            </a:endParaRPr>
          </a:p>
        </p:txBody>
      </p:sp>
    </p:spTree>
    <p:extLst>
      <p:ext uri="{BB962C8B-B14F-4D97-AF65-F5344CB8AC3E}">
        <p14:creationId xmlns:p14="http://schemas.microsoft.com/office/powerpoint/2010/main" val="41967259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315857" y="1435723"/>
            <a:ext cx="4450107"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marL="0" indent="0">
              <a:buNone/>
            </a:pPr>
            <a:endParaRPr lang="en-GB" dirty="0">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whilst you are carrying out your research on the web.</a:t>
            </a:r>
          </a:p>
          <a:p>
            <a:pPr>
              <a:buFont typeface="Arial" panose="05000000000000000000" pitchFamily="2" charset="2"/>
              <a:buChar char="•"/>
            </a:pPr>
            <a:endParaRPr lang="en-GB" sz="2400" dirty="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363245" y="1646312"/>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627849" y="5860897"/>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rPr>
              <a:t>L</a:t>
            </a:r>
            <a:r>
              <a:rPr lang="en-US" dirty="0">
                <a:cs typeface="Calibri Light"/>
                <a:hlinkClick r:id="rId4"/>
              </a:rPr>
              <a:t>ibrary :Resources for Research</a:t>
            </a:r>
            <a:endParaRPr lang="en-US" dirty="0"/>
          </a:p>
        </p:txBody>
      </p:sp>
    </p:spTree>
    <p:extLst>
      <p:ext uri="{BB962C8B-B14F-4D97-AF65-F5344CB8AC3E}">
        <p14:creationId xmlns:p14="http://schemas.microsoft.com/office/powerpoint/2010/main" val="851519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698758" y="30034"/>
            <a:ext cx="7922143" cy="1003916"/>
          </a:xfrm>
        </p:spPr>
        <p:txBody>
          <a:bodyPr>
            <a:noAutofit/>
          </a:bodyPr>
          <a:lstStyle/>
          <a:p>
            <a:pPr algn="ctr"/>
            <a:r>
              <a:rPr lang="en-GB">
                <a:latin typeface="Calibri"/>
                <a:cs typeface="Calibri"/>
              </a:rPr>
              <a:t>Types of information...</a:t>
            </a:r>
          </a:p>
        </p:txBody>
      </p:sp>
      <p:sp>
        <p:nvSpPr>
          <p:cNvPr id="4" name="TextBox 3">
            <a:extLst>
              <a:ext uri="{FF2B5EF4-FFF2-40B4-BE49-F238E27FC236}">
                <a16:creationId xmlns:a16="http://schemas.microsoft.com/office/drawing/2014/main" id="{780F72A3-FFE9-4B8C-93CA-7782A9C09B85}"/>
              </a:ext>
            </a:extLst>
          </p:cNvPr>
          <p:cNvSpPr txBox="1"/>
          <p:nvPr/>
        </p:nvSpPr>
        <p:spPr>
          <a:xfrm>
            <a:off x="407558" y="1334615"/>
            <a:ext cx="116727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Light"/>
              </a:rPr>
              <a:t>Quality and accuracy of sources is key. Get a good balance of academic and grey literature ...</a:t>
            </a:r>
          </a:p>
        </p:txBody>
      </p:sp>
      <p:sp>
        <p:nvSpPr>
          <p:cNvPr id="3" name="TextBox 2">
            <a:extLst>
              <a:ext uri="{FF2B5EF4-FFF2-40B4-BE49-F238E27FC236}">
                <a16:creationId xmlns:a16="http://schemas.microsoft.com/office/drawing/2014/main" id="{12B1E8A5-18F4-48C7-85B2-2709C0B9F943}"/>
              </a:ext>
            </a:extLst>
          </p:cNvPr>
          <p:cNvSpPr txBox="1"/>
          <p:nvPr/>
        </p:nvSpPr>
        <p:spPr>
          <a:xfrm>
            <a:off x="423240" y="2100919"/>
            <a:ext cx="52273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Books / book chapters </a:t>
            </a:r>
            <a:endParaRPr lang="en-US">
              <a:cs typeface="Calibri Light"/>
            </a:endParaRPr>
          </a:p>
        </p:txBody>
      </p:sp>
      <p:sp>
        <p:nvSpPr>
          <p:cNvPr id="6" name="TextBox 5">
            <a:extLst>
              <a:ext uri="{FF2B5EF4-FFF2-40B4-BE49-F238E27FC236}">
                <a16:creationId xmlns:a16="http://schemas.microsoft.com/office/drawing/2014/main" id="{7B1B80C2-BFFB-4823-9F3E-AD11D5676043}"/>
              </a:ext>
            </a:extLst>
          </p:cNvPr>
          <p:cNvSpPr txBox="1"/>
          <p:nvPr/>
        </p:nvSpPr>
        <p:spPr>
          <a:xfrm>
            <a:off x="407574" y="3284794"/>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Government reports and policy </a:t>
            </a:r>
          </a:p>
        </p:txBody>
      </p:sp>
      <p:sp>
        <p:nvSpPr>
          <p:cNvPr id="7" name="TextBox 6">
            <a:extLst>
              <a:ext uri="{FF2B5EF4-FFF2-40B4-BE49-F238E27FC236}">
                <a16:creationId xmlns:a16="http://schemas.microsoft.com/office/drawing/2014/main" id="{1F447630-D99B-4278-B867-6EF57D114D92}"/>
              </a:ext>
            </a:extLst>
          </p:cNvPr>
          <p:cNvSpPr txBox="1"/>
          <p:nvPr/>
        </p:nvSpPr>
        <p:spPr>
          <a:xfrm>
            <a:off x="406285" y="3869867"/>
            <a:ext cx="51821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Reports from professional bodies  </a:t>
            </a:r>
          </a:p>
        </p:txBody>
      </p:sp>
      <p:sp>
        <p:nvSpPr>
          <p:cNvPr id="8" name="TextBox 7">
            <a:extLst>
              <a:ext uri="{FF2B5EF4-FFF2-40B4-BE49-F238E27FC236}">
                <a16:creationId xmlns:a16="http://schemas.microsoft.com/office/drawing/2014/main" id="{9B9C618C-75B3-4277-B86C-2EE84AA3B8E1}"/>
              </a:ext>
            </a:extLst>
          </p:cNvPr>
          <p:cNvSpPr txBox="1"/>
          <p:nvPr/>
        </p:nvSpPr>
        <p:spPr>
          <a:xfrm>
            <a:off x="426564" y="5076279"/>
            <a:ext cx="52316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Case studies </a:t>
            </a:r>
            <a:endParaRPr lang="en-US" sz="2400">
              <a:cs typeface="Calibri Light"/>
            </a:endParaRPr>
          </a:p>
        </p:txBody>
      </p:sp>
      <p:sp>
        <p:nvSpPr>
          <p:cNvPr id="9" name="TextBox 8">
            <a:extLst>
              <a:ext uri="{FF2B5EF4-FFF2-40B4-BE49-F238E27FC236}">
                <a16:creationId xmlns:a16="http://schemas.microsoft.com/office/drawing/2014/main" id="{BC613477-5534-4496-A614-558B2AFFA57A}"/>
              </a:ext>
            </a:extLst>
          </p:cNvPr>
          <p:cNvSpPr txBox="1"/>
          <p:nvPr/>
        </p:nvSpPr>
        <p:spPr>
          <a:xfrm>
            <a:off x="406822" y="4495625"/>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Newspaper articles </a:t>
            </a:r>
          </a:p>
        </p:txBody>
      </p:sp>
      <p:sp>
        <p:nvSpPr>
          <p:cNvPr id="11" name="TextBox 10">
            <a:extLst>
              <a:ext uri="{FF2B5EF4-FFF2-40B4-BE49-F238E27FC236}">
                <a16:creationId xmlns:a16="http://schemas.microsoft.com/office/drawing/2014/main" id="{3EABC15E-DF2A-43DF-A1DB-F32D111B0E21}"/>
              </a:ext>
            </a:extLst>
          </p:cNvPr>
          <p:cNvSpPr txBox="1"/>
          <p:nvPr/>
        </p:nvSpPr>
        <p:spPr>
          <a:xfrm>
            <a:off x="404004" y="2668437"/>
            <a:ext cx="5000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Journal articles</a:t>
            </a:r>
          </a:p>
        </p:txBody>
      </p:sp>
      <p:sp>
        <p:nvSpPr>
          <p:cNvPr id="5" name="TextBox 4">
            <a:extLst>
              <a:ext uri="{FF2B5EF4-FFF2-40B4-BE49-F238E27FC236}">
                <a16:creationId xmlns:a16="http://schemas.microsoft.com/office/drawing/2014/main" id="{8D5D0BAD-AD2C-4FC5-A9A8-75EE67384971}"/>
              </a:ext>
            </a:extLst>
          </p:cNvPr>
          <p:cNvSpPr txBox="1"/>
          <p:nvPr/>
        </p:nvSpPr>
        <p:spPr>
          <a:xfrm>
            <a:off x="411193" y="5630175"/>
            <a:ext cx="52304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Reputable researcher accounts</a:t>
            </a:r>
          </a:p>
        </p:txBody>
      </p:sp>
      <p:pic>
        <p:nvPicPr>
          <p:cNvPr id="10" name="Picture 11" descr="A picture containing text, book, shelf, indoor&#10;&#10;Description automatically generated">
            <a:extLst>
              <a:ext uri="{FF2B5EF4-FFF2-40B4-BE49-F238E27FC236}">
                <a16:creationId xmlns:a16="http://schemas.microsoft.com/office/drawing/2014/main" id="{42D96DAB-E618-44FF-AB62-CC16DCD1BE7F}"/>
              </a:ext>
            </a:extLst>
          </p:cNvPr>
          <p:cNvPicPr>
            <a:picLocks noChangeAspect="1"/>
          </p:cNvPicPr>
          <p:nvPr/>
        </p:nvPicPr>
        <p:blipFill>
          <a:blip r:embed="rId3"/>
          <a:stretch>
            <a:fillRect/>
          </a:stretch>
        </p:blipFill>
        <p:spPr>
          <a:xfrm>
            <a:off x="6234585" y="2096945"/>
            <a:ext cx="5546222" cy="36896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0755010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err="1">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a:latin typeface="Arial"/>
                <a:cs typeface="Arial"/>
              </a:rPr>
              <a:t>You </a:t>
            </a:r>
            <a:r>
              <a:rPr lang="en-GB" sz="2400" i="1">
                <a:latin typeface="Arial"/>
                <a:cs typeface="Arial"/>
              </a:rPr>
              <a:t>may</a:t>
            </a:r>
            <a:r>
              <a:rPr lang="en-GB" sz="2400">
                <a:latin typeface="Arial"/>
                <a:cs typeface="Arial"/>
              </a:rPr>
              <a:t> also be eligible to join the </a:t>
            </a:r>
            <a:r>
              <a:rPr lang="en-GB" sz="2400" b="1">
                <a:latin typeface="Arial"/>
                <a:cs typeface="Arial"/>
                <a:hlinkClick r:id="rId5"/>
              </a:rPr>
              <a:t>SCONUL Access Scheme</a:t>
            </a:r>
            <a:r>
              <a:rPr lang="en-GB" sz="2400" b="1">
                <a:latin typeface="Arial"/>
                <a:cs typeface="Arial"/>
                <a:hlinkClick r:id="rId6"/>
              </a:rPr>
              <a:t> </a:t>
            </a:r>
            <a:r>
              <a:rPr lang="en-GB" sz="240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chemeClr val="accent2"/>
                </a:solidFill>
                <a:latin typeface="Arial"/>
                <a:cs typeface="Arial"/>
              </a:rPr>
              <a:t>Cite Them Right 12th edition. </a:t>
            </a:r>
            <a:endParaRPr lang="en-US" b="1">
              <a:solidFill>
                <a:schemeClr val="accent2"/>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a:t>
            </a:r>
            <a:r>
              <a:rPr lang="en-GB" sz="2800">
                <a:latin typeface="Arial"/>
                <a:cs typeface="Arial"/>
              </a:rPr>
              <a:t> on the Library website and </a:t>
            </a:r>
            <a:r>
              <a:rPr lang="en-GB" sz="2800">
                <a:latin typeface="Arial"/>
                <a:cs typeface="Arial"/>
                <a:hlinkClick r:id="rId5"/>
              </a:rPr>
              <a:t>Moodle</a:t>
            </a:r>
            <a:endParaRPr lang="en-GB" sz="28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a:solidFill>
                  <a:schemeClr val="accent2"/>
                </a:solidFill>
                <a:latin typeface="Calibri"/>
                <a:ea typeface="Calibri"/>
                <a:cs typeface="Calibri"/>
                <a:hlinkClick r:id="rId2"/>
              </a:rPr>
              <a:t>Finding and Using Information</a:t>
            </a:r>
            <a:endParaRPr lang="en-GB" sz="2600">
              <a:solidFill>
                <a:schemeClr val="accent2"/>
              </a:solidFill>
              <a:latin typeface="Calibri" panose="020F0502020204030204" pitchFamily="34" charset="0"/>
              <a:cs typeface="Calibri" panose="020F0502020204030204" pitchFamily="34" charset="0"/>
            </a:endParaRPr>
          </a:p>
          <a:p>
            <a:pPr marL="0" indent="0">
              <a:buNone/>
            </a:pPr>
            <a:endParaRPr lang="en-GB" sz="260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3"/>
              </a:rPr>
              <a:t>Unit 2 Searching for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a:latin typeface="Calibri"/>
                <a:ea typeface="Calibri"/>
                <a:cs typeface="Calibri"/>
                <a:hlinkClick r:id="rId4"/>
              </a:rPr>
              <a:t>Unit 3: Advanced Searching</a:t>
            </a:r>
            <a:r>
              <a:rPr lang="en-GB" sz="2600" b="1">
                <a:latin typeface="Calibri"/>
                <a:ea typeface="Calibri"/>
                <a:cs typeface="Calibri"/>
                <a:hlinkClick r:id="rId4"/>
              </a:rPr>
              <a: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5"/>
              </a:rPr>
              <a:t>Unit 4: Evaluating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a:ea typeface="Calibri"/>
              <a:cs typeface="Calibri"/>
            </a:endParaRPr>
          </a:p>
          <a:p>
            <a:pPr marL="0" indent="0">
              <a:buNone/>
            </a:pPr>
            <a:endParaRPr lang="en-GB" sz="2600">
              <a:latin typeface="Calibri"/>
              <a:ea typeface="Calibri"/>
              <a:cs typeface="Calibri"/>
            </a:endParaRPr>
          </a:p>
          <a:p>
            <a:pPr marL="0" indent="0">
              <a:buNone/>
            </a:pPr>
            <a:endParaRPr lang="en-GB">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dirty="0">
                <a:hlinkClick r:id="rId4"/>
              </a:rPr>
              <a:t> </a:t>
            </a:r>
            <a:r>
              <a:rPr lang="en-GB" dirty="0">
                <a:latin typeface="Calibri"/>
                <a:ea typeface="Calibri"/>
                <a:cs typeface="Calibri"/>
                <a:hlinkClick r:id="rId4"/>
              </a:rPr>
              <a:t>Library online infoskills</a:t>
            </a:r>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5"/>
              </a:rPr>
              <a:t>Library study skills resource list</a:t>
            </a:r>
            <a:endParaRPr lang="en-GB" dirty="0">
              <a:latin typeface="Calibri"/>
              <a:ea typeface="Calibri"/>
              <a:cs typeface="Calibri"/>
            </a:endParaRPr>
          </a:p>
          <a:p>
            <a:pPr marL="0" indent="0">
              <a:buNone/>
            </a:pPr>
            <a:endParaRPr lang="en-GB" dirty="0"/>
          </a:p>
        </p:txBody>
      </p:sp>
    </p:spTree>
    <p:extLst>
      <p:ext uri="{BB962C8B-B14F-4D97-AF65-F5344CB8AC3E}">
        <p14:creationId xmlns:p14="http://schemas.microsoft.com/office/powerpoint/2010/main" val="21957101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2491</Words>
  <Application>Microsoft Office PowerPoint</Application>
  <PresentationFormat>Widescreen</PresentationFormat>
  <Paragraphs>379</Paragraphs>
  <Slides>41</Slides>
  <Notes>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Arial,Sans-Serif</vt:lpstr>
      <vt:lpstr>Calibri </vt:lpstr>
      <vt:lpstr>Arial</vt:lpstr>
      <vt:lpstr>Calibri</vt:lpstr>
      <vt:lpstr>Calibri Light</vt:lpstr>
      <vt:lpstr>Lucida Sans</vt:lpstr>
      <vt:lpstr>Wingdings</vt:lpstr>
      <vt:lpstr>Office Theme</vt:lpstr>
      <vt:lpstr>Finding &amp; Using Information for your Dissertation </vt:lpstr>
      <vt:lpstr>Academic Liaison Librarian</vt:lpstr>
      <vt:lpstr>Content</vt:lpstr>
      <vt:lpstr>Literature searching</vt:lpstr>
      <vt:lpstr>Note...</vt:lpstr>
      <vt:lpstr>Before you begin...</vt:lpstr>
      <vt:lpstr>Where to start...</vt:lpstr>
      <vt:lpstr>PowerPoint Presentation</vt:lpstr>
      <vt:lpstr>Library search</vt:lpstr>
      <vt:lpstr>Resources at UWTSD include..</vt:lpstr>
      <vt:lpstr>Search and save resources</vt:lpstr>
      <vt:lpstr>Item Record </vt:lpstr>
      <vt:lpstr>PowerPoint Presentation</vt:lpstr>
      <vt:lpstr>Phrase Searching &amp; Terminology</vt:lpstr>
      <vt:lpstr>Truncation and Wildcards</vt:lpstr>
      <vt:lpstr>Advanced searching</vt:lpstr>
      <vt:lpstr>Subject Searching</vt:lpstr>
      <vt:lpstr>Tips</vt:lpstr>
      <vt:lpstr>Journals - Browzine</vt:lpstr>
      <vt:lpstr>What about Artificial Intelligence (AI)?</vt:lpstr>
      <vt:lpstr> </vt:lpstr>
      <vt:lpstr>How it works</vt:lpstr>
      <vt:lpstr>Search results </vt:lpstr>
      <vt:lpstr>Library result search string</vt:lpstr>
      <vt:lpstr>Search using suggested keywords</vt:lpstr>
      <vt:lpstr> </vt:lpstr>
      <vt:lpstr>Library result search string</vt:lpstr>
      <vt:lpstr>Tips</vt:lpstr>
      <vt:lpstr>Useful Databases</vt:lpstr>
      <vt:lpstr>Evaluating Information</vt:lpstr>
      <vt:lpstr>Linking Google Scholar  </vt:lpstr>
      <vt:lpstr>Google Scholar PDF Reader  </vt:lpstr>
      <vt:lpstr>LibKey Nomad</vt:lpstr>
      <vt:lpstr>Types of information...</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97</cp:revision>
  <dcterms:created xsi:type="dcterms:W3CDTF">2024-01-22T14:28:58Z</dcterms:created>
  <dcterms:modified xsi:type="dcterms:W3CDTF">2024-12-18T15:31:30Z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