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92" r:id="rId3"/>
    <p:sldId id="302" r:id="rId4"/>
    <p:sldId id="291" r:id="rId5"/>
    <p:sldId id="290" r:id="rId6"/>
    <p:sldId id="303" r:id="rId7"/>
    <p:sldId id="288" r:id="rId8"/>
    <p:sldId id="287" r:id="rId9"/>
    <p:sldId id="286" r:id="rId10"/>
    <p:sldId id="261" r:id="rId11"/>
    <p:sldId id="263" r:id="rId12"/>
    <p:sldId id="279" r:id="rId13"/>
    <p:sldId id="304" r:id="rId14"/>
    <p:sldId id="305" r:id="rId15"/>
    <p:sldId id="306" r:id="rId16"/>
    <p:sldId id="307" r:id="rId17"/>
    <p:sldId id="308" r:id="rId18"/>
    <p:sldId id="309" r:id="rId19"/>
    <p:sldId id="262" r:id="rId20"/>
    <p:sldId id="264" r:id="rId21"/>
    <p:sldId id="268" r:id="rId22"/>
    <p:sldId id="267" r:id="rId23"/>
    <p:sldId id="265" r:id="rId24"/>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1pPr>
    <a:lvl2pPr marL="0" marR="0" indent="228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2pPr>
    <a:lvl3pPr marL="0" marR="0" indent="457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3pPr>
    <a:lvl4pPr marL="0" marR="0" indent="685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4pPr>
    <a:lvl5pPr marL="0" marR="0" indent="9144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5pPr>
    <a:lvl6pPr marL="0" marR="0" indent="11430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6pPr>
    <a:lvl7pPr marL="0" marR="0" indent="13716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7pPr>
    <a:lvl8pPr marL="0" marR="0" indent="16002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8pPr>
    <a:lvl9pPr marL="0" marR="0" indent="182880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lvl9pPr>
  </p:defaultTextStyle>
  <p:extLst>
    <p:ext uri="{EFAFB233-063F-42B5-8137-9DF3F51BA10A}">
      <p15:sldGuideLst xmlns:p15="http://schemas.microsoft.com/office/powerpoint/2012/main">
        <p15:guide id="1" orient="horz" pos="4320">
          <p15:clr>
            <a:srgbClr val="A4A3A4"/>
          </p15:clr>
        </p15:guide>
        <p15:guide id="2" pos="76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000000"/>
        </p14:laserClr>
      </p:ext>
      <p:ext uri="{2FDB2607-1784-4EEB-B798-7EB5836EED8A}">
        <p14:showMediaCtrls xmlns:p14="http://schemas.microsoft.com/office/powerpoint/2010/main" val="1"/>
      </p:ext>
    </p:extLst>
  </p:showPr>
  <p:clrMru>
    <a:srgbClr val="FF99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wholeTbl>
    <a:band2H>
      <a:tcTxStyle/>
      <a:tcStyle>
        <a:tcBdr/>
        <a:fill>
          <a:solidFill>
            <a:srgbClr val="E3E5E8"/>
          </a:solidFill>
        </a:fill>
      </a:tcStyle>
    </a:band2H>
    <a:firstCol>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lumOff val="-13575"/>
            </a:schemeClr>
          </a:solidFill>
        </a:fill>
      </a:tcStyle>
    </a:firstCol>
    <a:lastRow>
      <a:tcTxStyle b="off" i="off">
        <a:font>
          <a:latin typeface="Helvetica Neue"/>
          <a:ea typeface="Helvetica Neue"/>
          <a:cs typeface="Helvetica Neue"/>
        </a:font>
        <a:srgbClr val="000000"/>
      </a:tcTxStyle>
      <a:tcStyle>
        <a:tcBdr>
          <a:left>
            <a:ln w="12700" cap="flat">
              <a:noFill/>
              <a:miter lim="400000"/>
            </a:ln>
          </a:left>
          <a:right>
            <a:ln w="12700" cap="flat">
              <a:noFill/>
              <a:miter lim="400000"/>
            </a:ln>
          </a:right>
          <a:top>
            <a:ln w="12700" cap="flat">
              <a:solidFill>
                <a:srgbClr val="3797C6"/>
              </a:solidFill>
              <a:prstDash val="solid"/>
              <a:miter lim="400000"/>
            </a:ln>
          </a:top>
          <a:bottom>
            <a:ln w="12700" cap="flat">
              <a:noFill/>
              <a:miter lim="400000"/>
            </a:ln>
          </a:bottom>
          <a:insideH>
            <a:ln w="12700" cap="flat">
              <a:noFill/>
              <a:miter lim="400000"/>
            </a:ln>
          </a:insideH>
          <a:insideV>
            <a:ln w="12700" cap="flat">
              <a:noFill/>
              <a:miter lim="400000"/>
            </a:ln>
          </a:insideV>
        </a:tcBdr>
        <a:fill>
          <a:solidFill>
            <a:srgbClr val="FFFFFF"/>
          </a:solidFill>
        </a:fill>
      </a:tcStyle>
    </a:lastRow>
    <a:firstRow>
      <a:tcTxStyle b="on" i="off">
        <a:font>
          <a:latin typeface="Helvetica Neue"/>
          <a:ea typeface="Helvetica Neue"/>
          <a:cs typeface="Helvetica Neue"/>
        </a:font>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hueOff val="114395"/>
              <a:lumOff val="-24975"/>
            </a:schemeClr>
          </a:solidFill>
        </a:fill>
      </a:tcStyle>
    </a:firstRow>
  </a:tblStyle>
  <a:tblStyle styleId="{C7B018BB-80A7-4F77-B60F-C8B233D01FF8}" styleName="">
    <a:tblBg/>
    <a:wholeTbl>
      <a:tcTxStyle b="off" i="off">
        <a:font>
          <a:latin typeface="Helvetica Neue"/>
          <a:ea typeface="Helvetica Neue"/>
          <a:cs typeface="Helvetica Neue"/>
        </a:font>
        <a:srgbClr val="000000"/>
      </a:tcTxStyle>
      <a:tcStyle>
        <a:tcBdr>
          <a:left>
            <a:ln w="12700" cap="flat">
              <a:solidFill>
                <a:srgbClr val="B8B8B8"/>
              </a:solidFill>
              <a:prstDash val="solid"/>
              <a:miter lim="400000"/>
            </a:ln>
          </a:left>
          <a:right>
            <a:ln w="12700" cap="flat">
              <a:solidFill>
                <a:srgbClr val="B8B8B8"/>
              </a:solidFill>
              <a:prstDash val="solid"/>
              <a:miter lim="400000"/>
            </a:ln>
          </a:right>
          <a:top>
            <a:ln w="12700" cap="flat">
              <a:solidFill>
                <a:srgbClr val="B8B8B8"/>
              </a:solidFill>
              <a:prstDash val="solid"/>
              <a:miter lim="400000"/>
            </a:ln>
          </a:top>
          <a:bottom>
            <a:ln w="12700" cap="flat">
              <a:solidFill>
                <a:srgbClr val="B8B8B8"/>
              </a:solidFill>
              <a:prstDash val="solid"/>
              <a:miter lim="400000"/>
            </a:ln>
          </a:bottom>
          <a:insideH>
            <a:ln w="12700" cap="flat">
              <a:solidFill>
                <a:srgbClr val="B8B8B8"/>
              </a:solidFill>
              <a:prstDash val="solid"/>
              <a:miter lim="400000"/>
            </a:ln>
          </a:insideH>
          <a:insideV>
            <a:ln w="12700" cap="flat">
              <a:solidFill>
                <a:srgbClr val="B8B8B8"/>
              </a:solidFill>
              <a:prstDash val="solid"/>
              <a:miter lim="400000"/>
            </a:ln>
          </a:insideV>
        </a:tcBdr>
        <a:fill>
          <a:solidFill>
            <a:srgbClr val="EBEBEB"/>
          </a:solidFill>
        </a:fill>
      </a:tcStyle>
    </a:wholeTbl>
    <a:band2H>
      <a:tcTxStyle/>
      <a:tcStyle>
        <a:tcBdr/>
        <a:fill>
          <a:solidFill>
            <a:srgbClr val="E1E0DA"/>
          </a:solidFill>
        </a:fill>
      </a:tcStyle>
    </a:band2H>
    <a:firstCol>
      <a:tcTxStyle b="off" i="off">
        <a:fontRef idx="minor">
          <a:srgbClr val="FFFFFF"/>
        </a:fontRef>
        <a:srgbClr val="FFFFFF"/>
      </a:tcTxStyle>
      <a:tcStyle>
        <a:tcBdr>
          <a:left>
            <a:ln w="12700" cap="flat">
              <a:solidFill>
                <a:srgbClr val="606060"/>
              </a:solidFill>
              <a:prstDash val="solid"/>
              <a:miter lim="400000"/>
            </a:ln>
          </a:left>
          <a:right>
            <a:ln w="12700" cap="flat">
              <a:solidFill>
                <a:srgbClr val="606060"/>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chemeClr val="accent3">
              <a:hueOff val="362282"/>
              <a:satOff val="31803"/>
              <a:lumOff val="-18242"/>
            </a:schemeClr>
          </a:solidFill>
        </a:fill>
      </a:tcStyle>
    </a:firstCol>
    <a:lastRow>
      <a:tcTxStyle b="off" i="off">
        <a:font>
          <a:latin typeface="Helvetica Neue"/>
          <a:ea typeface="Helvetica Neue"/>
          <a:cs typeface="Helvetica Neue"/>
        </a:font>
        <a:srgbClr val="000000"/>
      </a:tcTxStyle>
      <a:tcStyle>
        <a:tcBdr>
          <a:left>
            <a:ln w="12700" cap="flat">
              <a:solidFill>
                <a:srgbClr val="606060"/>
              </a:solidFill>
              <a:prstDash val="solid"/>
              <a:miter lim="400000"/>
            </a:ln>
          </a:left>
          <a:right>
            <a:ln w="12700" cap="flat">
              <a:solidFill>
                <a:srgbClr val="606060"/>
              </a:solidFill>
              <a:prstDash val="solid"/>
              <a:miter lim="400000"/>
            </a:ln>
          </a:right>
          <a:top>
            <a:ln w="25400" cap="flat">
              <a:solidFill>
                <a:srgbClr val="606060"/>
              </a:solidFill>
              <a:prstDash val="solid"/>
              <a:miter lim="400000"/>
            </a:ln>
          </a:top>
          <a:bottom>
            <a:ln w="12700" cap="flat">
              <a:solidFill>
                <a:srgbClr val="606060"/>
              </a:solidFill>
              <a:prstDash val="solid"/>
              <a:miter lim="400000"/>
            </a:ln>
          </a:bottom>
          <a:insideH>
            <a:ln w="12700" cap="flat">
              <a:solidFill>
                <a:srgbClr val="606060"/>
              </a:solidFill>
              <a:prstDash val="solid"/>
              <a:miter lim="400000"/>
            </a:ln>
          </a:insideH>
          <a:insideV>
            <a:ln w="12700" cap="flat">
              <a:solidFill>
                <a:srgbClr val="606060"/>
              </a:solidFill>
              <a:prstDash val="solid"/>
              <a:miter lim="400000"/>
            </a:ln>
          </a:insideV>
        </a:tcBdr>
        <a:fill>
          <a:solidFill>
            <a:srgbClr val="EBEBEB"/>
          </a:solidFill>
        </a:fill>
      </a:tcStyle>
    </a:lastRow>
    <a:firstRow>
      <a:tcTxStyle b="off" i="off">
        <a:fontRef idx="minor">
          <a:srgbClr val="FFFFFF"/>
        </a:fontRef>
        <a:srgbClr val="FFFFFF"/>
      </a:tcTxStyle>
      <a:tcStyle>
        <a:tcBdr>
          <a:left>
            <a:ln w="12700" cap="flat">
              <a:solidFill>
                <a:srgbClr val="929292"/>
              </a:solidFill>
              <a:prstDash val="solid"/>
              <a:miter lim="400000"/>
            </a:ln>
          </a:left>
          <a:right>
            <a:ln w="12700" cap="flat">
              <a:solidFill>
                <a:srgbClr val="929292"/>
              </a:solidFill>
              <a:prstDash val="solid"/>
              <a:miter lim="400000"/>
            </a:ln>
          </a:right>
          <a:top>
            <a:ln w="12700" cap="flat">
              <a:solidFill>
                <a:srgbClr val="606060"/>
              </a:solidFill>
              <a:prstDash val="solid"/>
              <a:miter lim="400000"/>
            </a:ln>
          </a:top>
          <a:bottom>
            <a:ln w="12700" cap="flat">
              <a:solidFill>
                <a:srgbClr val="606060"/>
              </a:solidFill>
              <a:prstDash val="solid"/>
              <a:miter lim="400000"/>
            </a:ln>
          </a:bottom>
          <a:insideH>
            <a:ln w="12700" cap="flat">
              <a:solidFill>
                <a:srgbClr val="929292"/>
              </a:solidFill>
              <a:prstDash val="solid"/>
              <a:miter lim="400000"/>
            </a:ln>
          </a:insideH>
          <a:insideV>
            <a:ln w="12700" cap="flat">
              <a:solidFill>
                <a:srgbClr val="929292"/>
              </a:solidFill>
              <a:prstDash val="solid"/>
              <a:miter lim="400000"/>
            </a:ln>
          </a:insideV>
        </a:tcBdr>
        <a:fill>
          <a:solidFill>
            <a:srgbClr val="017101"/>
          </a:solidFill>
        </a:fill>
      </a:tcStyle>
    </a:firstRow>
  </a:tblStyle>
  <a:tblStyle styleId="{EEE7283C-3CF3-47DC-8721-378D4A62B228}" styleName="">
    <a:tblBg/>
    <a:wholeTbl>
      <a:tcTxStyle b="off" i="off">
        <a:font>
          <a:latin typeface="Helvetica Neue Light"/>
          <a:ea typeface="Helvetica Neue Light"/>
          <a:cs typeface="Helvetica Neue Light"/>
        </a:font>
        <a:srgbClr val="000000"/>
      </a:tcTxStyle>
      <a:tcStyle>
        <a:tcBdr>
          <a:left>
            <a:ln w="12700" cap="flat">
              <a:solidFill>
                <a:srgbClr val="5D5D5D"/>
              </a:solidFill>
              <a:custDash>
                <a:ds d="200000" sp="200000"/>
              </a:custDash>
              <a:miter lim="400000"/>
            </a:ln>
          </a:left>
          <a:right>
            <a:ln w="12700" cap="flat">
              <a:solidFill>
                <a:srgbClr val="5D5D5D"/>
              </a:solidFill>
              <a:custDash>
                <a:ds d="200000" sp="200000"/>
              </a:custDash>
              <a:miter lim="400000"/>
            </a:ln>
          </a:right>
          <a:top>
            <a:ln w="12700" cap="flat">
              <a:solidFill>
                <a:srgbClr val="5D5D5D"/>
              </a:solidFill>
              <a:custDash>
                <a:ds d="200000" sp="200000"/>
              </a:custDash>
              <a:miter lim="400000"/>
            </a:ln>
          </a:top>
          <a:bottom>
            <a:ln w="12700" cap="flat">
              <a:solidFill>
                <a:srgbClr val="5D5D5D"/>
              </a:solidFill>
              <a:custDash>
                <a:ds d="200000" sp="200000"/>
              </a:custDash>
              <a:miter lim="400000"/>
            </a:ln>
          </a:bottom>
          <a:insideH>
            <a:ln w="12700" cap="flat">
              <a:solidFill>
                <a:srgbClr val="5D5D5D"/>
              </a:solidFill>
              <a:custDash>
                <a:ds d="200000" sp="200000"/>
              </a:custDash>
              <a:miter lim="400000"/>
            </a:ln>
          </a:insideH>
          <a:insideV>
            <a:ln w="12700" cap="flat">
              <a:solidFill>
                <a:srgbClr val="5D5D5D"/>
              </a:solidFill>
              <a:custDash>
                <a:ds d="200000" sp="200000"/>
              </a:custDash>
              <a:miter lim="400000"/>
            </a:ln>
          </a:insideV>
        </a:tcBdr>
        <a:fill>
          <a:solidFill>
            <a:srgbClr val="FAF7E9"/>
          </a:solidFill>
        </a:fill>
      </a:tcStyle>
    </a:wholeTbl>
    <a:band2H>
      <a:tcTxStyle/>
      <a:tcStyle>
        <a:tcBdr/>
        <a:fill>
          <a:solidFill>
            <a:srgbClr val="EDEADD"/>
          </a:solidFill>
        </a:fill>
      </a:tcStyle>
    </a:band2H>
    <a:firstCol>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9BA00"/>
          </a:solidFill>
        </a:fill>
      </a:tcStyle>
    </a:firstCol>
    <a:la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lastRow>
    <a:firstRow>
      <a:tcTxStyle b="off" i="off">
        <a:fontRef idx="minor">
          <a:srgbClr val="FFFFFF"/>
        </a:fontRef>
        <a:srgbClr val="FFFFFF"/>
      </a:tcTxStyle>
      <a:tcStyle>
        <a:tcBdr>
          <a:left>
            <a:ln w="12700" cap="flat">
              <a:solidFill>
                <a:srgbClr val="5D5D5D"/>
              </a:solidFill>
              <a:prstDash val="solid"/>
              <a:miter lim="400000"/>
            </a:ln>
          </a:left>
          <a:right>
            <a:ln w="12700" cap="flat">
              <a:solidFill>
                <a:srgbClr val="5D5D5D"/>
              </a:solidFill>
              <a:prstDash val="solid"/>
              <a:miter lim="400000"/>
            </a:ln>
          </a:right>
          <a:top>
            <a:ln w="12700" cap="flat">
              <a:solidFill>
                <a:srgbClr val="5D5D5D"/>
              </a:solidFill>
              <a:prstDash val="solid"/>
              <a:miter lim="400000"/>
            </a:ln>
          </a:top>
          <a:bottom>
            <a:ln w="12700" cap="flat">
              <a:solidFill>
                <a:srgbClr val="5D5D5D"/>
              </a:solidFill>
              <a:prstDash val="solid"/>
              <a:miter lim="400000"/>
            </a:ln>
          </a:bottom>
          <a:insideH>
            <a:ln w="12700" cap="flat">
              <a:solidFill>
                <a:srgbClr val="5D5D5D"/>
              </a:solidFill>
              <a:prstDash val="solid"/>
              <a:miter lim="400000"/>
            </a:ln>
          </a:insideH>
          <a:insideV>
            <a:ln w="12700" cap="flat">
              <a:solidFill>
                <a:srgbClr val="5D5D5D"/>
              </a:solidFill>
              <a:prstDash val="solid"/>
              <a:miter lim="400000"/>
            </a:ln>
          </a:insideV>
        </a:tcBdr>
        <a:fill>
          <a:solidFill>
            <a:srgbClr val="FF9400"/>
          </a:solidFill>
        </a:fill>
      </a:tcStyle>
    </a:firstRow>
  </a:tblStyle>
  <a:tblStyle styleId="{CF821DB8-F4EB-4A41-A1BA-3FCAFE7338EE}" styleName="">
    <a:tblBg/>
    <a:wholeTbl>
      <a:tcTxStyle b="off" i="off">
        <a:font>
          <a:latin typeface="Helvetica Neue"/>
          <a:ea typeface="Helvetica Neue"/>
          <a:cs typeface="Helvetica Neue"/>
        </a:font>
        <a:srgbClr val="000000"/>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EBEBEB"/>
          </a:solidFill>
        </a:fill>
      </a:tcStyle>
    </a:wholeTbl>
    <a:band2H>
      <a:tcTxStyle/>
      <a:tcStyle>
        <a:tcBdr/>
        <a:fill>
          <a:solidFill>
            <a:srgbClr val="DADBDA"/>
          </a:solidFill>
        </a:fill>
      </a:tcStyle>
    </a:band2H>
    <a:firstCol>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chemeClr val="accent6">
              <a:hueOff val="-146070"/>
              <a:satOff val="-10048"/>
              <a:lumOff val="-30626"/>
            </a:schemeClr>
          </a:solidFill>
        </a:fill>
      </a:tcStyle>
    </a:firstCol>
    <a:la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lastRow>
    <a:firstRow>
      <a:tcTxStyle b="on" i="off">
        <a:font>
          <a:latin typeface="Helvetica Neue"/>
          <a:ea typeface="Helvetica Neue"/>
          <a:cs typeface="Helvetica Neue"/>
        </a:font>
        <a:srgbClr val="FFFFFF"/>
      </a:tcTxStyle>
      <a:tcStyle>
        <a:tcBdr>
          <a:left>
            <a:ln w="12700" cap="flat">
              <a:solidFill>
                <a:srgbClr val="A6AAA9"/>
              </a:solidFill>
              <a:prstDash val="solid"/>
              <a:miter lim="400000"/>
            </a:ln>
          </a:left>
          <a:right>
            <a:ln w="12700" cap="flat">
              <a:solidFill>
                <a:srgbClr val="A6AAA9"/>
              </a:solidFill>
              <a:prstDash val="solid"/>
              <a:miter lim="400000"/>
            </a:ln>
          </a:right>
          <a:top>
            <a:ln w="12700" cap="flat">
              <a:solidFill>
                <a:srgbClr val="A6AAA9"/>
              </a:solidFill>
              <a:prstDash val="solid"/>
              <a:miter lim="400000"/>
            </a:ln>
          </a:top>
          <a:bottom>
            <a:ln w="12700" cap="flat">
              <a:solidFill>
                <a:srgbClr val="A6AAA9"/>
              </a:solidFill>
              <a:prstDash val="solid"/>
              <a:miter lim="400000"/>
            </a:ln>
          </a:bottom>
          <a:insideH>
            <a:ln w="12700" cap="flat">
              <a:solidFill>
                <a:srgbClr val="A6AAA9"/>
              </a:solidFill>
              <a:prstDash val="solid"/>
              <a:miter lim="400000"/>
            </a:ln>
          </a:insideH>
          <a:insideV>
            <a:ln w="12700" cap="flat">
              <a:solidFill>
                <a:srgbClr val="A6AAA9"/>
              </a:solidFill>
              <a:prstDash val="solid"/>
              <a:miter lim="400000"/>
            </a:ln>
          </a:insideV>
        </a:tcBdr>
        <a:fill>
          <a:solidFill>
            <a:srgbClr val="C24785"/>
          </a:solidFill>
        </a:fill>
      </a:tcStyle>
    </a:firstRow>
  </a:tblStyle>
  <a:tblStyle styleId="{33BA23B1-9221-436E-865A-0063620EA4FD}" styleName="">
    <a:tblBg/>
    <a:wholeTbl>
      <a:tcTxStyle b="off" i="off">
        <a:font>
          <a:latin typeface="Helvetica Neue"/>
          <a:ea typeface="Helvetica Neue"/>
          <a:cs typeface="Helvetica Neue"/>
        </a:font>
        <a:srgbClr val="000000"/>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B5B5C1"/>
          </a:solidFill>
        </a:fill>
      </a:tcStyle>
    </a:wholeTbl>
    <a:band2H>
      <a:tcTxStyle/>
      <a:tcStyle>
        <a:tcBdr/>
        <a:fill>
          <a:solidFill>
            <a:srgbClr val="9A9AA5"/>
          </a:solidFill>
        </a:fill>
      </a:tcStyle>
    </a:band2H>
    <a:firstCol>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53585F"/>
          </a:solidFill>
        </a:fill>
      </a:tcStyle>
    </a:firstCol>
    <a:la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lastRow>
    <a:firstRow>
      <a:tcTxStyle b="on" i="off">
        <a:font>
          <a:latin typeface="Helvetica Neue"/>
          <a:ea typeface="Helvetica Neue"/>
          <a:cs typeface="Helvetica Neue"/>
        </a:font>
        <a:srgbClr val="FFFFFF"/>
      </a:tcTxStyle>
      <a:tcStyle>
        <a:tcBdr>
          <a:left>
            <a:ln w="12700" cap="flat">
              <a:solidFill>
                <a:srgbClr val="FFFFFF"/>
              </a:solidFill>
              <a:prstDash val="solid"/>
              <a:miter lim="400000"/>
            </a:ln>
          </a:left>
          <a:right>
            <a:ln w="12700" cap="flat">
              <a:solidFill>
                <a:srgbClr val="FFFFFF"/>
              </a:solidFill>
              <a:prstDash val="solid"/>
              <a:miter lim="400000"/>
            </a:ln>
          </a:right>
          <a:top>
            <a:ln w="12700" cap="flat">
              <a:solidFill>
                <a:srgbClr val="FFFFFF"/>
              </a:solidFill>
              <a:prstDash val="solid"/>
              <a:miter lim="400000"/>
            </a:ln>
          </a:top>
          <a:bottom>
            <a:ln w="12700" cap="flat">
              <a:solidFill>
                <a:srgbClr val="FFFFFF"/>
              </a:solidFill>
              <a:prstDash val="solid"/>
              <a:miter lim="400000"/>
            </a:ln>
          </a:bottom>
          <a:insideH>
            <a:ln w="12700" cap="flat">
              <a:solidFill>
                <a:srgbClr val="FFFFFF"/>
              </a:solidFill>
              <a:prstDash val="solid"/>
              <a:miter lim="400000"/>
            </a:ln>
          </a:insideH>
          <a:insideV>
            <a:ln w="12700" cap="flat">
              <a:solidFill>
                <a:srgbClr val="FFFFFF"/>
              </a:solidFill>
              <a:prstDash val="solid"/>
              <a:miter lim="400000"/>
            </a:ln>
          </a:insideV>
        </a:tcBdr>
        <a:fill>
          <a:solidFill>
            <a:srgbClr val="798089"/>
          </a:solidFill>
        </a:fill>
      </a:tcStyle>
    </a:firstRow>
  </a:tblStyle>
  <a:tblStyle styleId="{2708684C-4D16-4618-839F-0558EEFCDFE6}" styleName="">
    <a:tblBg/>
    <a:wholeTbl>
      <a:tcTxStyle b="off"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wholeTbl>
    <a:band2H>
      <a:tcTxStyle/>
      <a:tcStyle>
        <a:tcBdr/>
        <a:fill>
          <a:solidFill>
            <a:srgbClr val="EDEEEE"/>
          </a:solidFill>
        </a:fill>
      </a:tcStyle>
    </a:band2H>
    <a:firstCol>
      <a:tcTxStyle b="on" i="off">
        <a:font>
          <a:latin typeface="Helvetica Neue"/>
          <a:ea typeface="Helvetica Neue"/>
          <a:cs typeface="Helvetica Neue"/>
        </a:font>
        <a:srgbClr val="000000"/>
      </a:tcTxStyle>
      <a:tcStyle>
        <a:tcBdr>
          <a:left>
            <a:ln w="12700" cap="flat">
              <a:noFill/>
              <a:miter lim="400000"/>
            </a:ln>
          </a:left>
          <a:right>
            <a:ln w="12700" cap="flat">
              <a:solidFill>
                <a:srgbClr val="000000"/>
              </a:solidFill>
              <a:prstDash val="solid"/>
              <a:miter lim="400000"/>
            </a:ln>
          </a:right>
          <a:top>
            <a:ln w="12700" cap="flat">
              <a:solidFill>
                <a:srgbClr val="000000"/>
              </a:solidFill>
              <a:custDash>
                <a:ds d="200000" sp="200000"/>
              </a:custDash>
              <a:miter lim="400000"/>
            </a:ln>
          </a:top>
          <a:bottom>
            <a:ln w="12700" cap="flat">
              <a:solidFill>
                <a:srgbClr val="000000"/>
              </a:solidFill>
              <a:custDash>
                <a:ds d="200000" sp="200000"/>
              </a:custDash>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Col>
    <a:la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solidFill>
                <a:srgbClr val="000000"/>
              </a:solidFill>
              <a:prstDash val="solid"/>
              <a:miter lim="400000"/>
            </a:ln>
          </a:top>
          <a:bottom>
            <a:ln w="12700" cap="flat">
              <a:noFill/>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lastRow>
    <a:firstRow>
      <a:tcTxStyle b="on" i="off">
        <a:font>
          <a:latin typeface="Helvetica Neue"/>
          <a:ea typeface="Helvetica Neue"/>
          <a:cs typeface="Helvetica Neue"/>
        </a:font>
        <a:srgbClr val="000000"/>
      </a:tcTxStyle>
      <a:tcStyle>
        <a:tcBdr>
          <a:left>
            <a:ln w="12700" cap="flat">
              <a:solidFill>
                <a:srgbClr val="000000"/>
              </a:solidFill>
              <a:custDash>
                <a:ds d="200000" sp="200000"/>
              </a:custDash>
              <a:miter lim="400000"/>
            </a:ln>
          </a:left>
          <a:right>
            <a:ln w="12700" cap="flat">
              <a:solidFill>
                <a:srgbClr val="000000"/>
              </a:solidFill>
              <a:custDash>
                <a:ds d="200000" sp="200000"/>
              </a:custDash>
              <a:miter lim="400000"/>
            </a:ln>
          </a:right>
          <a:top>
            <a:ln w="12700" cap="flat">
              <a:noFill/>
              <a:miter lim="400000"/>
            </a:ln>
          </a:top>
          <a:bottom>
            <a:ln w="12700" cap="flat">
              <a:solidFill>
                <a:srgbClr val="000000"/>
              </a:solidFill>
              <a:prstDash val="solid"/>
              <a:miter lim="400000"/>
            </a:ln>
          </a:bottom>
          <a:insideH>
            <a:ln w="12700" cap="flat">
              <a:solidFill>
                <a:srgbClr val="000000"/>
              </a:solidFill>
              <a:custDash>
                <a:ds d="200000" sp="200000"/>
              </a:custDash>
              <a:miter lim="400000"/>
            </a:ln>
          </a:insideH>
          <a:insideV>
            <a:ln w="12700" cap="flat">
              <a:solidFill>
                <a:srgbClr val="000000"/>
              </a:solidFill>
              <a:custDash>
                <a:ds d="200000" sp="200000"/>
              </a:custDash>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0"/>
    <p:restoredTop sz="94626"/>
  </p:normalViewPr>
  <p:slideViewPr>
    <p:cSldViewPr snapToGrid="0" snapToObjects="1">
      <p:cViewPr varScale="1">
        <p:scale>
          <a:sx n="60" d="100"/>
          <a:sy n="60" d="100"/>
        </p:scale>
        <p:origin x="800" y="200"/>
      </p:cViewPr>
      <p:guideLst>
        <p:guide orient="horz" pos="4320"/>
        <p:guide pos="76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4">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4_4">
  <dgm:title val=""/>
  <dgm:desc val=""/>
  <dgm:catLst>
    <dgm:cat type="accent4" pri="11400"/>
  </dgm:catLst>
  <dgm:styleLbl name="node0">
    <dgm:fillClrLst meth="cycle">
      <a:schemeClr val="accent4">
        <a:shade val="60000"/>
      </a:schemeClr>
    </dgm:fillClrLst>
    <dgm:linClrLst meth="repeat">
      <a:schemeClr val="lt1"/>
    </dgm:linClrLst>
    <dgm:effectClrLst/>
    <dgm:txLinClrLst/>
    <dgm:txFillClrLst/>
    <dgm:txEffectClrLst/>
  </dgm:styleLbl>
  <dgm:styleLbl name="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alignNode1">
    <dgm:fillClrLst meth="cycle">
      <a:schemeClr val="accent4">
        <a:shade val="50000"/>
      </a:schemeClr>
      <a:schemeClr val="accent4">
        <a:tint val="55000"/>
      </a:schemeClr>
    </dgm:fillClrLst>
    <dgm:linClrLst meth="cycle">
      <a:schemeClr val="accent4">
        <a:shade val="50000"/>
      </a:schemeClr>
      <a:schemeClr val="accent4">
        <a:tint val="55000"/>
      </a:schemeClr>
    </dgm:linClrLst>
    <dgm:effectClrLst/>
    <dgm:txLinClrLst/>
    <dgm:txFillClrLst/>
    <dgm:txEffectClrLst/>
  </dgm:styleLbl>
  <dgm:styleLbl name="lnNode1">
    <dgm:fillClrLst meth="cycle">
      <a:schemeClr val="accent4">
        <a:shade val="50000"/>
      </a:schemeClr>
      <a:schemeClr val="accent4">
        <a:tint val="55000"/>
      </a:schemeClr>
    </dgm:fillClrLst>
    <dgm:linClrLst meth="repeat">
      <a:schemeClr val="lt1"/>
    </dgm:linClrLst>
    <dgm:effectClrLst/>
    <dgm:txLinClrLst/>
    <dgm:txFillClrLst/>
    <dgm:txEffectClrLst/>
  </dgm:styleLbl>
  <dgm:styleLbl name="vennNode1">
    <dgm:fillClrLst meth="cycle">
      <a:schemeClr val="accent4">
        <a:shade val="80000"/>
        <a:alpha val="50000"/>
      </a:schemeClr>
      <a:schemeClr val="accent4">
        <a:tint val="50000"/>
        <a:alpha val="50000"/>
      </a:schemeClr>
    </dgm:fillClrLst>
    <dgm:linClrLst meth="repeat">
      <a:schemeClr val="lt1"/>
    </dgm:linClrLst>
    <dgm:effectClrLst/>
    <dgm:txLinClrLst/>
    <dgm:txFillClrLst/>
    <dgm:txEffectClrLst/>
  </dgm:styleLbl>
  <dgm:styleLbl name="node2">
    <dgm:fillClrLst>
      <a:schemeClr val="accent4">
        <a:shade val="80000"/>
      </a:schemeClr>
    </dgm:fillClrLst>
    <dgm:linClrLst meth="repeat">
      <a:schemeClr val="lt1"/>
    </dgm:linClrLst>
    <dgm:effectClrLst/>
    <dgm:txLinClrLst/>
    <dgm:txFillClrLst/>
    <dgm:txEffectClrLst/>
  </dgm:styleLbl>
  <dgm:styleLbl name="node3">
    <dgm:fillClrLst>
      <a:schemeClr val="accent4">
        <a:tint val="99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f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bgSibTrans2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dgm:txEffectClrLst/>
  </dgm:styleLbl>
  <dgm:styleLbl name="sibTrans1D1">
    <dgm:fillClrLst meth="cycle">
      <a:schemeClr val="accent4">
        <a:shade val="90000"/>
      </a:schemeClr>
      <a:schemeClr val="accent4">
        <a:tint val="50000"/>
      </a:schemeClr>
    </dgm:fillClrLst>
    <dgm:linClrLst meth="cycle">
      <a:schemeClr val="accent4">
        <a:shade val="90000"/>
      </a:schemeClr>
      <a:schemeClr val="accent4">
        <a:tint val="5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0000"/>
      </a:schemeClr>
    </dgm:fillClrLst>
    <dgm:linClrLst meth="repeat">
      <a:schemeClr val="lt1"/>
    </dgm:linClrLst>
    <dgm:effectClrLst/>
    <dgm:txLinClrLst/>
    <dgm:txFillClrLst/>
    <dgm:txEffectClrLst/>
  </dgm:styleLbl>
  <dgm:styleLbl name="asst3">
    <dgm:fillClrLst>
      <a:schemeClr val="accent4">
        <a:tint val="70000"/>
      </a:schemeClr>
    </dgm:fillClrLst>
    <dgm:linClrLst meth="repeat">
      <a:schemeClr val="lt1"/>
    </dgm:linClrLst>
    <dgm:effectClrLst/>
    <dgm:txLinClrLst/>
    <dgm:txFillClrLst/>
    <dgm:txEffectClrLst/>
  </dgm:styleLbl>
  <dgm:styleLbl name="asst4">
    <dgm:fillClrLst>
      <a:schemeClr val="accent4">
        <a:tint val="5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shade val="80000"/>
      </a:schemeClr>
    </dgm:linClrLst>
    <dgm:effectClrLst/>
    <dgm:txLinClrLst/>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dk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4">
        <a:tint val="90000"/>
      </a:schemeClr>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4">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4">
        <a:shade val="50000"/>
      </a:schemeClr>
      <a:schemeClr val="accent4">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alignAccFollowNode1">
    <dgm:fillClrLst meth="repeat">
      <a:schemeClr val="accent4">
        <a:alpha val="90000"/>
        <a:tint val="55000"/>
      </a:schemeClr>
    </dgm:fillClrLst>
    <dgm:linClrLst meth="repeat">
      <a:schemeClr val="accent4">
        <a:alpha val="90000"/>
        <a:tint val="55000"/>
      </a:schemeClr>
    </dgm:linClrLst>
    <dgm:effectClrLst/>
    <dgm:txLinClrLst/>
    <dgm:txFillClrLst meth="repeat">
      <a:schemeClr val="dk1"/>
    </dgm:txFillClrLst>
    <dgm:txEffectClrLst/>
  </dgm:styleLbl>
  <dgm:styleLbl name="bgAccFollowNode1">
    <dgm:fillClrLst meth="repeat">
      <a:schemeClr val="accent4">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50000"/>
      </a:schemeClr>
    </dgm:linClrLst>
    <dgm:effectClrLst/>
    <dgm:txLinClrLst/>
    <dgm:txFillClrLst meth="repeat">
      <a:schemeClr val="dk1"/>
    </dgm:txFillClrLst>
    <dgm:txEffectClrLst/>
  </dgm:styleLbl>
  <dgm:styleLbl name="bgShp">
    <dgm:fillClrLst meth="repeat">
      <a:schemeClr val="accent4">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55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A65769-8C01-4471-889E-468E78EB192D}" type="doc">
      <dgm:prSet loTypeId="urn:microsoft.com/office/officeart/2005/8/layout/radial3" loCatId="cycle" qsTypeId="urn:microsoft.com/office/officeart/2005/8/quickstyle/3d2" qsCatId="3D" csTypeId="urn:microsoft.com/office/officeart/2005/8/colors/colorful5" csCatId="colorful" phldr="1"/>
      <dgm:spPr/>
      <dgm:t>
        <a:bodyPr/>
        <a:lstStyle/>
        <a:p>
          <a:endParaRPr lang="it-IT"/>
        </a:p>
      </dgm:t>
    </dgm:pt>
    <dgm:pt modelId="{C2AB623B-1F07-48CB-90AD-151E23D123B1}">
      <dgm:prSet phldrT="[Testo]" custT="1"/>
      <dgm:spPr/>
      <dgm:t>
        <a:bodyPr/>
        <a:lstStyle/>
        <a:p>
          <a:r>
            <a:rPr lang="it-IT" sz="2400" b="1" dirty="0">
              <a:solidFill>
                <a:schemeClr val="accent1">
                  <a:lumMod val="50000"/>
                </a:schemeClr>
              </a:solidFill>
              <a:latin typeface="Open Sans"/>
            </a:rPr>
            <a:t>Planning </a:t>
          </a:r>
          <a:r>
            <a:rPr lang="it-IT" sz="2400" b="1" dirty="0" err="1">
              <a:solidFill>
                <a:schemeClr val="accent1">
                  <a:lumMod val="50000"/>
                </a:schemeClr>
              </a:solidFill>
              <a:latin typeface="Open Sans"/>
            </a:rPr>
            <a:t>is</a:t>
          </a:r>
          <a:r>
            <a:rPr lang="it-IT" sz="2400" b="1" dirty="0">
              <a:solidFill>
                <a:schemeClr val="accent1">
                  <a:lumMod val="50000"/>
                </a:schemeClr>
              </a:solidFill>
              <a:latin typeface="Open Sans"/>
            </a:rPr>
            <a:t> a </a:t>
          </a:r>
          <a:r>
            <a:rPr lang="it-IT" sz="2400" b="1" dirty="0" err="1">
              <a:solidFill>
                <a:schemeClr val="accent1">
                  <a:lumMod val="50000"/>
                </a:schemeClr>
              </a:solidFill>
              <a:latin typeface="Open Sans"/>
            </a:rPr>
            <a:t>process</a:t>
          </a:r>
          <a:r>
            <a:rPr lang="it-IT" sz="2400" b="1" dirty="0">
              <a:solidFill>
                <a:schemeClr val="accent1">
                  <a:lumMod val="50000"/>
                </a:schemeClr>
              </a:solidFill>
              <a:latin typeface="Open Sans"/>
            </a:rPr>
            <a:t> to…</a:t>
          </a:r>
        </a:p>
      </dgm:t>
    </dgm:pt>
    <dgm:pt modelId="{62C38656-7312-4C5F-90F8-45FFA3F3543E}" type="parTrans" cxnId="{B812B0B0-FBBB-4CC5-A2C0-498B015051F7}">
      <dgm:prSet/>
      <dgm:spPr/>
      <dgm:t>
        <a:bodyPr/>
        <a:lstStyle/>
        <a:p>
          <a:endParaRPr lang="it-IT" sz="2400">
            <a:solidFill>
              <a:schemeClr val="accent1">
                <a:lumMod val="50000"/>
              </a:schemeClr>
            </a:solidFill>
            <a:latin typeface="Open Sans"/>
          </a:endParaRPr>
        </a:p>
      </dgm:t>
    </dgm:pt>
    <dgm:pt modelId="{92771A6B-6BD2-450F-B79C-F9A5A88B785C}" type="sibTrans" cxnId="{B812B0B0-FBBB-4CC5-A2C0-498B015051F7}">
      <dgm:prSet/>
      <dgm:spPr/>
      <dgm:t>
        <a:bodyPr/>
        <a:lstStyle/>
        <a:p>
          <a:endParaRPr lang="it-IT" sz="2400">
            <a:solidFill>
              <a:schemeClr val="accent1">
                <a:lumMod val="50000"/>
              </a:schemeClr>
            </a:solidFill>
            <a:latin typeface="Open Sans"/>
          </a:endParaRPr>
        </a:p>
      </dgm:t>
    </dgm:pt>
    <dgm:pt modelId="{B8114FC4-F6D7-4117-9173-86C7CE2783AF}">
      <dgm:prSet phldrT="[Testo]" custT="1"/>
      <dgm:spPr/>
      <dgm:t>
        <a:bodyPr/>
        <a:lstStyle/>
        <a:p>
          <a:r>
            <a:rPr lang="en-US" sz="2400" dirty="0">
              <a:solidFill>
                <a:schemeClr val="accent1">
                  <a:lumMod val="50000"/>
                </a:schemeClr>
              </a:solidFill>
              <a:latin typeface="Open Sans"/>
            </a:rPr>
            <a:t>create, test, refine and develop ideas</a:t>
          </a:r>
          <a:endParaRPr lang="it-IT" sz="2400" dirty="0">
            <a:solidFill>
              <a:schemeClr val="accent1">
                <a:lumMod val="50000"/>
              </a:schemeClr>
            </a:solidFill>
            <a:latin typeface="Open Sans"/>
          </a:endParaRPr>
        </a:p>
      </dgm:t>
    </dgm:pt>
    <dgm:pt modelId="{C7C85119-7A60-4B0F-840E-CB4399887714}" type="parTrans" cxnId="{362CBC16-DF72-4B98-9F79-4AEF83754E9B}">
      <dgm:prSet custT="1"/>
      <dgm:spPr/>
      <dgm:t>
        <a:bodyPr/>
        <a:lstStyle/>
        <a:p>
          <a:endParaRPr lang="it-IT" sz="2400">
            <a:solidFill>
              <a:schemeClr val="accent1">
                <a:lumMod val="50000"/>
              </a:schemeClr>
            </a:solidFill>
            <a:latin typeface="Open Sans"/>
          </a:endParaRPr>
        </a:p>
      </dgm:t>
    </dgm:pt>
    <dgm:pt modelId="{0F700A31-A6DE-406F-AEE8-89428B96B283}" type="sibTrans" cxnId="{362CBC16-DF72-4B98-9F79-4AEF83754E9B}">
      <dgm:prSet/>
      <dgm:spPr/>
      <dgm:t>
        <a:bodyPr/>
        <a:lstStyle/>
        <a:p>
          <a:endParaRPr lang="it-IT" sz="2400">
            <a:solidFill>
              <a:schemeClr val="accent1">
                <a:lumMod val="50000"/>
              </a:schemeClr>
            </a:solidFill>
            <a:latin typeface="Open Sans"/>
          </a:endParaRPr>
        </a:p>
      </dgm:t>
    </dgm:pt>
    <dgm:pt modelId="{D54CD76D-327C-4627-8C4D-15A59A9F5116}">
      <dgm:prSet phldrT="[Testo]" custT="1"/>
      <dgm:spPr/>
      <dgm:t>
        <a:bodyPr/>
        <a:lstStyle/>
        <a:p>
          <a:r>
            <a:rPr lang="en-US" sz="2400" dirty="0">
              <a:solidFill>
                <a:schemeClr val="accent1">
                  <a:lumMod val="50000"/>
                </a:schemeClr>
              </a:solidFill>
              <a:latin typeface="Open Sans"/>
            </a:rPr>
            <a:t>define the goals and objectives of a personal and/or professional project </a:t>
          </a:r>
          <a:endParaRPr lang="it-IT" sz="2400" dirty="0">
            <a:solidFill>
              <a:schemeClr val="accent1">
                <a:lumMod val="50000"/>
              </a:schemeClr>
            </a:solidFill>
            <a:latin typeface="Open Sans"/>
          </a:endParaRPr>
        </a:p>
      </dgm:t>
    </dgm:pt>
    <dgm:pt modelId="{ED6854A4-47F8-47B6-9728-65380C7589C2}" type="parTrans" cxnId="{A180EADE-D39E-4CBE-9495-51B4D2916E73}">
      <dgm:prSet custT="1"/>
      <dgm:spPr/>
      <dgm:t>
        <a:bodyPr/>
        <a:lstStyle/>
        <a:p>
          <a:endParaRPr lang="it-IT" sz="2400">
            <a:solidFill>
              <a:schemeClr val="accent1">
                <a:lumMod val="50000"/>
              </a:schemeClr>
            </a:solidFill>
            <a:latin typeface="Open Sans"/>
          </a:endParaRPr>
        </a:p>
      </dgm:t>
    </dgm:pt>
    <dgm:pt modelId="{164AA3A6-7680-4C74-A57C-BFE0BA186971}" type="sibTrans" cxnId="{A180EADE-D39E-4CBE-9495-51B4D2916E73}">
      <dgm:prSet/>
      <dgm:spPr/>
      <dgm:t>
        <a:bodyPr/>
        <a:lstStyle/>
        <a:p>
          <a:endParaRPr lang="it-IT" sz="2400">
            <a:solidFill>
              <a:schemeClr val="accent1">
                <a:lumMod val="50000"/>
              </a:schemeClr>
            </a:solidFill>
            <a:latin typeface="Open Sans"/>
          </a:endParaRPr>
        </a:p>
      </dgm:t>
    </dgm:pt>
    <dgm:pt modelId="{5396375E-2361-4A47-90C1-5869CEE4449E}">
      <dgm:prSet phldrT="[Testo]" custT="1"/>
      <dgm:spPr/>
      <dgm:t>
        <a:bodyPr/>
        <a:lstStyle/>
        <a:p>
          <a:r>
            <a:rPr lang="en-US" sz="2400" dirty="0">
              <a:solidFill>
                <a:schemeClr val="accent1">
                  <a:lumMod val="50000"/>
                </a:schemeClr>
              </a:solidFill>
              <a:latin typeface="Open Sans"/>
            </a:rPr>
            <a:t>reflect upon and describe how you will attain those goals</a:t>
          </a:r>
          <a:endParaRPr lang="it-IT" sz="2400" dirty="0">
            <a:solidFill>
              <a:schemeClr val="accent1">
                <a:lumMod val="50000"/>
              </a:schemeClr>
            </a:solidFill>
            <a:latin typeface="Open Sans"/>
          </a:endParaRPr>
        </a:p>
      </dgm:t>
    </dgm:pt>
    <dgm:pt modelId="{46847B9D-D687-425D-A7F1-1D820D4E661D}" type="parTrans" cxnId="{048FF72E-7A6F-4B86-856A-1E060AA9F298}">
      <dgm:prSet custT="1"/>
      <dgm:spPr/>
      <dgm:t>
        <a:bodyPr/>
        <a:lstStyle/>
        <a:p>
          <a:endParaRPr lang="it-IT" sz="2400">
            <a:solidFill>
              <a:schemeClr val="accent1">
                <a:lumMod val="50000"/>
              </a:schemeClr>
            </a:solidFill>
            <a:latin typeface="Open Sans"/>
          </a:endParaRPr>
        </a:p>
      </dgm:t>
    </dgm:pt>
    <dgm:pt modelId="{7E557751-99EB-4DBC-AED6-A32E33604BCB}" type="sibTrans" cxnId="{048FF72E-7A6F-4B86-856A-1E060AA9F298}">
      <dgm:prSet/>
      <dgm:spPr/>
      <dgm:t>
        <a:bodyPr/>
        <a:lstStyle/>
        <a:p>
          <a:endParaRPr lang="it-IT" sz="2400">
            <a:solidFill>
              <a:schemeClr val="accent1">
                <a:lumMod val="50000"/>
              </a:schemeClr>
            </a:solidFill>
            <a:latin typeface="Open Sans"/>
          </a:endParaRPr>
        </a:p>
      </dgm:t>
    </dgm:pt>
    <dgm:pt modelId="{2923870D-01B9-4592-8CD9-C5B287E59585}">
      <dgm:prSet phldrT="[Testo]" custT="1"/>
      <dgm:spPr/>
      <dgm:t>
        <a:bodyPr/>
        <a:lstStyle/>
        <a:p>
          <a:r>
            <a:rPr lang="en-US" sz="2400" dirty="0">
              <a:solidFill>
                <a:schemeClr val="accent1">
                  <a:lumMod val="50000"/>
                </a:schemeClr>
              </a:solidFill>
              <a:latin typeface="Open Sans"/>
            </a:rPr>
            <a:t>find out if it is worth your considerable investment of time, effort and energy</a:t>
          </a:r>
          <a:endParaRPr lang="it-IT" sz="2400" dirty="0">
            <a:solidFill>
              <a:schemeClr val="accent1">
                <a:lumMod val="50000"/>
              </a:schemeClr>
            </a:solidFill>
            <a:latin typeface="Open Sans"/>
          </a:endParaRPr>
        </a:p>
      </dgm:t>
    </dgm:pt>
    <dgm:pt modelId="{E278442D-BB5F-470F-8BE1-56BF628FCFC5}" type="parTrans" cxnId="{6AE997A7-1365-4D91-AB59-CAC4B9B2211B}">
      <dgm:prSet custT="1"/>
      <dgm:spPr/>
      <dgm:t>
        <a:bodyPr/>
        <a:lstStyle/>
        <a:p>
          <a:endParaRPr lang="it-IT" sz="2400">
            <a:solidFill>
              <a:schemeClr val="accent1">
                <a:lumMod val="50000"/>
              </a:schemeClr>
            </a:solidFill>
            <a:latin typeface="Open Sans"/>
          </a:endParaRPr>
        </a:p>
      </dgm:t>
    </dgm:pt>
    <dgm:pt modelId="{46C3E27D-E956-423E-9F81-F845592BC114}" type="sibTrans" cxnId="{6AE997A7-1365-4D91-AB59-CAC4B9B2211B}">
      <dgm:prSet/>
      <dgm:spPr/>
      <dgm:t>
        <a:bodyPr/>
        <a:lstStyle/>
        <a:p>
          <a:endParaRPr lang="it-IT" sz="2400">
            <a:solidFill>
              <a:schemeClr val="accent1">
                <a:lumMod val="50000"/>
              </a:schemeClr>
            </a:solidFill>
            <a:latin typeface="Open Sans"/>
          </a:endParaRPr>
        </a:p>
      </dgm:t>
    </dgm:pt>
    <dgm:pt modelId="{3EE2A7C5-5004-4B3E-8861-436F724A15D9}" type="pres">
      <dgm:prSet presAssocID="{24A65769-8C01-4471-889E-468E78EB192D}" presName="composite" presStyleCnt="0">
        <dgm:presLayoutVars>
          <dgm:chMax val="1"/>
          <dgm:dir/>
          <dgm:resizeHandles val="exact"/>
        </dgm:presLayoutVars>
      </dgm:prSet>
      <dgm:spPr/>
    </dgm:pt>
    <dgm:pt modelId="{1B20B13E-9F7D-458A-95D1-7977C2723CD8}" type="pres">
      <dgm:prSet presAssocID="{24A65769-8C01-4471-889E-468E78EB192D}" presName="radial" presStyleCnt="0">
        <dgm:presLayoutVars>
          <dgm:animLvl val="ctr"/>
        </dgm:presLayoutVars>
      </dgm:prSet>
      <dgm:spPr/>
    </dgm:pt>
    <dgm:pt modelId="{FC5D6E01-5978-4395-8539-B57E5544448A}" type="pres">
      <dgm:prSet presAssocID="{C2AB623B-1F07-48CB-90AD-151E23D123B1}" presName="centerShape" presStyleLbl="vennNode1" presStyleIdx="0" presStyleCnt="5"/>
      <dgm:spPr/>
    </dgm:pt>
    <dgm:pt modelId="{06847372-4C9D-4BC8-9402-462BCDA15368}" type="pres">
      <dgm:prSet presAssocID="{B8114FC4-F6D7-4117-9173-86C7CE2783AF}" presName="node" presStyleLbl="vennNode1" presStyleIdx="1" presStyleCnt="5">
        <dgm:presLayoutVars>
          <dgm:bulletEnabled val="1"/>
        </dgm:presLayoutVars>
      </dgm:prSet>
      <dgm:spPr/>
    </dgm:pt>
    <dgm:pt modelId="{0458B7FE-ABDD-4009-A152-9EBBDFC12531}" type="pres">
      <dgm:prSet presAssocID="{D54CD76D-327C-4627-8C4D-15A59A9F5116}" presName="node" presStyleLbl="vennNode1" presStyleIdx="2" presStyleCnt="5" custScaleX="133100" custScaleY="133100">
        <dgm:presLayoutVars>
          <dgm:bulletEnabled val="1"/>
        </dgm:presLayoutVars>
      </dgm:prSet>
      <dgm:spPr/>
    </dgm:pt>
    <dgm:pt modelId="{F4B9E3A5-7CD4-41F2-93A6-7E46932D3985}" type="pres">
      <dgm:prSet presAssocID="{5396375E-2361-4A47-90C1-5869CEE4449E}" presName="node" presStyleLbl="vennNode1" presStyleIdx="3" presStyleCnt="5" custScaleX="133100" custScaleY="133100">
        <dgm:presLayoutVars>
          <dgm:bulletEnabled val="1"/>
        </dgm:presLayoutVars>
      </dgm:prSet>
      <dgm:spPr/>
    </dgm:pt>
    <dgm:pt modelId="{397500BB-F6D4-4A91-B32E-2002C5F1F1EA}" type="pres">
      <dgm:prSet presAssocID="{2923870D-01B9-4592-8CD9-C5B287E59585}" presName="node" presStyleLbl="vennNode1" presStyleIdx="4" presStyleCnt="5" custScaleX="146410" custScaleY="146410">
        <dgm:presLayoutVars>
          <dgm:bulletEnabled val="1"/>
        </dgm:presLayoutVars>
      </dgm:prSet>
      <dgm:spPr/>
    </dgm:pt>
  </dgm:ptLst>
  <dgm:cxnLst>
    <dgm:cxn modelId="{362CBC16-DF72-4B98-9F79-4AEF83754E9B}" srcId="{C2AB623B-1F07-48CB-90AD-151E23D123B1}" destId="{B8114FC4-F6D7-4117-9173-86C7CE2783AF}" srcOrd="0" destOrd="0" parTransId="{C7C85119-7A60-4B0F-840E-CB4399887714}" sibTransId="{0F700A31-A6DE-406F-AEE8-89428B96B283}"/>
    <dgm:cxn modelId="{5CFED626-D30C-462D-BB5E-36F49AF7D791}" type="presOf" srcId="{C2AB623B-1F07-48CB-90AD-151E23D123B1}" destId="{FC5D6E01-5978-4395-8539-B57E5544448A}" srcOrd="0" destOrd="0" presId="urn:microsoft.com/office/officeart/2005/8/layout/radial3"/>
    <dgm:cxn modelId="{048FF72E-7A6F-4B86-856A-1E060AA9F298}" srcId="{C2AB623B-1F07-48CB-90AD-151E23D123B1}" destId="{5396375E-2361-4A47-90C1-5869CEE4449E}" srcOrd="2" destOrd="0" parTransId="{46847B9D-D687-425D-A7F1-1D820D4E661D}" sibTransId="{7E557751-99EB-4DBC-AED6-A32E33604BCB}"/>
    <dgm:cxn modelId="{0135B848-91F1-4F46-8AE3-11614B9AE2E9}" type="presOf" srcId="{5396375E-2361-4A47-90C1-5869CEE4449E}" destId="{F4B9E3A5-7CD4-41F2-93A6-7E46932D3985}" srcOrd="0" destOrd="0" presId="urn:microsoft.com/office/officeart/2005/8/layout/radial3"/>
    <dgm:cxn modelId="{9F4C1456-8A38-4005-BD77-F4E76FA22211}" type="presOf" srcId="{D54CD76D-327C-4627-8C4D-15A59A9F5116}" destId="{0458B7FE-ABDD-4009-A152-9EBBDFC12531}" srcOrd="0" destOrd="0" presId="urn:microsoft.com/office/officeart/2005/8/layout/radial3"/>
    <dgm:cxn modelId="{34826767-CA09-46BA-A591-F7422F9D91EB}" type="presOf" srcId="{B8114FC4-F6D7-4117-9173-86C7CE2783AF}" destId="{06847372-4C9D-4BC8-9402-462BCDA15368}" srcOrd="0" destOrd="0" presId="urn:microsoft.com/office/officeart/2005/8/layout/radial3"/>
    <dgm:cxn modelId="{6AE997A7-1365-4D91-AB59-CAC4B9B2211B}" srcId="{C2AB623B-1F07-48CB-90AD-151E23D123B1}" destId="{2923870D-01B9-4592-8CD9-C5B287E59585}" srcOrd="3" destOrd="0" parTransId="{E278442D-BB5F-470F-8BE1-56BF628FCFC5}" sibTransId="{46C3E27D-E956-423E-9F81-F845592BC114}"/>
    <dgm:cxn modelId="{671501AE-3DF8-4785-826E-009F31CEA554}" type="presOf" srcId="{2923870D-01B9-4592-8CD9-C5B287E59585}" destId="{397500BB-F6D4-4A91-B32E-2002C5F1F1EA}" srcOrd="0" destOrd="0" presId="urn:microsoft.com/office/officeart/2005/8/layout/radial3"/>
    <dgm:cxn modelId="{B812B0B0-FBBB-4CC5-A2C0-498B015051F7}" srcId="{24A65769-8C01-4471-889E-468E78EB192D}" destId="{C2AB623B-1F07-48CB-90AD-151E23D123B1}" srcOrd="0" destOrd="0" parTransId="{62C38656-7312-4C5F-90F8-45FFA3F3543E}" sibTransId="{92771A6B-6BD2-450F-B79C-F9A5A88B785C}"/>
    <dgm:cxn modelId="{B84F67C9-2451-4A95-8DC7-1C0B8F107D3A}" type="presOf" srcId="{24A65769-8C01-4471-889E-468E78EB192D}" destId="{3EE2A7C5-5004-4B3E-8861-436F724A15D9}" srcOrd="0" destOrd="0" presId="urn:microsoft.com/office/officeart/2005/8/layout/radial3"/>
    <dgm:cxn modelId="{A180EADE-D39E-4CBE-9495-51B4D2916E73}" srcId="{C2AB623B-1F07-48CB-90AD-151E23D123B1}" destId="{D54CD76D-327C-4627-8C4D-15A59A9F5116}" srcOrd="1" destOrd="0" parTransId="{ED6854A4-47F8-47B6-9728-65380C7589C2}" sibTransId="{164AA3A6-7680-4C74-A57C-BFE0BA186971}"/>
    <dgm:cxn modelId="{897A28A5-E17C-47B2-9955-5CD008D9BF6B}" type="presParOf" srcId="{3EE2A7C5-5004-4B3E-8861-436F724A15D9}" destId="{1B20B13E-9F7D-458A-95D1-7977C2723CD8}" srcOrd="0" destOrd="0" presId="urn:microsoft.com/office/officeart/2005/8/layout/radial3"/>
    <dgm:cxn modelId="{D9F85E10-62E5-4419-B4B1-C3C4E1F2F7D0}" type="presParOf" srcId="{1B20B13E-9F7D-458A-95D1-7977C2723CD8}" destId="{FC5D6E01-5978-4395-8539-B57E5544448A}" srcOrd="0" destOrd="0" presId="urn:microsoft.com/office/officeart/2005/8/layout/radial3"/>
    <dgm:cxn modelId="{5D17397D-D2CA-493E-B60F-0B6E10119DD8}" type="presParOf" srcId="{1B20B13E-9F7D-458A-95D1-7977C2723CD8}" destId="{06847372-4C9D-4BC8-9402-462BCDA15368}" srcOrd="1" destOrd="0" presId="urn:microsoft.com/office/officeart/2005/8/layout/radial3"/>
    <dgm:cxn modelId="{4EF22C17-DD50-4643-8AD5-A9BC8C42B784}" type="presParOf" srcId="{1B20B13E-9F7D-458A-95D1-7977C2723CD8}" destId="{0458B7FE-ABDD-4009-A152-9EBBDFC12531}" srcOrd="2" destOrd="0" presId="urn:microsoft.com/office/officeart/2005/8/layout/radial3"/>
    <dgm:cxn modelId="{4246D9B1-5CB4-4D22-A08C-533087A5E9AB}" type="presParOf" srcId="{1B20B13E-9F7D-458A-95D1-7977C2723CD8}" destId="{F4B9E3A5-7CD4-41F2-93A6-7E46932D3985}" srcOrd="3" destOrd="0" presId="urn:microsoft.com/office/officeart/2005/8/layout/radial3"/>
    <dgm:cxn modelId="{C7D3B49F-2825-45A4-B76D-C705B291341F}" type="presParOf" srcId="{1B20B13E-9F7D-458A-95D1-7977C2723CD8}" destId="{397500BB-F6D4-4A91-B32E-2002C5F1F1EA}" srcOrd="4" destOrd="0" presId="urn:microsoft.com/office/officeart/2005/8/layout/radial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9B82812-555A-423D-9773-5D4FC898A16F}" type="doc">
      <dgm:prSet loTypeId="urn:microsoft.com/office/officeart/2008/layout/RadialCluster" loCatId="cycle" qsTypeId="urn:microsoft.com/office/officeart/2005/8/quickstyle/simple1" qsCatId="simple" csTypeId="urn:microsoft.com/office/officeart/2005/8/colors/colorful1#4" csCatId="colorful" phldr="1"/>
      <dgm:spPr/>
    </dgm:pt>
    <dgm:pt modelId="{F5236229-5D1A-4821-B41E-98A14018B3F8}">
      <dgm:prSet custT="1"/>
      <dgm:spPr>
        <a:xfrm>
          <a:off x="2371970" y="2652957"/>
          <a:ext cx="1085994" cy="1085994"/>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700" b="1" i="0" u="none" strike="noStrike" baseline="0">
              <a:solidFill>
                <a:sysClr val="window" lastClr="FFFFFF"/>
              </a:solidFill>
              <a:latin typeface="Open Sans"/>
              <a:ea typeface="+mn-ea"/>
              <a:cs typeface="+mn-cs"/>
            </a:rPr>
            <a:t>How can you plan successfully?</a:t>
          </a:r>
          <a:endParaRPr lang="it-IT" sz="2700" b="1">
            <a:solidFill>
              <a:sysClr val="window" lastClr="FFFFFF"/>
            </a:solidFill>
            <a:latin typeface="Open Sans"/>
            <a:ea typeface="+mn-ea"/>
            <a:cs typeface="+mn-cs"/>
          </a:endParaRPr>
        </a:p>
      </dgm:t>
    </dgm:pt>
    <dgm:pt modelId="{208727A5-E955-4D2E-A354-E2929DE432B4}" type="parTrans" cxnId="{587871EC-0F54-4780-9865-3D5885A09974}">
      <dgm:prSet/>
      <dgm:spPr/>
      <dgm:t>
        <a:bodyPr/>
        <a:lstStyle/>
        <a:p>
          <a:endParaRPr lang="it-IT" sz="2800">
            <a:latin typeface="Open Sans"/>
          </a:endParaRPr>
        </a:p>
      </dgm:t>
    </dgm:pt>
    <dgm:pt modelId="{8AF28576-D3BC-4E80-834A-19C22398AF3E}" type="sibTrans" cxnId="{587871EC-0F54-4780-9865-3D5885A09974}">
      <dgm:prSet/>
      <dgm:spPr/>
      <dgm:t>
        <a:bodyPr/>
        <a:lstStyle/>
        <a:p>
          <a:endParaRPr lang="it-IT" sz="2800">
            <a:latin typeface="Open Sans"/>
          </a:endParaRPr>
        </a:p>
      </dgm:t>
    </dgm:pt>
    <dgm:pt modelId="{8DD6F832-858C-4A5F-A82F-6136AF126DE8}">
      <dgm:prSet custT="1"/>
      <dgm:spPr>
        <a:xfrm>
          <a:off x="2057138" y="9568"/>
          <a:ext cx="1715657" cy="1715657"/>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(1) What is the goal of your project?</a:t>
          </a:r>
        </a:p>
      </dgm:t>
    </dgm:pt>
    <dgm:pt modelId="{60C0D1B0-497D-41B1-A681-27D0513AA775}" type="parTrans" cxnId="{8FD129F5-BC9D-4EE9-9975-E9F063C2FB47}">
      <dgm:prSet/>
      <dgm:spPr>
        <a:xfrm rot="16200000">
          <a:off x="2451101" y="2189091"/>
          <a:ext cx="927732"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08D6957D-F558-4B18-A2AC-246BDDDC0328}" type="sibTrans" cxnId="{8FD129F5-BC9D-4EE9-9975-E9F063C2FB47}">
      <dgm:prSet/>
      <dgm:spPr/>
      <dgm:t>
        <a:bodyPr/>
        <a:lstStyle/>
        <a:p>
          <a:endParaRPr lang="it-IT" sz="2800">
            <a:latin typeface="Open Sans"/>
          </a:endParaRPr>
        </a:p>
      </dgm:t>
    </dgm:pt>
    <dgm:pt modelId="{4FFBDEA0-94A5-4549-B6BC-F525D51FCEE2}">
      <dgm:prSet custT="1"/>
      <dgm:spPr>
        <a:xfrm>
          <a:off x="4073729" y="1173847"/>
          <a:ext cx="1715657" cy="1715657"/>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(2) What does the data tell you?</a:t>
          </a:r>
        </a:p>
      </dgm:t>
    </dgm:pt>
    <dgm:pt modelId="{6F9CCD9D-2723-4133-ACF1-789E796853FA}" type="parTrans" cxnId="{340F9ACE-3293-4369-AAE8-5067F9F0BE19}">
      <dgm:prSet/>
      <dgm:spPr>
        <a:xfrm rot="19800000">
          <a:off x="3410335" y="2704699"/>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E54C6173-0888-421C-80A9-669E9B053D0E}" type="sibTrans" cxnId="{340F9ACE-3293-4369-AAE8-5067F9F0BE19}">
      <dgm:prSet/>
      <dgm:spPr/>
      <dgm:t>
        <a:bodyPr/>
        <a:lstStyle/>
        <a:p>
          <a:endParaRPr lang="it-IT" sz="2800">
            <a:latin typeface="Open Sans"/>
          </a:endParaRPr>
        </a:p>
      </dgm:t>
    </dgm:pt>
    <dgm:pt modelId="{B0DCF379-907E-44D9-886B-5C71C030CB44}">
      <dgm:prSet custT="1"/>
      <dgm:spPr>
        <a:xfrm>
          <a:off x="4151713" y="3580389"/>
          <a:ext cx="1559688" cy="1559688"/>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 (3) Are there potential risks or barriers?</a:t>
          </a:r>
        </a:p>
      </dgm:t>
    </dgm:pt>
    <dgm:pt modelId="{BA157086-83E7-44F0-81C0-3129A90D284B}" type="parTrans" cxnId="{8A320287-15E0-4F50-93ED-2A20FA7C6E50}">
      <dgm:prSet/>
      <dgm:spPr>
        <a:xfrm rot="1800000">
          <a:off x="3404303" y="3709722"/>
          <a:ext cx="801072" cy="0"/>
        </a:xfrm>
        <a:custGeom>
          <a:avLst/>
          <a:gdLst/>
          <a:ahLst/>
          <a:cxnLst/>
          <a:rect l="0" t="0" r="0" b="0"/>
          <a:pathLst>
            <a:path>
              <a:moveTo>
                <a:pt x="0" y="0"/>
              </a:moveTo>
              <a:lnTo>
                <a:pt x="80107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53C99674-E396-433B-82B4-6B4A6993C31D}" type="sibTrans" cxnId="{8A320287-15E0-4F50-93ED-2A20FA7C6E50}">
      <dgm:prSet/>
      <dgm:spPr/>
      <dgm:t>
        <a:bodyPr/>
        <a:lstStyle/>
        <a:p>
          <a:endParaRPr lang="it-IT" sz="2800">
            <a:latin typeface="Open Sans"/>
          </a:endParaRPr>
        </a:p>
      </dgm:t>
    </dgm:pt>
    <dgm:pt modelId="{05E470CF-372F-49B5-8626-C52DB7492680}">
      <dgm:prSet custT="1"/>
      <dgm:spPr>
        <a:xfrm>
          <a:off x="2057138" y="4666684"/>
          <a:ext cx="1715657" cy="1715657"/>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 lastClr="FFFFFF"/>
              </a:solidFill>
              <a:latin typeface="Open Sans"/>
              <a:ea typeface="+mn-ea"/>
              <a:cs typeface="+mn-cs"/>
            </a:rPr>
            <a:t>(4) How can you tell if you have been successful?</a:t>
          </a:r>
        </a:p>
      </dgm:t>
    </dgm:pt>
    <dgm:pt modelId="{551C7DC6-0AD2-484A-8468-525C6768DB3E}" type="parTrans" cxnId="{1F2CB1CF-F174-4E29-80A2-46A396CC27D6}">
      <dgm:prSet/>
      <dgm:spPr>
        <a:xfrm rot="5400000">
          <a:off x="2451101" y="4202818"/>
          <a:ext cx="927732"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A3E1F5E6-9950-4E4F-A777-760344FFD3F2}" type="sibTrans" cxnId="{1F2CB1CF-F174-4E29-80A2-46A396CC27D6}">
      <dgm:prSet/>
      <dgm:spPr/>
      <dgm:t>
        <a:bodyPr/>
        <a:lstStyle/>
        <a:p>
          <a:endParaRPr lang="it-IT" sz="2800">
            <a:latin typeface="Open Sans"/>
          </a:endParaRPr>
        </a:p>
      </dgm:t>
    </dgm:pt>
    <dgm:pt modelId="{C17D10D9-B175-4BDF-9A36-479F7620EC0F}">
      <dgm:prSet custT="1"/>
      <dgm:spPr>
        <a:xfrm>
          <a:off x="40548" y="3502405"/>
          <a:ext cx="1715657" cy="1715657"/>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(5) What is your Plan B?</a:t>
          </a:r>
        </a:p>
      </dgm:t>
    </dgm:pt>
    <dgm:pt modelId="{9A945CFA-1B69-470E-94A6-06A128ED3D2D}" type="parTrans" cxnId="{619C819A-FF3C-4937-AE04-D90BB3DC9C65}">
      <dgm:prSet/>
      <dgm:spPr>
        <a:xfrm rot="9000000">
          <a:off x="1708576" y="3687210"/>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E5112588-0813-4D1B-933F-0E77079100C0}" type="sibTrans" cxnId="{619C819A-FF3C-4937-AE04-D90BB3DC9C65}">
      <dgm:prSet/>
      <dgm:spPr/>
      <dgm:t>
        <a:bodyPr/>
        <a:lstStyle/>
        <a:p>
          <a:endParaRPr lang="it-IT" sz="2800">
            <a:latin typeface="Open Sans"/>
          </a:endParaRPr>
        </a:p>
      </dgm:t>
    </dgm:pt>
    <dgm:pt modelId="{CE716E34-4CE7-4D74-9DB3-C5FF85A263C4}">
      <dgm:prSet custT="1"/>
      <dgm:spPr>
        <a:xfrm>
          <a:off x="40548" y="1173847"/>
          <a:ext cx="1715657" cy="1715657"/>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gm:spPr>
      <dgm:t>
        <a:bodyPr/>
        <a:lstStyle/>
        <a:p>
          <a:pPr marR="0" algn="ctr" rtl="0"/>
          <a:r>
            <a:rPr lang="en-GB" sz="2800" b="1" i="0" u="none" strike="noStrike" baseline="0" dirty="0">
              <a:solidFill>
                <a:sysClr val="windowText" lastClr="000000"/>
              </a:solidFill>
              <a:latin typeface="Open Sans"/>
              <a:ea typeface="+mn-ea"/>
              <a:cs typeface="+mn-cs"/>
            </a:rPr>
            <a:t>(6) Is your plan realistic?</a:t>
          </a:r>
        </a:p>
      </dgm:t>
    </dgm:pt>
    <dgm:pt modelId="{920539FE-A2EE-4603-BE6D-B0D8725F0C6D}" type="parTrans" cxnId="{3B53DEEB-49C5-4197-BED0-B2731129150B}">
      <dgm:prSet/>
      <dgm:spPr>
        <a:xfrm rot="12600000">
          <a:off x="1708576" y="2704699"/>
          <a:ext cx="711023"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gm:spPr>
      <dgm:t>
        <a:bodyPr/>
        <a:lstStyle/>
        <a:p>
          <a:endParaRPr lang="it-IT" sz="2800">
            <a:latin typeface="Open Sans"/>
          </a:endParaRPr>
        </a:p>
      </dgm:t>
    </dgm:pt>
    <dgm:pt modelId="{D9FF4E0B-CECB-4F44-A4ED-BBD0BF58F4E2}" type="sibTrans" cxnId="{3B53DEEB-49C5-4197-BED0-B2731129150B}">
      <dgm:prSet/>
      <dgm:spPr/>
      <dgm:t>
        <a:bodyPr/>
        <a:lstStyle/>
        <a:p>
          <a:endParaRPr lang="it-IT" sz="2800">
            <a:latin typeface="Open Sans"/>
          </a:endParaRPr>
        </a:p>
      </dgm:t>
    </dgm:pt>
    <dgm:pt modelId="{B71E738D-9023-4FBE-B861-1EED0994F453}" type="pres">
      <dgm:prSet presAssocID="{F9B82812-555A-423D-9773-5D4FC898A16F}" presName="Name0" presStyleCnt="0">
        <dgm:presLayoutVars>
          <dgm:chMax val="1"/>
          <dgm:chPref val="1"/>
          <dgm:dir/>
          <dgm:animOne val="branch"/>
          <dgm:animLvl val="lvl"/>
        </dgm:presLayoutVars>
      </dgm:prSet>
      <dgm:spPr/>
    </dgm:pt>
    <dgm:pt modelId="{F5AE9133-513A-42A8-B444-FADCA75DF093}" type="pres">
      <dgm:prSet presAssocID="{F5236229-5D1A-4821-B41E-98A14018B3F8}" presName="singleCycle" presStyleCnt="0"/>
      <dgm:spPr>
        <a:scene3d>
          <a:camera prst="orthographicFront"/>
          <a:lightRig rig="threePt" dir="t"/>
        </a:scene3d>
        <a:sp3d>
          <a:bevelT/>
        </a:sp3d>
      </dgm:spPr>
    </dgm:pt>
    <dgm:pt modelId="{33F93BDB-3186-414B-9380-29DF315DBFC8}" type="pres">
      <dgm:prSet presAssocID="{F5236229-5D1A-4821-B41E-98A14018B3F8}" presName="singleCenter" presStyleLbl="node1" presStyleIdx="0" presStyleCnt="7" custScaleX="90910" custScaleY="90910">
        <dgm:presLayoutVars>
          <dgm:chMax val="7"/>
          <dgm:chPref val="7"/>
        </dgm:presLayoutVars>
      </dgm:prSet>
      <dgm:spPr/>
    </dgm:pt>
    <dgm:pt modelId="{EE9D045E-9FA2-4019-8505-9C6DB8B9CC0F}" type="pres">
      <dgm:prSet presAssocID="{60C0D1B0-497D-41B1-A681-27D0513AA775}" presName="Name56" presStyleLbl="parChTrans1D2" presStyleIdx="0" presStyleCnt="6"/>
      <dgm:spPr/>
    </dgm:pt>
    <dgm:pt modelId="{7C7636F0-986D-4F33-B176-24B732154B13}" type="pres">
      <dgm:prSet presAssocID="{8DD6F832-858C-4A5F-A82F-6136AF126DE8}" presName="text0" presStyleLbl="node1" presStyleIdx="1" presStyleCnt="7" custScaleX="133100" custScaleY="133100">
        <dgm:presLayoutVars>
          <dgm:bulletEnabled val="1"/>
        </dgm:presLayoutVars>
      </dgm:prSet>
      <dgm:spPr/>
    </dgm:pt>
    <dgm:pt modelId="{6B894370-888F-4708-B1C1-26776AFC66A6}" type="pres">
      <dgm:prSet presAssocID="{6F9CCD9D-2723-4133-ACF1-789E796853FA}" presName="Name56" presStyleLbl="parChTrans1D2" presStyleIdx="1" presStyleCnt="6"/>
      <dgm:spPr/>
    </dgm:pt>
    <dgm:pt modelId="{9904909F-4580-4B93-B753-B455ABB3DCE3}" type="pres">
      <dgm:prSet presAssocID="{4FFBDEA0-94A5-4549-B6BC-F525D51FCEE2}" presName="text0" presStyleLbl="node1" presStyleIdx="2" presStyleCnt="7" custScaleX="133100" custScaleY="133100">
        <dgm:presLayoutVars>
          <dgm:bulletEnabled val="1"/>
        </dgm:presLayoutVars>
      </dgm:prSet>
      <dgm:spPr/>
    </dgm:pt>
    <dgm:pt modelId="{4F57B3AB-0596-4939-9A1D-6EC737476F5A}" type="pres">
      <dgm:prSet presAssocID="{BA157086-83E7-44F0-81C0-3129A90D284B}" presName="Name56" presStyleLbl="parChTrans1D2" presStyleIdx="2" presStyleCnt="6"/>
      <dgm:spPr/>
    </dgm:pt>
    <dgm:pt modelId="{C56AC842-4182-4652-9C71-DFEBDCFF57C4}" type="pres">
      <dgm:prSet presAssocID="{B0DCF379-907E-44D9-886B-5C71C030CB44}" presName="text0" presStyleLbl="node1" presStyleIdx="3" presStyleCnt="7" custScaleX="121000" custScaleY="121000">
        <dgm:presLayoutVars>
          <dgm:bulletEnabled val="1"/>
        </dgm:presLayoutVars>
      </dgm:prSet>
      <dgm:spPr/>
    </dgm:pt>
    <dgm:pt modelId="{EB805266-81D1-41D9-ADDD-D3FCB0C106CB}" type="pres">
      <dgm:prSet presAssocID="{551C7DC6-0AD2-484A-8468-525C6768DB3E}" presName="Name56" presStyleLbl="parChTrans1D2" presStyleIdx="3" presStyleCnt="6"/>
      <dgm:spPr/>
    </dgm:pt>
    <dgm:pt modelId="{90B3C42A-9133-4D4D-8E08-90289BFC17CE}" type="pres">
      <dgm:prSet presAssocID="{05E470CF-372F-49B5-8626-C52DB7492680}" presName="text0" presStyleLbl="node1" presStyleIdx="4" presStyleCnt="7" custScaleX="133100" custScaleY="133100">
        <dgm:presLayoutVars>
          <dgm:bulletEnabled val="1"/>
        </dgm:presLayoutVars>
      </dgm:prSet>
      <dgm:spPr/>
    </dgm:pt>
    <dgm:pt modelId="{BAF45B45-A809-4D5F-8B0E-8806305F5A4D}" type="pres">
      <dgm:prSet presAssocID="{9A945CFA-1B69-470E-94A6-06A128ED3D2D}" presName="Name56" presStyleLbl="parChTrans1D2" presStyleIdx="4" presStyleCnt="6"/>
      <dgm:spPr/>
    </dgm:pt>
    <dgm:pt modelId="{F2D4DF04-EAEC-4AC5-89F3-9BFF8F00D085}" type="pres">
      <dgm:prSet presAssocID="{C17D10D9-B175-4BDF-9A36-479F7620EC0F}" presName="text0" presStyleLbl="node1" presStyleIdx="5" presStyleCnt="7" custScaleX="133100" custScaleY="133100">
        <dgm:presLayoutVars>
          <dgm:bulletEnabled val="1"/>
        </dgm:presLayoutVars>
      </dgm:prSet>
      <dgm:spPr/>
    </dgm:pt>
    <dgm:pt modelId="{E08B6FBC-8954-48A4-B3FB-79323DEE9C09}" type="pres">
      <dgm:prSet presAssocID="{920539FE-A2EE-4603-BE6D-B0D8725F0C6D}" presName="Name56" presStyleLbl="parChTrans1D2" presStyleIdx="5" presStyleCnt="6"/>
      <dgm:spPr/>
    </dgm:pt>
    <dgm:pt modelId="{DD25111E-D453-4CEE-BA15-F802B2261AE4}" type="pres">
      <dgm:prSet presAssocID="{CE716E34-4CE7-4D74-9DB3-C5FF85A263C4}" presName="text0" presStyleLbl="node1" presStyleIdx="6" presStyleCnt="7" custScaleX="133100" custScaleY="133100">
        <dgm:presLayoutVars>
          <dgm:bulletEnabled val="1"/>
        </dgm:presLayoutVars>
      </dgm:prSet>
      <dgm:spPr/>
    </dgm:pt>
  </dgm:ptLst>
  <dgm:cxnLst>
    <dgm:cxn modelId="{24000606-A97B-40D3-ADB2-96CEEAAE74C8}" type="presOf" srcId="{C17D10D9-B175-4BDF-9A36-479F7620EC0F}" destId="{F2D4DF04-EAEC-4AC5-89F3-9BFF8F00D085}" srcOrd="0" destOrd="0" presId="urn:microsoft.com/office/officeart/2008/layout/RadialCluster"/>
    <dgm:cxn modelId="{227CBD11-DB57-4E0F-8077-2D4BC9231EED}" type="presOf" srcId="{B0DCF379-907E-44D9-886B-5C71C030CB44}" destId="{C56AC842-4182-4652-9C71-DFEBDCFF57C4}" srcOrd="0" destOrd="0" presId="urn:microsoft.com/office/officeart/2008/layout/RadialCluster"/>
    <dgm:cxn modelId="{7ADA8123-43B6-4C93-961A-F2CA7464875F}" type="presOf" srcId="{F5236229-5D1A-4821-B41E-98A14018B3F8}" destId="{33F93BDB-3186-414B-9380-29DF315DBFC8}" srcOrd="0" destOrd="0" presId="urn:microsoft.com/office/officeart/2008/layout/RadialCluster"/>
    <dgm:cxn modelId="{D28BDD25-9379-4659-ABE6-32CD10A4B07B}" type="presOf" srcId="{F9B82812-555A-423D-9773-5D4FC898A16F}" destId="{B71E738D-9023-4FBE-B861-1EED0994F453}" srcOrd="0" destOrd="0" presId="urn:microsoft.com/office/officeart/2008/layout/RadialCluster"/>
    <dgm:cxn modelId="{F9AD5A33-D8EB-4961-B6D6-2109A7322C19}" type="presOf" srcId="{8DD6F832-858C-4A5F-A82F-6136AF126DE8}" destId="{7C7636F0-986D-4F33-B176-24B732154B13}" srcOrd="0" destOrd="0" presId="urn:microsoft.com/office/officeart/2008/layout/RadialCluster"/>
    <dgm:cxn modelId="{BAD3B545-16F7-4A3A-9DFF-E35B82AC56FB}" type="presOf" srcId="{60C0D1B0-497D-41B1-A681-27D0513AA775}" destId="{EE9D045E-9FA2-4019-8505-9C6DB8B9CC0F}" srcOrd="0" destOrd="0" presId="urn:microsoft.com/office/officeart/2008/layout/RadialCluster"/>
    <dgm:cxn modelId="{860C4375-E985-4472-9492-62E4672FAE8C}" type="presOf" srcId="{9A945CFA-1B69-470E-94A6-06A128ED3D2D}" destId="{BAF45B45-A809-4D5F-8B0E-8806305F5A4D}" srcOrd="0" destOrd="0" presId="urn:microsoft.com/office/officeart/2008/layout/RadialCluster"/>
    <dgm:cxn modelId="{3621F776-9E97-42BB-8209-038CFD68A6B0}" type="presOf" srcId="{05E470CF-372F-49B5-8626-C52DB7492680}" destId="{90B3C42A-9133-4D4D-8E08-90289BFC17CE}" srcOrd="0" destOrd="0" presId="urn:microsoft.com/office/officeart/2008/layout/RadialCluster"/>
    <dgm:cxn modelId="{28517F81-FD3C-45F3-A17F-F70F050C144B}" type="presOf" srcId="{BA157086-83E7-44F0-81C0-3129A90D284B}" destId="{4F57B3AB-0596-4939-9A1D-6EC737476F5A}" srcOrd="0" destOrd="0" presId="urn:microsoft.com/office/officeart/2008/layout/RadialCluster"/>
    <dgm:cxn modelId="{5CA17085-5A4F-4C25-8965-1D691E73281A}" type="presOf" srcId="{4FFBDEA0-94A5-4549-B6BC-F525D51FCEE2}" destId="{9904909F-4580-4B93-B753-B455ABB3DCE3}" srcOrd="0" destOrd="0" presId="urn:microsoft.com/office/officeart/2008/layout/RadialCluster"/>
    <dgm:cxn modelId="{8A320287-15E0-4F50-93ED-2A20FA7C6E50}" srcId="{F5236229-5D1A-4821-B41E-98A14018B3F8}" destId="{B0DCF379-907E-44D9-886B-5C71C030CB44}" srcOrd="2" destOrd="0" parTransId="{BA157086-83E7-44F0-81C0-3129A90D284B}" sibTransId="{53C99674-E396-433B-82B4-6B4A6993C31D}"/>
    <dgm:cxn modelId="{619C819A-FF3C-4937-AE04-D90BB3DC9C65}" srcId="{F5236229-5D1A-4821-B41E-98A14018B3F8}" destId="{C17D10D9-B175-4BDF-9A36-479F7620EC0F}" srcOrd="4" destOrd="0" parTransId="{9A945CFA-1B69-470E-94A6-06A128ED3D2D}" sibTransId="{E5112588-0813-4D1B-933F-0E77079100C0}"/>
    <dgm:cxn modelId="{9B49859A-E6FD-42BC-ADE3-0BB3564BCA92}" type="presOf" srcId="{CE716E34-4CE7-4D74-9DB3-C5FF85A263C4}" destId="{DD25111E-D453-4CEE-BA15-F802B2261AE4}" srcOrd="0" destOrd="0" presId="urn:microsoft.com/office/officeart/2008/layout/RadialCluster"/>
    <dgm:cxn modelId="{9EF7B4BD-3C29-4E9C-810F-E40A8C59254F}" type="presOf" srcId="{551C7DC6-0AD2-484A-8468-525C6768DB3E}" destId="{EB805266-81D1-41D9-ADDD-D3FCB0C106CB}" srcOrd="0" destOrd="0" presId="urn:microsoft.com/office/officeart/2008/layout/RadialCluster"/>
    <dgm:cxn modelId="{340F9ACE-3293-4369-AAE8-5067F9F0BE19}" srcId="{F5236229-5D1A-4821-B41E-98A14018B3F8}" destId="{4FFBDEA0-94A5-4549-B6BC-F525D51FCEE2}" srcOrd="1" destOrd="0" parTransId="{6F9CCD9D-2723-4133-ACF1-789E796853FA}" sibTransId="{E54C6173-0888-421C-80A9-669E9B053D0E}"/>
    <dgm:cxn modelId="{1F2CB1CF-F174-4E29-80A2-46A396CC27D6}" srcId="{F5236229-5D1A-4821-B41E-98A14018B3F8}" destId="{05E470CF-372F-49B5-8626-C52DB7492680}" srcOrd="3" destOrd="0" parTransId="{551C7DC6-0AD2-484A-8468-525C6768DB3E}" sibTransId="{A3E1F5E6-9950-4E4F-A777-760344FFD3F2}"/>
    <dgm:cxn modelId="{6F6D89DC-58F2-4302-A6E9-113F1A5A5AF5}" type="presOf" srcId="{920539FE-A2EE-4603-BE6D-B0D8725F0C6D}" destId="{E08B6FBC-8954-48A4-B3FB-79323DEE9C09}" srcOrd="0" destOrd="0" presId="urn:microsoft.com/office/officeart/2008/layout/RadialCluster"/>
    <dgm:cxn modelId="{E57C4ADD-DA81-4EA4-85DA-0551A371CBBB}" type="presOf" srcId="{6F9CCD9D-2723-4133-ACF1-789E796853FA}" destId="{6B894370-888F-4708-B1C1-26776AFC66A6}" srcOrd="0" destOrd="0" presId="urn:microsoft.com/office/officeart/2008/layout/RadialCluster"/>
    <dgm:cxn modelId="{3B53DEEB-49C5-4197-BED0-B2731129150B}" srcId="{F5236229-5D1A-4821-B41E-98A14018B3F8}" destId="{CE716E34-4CE7-4D74-9DB3-C5FF85A263C4}" srcOrd="5" destOrd="0" parTransId="{920539FE-A2EE-4603-BE6D-B0D8725F0C6D}" sibTransId="{D9FF4E0B-CECB-4F44-A4ED-BBD0BF58F4E2}"/>
    <dgm:cxn modelId="{587871EC-0F54-4780-9865-3D5885A09974}" srcId="{F9B82812-555A-423D-9773-5D4FC898A16F}" destId="{F5236229-5D1A-4821-B41E-98A14018B3F8}" srcOrd="0" destOrd="0" parTransId="{208727A5-E955-4D2E-A354-E2929DE432B4}" sibTransId="{8AF28576-D3BC-4E80-834A-19C22398AF3E}"/>
    <dgm:cxn modelId="{8FD129F5-BC9D-4EE9-9975-E9F063C2FB47}" srcId="{F5236229-5D1A-4821-B41E-98A14018B3F8}" destId="{8DD6F832-858C-4A5F-A82F-6136AF126DE8}" srcOrd="0" destOrd="0" parTransId="{60C0D1B0-497D-41B1-A681-27D0513AA775}" sibTransId="{08D6957D-F558-4B18-A2AC-246BDDDC0328}"/>
    <dgm:cxn modelId="{A5BE0CD4-BADA-44BC-9479-F7B9E629CE38}" type="presParOf" srcId="{B71E738D-9023-4FBE-B861-1EED0994F453}" destId="{F5AE9133-513A-42A8-B444-FADCA75DF093}" srcOrd="0" destOrd="0" presId="urn:microsoft.com/office/officeart/2008/layout/RadialCluster"/>
    <dgm:cxn modelId="{9F85F272-CC54-4EFB-B3BB-75290CD15A53}" type="presParOf" srcId="{F5AE9133-513A-42A8-B444-FADCA75DF093}" destId="{33F93BDB-3186-414B-9380-29DF315DBFC8}" srcOrd="0" destOrd="0" presId="urn:microsoft.com/office/officeart/2008/layout/RadialCluster"/>
    <dgm:cxn modelId="{3C2E245F-0573-408C-826A-9BB64318BE78}" type="presParOf" srcId="{F5AE9133-513A-42A8-B444-FADCA75DF093}" destId="{EE9D045E-9FA2-4019-8505-9C6DB8B9CC0F}" srcOrd="1" destOrd="0" presId="urn:microsoft.com/office/officeart/2008/layout/RadialCluster"/>
    <dgm:cxn modelId="{02BB8B35-F276-4A73-9DC9-02728E48994B}" type="presParOf" srcId="{F5AE9133-513A-42A8-B444-FADCA75DF093}" destId="{7C7636F0-986D-4F33-B176-24B732154B13}" srcOrd="2" destOrd="0" presId="urn:microsoft.com/office/officeart/2008/layout/RadialCluster"/>
    <dgm:cxn modelId="{191F48C8-C305-4393-B8C7-352C406C69FF}" type="presParOf" srcId="{F5AE9133-513A-42A8-B444-FADCA75DF093}" destId="{6B894370-888F-4708-B1C1-26776AFC66A6}" srcOrd="3" destOrd="0" presId="urn:microsoft.com/office/officeart/2008/layout/RadialCluster"/>
    <dgm:cxn modelId="{17D17B19-6D0E-426D-880F-3FFC6E91E2A6}" type="presParOf" srcId="{F5AE9133-513A-42A8-B444-FADCA75DF093}" destId="{9904909F-4580-4B93-B753-B455ABB3DCE3}" srcOrd="4" destOrd="0" presId="urn:microsoft.com/office/officeart/2008/layout/RadialCluster"/>
    <dgm:cxn modelId="{E1CE6F4C-0C5C-44AD-A31C-C2F67388AA01}" type="presParOf" srcId="{F5AE9133-513A-42A8-B444-FADCA75DF093}" destId="{4F57B3AB-0596-4939-9A1D-6EC737476F5A}" srcOrd="5" destOrd="0" presId="urn:microsoft.com/office/officeart/2008/layout/RadialCluster"/>
    <dgm:cxn modelId="{841147AC-D6CD-4E27-97EA-80BCA51A06DE}" type="presParOf" srcId="{F5AE9133-513A-42A8-B444-FADCA75DF093}" destId="{C56AC842-4182-4652-9C71-DFEBDCFF57C4}" srcOrd="6" destOrd="0" presId="urn:microsoft.com/office/officeart/2008/layout/RadialCluster"/>
    <dgm:cxn modelId="{D0467E1D-1D98-45DF-830F-71B5B7F6D975}" type="presParOf" srcId="{F5AE9133-513A-42A8-B444-FADCA75DF093}" destId="{EB805266-81D1-41D9-ADDD-D3FCB0C106CB}" srcOrd="7" destOrd="0" presId="urn:microsoft.com/office/officeart/2008/layout/RadialCluster"/>
    <dgm:cxn modelId="{0BD67BFB-A19D-47EB-9540-B6C4791C8D82}" type="presParOf" srcId="{F5AE9133-513A-42A8-B444-FADCA75DF093}" destId="{90B3C42A-9133-4D4D-8E08-90289BFC17CE}" srcOrd="8" destOrd="0" presId="urn:microsoft.com/office/officeart/2008/layout/RadialCluster"/>
    <dgm:cxn modelId="{09E9D2D5-8720-43FE-80D7-0587ABBC3624}" type="presParOf" srcId="{F5AE9133-513A-42A8-B444-FADCA75DF093}" destId="{BAF45B45-A809-4D5F-8B0E-8806305F5A4D}" srcOrd="9" destOrd="0" presId="urn:microsoft.com/office/officeart/2008/layout/RadialCluster"/>
    <dgm:cxn modelId="{6A85BD6C-2B71-4AD7-BD82-E7E949892682}" type="presParOf" srcId="{F5AE9133-513A-42A8-B444-FADCA75DF093}" destId="{F2D4DF04-EAEC-4AC5-89F3-9BFF8F00D085}" srcOrd="10" destOrd="0" presId="urn:microsoft.com/office/officeart/2008/layout/RadialCluster"/>
    <dgm:cxn modelId="{8653A631-E06E-459D-BE69-83373E92564D}" type="presParOf" srcId="{F5AE9133-513A-42A8-B444-FADCA75DF093}" destId="{E08B6FBC-8954-48A4-B3FB-79323DEE9C09}" srcOrd="11" destOrd="0" presId="urn:microsoft.com/office/officeart/2008/layout/RadialCluster"/>
    <dgm:cxn modelId="{8541279E-2FDD-4436-9963-72581603DBAD}" type="presParOf" srcId="{F5AE9133-513A-42A8-B444-FADCA75DF093}" destId="{DD25111E-D453-4CEE-BA15-F802B2261AE4}" srcOrd="12"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BB70497-5ACE-4FA3-9C97-EB0E1AFBCCD7}" type="doc">
      <dgm:prSet loTypeId="urn:microsoft.com/office/officeart/2008/layout/IncreasingCircleProcess" loCatId="list" qsTypeId="urn:microsoft.com/office/officeart/2005/8/quickstyle/simple3" qsCatId="simple" csTypeId="urn:microsoft.com/office/officeart/2005/8/colors/accent4_4" csCatId="accent4" phldr="1"/>
      <dgm:spPr/>
      <dgm:t>
        <a:bodyPr/>
        <a:lstStyle/>
        <a:p>
          <a:endParaRPr lang="it-IT"/>
        </a:p>
      </dgm:t>
    </dgm:pt>
    <dgm:pt modelId="{7ECE912D-D03A-4702-A717-73BD315344D7}">
      <dgm:prSet phldrT="[Testo]" custT="1"/>
      <dgm:spPr>
        <a:xfrm>
          <a:off x="2820"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S</a:t>
          </a:r>
        </a:p>
        <a:p>
          <a:r>
            <a:rPr lang="it-IT" sz="2800" b="1" i="1" dirty="0">
              <a:solidFill>
                <a:schemeClr val="accent1">
                  <a:lumMod val="50000"/>
                </a:schemeClr>
              </a:solidFill>
              <a:latin typeface="Open Sans"/>
              <a:ea typeface="+mn-ea"/>
              <a:cs typeface="+mn-cs"/>
            </a:rPr>
            <a:t>Specific</a:t>
          </a:r>
        </a:p>
      </dgm:t>
    </dgm:pt>
    <dgm:pt modelId="{95F743D3-D7B3-4436-B184-6FE702C29BCF}" type="parTrans" cxnId="{8B00C949-041F-450E-BFD0-60D34BB8BE37}">
      <dgm:prSet/>
      <dgm:spPr/>
      <dgm:t>
        <a:bodyPr/>
        <a:lstStyle/>
        <a:p>
          <a:endParaRPr lang="it-IT" sz="2800">
            <a:solidFill>
              <a:schemeClr val="accent1">
                <a:lumMod val="50000"/>
              </a:schemeClr>
            </a:solidFill>
            <a:latin typeface="Open Sans"/>
          </a:endParaRPr>
        </a:p>
      </dgm:t>
    </dgm:pt>
    <dgm:pt modelId="{A3F1695E-7A13-481B-9516-9E1A33A7B013}" type="sibTrans" cxnId="{8B00C949-041F-450E-BFD0-60D34BB8BE37}">
      <dgm:prSet/>
      <dgm:spPr/>
      <dgm:t>
        <a:bodyPr/>
        <a:lstStyle/>
        <a:p>
          <a:endParaRPr lang="it-IT" sz="2800">
            <a:solidFill>
              <a:schemeClr val="accent1">
                <a:lumMod val="50000"/>
              </a:schemeClr>
            </a:solidFill>
            <a:latin typeface="Open Sans"/>
          </a:endParaRPr>
        </a:p>
      </dgm:t>
    </dgm:pt>
    <dgm:pt modelId="{7BE46BA5-B951-48B1-9457-2B885B84553E}">
      <dgm:prSet phldrT="[Testo]" custT="1"/>
      <dgm:spPr>
        <a:xfrm>
          <a:off x="2820" y="556984"/>
          <a:ext cx="1081112" cy="3033224"/>
        </a:xfrm>
      </dgm:spPr>
      <dgm:t>
        <a:bodyPr/>
        <a:lstStyle/>
        <a:p>
          <a:r>
            <a:rPr lang="en-GB" sz="2800" dirty="0">
              <a:solidFill>
                <a:schemeClr val="accent1">
                  <a:lumMod val="50000"/>
                </a:schemeClr>
              </a:solidFill>
              <a:latin typeface="Open Sans"/>
              <a:ea typeface="+mn-ea"/>
              <a:cs typeface="+mn-cs"/>
            </a:rPr>
            <a:t>The goal must clearly state what is to be achieved, by </a:t>
          </a:r>
          <a:r>
            <a:rPr lang="en-GB" sz="2800" i="1" dirty="0">
              <a:solidFill>
                <a:schemeClr val="accent1">
                  <a:lumMod val="50000"/>
                </a:schemeClr>
              </a:solidFill>
              <a:latin typeface="Open Sans"/>
              <a:ea typeface="+mn-ea"/>
              <a:cs typeface="+mn-cs"/>
            </a:rPr>
            <a:t>whom, where and when</a:t>
          </a:r>
          <a:r>
            <a:rPr lang="en-GB" sz="2800" dirty="0">
              <a:solidFill>
                <a:schemeClr val="accent1">
                  <a:lumMod val="50000"/>
                </a:schemeClr>
              </a:solidFill>
              <a:latin typeface="Open Sans"/>
              <a:ea typeface="+mn-ea"/>
              <a:cs typeface="+mn-cs"/>
            </a:rPr>
            <a:t> it is to be achieved and even </a:t>
          </a:r>
          <a:r>
            <a:rPr lang="en-GB" sz="2800" i="1" dirty="0">
              <a:solidFill>
                <a:schemeClr val="accent1">
                  <a:lumMod val="50000"/>
                </a:schemeClr>
              </a:solidFill>
              <a:latin typeface="Open Sans"/>
              <a:ea typeface="+mn-ea"/>
              <a:cs typeface="+mn-cs"/>
            </a:rPr>
            <a:t>why</a:t>
          </a:r>
          <a:r>
            <a:rPr lang="en-GB" sz="2800" dirty="0">
              <a:solidFill>
                <a:schemeClr val="accent1">
                  <a:lumMod val="50000"/>
                </a:schemeClr>
              </a:solidFill>
              <a:latin typeface="Open Sans"/>
              <a:ea typeface="+mn-ea"/>
              <a:cs typeface="+mn-cs"/>
            </a:rPr>
            <a:t> that goal is important. </a:t>
          </a:r>
          <a:endParaRPr lang="it-IT" sz="2800" dirty="0">
            <a:solidFill>
              <a:schemeClr val="accent1">
                <a:lumMod val="50000"/>
              </a:schemeClr>
            </a:solidFill>
            <a:latin typeface="Open Sans"/>
            <a:ea typeface="+mn-ea"/>
            <a:cs typeface="+mn-cs"/>
          </a:endParaRPr>
        </a:p>
      </dgm:t>
    </dgm:pt>
    <dgm:pt modelId="{8DFD871D-B244-42D8-A0F7-3CD91FE863AE}" type="parTrans" cxnId="{9A665BB2-110E-4DFC-B3F3-89F4474F942A}">
      <dgm:prSet/>
      <dgm:spPr/>
      <dgm:t>
        <a:bodyPr/>
        <a:lstStyle/>
        <a:p>
          <a:endParaRPr lang="it-IT" sz="2800">
            <a:solidFill>
              <a:schemeClr val="accent1">
                <a:lumMod val="50000"/>
              </a:schemeClr>
            </a:solidFill>
            <a:latin typeface="Open Sans"/>
          </a:endParaRPr>
        </a:p>
      </dgm:t>
    </dgm:pt>
    <dgm:pt modelId="{81A0C2E9-EEE6-421B-AA60-5FF8E08F91F9}" type="sibTrans" cxnId="{9A665BB2-110E-4DFC-B3F3-89F4474F942A}">
      <dgm:prSet/>
      <dgm:spPr/>
      <dgm:t>
        <a:bodyPr/>
        <a:lstStyle/>
        <a:p>
          <a:endParaRPr lang="it-IT" sz="2800">
            <a:solidFill>
              <a:schemeClr val="accent1">
                <a:lumMod val="50000"/>
              </a:schemeClr>
            </a:solidFill>
            <a:latin typeface="Open Sans"/>
          </a:endParaRPr>
        </a:p>
      </dgm:t>
    </dgm:pt>
    <dgm:pt modelId="{148C3EBF-668D-4072-BD37-95906E3D1455}">
      <dgm:prSet phldrT="[Testo]" custT="1"/>
      <dgm:spPr>
        <a:xfrm>
          <a:off x="1235288"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M</a:t>
          </a:r>
        </a:p>
        <a:p>
          <a:r>
            <a:rPr lang="it-IT" sz="2800" b="1" i="1" dirty="0">
              <a:solidFill>
                <a:schemeClr val="accent1">
                  <a:lumMod val="50000"/>
                </a:schemeClr>
              </a:solidFill>
              <a:latin typeface="Open Sans"/>
              <a:ea typeface="+mn-ea"/>
              <a:cs typeface="+mn-cs"/>
            </a:rPr>
            <a:t>Measurable</a:t>
          </a:r>
        </a:p>
      </dgm:t>
    </dgm:pt>
    <dgm:pt modelId="{56E55476-8F7B-4C23-96C8-E2FFA5091B2A}" type="parTrans" cxnId="{1A68F9D2-EB35-4C4F-9D85-C00092A3B983}">
      <dgm:prSet/>
      <dgm:spPr/>
      <dgm:t>
        <a:bodyPr/>
        <a:lstStyle/>
        <a:p>
          <a:endParaRPr lang="it-IT" sz="2800">
            <a:solidFill>
              <a:schemeClr val="accent1">
                <a:lumMod val="50000"/>
              </a:schemeClr>
            </a:solidFill>
            <a:latin typeface="Open Sans"/>
          </a:endParaRPr>
        </a:p>
      </dgm:t>
    </dgm:pt>
    <dgm:pt modelId="{BF100A7F-869C-4EE6-8057-91977AF7E4B6}" type="sibTrans" cxnId="{1A68F9D2-EB35-4C4F-9D85-C00092A3B983}">
      <dgm:prSet/>
      <dgm:spPr/>
      <dgm:t>
        <a:bodyPr/>
        <a:lstStyle/>
        <a:p>
          <a:endParaRPr lang="it-IT" sz="2800">
            <a:solidFill>
              <a:schemeClr val="accent1">
                <a:lumMod val="50000"/>
              </a:schemeClr>
            </a:solidFill>
            <a:latin typeface="Open Sans"/>
          </a:endParaRPr>
        </a:p>
      </dgm:t>
    </dgm:pt>
    <dgm:pt modelId="{2BC47C91-A4AA-49CC-9A4F-389AE218A078}">
      <dgm:prSet phldrT="[Testo]" custT="1"/>
      <dgm:spPr>
        <a:xfrm>
          <a:off x="1235288" y="556984"/>
          <a:ext cx="1081112" cy="3033224"/>
        </a:xfrm>
      </dgm:spPr>
      <dgm:t>
        <a:bodyPr/>
        <a:lstStyle/>
        <a:p>
          <a:r>
            <a:rPr lang="en-GB" sz="2800" dirty="0">
              <a:solidFill>
                <a:schemeClr val="accent1">
                  <a:lumMod val="50000"/>
                </a:schemeClr>
              </a:solidFill>
              <a:latin typeface="Open Sans"/>
              <a:ea typeface="+mn-ea"/>
              <a:cs typeface="+mn-cs"/>
            </a:rPr>
            <a:t>Measurability applies to both the end result and the milestones along the way to attaining a goal and answers the questions </a:t>
          </a:r>
          <a:r>
            <a:rPr lang="en-GB" sz="2800" i="1" dirty="0">
              <a:solidFill>
                <a:schemeClr val="accent1">
                  <a:lumMod val="50000"/>
                </a:schemeClr>
              </a:solidFill>
              <a:latin typeface="Open Sans"/>
              <a:ea typeface="+mn-ea"/>
              <a:cs typeface="+mn-cs"/>
            </a:rPr>
            <a:t>how much, how often, how many? </a:t>
          </a:r>
        </a:p>
      </dgm:t>
    </dgm:pt>
    <dgm:pt modelId="{DC01ED34-3CC8-4A78-8E0D-E546DC28D251}" type="parTrans" cxnId="{11759090-6EF0-437E-9B08-31147AC25C4C}">
      <dgm:prSet/>
      <dgm:spPr/>
      <dgm:t>
        <a:bodyPr/>
        <a:lstStyle/>
        <a:p>
          <a:endParaRPr lang="it-IT" sz="2800">
            <a:solidFill>
              <a:schemeClr val="accent1">
                <a:lumMod val="50000"/>
              </a:schemeClr>
            </a:solidFill>
            <a:latin typeface="Open Sans"/>
          </a:endParaRPr>
        </a:p>
      </dgm:t>
    </dgm:pt>
    <dgm:pt modelId="{0BC0698F-87D3-460C-A95A-922D2DFDDD7B}" type="sibTrans" cxnId="{11759090-6EF0-437E-9B08-31147AC25C4C}">
      <dgm:prSet/>
      <dgm:spPr/>
      <dgm:t>
        <a:bodyPr/>
        <a:lstStyle/>
        <a:p>
          <a:endParaRPr lang="it-IT" sz="2800">
            <a:solidFill>
              <a:schemeClr val="accent1">
                <a:lumMod val="50000"/>
              </a:schemeClr>
            </a:solidFill>
            <a:latin typeface="Open Sans"/>
          </a:endParaRPr>
        </a:p>
      </dgm:t>
    </dgm:pt>
    <dgm:pt modelId="{8C5D10B1-8094-4169-8406-B1D039F97F97}">
      <dgm:prSet custT="1"/>
      <dgm:spPr>
        <a:xfrm>
          <a:off x="2467756"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A</a:t>
          </a:r>
        </a:p>
        <a:p>
          <a:r>
            <a:rPr lang="it-IT" sz="2800" b="1" i="1" dirty="0">
              <a:solidFill>
                <a:schemeClr val="accent1">
                  <a:lumMod val="50000"/>
                </a:schemeClr>
              </a:solidFill>
              <a:latin typeface="Open Sans"/>
              <a:ea typeface="+mn-ea"/>
              <a:cs typeface="+mn-cs"/>
            </a:rPr>
            <a:t>Action based</a:t>
          </a:r>
        </a:p>
      </dgm:t>
    </dgm:pt>
    <dgm:pt modelId="{72B28A3A-AD95-41E5-A351-C5FAB971DB7A}" type="parTrans" cxnId="{CD3B9FF0-13A9-486C-B76E-3071B1C89603}">
      <dgm:prSet/>
      <dgm:spPr/>
      <dgm:t>
        <a:bodyPr/>
        <a:lstStyle/>
        <a:p>
          <a:endParaRPr lang="it-IT" sz="2800">
            <a:solidFill>
              <a:schemeClr val="accent1">
                <a:lumMod val="50000"/>
              </a:schemeClr>
            </a:solidFill>
            <a:latin typeface="Open Sans"/>
          </a:endParaRPr>
        </a:p>
      </dgm:t>
    </dgm:pt>
    <dgm:pt modelId="{05548E02-2659-4F59-B93C-73BA7342EBFE}" type="sibTrans" cxnId="{CD3B9FF0-13A9-486C-B76E-3071B1C89603}">
      <dgm:prSet/>
      <dgm:spPr/>
      <dgm:t>
        <a:bodyPr/>
        <a:lstStyle/>
        <a:p>
          <a:endParaRPr lang="it-IT" sz="2800">
            <a:solidFill>
              <a:schemeClr val="accent1">
                <a:lumMod val="50000"/>
              </a:schemeClr>
            </a:solidFill>
            <a:latin typeface="Open Sans"/>
          </a:endParaRPr>
        </a:p>
      </dgm:t>
    </dgm:pt>
    <dgm:pt modelId="{618B3F38-AC98-4D3B-8F73-C084E26AC1A5}">
      <dgm:prSet custT="1"/>
      <dgm:spPr>
        <a:xfrm>
          <a:off x="2467756" y="556984"/>
          <a:ext cx="1081112" cy="3033224"/>
        </a:xfrm>
      </dgm:spPr>
      <dgm:t>
        <a:bodyPr/>
        <a:lstStyle/>
        <a:p>
          <a:r>
            <a:rPr lang="en-GB" sz="2800" dirty="0">
              <a:solidFill>
                <a:schemeClr val="accent1">
                  <a:lumMod val="50000"/>
                </a:schemeClr>
              </a:solidFill>
              <a:latin typeface="Open Sans"/>
              <a:ea typeface="+mn-ea"/>
              <a:cs typeface="+mn-cs"/>
            </a:rPr>
            <a:t>You should know what you will do to achieve your g</a:t>
          </a:r>
          <a:r>
            <a:rPr lang="en-US" sz="2800" dirty="0" err="1">
              <a:solidFill>
                <a:schemeClr val="accent1">
                  <a:lumMod val="50000"/>
                </a:schemeClr>
              </a:solidFill>
              <a:latin typeface="Open Sans"/>
              <a:ea typeface="+mn-ea"/>
              <a:cs typeface="+mn-cs"/>
            </a:rPr>
            <a:t>oals</a:t>
          </a:r>
          <a:r>
            <a:rPr lang="en-US" sz="2800" dirty="0">
              <a:solidFill>
                <a:schemeClr val="accent1">
                  <a:lumMod val="50000"/>
                </a:schemeClr>
              </a:solidFill>
              <a:latin typeface="Open Sans"/>
              <a:ea typeface="+mn-ea"/>
              <a:cs typeface="+mn-cs"/>
            </a:rPr>
            <a:t> by including the action-based steps that you will do to make them happen.</a:t>
          </a:r>
          <a:endParaRPr lang="en-GB" sz="2800" dirty="0">
            <a:solidFill>
              <a:schemeClr val="accent1">
                <a:lumMod val="50000"/>
              </a:schemeClr>
            </a:solidFill>
            <a:latin typeface="Open Sans"/>
            <a:ea typeface="+mn-ea"/>
            <a:cs typeface="+mn-cs"/>
          </a:endParaRPr>
        </a:p>
      </dgm:t>
    </dgm:pt>
    <dgm:pt modelId="{8E809551-2B22-4CCB-888B-783E0DF6D478}" type="parTrans" cxnId="{C72106DB-116C-4ECA-A980-A74E1F5E2A2C}">
      <dgm:prSet/>
      <dgm:spPr/>
      <dgm:t>
        <a:bodyPr/>
        <a:lstStyle/>
        <a:p>
          <a:endParaRPr lang="it-IT" sz="2800">
            <a:solidFill>
              <a:schemeClr val="accent1">
                <a:lumMod val="50000"/>
              </a:schemeClr>
            </a:solidFill>
            <a:latin typeface="Open Sans"/>
          </a:endParaRPr>
        </a:p>
      </dgm:t>
    </dgm:pt>
    <dgm:pt modelId="{B86DA097-D0D9-4BB2-8DD4-27C04CC80569}" type="sibTrans" cxnId="{C72106DB-116C-4ECA-A980-A74E1F5E2A2C}">
      <dgm:prSet/>
      <dgm:spPr/>
      <dgm:t>
        <a:bodyPr/>
        <a:lstStyle/>
        <a:p>
          <a:endParaRPr lang="it-IT" sz="2800">
            <a:solidFill>
              <a:schemeClr val="accent1">
                <a:lumMod val="50000"/>
              </a:schemeClr>
            </a:solidFill>
            <a:latin typeface="Open Sans"/>
          </a:endParaRPr>
        </a:p>
      </dgm:t>
    </dgm:pt>
    <dgm:pt modelId="{6CE8A616-C7C1-4058-8416-658353CB2FD3}">
      <dgm:prSet custT="1"/>
      <dgm:spPr>
        <a:xfrm>
          <a:off x="3700224"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R</a:t>
          </a:r>
        </a:p>
        <a:p>
          <a:r>
            <a:rPr lang="it-IT" sz="2800" b="1" i="1" dirty="0">
              <a:solidFill>
                <a:schemeClr val="accent1">
                  <a:lumMod val="50000"/>
                </a:schemeClr>
              </a:solidFill>
              <a:latin typeface="Open Sans"/>
              <a:ea typeface="+mn-ea"/>
              <a:cs typeface="+mn-cs"/>
            </a:rPr>
            <a:t>Realistic</a:t>
          </a:r>
        </a:p>
      </dgm:t>
    </dgm:pt>
    <dgm:pt modelId="{52DB12BD-2740-45E8-8E91-DB4A5272DA7A}" type="parTrans" cxnId="{188D0CDC-6561-4035-BCF4-74496B91BD47}">
      <dgm:prSet/>
      <dgm:spPr/>
      <dgm:t>
        <a:bodyPr/>
        <a:lstStyle/>
        <a:p>
          <a:endParaRPr lang="it-IT" sz="2800">
            <a:solidFill>
              <a:schemeClr val="accent1">
                <a:lumMod val="50000"/>
              </a:schemeClr>
            </a:solidFill>
            <a:latin typeface="Open Sans"/>
          </a:endParaRPr>
        </a:p>
      </dgm:t>
    </dgm:pt>
    <dgm:pt modelId="{F9575A87-9B10-4544-B01F-67F46F2AA3A1}" type="sibTrans" cxnId="{188D0CDC-6561-4035-BCF4-74496B91BD47}">
      <dgm:prSet/>
      <dgm:spPr/>
      <dgm:t>
        <a:bodyPr/>
        <a:lstStyle/>
        <a:p>
          <a:endParaRPr lang="it-IT" sz="2800">
            <a:solidFill>
              <a:schemeClr val="accent1">
                <a:lumMod val="50000"/>
              </a:schemeClr>
            </a:solidFill>
            <a:latin typeface="Open Sans"/>
          </a:endParaRPr>
        </a:p>
      </dgm:t>
    </dgm:pt>
    <dgm:pt modelId="{A14AB94B-E7C7-4F94-87F2-6890C3F735CB}">
      <dgm:prSet custT="1"/>
      <dgm:spPr>
        <a:xfrm>
          <a:off x="3700224" y="556984"/>
          <a:ext cx="1081112" cy="3033224"/>
        </a:xfrm>
      </dgm:spPr>
      <dgm:t>
        <a:bodyPr/>
        <a:lstStyle/>
        <a:p>
          <a:r>
            <a:rPr lang="en-GB" sz="2800" dirty="0">
              <a:solidFill>
                <a:schemeClr val="accent1">
                  <a:lumMod val="50000"/>
                </a:schemeClr>
              </a:solidFill>
              <a:latin typeface="Open Sans"/>
              <a:ea typeface="+mn-ea"/>
              <a:cs typeface="+mn-cs"/>
            </a:rPr>
            <a:t>Your goals must be realistically doable and within your own limits possibilities. </a:t>
          </a:r>
          <a:endParaRPr lang="it-IT" sz="2800" dirty="0">
            <a:solidFill>
              <a:schemeClr val="accent1">
                <a:lumMod val="50000"/>
              </a:schemeClr>
            </a:solidFill>
            <a:latin typeface="Open Sans"/>
            <a:ea typeface="+mn-ea"/>
            <a:cs typeface="+mn-cs"/>
          </a:endParaRPr>
        </a:p>
      </dgm:t>
    </dgm:pt>
    <dgm:pt modelId="{BB5E4E00-24A7-475A-9DCD-0BC2A9903C06}" type="parTrans" cxnId="{4675A1C2-F080-4EC4-B6D8-63BE1B1A8563}">
      <dgm:prSet/>
      <dgm:spPr/>
      <dgm:t>
        <a:bodyPr/>
        <a:lstStyle/>
        <a:p>
          <a:endParaRPr lang="it-IT" sz="2800">
            <a:solidFill>
              <a:schemeClr val="accent1">
                <a:lumMod val="50000"/>
              </a:schemeClr>
            </a:solidFill>
            <a:latin typeface="Open Sans"/>
          </a:endParaRPr>
        </a:p>
      </dgm:t>
    </dgm:pt>
    <dgm:pt modelId="{EC154313-742C-44B4-B074-598A3CDC1066}" type="sibTrans" cxnId="{4675A1C2-F080-4EC4-B6D8-63BE1B1A8563}">
      <dgm:prSet/>
      <dgm:spPr/>
      <dgm:t>
        <a:bodyPr/>
        <a:lstStyle/>
        <a:p>
          <a:endParaRPr lang="it-IT" sz="2800">
            <a:solidFill>
              <a:schemeClr val="accent1">
                <a:lumMod val="50000"/>
              </a:schemeClr>
            </a:solidFill>
            <a:latin typeface="Open Sans"/>
          </a:endParaRPr>
        </a:p>
      </dgm:t>
    </dgm:pt>
    <dgm:pt modelId="{E70AAA97-275B-4B39-9076-84723CA8622A}">
      <dgm:prSet custT="1"/>
      <dgm:spPr>
        <a:xfrm>
          <a:off x="4932692" y="124540"/>
          <a:ext cx="1081112" cy="432444"/>
        </a:xfrm>
        <a:solidFill>
          <a:schemeClr val="accent4">
            <a:tint val="55000"/>
            <a:hueOff val="0"/>
            <a:satOff val="0"/>
            <a:lumOff val="0"/>
          </a:schemeClr>
        </a:solidFill>
        <a:ln>
          <a:solidFill>
            <a:schemeClr val="accent4">
              <a:hueOff val="0"/>
              <a:satOff val="0"/>
              <a:lumOff val="0"/>
            </a:schemeClr>
          </a:solidFill>
        </a:ln>
      </dgm:spPr>
      <dgm:t>
        <a:bodyPr/>
        <a:lstStyle/>
        <a:p>
          <a:r>
            <a:rPr lang="it-IT" sz="2800" b="1" dirty="0">
              <a:solidFill>
                <a:schemeClr val="accent1">
                  <a:lumMod val="50000"/>
                </a:schemeClr>
              </a:solidFill>
              <a:latin typeface="Open Sans"/>
              <a:ea typeface="+mn-ea"/>
              <a:cs typeface="+mn-cs"/>
            </a:rPr>
            <a:t>T</a:t>
          </a:r>
        </a:p>
        <a:p>
          <a:r>
            <a:rPr lang="it-IT" sz="2800" b="1" i="1" dirty="0">
              <a:solidFill>
                <a:schemeClr val="accent1">
                  <a:lumMod val="50000"/>
                </a:schemeClr>
              </a:solidFill>
              <a:latin typeface="Open Sans"/>
              <a:ea typeface="+mn-ea"/>
              <a:cs typeface="+mn-cs"/>
            </a:rPr>
            <a:t>Time based</a:t>
          </a:r>
        </a:p>
      </dgm:t>
    </dgm:pt>
    <dgm:pt modelId="{589787DA-CFBB-4E1F-82E8-9E930D394171}" type="parTrans" cxnId="{04B15C05-E7A0-4183-A53E-08609F3827A1}">
      <dgm:prSet/>
      <dgm:spPr/>
      <dgm:t>
        <a:bodyPr/>
        <a:lstStyle/>
        <a:p>
          <a:endParaRPr lang="it-IT" sz="2800">
            <a:solidFill>
              <a:schemeClr val="accent1">
                <a:lumMod val="50000"/>
              </a:schemeClr>
            </a:solidFill>
            <a:latin typeface="Open Sans"/>
          </a:endParaRPr>
        </a:p>
      </dgm:t>
    </dgm:pt>
    <dgm:pt modelId="{598D1E9F-9788-4615-ADF9-8A21D1A9D9A8}" type="sibTrans" cxnId="{04B15C05-E7A0-4183-A53E-08609F3827A1}">
      <dgm:prSet/>
      <dgm:spPr/>
      <dgm:t>
        <a:bodyPr/>
        <a:lstStyle/>
        <a:p>
          <a:endParaRPr lang="it-IT" sz="2800">
            <a:solidFill>
              <a:schemeClr val="accent1">
                <a:lumMod val="50000"/>
              </a:schemeClr>
            </a:solidFill>
            <a:latin typeface="Open Sans"/>
          </a:endParaRPr>
        </a:p>
      </dgm:t>
    </dgm:pt>
    <dgm:pt modelId="{EEA2D58E-4CE5-4FAF-B774-E6D64D7DB9B1}">
      <dgm:prSet custT="1"/>
      <dgm:spPr>
        <a:xfrm>
          <a:off x="4932692" y="556984"/>
          <a:ext cx="1081112" cy="3033224"/>
        </a:xfrm>
      </dgm:spPr>
      <dgm:t>
        <a:bodyPr/>
        <a:lstStyle/>
        <a:p>
          <a:r>
            <a:rPr lang="en-GB" sz="2800" dirty="0">
              <a:solidFill>
                <a:schemeClr val="accent1">
                  <a:lumMod val="50000"/>
                </a:schemeClr>
              </a:solidFill>
              <a:latin typeface="Open Sans"/>
              <a:ea typeface="+mn-ea"/>
              <a:cs typeface="+mn-cs"/>
            </a:rPr>
            <a:t>You must be sure that you put a time-frame to your goals.</a:t>
          </a:r>
          <a:endParaRPr lang="it-IT" sz="2800" dirty="0">
            <a:solidFill>
              <a:schemeClr val="accent1">
                <a:lumMod val="50000"/>
              </a:schemeClr>
            </a:solidFill>
            <a:latin typeface="Open Sans"/>
            <a:ea typeface="+mn-ea"/>
            <a:cs typeface="+mn-cs"/>
          </a:endParaRPr>
        </a:p>
      </dgm:t>
    </dgm:pt>
    <dgm:pt modelId="{56727A4C-0575-4EFC-9CBA-F3E0C9C8741C}" type="parTrans" cxnId="{9AF796F4-EEA8-4E15-9E99-6EBB0192CF5C}">
      <dgm:prSet/>
      <dgm:spPr/>
      <dgm:t>
        <a:bodyPr/>
        <a:lstStyle/>
        <a:p>
          <a:endParaRPr lang="it-IT" sz="2800">
            <a:solidFill>
              <a:schemeClr val="accent1">
                <a:lumMod val="50000"/>
              </a:schemeClr>
            </a:solidFill>
            <a:latin typeface="Open Sans"/>
          </a:endParaRPr>
        </a:p>
      </dgm:t>
    </dgm:pt>
    <dgm:pt modelId="{3EE6DA71-74E9-45D4-A989-673EB3D3A13A}" type="sibTrans" cxnId="{9AF796F4-EEA8-4E15-9E99-6EBB0192CF5C}">
      <dgm:prSet/>
      <dgm:spPr/>
      <dgm:t>
        <a:bodyPr/>
        <a:lstStyle/>
        <a:p>
          <a:endParaRPr lang="it-IT" sz="2800">
            <a:solidFill>
              <a:schemeClr val="accent1">
                <a:lumMod val="50000"/>
              </a:schemeClr>
            </a:solidFill>
            <a:latin typeface="Open Sans"/>
          </a:endParaRPr>
        </a:p>
      </dgm:t>
    </dgm:pt>
    <dgm:pt modelId="{9D3881F8-BCE9-4069-BB46-1AC02F2DE20B}" type="pres">
      <dgm:prSet presAssocID="{DBB70497-5ACE-4FA3-9C97-EB0E1AFBCCD7}" presName="Name0" presStyleCnt="0">
        <dgm:presLayoutVars>
          <dgm:chMax val="7"/>
          <dgm:chPref val="7"/>
          <dgm:dir/>
          <dgm:animOne val="branch"/>
          <dgm:animLvl val="lvl"/>
        </dgm:presLayoutVars>
      </dgm:prSet>
      <dgm:spPr/>
    </dgm:pt>
    <dgm:pt modelId="{7730E445-960C-4495-A913-4B3985C3526B}" type="pres">
      <dgm:prSet presAssocID="{7ECE912D-D03A-4702-A717-73BD315344D7}" presName="composite" presStyleCnt="0"/>
      <dgm:spPr/>
    </dgm:pt>
    <dgm:pt modelId="{5891CA1A-4D28-4562-8D3F-0A1AE8803B22}" type="pres">
      <dgm:prSet presAssocID="{7ECE912D-D03A-4702-A717-73BD315344D7}" presName="BackAccent" presStyleLbl="bgShp" presStyleIdx="0" presStyleCnt="5"/>
      <dgm:spPr>
        <a:ln>
          <a:solidFill>
            <a:schemeClr val="accent4">
              <a:shade val="50000"/>
              <a:hueOff val="-86082"/>
              <a:satOff val="9586"/>
              <a:lumOff val="16982"/>
            </a:schemeClr>
          </a:solidFill>
        </a:ln>
      </dgm:spPr>
    </dgm:pt>
    <dgm:pt modelId="{46464E4C-20DA-410E-98CE-056DC360AC7E}" type="pres">
      <dgm:prSet presAssocID="{7ECE912D-D03A-4702-A717-73BD315344D7}" presName="Accent" presStyleLbl="alignNode1" presStyleIdx="0" presStyleCnt="5"/>
      <dgm:spPr/>
    </dgm:pt>
    <dgm:pt modelId="{0F115863-5C1C-4E77-9BFD-EE0E384EA1C9}" type="pres">
      <dgm:prSet presAssocID="{7ECE912D-D03A-4702-A717-73BD315344D7}" presName="Child" presStyleLbl="revTx" presStyleIdx="0" presStyleCnt="10" custLinFactNeighborX="-3177" custLinFactNeighborY="5584">
        <dgm:presLayoutVars>
          <dgm:chMax val="0"/>
          <dgm:chPref val="0"/>
          <dgm:bulletEnabled val="1"/>
        </dgm:presLayoutVars>
      </dgm:prSet>
      <dgm:spPr/>
    </dgm:pt>
    <dgm:pt modelId="{9E372050-8C82-4686-A9A0-3E8B254B20A5}" type="pres">
      <dgm:prSet presAssocID="{7ECE912D-D03A-4702-A717-73BD315344D7}" presName="Parent" presStyleLbl="revTx" presStyleIdx="1" presStyleCnt="10" custScaleX="109380" custScaleY="121000">
        <dgm:presLayoutVars>
          <dgm:chMax val="1"/>
          <dgm:chPref val="1"/>
          <dgm:bulletEnabled val="1"/>
        </dgm:presLayoutVars>
      </dgm:prSet>
      <dgm:spPr/>
    </dgm:pt>
    <dgm:pt modelId="{6C0541C3-E734-4372-9444-B09E1AA45F10}" type="pres">
      <dgm:prSet presAssocID="{A3F1695E-7A13-481B-9516-9E1A33A7B013}" presName="sibTrans" presStyleCnt="0"/>
      <dgm:spPr/>
    </dgm:pt>
    <dgm:pt modelId="{98B8D36A-712C-421C-A42A-1BF4CFFC8956}" type="pres">
      <dgm:prSet presAssocID="{148C3EBF-668D-4072-BD37-95906E3D1455}" presName="composite" presStyleCnt="0"/>
      <dgm:spPr/>
    </dgm:pt>
    <dgm:pt modelId="{98882511-0B8B-4470-8957-73B31D3F23B9}" type="pres">
      <dgm:prSet presAssocID="{148C3EBF-668D-4072-BD37-95906E3D1455}" presName="BackAccent" presStyleLbl="bgShp" presStyleIdx="1" presStyleCnt="5"/>
      <dgm:spPr/>
    </dgm:pt>
    <dgm:pt modelId="{226225A4-2F46-4CE4-B132-416F1BEEFAB0}" type="pres">
      <dgm:prSet presAssocID="{148C3EBF-668D-4072-BD37-95906E3D1455}" presName="Accent" presStyleLbl="alignNode1" presStyleIdx="1" presStyleCnt="5"/>
      <dgm:spPr>
        <a:ln>
          <a:solidFill>
            <a:schemeClr val="accent4">
              <a:shade val="50000"/>
              <a:hueOff val="-86082"/>
              <a:satOff val="9586"/>
              <a:lumOff val="16982"/>
            </a:schemeClr>
          </a:solidFill>
        </a:ln>
      </dgm:spPr>
    </dgm:pt>
    <dgm:pt modelId="{C4E6A3BF-2F51-401E-B6C3-6A8F1725489E}" type="pres">
      <dgm:prSet presAssocID="{148C3EBF-668D-4072-BD37-95906E3D1455}" presName="Child" presStyleLbl="revTx" presStyleIdx="2" presStyleCnt="10" custScaleX="113820" custLinFactNeighborX="-1589" custLinFactNeighborY="5584">
        <dgm:presLayoutVars>
          <dgm:chMax val="0"/>
          <dgm:chPref val="0"/>
          <dgm:bulletEnabled val="1"/>
        </dgm:presLayoutVars>
      </dgm:prSet>
      <dgm:spPr/>
    </dgm:pt>
    <dgm:pt modelId="{304FA10A-CE5E-4B87-8754-4C0AE8F9A058}" type="pres">
      <dgm:prSet presAssocID="{148C3EBF-668D-4072-BD37-95906E3D1455}" presName="Parent" presStyleLbl="revTx" presStyleIdx="3" presStyleCnt="10" custScaleX="110000" custScaleY="124501">
        <dgm:presLayoutVars>
          <dgm:chMax val="1"/>
          <dgm:chPref val="1"/>
          <dgm:bulletEnabled val="1"/>
        </dgm:presLayoutVars>
      </dgm:prSet>
      <dgm:spPr/>
    </dgm:pt>
    <dgm:pt modelId="{C69E46A2-95D3-498F-90B6-10307A3C872C}" type="pres">
      <dgm:prSet presAssocID="{BF100A7F-869C-4EE6-8057-91977AF7E4B6}" presName="sibTrans" presStyleCnt="0"/>
      <dgm:spPr/>
    </dgm:pt>
    <dgm:pt modelId="{4E109BAF-19B6-4BF8-B30F-F672AC761906}" type="pres">
      <dgm:prSet presAssocID="{8C5D10B1-8094-4169-8406-B1D039F97F97}" presName="composite" presStyleCnt="0"/>
      <dgm:spPr/>
    </dgm:pt>
    <dgm:pt modelId="{EDF5F11D-CF14-4B78-B088-C0BB5406A389}" type="pres">
      <dgm:prSet presAssocID="{8C5D10B1-8094-4169-8406-B1D039F97F97}" presName="BackAccent" presStyleLbl="bgShp" presStyleIdx="2" presStyleCnt="5"/>
      <dgm:spPr/>
    </dgm:pt>
    <dgm:pt modelId="{9391155A-06DB-475C-83FB-CCF6999B0912}" type="pres">
      <dgm:prSet presAssocID="{8C5D10B1-8094-4169-8406-B1D039F97F97}" presName="Accent" presStyleLbl="alignNode1" presStyleIdx="2" presStyleCnt="5"/>
      <dgm:spPr>
        <a:ln>
          <a:solidFill>
            <a:schemeClr val="accent4">
              <a:shade val="50000"/>
              <a:hueOff val="-172164"/>
              <a:satOff val="19171"/>
              <a:lumOff val="33963"/>
            </a:schemeClr>
          </a:solidFill>
        </a:ln>
      </dgm:spPr>
    </dgm:pt>
    <dgm:pt modelId="{2E888F3E-94E6-49A7-B0B3-48255430F0D4}" type="pres">
      <dgm:prSet presAssocID="{8C5D10B1-8094-4169-8406-B1D039F97F97}" presName="Child" presStyleLbl="revTx" presStyleIdx="4" presStyleCnt="10" custLinFactNeighborX="3177" custLinFactNeighborY="6143">
        <dgm:presLayoutVars>
          <dgm:chMax val="0"/>
          <dgm:chPref val="0"/>
          <dgm:bulletEnabled val="1"/>
        </dgm:presLayoutVars>
      </dgm:prSet>
      <dgm:spPr/>
    </dgm:pt>
    <dgm:pt modelId="{A79996EE-9122-4D3B-9832-41B260874F2F}" type="pres">
      <dgm:prSet presAssocID="{8C5D10B1-8094-4169-8406-B1D039F97F97}" presName="Parent" presStyleLbl="revTx" presStyleIdx="5" presStyleCnt="10" custScaleX="110000" custScaleY="126650">
        <dgm:presLayoutVars>
          <dgm:chMax val="1"/>
          <dgm:chPref val="1"/>
          <dgm:bulletEnabled val="1"/>
        </dgm:presLayoutVars>
      </dgm:prSet>
      <dgm:spPr/>
    </dgm:pt>
    <dgm:pt modelId="{43BBF4C1-871E-4E4E-8CEF-85B7E22DAA21}" type="pres">
      <dgm:prSet presAssocID="{05548E02-2659-4F59-B93C-73BA7342EBFE}" presName="sibTrans" presStyleCnt="0"/>
      <dgm:spPr/>
    </dgm:pt>
    <dgm:pt modelId="{97242B2E-4949-405E-A823-9B4FC19701D7}" type="pres">
      <dgm:prSet presAssocID="{6CE8A616-C7C1-4058-8416-658353CB2FD3}" presName="composite" presStyleCnt="0"/>
      <dgm:spPr/>
    </dgm:pt>
    <dgm:pt modelId="{F0BB04D9-3DE4-4D04-B1F5-34A9208DE6FB}" type="pres">
      <dgm:prSet presAssocID="{6CE8A616-C7C1-4058-8416-658353CB2FD3}" presName="BackAccent" presStyleLbl="bgShp" presStyleIdx="3" presStyleCnt="5"/>
      <dgm:spPr/>
    </dgm:pt>
    <dgm:pt modelId="{5C0EDC48-8B78-41FC-A655-2094AAC02C34}" type="pres">
      <dgm:prSet presAssocID="{6CE8A616-C7C1-4058-8416-658353CB2FD3}" presName="Accent" presStyleLbl="alignNode1" presStyleIdx="3" presStyleCnt="5"/>
      <dgm:spPr>
        <a:ln>
          <a:solidFill>
            <a:schemeClr val="accent4">
              <a:shade val="50000"/>
              <a:hueOff val="-172164"/>
              <a:satOff val="19171"/>
              <a:lumOff val="33963"/>
            </a:schemeClr>
          </a:solidFill>
        </a:ln>
      </dgm:spPr>
    </dgm:pt>
    <dgm:pt modelId="{4AE0EB52-7F7D-4A64-8DC6-905DE40E7B32}" type="pres">
      <dgm:prSet presAssocID="{6CE8A616-C7C1-4058-8416-658353CB2FD3}" presName="Child" presStyleLbl="revTx" presStyleIdx="6" presStyleCnt="10" custLinFactNeighborX="794" custLinFactNeighborY="6701">
        <dgm:presLayoutVars>
          <dgm:chMax val="0"/>
          <dgm:chPref val="0"/>
          <dgm:bulletEnabled val="1"/>
        </dgm:presLayoutVars>
      </dgm:prSet>
      <dgm:spPr/>
    </dgm:pt>
    <dgm:pt modelId="{9E68082E-6D73-41CF-90EA-80C7B50727A8}" type="pres">
      <dgm:prSet presAssocID="{6CE8A616-C7C1-4058-8416-658353CB2FD3}" presName="Parent" presStyleLbl="revTx" presStyleIdx="7" presStyleCnt="10" custScaleX="110000" custScaleY="135476">
        <dgm:presLayoutVars>
          <dgm:chMax val="1"/>
          <dgm:chPref val="1"/>
          <dgm:bulletEnabled val="1"/>
        </dgm:presLayoutVars>
      </dgm:prSet>
      <dgm:spPr/>
    </dgm:pt>
    <dgm:pt modelId="{0D3BE206-F15A-4673-9791-92D94688D529}" type="pres">
      <dgm:prSet presAssocID="{F9575A87-9B10-4544-B01F-67F46F2AA3A1}" presName="sibTrans" presStyleCnt="0"/>
      <dgm:spPr/>
    </dgm:pt>
    <dgm:pt modelId="{6793E61A-555E-43BE-B2E7-3C4D64B08004}" type="pres">
      <dgm:prSet presAssocID="{E70AAA97-275B-4B39-9076-84723CA8622A}" presName="composite" presStyleCnt="0"/>
      <dgm:spPr/>
    </dgm:pt>
    <dgm:pt modelId="{8ADC6501-AB26-42F8-A191-839F81101BFA}" type="pres">
      <dgm:prSet presAssocID="{E70AAA97-275B-4B39-9076-84723CA8622A}" presName="BackAccent" presStyleLbl="bgShp" presStyleIdx="4" presStyleCnt="5"/>
      <dgm:spPr/>
    </dgm:pt>
    <dgm:pt modelId="{F5DDC852-D202-48A5-AB53-796CDF1399C7}" type="pres">
      <dgm:prSet presAssocID="{E70AAA97-275B-4B39-9076-84723CA8622A}" presName="Accent" presStyleLbl="alignNode1" presStyleIdx="4" presStyleCnt="5"/>
      <dgm:spPr>
        <a:ln>
          <a:solidFill>
            <a:schemeClr val="accent4">
              <a:shade val="50000"/>
              <a:hueOff val="-86082"/>
              <a:satOff val="9586"/>
              <a:lumOff val="16982"/>
            </a:schemeClr>
          </a:solidFill>
        </a:ln>
      </dgm:spPr>
    </dgm:pt>
    <dgm:pt modelId="{E271F267-B86D-4D9D-A45E-3A8385CDED64}" type="pres">
      <dgm:prSet presAssocID="{E70AAA97-275B-4B39-9076-84723CA8622A}" presName="Child" presStyleLbl="revTx" presStyleIdx="8" presStyleCnt="10" custLinFactNeighborX="-3177" custLinFactNeighborY="8464">
        <dgm:presLayoutVars>
          <dgm:chMax val="0"/>
          <dgm:chPref val="0"/>
          <dgm:bulletEnabled val="1"/>
        </dgm:presLayoutVars>
      </dgm:prSet>
      <dgm:spPr/>
    </dgm:pt>
    <dgm:pt modelId="{ED3B9241-1DA3-4188-8D23-397A61E5B529}" type="pres">
      <dgm:prSet presAssocID="{E70AAA97-275B-4B39-9076-84723CA8622A}" presName="Parent" presStyleLbl="revTx" presStyleIdx="9" presStyleCnt="10" custScaleX="110000" custScaleY="145163">
        <dgm:presLayoutVars>
          <dgm:chMax val="1"/>
          <dgm:chPref val="1"/>
          <dgm:bulletEnabled val="1"/>
        </dgm:presLayoutVars>
      </dgm:prSet>
      <dgm:spPr/>
    </dgm:pt>
  </dgm:ptLst>
  <dgm:cxnLst>
    <dgm:cxn modelId="{04B15C05-E7A0-4183-A53E-08609F3827A1}" srcId="{DBB70497-5ACE-4FA3-9C97-EB0E1AFBCCD7}" destId="{E70AAA97-275B-4B39-9076-84723CA8622A}" srcOrd="4" destOrd="0" parTransId="{589787DA-CFBB-4E1F-82E8-9E930D394171}" sibTransId="{598D1E9F-9788-4615-ADF9-8A21D1A9D9A8}"/>
    <dgm:cxn modelId="{2E29F40C-FD95-4AAA-9AD3-D4E643B3C5DC}" type="presOf" srcId="{7BE46BA5-B951-48B1-9457-2B885B84553E}" destId="{0F115863-5C1C-4E77-9BFD-EE0E384EA1C9}" srcOrd="0" destOrd="0" presId="urn:microsoft.com/office/officeart/2008/layout/IncreasingCircleProcess"/>
    <dgm:cxn modelId="{4D6D831B-9CA9-4BF1-A277-55F45C59DA8C}" type="presOf" srcId="{EEA2D58E-4CE5-4FAF-B774-E6D64D7DB9B1}" destId="{E271F267-B86D-4D9D-A45E-3A8385CDED64}" srcOrd="0" destOrd="0" presId="urn:microsoft.com/office/officeart/2008/layout/IncreasingCircleProcess"/>
    <dgm:cxn modelId="{80462B29-B638-4895-A618-37D0F3103669}" type="presOf" srcId="{618B3F38-AC98-4D3B-8F73-C084E26AC1A5}" destId="{2E888F3E-94E6-49A7-B0B3-48255430F0D4}" srcOrd="0" destOrd="0" presId="urn:microsoft.com/office/officeart/2008/layout/IncreasingCircleProcess"/>
    <dgm:cxn modelId="{36DED72C-4CAE-485D-B8A7-4BF41BFA167D}" type="presOf" srcId="{2BC47C91-A4AA-49CC-9A4F-389AE218A078}" destId="{C4E6A3BF-2F51-401E-B6C3-6A8F1725489E}" srcOrd="0" destOrd="0" presId="urn:microsoft.com/office/officeart/2008/layout/IncreasingCircleProcess"/>
    <dgm:cxn modelId="{8B00C949-041F-450E-BFD0-60D34BB8BE37}" srcId="{DBB70497-5ACE-4FA3-9C97-EB0E1AFBCCD7}" destId="{7ECE912D-D03A-4702-A717-73BD315344D7}" srcOrd="0" destOrd="0" parTransId="{95F743D3-D7B3-4436-B184-6FE702C29BCF}" sibTransId="{A3F1695E-7A13-481B-9516-9E1A33A7B013}"/>
    <dgm:cxn modelId="{5260D667-4936-4DF5-9976-6565FB0E3E0D}" type="presOf" srcId="{DBB70497-5ACE-4FA3-9C97-EB0E1AFBCCD7}" destId="{9D3881F8-BCE9-4069-BB46-1AC02F2DE20B}" srcOrd="0" destOrd="0" presId="urn:microsoft.com/office/officeart/2008/layout/IncreasingCircleProcess"/>
    <dgm:cxn modelId="{C196218B-94E8-42E9-9B7E-3DB36DB0878C}" type="presOf" srcId="{6CE8A616-C7C1-4058-8416-658353CB2FD3}" destId="{9E68082E-6D73-41CF-90EA-80C7B50727A8}" srcOrd="0" destOrd="0" presId="urn:microsoft.com/office/officeart/2008/layout/IncreasingCircleProcess"/>
    <dgm:cxn modelId="{6817898E-B84F-4C6E-BFCB-AE78D28130FE}" type="presOf" srcId="{A14AB94B-E7C7-4F94-87F2-6890C3F735CB}" destId="{4AE0EB52-7F7D-4A64-8DC6-905DE40E7B32}" srcOrd="0" destOrd="0" presId="urn:microsoft.com/office/officeart/2008/layout/IncreasingCircleProcess"/>
    <dgm:cxn modelId="{11759090-6EF0-437E-9B08-31147AC25C4C}" srcId="{148C3EBF-668D-4072-BD37-95906E3D1455}" destId="{2BC47C91-A4AA-49CC-9A4F-389AE218A078}" srcOrd="0" destOrd="0" parTransId="{DC01ED34-3CC8-4A78-8E0D-E546DC28D251}" sibTransId="{0BC0698F-87D3-460C-A95A-922D2DFDDD7B}"/>
    <dgm:cxn modelId="{C12E00AF-B76A-4AFF-8AF1-B31987038EBC}" type="presOf" srcId="{148C3EBF-668D-4072-BD37-95906E3D1455}" destId="{304FA10A-CE5E-4B87-8754-4C0AE8F9A058}" srcOrd="0" destOrd="0" presId="urn:microsoft.com/office/officeart/2008/layout/IncreasingCircleProcess"/>
    <dgm:cxn modelId="{9A665BB2-110E-4DFC-B3F3-89F4474F942A}" srcId="{7ECE912D-D03A-4702-A717-73BD315344D7}" destId="{7BE46BA5-B951-48B1-9457-2B885B84553E}" srcOrd="0" destOrd="0" parTransId="{8DFD871D-B244-42D8-A0F7-3CD91FE863AE}" sibTransId="{81A0C2E9-EEE6-421B-AA60-5FF8E08F91F9}"/>
    <dgm:cxn modelId="{4E0AA5BB-0955-40FE-821A-49433E40D25C}" type="presOf" srcId="{7ECE912D-D03A-4702-A717-73BD315344D7}" destId="{9E372050-8C82-4686-A9A0-3E8B254B20A5}" srcOrd="0" destOrd="0" presId="urn:microsoft.com/office/officeart/2008/layout/IncreasingCircleProcess"/>
    <dgm:cxn modelId="{4675A1C2-F080-4EC4-B6D8-63BE1B1A8563}" srcId="{6CE8A616-C7C1-4058-8416-658353CB2FD3}" destId="{A14AB94B-E7C7-4F94-87F2-6890C3F735CB}" srcOrd="0" destOrd="0" parTransId="{BB5E4E00-24A7-475A-9DCD-0BC2A9903C06}" sibTransId="{EC154313-742C-44B4-B074-598A3CDC1066}"/>
    <dgm:cxn modelId="{1A68F9D2-EB35-4C4F-9D85-C00092A3B983}" srcId="{DBB70497-5ACE-4FA3-9C97-EB0E1AFBCCD7}" destId="{148C3EBF-668D-4072-BD37-95906E3D1455}" srcOrd="1" destOrd="0" parTransId="{56E55476-8F7B-4C23-96C8-E2FFA5091B2A}" sibTransId="{BF100A7F-869C-4EE6-8057-91977AF7E4B6}"/>
    <dgm:cxn modelId="{C72106DB-116C-4ECA-A980-A74E1F5E2A2C}" srcId="{8C5D10B1-8094-4169-8406-B1D039F97F97}" destId="{618B3F38-AC98-4D3B-8F73-C084E26AC1A5}" srcOrd="0" destOrd="0" parTransId="{8E809551-2B22-4CCB-888B-783E0DF6D478}" sibTransId="{B86DA097-D0D9-4BB2-8DD4-27C04CC80569}"/>
    <dgm:cxn modelId="{188D0CDC-6561-4035-BCF4-74496B91BD47}" srcId="{DBB70497-5ACE-4FA3-9C97-EB0E1AFBCCD7}" destId="{6CE8A616-C7C1-4058-8416-658353CB2FD3}" srcOrd="3" destOrd="0" parTransId="{52DB12BD-2740-45E8-8E91-DB4A5272DA7A}" sibTransId="{F9575A87-9B10-4544-B01F-67F46F2AA3A1}"/>
    <dgm:cxn modelId="{55C284DD-3CAD-4475-AFAE-90822A8FC356}" type="presOf" srcId="{8C5D10B1-8094-4169-8406-B1D039F97F97}" destId="{A79996EE-9122-4D3B-9832-41B260874F2F}" srcOrd="0" destOrd="0" presId="urn:microsoft.com/office/officeart/2008/layout/IncreasingCircleProcess"/>
    <dgm:cxn modelId="{1E83FFE9-5A31-4DB0-9EEC-E8E50895AE8C}" type="presOf" srcId="{E70AAA97-275B-4B39-9076-84723CA8622A}" destId="{ED3B9241-1DA3-4188-8D23-397A61E5B529}" srcOrd="0" destOrd="0" presId="urn:microsoft.com/office/officeart/2008/layout/IncreasingCircleProcess"/>
    <dgm:cxn modelId="{CD3B9FF0-13A9-486C-B76E-3071B1C89603}" srcId="{DBB70497-5ACE-4FA3-9C97-EB0E1AFBCCD7}" destId="{8C5D10B1-8094-4169-8406-B1D039F97F97}" srcOrd="2" destOrd="0" parTransId="{72B28A3A-AD95-41E5-A351-C5FAB971DB7A}" sibTransId="{05548E02-2659-4F59-B93C-73BA7342EBFE}"/>
    <dgm:cxn modelId="{9AF796F4-EEA8-4E15-9E99-6EBB0192CF5C}" srcId="{E70AAA97-275B-4B39-9076-84723CA8622A}" destId="{EEA2D58E-4CE5-4FAF-B774-E6D64D7DB9B1}" srcOrd="0" destOrd="0" parTransId="{56727A4C-0575-4EFC-9CBA-F3E0C9C8741C}" sibTransId="{3EE6DA71-74E9-45D4-A989-673EB3D3A13A}"/>
    <dgm:cxn modelId="{70C7D936-1E9B-42EA-828D-CEB61D2A0159}" type="presParOf" srcId="{9D3881F8-BCE9-4069-BB46-1AC02F2DE20B}" destId="{7730E445-960C-4495-A913-4B3985C3526B}" srcOrd="0" destOrd="0" presId="urn:microsoft.com/office/officeart/2008/layout/IncreasingCircleProcess"/>
    <dgm:cxn modelId="{6D0A8ABF-2D8C-4FF3-A019-28CF900BB68E}" type="presParOf" srcId="{7730E445-960C-4495-A913-4B3985C3526B}" destId="{5891CA1A-4D28-4562-8D3F-0A1AE8803B22}" srcOrd="0" destOrd="0" presId="urn:microsoft.com/office/officeart/2008/layout/IncreasingCircleProcess"/>
    <dgm:cxn modelId="{348C255B-3CB0-4725-9EA0-23B7FD18D8BE}" type="presParOf" srcId="{7730E445-960C-4495-A913-4B3985C3526B}" destId="{46464E4C-20DA-410E-98CE-056DC360AC7E}" srcOrd="1" destOrd="0" presId="urn:microsoft.com/office/officeart/2008/layout/IncreasingCircleProcess"/>
    <dgm:cxn modelId="{2A2D30BA-6653-4048-873E-42EE1D7EBCAD}" type="presParOf" srcId="{7730E445-960C-4495-A913-4B3985C3526B}" destId="{0F115863-5C1C-4E77-9BFD-EE0E384EA1C9}" srcOrd="2" destOrd="0" presId="urn:microsoft.com/office/officeart/2008/layout/IncreasingCircleProcess"/>
    <dgm:cxn modelId="{CE2EB0DD-E1E6-41B0-A14F-235F84E4422A}" type="presParOf" srcId="{7730E445-960C-4495-A913-4B3985C3526B}" destId="{9E372050-8C82-4686-A9A0-3E8B254B20A5}" srcOrd="3" destOrd="0" presId="urn:microsoft.com/office/officeart/2008/layout/IncreasingCircleProcess"/>
    <dgm:cxn modelId="{86C9775D-0D30-4E3A-BA37-DDAEFCF1887E}" type="presParOf" srcId="{9D3881F8-BCE9-4069-BB46-1AC02F2DE20B}" destId="{6C0541C3-E734-4372-9444-B09E1AA45F10}" srcOrd="1" destOrd="0" presId="urn:microsoft.com/office/officeart/2008/layout/IncreasingCircleProcess"/>
    <dgm:cxn modelId="{69C1CB08-C3FF-4F8B-A4A5-6E1AF4A7FBC1}" type="presParOf" srcId="{9D3881F8-BCE9-4069-BB46-1AC02F2DE20B}" destId="{98B8D36A-712C-421C-A42A-1BF4CFFC8956}" srcOrd="2" destOrd="0" presId="urn:microsoft.com/office/officeart/2008/layout/IncreasingCircleProcess"/>
    <dgm:cxn modelId="{0DA4824A-F79C-47AC-A8A9-4B43D274A549}" type="presParOf" srcId="{98B8D36A-712C-421C-A42A-1BF4CFFC8956}" destId="{98882511-0B8B-4470-8957-73B31D3F23B9}" srcOrd="0" destOrd="0" presId="urn:microsoft.com/office/officeart/2008/layout/IncreasingCircleProcess"/>
    <dgm:cxn modelId="{FE44A84F-A266-47C4-B2FA-DF0C582AB441}" type="presParOf" srcId="{98B8D36A-712C-421C-A42A-1BF4CFFC8956}" destId="{226225A4-2F46-4CE4-B132-416F1BEEFAB0}" srcOrd="1" destOrd="0" presId="urn:microsoft.com/office/officeart/2008/layout/IncreasingCircleProcess"/>
    <dgm:cxn modelId="{37951BEF-D1AB-4C39-9468-FB069A447F44}" type="presParOf" srcId="{98B8D36A-712C-421C-A42A-1BF4CFFC8956}" destId="{C4E6A3BF-2F51-401E-B6C3-6A8F1725489E}" srcOrd="2" destOrd="0" presId="urn:microsoft.com/office/officeart/2008/layout/IncreasingCircleProcess"/>
    <dgm:cxn modelId="{74793D2F-475D-471F-9E01-84A304154EFB}" type="presParOf" srcId="{98B8D36A-712C-421C-A42A-1BF4CFFC8956}" destId="{304FA10A-CE5E-4B87-8754-4C0AE8F9A058}" srcOrd="3" destOrd="0" presId="urn:microsoft.com/office/officeart/2008/layout/IncreasingCircleProcess"/>
    <dgm:cxn modelId="{44CDB760-70FF-468A-9F59-BE735DBD4A5A}" type="presParOf" srcId="{9D3881F8-BCE9-4069-BB46-1AC02F2DE20B}" destId="{C69E46A2-95D3-498F-90B6-10307A3C872C}" srcOrd="3" destOrd="0" presId="urn:microsoft.com/office/officeart/2008/layout/IncreasingCircleProcess"/>
    <dgm:cxn modelId="{217E10CB-A8D4-4DA9-887A-4F7CB84F3D53}" type="presParOf" srcId="{9D3881F8-BCE9-4069-BB46-1AC02F2DE20B}" destId="{4E109BAF-19B6-4BF8-B30F-F672AC761906}" srcOrd="4" destOrd="0" presId="urn:microsoft.com/office/officeart/2008/layout/IncreasingCircleProcess"/>
    <dgm:cxn modelId="{DB9E7E91-86EA-47E0-B8D0-0649AE07A704}" type="presParOf" srcId="{4E109BAF-19B6-4BF8-B30F-F672AC761906}" destId="{EDF5F11D-CF14-4B78-B088-C0BB5406A389}" srcOrd="0" destOrd="0" presId="urn:microsoft.com/office/officeart/2008/layout/IncreasingCircleProcess"/>
    <dgm:cxn modelId="{8D977916-E076-40C9-94C4-2D833207D8FD}" type="presParOf" srcId="{4E109BAF-19B6-4BF8-B30F-F672AC761906}" destId="{9391155A-06DB-475C-83FB-CCF6999B0912}" srcOrd="1" destOrd="0" presId="urn:microsoft.com/office/officeart/2008/layout/IncreasingCircleProcess"/>
    <dgm:cxn modelId="{DB568C6E-A905-44A8-BE1F-4E8B81244BCF}" type="presParOf" srcId="{4E109BAF-19B6-4BF8-B30F-F672AC761906}" destId="{2E888F3E-94E6-49A7-B0B3-48255430F0D4}" srcOrd="2" destOrd="0" presId="urn:microsoft.com/office/officeart/2008/layout/IncreasingCircleProcess"/>
    <dgm:cxn modelId="{1411DDD7-36CE-4152-BF9C-691652935C68}" type="presParOf" srcId="{4E109BAF-19B6-4BF8-B30F-F672AC761906}" destId="{A79996EE-9122-4D3B-9832-41B260874F2F}" srcOrd="3" destOrd="0" presId="urn:microsoft.com/office/officeart/2008/layout/IncreasingCircleProcess"/>
    <dgm:cxn modelId="{36AA1B25-D60A-45AD-8634-06633BED7238}" type="presParOf" srcId="{9D3881F8-BCE9-4069-BB46-1AC02F2DE20B}" destId="{43BBF4C1-871E-4E4E-8CEF-85B7E22DAA21}" srcOrd="5" destOrd="0" presId="urn:microsoft.com/office/officeart/2008/layout/IncreasingCircleProcess"/>
    <dgm:cxn modelId="{9D8DCCD5-87D6-435D-A3D7-C63FC90B7ACF}" type="presParOf" srcId="{9D3881F8-BCE9-4069-BB46-1AC02F2DE20B}" destId="{97242B2E-4949-405E-A823-9B4FC19701D7}" srcOrd="6" destOrd="0" presId="urn:microsoft.com/office/officeart/2008/layout/IncreasingCircleProcess"/>
    <dgm:cxn modelId="{E485159E-4654-4099-B05B-09E49FC8EB83}" type="presParOf" srcId="{97242B2E-4949-405E-A823-9B4FC19701D7}" destId="{F0BB04D9-3DE4-4D04-B1F5-34A9208DE6FB}" srcOrd="0" destOrd="0" presId="urn:microsoft.com/office/officeart/2008/layout/IncreasingCircleProcess"/>
    <dgm:cxn modelId="{0EF7CDAB-DE2F-43D0-B62F-BB8814E6972E}" type="presParOf" srcId="{97242B2E-4949-405E-A823-9B4FC19701D7}" destId="{5C0EDC48-8B78-41FC-A655-2094AAC02C34}" srcOrd="1" destOrd="0" presId="urn:microsoft.com/office/officeart/2008/layout/IncreasingCircleProcess"/>
    <dgm:cxn modelId="{A10831B6-4A44-47E8-A903-C9B178BA230F}" type="presParOf" srcId="{97242B2E-4949-405E-A823-9B4FC19701D7}" destId="{4AE0EB52-7F7D-4A64-8DC6-905DE40E7B32}" srcOrd="2" destOrd="0" presId="urn:microsoft.com/office/officeart/2008/layout/IncreasingCircleProcess"/>
    <dgm:cxn modelId="{DCAC6D12-9DBC-4F29-B8AB-8B752F321AFF}" type="presParOf" srcId="{97242B2E-4949-405E-A823-9B4FC19701D7}" destId="{9E68082E-6D73-41CF-90EA-80C7B50727A8}" srcOrd="3" destOrd="0" presId="urn:microsoft.com/office/officeart/2008/layout/IncreasingCircleProcess"/>
    <dgm:cxn modelId="{8C927EE5-5700-41E4-96C8-6509A503F446}" type="presParOf" srcId="{9D3881F8-BCE9-4069-BB46-1AC02F2DE20B}" destId="{0D3BE206-F15A-4673-9791-92D94688D529}" srcOrd="7" destOrd="0" presId="urn:microsoft.com/office/officeart/2008/layout/IncreasingCircleProcess"/>
    <dgm:cxn modelId="{6F1BE6CB-E9A9-4273-9270-9CEB5D7264D3}" type="presParOf" srcId="{9D3881F8-BCE9-4069-BB46-1AC02F2DE20B}" destId="{6793E61A-555E-43BE-B2E7-3C4D64B08004}" srcOrd="8" destOrd="0" presId="urn:microsoft.com/office/officeart/2008/layout/IncreasingCircleProcess"/>
    <dgm:cxn modelId="{ABFA02F4-FDC2-4530-8EF4-55A8AB46FEC4}" type="presParOf" srcId="{6793E61A-555E-43BE-B2E7-3C4D64B08004}" destId="{8ADC6501-AB26-42F8-A191-839F81101BFA}" srcOrd="0" destOrd="0" presId="urn:microsoft.com/office/officeart/2008/layout/IncreasingCircleProcess"/>
    <dgm:cxn modelId="{6AA926B9-05D2-48E0-AE92-0052DE7EDA7E}" type="presParOf" srcId="{6793E61A-555E-43BE-B2E7-3C4D64B08004}" destId="{F5DDC852-D202-48A5-AB53-796CDF1399C7}" srcOrd="1" destOrd="0" presId="urn:microsoft.com/office/officeart/2008/layout/IncreasingCircleProcess"/>
    <dgm:cxn modelId="{AF52A3E8-BF46-4960-9A83-65BF8ED16075}" type="presParOf" srcId="{6793E61A-555E-43BE-B2E7-3C4D64B08004}" destId="{E271F267-B86D-4D9D-A45E-3A8385CDED64}" srcOrd="2" destOrd="0" presId="urn:microsoft.com/office/officeart/2008/layout/IncreasingCircleProcess"/>
    <dgm:cxn modelId="{D1D4EFC8-E053-4600-AA34-83AF4730FB8D}" type="presParOf" srcId="{6793E61A-555E-43BE-B2E7-3C4D64B08004}" destId="{ED3B9241-1DA3-4188-8D23-397A61E5B529}" srcOrd="3" destOrd="0" presId="urn:microsoft.com/office/officeart/2008/layout/IncreasingCircleProcess"/>
  </dgm:cxnLst>
  <dgm:bg>
    <a:noFill/>
    <a:effectLst>
      <a:innerShdw blurRad="63500" dist="50800" dir="8100000">
        <a:prstClr val="black">
          <a:alpha val="50000"/>
        </a:prstClr>
      </a:innerShdw>
    </a:effectLst>
  </dgm:bg>
  <dgm:whole>
    <a:ln w="12700" cap="flat" cmpd="sng" algn="ctr">
      <a:noFill/>
      <a:prstDash val="solid"/>
      <a:round/>
      <a:headEnd type="none" w="med" len="med"/>
      <a:tailEnd type="none" w="med" len="med"/>
    </a:ln>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4.xml><?xml version="1.0" encoding="utf-8"?>
<dgm:dataModel xmlns:dgm="http://schemas.openxmlformats.org/drawingml/2006/diagram" xmlns:a="http://schemas.openxmlformats.org/drawingml/2006/main">
  <dgm:ptLst>
    <dgm:pt modelId="{BC7721C3-BA71-4C42-BE8F-37B49A13D94F}" type="doc">
      <dgm:prSet loTypeId="urn:microsoft.com/office/officeart/2005/8/layout/lProcess2" loCatId="list" qsTypeId="urn:microsoft.com/office/officeart/2005/8/quickstyle/3d4" qsCatId="3D" csTypeId="urn:microsoft.com/office/officeart/2005/8/colors/colorful4" csCatId="colorful" phldr="1"/>
      <dgm:spPr/>
      <dgm:t>
        <a:bodyPr/>
        <a:lstStyle/>
        <a:p>
          <a:endParaRPr lang="it-IT"/>
        </a:p>
      </dgm:t>
    </dgm:pt>
    <dgm:pt modelId="{66D496CA-392B-4DED-9F49-8049C8D36D9F}">
      <dgm:prSet phldrT="[Testo]"/>
      <dgm:spPr/>
      <dgm:t>
        <a:bodyPr/>
        <a:lstStyle/>
        <a:p>
          <a:r>
            <a:rPr lang="it-IT" dirty="0" err="1">
              <a:solidFill>
                <a:schemeClr val="tx1"/>
              </a:solidFill>
              <a:latin typeface="Open Sans"/>
            </a:rPr>
            <a:t>Who</a:t>
          </a:r>
          <a:endParaRPr lang="it-IT" dirty="0">
            <a:solidFill>
              <a:schemeClr val="tx1"/>
            </a:solidFill>
            <a:latin typeface="Open Sans"/>
          </a:endParaRPr>
        </a:p>
      </dgm:t>
    </dgm:pt>
    <dgm:pt modelId="{C0F60625-4E74-463D-84D0-565E5F76FB08}" type="parTrans" cxnId="{461FB318-0674-4F5B-A68D-3CB7AFA7C9DC}">
      <dgm:prSet/>
      <dgm:spPr/>
      <dgm:t>
        <a:bodyPr/>
        <a:lstStyle/>
        <a:p>
          <a:endParaRPr lang="it-IT">
            <a:solidFill>
              <a:schemeClr val="tx1"/>
            </a:solidFill>
            <a:latin typeface="Open Sans"/>
          </a:endParaRPr>
        </a:p>
      </dgm:t>
    </dgm:pt>
    <dgm:pt modelId="{0C01BC1F-A516-452E-9B84-7DC86ECC64AE}" type="sibTrans" cxnId="{461FB318-0674-4F5B-A68D-3CB7AFA7C9DC}">
      <dgm:prSet/>
      <dgm:spPr/>
      <dgm:t>
        <a:bodyPr/>
        <a:lstStyle/>
        <a:p>
          <a:endParaRPr lang="it-IT">
            <a:solidFill>
              <a:schemeClr val="tx1"/>
            </a:solidFill>
            <a:latin typeface="Open Sans"/>
          </a:endParaRPr>
        </a:p>
      </dgm:t>
    </dgm:pt>
    <dgm:pt modelId="{74D5B3D0-D283-41C7-AD7A-C9206562AD88}">
      <dgm:prSet phldrT="[Testo]"/>
      <dgm:spPr/>
      <dgm:t>
        <a:bodyPr/>
        <a:lstStyle/>
        <a:p>
          <a:r>
            <a:rPr lang="it-IT" dirty="0" err="1">
              <a:solidFill>
                <a:schemeClr val="tx1"/>
              </a:solidFill>
              <a:latin typeface="Open Sans"/>
            </a:rPr>
            <a:t>Who</a:t>
          </a:r>
          <a:r>
            <a:rPr lang="it-IT" dirty="0">
              <a:solidFill>
                <a:schemeClr val="tx1"/>
              </a:solidFill>
              <a:latin typeface="Open Sans"/>
            </a:rPr>
            <a:t> </a:t>
          </a:r>
          <a:r>
            <a:rPr lang="it-IT" dirty="0" err="1">
              <a:solidFill>
                <a:schemeClr val="tx1"/>
              </a:solidFill>
              <a:latin typeface="Open Sans"/>
            </a:rPr>
            <a:t>is</a:t>
          </a:r>
          <a:r>
            <a:rPr lang="it-IT" dirty="0">
              <a:solidFill>
                <a:schemeClr val="tx1"/>
              </a:solidFill>
              <a:latin typeface="Open Sans"/>
            </a:rPr>
            <a:t> </a:t>
          </a:r>
          <a:r>
            <a:rPr lang="it-IT" dirty="0" err="1">
              <a:solidFill>
                <a:schemeClr val="tx1"/>
              </a:solidFill>
              <a:latin typeface="Open Sans"/>
            </a:rPr>
            <a:t>involved</a:t>
          </a:r>
          <a:r>
            <a:rPr lang="it-IT" dirty="0">
              <a:solidFill>
                <a:schemeClr val="tx1"/>
              </a:solidFill>
              <a:latin typeface="Open Sans"/>
            </a:rPr>
            <a:t>?</a:t>
          </a:r>
        </a:p>
      </dgm:t>
    </dgm:pt>
    <dgm:pt modelId="{E7E8B2D2-F39C-4F33-BED2-3EC8A2CC056B}" type="parTrans" cxnId="{46732E14-0790-4B0D-8EFB-0579BECC0062}">
      <dgm:prSet/>
      <dgm:spPr/>
      <dgm:t>
        <a:bodyPr/>
        <a:lstStyle/>
        <a:p>
          <a:endParaRPr lang="it-IT">
            <a:solidFill>
              <a:schemeClr val="tx1"/>
            </a:solidFill>
            <a:latin typeface="Open Sans"/>
          </a:endParaRPr>
        </a:p>
      </dgm:t>
    </dgm:pt>
    <dgm:pt modelId="{191F8466-256F-41CD-ABB6-31459CB88D49}" type="sibTrans" cxnId="{46732E14-0790-4B0D-8EFB-0579BECC0062}">
      <dgm:prSet/>
      <dgm:spPr/>
      <dgm:t>
        <a:bodyPr/>
        <a:lstStyle/>
        <a:p>
          <a:endParaRPr lang="it-IT">
            <a:solidFill>
              <a:schemeClr val="tx1"/>
            </a:solidFill>
            <a:latin typeface="Open Sans"/>
          </a:endParaRPr>
        </a:p>
      </dgm:t>
    </dgm:pt>
    <dgm:pt modelId="{824A9CB2-1DFB-4813-82F2-CAC663421CD9}">
      <dgm:prSet phldrT="[Testo]"/>
      <dgm:spPr/>
      <dgm:t>
        <a:bodyPr/>
        <a:lstStyle/>
        <a:p>
          <a:r>
            <a:rPr lang="it-IT" dirty="0" err="1">
              <a:solidFill>
                <a:schemeClr val="tx1"/>
              </a:solidFill>
              <a:latin typeface="Open Sans"/>
            </a:rPr>
            <a:t>What</a:t>
          </a:r>
          <a:endParaRPr lang="it-IT" dirty="0">
            <a:solidFill>
              <a:schemeClr val="tx1"/>
            </a:solidFill>
            <a:latin typeface="Open Sans"/>
          </a:endParaRPr>
        </a:p>
      </dgm:t>
    </dgm:pt>
    <dgm:pt modelId="{C2627B69-5DA0-4195-A558-11DBFCDEEF94}" type="parTrans" cxnId="{19453F6E-4F63-4AEB-B8D5-B201FDCB4C11}">
      <dgm:prSet/>
      <dgm:spPr/>
      <dgm:t>
        <a:bodyPr/>
        <a:lstStyle/>
        <a:p>
          <a:endParaRPr lang="it-IT">
            <a:solidFill>
              <a:schemeClr val="tx1"/>
            </a:solidFill>
            <a:latin typeface="Open Sans"/>
          </a:endParaRPr>
        </a:p>
      </dgm:t>
    </dgm:pt>
    <dgm:pt modelId="{5E32E909-A371-4EAF-98E5-81DED5EEC1E7}" type="sibTrans" cxnId="{19453F6E-4F63-4AEB-B8D5-B201FDCB4C11}">
      <dgm:prSet/>
      <dgm:spPr/>
      <dgm:t>
        <a:bodyPr/>
        <a:lstStyle/>
        <a:p>
          <a:endParaRPr lang="it-IT">
            <a:solidFill>
              <a:schemeClr val="tx1"/>
            </a:solidFill>
            <a:latin typeface="Open Sans"/>
          </a:endParaRPr>
        </a:p>
      </dgm:t>
    </dgm:pt>
    <dgm:pt modelId="{95F02398-71F5-40AC-B488-C226091E16DB}">
      <dgm:prSet phldrT="[Testo]"/>
      <dgm:spPr/>
      <dgm:t>
        <a:bodyPr/>
        <a:lstStyle/>
        <a:p>
          <a:r>
            <a:rPr lang="it-IT" dirty="0" err="1">
              <a:solidFill>
                <a:schemeClr val="tx1"/>
              </a:solidFill>
              <a:latin typeface="Open Sans"/>
            </a:rPr>
            <a:t>What</a:t>
          </a:r>
          <a:r>
            <a:rPr lang="it-IT" dirty="0">
              <a:solidFill>
                <a:schemeClr val="tx1"/>
              </a:solidFill>
              <a:latin typeface="Open Sans"/>
            </a:rPr>
            <a:t> do I </a:t>
          </a:r>
          <a:r>
            <a:rPr lang="it-IT" dirty="0" err="1">
              <a:solidFill>
                <a:schemeClr val="tx1"/>
              </a:solidFill>
              <a:latin typeface="Open Sans"/>
            </a:rPr>
            <a:t>want</a:t>
          </a:r>
          <a:r>
            <a:rPr lang="it-IT" dirty="0">
              <a:solidFill>
                <a:schemeClr val="tx1"/>
              </a:solidFill>
              <a:latin typeface="Open Sans"/>
            </a:rPr>
            <a:t> to </a:t>
          </a:r>
          <a:r>
            <a:rPr lang="it-IT" dirty="0" err="1">
              <a:solidFill>
                <a:schemeClr val="tx1"/>
              </a:solidFill>
              <a:latin typeface="Open Sans"/>
            </a:rPr>
            <a:t>accomplish</a:t>
          </a:r>
          <a:r>
            <a:rPr lang="it-IT" dirty="0">
              <a:solidFill>
                <a:schemeClr val="tx1"/>
              </a:solidFill>
              <a:latin typeface="Open Sans"/>
            </a:rPr>
            <a:t>?</a:t>
          </a:r>
        </a:p>
      </dgm:t>
    </dgm:pt>
    <dgm:pt modelId="{913C5631-80B6-403A-BAEB-95CA9775440B}" type="parTrans" cxnId="{4E06BC9E-194F-475C-A369-70472EB9BB03}">
      <dgm:prSet/>
      <dgm:spPr/>
      <dgm:t>
        <a:bodyPr/>
        <a:lstStyle/>
        <a:p>
          <a:endParaRPr lang="it-IT">
            <a:solidFill>
              <a:schemeClr val="tx1"/>
            </a:solidFill>
            <a:latin typeface="Open Sans"/>
          </a:endParaRPr>
        </a:p>
      </dgm:t>
    </dgm:pt>
    <dgm:pt modelId="{759D97BF-602C-4D06-9043-B82106FE0BF5}" type="sibTrans" cxnId="{4E06BC9E-194F-475C-A369-70472EB9BB03}">
      <dgm:prSet/>
      <dgm:spPr/>
      <dgm:t>
        <a:bodyPr/>
        <a:lstStyle/>
        <a:p>
          <a:endParaRPr lang="it-IT">
            <a:solidFill>
              <a:schemeClr val="tx1"/>
            </a:solidFill>
            <a:latin typeface="Open Sans"/>
          </a:endParaRPr>
        </a:p>
      </dgm:t>
    </dgm:pt>
    <dgm:pt modelId="{3DC5CF1D-98B1-4DF6-AD33-355F25341478}">
      <dgm:prSet/>
      <dgm:spPr/>
      <dgm:t>
        <a:bodyPr/>
        <a:lstStyle/>
        <a:p>
          <a:r>
            <a:rPr lang="it-IT" dirty="0" err="1">
              <a:solidFill>
                <a:schemeClr val="tx1"/>
              </a:solidFill>
              <a:latin typeface="Open Sans"/>
            </a:rPr>
            <a:t>Where</a:t>
          </a:r>
          <a:endParaRPr lang="it-IT" dirty="0">
            <a:solidFill>
              <a:schemeClr val="tx1"/>
            </a:solidFill>
            <a:latin typeface="Open Sans"/>
          </a:endParaRPr>
        </a:p>
      </dgm:t>
    </dgm:pt>
    <dgm:pt modelId="{0C73A2B5-5E7C-4B43-94B6-749C4AECE81B}" type="parTrans" cxnId="{7A82CE80-38E5-458D-9446-7815DF467A22}">
      <dgm:prSet/>
      <dgm:spPr/>
      <dgm:t>
        <a:bodyPr/>
        <a:lstStyle/>
        <a:p>
          <a:endParaRPr lang="it-IT">
            <a:solidFill>
              <a:schemeClr val="tx1"/>
            </a:solidFill>
            <a:latin typeface="Open Sans"/>
          </a:endParaRPr>
        </a:p>
      </dgm:t>
    </dgm:pt>
    <dgm:pt modelId="{FFB16359-1132-46A0-AA85-EF1AC6374915}" type="sibTrans" cxnId="{7A82CE80-38E5-458D-9446-7815DF467A22}">
      <dgm:prSet/>
      <dgm:spPr/>
      <dgm:t>
        <a:bodyPr/>
        <a:lstStyle/>
        <a:p>
          <a:endParaRPr lang="it-IT">
            <a:solidFill>
              <a:schemeClr val="tx1"/>
            </a:solidFill>
            <a:latin typeface="Open Sans"/>
          </a:endParaRPr>
        </a:p>
      </dgm:t>
    </dgm:pt>
    <dgm:pt modelId="{9ADE2A74-6C64-4182-81C6-101544E4FC61}">
      <dgm:prSet/>
      <dgm:spPr/>
      <dgm:t>
        <a:bodyPr/>
        <a:lstStyle/>
        <a:p>
          <a:r>
            <a:rPr lang="it-IT" dirty="0" err="1">
              <a:solidFill>
                <a:schemeClr val="tx1"/>
              </a:solidFill>
              <a:latin typeface="Open Sans"/>
            </a:rPr>
            <a:t>When</a:t>
          </a:r>
          <a:endParaRPr lang="it-IT" dirty="0">
            <a:solidFill>
              <a:schemeClr val="tx1"/>
            </a:solidFill>
            <a:latin typeface="Open Sans"/>
          </a:endParaRPr>
        </a:p>
      </dgm:t>
    </dgm:pt>
    <dgm:pt modelId="{713D6373-8EE2-4014-A2C7-F8B3C551A816}" type="parTrans" cxnId="{C3C62C59-7B9F-412F-969E-18A5C35EC467}">
      <dgm:prSet/>
      <dgm:spPr/>
      <dgm:t>
        <a:bodyPr/>
        <a:lstStyle/>
        <a:p>
          <a:endParaRPr lang="it-IT">
            <a:solidFill>
              <a:schemeClr val="tx1"/>
            </a:solidFill>
            <a:latin typeface="Open Sans"/>
          </a:endParaRPr>
        </a:p>
      </dgm:t>
    </dgm:pt>
    <dgm:pt modelId="{06275959-A51A-4117-A443-BB695056DF35}" type="sibTrans" cxnId="{C3C62C59-7B9F-412F-969E-18A5C35EC467}">
      <dgm:prSet/>
      <dgm:spPr/>
      <dgm:t>
        <a:bodyPr/>
        <a:lstStyle/>
        <a:p>
          <a:endParaRPr lang="it-IT">
            <a:solidFill>
              <a:schemeClr val="tx1"/>
            </a:solidFill>
            <a:latin typeface="Open Sans"/>
          </a:endParaRPr>
        </a:p>
      </dgm:t>
    </dgm:pt>
    <dgm:pt modelId="{0013ABD6-367C-41E4-AF0B-4A7710F00312}">
      <dgm:prSet/>
      <dgm:spPr/>
      <dgm:t>
        <a:bodyPr/>
        <a:lstStyle/>
        <a:p>
          <a:r>
            <a:rPr lang="it-IT" dirty="0" err="1">
              <a:solidFill>
                <a:schemeClr val="tx1"/>
              </a:solidFill>
              <a:latin typeface="Open Sans"/>
            </a:rPr>
            <a:t>Which</a:t>
          </a:r>
          <a:endParaRPr lang="it-IT" dirty="0">
            <a:solidFill>
              <a:schemeClr val="tx1"/>
            </a:solidFill>
            <a:latin typeface="Open Sans"/>
          </a:endParaRPr>
        </a:p>
      </dgm:t>
    </dgm:pt>
    <dgm:pt modelId="{9A9BD285-8F9D-49BA-B914-601901BD0456}" type="parTrans" cxnId="{7560365C-4314-4C26-97F6-EC3F4BF8C4D0}">
      <dgm:prSet/>
      <dgm:spPr/>
      <dgm:t>
        <a:bodyPr/>
        <a:lstStyle/>
        <a:p>
          <a:endParaRPr lang="it-IT">
            <a:solidFill>
              <a:schemeClr val="tx1"/>
            </a:solidFill>
            <a:latin typeface="Open Sans"/>
          </a:endParaRPr>
        </a:p>
      </dgm:t>
    </dgm:pt>
    <dgm:pt modelId="{41B0C1B1-8122-42E3-A884-B8B86A80F5CB}" type="sibTrans" cxnId="{7560365C-4314-4C26-97F6-EC3F4BF8C4D0}">
      <dgm:prSet/>
      <dgm:spPr/>
      <dgm:t>
        <a:bodyPr/>
        <a:lstStyle/>
        <a:p>
          <a:endParaRPr lang="it-IT">
            <a:solidFill>
              <a:schemeClr val="tx1"/>
            </a:solidFill>
            <a:latin typeface="Open Sans"/>
          </a:endParaRPr>
        </a:p>
      </dgm:t>
    </dgm:pt>
    <dgm:pt modelId="{CB768047-E27D-4B48-8CA1-186441E80D63}">
      <dgm:prSet/>
      <dgm:spPr/>
      <dgm:t>
        <a:bodyPr/>
        <a:lstStyle/>
        <a:p>
          <a:r>
            <a:rPr lang="it-IT" dirty="0" err="1">
              <a:solidFill>
                <a:schemeClr val="tx1"/>
              </a:solidFill>
              <a:latin typeface="Open Sans"/>
            </a:rPr>
            <a:t>Why</a:t>
          </a:r>
          <a:endParaRPr lang="it-IT" dirty="0">
            <a:solidFill>
              <a:schemeClr val="tx1"/>
            </a:solidFill>
            <a:latin typeface="Open Sans"/>
          </a:endParaRPr>
        </a:p>
      </dgm:t>
    </dgm:pt>
    <dgm:pt modelId="{F33F8E95-EF0D-42FE-9E14-7ACE4F03A7E8}" type="parTrans" cxnId="{847A0CFB-DBAB-459A-BC5E-A1E3B8DB1610}">
      <dgm:prSet/>
      <dgm:spPr/>
      <dgm:t>
        <a:bodyPr/>
        <a:lstStyle/>
        <a:p>
          <a:endParaRPr lang="it-IT">
            <a:solidFill>
              <a:schemeClr val="tx1"/>
            </a:solidFill>
            <a:latin typeface="Open Sans"/>
          </a:endParaRPr>
        </a:p>
      </dgm:t>
    </dgm:pt>
    <dgm:pt modelId="{0D26B7EE-C124-4D0F-B183-D05CF89CC049}" type="sibTrans" cxnId="{847A0CFB-DBAB-459A-BC5E-A1E3B8DB1610}">
      <dgm:prSet/>
      <dgm:spPr/>
      <dgm:t>
        <a:bodyPr/>
        <a:lstStyle/>
        <a:p>
          <a:endParaRPr lang="it-IT">
            <a:solidFill>
              <a:schemeClr val="tx1"/>
            </a:solidFill>
            <a:latin typeface="Open Sans"/>
          </a:endParaRPr>
        </a:p>
      </dgm:t>
    </dgm:pt>
    <dgm:pt modelId="{44A75183-F424-4D93-808E-6A8277D81A88}">
      <dgm:prSet/>
      <dgm:spPr/>
      <dgm:t>
        <a:bodyPr/>
        <a:lstStyle/>
        <a:p>
          <a:r>
            <a:rPr lang="it-IT" dirty="0" err="1">
              <a:solidFill>
                <a:schemeClr val="tx1"/>
              </a:solidFill>
              <a:latin typeface="Open Sans"/>
            </a:rPr>
            <a:t>Identify</a:t>
          </a:r>
          <a:r>
            <a:rPr lang="it-IT" dirty="0">
              <a:solidFill>
                <a:schemeClr val="tx1"/>
              </a:solidFill>
              <a:latin typeface="Open Sans"/>
            </a:rPr>
            <a:t> location</a:t>
          </a:r>
        </a:p>
      </dgm:t>
    </dgm:pt>
    <dgm:pt modelId="{1C101847-0824-4C64-B41B-A01D1EDFDEAA}" type="parTrans" cxnId="{C1F25F2A-F50F-49C8-BE2B-0B3B6549F7B0}">
      <dgm:prSet/>
      <dgm:spPr/>
      <dgm:t>
        <a:bodyPr/>
        <a:lstStyle/>
        <a:p>
          <a:endParaRPr lang="it-IT">
            <a:solidFill>
              <a:schemeClr val="tx1"/>
            </a:solidFill>
            <a:latin typeface="Open Sans"/>
          </a:endParaRPr>
        </a:p>
      </dgm:t>
    </dgm:pt>
    <dgm:pt modelId="{74ACCBEF-1523-4265-88F2-BA9F1C4331F5}" type="sibTrans" cxnId="{C1F25F2A-F50F-49C8-BE2B-0B3B6549F7B0}">
      <dgm:prSet/>
      <dgm:spPr/>
      <dgm:t>
        <a:bodyPr/>
        <a:lstStyle/>
        <a:p>
          <a:endParaRPr lang="it-IT">
            <a:solidFill>
              <a:schemeClr val="tx1"/>
            </a:solidFill>
            <a:latin typeface="Open Sans"/>
          </a:endParaRPr>
        </a:p>
      </dgm:t>
    </dgm:pt>
    <dgm:pt modelId="{A12AFC24-E451-49CD-80EB-27B94C2B2556}">
      <dgm:prSet/>
      <dgm:spPr/>
      <dgm:t>
        <a:bodyPr/>
        <a:lstStyle/>
        <a:p>
          <a:r>
            <a:rPr lang="it-IT" dirty="0" err="1">
              <a:solidFill>
                <a:schemeClr val="tx1"/>
              </a:solidFill>
              <a:latin typeface="Open Sans"/>
            </a:rPr>
            <a:t>Establish</a:t>
          </a:r>
          <a:r>
            <a:rPr lang="it-IT" dirty="0">
              <a:solidFill>
                <a:schemeClr val="tx1"/>
              </a:solidFill>
              <a:latin typeface="Open Sans"/>
            </a:rPr>
            <a:t> frame</a:t>
          </a:r>
        </a:p>
      </dgm:t>
    </dgm:pt>
    <dgm:pt modelId="{5668A99E-31C4-4AFD-84BB-98BB592B758C}" type="parTrans" cxnId="{345D4C74-B581-4380-A044-1BB3588B3D4A}">
      <dgm:prSet/>
      <dgm:spPr/>
      <dgm:t>
        <a:bodyPr/>
        <a:lstStyle/>
        <a:p>
          <a:endParaRPr lang="it-IT">
            <a:solidFill>
              <a:schemeClr val="tx1"/>
            </a:solidFill>
            <a:latin typeface="Open Sans"/>
          </a:endParaRPr>
        </a:p>
      </dgm:t>
    </dgm:pt>
    <dgm:pt modelId="{21D26C91-4787-4DFD-AD62-41D9EF89BAA0}" type="sibTrans" cxnId="{345D4C74-B581-4380-A044-1BB3588B3D4A}">
      <dgm:prSet/>
      <dgm:spPr/>
      <dgm:t>
        <a:bodyPr/>
        <a:lstStyle/>
        <a:p>
          <a:endParaRPr lang="it-IT">
            <a:solidFill>
              <a:schemeClr val="tx1"/>
            </a:solidFill>
            <a:latin typeface="Open Sans"/>
          </a:endParaRPr>
        </a:p>
      </dgm:t>
    </dgm:pt>
    <dgm:pt modelId="{3996EB3A-115C-4D45-A92B-97DAF8EAE514}">
      <dgm:prSet/>
      <dgm:spPr/>
      <dgm:t>
        <a:bodyPr/>
        <a:lstStyle/>
        <a:p>
          <a:r>
            <a:rPr lang="it-IT" dirty="0" err="1">
              <a:solidFill>
                <a:schemeClr val="tx1"/>
              </a:solidFill>
              <a:latin typeface="Open Sans"/>
            </a:rPr>
            <a:t>Identify</a:t>
          </a:r>
          <a:r>
            <a:rPr lang="it-IT" dirty="0">
              <a:solidFill>
                <a:schemeClr val="tx1"/>
              </a:solidFill>
              <a:latin typeface="Open Sans"/>
            </a:rPr>
            <a:t> </a:t>
          </a:r>
          <a:r>
            <a:rPr lang="it-IT" dirty="0" err="1">
              <a:solidFill>
                <a:schemeClr val="tx1"/>
              </a:solidFill>
              <a:latin typeface="Open Sans"/>
            </a:rPr>
            <a:t>requirements</a:t>
          </a:r>
          <a:r>
            <a:rPr lang="it-IT" dirty="0">
              <a:solidFill>
                <a:schemeClr val="tx1"/>
              </a:solidFill>
              <a:latin typeface="Open Sans"/>
            </a:rPr>
            <a:t> and </a:t>
          </a:r>
          <a:r>
            <a:rPr lang="it-IT" dirty="0" err="1">
              <a:solidFill>
                <a:schemeClr val="tx1"/>
              </a:solidFill>
              <a:latin typeface="Open Sans"/>
            </a:rPr>
            <a:t>constraints</a:t>
          </a:r>
          <a:endParaRPr lang="it-IT" dirty="0">
            <a:solidFill>
              <a:schemeClr val="tx1"/>
            </a:solidFill>
            <a:latin typeface="Open Sans"/>
          </a:endParaRPr>
        </a:p>
      </dgm:t>
    </dgm:pt>
    <dgm:pt modelId="{8A8A7893-DF29-4731-92EF-30D958858388}" type="parTrans" cxnId="{43BCE5B6-2E7E-4A1F-B280-959CE52171CC}">
      <dgm:prSet/>
      <dgm:spPr/>
      <dgm:t>
        <a:bodyPr/>
        <a:lstStyle/>
        <a:p>
          <a:endParaRPr lang="it-IT">
            <a:solidFill>
              <a:schemeClr val="tx1"/>
            </a:solidFill>
            <a:latin typeface="Open Sans"/>
          </a:endParaRPr>
        </a:p>
      </dgm:t>
    </dgm:pt>
    <dgm:pt modelId="{C226CD78-DBC2-4CA8-BF22-56A99536C86A}" type="sibTrans" cxnId="{43BCE5B6-2E7E-4A1F-B280-959CE52171CC}">
      <dgm:prSet/>
      <dgm:spPr/>
      <dgm:t>
        <a:bodyPr/>
        <a:lstStyle/>
        <a:p>
          <a:endParaRPr lang="it-IT">
            <a:solidFill>
              <a:schemeClr val="tx1"/>
            </a:solidFill>
            <a:latin typeface="Open Sans"/>
          </a:endParaRPr>
        </a:p>
      </dgm:t>
    </dgm:pt>
    <dgm:pt modelId="{855E00FC-A3D1-483E-BE1E-50E4259F0E9A}">
      <dgm:prSet/>
      <dgm:spPr/>
      <dgm:t>
        <a:bodyPr/>
        <a:lstStyle/>
        <a:p>
          <a:r>
            <a:rPr lang="en-US" dirty="0">
              <a:solidFill>
                <a:schemeClr val="tx1"/>
              </a:solidFill>
              <a:latin typeface="Open Sans"/>
            </a:rPr>
            <a:t>Specific reasons, purpose or benefits of accomplishing the goal</a:t>
          </a:r>
          <a:endParaRPr lang="it-IT" dirty="0">
            <a:solidFill>
              <a:schemeClr val="tx1"/>
            </a:solidFill>
            <a:latin typeface="Open Sans"/>
          </a:endParaRPr>
        </a:p>
      </dgm:t>
    </dgm:pt>
    <dgm:pt modelId="{4D91CDD3-4D2E-429E-9F47-7D67DCB78DDE}" type="parTrans" cxnId="{48A91676-D04A-4C44-9E79-5F3C6A184CAD}">
      <dgm:prSet/>
      <dgm:spPr/>
      <dgm:t>
        <a:bodyPr/>
        <a:lstStyle/>
        <a:p>
          <a:endParaRPr lang="it-IT">
            <a:solidFill>
              <a:schemeClr val="tx1"/>
            </a:solidFill>
            <a:latin typeface="Open Sans"/>
          </a:endParaRPr>
        </a:p>
      </dgm:t>
    </dgm:pt>
    <dgm:pt modelId="{6243331F-DB64-483F-BAE9-EBCA3D81F968}" type="sibTrans" cxnId="{48A91676-D04A-4C44-9E79-5F3C6A184CAD}">
      <dgm:prSet/>
      <dgm:spPr/>
      <dgm:t>
        <a:bodyPr/>
        <a:lstStyle/>
        <a:p>
          <a:endParaRPr lang="it-IT">
            <a:solidFill>
              <a:schemeClr val="tx1"/>
            </a:solidFill>
            <a:latin typeface="Open Sans"/>
          </a:endParaRPr>
        </a:p>
      </dgm:t>
    </dgm:pt>
    <dgm:pt modelId="{9FF92A64-8232-4FA0-9306-2A9154C62882}" type="pres">
      <dgm:prSet presAssocID="{BC7721C3-BA71-4C42-BE8F-37B49A13D94F}" presName="theList" presStyleCnt="0">
        <dgm:presLayoutVars>
          <dgm:dir/>
          <dgm:animLvl val="lvl"/>
          <dgm:resizeHandles val="exact"/>
        </dgm:presLayoutVars>
      </dgm:prSet>
      <dgm:spPr/>
    </dgm:pt>
    <dgm:pt modelId="{17C5368D-BE56-4D15-9454-3BF50BAC397F}" type="pres">
      <dgm:prSet presAssocID="{66D496CA-392B-4DED-9F49-8049C8D36D9F}" presName="compNode" presStyleCnt="0"/>
      <dgm:spPr/>
    </dgm:pt>
    <dgm:pt modelId="{A869EB28-D8C4-4540-A4CA-D1DDEFA201DB}" type="pres">
      <dgm:prSet presAssocID="{66D496CA-392B-4DED-9F49-8049C8D36D9F}" presName="aNode" presStyleLbl="bgShp" presStyleIdx="0" presStyleCnt="6"/>
      <dgm:spPr/>
    </dgm:pt>
    <dgm:pt modelId="{8E7A55E6-5B16-476D-BD9A-CC535EC1833E}" type="pres">
      <dgm:prSet presAssocID="{66D496CA-392B-4DED-9F49-8049C8D36D9F}" presName="textNode" presStyleLbl="bgShp" presStyleIdx="0" presStyleCnt="6"/>
      <dgm:spPr/>
    </dgm:pt>
    <dgm:pt modelId="{92A03500-C877-4AA3-905B-54BB10E6DFF9}" type="pres">
      <dgm:prSet presAssocID="{66D496CA-392B-4DED-9F49-8049C8D36D9F}" presName="compChildNode" presStyleCnt="0"/>
      <dgm:spPr/>
    </dgm:pt>
    <dgm:pt modelId="{9EE84ED7-7EC8-4C79-A1DA-12665A6F09F9}" type="pres">
      <dgm:prSet presAssocID="{66D496CA-392B-4DED-9F49-8049C8D36D9F}" presName="theInnerList" presStyleCnt="0"/>
      <dgm:spPr/>
    </dgm:pt>
    <dgm:pt modelId="{5243631E-A3B5-4AFF-B91C-BD547F59158A}" type="pres">
      <dgm:prSet presAssocID="{74D5B3D0-D283-41C7-AD7A-C9206562AD88}" presName="childNode" presStyleLbl="node1" presStyleIdx="0" presStyleCnt="6">
        <dgm:presLayoutVars>
          <dgm:bulletEnabled val="1"/>
        </dgm:presLayoutVars>
      </dgm:prSet>
      <dgm:spPr/>
    </dgm:pt>
    <dgm:pt modelId="{1C2B5469-39CF-4905-907E-21A27B77A4E8}" type="pres">
      <dgm:prSet presAssocID="{66D496CA-392B-4DED-9F49-8049C8D36D9F}" presName="aSpace" presStyleCnt="0"/>
      <dgm:spPr/>
    </dgm:pt>
    <dgm:pt modelId="{449F3F2C-977B-4E8C-A473-020BE5A4DF0E}" type="pres">
      <dgm:prSet presAssocID="{824A9CB2-1DFB-4813-82F2-CAC663421CD9}" presName="compNode" presStyleCnt="0"/>
      <dgm:spPr/>
    </dgm:pt>
    <dgm:pt modelId="{B49F1A48-FF18-4D0D-AB3B-29C425193950}" type="pres">
      <dgm:prSet presAssocID="{824A9CB2-1DFB-4813-82F2-CAC663421CD9}" presName="aNode" presStyleLbl="bgShp" presStyleIdx="1" presStyleCnt="6"/>
      <dgm:spPr/>
    </dgm:pt>
    <dgm:pt modelId="{6E6C4ADF-9D06-46AD-BA9C-F231EFD44086}" type="pres">
      <dgm:prSet presAssocID="{824A9CB2-1DFB-4813-82F2-CAC663421CD9}" presName="textNode" presStyleLbl="bgShp" presStyleIdx="1" presStyleCnt="6"/>
      <dgm:spPr/>
    </dgm:pt>
    <dgm:pt modelId="{0124E001-B183-4283-B715-9C8F64CCC16B}" type="pres">
      <dgm:prSet presAssocID="{824A9CB2-1DFB-4813-82F2-CAC663421CD9}" presName="compChildNode" presStyleCnt="0"/>
      <dgm:spPr/>
    </dgm:pt>
    <dgm:pt modelId="{5A4379CF-F1EF-48C1-AA16-157CFE6BA445}" type="pres">
      <dgm:prSet presAssocID="{824A9CB2-1DFB-4813-82F2-CAC663421CD9}" presName="theInnerList" presStyleCnt="0"/>
      <dgm:spPr/>
    </dgm:pt>
    <dgm:pt modelId="{6F94D4E3-726A-414D-9A55-D961497FADBD}" type="pres">
      <dgm:prSet presAssocID="{95F02398-71F5-40AC-B488-C226091E16DB}" presName="childNode" presStyleLbl="node1" presStyleIdx="1" presStyleCnt="6">
        <dgm:presLayoutVars>
          <dgm:bulletEnabled val="1"/>
        </dgm:presLayoutVars>
      </dgm:prSet>
      <dgm:spPr/>
    </dgm:pt>
    <dgm:pt modelId="{A8BB737F-7268-4CD8-BEED-02241F2169B0}" type="pres">
      <dgm:prSet presAssocID="{824A9CB2-1DFB-4813-82F2-CAC663421CD9}" presName="aSpace" presStyleCnt="0"/>
      <dgm:spPr/>
    </dgm:pt>
    <dgm:pt modelId="{FB10DB5C-95C5-4BAF-B2DC-4B349B9CA352}" type="pres">
      <dgm:prSet presAssocID="{3DC5CF1D-98B1-4DF6-AD33-355F25341478}" presName="compNode" presStyleCnt="0"/>
      <dgm:spPr/>
    </dgm:pt>
    <dgm:pt modelId="{D9B21410-9F2A-45C9-BF43-027AACA84D15}" type="pres">
      <dgm:prSet presAssocID="{3DC5CF1D-98B1-4DF6-AD33-355F25341478}" presName="aNode" presStyleLbl="bgShp" presStyleIdx="2" presStyleCnt="6"/>
      <dgm:spPr/>
    </dgm:pt>
    <dgm:pt modelId="{DE81C811-FF91-454E-B176-6BF5D4788F6F}" type="pres">
      <dgm:prSet presAssocID="{3DC5CF1D-98B1-4DF6-AD33-355F25341478}" presName="textNode" presStyleLbl="bgShp" presStyleIdx="2" presStyleCnt="6"/>
      <dgm:spPr/>
    </dgm:pt>
    <dgm:pt modelId="{5EEF1C10-DC1B-4F35-BD66-21BC7733D054}" type="pres">
      <dgm:prSet presAssocID="{3DC5CF1D-98B1-4DF6-AD33-355F25341478}" presName="compChildNode" presStyleCnt="0"/>
      <dgm:spPr/>
    </dgm:pt>
    <dgm:pt modelId="{B18D8ACE-121C-468B-A0D1-D90D549AB8C7}" type="pres">
      <dgm:prSet presAssocID="{3DC5CF1D-98B1-4DF6-AD33-355F25341478}" presName="theInnerList" presStyleCnt="0"/>
      <dgm:spPr/>
    </dgm:pt>
    <dgm:pt modelId="{EEC15C07-53AA-4410-962F-AD18A67C5F6E}" type="pres">
      <dgm:prSet presAssocID="{44A75183-F424-4D93-808E-6A8277D81A88}" presName="childNode" presStyleLbl="node1" presStyleIdx="2" presStyleCnt="6">
        <dgm:presLayoutVars>
          <dgm:bulletEnabled val="1"/>
        </dgm:presLayoutVars>
      </dgm:prSet>
      <dgm:spPr/>
    </dgm:pt>
    <dgm:pt modelId="{8A489199-5B58-4B27-B472-7D826A6BC766}" type="pres">
      <dgm:prSet presAssocID="{3DC5CF1D-98B1-4DF6-AD33-355F25341478}" presName="aSpace" presStyleCnt="0"/>
      <dgm:spPr/>
    </dgm:pt>
    <dgm:pt modelId="{87A7237E-45E3-4C80-856A-7F61D5D078BB}" type="pres">
      <dgm:prSet presAssocID="{9ADE2A74-6C64-4182-81C6-101544E4FC61}" presName="compNode" presStyleCnt="0"/>
      <dgm:spPr/>
    </dgm:pt>
    <dgm:pt modelId="{F701DA5A-DF1D-4F40-9282-DAE959BCC27A}" type="pres">
      <dgm:prSet presAssocID="{9ADE2A74-6C64-4182-81C6-101544E4FC61}" presName="aNode" presStyleLbl="bgShp" presStyleIdx="3" presStyleCnt="6"/>
      <dgm:spPr/>
    </dgm:pt>
    <dgm:pt modelId="{3B814B79-6EDA-44EB-B711-F8772742C189}" type="pres">
      <dgm:prSet presAssocID="{9ADE2A74-6C64-4182-81C6-101544E4FC61}" presName="textNode" presStyleLbl="bgShp" presStyleIdx="3" presStyleCnt="6"/>
      <dgm:spPr/>
    </dgm:pt>
    <dgm:pt modelId="{B7756B40-8570-4CAA-9151-8E41794DA30F}" type="pres">
      <dgm:prSet presAssocID="{9ADE2A74-6C64-4182-81C6-101544E4FC61}" presName="compChildNode" presStyleCnt="0"/>
      <dgm:spPr/>
    </dgm:pt>
    <dgm:pt modelId="{E8D0662B-3FC7-4524-A4C9-8279CE6723DF}" type="pres">
      <dgm:prSet presAssocID="{9ADE2A74-6C64-4182-81C6-101544E4FC61}" presName="theInnerList" presStyleCnt="0"/>
      <dgm:spPr/>
    </dgm:pt>
    <dgm:pt modelId="{010220E3-E946-4A50-8055-6E91BB1B53C2}" type="pres">
      <dgm:prSet presAssocID="{A12AFC24-E451-49CD-80EB-27B94C2B2556}" presName="childNode" presStyleLbl="node1" presStyleIdx="3" presStyleCnt="6">
        <dgm:presLayoutVars>
          <dgm:bulletEnabled val="1"/>
        </dgm:presLayoutVars>
      </dgm:prSet>
      <dgm:spPr/>
    </dgm:pt>
    <dgm:pt modelId="{A2A959F1-6893-4FDD-ABEE-4FF23E96D955}" type="pres">
      <dgm:prSet presAssocID="{9ADE2A74-6C64-4182-81C6-101544E4FC61}" presName="aSpace" presStyleCnt="0"/>
      <dgm:spPr/>
    </dgm:pt>
    <dgm:pt modelId="{C640A08E-63F7-40B0-A0C5-265BCCA9FC64}" type="pres">
      <dgm:prSet presAssocID="{0013ABD6-367C-41E4-AF0B-4A7710F00312}" presName="compNode" presStyleCnt="0"/>
      <dgm:spPr/>
    </dgm:pt>
    <dgm:pt modelId="{9F6B7DEB-2F6D-4EC8-B3D6-717C2928ABB4}" type="pres">
      <dgm:prSet presAssocID="{0013ABD6-367C-41E4-AF0B-4A7710F00312}" presName="aNode" presStyleLbl="bgShp" presStyleIdx="4" presStyleCnt="6"/>
      <dgm:spPr/>
    </dgm:pt>
    <dgm:pt modelId="{77BCDB0E-E8B9-4D9E-A29B-1FB7F0DFD1AD}" type="pres">
      <dgm:prSet presAssocID="{0013ABD6-367C-41E4-AF0B-4A7710F00312}" presName="textNode" presStyleLbl="bgShp" presStyleIdx="4" presStyleCnt="6"/>
      <dgm:spPr/>
    </dgm:pt>
    <dgm:pt modelId="{07E0C494-9909-4A42-B909-67ED55901477}" type="pres">
      <dgm:prSet presAssocID="{0013ABD6-367C-41E4-AF0B-4A7710F00312}" presName="compChildNode" presStyleCnt="0"/>
      <dgm:spPr/>
    </dgm:pt>
    <dgm:pt modelId="{C7B1841E-A62D-4C96-9467-16FE5368B72A}" type="pres">
      <dgm:prSet presAssocID="{0013ABD6-367C-41E4-AF0B-4A7710F00312}" presName="theInnerList" presStyleCnt="0"/>
      <dgm:spPr/>
    </dgm:pt>
    <dgm:pt modelId="{F9339CD3-0880-4FC2-BE68-22C81D5BBA1A}" type="pres">
      <dgm:prSet presAssocID="{3996EB3A-115C-4D45-A92B-97DAF8EAE514}" presName="childNode" presStyleLbl="node1" presStyleIdx="4" presStyleCnt="6">
        <dgm:presLayoutVars>
          <dgm:bulletEnabled val="1"/>
        </dgm:presLayoutVars>
      </dgm:prSet>
      <dgm:spPr/>
    </dgm:pt>
    <dgm:pt modelId="{EF7632DC-2E95-44E1-918B-239789DFE0E8}" type="pres">
      <dgm:prSet presAssocID="{0013ABD6-367C-41E4-AF0B-4A7710F00312}" presName="aSpace" presStyleCnt="0"/>
      <dgm:spPr/>
    </dgm:pt>
    <dgm:pt modelId="{4C432B7E-3BDD-46F3-8AED-662B6474DA0B}" type="pres">
      <dgm:prSet presAssocID="{CB768047-E27D-4B48-8CA1-186441E80D63}" presName="compNode" presStyleCnt="0"/>
      <dgm:spPr/>
    </dgm:pt>
    <dgm:pt modelId="{A44FFC39-715F-4083-997B-66C9B99CDAB2}" type="pres">
      <dgm:prSet presAssocID="{CB768047-E27D-4B48-8CA1-186441E80D63}" presName="aNode" presStyleLbl="bgShp" presStyleIdx="5" presStyleCnt="6"/>
      <dgm:spPr/>
    </dgm:pt>
    <dgm:pt modelId="{E9DDC929-64F2-446B-8A91-84944ED734C6}" type="pres">
      <dgm:prSet presAssocID="{CB768047-E27D-4B48-8CA1-186441E80D63}" presName="textNode" presStyleLbl="bgShp" presStyleIdx="5" presStyleCnt="6"/>
      <dgm:spPr/>
    </dgm:pt>
    <dgm:pt modelId="{A3C8055A-AED2-496C-9EA7-B2F109A47677}" type="pres">
      <dgm:prSet presAssocID="{CB768047-E27D-4B48-8CA1-186441E80D63}" presName="compChildNode" presStyleCnt="0"/>
      <dgm:spPr/>
    </dgm:pt>
    <dgm:pt modelId="{E7EEFECD-2C94-4C94-BD4F-A71D5F068230}" type="pres">
      <dgm:prSet presAssocID="{CB768047-E27D-4B48-8CA1-186441E80D63}" presName="theInnerList" presStyleCnt="0"/>
      <dgm:spPr/>
    </dgm:pt>
    <dgm:pt modelId="{796B8200-E176-42CA-9F60-48EA87D0221F}" type="pres">
      <dgm:prSet presAssocID="{855E00FC-A3D1-483E-BE1E-50E4259F0E9A}" presName="childNode" presStyleLbl="node1" presStyleIdx="5" presStyleCnt="6">
        <dgm:presLayoutVars>
          <dgm:bulletEnabled val="1"/>
        </dgm:presLayoutVars>
      </dgm:prSet>
      <dgm:spPr/>
    </dgm:pt>
  </dgm:ptLst>
  <dgm:cxnLst>
    <dgm:cxn modelId="{46732E14-0790-4B0D-8EFB-0579BECC0062}" srcId="{66D496CA-392B-4DED-9F49-8049C8D36D9F}" destId="{74D5B3D0-D283-41C7-AD7A-C9206562AD88}" srcOrd="0" destOrd="0" parTransId="{E7E8B2D2-F39C-4F33-BED2-3EC8A2CC056B}" sibTransId="{191F8466-256F-41CD-ABB6-31459CB88D49}"/>
    <dgm:cxn modelId="{461FB318-0674-4F5B-A68D-3CB7AFA7C9DC}" srcId="{BC7721C3-BA71-4C42-BE8F-37B49A13D94F}" destId="{66D496CA-392B-4DED-9F49-8049C8D36D9F}" srcOrd="0" destOrd="0" parTransId="{C0F60625-4E74-463D-84D0-565E5F76FB08}" sibTransId="{0C01BC1F-A516-452E-9B84-7DC86ECC64AE}"/>
    <dgm:cxn modelId="{C1F25F2A-F50F-49C8-BE2B-0B3B6549F7B0}" srcId="{3DC5CF1D-98B1-4DF6-AD33-355F25341478}" destId="{44A75183-F424-4D93-808E-6A8277D81A88}" srcOrd="0" destOrd="0" parTransId="{1C101847-0824-4C64-B41B-A01D1EDFDEAA}" sibTransId="{74ACCBEF-1523-4265-88F2-BA9F1C4331F5}"/>
    <dgm:cxn modelId="{6F7CFD36-E0A9-4558-B534-6CF1BA1CC02B}" type="presOf" srcId="{44A75183-F424-4D93-808E-6A8277D81A88}" destId="{EEC15C07-53AA-4410-962F-AD18A67C5F6E}" srcOrd="0" destOrd="0" presId="urn:microsoft.com/office/officeart/2005/8/layout/lProcess2"/>
    <dgm:cxn modelId="{2C48BD45-9C27-4EF6-A292-FB00CC28F2A9}" type="presOf" srcId="{CB768047-E27D-4B48-8CA1-186441E80D63}" destId="{E9DDC929-64F2-446B-8A91-84944ED734C6}" srcOrd="1" destOrd="0" presId="urn:microsoft.com/office/officeart/2005/8/layout/lProcess2"/>
    <dgm:cxn modelId="{25B81052-F8D0-4167-8DE7-2E0CF4BF376E}" type="presOf" srcId="{824A9CB2-1DFB-4813-82F2-CAC663421CD9}" destId="{6E6C4ADF-9D06-46AD-BA9C-F231EFD44086}" srcOrd="1" destOrd="0" presId="urn:microsoft.com/office/officeart/2005/8/layout/lProcess2"/>
    <dgm:cxn modelId="{C3C62C59-7B9F-412F-969E-18A5C35EC467}" srcId="{BC7721C3-BA71-4C42-BE8F-37B49A13D94F}" destId="{9ADE2A74-6C64-4182-81C6-101544E4FC61}" srcOrd="3" destOrd="0" parTransId="{713D6373-8EE2-4014-A2C7-F8B3C551A816}" sibTransId="{06275959-A51A-4117-A443-BB695056DF35}"/>
    <dgm:cxn modelId="{157B965B-6FD3-4426-B4D3-C59ACB8E9101}" type="presOf" srcId="{66D496CA-392B-4DED-9F49-8049C8D36D9F}" destId="{A869EB28-D8C4-4540-A4CA-D1DDEFA201DB}" srcOrd="0" destOrd="0" presId="urn:microsoft.com/office/officeart/2005/8/layout/lProcess2"/>
    <dgm:cxn modelId="{7560365C-4314-4C26-97F6-EC3F4BF8C4D0}" srcId="{BC7721C3-BA71-4C42-BE8F-37B49A13D94F}" destId="{0013ABD6-367C-41E4-AF0B-4A7710F00312}" srcOrd="4" destOrd="0" parTransId="{9A9BD285-8F9D-49BA-B914-601901BD0456}" sibTransId="{41B0C1B1-8122-42E3-A884-B8B86A80F5CB}"/>
    <dgm:cxn modelId="{5A97E863-78A0-40FF-810F-631AE2A6EEB1}" type="presOf" srcId="{0013ABD6-367C-41E4-AF0B-4A7710F00312}" destId="{77BCDB0E-E8B9-4D9E-A29B-1FB7F0DFD1AD}" srcOrd="1" destOrd="0" presId="urn:microsoft.com/office/officeart/2005/8/layout/lProcess2"/>
    <dgm:cxn modelId="{19453F6E-4F63-4AEB-B8D5-B201FDCB4C11}" srcId="{BC7721C3-BA71-4C42-BE8F-37B49A13D94F}" destId="{824A9CB2-1DFB-4813-82F2-CAC663421CD9}" srcOrd="1" destOrd="0" parTransId="{C2627B69-5DA0-4195-A558-11DBFCDEEF94}" sibTransId="{5E32E909-A371-4EAF-98E5-81DED5EEC1E7}"/>
    <dgm:cxn modelId="{ACA84772-455F-4299-9826-916ACBA0BEB9}" type="presOf" srcId="{3996EB3A-115C-4D45-A92B-97DAF8EAE514}" destId="{F9339CD3-0880-4FC2-BE68-22C81D5BBA1A}" srcOrd="0" destOrd="0" presId="urn:microsoft.com/office/officeart/2005/8/layout/lProcess2"/>
    <dgm:cxn modelId="{345D4C74-B581-4380-A044-1BB3588B3D4A}" srcId="{9ADE2A74-6C64-4182-81C6-101544E4FC61}" destId="{A12AFC24-E451-49CD-80EB-27B94C2B2556}" srcOrd="0" destOrd="0" parTransId="{5668A99E-31C4-4AFD-84BB-98BB592B758C}" sibTransId="{21D26C91-4787-4DFD-AD62-41D9EF89BAA0}"/>
    <dgm:cxn modelId="{48A91676-D04A-4C44-9E79-5F3C6A184CAD}" srcId="{CB768047-E27D-4B48-8CA1-186441E80D63}" destId="{855E00FC-A3D1-483E-BE1E-50E4259F0E9A}" srcOrd="0" destOrd="0" parTransId="{4D91CDD3-4D2E-429E-9F47-7D67DCB78DDE}" sibTransId="{6243331F-DB64-483F-BAE9-EBCA3D81F968}"/>
    <dgm:cxn modelId="{7A82CE80-38E5-458D-9446-7815DF467A22}" srcId="{BC7721C3-BA71-4C42-BE8F-37B49A13D94F}" destId="{3DC5CF1D-98B1-4DF6-AD33-355F25341478}" srcOrd="2" destOrd="0" parTransId="{0C73A2B5-5E7C-4B43-94B6-749C4AECE81B}" sibTransId="{FFB16359-1132-46A0-AA85-EF1AC6374915}"/>
    <dgm:cxn modelId="{9329E880-6328-4156-9B93-7BC2B0766291}" type="presOf" srcId="{A12AFC24-E451-49CD-80EB-27B94C2B2556}" destId="{010220E3-E946-4A50-8055-6E91BB1B53C2}" srcOrd="0" destOrd="0" presId="urn:microsoft.com/office/officeart/2005/8/layout/lProcess2"/>
    <dgm:cxn modelId="{98D25690-23DC-48FB-86DB-4DD08A6AAC87}" type="presOf" srcId="{824A9CB2-1DFB-4813-82F2-CAC663421CD9}" destId="{B49F1A48-FF18-4D0D-AB3B-29C425193950}" srcOrd="0" destOrd="0" presId="urn:microsoft.com/office/officeart/2005/8/layout/lProcess2"/>
    <dgm:cxn modelId="{8889E49B-630E-4BBB-A8F1-97522A1D1EA0}" type="presOf" srcId="{66D496CA-392B-4DED-9F49-8049C8D36D9F}" destId="{8E7A55E6-5B16-476D-BD9A-CC535EC1833E}" srcOrd="1" destOrd="0" presId="urn:microsoft.com/office/officeart/2005/8/layout/lProcess2"/>
    <dgm:cxn modelId="{4E06BC9E-194F-475C-A369-70472EB9BB03}" srcId="{824A9CB2-1DFB-4813-82F2-CAC663421CD9}" destId="{95F02398-71F5-40AC-B488-C226091E16DB}" srcOrd="0" destOrd="0" parTransId="{913C5631-80B6-403A-BAEB-95CA9775440B}" sibTransId="{759D97BF-602C-4D06-9043-B82106FE0BF5}"/>
    <dgm:cxn modelId="{F8F8AEA1-8212-4683-9DA6-9F57D0C92EE6}" type="presOf" srcId="{CB768047-E27D-4B48-8CA1-186441E80D63}" destId="{A44FFC39-715F-4083-997B-66C9B99CDAB2}" srcOrd="0" destOrd="0" presId="urn:microsoft.com/office/officeart/2005/8/layout/lProcess2"/>
    <dgm:cxn modelId="{43BCE5B6-2E7E-4A1F-B280-959CE52171CC}" srcId="{0013ABD6-367C-41E4-AF0B-4A7710F00312}" destId="{3996EB3A-115C-4D45-A92B-97DAF8EAE514}" srcOrd="0" destOrd="0" parTransId="{8A8A7893-DF29-4731-92EF-30D958858388}" sibTransId="{C226CD78-DBC2-4CA8-BF22-56A99536C86A}"/>
    <dgm:cxn modelId="{6CC8ABBB-85A6-44C6-B6AE-248C3682DC33}" type="presOf" srcId="{3DC5CF1D-98B1-4DF6-AD33-355F25341478}" destId="{DE81C811-FF91-454E-B176-6BF5D4788F6F}" srcOrd="1" destOrd="0" presId="urn:microsoft.com/office/officeart/2005/8/layout/lProcess2"/>
    <dgm:cxn modelId="{550273BC-58AD-450D-B64B-842463D3D822}" type="presOf" srcId="{855E00FC-A3D1-483E-BE1E-50E4259F0E9A}" destId="{796B8200-E176-42CA-9F60-48EA87D0221F}" srcOrd="0" destOrd="0" presId="urn:microsoft.com/office/officeart/2005/8/layout/lProcess2"/>
    <dgm:cxn modelId="{9882A9CA-CD59-4D7E-B312-96AB6138E10D}" type="presOf" srcId="{0013ABD6-367C-41E4-AF0B-4A7710F00312}" destId="{9F6B7DEB-2F6D-4EC8-B3D6-717C2928ABB4}" srcOrd="0" destOrd="0" presId="urn:microsoft.com/office/officeart/2005/8/layout/lProcess2"/>
    <dgm:cxn modelId="{ABE98ACE-D336-4F00-BA60-40C681F150FA}" type="presOf" srcId="{9ADE2A74-6C64-4182-81C6-101544E4FC61}" destId="{F701DA5A-DF1D-4F40-9282-DAE959BCC27A}" srcOrd="0" destOrd="0" presId="urn:microsoft.com/office/officeart/2005/8/layout/lProcess2"/>
    <dgm:cxn modelId="{948817CF-7844-47ED-8859-C644FD0B7028}" type="presOf" srcId="{74D5B3D0-D283-41C7-AD7A-C9206562AD88}" destId="{5243631E-A3B5-4AFF-B91C-BD547F59158A}" srcOrd="0" destOrd="0" presId="urn:microsoft.com/office/officeart/2005/8/layout/lProcess2"/>
    <dgm:cxn modelId="{D16946CF-B1E6-4F94-8504-489E711DA532}" type="presOf" srcId="{9ADE2A74-6C64-4182-81C6-101544E4FC61}" destId="{3B814B79-6EDA-44EB-B711-F8772742C189}" srcOrd="1" destOrd="0" presId="urn:microsoft.com/office/officeart/2005/8/layout/lProcess2"/>
    <dgm:cxn modelId="{63CBB9D2-C78B-4CD9-A8B0-6CE3F93E17E0}" type="presOf" srcId="{BC7721C3-BA71-4C42-BE8F-37B49A13D94F}" destId="{9FF92A64-8232-4FA0-9306-2A9154C62882}" srcOrd="0" destOrd="0" presId="urn:microsoft.com/office/officeart/2005/8/layout/lProcess2"/>
    <dgm:cxn modelId="{8A489EE8-9F0D-4F7F-A057-28FDF506F91A}" type="presOf" srcId="{95F02398-71F5-40AC-B488-C226091E16DB}" destId="{6F94D4E3-726A-414D-9A55-D961497FADBD}" srcOrd="0" destOrd="0" presId="urn:microsoft.com/office/officeart/2005/8/layout/lProcess2"/>
    <dgm:cxn modelId="{9B7471FA-31F8-4458-9351-F6BD2FCD706C}" type="presOf" srcId="{3DC5CF1D-98B1-4DF6-AD33-355F25341478}" destId="{D9B21410-9F2A-45C9-BF43-027AACA84D15}" srcOrd="0" destOrd="0" presId="urn:microsoft.com/office/officeart/2005/8/layout/lProcess2"/>
    <dgm:cxn modelId="{847A0CFB-DBAB-459A-BC5E-A1E3B8DB1610}" srcId="{BC7721C3-BA71-4C42-BE8F-37B49A13D94F}" destId="{CB768047-E27D-4B48-8CA1-186441E80D63}" srcOrd="5" destOrd="0" parTransId="{F33F8E95-EF0D-42FE-9E14-7ACE4F03A7E8}" sibTransId="{0D26B7EE-C124-4D0F-B183-D05CF89CC049}"/>
    <dgm:cxn modelId="{A3E3795F-899E-4E19-A9DF-C5E432AF47DC}" type="presParOf" srcId="{9FF92A64-8232-4FA0-9306-2A9154C62882}" destId="{17C5368D-BE56-4D15-9454-3BF50BAC397F}" srcOrd="0" destOrd="0" presId="urn:microsoft.com/office/officeart/2005/8/layout/lProcess2"/>
    <dgm:cxn modelId="{2F92FCB9-3740-465A-AB89-3948E2519409}" type="presParOf" srcId="{17C5368D-BE56-4D15-9454-3BF50BAC397F}" destId="{A869EB28-D8C4-4540-A4CA-D1DDEFA201DB}" srcOrd="0" destOrd="0" presId="urn:microsoft.com/office/officeart/2005/8/layout/lProcess2"/>
    <dgm:cxn modelId="{8980FC18-F9BA-4083-8028-F3CF6103FC14}" type="presParOf" srcId="{17C5368D-BE56-4D15-9454-3BF50BAC397F}" destId="{8E7A55E6-5B16-476D-BD9A-CC535EC1833E}" srcOrd="1" destOrd="0" presId="urn:microsoft.com/office/officeart/2005/8/layout/lProcess2"/>
    <dgm:cxn modelId="{DB7D8931-2655-44A3-AFB3-6BBB7C42DD1A}" type="presParOf" srcId="{17C5368D-BE56-4D15-9454-3BF50BAC397F}" destId="{92A03500-C877-4AA3-905B-54BB10E6DFF9}" srcOrd="2" destOrd="0" presId="urn:microsoft.com/office/officeart/2005/8/layout/lProcess2"/>
    <dgm:cxn modelId="{B06378EA-94FA-49E4-92CD-2F15048A83BF}" type="presParOf" srcId="{92A03500-C877-4AA3-905B-54BB10E6DFF9}" destId="{9EE84ED7-7EC8-4C79-A1DA-12665A6F09F9}" srcOrd="0" destOrd="0" presId="urn:microsoft.com/office/officeart/2005/8/layout/lProcess2"/>
    <dgm:cxn modelId="{4C02EF22-23BC-450A-BE49-F50D7D4433C1}" type="presParOf" srcId="{9EE84ED7-7EC8-4C79-A1DA-12665A6F09F9}" destId="{5243631E-A3B5-4AFF-B91C-BD547F59158A}" srcOrd="0" destOrd="0" presId="urn:microsoft.com/office/officeart/2005/8/layout/lProcess2"/>
    <dgm:cxn modelId="{E76445F4-3AD4-4C9B-845C-BF25F2BDA09E}" type="presParOf" srcId="{9FF92A64-8232-4FA0-9306-2A9154C62882}" destId="{1C2B5469-39CF-4905-907E-21A27B77A4E8}" srcOrd="1" destOrd="0" presId="urn:microsoft.com/office/officeart/2005/8/layout/lProcess2"/>
    <dgm:cxn modelId="{48CAE46E-2677-49C4-8F3B-B88C8828D4A5}" type="presParOf" srcId="{9FF92A64-8232-4FA0-9306-2A9154C62882}" destId="{449F3F2C-977B-4E8C-A473-020BE5A4DF0E}" srcOrd="2" destOrd="0" presId="urn:microsoft.com/office/officeart/2005/8/layout/lProcess2"/>
    <dgm:cxn modelId="{09223F3C-B82B-42A4-AB83-EC7494D0DB24}" type="presParOf" srcId="{449F3F2C-977B-4E8C-A473-020BE5A4DF0E}" destId="{B49F1A48-FF18-4D0D-AB3B-29C425193950}" srcOrd="0" destOrd="0" presId="urn:microsoft.com/office/officeart/2005/8/layout/lProcess2"/>
    <dgm:cxn modelId="{73BCDDED-5CF9-4153-9652-8F2654545705}" type="presParOf" srcId="{449F3F2C-977B-4E8C-A473-020BE5A4DF0E}" destId="{6E6C4ADF-9D06-46AD-BA9C-F231EFD44086}" srcOrd="1" destOrd="0" presId="urn:microsoft.com/office/officeart/2005/8/layout/lProcess2"/>
    <dgm:cxn modelId="{B466365E-BA6F-44B7-9E1D-D62E3AB90B5A}" type="presParOf" srcId="{449F3F2C-977B-4E8C-A473-020BE5A4DF0E}" destId="{0124E001-B183-4283-B715-9C8F64CCC16B}" srcOrd="2" destOrd="0" presId="urn:microsoft.com/office/officeart/2005/8/layout/lProcess2"/>
    <dgm:cxn modelId="{DDB12241-3D12-4DB7-9DD9-92BD8957A099}" type="presParOf" srcId="{0124E001-B183-4283-B715-9C8F64CCC16B}" destId="{5A4379CF-F1EF-48C1-AA16-157CFE6BA445}" srcOrd="0" destOrd="0" presId="urn:microsoft.com/office/officeart/2005/8/layout/lProcess2"/>
    <dgm:cxn modelId="{7DC1B038-1505-4FF1-A13A-4A2BA2A49388}" type="presParOf" srcId="{5A4379CF-F1EF-48C1-AA16-157CFE6BA445}" destId="{6F94D4E3-726A-414D-9A55-D961497FADBD}" srcOrd="0" destOrd="0" presId="urn:microsoft.com/office/officeart/2005/8/layout/lProcess2"/>
    <dgm:cxn modelId="{454C9837-B932-4576-87D4-C0A8564B3EB4}" type="presParOf" srcId="{9FF92A64-8232-4FA0-9306-2A9154C62882}" destId="{A8BB737F-7268-4CD8-BEED-02241F2169B0}" srcOrd="3" destOrd="0" presId="urn:microsoft.com/office/officeart/2005/8/layout/lProcess2"/>
    <dgm:cxn modelId="{7D7AFC5A-5734-4273-BCA2-585CE7EE79A4}" type="presParOf" srcId="{9FF92A64-8232-4FA0-9306-2A9154C62882}" destId="{FB10DB5C-95C5-4BAF-B2DC-4B349B9CA352}" srcOrd="4" destOrd="0" presId="urn:microsoft.com/office/officeart/2005/8/layout/lProcess2"/>
    <dgm:cxn modelId="{3D190CEF-3DB2-4392-9E27-E5942BD5C143}" type="presParOf" srcId="{FB10DB5C-95C5-4BAF-B2DC-4B349B9CA352}" destId="{D9B21410-9F2A-45C9-BF43-027AACA84D15}" srcOrd="0" destOrd="0" presId="urn:microsoft.com/office/officeart/2005/8/layout/lProcess2"/>
    <dgm:cxn modelId="{6698DDE8-2242-4B41-B688-8F17A4948CD4}" type="presParOf" srcId="{FB10DB5C-95C5-4BAF-B2DC-4B349B9CA352}" destId="{DE81C811-FF91-454E-B176-6BF5D4788F6F}" srcOrd="1" destOrd="0" presId="urn:microsoft.com/office/officeart/2005/8/layout/lProcess2"/>
    <dgm:cxn modelId="{020D5A88-26A5-48A6-9F32-15C35F34AABB}" type="presParOf" srcId="{FB10DB5C-95C5-4BAF-B2DC-4B349B9CA352}" destId="{5EEF1C10-DC1B-4F35-BD66-21BC7733D054}" srcOrd="2" destOrd="0" presId="urn:microsoft.com/office/officeart/2005/8/layout/lProcess2"/>
    <dgm:cxn modelId="{9985E84C-1AE7-4B1B-8F63-9395D05AD8B0}" type="presParOf" srcId="{5EEF1C10-DC1B-4F35-BD66-21BC7733D054}" destId="{B18D8ACE-121C-468B-A0D1-D90D549AB8C7}" srcOrd="0" destOrd="0" presId="urn:microsoft.com/office/officeart/2005/8/layout/lProcess2"/>
    <dgm:cxn modelId="{E4FB1D65-5C81-473E-B6BC-32BBD316A504}" type="presParOf" srcId="{B18D8ACE-121C-468B-A0D1-D90D549AB8C7}" destId="{EEC15C07-53AA-4410-962F-AD18A67C5F6E}" srcOrd="0" destOrd="0" presId="urn:microsoft.com/office/officeart/2005/8/layout/lProcess2"/>
    <dgm:cxn modelId="{6B6FAB32-A3A6-4F8D-B331-81E5F65134C8}" type="presParOf" srcId="{9FF92A64-8232-4FA0-9306-2A9154C62882}" destId="{8A489199-5B58-4B27-B472-7D826A6BC766}" srcOrd="5" destOrd="0" presId="urn:microsoft.com/office/officeart/2005/8/layout/lProcess2"/>
    <dgm:cxn modelId="{F24A3097-65CA-421C-A1CB-7E59AE6BB2DB}" type="presParOf" srcId="{9FF92A64-8232-4FA0-9306-2A9154C62882}" destId="{87A7237E-45E3-4C80-856A-7F61D5D078BB}" srcOrd="6" destOrd="0" presId="urn:microsoft.com/office/officeart/2005/8/layout/lProcess2"/>
    <dgm:cxn modelId="{128ACA5D-EEBD-44A7-8062-544C10D4AAE8}" type="presParOf" srcId="{87A7237E-45E3-4C80-856A-7F61D5D078BB}" destId="{F701DA5A-DF1D-4F40-9282-DAE959BCC27A}" srcOrd="0" destOrd="0" presId="urn:microsoft.com/office/officeart/2005/8/layout/lProcess2"/>
    <dgm:cxn modelId="{D8644C6B-BBE3-4E7F-A235-4D4087129968}" type="presParOf" srcId="{87A7237E-45E3-4C80-856A-7F61D5D078BB}" destId="{3B814B79-6EDA-44EB-B711-F8772742C189}" srcOrd="1" destOrd="0" presId="urn:microsoft.com/office/officeart/2005/8/layout/lProcess2"/>
    <dgm:cxn modelId="{AAB80BA1-ACE4-4C01-9CEE-DEC2FBCD90C1}" type="presParOf" srcId="{87A7237E-45E3-4C80-856A-7F61D5D078BB}" destId="{B7756B40-8570-4CAA-9151-8E41794DA30F}" srcOrd="2" destOrd="0" presId="urn:microsoft.com/office/officeart/2005/8/layout/lProcess2"/>
    <dgm:cxn modelId="{8764C2FD-B7EF-464B-887C-1F7D6F1086E6}" type="presParOf" srcId="{B7756B40-8570-4CAA-9151-8E41794DA30F}" destId="{E8D0662B-3FC7-4524-A4C9-8279CE6723DF}" srcOrd="0" destOrd="0" presId="urn:microsoft.com/office/officeart/2005/8/layout/lProcess2"/>
    <dgm:cxn modelId="{E647448E-F74E-41D3-96CD-A70E8B4FDE9C}" type="presParOf" srcId="{E8D0662B-3FC7-4524-A4C9-8279CE6723DF}" destId="{010220E3-E946-4A50-8055-6E91BB1B53C2}" srcOrd="0" destOrd="0" presId="urn:microsoft.com/office/officeart/2005/8/layout/lProcess2"/>
    <dgm:cxn modelId="{8DFCF850-0695-4DC7-834C-FCF2B9AE0D29}" type="presParOf" srcId="{9FF92A64-8232-4FA0-9306-2A9154C62882}" destId="{A2A959F1-6893-4FDD-ABEE-4FF23E96D955}" srcOrd="7" destOrd="0" presId="urn:microsoft.com/office/officeart/2005/8/layout/lProcess2"/>
    <dgm:cxn modelId="{F0807C95-E817-447E-991F-4E6A645010C8}" type="presParOf" srcId="{9FF92A64-8232-4FA0-9306-2A9154C62882}" destId="{C640A08E-63F7-40B0-A0C5-265BCCA9FC64}" srcOrd="8" destOrd="0" presId="urn:microsoft.com/office/officeart/2005/8/layout/lProcess2"/>
    <dgm:cxn modelId="{98C1C600-4140-4D2E-8939-EC3F5700870D}" type="presParOf" srcId="{C640A08E-63F7-40B0-A0C5-265BCCA9FC64}" destId="{9F6B7DEB-2F6D-4EC8-B3D6-717C2928ABB4}" srcOrd="0" destOrd="0" presId="urn:microsoft.com/office/officeart/2005/8/layout/lProcess2"/>
    <dgm:cxn modelId="{DE5EDBAB-1C79-4578-910A-4FF604004268}" type="presParOf" srcId="{C640A08E-63F7-40B0-A0C5-265BCCA9FC64}" destId="{77BCDB0E-E8B9-4D9E-A29B-1FB7F0DFD1AD}" srcOrd="1" destOrd="0" presId="urn:microsoft.com/office/officeart/2005/8/layout/lProcess2"/>
    <dgm:cxn modelId="{8673F584-CBD5-4CC2-AECD-6902E5CCA2F7}" type="presParOf" srcId="{C640A08E-63F7-40B0-A0C5-265BCCA9FC64}" destId="{07E0C494-9909-4A42-B909-67ED55901477}" srcOrd="2" destOrd="0" presId="urn:microsoft.com/office/officeart/2005/8/layout/lProcess2"/>
    <dgm:cxn modelId="{12412788-71FE-4555-B42A-CD7F46494F75}" type="presParOf" srcId="{07E0C494-9909-4A42-B909-67ED55901477}" destId="{C7B1841E-A62D-4C96-9467-16FE5368B72A}" srcOrd="0" destOrd="0" presId="urn:microsoft.com/office/officeart/2005/8/layout/lProcess2"/>
    <dgm:cxn modelId="{8B1BBF61-120C-4F45-A1D7-0875B553542E}" type="presParOf" srcId="{C7B1841E-A62D-4C96-9467-16FE5368B72A}" destId="{F9339CD3-0880-4FC2-BE68-22C81D5BBA1A}" srcOrd="0" destOrd="0" presId="urn:microsoft.com/office/officeart/2005/8/layout/lProcess2"/>
    <dgm:cxn modelId="{AD4089A2-7BAE-4F0B-A068-288A435680E0}" type="presParOf" srcId="{9FF92A64-8232-4FA0-9306-2A9154C62882}" destId="{EF7632DC-2E95-44E1-918B-239789DFE0E8}" srcOrd="9" destOrd="0" presId="urn:microsoft.com/office/officeart/2005/8/layout/lProcess2"/>
    <dgm:cxn modelId="{88374F0E-02BA-4A90-B541-0FC6FB7F0026}" type="presParOf" srcId="{9FF92A64-8232-4FA0-9306-2A9154C62882}" destId="{4C432B7E-3BDD-46F3-8AED-662B6474DA0B}" srcOrd="10" destOrd="0" presId="urn:microsoft.com/office/officeart/2005/8/layout/lProcess2"/>
    <dgm:cxn modelId="{6ED995D5-2F17-40E4-8359-58AC2F945A68}" type="presParOf" srcId="{4C432B7E-3BDD-46F3-8AED-662B6474DA0B}" destId="{A44FFC39-715F-4083-997B-66C9B99CDAB2}" srcOrd="0" destOrd="0" presId="urn:microsoft.com/office/officeart/2005/8/layout/lProcess2"/>
    <dgm:cxn modelId="{FF677CAB-77C1-41AB-8A48-C5656E07B3A5}" type="presParOf" srcId="{4C432B7E-3BDD-46F3-8AED-662B6474DA0B}" destId="{E9DDC929-64F2-446B-8A91-84944ED734C6}" srcOrd="1" destOrd="0" presId="urn:microsoft.com/office/officeart/2005/8/layout/lProcess2"/>
    <dgm:cxn modelId="{1ACBB3EE-DF2E-44B9-9EB8-E4DE117AAB10}" type="presParOf" srcId="{4C432B7E-3BDD-46F3-8AED-662B6474DA0B}" destId="{A3C8055A-AED2-496C-9EA7-B2F109A47677}" srcOrd="2" destOrd="0" presId="urn:microsoft.com/office/officeart/2005/8/layout/lProcess2"/>
    <dgm:cxn modelId="{0495C256-0C49-4CBD-91DD-2E36F81FDE4F}" type="presParOf" srcId="{A3C8055A-AED2-496C-9EA7-B2F109A47677}" destId="{E7EEFECD-2C94-4C94-BD4F-A71D5F068230}" srcOrd="0" destOrd="0" presId="urn:microsoft.com/office/officeart/2005/8/layout/lProcess2"/>
    <dgm:cxn modelId="{33BFF757-B2C8-4107-9BA7-558CE76E3EDB}" type="presParOf" srcId="{E7EEFECD-2C94-4C94-BD4F-A71D5F068230}" destId="{796B8200-E176-42CA-9F60-48EA87D0221F}" srcOrd="0" destOrd="0" presId="urn:microsoft.com/office/officeart/2005/8/layout/lProcess2"/>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556D02BC-DCF9-40D6-9FDD-CB782070CF4A}" type="doc">
      <dgm:prSet loTypeId="urn:microsoft.com/office/officeart/2005/8/layout/process4" loCatId="process" qsTypeId="urn:microsoft.com/office/officeart/2005/8/quickstyle/3d4" qsCatId="3D" csTypeId="urn:microsoft.com/office/officeart/2005/8/colors/colorful4" csCatId="colorful" phldr="1"/>
      <dgm:spPr/>
      <dgm:t>
        <a:bodyPr/>
        <a:lstStyle/>
        <a:p>
          <a:endParaRPr lang="it-IT"/>
        </a:p>
      </dgm:t>
    </dgm:pt>
    <dgm:pt modelId="{145F0F15-E63F-45C7-8C09-03D5D3C441B2}">
      <dgm:prSet phldrT="[Testo]" custT="1"/>
      <dgm:spPr>
        <a:xfrm>
          <a:off x="9965" y="0"/>
          <a:ext cx="4793202" cy="1381669"/>
        </a:xfrm>
      </dgm:spPr>
      <dgm:t>
        <a:bodyPr/>
        <a:lstStyle/>
        <a:p>
          <a:r>
            <a:rPr lang="en-GB" sz="3300" kern="1200">
              <a:solidFill>
                <a:srgbClr val="002060"/>
              </a:solidFill>
              <a:latin typeface="Open Sans"/>
              <a:ea typeface="+mn-ea"/>
              <a:cs typeface="+mn-cs"/>
            </a:rPr>
            <a:t>Map, develop  and plan </a:t>
          </a:r>
          <a:r>
            <a:rPr lang="en-GB" sz="3300" b="1" kern="1200">
              <a:solidFill>
                <a:srgbClr val="002060"/>
              </a:solidFill>
              <a:latin typeface="Open Sans"/>
              <a:ea typeface="+mn-ea"/>
              <a:cs typeface="+mn-cs"/>
            </a:rPr>
            <a:t>different ideas</a:t>
          </a:r>
          <a:endParaRPr lang="it-IT" sz="3300" kern="1200" dirty="0">
            <a:solidFill>
              <a:srgbClr val="002060"/>
            </a:solidFill>
            <a:latin typeface="Open Sans"/>
            <a:ea typeface="+mn-ea"/>
            <a:cs typeface="+mn-cs"/>
          </a:endParaRPr>
        </a:p>
      </dgm:t>
    </dgm:pt>
    <dgm:pt modelId="{8A41ED35-FE51-4F95-9BF2-6B09F40C3EC7}" type="parTrans" cxnId="{A845A9FF-3891-4EA7-AD0B-A30C65D4C563}">
      <dgm:prSet/>
      <dgm:spPr/>
      <dgm:t>
        <a:bodyPr/>
        <a:lstStyle/>
        <a:p>
          <a:endParaRPr lang="it-IT" sz="3300">
            <a:solidFill>
              <a:srgbClr val="002060"/>
            </a:solidFill>
            <a:effectLst/>
            <a:latin typeface="Open Sans"/>
          </a:endParaRPr>
        </a:p>
      </dgm:t>
    </dgm:pt>
    <dgm:pt modelId="{512B5833-4A68-47E8-9E7B-008C1A034B0A}" type="sibTrans" cxnId="{A845A9FF-3891-4EA7-AD0B-A30C65D4C563}">
      <dgm:prSet custT="1"/>
      <dgm:spPr/>
      <dgm:t>
        <a:bodyPr/>
        <a:lstStyle/>
        <a:p>
          <a:endParaRPr lang="it-IT" sz="3300">
            <a:solidFill>
              <a:srgbClr val="002060"/>
            </a:solidFill>
            <a:effectLst/>
            <a:latin typeface="Open Sans"/>
          </a:endParaRPr>
        </a:p>
      </dgm:t>
    </dgm:pt>
    <dgm:pt modelId="{5F9745BF-4A31-4CCF-B7AF-B67C85BA63B2}">
      <dgm:prSet phldrT="[Testo]" custT="1"/>
      <dgm:spPr>
        <a:xfrm>
          <a:off x="5042828" y="2072503"/>
          <a:ext cx="4793202" cy="1381669"/>
        </a:xfrm>
      </dgm:spPr>
      <dgm:t>
        <a:bodyPr/>
        <a:lstStyle/>
        <a:p>
          <a:pPr marL="0" lvl="0" indent="0" algn="ctr" defTabSz="889000">
            <a:lnSpc>
              <a:spcPct val="90000"/>
            </a:lnSpc>
            <a:spcBef>
              <a:spcPct val="0"/>
            </a:spcBef>
            <a:spcAft>
              <a:spcPct val="35000"/>
            </a:spcAft>
            <a:buNone/>
          </a:pPr>
          <a:r>
            <a:rPr lang="en-GB" sz="3300" b="1" kern="1200">
              <a:solidFill>
                <a:srgbClr val="002060"/>
              </a:solidFill>
              <a:latin typeface="Open Sans"/>
              <a:ea typeface="+mn-ea"/>
              <a:cs typeface="+mn-cs"/>
            </a:rPr>
            <a:t>Think about the different aspects </a:t>
          </a:r>
          <a:r>
            <a:rPr lang="en-GB" sz="3300" kern="1200">
              <a:solidFill>
                <a:srgbClr val="002060"/>
              </a:solidFill>
              <a:latin typeface="Open Sans"/>
              <a:ea typeface="+mn-ea"/>
              <a:cs typeface="+mn-cs"/>
            </a:rPr>
            <a:t>of the project</a:t>
          </a:r>
          <a:endParaRPr lang="it-IT" sz="3300" kern="1200" dirty="0">
            <a:solidFill>
              <a:srgbClr val="002060"/>
            </a:solidFill>
            <a:latin typeface="Open Sans"/>
            <a:ea typeface="+mn-ea"/>
            <a:cs typeface="+mn-cs"/>
          </a:endParaRPr>
        </a:p>
      </dgm:t>
    </dgm:pt>
    <dgm:pt modelId="{682AB56B-3EE6-4999-A831-5D16B5549EB8}" type="parTrans" cxnId="{C602F0BB-4D3B-4B77-8112-A5A314585269}">
      <dgm:prSet/>
      <dgm:spPr/>
      <dgm:t>
        <a:bodyPr/>
        <a:lstStyle/>
        <a:p>
          <a:endParaRPr lang="it-IT" sz="3300">
            <a:solidFill>
              <a:srgbClr val="002060"/>
            </a:solidFill>
            <a:effectLst/>
            <a:latin typeface="Open Sans"/>
          </a:endParaRPr>
        </a:p>
      </dgm:t>
    </dgm:pt>
    <dgm:pt modelId="{2151D218-5EAC-4F6F-8A44-E8B8AEB5D02E}" type="sibTrans" cxnId="{C602F0BB-4D3B-4B77-8112-A5A314585269}">
      <dgm:prSet custT="1"/>
      <dgm:spPr/>
      <dgm:t>
        <a:bodyPr/>
        <a:lstStyle/>
        <a:p>
          <a:endParaRPr lang="it-IT" sz="3300">
            <a:solidFill>
              <a:srgbClr val="002060"/>
            </a:solidFill>
            <a:effectLst/>
            <a:latin typeface="Open Sans"/>
          </a:endParaRPr>
        </a:p>
      </dgm:t>
    </dgm:pt>
    <dgm:pt modelId="{4BA4D134-9F4F-433F-A56B-495DFFACB718}">
      <dgm:prSet custT="1"/>
      <dgm:spPr>
        <a:xfrm>
          <a:off x="10075690" y="0"/>
          <a:ext cx="4793202" cy="1381669"/>
        </a:xfrm>
      </dgm:spPr>
      <dgm:t>
        <a:bodyPr/>
        <a:lstStyle/>
        <a:p>
          <a:pPr marL="0" lvl="0" indent="0" algn="ctr" defTabSz="889000">
            <a:lnSpc>
              <a:spcPct val="90000"/>
            </a:lnSpc>
            <a:spcBef>
              <a:spcPct val="0"/>
            </a:spcBef>
            <a:spcAft>
              <a:spcPct val="35000"/>
            </a:spcAft>
            <a:buNone/>
          </a:pPr>
          <a:r>
            <a:rPr lang="en-GB" sz="3300" kern="1200">
              <a:solidFill>
                <a:srgbClr val="002060"/>
              </a:solidFill>
              <a:latin typeface="Open Sans"/>
              <a:ea typeface="+mn-ea"/>
              <a:cs typeface="+mn-cs"/>
            </a:rPr>
            <a:t>Find out how to </a:t>
          </a:r>
          <a:r>
            <a:rPr lang="en-GB" sz="3300" b="1" kern="1200">
              <a:solidFill>
                <a:srgbClr val="002060"/>
              </a:solidFill>
              <a:latin typeface="Open Sans"/>
              <a:ea typeface="+mn-ea"/>
              <a:cs typeface="+mn-cs"/>
            </a:rPr>
            <a:t>connect with people</a:t>
          </a:r>
          <a:r>
            <a:rPr lang="it-IT" sz="3300" b="1" kern="1200">
              <a:solidFill>
                <a:srgbClr val="002060"/>
              </a:solidFill>
              <a:latin typeface="Open Sans"/>
              <a:ea typeface="+mn-ea"/>
              <a:cs typeface="+mn-cs"/>
            </a:rPr>
            <a:t> </a:t>
          </a:r>
          <a:r>
            <a:rPr lang="en-GB" sz="3300" kern="1200">
              <a:solidFill>
                <a:srgbClr val="002060"/>
              </a:solidFill>
              <a:latin typeface="Open Sans"/>
              <a:ea typeface="+mn-ea"/>
              <a:cs typeface="+mn-cs"/>
            </a:rPr>
            <a:t>wishing to see, engage or participate in the project</a:t>
          </a:r>
          <a:endParaRPr lang="it-IT" sz="3300" kern="1200" dirty="0">
            <a:solidFill>
              <a:srgbClr val="002060"/>
            </a:solidFill>
            <a:latin typeface="Open Sans"/>
            <a:ea typeface="+mn-ea"/>
            <a:cs typeface="+mn-cs"/>
          </a:endParaRPr>
        </a:p>
      </dgm:t>
    </dgm:pt>
    <dgm:pt modelId="{659B3879-7D52-4D36-9143-B4E20C3A4B1E}" type="parTrans" cxnId="{130E4626-DB26-42AB-917C-15DCF08AFA97}">
      <dgm:prSet/>
      <dgm:spPr/>
      <dgm:t>
        <a:bodyPr/>
        <a:lstStyle/>
        <a:p>
          <a:endParaRPr lang="it-IT" sz="3300">
            <a:solidFill>
              <a:srgbClr val="002060"/>
            </a:solidFill>
            <a:effectLst/>
            <a:latin typeface="Open Sans"/>
          </a:endParaRPr>
        </a:p>
      </dgm:t>
    </dgm:pt>
    <dgm:pt modelId="{553FEBF2-3A13-4BEF-AB24-82CB881C4AC0}" type="sibTrans" cxnId="{130E4626-DB26-42AB-917C-15DCF08AFA97}">
      <dgm:prSet custT="1"/>
      <dgm:spPr/>
      <dgm:t>
        <a:bodyPr/>
        <a:lstStyle/>
        <a:p>
          <a:endParaRPr lang="it-IT" sz="3300">
            <a:solidFill>
              <a:srgbClr val="002060"/>
            </a:solidFill>
            <a:effectLst/>
            <a:latin typeface="Open Sans"/>
          </a:endParaRPr>
        </a:p>
      </dgm:t>
    </dgm:pt>
    <dgm:pt modelId="{0D188BE7-FE1B-43C8-802B-74FF8788D9CA}">
      <dgm:prSet custT="1"/>
      <dgm:spPr>
        <a:xfrm>
          <a:off x="15108553" y="2072503"/>
          <a:ext cx="4793202" cy="1381669"/>
        </a:xfrm>
      </dgm:spPr>
      <dgm:t>
        <a:bodyPr/>
        <a:lstStyle/>
        <a:p>
          <a:pPr marL="0" lvl="0" indent="0" algn="ctr" defTabSz="889000">
            <a:lnSpc>
              <a:spcPct val="90000"/>
            </a:lnSpc>
            <a:spcBef>
              <a:spcPct val="0"/>
            </a:spcBef>
            <a:spcAft>
              <a:spcPct val="35000"/>
            </a:spcAft>
            <a:buNone/>
          </a:pPr>
          <a:r>
            <a:rPr lang="en-GB" sz="3300" b="1" kern="1200" dirty="0">
              <a:solidFill>
                <a:srgbClr val="002060"/>
              </a:solidFill>
              <a:latin typeface="Open Sans"/>
              <a:ea typeface="+mn-ea"/>
              <a:cs typeface="+mn-cs"/>
            </a:rPr>
            <a:t>Connect the big picture with the finer detail </a:t>
          </a:r>
          <a:r>
            <a:rPr lang="en-GB" sz="3300" kern="1200" dirty="0">
              <a:solidFill>
                <a:srgbClr val="002060"/>
              </a:solidFill>
              <a:latin typeface="Open Sans"/>
              <a:ea typeface="+mn-ea"/>
              <a:cs typeface="+mn-cs"/>
            </a:rPr>
            <a:t>of each of the potential</a:t>
          </a:r>
          <a:r>
            <a:rPr lang="it-IT" sz="3300" kern="1200" dirty="0">
              <a:solidFill>
                <a:srgbClr val="002060"/>
              </a:solidFill>
              <a:latin typeface="Open Sans"/>
              <a:ea typeface="+mn-ea"/>
              <a:cs typeface="+mn-cs"/>
            </a:rPr>
            <a:t> </a:t>
          </a:r>
          <a:r>
            <a:rPr lang="en-GB" sz="3300" kern="1200" dirty="0">
              <a:solidFill>
                <a:srgbClr val="002060"/>
              </a:solidFill>
              <a:latin typeface="Open Sans"/>
              <a:ea typeface="+mn-ea"/>
              <a:cs typeface="+mn-cs"/>
            </a:rPr>
            <a:t>stages of the project</a:t>
          </a:r>
          <a:endParaRPr lang="it-IT" sz="3300" kern="1200" dirty="0">
            <a:solidFill>
              <a:srgbClr val="002060"/>
            </a:solidFill>
            <a:latin typeface="Open Sans"/>
            <a:ea typeface="+mn-ea"/>
            <a:cs typeface="+mn-cs"/>
          </a:endParaRPr>
        </a:p>
      </dgm:t>
    </dgm:pt>
    <dgm:pt modelId="{268E1CA8-58F5-4162-8DD8-92BD574B153A}" type="parTrans" cxnId="{F0C2CBDC-8C3F-4E21-96DB-FEB6E5211A08}">
      <dgm:prSet/>
      <dgm:spPr/>
      <dgm:t>
        <a:bodyPr/>
        <a:lstStyle/>
        <a:p>
          <a:endParaRPr lang="it-IT" sz="3300">
            <a:solidFill>
              <a:srgbClr val="002060"/>
            </a:solidFill>
            <a:effectLst/>
            <a:latin typeface="Open Sans"/>
          </a:endParaRPr>
        </a:p>
      </dgm:t>
    </dgm:pt>
    <dgm:pt modelId="{483B2C29-29C0-417E-B5DD-304AC6063378}" type="sibTrans" cxnId="{F0C2CBDC-8C3F-4E21-96DB-FEB6E5211A08}">
      <dgm:prSet custT="1"/>
      <dgm:spPr/>
      <dgm:t>
        <a:bodyPr/>
        <a:lstStyle/>
        <a:p>
          <a:endParaRPr lang="it-IT" sz="3300">
            <a:solidFill>
              <a:srgbClr val="002060"/>
            </a:solidFill>
            <a:effectLst/>
            <a:latin typeface="Open Sans"/>
          </a:endParaRPr>
        </a:p>
      </dgm:t>
    </dgm:pt>
    <dgm:pt modelId="{9686F870-B49E-400A-BBAC-412666D93BEB}" type="pres">
      <dgm:prSet presAssocID="{556D02BC-DCF9-40D6-9FDD-CB782070CF4A}" presName="Name0" presStyleCnt="0">
        <dgm:presLayoutVars>
          <dgm:dir/>
          <dgm:animLvl val="lvl"/>
          <dgm:resizeHandles val="exact"/>
        </dgm:presLayoutVars>
      </dgm:prSet>
      <dgm:spPr/>
    </dgm:pt>
    <dgm:pt modelId="{D75C010E-7C01-4CDA-95BF-E19C76C3C6D1}" type="pres">
      <dgm:prSet presAssocID="{0D188BE7-FE1B-43C8-802B-74FF8788D9CA}" presName="boxAndChildren" presStyleCnt="0"/>
      <dgm:spPr/>
    </dgm:pt>
    <dgm:pt modelId="{5AFC1F7C-DC75-40DB-AA23-1A39A6F60908}" type="pres">
      <dgm:prSet presAssocID="{0D188BE7-FE1B-43C8-802B-74FF8788D9CA}" presName="parentTextBox" presStyleLbl="node1" presStyleIdx="0" presStyleCnt="4"/>
      <dgm:spPr/>
    </dgm:pt>
    <dgm:pt modelId="{17874D71-7626-410E-9B67-E47B98BFBEFB}" type="pres">
      <dgm:prSet presAssocID="{553FEBF2-3A13-4BEF-AB24-82CB881C4AC0}" presName="sp" presStyleCnt="0"/>
      <dgm:spPr/>
    </dgm:pt>
    <dgm:pt modelId="{8DAD8312-268A-49BE-AC9C-A883245029D5}" type="pres">
      <dgm:prSet presAssocID="{4BA4D134-9F4F-433F-A56B-495DFFACB718}" presName="arrowAndChildren" presStyleCnt="0"/>
      <dgm:spPr/>
    </dgm:pt>
    <dgm:pt modelId="{8EA65CE9-AB0A-4156-8115-16660E6F2A4E}" type="pres">
      <dgm:prSet presAssocID="{4BA4D134-9F4F-433F-A56B-495DFFACB718}" presName="parentTextArrow" presStyleLbl="node1" presStyleIdx="1" presStyleCnt="4"/>
      <dgm:spPr/>
    </dgm:pt>
    <dgm:pt modelId="{FBB75303-088C-4762-801B-0153AF71D4FE}" type="pres">
      <dgm:prSet presAssocID="{2151D218-5EAC-4F6F-8A44-E8B8AEB5D02E}" presName="sp" presStyleCnt="0"/>
      <dgm:spPr/>
    </dgm:pt>
    <dgm:pt modelId="{07B2CE0E-B278-41F2-B7FD-3F083E1CE52C}" type="pres">
      <dgm:prSet presAssocID="{5F9745BF-4A31-4CCF-B7AF-B67C85BA63B2}" presName="arrowAndChildren" presStyleCnt="0"/>
      <dgm:spPr/>
    </dgm:pt>
    <dgm:pt modelId="{FC28D384-400F-49E6-8258-963873800B8E}" type="pres">
      <dgm:prSet presAssocID="{5F9745BF-4A31-4CCF-B7AF-B67C85BA63B2}" presName="parentTextArrow" presStyleLbl="node1" presStyleIdx="2" presStyleCnt="4"/>
      <dgm:spPr/>
    </dgm:pt>
    <dgm:pt modelId="{8A8486A4-BEDC-4F2B-A4BA-57C4E9A329E8}" type="pres">
      <dgm:prSet presAssocID="{512B5833-4A68-47E8-9E7B-008C1A034B0A}" presName="sp" presStyleCnt="0"/>
      <dgm:spPr/>
    </dgm:pt>
    <dgm:pt modelId="{612DB231-12E0-4D1D-912C-779DCD916293}" type="pres">
      <dgm:prSet presAssocID="{145F0F15-E63F-45C7-8C09-03D5D3C441B2}" presName="arrowAndChildren" presStyleCnt="0"/>
      <dgm:spPr/>
    </dgm:pt>
    <dgm:pt modelId="{1D34B94F-231B-490B-BD3D-5E36EFF53080}" type="pres">
      <dgm:prSet presAssocID="{145F0F15-E63F-45C7-8C09-03D5D3C441B2}" presName="parentTextArrow" presStyleLbl="node1" presStyleIdx="3" presStyleCnt="4"/>
      <dgm:spPr/>
    </dgm:pt>
  </dgm:ptLst>
  <dgm:cxnLst>
    <dgm:cxn modelId="{130E4626-DB26-42AB-917C-15DCF08AFA97}" srcId="{556D02BC-DCF9-40D6-9FDD-CB782070CF4A}" destId="{4BA4D134-9F4F-433F-A56B-495DFFACB718}" srcOrd="2" destOrd="0" parTransId="{659B3879-7D52-4D36-9143-B4E20C3A4B1E}" sibTransId="{553FEBF2-3A13-4BEF-AB24-82CB881C4AC0}"/>
    <dgm:cxn modelId="{88B1B843-04AB-4E37-8A01-CFB764CD8AF7}" type="presOf" srcId="{4BA4D134-9F4F-433F-A56B-495DFFACB718}" destId="{8EA65CE9-AB0A-4156-8115-16660E6F2A4E}" srcOrd="0" destOrd="0" presId="urn:microsoft.com/office/officeart/2005/8/layout/process4"/>
    <dgm:cxn modelId="{66D56186-DD3D-403C-B2FD-9584C15FFC9F}" type="presOf" srcId="{556D02BC-DCF9-40D6-9FDD-CB782070CF4A}" destId="{9686F870-B49E-400A-BBAC-412666D93BEB}" srcOrd="0" destOrd="0" presId="urn:microsoft.com/office/officeart/2005/8/layout/process4"/>
    <dgm:cxn modelId="{74D2B0A2-1C24-42B8-9E6C-384ACB5CC261}" type="presOf" srcId="{145F0F15-E63F-45C7-8C09-03D5D3C441B2}" destId="{1D34B94F-231B-490B-BD3D-5E36EFF53080}" srcOrd="0" destOrd="0" presId="urn:microsoft.com/office/officeart/2005/8/layout/process4"/>
    <dgm:cxn modelId="{C602F0BB-4D3B-4B77-8112-A5A314585269}" srcId="{556D02BC-DCF9-40D6-9FDD-CB782070CF4A}" destId="{5F9745BF-4A31-4CCF-B7AF-B67C85BA63B2}" srcOrd="1" destOrd="0" parTransId="{682AB56B-3EE6-4999-A831-5D16B5549EB8}" sibTransId="{2151D218-5EAC-4F6F-8A44-E8B8AEB5D02E}"/>
    <dgm:cxn modelId="{F0C2CBDC-8C3F-4E21-96DB-FEB6E5211A08}" srcId="{556D02BC-DCF9-40D6-9FDD-CB782070CF4A}" destId="{0D188BE7-FE1B-43C8-802B-74FF8788D9CA}" srcOrd="3" destOrd="0" parTransId="{268E1CA8-58F5-4162-8DD8-92BD574B153A}" sibTransId="{483B2C29-29C0-417E-B5DD-304AC6063378}"/>
    <dgm:cxn modelId="{E8846CDE-7137-466E-BD39-283967075085}" type="presOf" srcId="{5F9745BF-4A31-4CCF-B7AF-B67C85BA63B2}" destId="{FC28D384-400F-49E6-8258-963873800B8E}" srcOrd="0" destOrd="0" presId="urn:microsoft.com/office/officeart/2005/8/layout/process4"/>
    <dgm:cxn modelId="{2AC2BDEB-AA64-4CBA-98B1-6D7C0E435947}" type="presOf" srcId="{0D188BE7-FE1B-43C8-802B-74FF8788D9CA}" destId="{5AFC1F7C-DC75-40DB-AA23-1A39A6F60908}" srcOrd="0" destOrd="0" presId="urn:microsoft.com/office/officeart/2005/8/layout/process4"/>
    <dgm:cxn modelId="{A845A9FF-3891-4EA7-AD0B-A30C65D4C563}" srcId="{556D02BC-DCF9-40D6-9FDD-CB782070CF4A}" destId="{145F0F15-E63F-45C7-8C09-03D5D3C441B2}" srcOrd="0" destOrd="0" parTransId="{8A41ED35-FE51-4F95-9BF2-6B09F40C3EC7}" sibTransId="{512B5833-4A68-47E8-9E7B-008C1A034B0A}"/>
    <dgm:cxn modelId="{74276AEB-C2B5-4FEC-B187-A42D32ECB612}" type="presParOf" srcId="{9686F870-B49E-400A-BBAC-412666D93BEB}" destId="{D75C010E-7C01-4CDA-95BF-E19C76C3C6D1}" srcOrd="0" destOrd="0" presId="urn:microsoft.com/office/officeart/2005/8/layout/process4"/>
    <dgm:cxn modelId="{E9680A4E-C479-4ADF-A7F5-A7342F27A082}" type="presParOf" srcId="{D75C010E-7C01-4CDA-95BF-E19C76C3C6D1}" destId="{5AFC1F7C-DC75-40DB-AA23-1A39A6F60908}" srcOrd="0" destOrd="0" presId="urn:microsoft.com/office/officeart/2005/8/layout/process4"/>
    <dgm:cxn modelId="{02C55642-96FA-4D05-BF4B-2935065C0ECA}" type="presParOf" srcId="{9686F870-B49E-400A-BBAC-412666D93BEB}" destId="{17874D71-7626-410E-9B67-E47B98BFBEFB}" srcOrd="1" destOrd="0" presId="urn:microsoft.com/office/officeart/2005/8/layout/process4"/>
    <dgm:cxn modelId="{C465A927-E96D-42CC-958A-718F5FD41CB4}" type="presParOf" srcId="{9686F870-B49E-400A-BBAC-412666D93BEB}" destId="{8DAD8312-268A-49BE-AC9C-A883245029D5}" srcOrd="2" destOrd="0" presId="urn:microsoft.com/office/officeart/2005/8/layout/process4"/>
    <dgm:cxn modelId="{48DBF37A-F447-417D-93CC-86BC09F4A322}" type="presParOf" srcId="{8DAD8312-268A-49BE-AC9C-A883245029D5}" destId="{8EA65CE9-AB0A-4156-8115-16660E6F2A4E}" srcOrd="0" destOrd="0" presId="urn:microsoft.com/office/officeart/2005/8/layout/process4"/>
    <dgm:cxn modelId="{3194C93D-879D-47C8-8304-2859CF811BEF}" type="presParOf" srcId="{9686F870-B49E-400A-BBAC-412666D93BEB}" destId="{FBB75303-088C-4762-801B-0153AF71D4FE}" srcOrd="3" destOrd="0" presId="urn:microsoft.com/office/officeart/2005/8/layout/process4"/>
    <dgm:cxn modelId="{62A5DDB4-B14A-484C-8139-36BB7BA234A6}" type="presParOf" srcId="{9686F870-B49E-400A-BBAC-412666D93BEB}" destId="{07B2CE0E-B278-41F2-B7FD-3F083E1CE52C}" srcOrd="4" destOrd="0" presId="urn:microsoft.com/office/officeart/2005/8/layout/process4"/>
    <dgm:cxn modelId="{1D70F799-A911-4501-9358-5203E864CAE8}" type="presParOf" srcId="{07B2CE0E-B278-41F2-B7FD-3F083E1CE52C}" destId="{FC28D384-400F-49E6-8258-963873800B8E}" srcOrd="0" destOrd="0" presId="urn:microsoft.com/office/officeart/2005/8/layout/process4"/>
    <dgm:cxn modelId="{0FC78B5D-A563-43D8-8DC8-6D6D7F868A2D}" type="presParOf" srcId="{9686F870-B49E-400A-BBAC-412666D93BEB}" destId="{8A8486A4-BEDC-4F2B-A4BA-57C4E9A329E8}" srcOrd="5" destOrd="0" presId="urn:microsoft.com/office/officeart/2005/8/layout/process4"/>
    <dgm:cxn modelId="{922ED06C-DA59-4D6A-8F4C-02C5225EA060}" type="presParOf" srcId="{9686F870-B49E-400A-BBAC-412666D93BEB}" destId="{612DB231-12E0-4D1D-912C-779DCD916293}" srcOrd="6" destOrd="0" presId="urn:microsoft.com/office/officeart/2005/8/layout/process4"/>
    <dgm:cxn modelId="{37C5CC4F-3268-44E8-9986-41FD7BAAD670}" type="presParOf" srcId="{612DB231-12E0-4D1D-912C-779DCD916293}" destId="{1D34B94F-231B-490B-BD3D-5E36EFF5308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D6E01-5978-4395-8539-B57E5544448A}">
      <dsp:nvSpPr>
        <dsp:cNvPr id="0" name=""/>
        <dsp:cNvSpPr/>
      </dsp:nvSpPr>
      <dsp:spPr>
        <a:xfrm>
          <a:off x="3649234" y="1503349"/>
          <a:ext cx="4175583" cy="4175583"/>
        </a:xfrm>
        <a:prstGeom prst="ellipse">
          <a:avLst/>
        </a:prstGeom>
        <a:gradFill rotWithShape="0">
          <a:gsLst>
            <a:gs pos="0">
              <a:schemeClr val="accent5">
                <a:alpha val="50000"/>
                <a:hueOff val="0"/>
                <a:satOff val="0"/>
                <a:lumOff val="0"/>
                <a:alphaOff val="0"/>
                <a:tint val="100000"/>
                <a:shade val="100000"/>
                <a:satMod val="129999"/>
              </a:schemeClr>
            </a:gs>
            <a:gs pos="100000">
              <a:schemeClr val="accent5">
                <a:alpha val="50000"/>
                <a:hueOff val="0"/>
                <a:satOff val="0"/>
                <a:lumOff val="0"/>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it-IT" sz="2400" b="1" kern="1200" dirty="0">
              <a:solidFill>
                <a:schemeClr val="accent1">
                  <a:lumMod val="50000"/>
                </a:schemeClr>
              </a:solidFill>
              <a:latin typeface="Open Sans"/>
            </a:rPr>
            <a:t>Planning </a:t>
          </a:r>
          <a:r>
            <a:rPr lang="it-IT" sz="2400" b="1" kern="1200" dirty="0" err="1">
              <a:solidFill>
                <a:schemeClr val="accent1">
                  <a:lumMod val="50000"/>
                </a:schemeClr>
              </a:solidFill>
              <a:latin typeface="Open Sans"/>
            </a:rPr>
            <a:t>is</a:t>
          </a:r>
          <a:r>
            <a:rPr lang="it-IT" sz="2400" b="1" kern="1200" dirty="0">
              <a:solidFill>
                <a:schemeClr val="accent1">
                  <a:lumMod val="50000"/>
                </a:schemeClr>
              </a:solidFill>
              <a:latin typeface="Open Sans"/>
            </a:rPr>
            <a:t> a </a:t>
          </a:r>
          <a:r>
            <a:rPr lang="it-IT" sz="2400" b="1" kern="1200" dirty="0" err="1">
              <a:solidFill>
                <a:schemeClr val="accent1">
                  <a:lumMod val="50000"/>
                </a:schemeClr>
              </a:solidFill>
              <a:latin typeface="Open Sans"/>
            </a:rPr>
            <a:t>process</a:t>
          </a:r>
          <a:r>
            <a:rPr lang="it-IT" sz="2400" b="1" kern="1200" dirty="0">
              <a:solidFill>
                <a:schemeClr val="accent1">
                  <a:lumMod val="50000"/>
                </a:schemeClr>
              </a:solidFill>
              <a:latin typeface="Open Sans"/>
            </a:rPr>
            <a:t> to…</a:t>
          </a:r>
        </a:p>
      </dsp:txBody>
      <dsp:txXfrm>
        <a:off x="4260734" y="2114849"/>
        <a:ext cx="2952583" cy="2952583"/>
      </dsp:txXfrm>
    </dsp:sp>
    <dsp:sp modelId="{06847372-4C9D-4BC8-9402-462BCDA15368}">
      <dsp:nvSpPr>
        <dsp:cNvPr id="0" name=""/>
        <dsp:cNvSpPr/>
      </dsp:nvSpPr>
      <dsp:spPr>
        <a:xfrm>
          <a:off x="4693129" y="-172019"/>
          <a:ext cx="2087791" cy="2087791"/>
        </a:xfrm>
        <a:prstGeom prst="ellipse">
          <a:avLst/>
        </a:prstGeom>
        <a:gradFill rotWithShape="0">
          <a:gsLst>
            <a:gs pos="0">
              <a:schemeClr val="accent5">
                <a:alpha val="50000"/>
                <a:hueOff val="4838148"/>
                <a:satOff val="-4545"/>
                <a:lumOff val="49"/>
                <a:alphaOff val="0"/>
                <a:tint val="100000"/>
                <a:shade val="100000"/>
                <a:satMod val="129999"/>
              </a:schemeClr>
            </a:gs>
            <a:gs pos="100000">
              <a:schemeClr val="accent5">
                <a:alpha val="50000"/>
                <a:hueOff val="4838148"/>
                <a:satOff val="-4545"/>
                <a:lumOff val="49"/>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1">
                  <a:lumMod val="50000"/>
                </a:schemeClr>
              </a:solidFill>
              <a:latin typeface="Open Sans"/>
            </a:rPr>
            <a:t>create, test, refine and develop ideas</a:t>
          </a:r>
          <a:endParaRPr lang="it-IT" sz="2400" kern="1200" dirty="0">
            <a:solidFill>
              <a:schemeClr val="accent1">
                <a:lumMod val="50000"/>
              </a:schemeClr>
            </a:solidFill>
            <a:latin typeface="Open Sans"/>
          </a:endParaRPr>
        </a:p>
      </dsp:txBody>
      <dsp:txXfrm>
        <a:off x="4998879" y="133731"/>
        <a:ext cx="1476291" cy="1476291"/>
      </dsp:txXfrm>
    </dsp:sp>
    <dsp:sp modelId="{0458B7FE-ABDD-4009-A152-9EBBDFC12531}">
      <dsp:nvSpPr>
        <dsp:cNvPr id="0" name=""/>
        <dsp:cNvSpPr/>
      </dsp:nvSpPr>
      <dsp:spPr>
        <a:xfrm>
          <a:off x="7066865" y="2201715"/>
          <a:ext cx="2778850" cy="2778850"/>
        </a:xfrm>
        <a:prstGeom prst="ellipse">
          <a:avLst/>
        </a:prstGeom>
        <a:gradFill rotWithShape="0">
          <a:gsLst>
            <a:gs pos="0">
              <a:schemeClr val="accent5">
                <a:alpha val="50000"/>
                <a:hueOff val="9676295"/>
                <a:satOff val="-9091"/>
                <a:lumOff val="98"/>
                <a:alphaOff val="0"/>
                <a:tint val="100000"/>
                <a:shade val="100000"/>
                <a:satMod val="129999"/>
              </a:schemeClr>
            </a:gs>
            <a:gs pos="100000">
              <a:schemeClr val="accent5">
                <a:alpha val="50000"/>
                <a:hueOff val="9676295"/>
                <a:satOff val="-9091"/>
                <a:lumOff val="98"/>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1">
                  <a:lumMod val="50000"/>
                </a:schemeClr>
              </a:solidFill>
              <a:latin typeface="Open Sans"/>
            </a:rPr>
            <a:t>define the goals and objectives of a personal and/or professional project </a:t>
          </a:r>
          <a:endParaRPr lang="it-IT" sz="2400" kern="1200" dirty="0">
            <a:solidFill>
              <a:schemeClr val="accent1">
                <a:lumMod val="50000"/>
              </a:schemeClr>
            </a:solidFill>
            <a:latin typeface="Open Sans"/>
          </a:endParaRPr>
        </a:p>
      </dsp:txBody>
      <dsp:txXfrm>
        <a:off x="7473818" y="2608668"/>
        <a:ext cx="1964944" cy="1964944"/>
      </dsp:txXfrm>
    </dsp:sp>
    <dsp:sp modelId="{F4B9E3A5-7CD4-41F2-93A6-7E46932D3985}">
      <dsp:nvSpPr>
        <dsp:cNvPr id="0" name=""/>
        <dsp:cNvSpPr/>
      </dsp:nvSpPr>
      <dsp:spPr>
        <a:xfrm>
          <a:off x="4347600" y="4920980"/>
          <a:ext cx="2778850" cy="2778850"/>
        </a:xfrm>
        <a:prstGeom prst="ellipse">
          <a:avLst/>
        </a:prstGeom>
        <a:gradFill rotWithShape="0">
          <a:gsLst>
            <a:gs pos="0">
              <a:schemeClr val="accent5">
                <a:alpha val="50000"/>
                <a:hueOff val="14514443"/>
                <a:satOff val="-13636"/>
                <a:lumOff val="147"/>
                <a:alphaOff val="0"/>
                <a:tint val="100000"/>
                <a:shade val="100000"/>
                <a:satMod val="129999"/>
              </a:schemeClr>
            </a:gs>
            <a:gs pos="100000">
              <a:schemeClr val="accent5">
                <a:alpha val="50000"/>
                <a:hueOff val="14514443"/>
                <a:satOff val="-13636"/>
                <a:lumOff val="147"/>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1">
                  <a:lumMod val="50000"/>
                </a:schemeClr>
              </a:solidFill>
              <a:latin typeface="Open Sans"/>
            </a:rPr>
            <a:t>reflect upon and describe how you will attain those goals</a:t>
          </a:r>
          <a:endParaRPr lang="it-IT" sz="2400" kern="1200" dirty="0">
            <a:solidFill>
              <a:schemeClr val="accent1">
                <a:lumMod val="50000"/>
              </a:schemeClr>
            </a:solidFill>
            <a:latin typeface="Open Sans"/>
          </a:endParaRPr>
        </a:p>
      </dsp:txBody>
      <dsp:txXfrm>
        <a:off x="4754553" y="5327933"/>
        <a:ext cx="1964944" cy="1964944"/>
      </dsp:txXfrm>
    </dsp:sp>
    <dsp:sp modelId="{397500BB-F6D4-4A91-B32E-2002C5F1F1EA}">
      <dsp:nvSpPr>
        <dsp:cNvPr id="0" name=""/>
        <dsp:cNvSpPr/>
      </dsp:nvSpPr>
      <dsp:spPr>
        <a:xfrm>
          <a:off x="1489393" y="2062773"/>
          <a:ext cx="3056735" cy="3056735"/>
        </a:xfrm>
        <a:prstGeom prst="ellipse">
          <a:avLst/>
        </a:prstGeom>
        <a:gradFill rotWithShape="0">
          <a:gsLst>
            <a:gs pos="0">
              <a:schemeClr val="accent5">
                <a:alpha val="50000"/>
                <a:hueOff val="19352591"/>
                <a:satOff val="-18182"/>
                <a:lumOff val="196"/>
                <a:alphaOff val="0"/>
                <a:tint val="100000"/>
                <a:shade val="100000"/>
                <a:satMod val="129999"/>
              </a:schemeClr>
            </a:gs>
            <a:gs pos="100000">
              <a:schemeClr val="accent5">
                <a:alpha val="50000"/>
                <a:hueOff val="19352591"/>
                <a:satOff val="-18182"/>
                <a:lumOff val="196"/>
                <a:alphaOff val="0"/>
                <a:tint val="50000"/>
                <a:shade val="100000"/>
                <a:satMod val="350000"/>
              </a:schemeClr>
            </a:gs>
          </a:gsLst>
          <a:lin ang="162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tx1"/>
        </a:fontRef>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accent1">
                  <a:lumMod val="50000"/>
                </a:schemeClr>
              </a:solidFill>
              <a:latin typeface="Open Sans"/>
            </a:rPr>
            <a:t>find out if it is worth your considerable investment of time, effort and energy</a:t>
          </a:r>
          <a:endParaRPr lang="it-IT" sz="2400" kern="1200" dirty="0">
            <a:solidFill>
              <a:schemeClr val="accent1">
                <a:lumMod val="50000"/>
              </a:schemeClr>
            </a:solidFill>
            <a:latin typeface="Open Sans"/>
          </a:endParaRPr>
        </a:p>
      </dsp:txBody>
      <dsp:txXfrm>
        <a:off x="1937041" y="2510421"/>
        <a:ext cx="2161439" cy="21614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F93BDB-3186-414B-9380-29DF315DBFC8}">
      <dsp:nvSpPr>
        <dsp:cNvPr id="0" name=""/>
        <dsp:cNvSpPr/>
      </dsp:nvSpPr>
      <dsp:spPr>
        <a:xfrm>
          <a:off x="4207324" y="3550535"/>
          <a:ext cx="2662938" cy="2662938"/>
        </a:xfrm>
        <a:prstGeom prst="roundRect">
          <a:avLst/>
        </a:prstGeom>
        <a:solidFill>
          <a:srgbClr val="ED7D31">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1200150" rtl="0">
            <a:lnSpc>
              <a:spcPct val="90000"/>
            </a:lnSpc>
            <a:spcBef>
              <a:spcPct val="0"/>
            </a:spcBef>
            <a:spcAft>
              <a:spcPct val="35000"/>
            </a:spcAft>
            <a:buNone/>
          </a:pPr>
          <a:r>
            <a:rPr lang="en-GB" sz="2700" b="1" i="0" u="none" strike="noStrike" kern="1200" baseline="0">
              <a:solidFill>
                <a:sysClr val="window" lastClr="FFFFFF"/>
              </a:solidFill>
              <a:latin typeface="Open Sans"/>
              <a:ea typeface="+mn-ea"/>
              <a:cs typeface="+mn-cs"/>
            </a:rPr>
            <a:t>How can you plan successfully?</a:t>
          </a:r>
          <a:endParaRPr lang="it-IT" sz="2700" b="1" kern="1200">
            <a:solidFill>
              <a:sysClr val="window" lastClr="FFFFFF"/>
            </a:solidFill>
            <a:latin typeface="Open Sans"/>
            <a:ea typeface="+mn-ea"/>
            <a:cs typeface="+mn-cs"/>
          </a:endParaRPr>
        </a:p>
      </dsp:txBody>
      <dsp:txXfrm>
        <a:off x="4337318" y="3680529"/>
        <a:ext cx="2402950" cy="2402950"/>
      </dsp:txXfrm>
    </dsp:sp>
    <dsp:sp modelId="{EE9D045E-9FA2-4019-8505-9C6DB8B9CC0F}">
      <dsp:nvSpPr>
        <dsp:cNvPr id="0" name=""/>
        <dsp:cNvSpPr/>
      </dsp:nvSpPr>
      <dsp:spPr>
        <a:xfrm rot="16200000">
          <a:off x="4907630" y="2919372"/>
          <a:ext cx="1262325"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7C7636F0-986D-4F33-B176-24B732154B13}">
      <dsp:nvSpPr>
        <dsp:cNvPr id="0" name=""/>
        <dsp:cNvSpPr/>
      </dsp:nvSpPr>
      <dsp:spPr>
        <a:xfrm>
          <a:off x="4232705" y="-323965"/>
          <a:ext cx="2612175" cy="2612175"/>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 lastClr="FFFFFF"/>
              </a:solidFill>
              <a:latin typeface="Open Sans"/>
              <a:ea typeface="+mn-ea"/>
              <a:cs typeface="+mn-cs"/>
            </a:rPr>
            <a:t>(1) What is the goal of your project?</a:t>
          </a:r>
        </a:p>
      </dsp:txBody>
      <dsp:txXfrm>
        <a:off x="4360221" y="-196449"/>
        <a:ext cx="2357143" cy="2357143"/>
      </dsp:txXfrm>
    </dsp:sp>
    <dsp:sp modelId="{6B894370-888F-4708-B1C1-26776AFC66A6}">
      <dsp:nvSpPr>
        <dsp:cNvPr id="0" name=""/>
        <dsp:cNvSpPr/>
      </dsp:nvSpPr>
      <dsp:spPr>
        <a:xfrm rot="19800000">
          <a:off x="6813035" y="3899706"/>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9904909F-4580-4B93-B753-B455ABB3DCE3}">
      <dsp:nvSpPr>
        <dsp:cNvPr id="0" name=""/>
        <dsp:cNvSpPr/>
      </dsp:nvSpPr>
      <dsp:spPr>
        <a:xfrm>
          <a:off x="7610103" y="1625975"/>
          <a:ext cx="2612175" cy="2612175"/>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Text" lastClr="000000"/>
              </a:solidFill>
              <a:latin typeface="Open Sans"/>
              <a:ea typeface="+mn-ea"/>
              <a:cs typeface="+mn-cs"/>
            </a:rPr>
            <a:t>(2) What does the data tell you?</a:t>
          </a:r>
        </a:p>
      </dsp:txBody>
      <dsp:txXfrm>
        <a:off x="7737619" y="1753491"/>
        <a:ext cx="2357143" cy="2357143"/>
      </dsp:txXfrm>
    </dsp:sp>
    <dsp:sp modelId="{4F57B3AB-0596-4939-9A1D-6EC737476F5A}">
      <dsp:nvSpPr>
        <dsp:cNvPr id="0" name=""/>
        <dsp:cNvSpPr/>
      </dsp:nvSpPr>
      <dsp:spPr>
        <a:xfrm rot="1800000">
          <a:off x="6803851" y="5898578"/>
          <a:ext cx="991398" cy="0"/>
        </a:xfrm>
        <a:custGeom>
          <a:avLst/>
          <a:gdLst/>
          <a:ahLst/>
          <a:cxnLst/>
          <a:rect l="0" t="0" r="0" b="0"/>
          <a:pathLst>
            <a:path>
              <a:moveTo>
                <a:pt x="0" y="0"/>
              </a:moveTo>
              <a:lnTo>
                <a:pt x="80107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C56AC842-4182-4652-9C71-DFEBDCFF57C4}">
      <dsp:nvSpPr>
        <dsp:cNvPr id="0" name=""/>
        <dsp:cNvSpPr/>
      </dsp:nvSpPr>
      <dsp:spPr>
        <a:xfrm>
          <a:off x="7728838" y="5644593"/>
          <a:ext cx="2374704" cy="2374704"/>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 lastClr="FFFFFF"/>
              </a:solidFill>
              <a:latin typeface="Open Sans"/>
              <a:ea typeface="+mn-ea"/>
              <a:cs typeface="+mn-cs"/>
            </a:rPr>
            <a:t> (3) Are there potential risks or barriers?</a:t>
          </a:r>
        </a:p>
      </dsp:txBody>
      <dsp:txXfrm>
        <a:off x="7844761" y="5760516"/>
        <a:ext cx="2142858" cy="2142858"/>
      </dsp:txXfrm>
    </dsp:sp>
    <dsp:sp modelId="{EB805266-81D1-41D9-ADDD-D3FCB0C106CB}">
      <dsp:nvSpPr>
        <dsp:cNvPr id="0" name=""/>
        <dsp:cNvSpPr/>
      </dsp:nvSpPr>
      <dsp:spPr>
        <a:xfrm rot="5400000">
          <a:off x="4907630" y="6844636"/>
          <a:ext cx="1262325" cy="0"/>
        </a:xfrm>
        <a:custGeom>
          <a:avLst/>
          <a:gdLst/>
          <a:ahLst/>
          <a:cxnLst/>
          <a:rect l="0" t="0" r="0" b="0"/>
          <a:pathLst>
            <a:path>
              <a:moveTo>
                <a:pt x="0" y="0"/>
              </a:moveTo>
              <a:lnTo>
                <a:pt x="927732"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90B3C42A-9133-4D4D-8E08-90289BFC17CE}">
      <dsp:nvSpPr>
        <dsp:cNvPr id="0" name=""/>
        <dsp:cNvSpPr/>
      </dsp:nvSpPr>
      <dsp:spPr>
        <a:xfrm>
          <a:off x="4232705" y="7475799"/>
          <a:ext cx="2612175" cy="2612175"/>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 lastClr="FFFFFF"/>
              </a:solidFill>
              <a:latin typeface="Open Sans"/>
              <a:ea typeface="+mn-ea"/>
              <a:cs typeface="+mn-cs"/>
            </a:rPr>
            <a:t>(4) How can you tell if you have been successful?</a:t>
          </a:r>
        </a:p>
      </dsp:txBody>
      <dsp:txXfrm>
        <a:off x="4360221" y="7603315"/>
        <a:ext cx="2357143" cy="2357143"/>
      </dsp:txXfrm>
    </dsp:sp>
    <dsp:sp modelId="{BAF45B45-A809-4D5F-8B0E-8806305F5A4D}">
      <dsp:nvSpPr>
        <dsp:cNvPr id="0" name=""/>
        <dsp:cNvSpPr/>
      </dsp:nvSpPr>
      <dsp:spPr>
        <a:xfrm rot="9000000">
          <a:off x="3410256" y="5864302"/>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F2D4DF04-EAEC-4AC5-89F3-9BFF8F00D085}">
      <dsp:nvSpPr>
        <dsp:cNvPr id="0" name=""/>
        <dsp:cNvSpPr/>
      </dsp:nvSpPr>
      <dsp:spPr>
        <a:xfrm>
          <a:off x="855308" y="5525858"/>
          <a:ext cx="2612175" cy="2612175"/>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Text" lastClr="000000"/>
              </a:solidFill>
              <a:latin typeface="Open Sans"/>
              <a:ea typeface="+mn-ea"/>
              <a:cs typeface="+mn-cs"/>
            </a:rPr>
            <a:t>(5) What is your Plan B?</a:t>
          </a:r>
        </a:p>
      </dsp:txBody>
      <dsp:txXfrm>
        <a:off x="982824" y="5653374"/>
        <a:ext cx="2357143" cy="2357143"/>
      </dsp:txXfrm>
    </dsp:sp>
    <dsp:sp modelId="{E08B6FBC-8954-48A4-B3FB-79323DEE9C09}">
      <dsp:nvSpPr>
        <dsp:cNvPr id="0" name=""/>
        <dsp:cNvSpPr/>
      </dsp:nvSpPr>
      <dsp:spPr>
        <a:xfrm rot="12600000">
          <a:off x="3410256" y="3899706"/>
          <a:ext cx="854294" cy="0"/>
        </a:xfrm>
        <a:custGeom>
          <a:avLst/>
          <a:gdLst/>
          <a:ahLst/>
          <a:cxnLst/>
          <a:rect l="0" t="0" r="0" b="0"/>
          <a:pathLst>
            <a:path>
              <a:moveTo>
                <a:pt x="0" y="0"/>
              </a:moveTo>
              <a:lnTo>
                <a:pt x="711023" y="0"/>
              </a:lnTo>
            </a:path>
          </a:pathLst>
        </a:custGeom>
        <a:noFill/>
        <a:ln w="12700" cap="flat" cmpd="sng" algn="ctr">
          <a:solidFill>
            <a:srgbClr val="ED7D31">
              <a:hueOff val="0"/>
              <a:satOff val="0"/>
              <a:lumOff val="0"/>
              <a:alphaOff val="0"/>
            </a:srgbClr>
          </a:solidFill>
          <a:prstDash val="solid"/>
          <a:miter lim="800000"/>
        </a:ln>
        <a:effectLst/>
        <a:scene3d>
          <a:camera prst="orthographicFront"/>
          <a:lightRig rig="threePt" dir="t"/>
        </a:scene3d>
        <a:sp3d>
          <a:bevelT/>
        </a:sp3d>
      </dsp:spPr>
      <dsp:style>
        <a:lnRef idx="2">
          <a:scrgbClr r="0" g="0" b="0"/>
        </a:lnRef>
        <a:fillRef idx="0">
          <a:scrgbClr r="0" g="0" b="0"/>
        </a:fillRef>
        <a:effectRef idx="0">
          <a:scrgbClr r="0" g="0" b="0"/>
        </a:effectRef>
        <a:fontRef idx="minor"/>
      </dsp:style>
    </dsp:sp>
    <dsp:sp modelId="{DD25111E-D453-4CEE-BA15-F802B2261AE4}">
      <dsp:nvSpPr>
        <dsp:cNvPr id="0" name=""/>
        <dsp:cNvSpPr/>
      </dsp:nvSpPr>
      <dsp:spPr>
        <a:xfrm>
          <a:off x="855308" y="1625975"/>
          <a:ext cx="2612175" cy="2612175"/>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cene3d>
          <a:camera prst="orthographicFront"/>
          <a:lightRig rig="threePt" dir="t"/>
        </a:scene3d>
        <a:sp3d>
          <a:bevelT/>
        </a:sp3d>
      </dsp:spPr>
      <dsp:style>
        <a:lnRef idx="2">
          <a:scrgbClr r="0" g="0" b="0"/>
        </a:lnRef>
        <a:fillRef idx="1">
          <a:scrgbClr r="0" g="0" b="0"/>
        </a:fillRef>
        <a:effectRef idx="0">
          <a:scrgbClr r="0" g="0" b="0"/>
        </a:effectRef>
        <a:fontRef idx="minor">
          <a:schemeClr val="lt1"/>
        </a:fontRef>
      </dsp:style>
      <dsp:txBody>
        <a:bodyPr spcFirstLastPara="0" vert="horz" wrap="square" lIns="71120" tIns="71120" rIns="71120" bIns="71120" numCol="1" spcCol="1270" anchor="ctr" anchorCtr="0">
          <a:noAutofit/>
        </a:bodyPr>
        <a:lstStyle/>
        <a:p>
          <a:pPr marL="0" marR="0" lvl="0" indent="0" algn="ctr" defTabSz="1244600" rtl="0">
            <a:lnSpc>
              <a:spcPct val="90000"/>
            </a:lnSpc>
            <a:spcBef>
              <a:spcPct val="0"/>
            </a:spcBef>
            <a:spcAft>
              <a:spcPct val="35000"/>
            </a:spcAft>
            <a:buNone/>
          </a:pPr>
          <a:r>
            <a:rPr lang="en-GB" sz="2800" b="1" i="0" u="none" strike="noStrike" kern="1200" baseline="0" dirty="0">
              <a:solidFill>
                <a:sysClr val="windowText" lastClr="000000"/>
              </a:solidFill>
              <a:latin typeface="Open Sans"/>
              <a:ea typeface="+mn-ea"/>
              <a:cs typeface="+mn-cs"/>
            </a:rPr>
            <a:t>(6) Is your plan realistic?</a:t>
          </a:r>
        </a:p>
      </dsp:txBody>
      <dsp:txXfrm>
        <a:off x="982824" y="1753491"/>
        <a:ext cx="2357143" cy="23571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91CA1A-4D28-4562-8D3F-0A1AE8803B22}">
      <dsp:nvSpPr>
        <dsp:cNvPr id="0" name=""/>
        <dsp:cNvSpPr/>
      </dsp:nvSpPr>
      <dsp:spPr>
        <a:xfrm>
          <a:off x="5907" y="130935"/>
          <a:ext cx="791591" cy="791591"/>
        </a:xfrm>
        <a:prstGeom prst="ellipse">
          <a:avLst/>
        </a:prstGeom>
        <a:solidFill>
          <a:schemeClr val="accent4">
            <a:tint val="55000"/>
            <a:hueOff val="0"/>
            <a:satOff val="0"/>
            <a:lumOff val="0"/>
            <a:alphaOff val="0"/>
          </a:schemeClr>
        </a:solidFill>
        <a:ln>
          <a:solidFill>
            <a:schemeClr val="accent4">
              <a:shade val="50000"/>
              <a:hueOff val="-86082"/>
              <a:satOff val="9586"/>
              <a:lumOff val="16982"/>
            </a:schemeClr>
          </a:solidFill>
        </a:ln>
        <a:effectLst/>
      </dsp:spPr>
      <dsp:style>
        <a:lnRef idx="0">
          <a:scrgbClr r="0" g="0" b="0"/>
        </a:lnRef>
        <a:fillRef idx="1">
          <a:scrgbClr r="0" g="0" b="0"/>
        </a:fillRef>
        <a:effectRef idx="1">
          <a:scrgbClr r="0" g="0" b="0"/>
        </a:effectRef>
        <a:fontRef idx="minor"/>
      </dsp:style>
    </dsp:sp>
    <dsp:sp modelId="{46464E4C-20DA-410E-98CE-056DC360AC7E}">
      <dsp:nvSpPr>
        <dsp:cNvPr id="0" name=""/>
        <dsp:cNvSpPr/>
      </dsp:nvSpPr>
      <dsp:spPr>
        <a:xfrm>
          <a:off x="85066" y="210094"/>
          <a:ext cx="633272" cy="633272"/>
        </a:xfrm>
        <a:prstGeom prst="chord">
          <a:avLst>
            <a:gd name="adj1" fmla="val 2332194"/>
            <a:gd name="adj2" fmla="val 8587806"/>
          </a:avLst>
        </a:prstGeom>
        <a:gradFill rotWithShape="0">
          <a:gsLst>
            <a:gs pos="0">
              <a:schemeClr val="accent4">
                <a:shade val="50000"/>
                <a:hueOff val="0"/>
                <a:satOff val="0"/>
                <a:lumOff val="0"/>
                <a:alphaOff val="0"/>
                <a:tint val="50000"/>
                <a:satMod val="300000"/>
              </a:schemeClr>
            </a:gs>
            <a:gs pos="35000">
              <a:schemeClr val="accent4">
                <a:shade val="50000"/>
                <a:hueOff val="0"/>
                <a:satOff val="0"/>
                <a:lumOff val="0"/>
                <a:alphaOff val="0"/>
                <a:tint val="37000"/>
                <a:satMod val="300000"/>
              </a:schemeClr>
            </a:gs>
            <a:gs pos="100000">
              <a:schemeClr val="accent4">
                <a:shade val="50000"/>
                <a:hueOff val="0"/>
                <a:satOff val="0"/>
                <a:lumOff val="0"/>
                <a:alphaOff val="0"/>
                <a:tint val="15000"/>
                <a:satMod val="350000"/>
              </a:schemeClr>
            </a:gs>
          </a:gsLst>
          <a:lin ang="16200000" scaled="1"/>
        </a:gradFill>
        <a:ln w="9525" cap="flat" cmpd="sng" algn="ctr">
          <a:solidFill>
            <a:schemeClr val="accent4">
              <a:shade val="50000"/>
              <a:hueOff val="0"/>
              <a:satOff val="0"/>
              <a:lumOff val="0"/>
              <a:alphaOff val="0"/>
            </a:schemeClr>
          </a:solidFill>
          <a:prstDash val="solid"/>
        </a:ln>
        <a:effectLst/>
      </dsp:spPr>
      <dsp:style>
        <a:lnRef idx="1">
          <a:scrgbClr r="0" g="0" b="0"/>
        </a:lnRef>
        <a:fillRef idx="2">
          <a:scrgbClr r="0" g="0" b="0"/>
        </a:fillRef>
        <a:effectRef idx="1">
          <a:scrgbClr r="0" g="0" b="0"/>
        </a:effectRef>
        <a:fontRef idx="minor">
          <a:schemeClr val="dk1"/>
        </a:fontRef>
      </dsp:style>
    </dsp:sp>
    <dsp:sp modelId="{0F115863-5C1C-4E77-9BFD-EE0E384EA1C9}">
      <dsp:nvSpPr>
        <dsp:cNvPr id="0" name=""/>
        <dsp:cNvSpPr/>
      </dsp:nvSpPr>
      <dsp:spPr>
        <a:xfrm>
          <a:off x="888014" y="1108544"/>
          <a:ext cx="2341790" cy="3331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accent1">
                  <a:lumMod val="50000"/>
                </a:schemeClr>
              </a:solidFill>
              <a:latin typeface="Open Sans"/>
              <a:ea typeface="+mn-ea"/>
              <a:cs typeface="+mn-cs"/>
            </a:rPr>
            <a:t>The goal must clearly state what is to be achieved, by </a:t>
          </a:r>
          <a:r>
            <a:rPr lang="en-GB" sz="2800" i="1" kern="1200" dirty="0">
              <a:solidFill>
                <a:schemeClr val="accent1">
                  <a:lumMod val="50000"/>
                </a:schemeClr>
              </a:solidFill>
              <a:latin typeface="Open Sans"/>
              <a:ea typeface="+mn-ea"/>
              <a:cs typeface="+mn-cs"/>
            </a:rPr>
            <a:t>whom, where and when</a:t>
          </a:r>
          <a:r>
            <a:rPr lang="en-GB" sz="2800" kern="1200" dirty="0">
              <a:solidFill>
                <a:schemeClr val="accent1">
                  <a:lumMod val="50000"/>
                </a:schemeClr>
              </a:solidFill>
              <a:latin typeface="Open Sans"/>
              <a:ea typeface="+mn-ea"/>
              <a:cs typeface="+mn-cs"/>
            </a:rPr>
            <a:t> it is to be achieved and even </a:t>
          </a:r>
          <a:r>
            <a:rPr lang="en-GB" sz="2800" i="1" kern="1200" dirty="0">
              <a:solidFill>
                <a:schemeClr val="accent1">
                  <a:lumMod val="50000"/>
                </a:schemeClr>
              </a:solidFill>
              <a:latin typeface="Open Sans"/>
              <a:ea typeface="+mn-ea"/>
              <a:cs typeface="+mn-cs"/>
            </a:rPr>
            <a:t>why</a:t>
          </a:r>
          <a:r>
            <a:rPr lang="en-GB" sz="2800" kern="1200" dirty="0">
              <a:solidFill>
                <a:schemeClr val="accent1">
                  <a:lumMod val="50000"/>
                </a:schemeClr>
              </a:solidFill>
              <a:latin typeface="Open Sans"/>
              <a:ea typeface="+mn-ea"/>
              <a:cs typeface="+mn-cs"/>
            </a:rPr>
            <a:t> that goal is important. </a:t>
          </a:r>
          <a:endParaRPr lang="it-IT" sz="2800" kern="1200" dirty="0">
            <a:solidFill>
              <a:schemeClr val="accent1">
                <a:lumMod val="50000"/>
              </a:schemeClr>
            </a:solidFill>
            <a:latin typeface="Open Sans"/>
            <a:ea typeface="+mn-ea"/>
            <a:cs typeface="+mn-cs"/>
          </a:endParaRPr>
        </a:p>
      </dsp:txBody>
      <dsp:txXfrm>
        <a:off x="888014" y="1108544"/>
        <a:ext cx="2341790" cy="3331278"/>
      </dsp:txXfrm>
    </dsp:sp>
    <dsp:sp modelId="{9E372050-8C82-4686-A9A0-3E8B254B20A5}">
      <dsp:nvSpPr>
        <dsp:cNvPr id="0" name=""/>
        <dsp:cNvSpPr/>
      </dsp:nvSpPr>
      <dsp:spPr>
        <a:xfrm>
          <a:off x="852583" y="47818"/>
          <a:ext cx="2561450" cy="957825"/>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it-IT" sz="2800" b="1" kern="1200" dirty="0">
              <a:solidFill>
                <a:schemeClr val="accent1">
                  <a:lumMod val="50000"/>
                </a:schemeClr>
              </a:solidFill>
              <a:latin typeface="Open Sans"/>
              <a:ea typeface="+mn-ea"/>
              <a:cs typeface="+mn-cs"/>
            </a:rPr>
            <a:t>S</a:t>
          </a:r>
        </a:p>
        <a:p>
          <a:pPr marL="0" lvl="0" indent="0" algn="l" defTabSz="1244600">
            <a:lnSpc>
              <a:spcPct val="90000"/>
            </a:lnSpc>
            <a:spcBef>
              <a:spcPct val="0"/>
            </a:spcBef>
            <a:spcAft>
              <a:spcPct val="35000"/>
            </a:spcAft>
            <a:buNone/>
          </a:pPr>
          <a:r>
            <a:rPr lang="it-IT" sz="2800" b="1" i="1" kern="1200" dirty="0">
              <a:solidFill>
                <a:schemeClr val="accent1">
                  <a:lumMod val="50000"/>
                </a:schemeClr>
              </a:solidFill>
              <a:latin typeface="Open Sans"/>
              <a:ea typeface="+mn-ea"/>
              <a:cs typeface="+mn-cs"/>
            </a:rPr>
            <a:t>Specific</a:t>
          </a:r>
        </a:p>
      </dsp:txBody>
      <dsp:txXfrm>
        <a:off x="852583" y="47818"/>
        <a:ext cx="2561450" cy="957825"/>
      </dsp:txXfrm>
    </dsp:sp>
    <dsp:sp modelId="{98882511-0B8B-4470-8957-73B31D3F23B9}">
      <dsp:nvSpPr>
        <dsp:cNvPr id="0" name=""/>
        <dsp:cNvSpPr/>
      </dsp:nvSpPr>
      <dsp:spPr>
        <a:xfrm>
          <a:off x="3578948" y="137863"/>
          <a:ext cx="791591" cy="7915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26225A4-2F46-4CE4-B132-416F1BEEFAB0}">
      <dsp:nvSpPr>
        <dsp:cNvPr id="0" name=""/>
        <dsp:cNvSpPr/>
      </dsp:nvSpPr>
      <dsp:spPr>
        <a:xfrm>
          <a:off x="3658107" y="217022"/>
          <a:ext cx="633272" cy="633272"/>
        </a:xfrm>
        <a:prstGeom prst="chord">
          <a:avLst>
            <a:gd name="adj1" fmla="val 692220"/>
            <a:gd name="adj2" fmla="val 10107780"/>
          </a:avLst>
        </a:prstGeom>
        <a:gradFill rotWithShape="0">
          <a:gsLst>
            <a:gs pos="0">
              <a:schemeClr val="accent4">
                <a:shade val="50000"/>
                <a:hueOff val="-86082"/>
                <a:satOff val="9586"/>
                <a:lumOff val="16982"/>
                <a:alphaOff val="0"/>
                <a:tint val="50000"/>
                <a:satMod val="300000"/>
              </a:schemeClr>
            </a:gs>
            <a:gs pos="35000">
              <a:schemeClr val="accent4">
                <a:shade val="50000"/>
                <a:hueOff val="-86082"/>
                <a:satOff val="9586"/>
                <a:lumOff val="16982"/>
                <a:alphaOff val="0"/>
                <a:tint val="37000"/>
                <a:satMod val="300000"/>
              </a:schemeClr>
            </a:gs>
            <a:gs pos="100000">
              <a:schemeClr val="accent4">
                <a:shade val="50000"/>
                <a:hueOff val="-86082"/>
                <a:satOff val="9586"/>
                <a:lumOff val="16982"/>
                <a:alphaOff val="0"/>
                <a:tint val="15000"/>
                <a:satMod val="350000"/>
              </a:schemeClr>
            </a:gs>
          </a:gsLst>
          <a:lin ang="16200000" scaled="1"/>
        </a:gradFill>
        <a:ln w="9525" cap="flat" cmpd="sng" algn="ctr">
          <a:solidFill>
            <a:schemeClr val="accent4">
              <a:shade val="50000"/>
              <a:hueOff val="-86082"/>
              <a:satOff val="9586"/>
              <a:lumOff val="16982"/>
            </a:schemeClr>
          </a:solidFill>
          <a:prstDash val="solid"/>
        </a:ln>
        <a:effectLst/>
      </dsp:spPr>
      <dsp:style>
        <a:lnRef idx="1">
          <a:scrgbClr r="0" g="0" b="0"/>
        </a:lnRef>
        <a:fillRef idx="2">
          <a:scrgbClr r="0" g="0" b="0"/>
        </a:fillRef>
        <a:effectRef idx="1">
          <a:scrgbClr r="0" g="0" b="0"/>
        </a:effectRef>
        <a:fontRef idx="minor">
          <a:schemeClr val="dk1"/>
        </a:fontRef>
      </dsp:style>
    </dsp:sp>
    <dsp:sp modelId="{C4E6A3BF-2F51-401E-B6C3-6A8F1725489E}">
      <dsp:nvSpPr>
        <dsp:cNvPr id="0" name=""/>
        <dsp:cNvSpPr/>
      </dsp:nvSpPr>
      <dsp:spPr>
        <a:xfrm>
          <a:off x="4336425" y="1115473"/>
          <a:ext cx="2665425" cy="3331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accent1">
                  <a:lumMod val="50000"/>
                </a:schemeClr>
              </a:solidFill>
              <a:latin typeface="Open Sans"/>
              <a:ea typeface="+mn-ea"/>
              <a:cs typeface="+mn-cs"/>
            </a:rPr>
            <a:t>Measurability applies to both the end result and the milestones along the way to attaining a goal and answers the questions </a:t>
          </a:r>
          <a:r>
            <a:rPr lang="en-GB" sz="2800" i="1" kern="1200" dirty="0">
              <a:solidFill>
                <a:schemeClr val="accent1">
                  <a:lumMod val="50000"/>
                </a:schemeClr>
              </a:solidFill>
              <a:latin typeface="Open Sans"/>
              <a:ea typeface="+mn-ea"/>
              <a:cs typeface="+mn-cs"/>
            </a:rPr>
            <a:t>how much, how often, how many? </a:t>
          </a:r>
        </a:p>
      </dsp:txBody>
      <dsp:txXfrm>
        <a:off x="4336425" y="1115473"/>
        <a:ext cx="2665425" cy="3331278"/>
      </dsp:txXfrm>
    </dsp:sp>
    <dsp:sp modelId="{304FA10A-CE5E-4B87-8754-4C0AE8F9A058}">
      <dsp:nvSpPr>
        <dsp:cNvPr id="0" name=""/>
        <dsp:cNvSpPr/>
      </dsp:nvSpPr>
      <dsp:spPr>
        <a:xfrm>
          <a:off x="4418364" y="40889"/>
          <a:ext cx="2575969" cy="985538"/>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it-IT" sz="2800" b="1" kern="1200" dirty="0">
              <a:solidFill>
                <a:schemeClr val="accent1">
                  <a:lumMod val="50000"/>
                </a:schemeClr>
              </a:solidFill>
              <a:latin typeface="Open Sans"/>
              <a:ea typeface="+mn-ea"/>
              <a:cs typeface="+mn-cs"/>
            </a:rPr>
            <a:t>M</a:t>
          </a:r>
        </a:p>
        <a:p>
          <a:pPr marL="0" lvl="0" indent="0" algn="l" defTabSz="1244600">
            <a:lnSpc>
              <a:spcPct val="90000"/>
            </a:lnSpc>
            <a:spcBef>
              <a:spcPct val="0"/>
            </a:spcBef>
            <a:spcAft>
              <a:spcPct val="35000"/>
            </a:spcAft>
            <a:buNone/>
          </a:pPr>
          <a:r>
            <a:rPr lang="it-IT" sz="2800" b="1" i="1" kern="1200" dirty="0">
              <a:solidFill>
                <a:schemeClr val="accent1">
                  <a:lumMod val="50000"/>
                </a:schemeClr>
              </a:solidFill>
              <a:latin typeface="Open Sans"/>
              <a:ea typeface="+mn-ea"/>
              <a:cs typeface="+mn-cs"/>
            </a:rPr>
            <a:t>Measurable</a:t>
          </a:r>
        </a:p>
      </dsp:txBody>
      <dsp:txXfrm>
        <a:off x="4418364" y="40889"/>
        <a:ext cx="2575969" cy="985538"/>
      </dsp:txXfrm>
    </dsp:sp>
    <dsp:sp modelId="{EDF5F11D-CF14-4B78-B088-C0BB5406A389}">
      <dsp:nvSpPr>
        <dsp:cNvPr id="0" name=""/>
        <dsp:cNvSpPr/>
      </dsp:nvSpPr>
      <dsp:spPr>
        <a:xfrm>
          <a:off x="7203976" y="142116"/>
          <a:ext cx="791591" cy="7915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9391155A-06DB-475C-83FB-CCF6999B0912}">
      <dsp:nvSpPr>
        <dsp:cNvPr id="0" name=""/>
        <dsp:cNvSpPr/>
      </dsp:nvSpPr>
      <dsp:spPr>
        <a:xfrm>
          <a:off x="7283135" y="221275"/>
          <a:ext cx="633272" cy="633272"/>
        </a:xfrm>
        <a:prstGeom prst="chord">
          <a:avLst>
            <a:gd name="adj1" fmla="val 20907780"/>
            <a:gd name="adj2" fmla="val 11492220"/>
          </a:avLst>
        </a:prstGeom>
        <a:gradFill rotWithShape="0">
          <a:gsLst>
            <a:gs pos="0">
              <a:schemeClr val="accent4">
                <a:shade val="50000"/>
                <a:hueOff val="-172164"/>
                <a:satOff val="19171"/>
                <a:lumOff val="33963"/>
                <a:alphaOff val="0"/>
                <a:tint val="50000"/>
                <a:satMod val="300000"/>
              </a:schemeClr>
            </a:gs>
            <a:gs pos="35000">
              <a:schemeClr val="accent4">
                <a:shade val="50000"/>
                <a:hueOff val="-172164"/>
                <a:satOff val="19171"/>
                <a:lumOff val="33963"/>
                <a:alphaOff val="0"/>
                <a:tint val="37000"/>
                <a:satMod val="300000"/>
              </a:schemeClr>
            </a:gs>
            <a:gs pos="100000">
              <a:schemeClr val="accent4">
                <a:shade val="50000"/>
                <a:hueOff val="-172164"/>
                <a:satOff val="19171"/>
                <a:lumOff val="33963"/>
                <a:alphaOff val="0"/>
                <a:tint val="15000"/>
                <a:satMod val="350000"/>
              </a:schemeClr>
            </a:gs>
          </a:gsLst>
          <a:lin ang="16200000" scaled="1"/>
        </a:gradFill>
        <a:ln w="9525" cap="flat" cmpd="sng" algn="ctr">
          <a:solidFill>
            <a:schemeClr val="accent4">
              <a:shade val="50000"/>
              <a:hueOff val="-172164"/>
              <a:satOff val="19171"/>
              <a:lumOff val="33963"/>
            </a:schemeClr>
          </a:solidFill>
          <a:prstDash val="solid"/>
        </a:ln>
        <a:effectLst/>
      </dsp:spPr>
      <dsp:style>
        <a:lnRef idx="1">
          <a:scrgbClr r="0" g="0" b="0"/>
        </a:lnRef>
        <a:fillRef idx="2">
          <a:scrgbClr r="0" g="0" b="0"/>
        </a:fillRef>
        <a:effectRef idx="1">
          <a:scrgbClr r="0" g="0" b="0"/>
        </a:effectRef>
        <a:fontRef idx="minor">
          <a:schemeClr val="dk1"/>
        </a:fontRef>
      </dsp:style>
    </dsp:sp>
    <dsp:sp modelId="{2E888F3E-94E6-49A7-B0B3-48255430F0D4}">
      <dsp:nvSpPr>
        <dsp:cNvPr id="0" name=""/>
        <dsp:cNvSpPr/>
      </dsp:nvSpPr>
      <dsp:spPr>
        <a:xfrm>
          <a:off x="8234881" y="1138347"/>
          <a:ext cx="2341790" cy="3331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accent1">
                  <a:lumMod val="50000"/>
                </a:schemeClr>
              </a:solidFill>
              <a:latin typeface="Open Sans"/>
              <a:ea typeface="+mn-ea"/>
              <a:cs typeface="+mn-cs"/>
            </a:rPr>
            <a:t>You should know what you will do to achieve your g</a:t>
          </a:r>
          <a:r>
            <a:rPr lang="en-US" sz="2800" kern="1200" dirty="0" err="1">
              <a:solidFill>
                <a:schemeClr val="accent1">
                  <a:lumMod val="50000"/>
                </a:schemeClr>
              </a:solidFill>
              <a:latin typeface="Open Sans"/>
              <a:ea typeface="+mn-ea"/>
              <a:cs typeface="+mn-cs"/>
            </a:rPr>
            <a:t>oals</a:t>
          </a:r>
          <a:r>
            <a:rPr lang="en-US" sz="2800" kern="1200" dirty="0">
              <a:solidFill>
                <a:schemeClr val="accent1">
                  <a:lumMod val="50000"/>
                </a:schemeClr>
              </a:solidFill>
              <a:latin typeface="Open Sans"/>
              <a:ea typeface="+mn-ea"/>
              <a:cs typeface="+mn-cs"/>
            </a:rPr>
            <a:t> by including the action-based steps that you will do to make them happen.</a:t>
          </a:r>
          <a:endParaRPr lang="en-GB" sz="2800" kern="1200" dirty="0">
            <a:solidFill>
              <a:schemeClr val="accent1">
                <a:lumMod val="50000"/>
              </a:schemeClr>
            </a:solidFill>
            <a:latin typeface="Open Sans"/>
            <a:ea typeface="+mn-ea"/>
            <a:cs typeface="+mn-cs"/>
          </a:endParaRPr>
        </a:p>
      </dsp:txBody>
      <dsp:txXfrm>
        <a:off x="8234881" y="1138347"/>
        <a:ext cx="2341790" cy="3331278"/>
      </dsp:txXfrm>
    </dsp:sp>
    <dsp:sp modelId="{A79996EE-9122-4D3B-9832-41B260874F2F}">
      <dsp:nvSpPr>
        <dsp:cNvPr id="0" name=""/>
        <dsp:cNvSpPr/>
      </dsp:nvSpPr>
      <dsp:spPr>
        <a:xfrm>
          <a:off x="8043392" y="36636"/>
          <a:ext cx="2575969" cy="1002550"/>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it-IT" sz="2800" b="1" kern="1200" dirty="0">
              <a:solidFill>
                <a:schemeClr val="accent1">
                  <a:lumMod val="50000"/>
                </a:schemeClr>
              </a:solidFill>
              <a:latin typeface="Open Sans"/>
              <a:ea typeface="+mn-ea"/>
              <a:cs typeface="+mn-cs"/>
            </a:rPr>
            <a:t>A</a:t>
          </a:r>
        </a:p>
        <a:p>
          <a:pPr marL="0" lvl="0" indent="0" algn="l" defTabSz="1244600">
            <a:lnSpc>
              <a:spcPct val="90000"/>
            </a:lnSpc>
            <a:spcBef>
              <a:spcPct val="0"/>
            </a:spcBef>
            <a:spcAft>
              <a:spcPct val="35000"/>
            </a:spcAft>
            <a:buNone/>
          </a:pPr>
          <a:r>
            <a:rPr lang="it-IT" sz="2800" b="1" i="1" kern="1200" dirty="0">
              <a:solidFill>
                <a:schemeClr val="accent1">
                  <a:lumMod val="50000"/>
                </a:schemeClr>
              </a:solidFill>
              <a:latin typeface="Open Sans"/>
              <a:ea typeface="+mn-ea"/>
              <a:cs typeface="+mn-cs"/>
            </a:rPr>
            <a:t>Action based</a:t>
          </a:r>
        </a:p>
      </dsp:txBody>
      <dsp:txXfrm>
        <a:off x="8043392" y="36636"/>
        <a:ext cx="2575969" cy="1002550"/>
      </dsp:txXfrm>
    </dsp:sp>
    <dsp:sp modelId="{F0BB04D9-3DE4-4D04-B1F5-34A9208DE6FB}">
      <dsp:nvSpPr>
        <dsp:cNvPr id="0" name=""/>
        <dsp:cNvSpPr/>
      </dsp:nvSpPr>
      <dsp:spPr>
        <a:xfrm>
          <a:off x="10784276" y="159582"/>
          <a:ext cx="791591" cy="7915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5C0EDC48-8B78-41FC-A655-2094AAC02C34}">
      <dsp:nvSpPr>
        <dsp:cNvPr id="0" name=""/>
        <dsp:cNvSpPr/>
      </dsp:nvSpPr>
      <dsp:spPr>
        <a:xfrm>
          <a:off x="10863435" y="238741"/>
          <a:ext cx="633272" cy="633272"/>
        </a:xfrm>
        <a:prstGeom prst="chord">
          <a:avLst>
            <a:gd name="adj1" fmla="val 19267806"/>
            <a:gd name="adj2" fmla="val 13012194"/>
          </a:avLst>
        </a:prstGeom>
        <a:gradFill rotWithShape="0">
          <a:gsLst>
            <a:gs pos="0">
              <a:schemeClr val="accent4">
                <a:shade val="50000"/>
                <a:hueOff val="-172164"/>
                <a:satOff val="19171"/>
                <a:lumOff val="33963"/>
                <a:alphaOff val="0"/>
                <a:tint val="50000"/>
                <a:satMod val="300000"/>
              </a:schemeClr>
            </a:gs>
            <a:gs pos="35000">
              <a:schemeClr val="accent4">
                <a:shade val="50000"/>
                <a:hueOff val="-172164"/>
                <a:satOff val="19171"/>
                <a:lumOff val="33963"/>
                <a:alphaOff val="0"/>
                <a:tint val="37000"/>
                <a:satMod val="300000"/>
              </a:schemeClr>
            </a:gs>
            <a:gs pos="100000">
              <a:schemeClr val="accent4">
                <a:shade val="50000"/>
                <a:hueOff val="-172164"/>
                <a:satOff val="19171"/>
                <a:lumOff val="33963"/>
                <a:alphaOff val="0"/>
                <a:tint val="15000"/>
                <a:satMod val="350000"/>
              </a:schemeClr>
            </a:gs>
          </a:gsLst>
          <a:lin ang="16200000" scaled="1"/>
        </a:gradFill>
        <a:ln w="9525" cap="flat" cmpd="sng" algn="ctr">
          <a:solidFill>
            <a:schemeClr val="accent4">
              <a:shade val="50000"/>
              <a:hueOff val="-172164"/>
              <a:satOff val="19171"/>
              <a:lumOff val="33963"/>
            </a:schemeClr>
          </a:solidFill>
          <a:prstDash val="solid"/>
        </a:ln>
        <a:effectLst/>
      </dsp:spPr>
      <dsp:style>
        <a:lnRef idx="1">
          <a:scrgbClr r="0" g="0" b="0"/>
        </a:lnRef>
        <a:fillRef idx="2">
          <a:scrgbClr r="0" g="0" b="0"/>
        </a:fillRef>
        <a:effectRef idx="1">
          <a:scrgbClr r="0" g="0" b="0"/>
        </a:effectRef>
        <a:fontRef idx="minor">
          <a:schemeClr val="dk1"/>
        </a:fontRef>
      </dsp:style>
    </dsp:sp>
    <dsp:sp modelId="{4AE0EB52-7F7D-4A64-8DC6-905DE40E7B32}">
      <dsp:nvSpPr>
        <dsp:cNvPr id="0" name=""/>
        <dsp:cNvSpPr/>
      </dsp:nvSpPr>
      <dsp:spPr>
        <a:xfrm>
          <a:off x="11759376" y="1174402"/>
          <a:ext cx="2341790" cy="3331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accent1">
                  <a:lumMod val="50000"/>
                </a:schemeClr>
              </a:solidFill>
              <a:latin typeface="Open Sans"/>
              <a:ea typeface="+mn-ea"/>
              <a:cs typeface="+mn-cs"/>
            </a:rPr>
            <a:t>Your goals must be realistically doable and within your own limits possibilities. </a:t>
          </a:r>
          <a:endParaRPr lang="it-IT" sz="2800" kern="1200" dirty="0">
            <a:solidFill>
              <a:schemeClr val="accent1">
                <a:lumMod val="50000"/>
              </a:schemeClr>
            </a:solidFill>
            <a:latin typeface="Open Sans"/>
            <a:ea typeface="+mn-ea"/>
            <a:cs typeface="+mn-cs"/>
          </a:endParaRPr>
        </a:p>
      </dsp:txBody>
      <dsp:txXfrm>
        <a:off x="11759376" y="1174402"/>
        <a:ext cx="2341790" cy="3331278"/>
      </dsp:txXfrm>
    </dsp:sp>
    <dsp:sp modelId="{9E68082E-6D73-41CF-90EA-80C7B50727A8}">
      <dsp:nvSpPr>
        <dsp:cNvPr id="0" name=""/>
        <dsp:cNvSpPr/>
      </dsp:nvSpPr>
      <dsp:spPr>
        <a:xfrm>
          <a:off x="11623693" y="19170"/>
          <a:ext cx="2575969" cy="1072415"/>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it-IT" sz="2800" b="1" kern="1200" dirty="0">
              <a:solidFill>
                <a:schemeClr val="accent1">
                  <a:lumMod val="50000"/>
                </a:schemeClr>
              </a:solidFill>
              <a:latin typeface="Open Sans"/>
              <a:ea typeface="+mn-ea"/>
              <a:cs typeface="+mn-cs"/>
            </a:rPr>
            <a:t>R</a:t>
          </a:r>
        </a:p>
        <a:p>
          <a:pPr marL="0" lvl="0" indent="0" algn="l" defTabSz="1244600">
            <a:lnSpc>
              <a:spcPct val="90000"/>
            </a:lnSpc>
            <a:spcBef>
              <a:spcPct val="0"/>
            </a:spcBef>
            <a:spcAft>
              <a:spcPct val="35000"/>
            </a:spcAft>
            <a:buNone/>
          </a:pPr>
          <a:r>
            <a:rPr lang="it-IT" sz="2800" b="1" i="1" kern="1200" dirty="0">
              <a:solidFill>
                <a:schemeClr val="accent1">
                  <a:lumMod val="50000"/>
                </a:schemeClr>
              </a:solidFill>
              <a:latin typeface="Open Sans"/>
              <a:ea typeface="+mn-ea"/>
              <a:cs typeface="+mn-cs"/>
            </a:rPr>
            <a:t>Realistic</a:t>
          </a:r>
        </a:p>
      </dsp:txBody>
      <dsp:txXfrm>
        <a:off x="11623693" y="19170"/>
        <a:ext cx="2575969" cy="1072415"/>
      </dsp:txXfrm>
    </dsp:sp>
    <dsp:sp modelId="{8ADC6501-AB26-42F8-A191-839F81101BFA}">
      <dsp:nvSpPr>
        <dsp:cNvPr id="0" name=""/>
        <dsp:cNvSpPr/>
      </dsp:nvSpPr>
      <dsp:spPr>
        <a:xfrm>
          <a:off x="14364577" y="178753"/>
          <a:ext cx="791591" cy="791591"/>
        </a:xfrm>
        <a:prstGeom prst="ellipse">
          <a:avLst/>
        </a:prstGeom>
        <a:solidFill>
          <a:schemeClr val="accent4">
            <a:tint val="55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F5DDC852-D202-48A5-AB53-796CDF1399C7}">
      <dsp:nvSpPr>
        <dsp:cNvPr id="0" name=""/>
        <dsp:cNvSpPr/>
      </dsp:nvSpPr>
      <dsp:spPr>
        <a:xfrm>
          <a:off x="14443736" y="257912"/>
          <a:ext cx="633272" cy="633272"/>
        </a:xfrm>
        <a:prstGeom prst="chord">
          <a:avLst>
            <a:gd name="adj1" fmla="val 16200000"/>
            <a:gd name="adj2" fmla="val 16200000"/>
          </a:avLst>
        </a:prstGeom>
        <a:gradFill rotWithShape="0">
          <a:gsLst>
            <a:gs pos="0">
              <a:schemeClr val="accent4">
                <a:shade val="50000"/>
                <a:hueOff val="-86082"/>
                <a:satOff val="9586"/>
                <a:lumOff val="16982"/>
                <a:alphaOff val="0"/>
                <a:tint val="50000"/>
                <a:satMod val="300000"/>
              </a:schemeClr>
            </a:gs>
            <a:gs pos="35000">
              <a:schemeClr val="accent4">
                <a:shade val="50000"/>
                <a:hueOff val="-86082"/>
                <a:satOff val="9586"/>
                <a:lumOff val="16982"/>
                <a:alphaOff val="0"/>
                <a:tint val="37000"/>
                <a:satMod val="300000"/>
              </a:schemeClr>
            </a:gs>
            <a:gs pos="100000">
              <a:schemeClr val="accent4">
                <a:shade val="50000"/>
                <a:hueOff val="-86082"/>
                <a:satOff val="9586"/>
                <a:lumOff val="16982"/>
                <a:alphaOff val="0"/>
                <a:tint val="15000"/>
                <a:satMod val="350000"/>
              </a:schemeClr>
            </a:gs>
          </a:gsLst>
          <a:lin ang="16200000" scaled="1"/>
        </a:gradFill>
        <a:ln w="9525" cap="flat" cmpd="sng" algn="ctr">
          <a:solidFill>
            <a:schemeClr val="accent4">
              <a:shade val="50000"/>
              <a:hueOff val="-86082"/>
              <a:satOff val="9586"/>
              <a:lumOff val="16982"/>
            </a:schemeClr>
          </a:solidFill>
          <a:prstDash val="solid"/>
        </a:ln>
        <a:effectLst/>
      </dsp:spPr>
      <dsp:style>
        <a:lnRef idx="1">
          <a:scrgbClr r="0" g="0" b="0"/>
        </a:lnRef>
        <a:fillRef idx="2">
          <a:scrgbClr r="0" g="0" b="0"/>
        </a:fillRef>
        <a:effectRef idx="1">
          <a:scrgbClr r="0" g="0" b="0"/>
        </a:effectRef>
        <a:fontRef idx="minor">
          <a:schemeClr val="dk1"/>
        </a:fontRef>
      </dsp:style>
    </dsp:sp>
    <dsp:sp modelId="{E271F267-B86D-4D9D-A45E-3A8385CDED64}">
      <dsp:nvSpPr>
        <dsp:cNvPr id="0" name=""/>
        <dsp:cNvSpPr/>
      </dsp:nvSpPr>
      <dsp:spPr>
        <a:xfrm>
          <a:off x="15246684" y="1252303"/>
          <a:ext cx="2341790" cy="33312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t" anchorCtr="0">
          <a:noAutofit/>
        </a:bodyPr>
        <a:lstStyle/>
        <a:p>
          <a:pPr marL="0" lvl="0" indent="0" algn="l" defTabSz="1244600">
            <a:lnSpc>
              <a:spcPct val="90000"/>
            </a:lnSpc>
            <a:spcBef>
              <a:spcPct val="0"/>
            </a:spcBef>
            <a:spcAft>
              <a:spcPct val="35000"/>
            </a:spcAft>
            <a:buNone/>
          </a:pPr>
          <a:r>
            <a:rPr lang="en-GB" sz="2800" kern="1200" dirty="0">
              <a:solidFill>
                <a:schemeClr val="accent1">
                  <a:lumMod val="50000"/>
                </a:schemeClr>
              </a:solidFill>
              <a:latin typeface="Open Sans"/>
              <a:ea typeface="+mn-ea"/>
              <a:cs typeface="+mn-cs"/>
            </a:rPr>
            <a:t>You must be sure that you put a time-frame to your goals.</a:t>
          </a:r>
          <a:endParaRPr lang="it-IT" sz="2800" kern="1200" dirty="0">
            <a:solidFill>
              <a:schemeClr val="accent1">
                <a:lumMod val="50000"/>
              </a:schemeClr>
            </a:solidFill>
            <a:latin typeface="Open Sans"/>
            <a:ea typeface="+mn-ea"/>
            <a:cs typeface="+mn-cs"/>
          </a:endParaRPr>
        </a:p>
      </dsp:txBody>
      <dsp:txXfrm>
        <a:off x="15246684" y="1252303"/>
        <a:ext cx="2341790" cy="3331278"/>
      </dsp:txXfrm>
    </dsp:sp>
    <dsp:sp modelId="{ED3B9241-1DA3-4188-8D23-397A61E5B529}">
      <dsp:nvSpPr>
        <dsp:cNvPr id="0" name=""/>
        <dsp:cNvSpPr/>
      </dsp:nvSpPr>
      <dsp:spPr>
        <a:xfrm>
          <a:off x="15203993" y="0"/>
          <a:ext cx="2575969" cy="1149097"/>
        </a:xfrm>
        <a:prstGeom prst="rect">
          <a:avLst/>
        </a:prstGeom>
        <a:solidFill>
          <a:schemeClr val="accent4">
            <a:tint val="55000"/>
            <a:hueOff val="0"/>
            <a:satOff val="0"/>
            <a:lumOff val="0"/>
          </a:schemeClr>
        </a:solidFill>
        <a:ln>
          <a:solidFill>
            <a:schemeClr val="accent4">
              <a:hueOff val="0"/>
              <a:satOff val="0"/>
              <a:lumOff val="0"/>
            </a:schemeClr>
          </a:solidFill>
        </a:ln>
        <a:effectLst/>
      </dsp:spPr>
      <dsp:style>
        <a:lnRef idx="0">
          <a:scrgbClr r="0" g="0" b="0"/>
        </a:lnRef>
        <a:fillRef idx="0">
          <a:scrgbClr r="0" g="0" b="0"/>
        </a:fillRef>
        <a:effectRef idx="0">
          <a:scrgbClr r="0" g="0" b="0"/>
        </a:effectRef>
        <a:fontRef idx="minor"/>
      </dsp:style>
      <dsp:txBody>
        <a:bodyPr spcFirstLastPara="0" vert="horz" wrap="square" lIns="71120" tIns="71120" rIns="71120" bIns="71120" numCol="1" spcCol="1270" anchor="b" anchorCtr="0">
          <a:noAutofit/>
        </a:bodyPr>
        <a:lstStyle/>
        <a:p>
          <a:pPr marL="0" lvl="0" indent="0" algn="l" defTabSz="1244600">
            <a:lnSpc>
              <a:spcPct val="90000"/>
            </a:lnSpc>
            <a:spcBef>
              <a:spcPct val="0"/>
            </a:spcBef>
            <a:spcAft>
              <a:spcPct val="35000"/>
            </a:spcAft>
            <a:buNone/>
          </a:pPr>
          <a:r>
            <a:rPr lang="it-IT" sz="2800" b="1" kern="1200" dirty="0">
              <a:solidFill>
                <a:schemeClr val="accent1">
                  <a:lumMod val="50000"/>
                </a:schemeClr>
              </a:solidFill>
              <a:latin typeface="Open Sans"/>
              <a:ea typeface="+mn-ea"/>
              <a:cs typeface="+mn-cs"/>
            </a:rPr>
            <a:t>T</a:t>
          </a:r>
        </a:p>
        <a:p>
          <a:pPr marL="0" lvl="0" indent="0" algn="l" defTabSz="1244600">
            <a:lnSpc>
              <a:spcPct val="90000"/>
            </a:lnSpc>
            <a:spcBef>
              <a:spcPct val="0"/>
            </a:spcBef>
            <a:spcAft>
              <a:spcPct val="35000"/>
            </a:spcAft>
            <a:buNone/>
          </a:pPr>
          <a:r>
            <a:rPr lang="it-IT" sz="2800" b="1" i="1" kern="1200" dirty="0">
              <a:solidFill>
                <a:schemeClr val="accent1">
                  <a:lumMod val="50000"/>
                </a:schemeClr>
              </a:solidFill>
              <a:latin typeface="Open Sans"/>
              <a:ea typeface="+mn-ea"/>
              <a:cs typeface="+mn-cs"/>
            </a:rPr>
            <a:t>Time based</a:t>
          </a:r>
        </a:p>
      </dsp:txBody>
      <dsp:txXfrm>
        <a:off x="15203993" y="0"/>
        <a:ext cx="2575969" cy="114909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69EB28-D8C4-4540-A4CA-D1DDEFA201DB}">
      <dsp:nvSpPr>
        <dsp:cNvPr id="0" name=""/>
        <dsp:cNvSpPr/>
      </dsp:nvSpPr>
      <dsp:spPr>
        <a:xfrm>
          <a:off x="6547"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Who</a:t>
          </a:r>
          <a:endParaRPr lang="it-IT" sz="4500" kern="1200" dirty="0">
            <a:solidFill>
              <a:schemeClr val="tx1"/>
            </a:solidFill>
            <a:latin typeface="Open Sans"/>
          </a:endParaRPr>
        </a:p>
      </dsp:txBody>
      <dsp:txXfrm>
        <a:off x="6547" y="0"/>
        <a:ext cx="2586592" cy="986972"/>
      </dsp:txXfrm>
    </dsp:sp>
    <dsp:sp modelId="{5243631E-A3B5-4AFF-B91C-BD547F59158A}">
      <dsp:nvSpPr>
        <dsp:cNvPr id="0" name=""/>
        <dsp:cNvSpPr/>
      </dsp:nvSpPr>
      <dsp:spPr>
        <a:xfrm>
          <a:off x="265206" y="986972"/>
          <a:ext cx="2069274" cy="2138440"/>
        </a:xfrm>
        <a:prstGeom prst="roundRect">
          <a:avLst>
            <a:gd name="adj" fmla="val 10000"/>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it-IT" sz="2100" kern="1200" dirty="0" err="1">
              <a:solidFill>
                <a:schemeClr val="tx1"/>
              </a:solidFill>
              <a:latin typeface="Open Sans"/>
            </a:rPr>
            <a:t>Who</a:t>
          </a:r>
          <a:r>
            <a:rPr lang="it-IT" sz="2100" kern="1200" dirty="0">
              <a:solidFill>
                <a:schemeClr val="tx1"/>
              </a:solidFill>
              <a:latin typeface="Open Sans"/>
            </a:rPr>
            <a:t> </a:t>
          </a:r>
          <a:r>
            <a:rPr lang="it-IT" sz="2100" kern="1200" dirty="0" err="1">
              <a:solidFill>
                <a:schemeClr val="tx1"/>
              </a:solidFill>
              <a:latin typeface="Open Sans"/>
            </a:rPr>
            <a:t>is</a:t>
          </a:r>
          <a:r>
            <a:rPr lang="it-IT" sz="2100" kern="1200" dirty="0">
              <a:solidFill>
                <a:schemeClr val="tx1"/>
              </a:solidFill>
              <a:latin typeface="Open Sans"/>
            </a:rPr>
            <a:t> </a:t>
          </a:r>
          <a:r>
            <a:rPr lang="it-IT" sz="2100" kern="1200" dirty="0" err="1">
              <a:solidFill>
                <a:schemeClr val="tx1"/>
              </a:solidFill>
              <a:latin typeface="Open Sans"/>
            </a:rPr>
            <a:t>involved</a:t>
          </a:r>
          <a:r>
            <a:rPr lang="it-IT" sz="2100" kern="1200" dirty="0">
              <a:solidFill>
                <a:schemeClr val="tx1"/>
              </a:solidFill>
              <a:latin typeface="Open Sans"/>
            </a:rPr>
            <a:t>?</a:t>
          </a:r>
        </a:p>
      </dsp:txBody>
      <dsp:txXfrm>
        <a:off x="325813" y="1047579"/>
        <a:ext cx="1948060" cy="2017226"/>
      </dsp:txXfrm>
    </dsp:sp>
    <dsp:sp modelId="{B49F1A48-FF18-4D0D-AB3B-29C425193950}">
      <dsp:nvSpPr>
        <dsp:cNvPr id="0" name=""/>
        <dsp:cNvSpPr/>
      </dsp:nvSpPr>
      <dsp:spPr>
        <a:xfrm>
          <a:off x="2787134"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What</a:t>
          </a:r>
          <a:endParaRPr lang="it-IT" sz="4500" kern="1200" dirty="0">
            <a:solidFill>
              <a:schemeClr val="tx1"/>
            </a:solidFill>
            <a:latin typeface="Open Sans"/>
          </a:endParaRPr>
        </a:p>
      </dsp:txBody>
      <dsp:txXfrm>
        <a:off x="2787134" y="0"/>
        <a:ext cx="2586592" cy="986972"/>
      </dsp:txXfrm>
    </dsp:sp>
    <dsp:sp modelId="{6F94D4E3-726A-414D-9A55-D961497FADBD}">
      <dsp:nvSpPr>
        <dsp:cNvPr id="0" name=""/>
        <dsp:cNvSpPr/>
      </dsp:nvSpPr>
      <dsp:spPr>
        <a:xfrm>
          <a:off x="3045793" y="986972"/>
          <a:ext cx="2069274" cy="2138440"/>
        </a:xfrm>
        <a:prstGeom prst="roundRect">
          <a:avLst>
            <a:gd name="adj" fmla="val 10000"/>
          </a:avLst>
        </a:prstGeom>
        <a:solidFill>
          <a:schemeClr val="accent4">
            <a:hueOff val="-544111"/>
            <a:satOff val="952"/>
            <a:lumOff val="129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it-IT" sz="2100" kern="1200" dirty="0" err="1">
              <a:solidFill>
                <a:schemeClr val="tx1"/>
              </a:solidFill>
              <a:latin typeface="Open Sans"/>
            </a:rPr>
            <a:t>What</a:t>
          </a:r>
          <a:r>
            <a:rPr lang="it-IT" sz="2100" kern="1200" dirty="0">
              <a:solidFill>
                <a:schemeClr val="tx1"/>
              </a:solidFill>
              <a:latin typeface="Open Sans"/>
            </a:rPr>
            <a:t> do I </a:t>
          </a:r>
          <a:r>
            <a:rPr lang="it-IT" sz="2100" kern="1200" dirty="0" err="1">
              <a:solidFill>
                <a:schemeClr val="tx1"/>
              </a:solidFill>
              <a:latin typeface="Open Sans"/>
            </a:rPr>
            <a:t>want</a:t>
          </a:r>
          <a:r>
            <a:rPr lang="it-IT" sz="2100" kern="1200" dirty="0">
              <a:solidFill>
                <a:schemeClr val="tx1"/>
              </a:solidFill>
              <a:latin typeface="Open Sans"/>
            </a:rPr>
            <a:t> to </a:t>
          </a:r>
          <a:r>
            <a:rPr lang="it-IT" sz="2100" kern="1200" dirty="0" err="1">
              <a:solidFill>
                <a:schemeClr val="tx1"/>
              </a:solidFill>
              <a:latin typeface="Open Sans"/>
            </a:rPr>
            <a:t>accomplish</a:t>
          </a:r>
          <a:r>
            <a:rPr lang="it-IT" sz="2100" kern="1200" dirty="0">
              <a:solidFill>
                <a:schemeClr val="tx1"/>
              </a:solidFill>
              <a:latin typeface="Open Sans"/>
            </a:rPr>
            <a:t>?</a:t>
          </a:r>
        </a:p>
      </dsp:txBody>
      <dsp:txXfrm>
        <a:off x="3106400" y="1047579"/>
        <a:ext cx="1948060" cy="2017226"/>
      </dsp:txXfrm>
    </dsp:sp>
    <dsp:sp modelId="{D9B21410-9F2A-45C9-BF43-027AACA84D15}">
      <dsp:nvSpPr>
        <dsp:cNvPr id="0" name=""/>
        <dsp:cNvSpPr/>
      </dsp:nvSpPr>
      <dsp:spPr>
        <a:xfrm>
          <a:off x="5567721"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Where</a:t>
          </a:r>
          <a:endParaRPr lang="it-IT" sz="4500" kern="1200" dirty="0">
            <a:solidFill>
              <a:schemeClr val="tx1"/>
            </a:solidFill>
            <a:latin typeface="Open Sans"/>
          </a:endParaRPr>
        </a:p>
      </dsp:txBody>
      <dsp:txXfrm>
        <a:off x="5567721" y="0"/>
        <a:ext cx="2586592" cy="986972"/>
      </dsp:txXfrm>
    </dsp:sp>
    <dsp:sp modelId="{EEC15C07-53AA-4410-962F-AD18A67C5F6E}">
      <dsp:nvSpPr>
        <dsp:cNvPr id="0" name=""/>
        <dsp:cNvSpPr/>
      </dsp:nvSpPr>
      <dsp:spPr>
        <a:xfrm>
          <a:off x="5826381" y="986972"/>
          <a:ext cx="2069274" cy="2138440"/>
        </a:xfrm>
        <a:prstGeom prst="roundRect">
          <a:avLst>
            <a:gd name="adj" fmla="val 10000"/>
          </a:avLst>
        </a:prstGeom>
        <a:solidFill>
          <a:schemeClr val="accent4">
            <a:hueOff val="-1088222"/>
            <a:satOff val="1905"/>
            <a:lumOff val="2588"/>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it-IT" sz="2100" kern="1200" dirty="0" err="1">
              <a:solidFill>
                <a:schemeClr val="tx1"/>
              </a:solidFill>
              <a:latin typeface="Open Sans"/>
            </a:rPr>
            <a:t>Identify</a:t>
          </a:r>
          <a:r>
            <a:rPr lang="it-IT" sz="2100" kern="1200" dirty="0">
              <a:solidFill>
                <a:schemeClr val="tx1"/>
              </a:solidFill>
              <a:latin typeface="Open Sans"/>
            </a:rPr>
            <a:t> location</a:t>
          </a:r>
        </a:p>
      </dsp:txBody>
      <dsp:txXfrm>
        <a:off x="5886988" y="1047579"/>
        <a:ext cx="1948060" cy="2017226"/>
      </dsp:txXfrm>
    </dsp:sp>
    <dsp:sp modelId="{F701DA5A-DF1D-4F40-9282-DAE959BCC27A}">
      <dsp:nvSpPr>
        <dsp:cNvPr id="0" name=""/>
        <dsp:cNvSpPr/>
      </dsp:nvSpPr>
      <dsp:spPr>
        <a:xfrm>
          <a:off x="8348309"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When</a:t>
          </a:r>
          <a:endParaRPr lang="it-IT" sz="4500" kern="1200" dirty="0">
            <a:solidFill>
              <a:schemeClr val="tx1"/>
            </a:solidFill>
            <a:latin typeface="Open Sans"/>
          </a:endParaRPr>
        </a:p>
      </dsp:txBody>
      <dsp:txXfrm>
        <a:off x="8348309" y="0"/>
        <a:ext cx="2586592" cy="986972"/>
      </dsp:txXfrm>
    </dsp:sp>
    <dsp:sp modelId="{010220E3-E946-4A50-8055-6E91BB1B53C2}">
      <dsp:nvSpPr>
        <dsp:cNvPr id="0" name=""/>
        <dsp:cNvSpPr/>
      </dsp:nvSpPr>
      <dsp:spPr>
        <a:xfrm>
          <a:off x="8606968" y="986972"/>
          <a:ext cx="2069274" cy="2138440"/>
        </a:xfrm>
        <a:prstGeom prst="roundRect">
          <a:avLst>
            <a:gd name="adj" fmla="val 10000"/>
          </a:avLst>
        </a:prstGeom>
        <a:solidFill>
          <a:schemeClr val="accent4">
            <a:hueOff val="-1632333"/>
            <a:satOff val="2857"/>
            <a:lumOff val="3883"/>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it-IT" sz="2100" kern="1200" dirty="0" err="1">
              <a:solidFill>
                <a:schemeClr val="tx1"/>
              </a:solidFill>
              <a:latin typeface="Open Sans"/>
            </a:rPr>
            <a:t>Establish</a:t>
          </a:r>
          <a:r>
            <a:rPr lang="it-IT" sz="2100" kern="1200" dirty="0">
              <a:solidFill>
                <a:schemeClr val="tx1"/>
              </a:solidFill>
              <a:latin typeface="Open Sans"/>
            </a:rPr>
            <a:t> frame</a:t>
          </a:r>
        </a:p>
      </dsp:txBody>
      <dsp:txXfrm>
        <a:off x="8667575" y="1047579"/>
        <a:ext cx="1948060" cy="2017226"/>
      </dsp:txXfrm>
    </dsp:sp>
    <dsp:sp modelId="{9F6B7DEB-2F6D-4EC8-B3D6-717C2928ABB4}">
      <dsp:nvSpPr>
        <dsp:cNvPr id="0" name=""/>
        <dsp:cNvSpPr/>
      </dsp:nvSpPr>
      <dsp:spPr>
        <a:xfrm>
          <a:off x="11128896"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Which</a:t>
          </a:r>
          <a:endParaRPr lang="it-IT" sz="4500" kern="1200" dirty="0">
            <a:solidFill>
              <a:schemeClr val="tx1"/>
            </a:solidFill>
            <a:latin typeface="Open Sans"/>
          </a:endParaRPr>
        </a:p>
      </dsp:txBody>
      <dsp:txXfrm>
        <a:off x="11128896" y="0"/>
        <a:ext cx="2586592" cy="986972"/>
      </dsp:txXfrm>
    </dsp:sp>
    <dsp:sp modelId="{F9339CD3-0880-4FC2-BE68-22C81D5BBA1A}">
      <dsp:nvSpPr>
        <dsp:cNvPr id="0" name=""/>
        <dsp:cNvSpPr/>
      </dsp:nvSpPr>
      <dsp:spPr>
        <a:xfrm>
          <a:off x="11387555" y="986972"/>
          <a:ext cx="2069274" cy="2138440"/>
        </a:xfrm>
        <a:prstGeom prst="roundRect">
          <a:avLst>
            <a:gd name="adj" fmla="val 10000"/>
          </a:avLst>
        </a:prstGeom>
        <a:solidFill>
          <a:schemeClr val="accent4">
            <a:hueOff val="-2176444"/>
            <a:satOff val="3810"/>
            <a:lumOff val="517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it-IT" sz="2100" kern="1200" dirty="0" err="1">
              <a:solidFill>
                <a:schemeClr val="tx1"/>
              </a:solidFill>
              <a:latin typeface="Open Sans"/>
            </a:rPr>
            <a:t>Identify</a:t>
          </a:r>
          <a:r>
            <a:rPr lang="it-IT" sz="2100" kern="1200" dirty="0">
              <a:solidFill>
                <a:schemeClr val="tx1"/>
              </a:solidFill>
              <a:latin typeface="Open Sans"/>
            </a:rPr>
            <a:t> </a:t>
          </a:r>
          <a:r>
            <a:rPr lang="it-IT" sz="2100" kern="1200" dirty="0" err="1">
              <a:solidFill>
                <a:schemeClr val="tx1"/>
              </a:solidFill>
              <a:latin typeface="Open Sans"/>
            </a:rPr>
            <a:t>requirements</a:t>
          </a:r>
          <a:r>
            <a:rPr lang="it-IT" sz="2100" kern="1200" dirty="0">
              <a:solidFill>
                <a:schemeClr val="tx1"/>
              </a:solidFill>
              <a:latin typeface="Open Sans"/>
            </a:rPr>
            <a:t> and </a:t>
          </a:r>
          <a:r>
            <a:rPr lang="it-IT" sz="2100" kern="1200" dirty="0" err="1">
              <a:solidFill>
                <a:schemeClr val="tx1"/>
              </a:solidFill>
              <a:latin typeface="Open Sans"/>
            </a:rPr>
            <a:t>constraints</a:t>
          </a:r>
          <a:endParaRPr lang="it-IT" sz="2100" kern="1200" dirty="0">
            <a:solidFill>
              <a:schemeClr val="tx1"/>
            </a:solidFill>
            <a:latin typeface="Open Sans"/>
          </a:endParaRPr>
        </a:p>
      </dsp:txBody>
      <dsp:txXfrm>
        <a:off x="11448162" y="1047579"/>
        <a:ext cx="1948060" cy="2017226"/>
      </dsp:txXfrm>
    </dsp:sp>
    <dsp:sp modelId="{A44FFC39-715F-4083-997B-66C9B99CDAB2}">
      <dsp:nvSpPr>
        <dsp:cNvPr id="0" name=""/>
        <dsp:cNvSpPr/>
      </dsp:nvSpPr>
      <dsp:spPr>
        <a:xfrm>
          <a:off x="13909484" y="0"/>
          <a:ext cx="2586592" cy="3289909"/>
        </a:xfrm>
        <a:prstGeom prst="roundRect">
          <a:avLst>
            <a:gd name="adj" fmla="val 10000"/>
          </a:avLst>
        </a:prstGeom>
        <a:solidFill>
          <a:schemeClr val="accent4">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171450" tIns="171450" rIns="171450" bIns="171450" numCol="1" spcCol="1270" anchor="ctr" anchorCtr="0">
          <a:noAutofit/>
        </a:bodyPr>
        <a:lstStyle/>
        <a:p>
          <a:pPr marL="0" lvl="0" indent="0" algn="ctr" defTabSz="2000250">
            <a:lnSpc>
              <a:spcPct val="90000"/>
            </a:lnSpc>
            <a:spcBef>
              <a:spcPct val="0"/>
            </a:spcBef>
            <a:spcAft>
              <a:spcPct val="35000"/>
            </a:spcAft>
            <a:buNone/>
          </a:pPr>
          <a:r>
            <a:rPr lang="it-IT" sz="4500" kern="1200" dirty="0" err="1">
              <a:solidFill>
                <a:schemeClr val="tx1"/>
              </a:solidFill>
              <a:latin typeface="Open Sans"/>
            </a:rPr>
            <a:t>Why</a:t>
          </a:r>
          <a:endParaRPr lang="it-IT" sz="4500" kern="1200" dirty="0">
            <a:solidFill>
              <a:schemeClr val="tx1"/>
            </a:solidFill>
            <a:latin typeface="Open Sans"/>
          </a:endParaRPr>
        </a:p>
      </dsp:txBody>
      <dsp:txXfrm>
        <a:off x="13909484" y="0"/>
        <a:ext cx="2586592" cy="986972"/>
      </dsp:txXfrm>
    </dsp:sp>
    <dsp:sp modelId="{796B8200-E176-42CA-9F60-48EA87D0221F}">
      <dsp:nvSpPr>
        <dsp:cNvPr id="0" name=""/>
        <dsp:cNvSpPr/>
      </dsp:nvSpPr>
      <dsp:spPr>
        <a:xfrm>
          <a:off x="14168143" y="986972"/>
          <a:ext cx="2069274" cy="2138440"/>
        </a:xfrm>
        <a:prstGeom prst="roundRect">
          <a:avLst>
            <a:gd name="adj" fmla="val 10000"/>
          </a:avLst>
        </a:prstGeom>
        <a:solidFill>
          <a:schemeClr val="accent4">
            <a:hueOff val="-2720555"/>
            <a:satOff val="4762"/>
            <a:lumOff val="647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40005" rIns="53340" bIns="40005" numCol="1" spcCol="1270" anchor="ctr" anchorCtr="0">
          <a:noAutofit/>
        </a:bodyPr>
        <a:lstStyle/>
        <a:p>
          <a:pPr marL="0" lvl="0" indent="0" algn="ctr" defTabSz="933450">
            <a:lnSpc>
              <a:spcPct val="90000"/>
            </a:lnSpc>
            <a:spcBef>
              <a:spcPct val="0"/>
            </a:spcBef>
            <a:spcAft>
              <a:spcPct val="35000"/>
            </a:spcAft>
            <a:buNone/>
          </a:pPr>
          <a:r>
            <a:rPr lang="en-US" sz="2100" kern="1200" dirty="0">
              <a:solidFill>
                <a:schemeClr val="tx1"/>
              </a:solidFill>
              <a:latin typeface="Open Sans"/>
            </a:rPr>
            <a:t>Specific reasons, purpose or benefits of accomplishing the goal</a:t>
          </a:r>
          <a:endParaRPr lang="it-IT" sz="2100" kern="1200" dirty="0">
            <a:solidFill>
              <a:schemeClr val="tx1"/>
            </a:solidFill>
            <a:latin typeface="Open Sans"/>
          </a:endParaRPr>
        </a:p>
      </dsp:txBody>
      <dsp:txXfrm>
        <a:off x="14228750" y="1047579"/>
        <a:ext cx="1948060" cy="20172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C1F7C-DC75-40DB-AA23-1A39A6F60908}">
      <dsp:nvSpPr>
        <dsp:cNvPr id="0" name=""/>
        <dsp:cNvSpPr/>
      </dsp:nvSpPr>
      <dsp:spPr>
        <a:xfrm>
          <a:off x="0" y="5066078"/>
          <a:ext cx="16969793" cy="1108334"/>
        </a:xfrm>
        <a:prstGeom prst="rect">
          <a:avLst/>
        </a:prstGeom>
        <a:solidFill>
          <a:schemeClr val="accent4">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b="1" kern="1200" dirty="0">
              <a:solidFill>
                <a:srgbClr val="002060"/>
              </a:solidFill>
              <a:latin typeface="Open Sans"/>
              <a:ea typeface="+mn-ea"/>
              <a:cs typeface="+mn-cs"/>
            </a:rPr>
            <a:t>Connect the big picture with the finer detail </a:t>
          </a:r>
          <a:r>
            <a:rPr lang="en-GB" sz="3300" kern="1200" dirty="0">
              <a:solidFill>
                <a:srgbClr val="002060"/>
              </a:solidFill>
              <a:latin typeface="Open Sans"/>
              <a:ea typeface="+mn-ea"/>
              <a:cs typeface="+mn-cs"/>
            </a:rPr>
            <a:t>of each of the potential</a:t>
          </a:r>
          <a:r>
            <a:rPr lang="it-IT" sz="3300" kern="1200" dirty="0">
              <a:solidFill>
                <a:srgbClr val="002060"/>
              </a:solidFill>
              <a:latin typeface="Open Sans"/>
              <a:ea typeface="+mn-ea"/>
              <a:cs typeface="+mn-cs"/>
            </a:rPr>
            <a:t> </a:t>
          </a:r>
          <a:r>
            <a:rPr lang="en-GB" sz="3300" kern="1200" dirty="0">
              <a:solidFill>
                <a:srgbClr val="002060"/>
              </a:solidFill>
              <a:latin typeface="Open Sans"/>
              <a:ea typeface="+mn-ea"/>
              <a:cs typeface="+mn-cs"/>
            </a:rPr>
            <a:t>stages of the project</a:t>
          </a:r>
          <a:endParaRPr lang="it-IT" sz="3300" kern="1200" dirty="0">
            <a:solidFill>
              <a:srgbClr val="002060"/>
            </a:solidFill>
            <a:latin typeface="Open Sans"/>
            <a:ea typeface="+mn-ea"/>
            <a:cs typeface="+mn-cs"/>
          </a:endParaRPr>
        </a:p>
      </dsp:txBody>
      <dsp:txXfrm>
        <a:off x="0" y="5066078"/>
        <a:ext cx="16969793" cy="1108334"/>
      </dsp:txXfrm>
    </dsp:sp>
    <dsp:sp modelId="{8EA65CE9-AB0A-4156-8115-16660E6F2A4E}">
      <dsp:nvSpPr>
        <dsp:cNvPr id="0" name=""/>
        <dsp:cNvSpPr/>
      </dsp:nvSpPr>
      <dsp:spPr>
        <a:xfrm rot="10800000">
          <a:off x="0" y="3378085"/>
          <a:ext cx="16969793" cy="1704618"/>
        </a:xfrm>
        <a:prstGeom prst="upArrowCallout">
          <a:avLst/>
        </a:prstGeom>
        <a:solidFill>
          <a:schemeClr val="accent4">
            <a:hueOff val="-906852"/>
            <a:satOff val="1587"/>
            <a:lumOff val="2157"/>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kern="1200">
              <a:solidFill>
                <a:srgbClr val="002060"/>
              </a:solidFill>
              <a:latin typeface="Open Sans"/>
              <a:ea typeface="+mn-ea"/>
              <a:cs typeface="+mn-cs"/>
            </a:rPr>
            <a:t>Find out how to </a:t>
          </a:r>
          <a:r>
            <a:rPr lang="en-GB" sz="3300" b="1" kern="1200">
              <a:solidFill>
                <a:srgbClr val="002060"/>
              </a:solidFill>
              <a:latin typeface="Open Sans"/>
              <a:ea typeface="+mn-ea"/>
              <a:cs typeface="+mn-cs"/>
            </a:rPr>
            <a:t>connect with people</a:t>
          </a:r>
          <a:r>
            <a:rPr lang="it-IT" sz="3300" b="1" kern="1200">
              <a:solidFill>
                <a:srgbClr val="002060"/>
              </a:solidFill>
              <a:latin typeface="Open Sans"/>
              <a:ea typeface="+mn-ea"/>
              <a:cs typeface="+mn-cs"/>
            </a:rPr>
            <a:t> </a:t>
          </a:r>
          <a:r>
            <a:rPr lang="en-GB" sz="3300" kern="1200">
              <a:solidFill>
                <a:srgbClr val="002060"/>
              </a:solidFill>
              <a:latin typeface="Open Sans"/>
              <a:ea typeface="+mn-ea"/>
              <a:cs typeface="+mn-cs"/>
            </a:rPr>
            <a:t>wishing to see, engage or participate in the project</a:t>
          </a:r>
          <a:endParaRPr lang="it-IT" sz="3300" kern="1200" dirty="0">
            <a:solidFill>
              <a:srgbClr val="002060"/>
            </a:solidFill>
            <a:latin typeface="Open Sans"/>
            <a:ea typeface="+mn-ea"/>
            <a:cs typeface="+mn-cs"/>
          </a:endParaRPr>
        </a:p>
      </dsp:txBody>
      <dsp:txXfrm rot="10800000">
        <a:off x="0" y="3378085"/>
        <a:ext cx="16969793" cy="1107610"/>
      </dsp:txXfrm>
    </dsp:sp>
    <dsp:sp modelId="{FC28D384-400F-49E6-8258-963873800B8E}">
      <dsp:nvSpPr>
        <dsp:cNvPr id="0" name=""/>
        <dsp:cNvSpPr/>
      </dsp:nvSpPr>
      <dsp:spPr>
        <a:xfrm rot="10800000">
          <a:off x="0" y="1690092"/>
          <a:ext cx="16969793" cy="1704618"/>
        </a:xfrm>
        <a:prstGeom prst="upArrowCallout">
          <a:avLst/>
        </a:prstGeom>
        <a:solidFill>
          <a:schemeClr val="accent4">
            <a:hueOff val="-1813703"/>
            <a:satOff val="3175"/>
            <a:lumOff val="4314"/>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889000">
            <a:lnSpc>
              <a:spcPct val="90000"/>
            </a:lnSpc>
            <a:spcBef>
              <a:spcPct val="0"/>
            </a:spcBef>
            <a:spcAft>
              <a:spcPct val="35000"/>
            </a:spcAft>
            <a:buNone/>
          </a:pPr>
          <a:r>
            <a:rPr lang="en-GB" sz="3300" b="1" kern="1200">
              <a:solidFill>
                <a:srgbClr val="002060"/>
              </a:solidFill>
              <a:latin typeface="Open Sans"/>
              <a:ea typeface="+mn-ea"/>
              <a:cs typeface="+mn-cs"/>
            </a:rPr>
            <a:t>Think about the different aspects </a:t>
          </a:r>
          <a:r>
            <a:rPr lang="en-GB" sz="3300" kern="1200">
              <a:solidFill>
                <a:srgbClr val="002060"/>
              </a:solidFill>
              <a:latin typeface="Open Sans"/>
              <a:ea typeface="+mn-ea"/>
              <a:cs typeface="+mn-cs"/>
            </a:rPr>
            <a:t>of the project</a:t>
          </a:r>
          <a:endParaRPr lang="it-IT" sz="3300" kern="1200" dirty="0">
            <a:solidFill>
              <a:srgbClr val="002060"/>
            </a:solidFill>
            <a:latin typeface="Open Sans"/>
            <a:ea typeface="+mn-ea"/>
            <a:cs typeface="+mn-cs"/>
          </a:endParaRPr>
        </a:p>
      </dsp:txBody>
      <dsp:txXfrm rot="10800000">
        <a:off x="0" y="1690092"/>
        <a:ext cx="16969793" cy="1107610"/>
      </dsp:txXfrm>
    </dsp:sp>
    <dsp:sp modelId="{1D34B94F-231B-490B-BD3D-5E36EFF53080}">
      <dsp:nvSpPr>
        <dsp:cNvPr id="0" name=""/>
        <dsp:cNvSpPr/>
      </dsp:nvSpPr>
      <dsp:spPr>
        <a:xfrm rot="10800000">
          <a:off x="0" y="2099"/>
          <a:ext cx="16969793" cy="1704618"/>
        </a:xfrm>
        <a:prstGeom prst="upArrowCallout">
          <a:avLst/>
        </a:prstGeom>
        <a:solidFill>
          <a:schemeClr val="accent4">
            <a:hueOff val="-2720555"/>
            <a:satOff val="4762"/>
            <a:lumOff val="6471"/>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GB" sz="3300" kern="1200">
              <a:solidFill>
                <a:srgbClr val="002060"/>
              </a:solidFill>
              <a:latin typeface="Open Sans"/>
              <a:ea typeface="+mn-ea"/>
              <a:cs typeface="+mn-cs"/>
            </a:rPr>
            <a:t>Map, develop  and plan </a:t>
          </a:r>
          <a:r>
            <a:rPr lang="en-GB" sz="3300" b="1" kern="1200">
              <a:solidFill>
                <a:srgbClr val="002060"/>
              </a:solidFill>
              <a:latin typeface="Open Sans"/>
              <a:ea typeface="+mn-ea"/>
              <a:cs typeface="+mn-cs"/>
            </a:rPr>
            <a:t>different ideas</a:t>
          </a:r>
          <a:endParaRPr lang="it-IT" sz="3300" kern="1200" dirty="0">
            <a:solidFill>
              <a:srgbClr val="002060"/>
            </a:solidFill>
            <a:latin typeface="Open Sans"/>
            <a:ea typeface="+mn-ea"/>
            <a:cs typeface="+mn-cs"/>
          </a:endParaRPr>
        </a:p>
      </dsp:txBody>
      <dsp:txXfrm rot="10800000">
        <a:off x="0" y="2099"/>
        <a:ext cx="16969793" cy="1107610"/>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IncreasingCircleProcess">
  <dgm:title val=""/>
  <dgm:desc val=""/>
  <dgm:catLst>
    <dgm:cat type="list" pri="8300"/>
    <dgm:cat type="process" pri="43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param type="horzAlign" val="ctr"/>
          <dgm:param type="vertAlign" val="t"/>
        </dgm:alg>
      </dgm:if>
      <dgm:else name="Name3">
        <dgm:alg type="lin">
          <dgm:param type="linDir" val="fromR"/>
          <dgm:param type="horzAlign" val="ctr"/>
          <dgm:param type="vertAlign" val="t"/>
        </dgm:alg>
      </dgm:else>
    </dgm:choose>
    <dgm:shape xmlns:r="http://schemas.openxmlformats.org/officeDocument/2006/relationships" r:blip="">
      <dgm:adjLst/>
    </dgm:shape>
    <dgm:constrLst>
      <dgm:constr type="primFontSz" for="des" forName="Child" val="65"/>
      <dgm:constr type="primFontSz" for="des" forName="Parent" val="65"/>
      <dgm:constr type="primFontSz" for="des" forName="Child" refType="primFontSz" refFor="des" refForName="Parent" op="lte"/>
      <dgm:constr type="w" for="ch" forName="composite" refType="w"/>
      <dgm:constr type="h" for="ch" forName="composite" refType="h"/>
      <dgm:constr type="sp" refType="w" refFor="ch" refForName="composite" op="equ" fact="0.05"/>
      <dgm:constr type="w" for="ch" forName="sibTrans" refType="h" refFor="ch" refForName="composite" op="equ" fact="0.04"/>
    </dgm:constrLst>
    <dgm:forEach name="nodesForEach" axis="ch" ptType="node" cnt="7">
      <dgm:layoutNode name="composite">
        <dgm:alg type="composite">
          <dgm:param type="ar" val="0.8"/>
        </dgm:alg>
        <dgm:choose name="Name4">
          <dgm:if name="Name5" func="var" arg="dir" op="equ" val="norm">
            <dgm:constrLst>
              <dgm:constr type="l" for="ch" forName="Child" refType="w" fact="0.29"/>
              <dgm:constr type="t" for="ch" forName="Child" refType="h" fact="0.192"/>
              <dgm:constr type="w" for="ch" forName="Child" refType="w" fact="0.71"/>
              <dgm:constr type="h" for="ch" forName="Child" refType="h" fact="0.808"/>
              <dgm:constr type="l" for="ch" forName="Parent" refType="w" fact="0.29"/>
              <dgm:constr type="t" for="ch" forName="Parent" refType="h" fact="0"/>
              <dgm:constr type="w" for="ch" forName="Parent" refType="w" fact="0.71"/>
              <dgm:constr type="h" for="ch" forName="Parent" refType="h" fact="0.192"/>
              <dgm:constr type="l" for="ch" forName="BackAccent" refType="w" fact="0"/>
              <dgm:constr type="t" for="ch" forName="BackAccent" refType="h" fact="0"/>
              <dgm:constr type="w" for="ch" forName="BackAccent" refType="w" fact="0.24"/>
              <dgm:constr type="h" for="ch" forName="BackAccent" refType="h" fact="0.192"/>
              <dgm:constr type="l" for="ch" forName="Accent" refType="w" fact="0.024"/>
              <dgm:constr type="t" for="ch" forName="Accent" refType="h" fact="0.0192"/>
              <dgm:constr type="w" for="ch" forName="Accent" refType="w" fact="0.192"/>
              <dgm:constr type="h" for="ch" forName="Accent" refType="h" fact="0.1536"/>
            </dgm:constrLst>
          </dgm:if>
          <dgm:else name="Name6">
            <dgm:constrLst>
              <dgm:constr type="r" for="ch" forName="Child" refType="w" fact="0.71"/>
              <dgm:constr type="t" for="ch" forName="Child" refType="h" fact="0.192"/>
              <dgm:constr type="w" for="ch" forName="Child" refType="w" fact="0.71"/>
              <dgm:constr type="h" for="ch" forName="Child" refType="h" fact="0.808"/>
              <dgm:constr type="r" for="ch" forName="Parent" refType="w" fact="0.71"/>
              <dgm:constr type="t" for="ch" forName="Parent" refType="h" fact="0"/>
              <dgm:constr type="w" for="ch" forName="Parent" refType="w" fact="0.71"/>
              <dgm:constr type="h" for="ch" forName="Parent" refType="h" fact="0.192"/>
              <dgm:constr type="r" for="ch" forName="BackAccent" refType="w"/>
              <dgm:constr type="t" for="ch" forName="BackAccent" refType="h" fact="0"/>
              <dgm:constr type="w" for="ch" forName="BackAccent" refType="w" fact="0.24"/>
              <dgm:constr type="h" for="ch" forName="BackAccent" refType="h" fact="0.192"/>
              <dgm:constr type="r" for="ch" forName="Accent" refType="w" fact="0.976"/>
              <dgm:constr type="t" for="ch" forName="Accent" refType="h" fact="0.0192"/>
              <dgm:constr type="w" for="ch" forName="Accent" refType="w" fact="0.192"/>
              <dgm:constr type="h" for="ch" forName="Accent" refType="h" fact="0.1536"/>
            </dgm:constrLst>
          </dgm:else>
        </dgm:choose>
        <dgm:layoutNode name="BackAccent" styleLbl="bgShp">
          <dgm:alg type="sp"/>
          <dgm:shape xmlns:r="http://schemas.openxmlformats.org/officeDocument/2006/relationships" type="ellipse" r:blip="">
            <dgm:adjLst/>
          </dgm:shape>
          <dgm:presOf/>
        </dgm:layoutNode>
        <dgm:layoutNode name="Accent" styleLbl="alignNode1">
          <dgm:alg type="sp"/>
          <dgm:choose name="Name7">
            <dgm:if name="Name8" axis="precedSib" ptType="node" func="cnt" op="equ" val="0">
              <dgm:choose name="Name9">
                <dgm:if name="Name10" axis="followSib" ptType="node" func="cnt" op="equ" val="0">
                  <dgm:shape xmlns:r="http://schemas.openxmlformats.org/officeDocument/2006/relationships" type="chord" r:blip="">
                    <dgm:adjLst>
                      <dgm:adj idx="1" val="-90"/>
                      <dgm:adj idx="2" val="-90"/>
                    </dgm:adjLst>
                  </dgm:shape>
                </dgm:if>
                <dgm:if name="Name11" axis="followSib" ptType="node" func="cnt" op="equ" val="1">
                  <dgm:shape xmlns:r="http://schemas.openxmlformats.org/officeDocument/2006/relationships" type="chord" r:blip="">
                    <dgm:adjLst>
                      <dgm:adj idx="1" val="0"/>
                      <dgm:adj idx="2" val="180"/>
                    </dgm:adjLst>
                  </dgm:shape>
                </dgm:if>
                <dgm:if name="Name12" axis="followSib" ptType="node" func="cnt" op="equ" val="2">
                  <dgm:shape xmlns:r="http://schemas.openxmlformats.org/officeDocument/2006/relationships" type="chord" r:blip="">
                    <dgm:adjLst>
                      <dgm:adj idx="1" val="19.4712"/>
                      <dgm:adj idx="2" val="160.5288"/>
                    </dgm:adjLst>
                  </dgm:shape>
                </dgm:if>
                <dgm:if name="Name13" axis="followSib" ptType="node" func="cnt" op="equ" val="3">
                  <dgm:shape xmlns:r="http://schemas.openxmlformats.org/officeDocument/2006/relationships" type="chord" r:blip="">
                    <dgm:adjLst>
                      <dgm:adj idx="1" val="30"/>
                      <dgm:adj idx="2" val="150"/>
                    </dgm:adjLst>
                  </dgm:shape>
                </dgm:if>
                <dgm:if name="Name14" axis="followSib" ptType="node" func="cnt" op="equ" val="4">
                  <dgm:shape xmlns:r="http://schemas.openxmlformats.org/officeDocument/2006/relationships" type="chord" r:blip="">
                    <dgm:adjLst>
                      <dgm:adj idx="1" val="38.8699"/>
                      <dgm:adj idx="2" val="143.1301"/>
                    </dgm:adjLst>
                  </dgm:shape>
                </dgm:if>
                <dgm:if name="Name15" axis="followSib" ptType="node" func="cnt" op="equ" val="5">
                  <dgm:shape xmlns:r="http://schemas.openxmlformats.org/officeDocument/2006/relationships" type="chord" r:blip="">
                    <dgm:adjLst>
                      <dgm:adj idx="1" val="41.8103"/>
                      <dgm:adj idx="2" val="138.1897"/>
                    </dgm:adjLst>
                  </dgm:shape>
                </dgm:if>
                <dgm:else name="Name16">
                  <dgm:shape xmlns:r="http://schemas.openxmlformats.org/officeDocument/2006/relationships" type="chord" r:blip="">
                    <dgm:adjLst>
                      <dgm:adj idx="1" val="45.5847"/>
                      <dgm:adj idx="2" val="134.4153"/>
                    </dgm:adjLst>
                  </dgm:shape>
                </dgm:else>
              </dgm:choose>
            </dgm:if>
            <dgm:if name="Name17" axis="precedSib" ptType="node" func="cnt" op="equ" val="1">
              <dgm:choose name="Name18">
                <dgm:if name="Name19" axis="followSib" ptType="node" func="cnt" op="equ" val="0">
                  <dgm:shape xmlns:r="http://schemas.openxmlformats.org/officeDocument/2006/relationships" type="chord" r:blip="">
                    <dgm:adjLst>
                      <dgm:adj idx="1" val="-90"/>
                      <dgm:adj idx="2" val="-90"/>
                    </dgm:adjLst>
                  </dgm:shape>
                </dgm:if>
                <dgm:if name="Name20" axis="followSib" ptType="node" func="cnt" op="equ" val="1">
                  <dgm:shape xmlns:r="http://schemas.openxmlformats.org/officeDocument/2006/relationships" type="chord" r:blip="">
                    <dgm:adjLst>
                      <dgm:adj idx="1" val="-19.4712"/>
                      <dgm:adj idx="2" val="-160.5288"/>
                    </dgm:adjLst>
                  </dgm:shape>
                </dgm:if>
                <dgm:if name="Name21" axis="followSib" ptType="node" func="cnt" op="equ" val="2">
                  <dgm:shape xmlns:r="http://schemas.openxmlformats.org/officeDocument/2006/relationships" type="chord" r:blip="">
                    <dgm:adjLst>
                      <dgm:adj idx="1" val="0"/>
                      <dgm:adj idx="2" val="180"/>
                    </dgm:adjLst>
                  </dgm:shape>
                </dgm:if>
                <dgm:if name="Name22" axis="followSib" ptType="node" func="cnt" op="equ" val="3">
                  <dgm:shape xmlns:r="http://schemas.openxmlformats.org/officeDocument/2006/relationships" type="chord" r:blip="">
                    <dgm:adjLst>
                      <dgm:adj idx="1" val="11.537"/>
                      <dgm:adj idx="2" val="168.463"/>
                    </dgm:adjLst>
                  </dgm:shape>
                </dgm:if>
                <dgm:if name="Name23" axis="followSib" ptType="node" func="cnt" op="equ" val="4">
                  <dgm:shape xmlns:r="http://schemas.openxmlformats.org/officeDocument/2006/relationships" type="chord" r:blip="">
                    <dgm:adjLst>
                      <dgm:adj idx="1" val="19.4712"/>
                      <dgm:adj idx="2" val="160.5288"/>
                    </dgm:adjLst>
                  </dgm:shape>
                </dgm:if>
                <dgm:else name="Name24">
                  <dgm:shape xmlns:r="http://schemas.openxmlformats.org/officeDocument/2006/relationships" type="chord" r:blip="">
                    <dgm:adjLst>
                      <dgm:adj idx="1" val="25.3769"/>
                      <dgm:adj idx="2" val="154.6231"/>
                    </dgm:adjLst>
                  </dgm:shape>
                </dgm:else>
              </dgm:choose>
            </dgm:if>
            <dgm:if name="Name25" axis="precedSib" ptType="node" func="cnt" op="equ" val="2">
              <dgm:choose name="Name26">
                <dgm:if name="Name27" axis="followSib" ptType="node" func="cnt" op="equ" val="0">
                  <dgm:shape xmlns:r="http://schemas.openxmlformats.org/officeDocument/2006/relationships" type="chord" r:blip="">
                    <dgm:adjLst>
                      <dgm:adj idx="1" val="-90"/>
                      <dgm:adj idx="2" val="-90"/>
                    </dgm:adjLst>
                  </dgm:shape>
                </dgm:if>
                <dgm:if name="Name28" axis="followSib" ptType="node" func="cnt" op="equ" val="1">
                  <dgm:shape xmlns:r="http://schemas.openxmlformats.org/officeDocument/2006/relationships" type="chord" r:blip="">
                    <dgm:adjLst>
                      <dgm:adj idx="1" val="-30"/>
                      <dgm:adj idx="2" val="-150"/>
                    </dgm:adjLst>
                  </dgm:shape>
                </dgm:if>
                <dgm:if name="Name29" axis="followSib" ptType="node" func="cnt" op="equ" val="2">
                  <dgm:shape xmlns:r="http://schemas.openxmlformats.org/officeDocument/2006/relationships" type="chord" r:blip="">
                    <dgm:adjLst>
                      <dgm:adj idx="1" val="-11.537"/>
                      <dgm:adj idx="2" val="-168.463"/>
                    </dgm:adjLst>
                  </dgm:shape>
                </dgm:if>
                <dgm:if name="Name30" axis="followSib" ptType="node" func="cnt" op="equ" val="3">
                  <dgm:shape xmlns:r="http://schemas.openxmlformats.org/officeDocument/2006/relationships" type="chord" r:blip="">
                    <dgm:adjLst>
                      <dgm:adj idx="1" val="0"/>
                      <dgm:adj idx="2" val="180"/>
                    </dgm:adjLst>
                  </dgm:shape>
                </dgm:if>
                <dgm:else name="Name31">
                  <dgm:shape xmlns:r="http://schemas.openxmlformats.org/officeDocument/2006/relationships" type="chord" r:blip="">
                    <dgm:adjLst>
                      <dgm:adj idx="1" val="8.2133"/>
                      <dgm:adj idx="2" val="171.7867"/>
                    </dgm:adjLst>
                  </dgm:shape>
                </dgm:else>
              </dgm:choose>
            </dgm:if>
            <dgm:if name="Name32" axis="precedSib" ptType="node" func="cnt" op="equ" val="3">
              <dgm:choose name="Name33">
                <dgm:if name="Name34" axis="followSib" ptType="node" func="cnt" op="equ" val="0">
                  <dgm:shape xmlns:r="http://schemas.openxmlformats.org/officeDocument/2006/relationships" type="chord" r:blip="">
                    <dgm:adjLst>
                      <dgm:adj idx="1" val="-90"/>
                      <dgm:adj idx="2" val="-90"/>
                    </dgm:adjLst>
                  </dgm:shape>
                </dgm:if>
                <dgm:if name="Name35" axis="followSib" ptType="node" func="cnt" op="equ" val="1">
                  <dgm:shape xmlns:r="http://schemas.openxmlformats.org/officeDocument/2006/relationships" type="chord" r:blip="">
                    <dgm:adjLst>
                      <dgm:adj idx="1" val="-38.8699"/>
                      <dgm:adj idx="2" val="-143.1301"/>
                    </dgm:adjLst>
                  </dgm:shape>
                </dgm:if>
                <dgm:if name="Name36" axis="followSib" ptType="node" func="cnt" op="equ" val="2">
                  <dgm:shape xmlns:r="http://schemas.openxmlformats.org/officeDocument/2006/relationships" type="chord" r:blip="">
                    <dgm:adjLst>
                      <dgm:adj idx="1" val="-19.4712"/>
                      <dgm:adj idx="2" val="-160.5288"/>
                    </dgm:adjLst>
                  </dgm:shape>
                </dgm:if>
                <dgm:else name="Name37">
                  <dgm:shape xmlns:r="http://schemas.openxmlformats.org/officeDocument/2006/relationships" type="chord" r:blip="">
                    <dgm:adjLst>
                      <dgm:adj idx="1" val="-8.2133"/>
                      <dgm:adj idx="2" val="-171.7867"/>
                    </dgm:adjLst>
                  </dgm:shape>
                </dgm:else>
              </dgm:choose>
            </dgm:if>
            <dgm:if name="Name38" axis="precedSib" ptType="node" func="cnt" op="equ" val="4">
              <dgm:choose name="Name39">
                <dgm:if name="Name40" axis="followSib" ptType="node" func="cnt" op="equ" val="0">
                  <dgm:shape xmlns:r="http://schemas.openxmlformats.org/officeDocument/2006/relationships" type="chord" r:blip="">
                    <dgm:adjLst>
                      <dgm:adj idx="1" val="-90"/>
                      <dgm:adj idx="2" val="-90"/>
                    </dgm:adjLst>
                  </dgm:shape>
                </dgm:if>
                <dgm:if name="Name41" axis="followSib" ptType="node" func="cnt" op="equ" val="1">
                  <dgm:shape xmlns:r="http://schemas.openxmlformats.org/officeDocument/2006/relationships" type="chord" r:blip="">
                    <dgm:adjLst>
                      <dgm:adj idx="1" val="-41.8103"/>
                      <dgm:adj idx="2" val="-138.1897"/>
                    </dgm:adjLst>
                  </dgm:shape>
                </dgm:if>
                <dgm:else name="Name42">
                  <dgm:shape xmlns:r="http://schemas.openxmlformats.org/officeDocument/2006/relationships" type="chord" r:blip="">
                    <dgm:adjLst>
                      <dgm:adj idx="1" val="-25.3769"/>
                      <dgm:adj idx="2" val="-154.6231"/>
                    </dgm:adjLst>
                  </dgm:shape>
                </dgm:else>
              </dgm:choose>
            </dgm:if>
            <dgm:if name="Name43" axis="precedSib" ptType="node" func="cnt" op="equ" val="5">
              <dgm:choose name="Name44">
                <dgm:if name="Name45" axis="followSib" ptType="node" func="cnt" op="equ" val="0">
                  <dgm:shape xmlns:r="http://schemas.openxmlformats.org/officeDocument/2006/relationships" type="chord" r:blip="">
                    <dgm:adjLst>
                      <dgm:adj idx="1" val="-90"/>
                      <dgm:adj idx="2" val="-90"/>
                    </dgm:adjLst>
                  </dgm:shape>
                </dgm:if>
                <dgm:else name="Name46">
                  <dgm:shape xmlns:r="http://schemas.openxmlformats.org/officeDocument/2006/relationships" type="chord" r:blip="">
                    <dgm:adjLst>
                      <dgm:adj idx="1" val="-45.5847"/>
                      <dgm:adj idx="2" val="-134.4153"/>
                    </dgm:adjLst>
                  </dgm:shape>
                </dgm:else>
              </dgm:choose>
            </dgm:if>
            <dgm:else name="Name47">
              <dgm:shape xmlns:r="http://schemas.openxmlformats.org/officeDocument/2006/relationships" type="chord" r:blip="">
                <dgm:adjLst>
                  <dgm:adj idx="1" val="-90"/>
                  <dgm:adj idx="2" val="-90"/>
                </dgm:adjLst>
              </dgm:shape>
            </dgm:else>
          </dgm:choose>
          <dgm:presOf/>
        </dgm:layoutNode>
        <dgm:layoutNode name="Child" styleLbl="revTx">
          <dgm:varLst>
            <dgm:chMax val="0"/>
            <dgm:chPref val="0"/>
            <dgm:bulletEnabled val="1"/>
          </dgm:varLst>
          <dgm:choose name="Name48">
            <dgm:if name="Name49" func="var" arg="dir" op="equ" val="norm">
              <dgm:alg type="tx">
                <dgm:param type="parTxLTRAlign" val="l"/>
                <dgm:param type="parTxRTLAlign" val="l"/>
                <dgm:param type="txAnchorVert" val="t"/>
              </dgm:alg>
            </dgm:if>
            <dgm:else name="Name50">
              <dgm:alg type="tx">
                <dgm:param type="parTxLTRAlign" val="r"/>
                <dgm:param type="parTxRTLAlign" val="r"/>
                <dgm:param type="txAnchorVert" val="t"/>
              </dgm:alg>
            </dgm:else>
          </dgm:choose>
          <dgm:choose name="Name51">
            <dgm:if name="Name52" axis="ch" ptType="node" func="cnt" op="gte" val="1">
              <dgm:shape xmlns:r="http://schemas.openxmlformats.org/officeDocument/2006/relationships" type="rect" r:blip="">
                <dgm:adjLst/>
              </dgm:shape>
            </dgm:if>
            <dgm:else name="Name53">
              <dgm:shape xmlns:r="http://schemas.openxmlformats.org/officeDocument/2006/relationships" type="rect" r:blip="" hideGeom="1">
                <dgm:adjLst/>
              </dgm:shape>
            </dgm:else>
          </dgm:choose>
          <dgm:choose name="Name54">
            <dgm:if name="Name55" axis="ch" ptType="node" func="cnt" op="gte" val="1">
              <dgm:presOf axis="des" ptType="node"/>
            </dgm:if>
            <dgm:else name="Name56">
              <dgm:presOf/>
            </dgm:else>
          </dgm:choos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Parent" styleLbl="revTx">
          <dgm:varLst>
            <dgm:chMax val="1"/>
            <dgm:chPref val="1"/>
            <dgm:bulletEnabled val="1"/>
          </dgm:varLst>
          <dgm:choose name="Name57">
            <dgm:if name="Name58" func="var" arg="dir" op="equ" val="norm">
              <dgm:alg type="tx">
                <dgm:param type="parTxLTRAlign" val="l"/>
                <dgm:param type="parTxRTLAlign" val="l"/>
                <dgm:param type="shpTxLTRAlignCh" val="l"/>
                <dgm:param type="shpTxRTLAlignCh" val="l"/>
                <dgm:param type="txAnchorVert" val="b"/>
                <dgm:param type="txAnchorVertCh" val="b"/>
              </dgm:alg>
            </dgm:if>
            <dgm:else name="Name59">
              <dgm:alg type="tx">
                <dgm:param type="parTxLTRAlign" val="r"/>
                <dgm:param type="parTxRTLAlign" val="r"/>
                <dgm:param type="shpTxLTRAlignCh" val="r"/>
                <dgm:param type="shpTxRTLAlignCh" val="r"/>
                <dgm:param type="txAnchorVert" val="b"/>
                <dgm:param type="txAnchorVertCh" val="b"/>
              </dgm:alg>
            </dgm:else>
          </dgm:choose>
          <dgm:shape xmlns:r="http://schemas.openxmlformats.org/officeDocument/2006/relationships" type="rect" r:blip="">
            <dgm:adjLst/>
          </dgm:shape>
          <dgm:presOf axis="self" ptType="node"/>
          <dgm:constrLst>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extLst>
      <p:ext uri="{BB962C8B-B14F-4D97-AF65-F5344CB8AC3E}">
        <p14:creationId xmlns:p14="http://schemas.microsoft.com/office/powerpoint/2010/main" val="1469487346"/>
      </p:ext>
    </p:extLst>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381000" y="685800"/>
            <a:ext cx="6096000" cy="3429000"/>
          </a:xfrm>
        </p:spPr>
      </p:sp>
      <p:sp>
        <p:nvSpPr>
          <p:cNvPr id="3" name="Segnaposto note 2"/>
          <p:cNvSpPr>
            <a:spLocks noGrp="1"/>
          </p:cNvSpPr>
          <p:nvPr>
            <p:ph type="body" idx="1"/>
          </p:nvPr>
        </p:nvSpPr>
        <p:spPr/>
        <p:txBody>
          <a:bodyPr/>
          <a:lstStyle/>
          <a:p>
            <a:endParaRPr lang="it-IT" dirty="0"/>
          </a:p>
        </p:txBody>
      </p:sp>
    </p:spTree>
    <p:extLst>
      <p:ext uri="{BB962C8B-B14F-4D97-AF65-F5344CB8AC3E}">
        <p14:creationId xmlns:p14="http://schemas.microsoft.com/office/powerpoint/2010/main" val="1137434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olo e sottotitolo">
    <p:spTree>
      <p:nvGrpSpPr>
        <p:cNvPr id="1" name=""/>
        <p:cNvGrpSpPr/>
        <p:nvPr/>
      </p:nvGrpSpPr>
      <p:grpSpPr>
        <a:xfrm>
          <a:off x="0" y="0"/>
          <a:ext cx="0" cy="0"/>
          <a:chOff x="0" y="0"/>
          <a:chExt cx="0" cy="0"/>
        </a:xfrm>
      </p:grpSpPr>
      <p:sp>
        <p:nvSpPr>
          <p:cNvPr id="11" name="Titolo Testo"/>
          <p:cNvSpPr txBox="1">
            <a:spLocks noGrp="1"/>
          </p:cNvSpPr>
          <p:nvPr>
            <p:ph type="title"/>
          </p:nvPr>
        </p:nvSpPr>
        <p:spPr>
          <a:xfrm>
            <a:off x="4833937" y="2303859"/>
            <a:ext cx="14716126" cy="4643438"/>
          </a:xfrm>
          <a:prstGeom prst="rect">
            <a:avLst/>
          </a:prstGeom>
        </p:spPr>
        <p:txBody>
          <a:bodyPr anchor="b"/>
          <a:lstStyle/>
          <a:p>
            <a:r>
              <a:t>Titolo Testo</a:t>
            </a:r>
          </a:p>
        </p:txBody>
      </p:sp>
      <p:sp>
        <p:nvSpPr>
          <p:cNvPr id="12" name="Corpo livello uno…"/>
          <p:cNvSpPr txBox="1">
            <a:spLocks noGrp="1"/>
          </p:cNvSpPr>
          <p:nvPr>
            <p:ph type="body" sz="quarter" idx="1"/>
          </p:nvPr>
        </p:nvSpPr>
        <p:spPr>
          <a:xfrm>
            <a:off x="4833937" y="7090171"/>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13" name="Numero diapositiva"/>
          <p:cNvSpPr txBox="1">
            <a:spLocks noGrp="1"/>
          </p:cNvSpPr>
          <p:nvPr>
            <p:ph type="sldNum" sz="quarter" idx="2"/>
          </p:nvPr>
        </p:nvSpPr>
        <p:spPr>
          <a:prstGeom prst="rect">
            <a:avLst/>
          </a:prstGeom>
        </p:spPr>
        <p:txBody>
          <a:bodyPr/>
          <a:lstStyle>
            <a:lvl1pPr>
              <a:defRPr>
                <a:latin typeface="Helvetica Neue Thin"/>
                <a:ea typeface="Helvetica Neue Thin"/>
                <a:cs typeface="Helvetica Neue Thin"/>
                <a:sym typeface="Helvetica Neue Thin"/>
              </a:defRPr>
            </a:lvl1p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Foto - Orizzontale">
    <p:spTree>
      <p:nvGrpSpPr>
        <p:cNvPr id="1" name=""/>
        <p:cNvGrpSpPr/>
        <p:nvPr/>
      </p:nvGrpSpPr>
      <p:grpSpPr>
        <a:xfrm>
          <a:off x="0" y="0"/>
          <a:ext cx="0" cy="0"/>
          <a:chOff x="0" y="0"/>
          <a:chExt cx="0" cy="0"/>
        </a:xfrm>
      </p:grpSpPr>
      <p:sp>
        <p:nvSpPr>
          <p:cNvPr id="20" name="Immagine"/>
          <p:cNvSpPr>
            <a:spLocks noGrp="1"/>
          </p:cNvSpPr>
          <p:nvPr>
            <p:ph type="pic" sz="half" idx="13"/>
          </p:nvPr>
        </p:nvSpPr>
        <p:spPr>
          <a:xfrm>
            <a:off x="5334000" y="946546"/>
            <a:ext cx="13716001" cy="8304611"/>
          </a:xfrm>
          <a:prstGeom prst="rect">
            <a:avLst/>
          </a:prstGeom>
        </p:spPr>
        <p:txBody>
          <a:bodyPr lIns="91439" tIns="45719" rIns="91439" bIns="45719" anchor="t">
            <a:noAutofit/>
          </a:bodyPr>
          <a:lstStyle/>
          <a:p>
            <a:endParaRPr/>
          </a:p>
        </p:txBody>
      </p:sp>
      <p:sp>
        <p:nvSpPr>
          <p:cNvPr id="21" name="Titolo Testo"/>
          <p:cNvSpPr txBox="1">
            <a:spLocks noGrp="1"/>
          </p:cNvSpPr>
          <p:nvPr>
            <p:ph type="title"/>
          </p:nvPr>
        </p:nvSpPr>
        <p:spPr>
          <a:xfrm>
            <a:off x="4833937" y="9447609"/>
            <a:ext cx="14716126" cy="2000251"/>
          </a:xfrm>
          <a:prstGeom prst="rect">
            <a:avLst/>
          </a:prstGeom>
        </p:spPr>
        <p:txBody>
          <a:bodyPr anchor="b"/>
          <a:lstStyle/>
          <a:p>
            <a:r>
              <a:t>Titolo Testo</a:t>
            </a:r>
          </a:p>
        </p:txBody>
      </p:sp>
      <p:sp>
        <p:nvSpPr>
          <p:cNvPr id="22" name="Corpo livello uno…"/>
          <p:cNvSpPr txBox="1">
            <a:spLocks noGrp="1"/>
          </p:cNvSpPr>
          <p:nvPr>
            <p:ph type="body" sz="quarter" idx="1"/>
          </p:nvPr>
        </p:nvSpPr>
        <p:spPr>
          <a:xfrm>
            <a:off x="4833937" y="11465718"/>
            <a:ext cx="14716126" cy="1589486"/>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23"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olo - Centrato">
    <p:spTree>
      <p:nvGrpSpPr>
        <p:cNvPr id="1" name=""/>
        <p:cNvGrpSpPr/>
        <p:nvPr/>
      </p:nvGrpSpPr>
      <p:grpSpPr>
        <a:xfrm>
          <a:off x="0" y="0"/>
          <a:ext cx="0" cy="0"/>
          <a:chOff x="0" y="0"/>
          <a:chExt cx="0" cy="0"/>
        </a:xfrm>
      </p:grpSpPr>
      <p:sp>
        <p:nvSpPr>
          <p:cNvPr id="30" name="Titolo Testo"/>
          <p:cNvSpPr txBox="1">
            <a:spLocks noGrp="1"/>
          </p:cNvSpPr>
          <p:nvPr>
            <p:ph type="title"/>
          </p:nvPr>
        </p:nvSpPr>
        <p:spPr>
          <a:xfrm>
            <a:off x="4833937" y="4536281"/>
            <a:ext cx="14716126" cy="4643438"/>
          </a:xfrm>
          <a:prstGeom prst="rect">
            <a:avLst/>
          </a:prstGeom>
        </p:spPr>
        <p:txBody>
          <a:bodyPr/>
          <a:lstStyle/>
          <a:p>
            <a:r>
              <a:t>Titolo Testo</a:t>
            </a:r>
          </a:p>
        </p:txBody>
      </p:sp>
      <p:sp>
        <p:nvSpPr>
          <p:cNvPr id="31"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Foto - Verticale">
    <p:spTree>
      <p:nvGrpSpPr>
        <p:cNvPr id="1" name=""/>
        <p:cNvGrpSpPr/>
        <p:nvPr/>
      </p:nvGrpSpPr>
      <p:grpSpPr>
        <a:xfrm>
          <a:off x="0" y="0"/>
          <a:ext cx="0" cy="0"/>
          <a:chOff x="0" y="0"/>
          <a:chExt cx="0" cy="0"/>
        </a:xfrm>
      </p:grpSpPr>
      <p:sp>
        <p:nvSpPr>
          <p:cNvPr id="38" name="Immagine"/>
          <p:cNvSpPr>
            <a:spLocks noGrp="1"/>
          </p:cNvSpPr>
          <p:nvPr>
            <p:ph type="pic" sz="half" idx="13"/>
          </p:nvPr>
        </p:nvSpPr>
        <p:spPr>
          <a:xfrm>
            <a:off x="12495609" y="892968"/>
            <a:ext cx="7500938" cy="11555017"/>
          </a:xfrm>
          <a:prstGeom prst="rect">
            <a:avLst/>
          </a:prstGeom>
        </p:spPr>
        <p:txBody>
          <a:bodyPr lIns="91439" tIns="45719" rIns="91439" bIns="45719" anchor="t">
            <a:noAutofit/>
          </a:bodyPr>
          <a:lstStyle/>
          <a:p>
            <a:endParaRPr/>
          </a:p>
        </p:txBody>
      </p:sp>
      <p:sp>
        <p:nvSpPr>
          <p:cNvPr id="39" name="Titolo Testo"/>
          <p:cNvSpPr txBox="1">
            <a:spLocks noGrp="1"/>
          </p:cNvSpPr>
          <p:nvPr>
            <p:ph type="title"/>
          </p:nvPr>
        </p:nvSpPr>
        <p:spPr>
          <a:xfrm>
            <a:off x="4387453" y="892968"/>
            <a:ext cx="7500938" cy="5607845"/>
          </a:xfrm>
          <a:prstGeom prst="rect">
            <a:avLst/>
          </a:prstGeom>
        </p:spPr>
        <p:txBody>
          <a:bodyPr anchor="b"/>
          <a:lstStyle>
            <a:lvl1pPr>
              <a:defRPr sz="8400"/>
            </a:lvl1pPr>
          </a:lstStyle>
          <a:p>
            <a:r>
              <a:t>Titolo Testo</a:t>
            </a:r>
          </a:p>
        </p:txBody>
      </p:sp>
      <p:sp>
        <p:nvSpPr>
          <p:cNvPr id="40" name="Corpo livello uno…"/>
          <p:cNvSpPr txBox="1">
            <a:spLocks noGrp="1"/>
          </p:cNvSpPr>
          <p:nvPr>
            <p:ph type="body" sz="quarter" idx="1"/>
          </p:nvPr>
        </p:nvSpPr>
        <p:spPr>
          <a:xfrm>
            <a:off x="4387453" y="6643687"/>
            <a:ext cx="7500938" cy="5786438"/>
          </a:xfrm>
          <a:prstGeom prst="rect">
            <a:avLst/>
          </a:prstGeom>
        </p:spPr>
        <p:txBody>
          <a:bodyPr anchor="t"/>
          <a:lstStyle>
            <a:lvl1pPr marL="0" indent="0" algn="ctr">
              <a:spcBef>
                <a:spcPts val="0"/>
              </a:spcBef>
              <a:buSzTx/>
              <a:buNone/>
              <a:defRPr sz="5200"/>
            </a:lvl1pPr>
            <a:lvl2pPr marL="0" indent="0" algn="ctr">
              <a:spcBef>
                <a:spcPts val="0"/>
              </a:spcBef>
              <a:buSzTx/>
              <a:buNone/>
              <a:defRPr sz="5200"/>
            </a:lvl2pPr>
            <a:lvl3pPr marL="0" indent="0" algn="ctr">
              <a:spcBef>
                <a:spcPts val="0"/>
              </a:spcBef>
              <a:buSzTx/>
              <a:buNone/>
              <a:defRPr sz="5200"/>
            </a:lvl3pPr>
            <a:lvl4pPr marL="0" indent="0" algn="ctr">
              <a:spcBef>
                <a:spcPts val="0"/>
              </a:spcBef>
              <a:buSzTx/>
              <a:buNone/>
              <a:defRPr sz="5200"/>
            </a:lvl4pPr>
            <a:lvl5pPr marL="0" indent="0" algn="ctr">
              <a:spcBef>
                <a:spcPts val="0"/>
              </a:spcBef>
              <a:buSzTx/>
              <a:buNone/>
              <a:defRPr sz="5200"/>
            </a:lvl5pPr>
          </a:lstStyle>
          <a:p>
            <a:r>
              <a:t>Corpo livello uno</a:t>
            </a:r>
          </a:p>
          <a:p>
            <a:pPr lvl="1"/>
            <a:r>
              <a:t>Corpo livello due</a:t>
            </a:r>
          </a:p>
          <a:p>
            <a:pPr lvl="2"/>
            <a:r>
              <a:t>Corpo livello tre</a:t>
            </a:r>
          </a:p>
          <a:p>
            <a:pPr lvl="3"/>
            <a:r>
              <a:t>Corpo livello quattro</a:t>
            </a:r>
          </a:p>
          <a:p>
            <a:pPr lvl="4"/>
            <a:r>
              <a:t>Corpo livello cinque</a:t>
            </a:r>
          </a:p>
        </p:txBody>
      </p:sp>
      <p:sp>
        <p:nvSpPr>
          <p:cNvPr id="41"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olo - In alto">
    <p:spTree>
      <p:nvGrpSpPr>
        <p:cNvPr id="1" name=""/>
        <p:cNvGrpSpPr/>
        <p:nvPr/>
      </p:nvGrpSpPr>
      <p:grpSpPr>
        <a:xfrm>
          <a:off x="0" y="0"/>
          <a:ext cx="0" cy="0"/>
          <a:chOff x="0" y="0"/>
          <a:chExt cx="0" cy="0"/>
        </a:xfrm>
      </p:grpSpPr>
      <p:sp>
        <p:nvSpPr>
          <p:cNvPr id="48" name="Titolo Testo"/>
          <p:cNvSpPr txBox="1">
            <a:spLocks noGrp="1"/>
          </p:cNvSpPr>
          <p:nvPr>
            <p:ph type="title"/>
          </p:nvPr>
        </p:nvSpPr>
        <p:spPr>
          <a:prstGeom prst="rect">
            <a:avLst/>
          </a:prstGeom>
        </p:spPr>
        <p:txBody>
          <a:bodyPr/>
          <a:lstStyle/>
          <a:p>
            <a:r>
              <a:t>Titolo Testo</a:t>
            </a:r>
          </a:p>
        </p:txBody>
      </p:sp>
      <p:sp>
        <p:nvSpPr>
          <p:cNvPr id="49"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olo e punti elenco">
    <p:spTree>
      <p:nvGrpSpPr>
        <p:cNvPr id="1" name=""/>
        <p:cNvGrpSpPr/>
        <p:nvPr/>
      </p:nvGrpSpPr>
      <p:grpSpPr>
        <a:xfrm>
          <a:off x="0" y="0"/>
          <a:ext cx="0" cy="0"/>
          <a:chOff x="0" y="0"/>
          <a:chExt cx="0" cy="0"/>
        </a:xfrm>
      </p:grpSpPr>
      <p:sp>
        <p:nvSpPr>
          <p:cNvPr id="56" name="Titolo Testo"/>
          <p:cNvSpPr txBox="1">
            <a:spLocks noGrp="1"/>
          </p:cNvSpPr>
          <p:nvPr>
            <p:ph type="title"/>
          </p:nvPr>
        </p:nvSpPr>
        <p:spPr>
          <a:prstGeom prst="rect">
            <a:avLst/>
          </a:prstGeom>
        </p:spPr>
        <p:txBody>
          <a:bodyPr/>
          <a:lstStyle/>
          <a:p>
            <a:r>
              <a:t>Titolo Testo</a:t>
            </a:r>
          </a:p>
        </p:txBody>
      </p:sp>
      <p:sp>
        <p:nvSpPr>
          <p:cNvPr id="57" name="Corpo livello uno…"/>
          <p:cNvSpPr txBox="1">
            <a:spLocks noGrp="1"/>
          </p:cNvSpPr>
          <p:nvPr>
            <p:ph type="body" idx="1"/>
          </p:nvPr>
        </p:nvSpPr>
        <p:spPr>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58"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olo, punti elenco e foto">
    <p:spTree>
      <p:nvGrpSpPr>
        <p:cNvPr id="1" name=""/>
        <p:cNvGrpSpPr/>
        <p:nvPr/>
      </p:nvGrpSpPr>
      <p:grpSpPr>
        <a:xfrm>
          <a:off x="0" y="0"/>
          <a:ext cx="0" cy="0"/>
          <a:chOff x="0" y="0"/>
          <a:chExt cx="0" cy="0"/>
        </a:xfrm>
      </p:grpSpPr>
      <p:sp>
        <p:nvSpPr>
          <p:cNvPr id="65" name="Immagine"/>
          <p:cNvSpPr>
            <a:spLocks noGrp="1"/>
          </p:cNvSpPr>
          <p:nvPr>
            <p:ph type="pic" sz="quarter" idx="13"/>
          </p:nvPr>
        </p:nvSpPr>
        <p:spPr>
          <a:xfrm>
            <a:off x="12495609" y="3643312"/>
            <a:ext cx="7500938" cy="8840392"/>
          </a:xfrm>
          <a:prstGeom prst="rect">
            <a:avLst/>
          </a:prstGeom>
        </p:spPr>
        <p:txBody>
          <a:bodyPr lIns="91439" tIns="45719" rIns="91439" bIns="45719" anchor="t">
            <a:noAutofit/>
          </a:bodyPr>
          <a:lstStyle/>
          <a:p>
            <a:endParaRPr/>
          </a:p>
        </p:txBody>
      </p:sp>
      <p:sp>
        <p:nvSpPr>
          <p:cNvPr id="66" name="Titolo Testo"/>
          <p:cNvSpPr txBox="1">
            <a:spLocks noGrp="1"/>
          </p:cNvSpPr>
          <p:nvPr>
            <p:ph type="title"/>
          </p:nvPr>
        </p:nvSpPr>
        <p:spPr>
          <a:prstGeom prst="rect">
            <a:avLst/>
          </a:prstGeom>
        </p:spPr>
        <p:txBody>
          <a:bodyPr/>
          <a:lstStyle/>
          <a:p>
            <a:r>
              <a:t>Titolo Testo</a:t>
            </a:r>
          </a:p>
        </p:txBody>
      </p:sp>
      <p:sp>
        <p:nvSpPr>
          <p:cNvPr id="67" name="Corpo livello uno…"/>
          <p:cNvSpPr txBox="1">
            <a:spLocks noGrp="1"/>
          </p:cNvSpPr>
          <p:nvPr>
            <p:ph type="body" sz="quarter" idx="1"/>
          </p:nvPr>
        </p:nvSpPr>
        <p:spPr>
          <a:xfrm>
            <a:off x="4387453" y="3643312"/>
            <a:ext cx="7500938" cy="8840392"/>
          </a:xfrm>
          <a:prstGeom prst="rect">
            <a:avLst/>
          </a:prstGeom>
        </p:spPr>
        <p:txBody>
          <a:bodyPr/>
          <a:lstStyle>
            <a:lvl1pPr marL="465364" indent="-465364">
              <a:spcBef>
                <a:spcPts val="4500"/>
              </a:spcBef>
              <a:defRPr sz="3800"/>
            </a:lvl1pPr>
            <a:lvl2pPr marL="808264" indent="-465364">
              <a:spcBef>
                <a:spcPts val="4500"/>
              </a:spcBef>
              <a:defRPr sz="3800"/>
            </a:lvl2pPr>
            <a:lvl3pPr marL="1151164" indent="-465364">
              <a:spcBef>
                <a:spcPts val="4500"/>
              </a:spcBef>
              <a:defRPr sz="3800"/>
            </a:lvl3pPr>
            <a:lvl4pPr marL="1494064" indent="-465364">
              <a:spcBef>
                <a:spcPts val="4500"/>
              </a:spcBef>
              <a:defRPr sz="3800"/>
            </a:lvl4pPr>
            <a:lvl5pPr marL="1836964" indent="-465364">
              <a:spcBef>
                <a:spcPts val="4500"/>
              </a:spcBef>
              <a:defRPr sz="3800"/>
            </a:lvl5pPr>
          </a:lstStyle>
          <a:p>
            <a:r>
              <a:t>Corpo livello uno</a:t>
            </a:r>
          </a:p>
          <a:p>
            <a:pPr lvl="1"/>
            <a:r>
              <a:t>Corpo livello due</a:t>
            </a:r>
          </a:p>
          <a:p>
            <a:pPr lvl="2"/>
            <a:r>
              <a:t>Corpo livello tre</a:t>
            </a:r>
          </a:p>
          <a:p>
            <a:pPr lvl="3"/>
            <a:r>
              <a:t>Corpo livello quattro</a:t>
            </a:r>
          </a:p>
          <a:p>
            <a:pPr lvl="4"/>
            <a:r>
              <a:t>Corpo livello cinque</a:t>
            </a:r>
          </a:p>
        </p:txBody>
      </p:sp>
      <p:sp>
        <p:nvSpPr>
          <p:cNvPr id="68" name="Numero diapositiva"/>
          <p:cNvSpPr txBox="1">
            <a:spLocks noGrp="1"/>
          </p:cNvSpPr>
          <p:nvPr>
            <p:ph type="sldNum" sz="quarter" idx="2"/>
          </p:nvPr>
        </p:nvSpPr>
        <p:spPr>
          <a:xfrm>
            <a:off x="11954103" y="13073062"/>
            <a:ext cx="466269" cy="473076"/>
          </a:xfrm>
          <a:prstGeom prst="rect">
            <a:avLst/>
          </a:prstGeom>
        </p:spPr>
        <p:txBody>
          <a:bodyPr/>
          <a:lstStyle>
            <a:lvl1pPr>
              <a:defRPr>
                <a:latin typeface="Helvetica Light"/>
                <a:ea typeface="Helvetica Light"/>
                <a:cs typeface="Helvetica Light"/>
                <a:sym typeface="Helvetica Light"/>
              </a:defRPr>
            </a:lvl1p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Punti elenco">
    <p:spTree>
      <p:nvGrpSpPr>
        <p:cNvPr id="1" name=""/>
        <p:cNvGrpSpPr/>
        <p:nvPr/>
      </p:nvGrpSpPr>
      <p:grpSpPr>
        <a:xfrm>
          <a:off x="0" y="0"/>
          <a:ext cx="0" cy="0"/>
          <a:chOff x="0" y="0"/>
          <a:chExt cx="0" cy="0"/>
        </a:xfrm>
      </p:grpSpPr>
      <p:sp>
        <p:nvSpPr>
          <p:cNvPr id="75" name="Corpo livello uno…"/>
          <p:cNvSpPr txBox="1">
            <a:spLocks noGrp="1"/>
          </p:cNvSpPr>
          <p:nvPr>
            <p:ph type="body" idx="1"/>
          </p:nvPr>
        </p:nvSpPr>
        <p:spPr>
          <a:xfrm>
            <a:off x="4387453" y="1785937"/>
            <a:ext cx="15609094" cy="10144126"/>
          </a:xfrm>
          <a:prstGeom prst="rect">
            <a:avLst/>
          </a:prstGeom>
        </p:spPr>
        <p:txBody>
          <a:bodyPr/>
          <a:lstStyle/>
          <a:p>
            <a:r>
              <a:t>Corpo livello uno</a:t>
            </a:r>
          </a:p>
          <a:p>
            <a:pPr lvl="1"/>
            <a:r>
              <a:t>Corpo livello due</a:t>
            </a:r>
          </a:p>
          <a:p>
            <a:pPr lvl="2"/>
            <a:r>
              <a:t>Corpo livello tre</a:t>
            </a:r>
          </a:p>
          <a:p>
            <a:pPr lvl="3"/>
            <a:r>
              <a:t>Corpo livello quattro</a:t>
            </a:r>
          </a:p>
          <a:p>
            <a:pPr lvl="4"/>
            <a:r>
              <a:t>Corpo livello cinque</a:t>
            </a:r>
          </a:p>
        </p:txBody>
      </p:sp>
      <p:sp>
        <p:nvSpPr>
          <p:cNvPr id="76"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Foto - 3 per pagina">
    <p:spTree>
      <p:nvGrpSpPr>
        <p:cNvPr id="1" name=""/>
        <p:cNvGrpSpPr/>
        <p:nvPr/>
      </p:nvGrpSpPr>
      <p:grpSpPr>
        <a:xfrm>
          <a:off x="0" y="0"/>
          <a:ext cx="0" cy="0"/>
          <a:chOff x="0" y="0"/>
          <a:chExt cx="0" cy="0"/>
        </a:xfrm>
      </p:grpSpPr>
      <p:sp>
        <p:nvSpPr>
          <p:cNvPr id="83" name="Immagine"/>
          <p:cNvSpPr>
            <a:spLocks noGrp="1"/>
          </p:cNvSpPr>
          <p:nvPr>
            <p:ph type="pic" sz="quarter" idx="13"/>
          </p:nvPr>
        </p:nvSpPr>
        <p:spPr>
          <a:xfrm>
            <a:off x="12495609" y="7161609"/>
            <a:ext cx="7500938" cy="5304235"/>
          </a:xfrm>
          <a:prstGeom prst="rect">
            <a:avLst/>
          </a:prstGeom>
        </p:spPr>
        <p:txBody>
          <a:bodyPr lIns="91439" tIns="45719" rIns="91439" bIns="45719" anchor="t">
            <a:noAutofit/>
          </a:bodyPr>
          <a:lstStyle/>
          <a:p>
            <a:endParaRPr/>
          </a:p>
        </p:txBody>
      </p:sp>
      <p:sp>
        <p:nvSpPr>
          <p:cNvPr id="84" name="Immagine"/>
          <p:cNvSpPr>
            <a:spLocks noGrp="1"/>
          </p:cNvSpPr>
          <p:nvPr>
            <p:ph type="pic" sz="quarter" idx="14"/>
          </p:nvPr>
        </p:nvSpPr>
        <p:spPr>
          <a:xfrm>
            <a:off x="12495609" y="1250156"/>
            <a:ext cx="7500938" cy="5304235"/>
          </a:xfrm>
          <a:prstGeom prst="rect">
            <a:avLst/>
          </a:prstGeom>
        </p:spPr>
        <p:txBody>
          <a:bodyPr lIns="91439" tIns="45719" rIns="91439" bIns="45719" anchor="t">
            <a:noAutofit/>
          </a:bodyPr>
          <a:lstStyle/>
          <a:p>
            <a:endParaRPr/>
          </a:p>
        </p:txBody>
      </p:sp>
      <p:sp>
        <p:nvSpPr>
          <p:cNvPr id="85" name="Immagine"/>
          <p:cNvSpPr>
            <a:spLocks noGrp="1"/>
          </p:cNvSpPr>
          <p:nvPr>
            <p:ph type="pic" sz="half" idx="15"/>
          </p:nvPr>
        </p:nvSpPr>
        <p:spPr>
          <a:xfrm>
            <a:off x="4387453" y="1250156"/>
            <a:ext cx="7500938" cy="11215688"/>
          </a:xfrm>
          <a:prstGeom prst="rect">
            <a:avLst/>
          </a:prstGeom>
        </p:spPr>
        <p:txBody>
          <a:bodyPr lIns="91439" tIns="45719" rIns="91439" bIns="45719" anchor="t">
            <a:noAutofit/>
          </a:bodyPr>
          <a:lstStyle/>
          <a:p>
            <a:endParaRPr/>
          </a:p>
        </p:txBody>
      </p:sp>
      <p:sp>
        <p:nvSpPr>
          <p:cNvPr id="86"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Citazione">
    <p:spTree>
      <p:nvGrpSpPr>
        <p:cNvPr id="1" name=""/>
        <p:cNvGrpSpPr/>
        <p:nvPr/>
      </p:nvGrpSpPr>
      <p:grpSpPr>
        <a:xfrm>
          <a:off x="0" y="0"/>
          <a:ext cx="0" cy="0"/>
          <a:chOff x="0" y="0"/>
          <a:chExt cx="0" cy="0"/>
        </a:xfrm>
      </p:grpSpPr>
      <p:sp>
        <p:nvSpPr>
          <p:cNvPr id="93" name="–Giovanni Mela"/>
          <p:cNvSpPr txBox="1">
            <a:spLocks noGrp="1"/>
          </p:cNvSpPr>
          <p:nvPr>
            <p:ph type="body" sz="quarter" idx="13"/>
          </p:nvPr>
        </p:nvSpPr>
        <p:spPr>
          <a:xfrm>
            <a:off x="4833937" y="8947546"/>
            <a:ext cx="14716126" cy="647701"/>
          </a:xfrm>
          <a:prstGeom prst="rect">
            <a:avLst/>
          </a:prstGeom>
        </p:spPr>
        <p:txBody>
          <a:bodyPr anchor="t">
            <a:spAutoFit/>
          </a:bodyPr>
          <a:lstStyle>
            <a:lvl1pPr marL="0" indent="0" algn="ctr">
              <a:spcBef>
                <a:spcPts val="0"/>
              </a:spcBef>
              <a:buSzTx/>
              <a:buNone/>
              <a:defRPr sz="3200" i="1"/>
            </a:lvl1pPr>
          </a:lstStyle>
          <a:p>
            <a:r>
              <a:t>–Giovanni Mela</a:t>
            </a:r>
          </a:p>
        </p:txBody>
      </p:sp>
      <p:sp>
        <p:nvSpPr>
          <p:cNvPr id="94" name="“Inserisci qui una citazione”."/>
          <p:cNvSpPr txBox="1">
            <a:spLocks noGrp="1"/>
          </p:cNvSpPr>
          <p:nvPr>
            <p:ph type="body" sz="quarter" idx="14"/>
          </p:nvPr>
        </p:nvSpPr>
        <p:spPr>
          <a:xfrm>
            <a:off x="4833937" y="5997575"/>
            <a:ext cx="14716126" cy="863601"/>
          </a:xfrm>
          <a:prstGeom prst="rect">
            <a:avLst/>
          </a:prstGeom>
        </p:spPr>
        <p:txBody>
          <a:bodyPr>
            <a:spAutoFit/>
          </a:bodyPr>
          <a:lstStyle>
            <a:lvl1pPr marL="0" indent="0" algn="ctr">
              <a:spcBef>
                <a:spcPts val="0"/>
              </a:spcBef>
              <a:buSzTx/>
              <a:buNone/>
              <a:defRPr sz="4600">
                <a:latin typeface="+mn-lt"/>
                <a:ea typeface="+mn-ea"/>
                <a:cs typeface="+mn-cs"/>
                <a:sym typeface="Helvetica Neue Medium"/>
              </a:defRPr>
            </a:lvl1pPr>
          </a:lstStyle>
          <a:p>
            <a:r>
              <a:t>“Inserisci qui una citazione”. </a:t>
            </a:r>
          </a:p>
        </p:txBody>
      </p:sp>
      <p:sp>
        <p:nvSpPr>
          <p:cNvPr id="95"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Foto">
    <p:spTree>
      <p:nvGrpSpPr>
        <p:cNvPr id="1" name=""/>
        <p:cNvGrpSpPr/>
        <p:nvPr/>
      </p:nvGrpSpPr>
      <p:grpSpPr>
        <a:xfrm>
          <a:off x="0" y="0"/>
          <a:ext cx="0" cy="0"/>
          <a:chOff x="0" y="0"/>
          <a:chExt cx="0" cy="0"/>
        </a:xfrm>
      </p:grpSpPr>
      <p:sp>
        <p:nvSpPr>
          <p:cNvPr id="102" name="Immagine"/>
          <p:cNvSpPr>
            <a:spLocks noGrp="1"/>
          </p:cNvSpPr>
          <p:nvPr>
            <p:ph type="pic" idx="13"/>
          </p:nvPr>
        </p:nvSpPr>
        <p:spPr>
          <a:xfrm>
            <a:off x="3047999" y="0"/>
            <a:ext cx="18288001" cy="13716000"/>
          </a:xfrm>
          <a:prstGeom prst="rect">
            <a:avLst/>
          </a:prstGeom>
        </p:spPr>
        <p:txBody>
          <a:bodyPr lIns="91439" tIns="45719" rIns="91439" bIns="45719" anchor="t">
            <a:noAutofit/>
          </a:bodyPr>
          <a:lstStyle/>
          <a:p>
            <a:endParaRPr/>
          </a:p>
        </p:txBody>
      </p:sp>
      <p:sp>
        <p:nvSpPr>
          <p:cNvPr id="103" name="Numero diapositiva"/>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olo Testo"/>
          <p:cNvSpPr txBox="1">
            <a:spLocks noGrp="1"/>
          </p:cNvSpPr>
          <p:nvPr>
            <p:ph type="title"/>
          </p:nvPr>
        </p:nvSpPr>
        <p:spPr>
          <a:xfrm>
            <a:off x="4387453" y="357187"/>
            <a:ext cx="15609094" cy="3036095"/>
          </a:xfrm>
          <a:prstGeom prst="rect">
            <a:avLst/>
          </a:prstGeom>
          <a:ln w="12700">
            <a:miter lim="400000"/>
          </a:ln>
          <a:extLst>
            <a:ext uri="{C572A759-6A51-4108-AA02-DFA0A04FC94B}">
              <ma14:wrappingTextBoxFlag xmlns:ma14="http://schemas.microsoft.com/office/mac/drawingml/2011/main" xmlns="" val="1"/>
            </a:ext>
          </a:extLst>
        </p:spPr>
        <p:txBody>
          <a:bodyPr lIns="71437" tIns="71437" rIns="71437" bIns="71437" anchor="ctr">
            <a:normAutofit/>
          </a:bodyPr>
          <a:lstStyle/>
          <a:p>
            <a:r>
              <a:t>Titolo Testo</a:t>
            </a:r>
          </a:p>
        </p:txBody>
      </p:sp>
      <p:sp>
        <p:nvSpPr>
          <p:cNvPr id="3" name="Corpo livello uno…"/>
          <p:cNvSpPr txBox="1">
            <a:spLocks noGrp="1"/>
          </p:cNvSpPr>
          <p:nvPr>
            <p:ph type="body" idx="1"/>
          </p:nvPr>
        </p:nvSpPr>
        <p:spPr>
          <a:xfrm>
            <a:off x="4387453" y="3643312"/>
            <a:ext cx="15609094" cy="8840392"/>
          </a:xfrm>
          <a:prstGeom prst="rect">
            <a:avLst/>
          </a:prstGeom>
          <a:ln w="12700">
            <a:miter lim="400000"/>
          </a:ln>
          <a:extLst>
            <a:ext uri="{C572A759-6A51-4108-AA02-DFA0A04FC94B}">
              <ma14:wrappingTextBoxFlag xmlns:ma14="http://schemas.microsoft.com/office/mac/drawingml/2011/main" xmlns="" val="1"/>
            </a:ext>
          </a:extLst>
        </p:spPr>
        <p:txBody>
          <a:bodyPr lIns="71437" tIns="71437" rIns="71437" bIns="71437" anchor="ctr">
            <a:normAutofit/>
          </a:bodyPr>
          <a:lstStyle/>
          <a:p>
            <a:r>
              <a:t>Corpo livello uno</a:t>
            </a:r>
          </a:p>
          <a:p>
            <a:pPr lvl="1"/>
            <a:r>
              <a:t>Corpo livello due</a:t>
            </a:r>
          </a:p>
          <a:p>
            <a:pPr lvl="2"/>
            <a:r>
              <a:t>Corpo livello tre</a:t>
            </a:r>
          </a:p>
          <a:p>
            <a:pPr lvl="3"/>
            <a:r>
              <a:t>Corpo livello quattro</a:t>
            </a:r>
          </a:p>
          <a:p>
            <a:pPr lvl="4"/>
            <a:r>
              <a:t>Corpo livello cinque</a:t>
            </a:r>
          </a:p>
        </p:txBody>
      </p:sp>
      <p:sp>
        <p:nvSpPr>
          <p:cNvPr id="4" name="Numero diapositiva"/>
          <p:cNvSpPr txBox="1">
            <a:spLocks noGrp="1"/>
          </p:cNvSpPr>
          <p:nvPr>
            <p:ph type="sldNum" sz="quarter" idx="2"/>
          </p:nvPr>
        </p:nvSpPr>
        <p:spPr>
          <a:xfrm>
            <a:off x="11954103" y="13073062"/>
            <a:ext cx="466269" cy="477671"/>
          </a:xfrm>
          <a:prstGeom prst="rect">
            <a:avLst/>
          </a:prstGeom>
          <a:ln w="12700">
            <a:miter lim="400000"/>
          </a:ln>
        </p:spPr>
        <p:txBody>
          <a:bodyPr wrap="none" lIns="71437" tIns="71437" rIns="71437" bIns="71437">
            <a:spAutoFit/>
          </a:bodyPr>
          <a:lstStyle>
            <a:lvl1pPr>
              <a:defRPr sz="2200" b="0">
                <a:latin typeface="Helvetica Neue Light"/>
                <a:ea typeface="Helvetica Neue Light"/>
                <a:cs typeface="Helvetica Neue Light"/>
                <a:sym typeface="Helvetica Neue Light"/>
              </a:defRPr>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med"/>
  <p:txStyles>
    <p:titleStyle>
      <a:lvl1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1pPr>
      <a:lvl2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2pPr>
      <a:lvl3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3pPr>
      <a:lvl4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4pPr>
      <a:lvl5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5pPr>
      <a:lvl6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6pPr>
      <a:lvl7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7pPr>
      <a:lvl8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8pPr>
      <a:lvl9pPr marL="0" marR="0" indent="0" algn="ctr" defTabSz="821531" rtl="0" latinLnBrk="0">
        <a:lnSpc>
          <a:spcPct val="100000"/>
        </a:lnSpc>
        <a:spcBef>
          <a:spcPts val="0"/>
        </a:spcBef>
        <a:spcAft>
          <a:spcPts val="0"/>
        </a:spcAft>
        <a:buClrTx/>
        <a:buSzTx/>
        <a:buFontTx/>
        <a:buNone/>
        <a:tabLst/>
        <a:defRPr sz="11200" b="0" i="0" u="none" strike="noStrike" cap="none" spc="0" baseline="0">
          <a:ln>
            <a:noFill/>
          </a:ln>
          <a:solidFill>
            <a:srgbClr val="000000"/>
          </a:solidFill>
          <a:uFillTx/>
          <a:latin typeface="+mn-lt"/>
          <a:ea typeface="+mn-ea"/>
          <a:cs typeface="+mn-cs"/>
          <a:sym typeface="Helvetica Neue Medium"/>
        </a:defRPr>
      </a:lvl9pPr>
    </p:titleStyle>
    <p:bodyStyle>
      <a:lvl1pPr marL="611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1pPr>
      <a:lvl2pPr marL="1055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2pPr>
      <a:lvl3pPr marL="1500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3pPr>
      <a:lvl4pPr marL="1944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4pPr>
      <a:lvl5pPr marL="2389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5pPr>
      <a:lvl6pPr marL="2833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6pPr>
      <a:lvl7pPr marL="3278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7pPr>
      <a:lvl8pPr marL="37226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8pPr>
      <a:lvl9pPr marL="4167187" marR="0" indent="-611187" algn="l" defTabSz="821531" rtl="0" latinLnBrk="0">
        <a:lnSpc>
          <a:spcPct val="100000"/>
        </a:lnSpc>
        <a:spcBef>
          <a:spcPts val="5900"/>
        </a:spcBef>
        <a:spcAft>
          <a:spcPts val="0"/>
        </a:spcAft>
        <a:buClrTx/>
        <a:buSzPct val="145000"/>
        <a:buFontTx/>
        <a:buChar char="•"/>
        <a:tabLst/>
        <a:defRPr sz="4400" b="0" i="0" u="none" strike="noStrike" cap="none" spc="0" baseline="0">
          <a:ln>
            <a:noFill/>
          </a:ln>
          <a:solidFill>
            <a:srgbClr val="000000"/>
          </a:solidFill>
          <a:uFillTx/>
          <a:latin typeface="Helvetica Neue"/>
          <a:ea typeface="Helvetica Neue"/>
          <a:cs typeface="Helvetica Neue"/>
          <a:sym typeface="Helvetica Neue"/>
        </a:defRPr>
      </a:lvl9pPr>
    </p:bodyStyle>
    <p:otherStyle>
      <a:lvl1pPr marL="0" marR="0" indent="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1pPr>
      <a:lvl2pPr marL="0" marR="0" indent="2286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2pPr>
      <a:lvl3pPr marL="0" marR="0" indent="4572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3pPr>
      <a:lvl4pPr marL="0" marR="0" indent="6858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4pPr>
      <a:lvl5pPr marL="0" marR="0" indent="9144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5pPr>
      <a:lvl6pPr marL="0" marR="0" indent="11430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6pPr>
      <a:lvl7pPr marL="0" marR="0" indent="13716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7pPr>
      <a:lvl8pPr marL="0" marR="0" indent="16002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8pPr>
      <a:lvl9pPr marL="0" marR="0" indent="1828800" algn="ctr" defTabSz="821531" latinLnBrk="0">
        <a:lnSpc>
          <a:spcPct val="100000"/>
        </a:lnSpc>
        <a:spcBef>
          <a:spcPts val="0"/>
        </a:spcBef>
        <a:spcAft>
          <a:spcPts val="0"/>
        </a:spcAft>
        <a:buClrTx/>
        <a:buSzTx/>
        <a:buFontTx/>
        <a:buNone/>
        <a:tabLst/>
        <a:defRPr sz="2200" b="0" i="0" u="none" strike="noStrike" cap="none" spc="0" baseline="0">
          <a:ln>
            <a:noFill/>
          </a:ln>
          <a:solidFill>
            <a:schemeClr val="tx1"/>
          </a:solidFill>
          <a:uFillTx/>
          <a:latin typeface="+mn-lt"/>
          <a:ea typeface="+mn-ea"/>
          <a:cs typeface="+mn-cs"/>
          <a:sym typeface="Helvetica Neue Ligh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jpeg"/><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5.emf"/><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8.emf"/><Relationship Id="rId7" Type="http://schemas.openxmlformats.org/officeDocument/2006/relationships/image" Target="../media/image12.png"/><Relationship Id="rId2" Type="http://schemas.openxmlformats.org/officeDocument/2006/relationships/image" Target="../media/image7.jpeg"/><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4.jpeg"/><Relationship Id="rId7" Type="http://schemas.openxmlformats.org/officeDocument/2006/relationships/diagramColors" Target="../diagrams/colors4.xml"/><Relationship Id="rId2" Type="http://schemas.openxmlformats.org/officeDocument/2006/relationships/image" Target="../media/image6.png"/><Relationship Id="rId1" Type="http://schemas.openxmlformats.org/officeDocument/2006/relationships/slideLayout" Target="../slideLayouts/slideLayout1.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diagramLayout" Target="../diagrams/layout5.xml"/><Relationship Id="rId7" Type="http://schemas.openxmlformats.org/officeDocument/2006/relationships/hyperlink" Target="https://www.youtube.com/watch?v=L3lygHXuhZg" TargetMode="External"/><Relationship Id="rId2" Type="http://schemas.openxmlformats.org/officeDocument/2006/relationships/diagramData" Target="../diagrams/data5.xml"/><Relationship Id="rId1" Type="http://schemas.openxmlformats.org/officeDocument/2006/relationships/slideLayout" Target="../slideLayouts/slideLayout1.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2.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1.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image" Target="../media/image22.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Immagine 5">
            <a:extLst>
              <a:ext uri="{FF2B5EF4-FFF2-40B4-BE49-F238E27FC236}">
                <a16:creationId xmlns:a16="http://schemas.microsoft.com/office/drawing/2014/main" id="{A891D61F-AFBF-2D43-929C-96E3D471BA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
            <a:ext cx="24384000" cy="17251463"/>
          </a:xfrm>
          <a:prstGeom prst="rect">
            <a:avLst/>
          </a:prstGeom>
        </p:spPr>
      </p:pic>
      <p:sp>
        <p:nvSpPr>
          <p:cNvPr id="120" name="TITLE OF THE PRESENTATION"/>
          <p:cNvSpPr txBox="1"/>
          <p:nvPr/>
        </p:nvSpPr>
        <p:spPr>
          <a:xfrm>
            <a:off x="1497565" y="2163233"/>
            <a:ext cx="21388868" cy="4096120"/>
          </a:xfrm>
          <a:prstGeom prst="rect">
            <a:avLst/>
          </a:prstGeom>
          <a:ln w="12700">
            <a:miter lim="400000"/>
          </a:ln>
          <a:extLst>
            <a:ext uri="{C572A759-6A51-4108-AA02-DFA0A04FC94B}">
              <ma14:wrappingTextBoxFlag xmlns:ma14="http://schemas.microsoft.com/office/mac/drawingml/2011/main" xmlns="" val="1"/>
            </a:ext>
          </a:extLst>
        </p:spPr>
        <p:txBody>
          <a:bodyPr wrap="none" lIns="71437" tIns="71437" rIns="71437" bIns="71437" anchor="ctr">
            <a:spAutoFit/>
          </a:bodyPr>
          <a:lstStyle>
            <a:lvl1pPr>
              <a:lnSpc>
                <a:spcPct val="80000"/>
              </a:lnSpc>
              <a:defRPr sz="11100">
                <a:solidFill>
                  <a:srgbClr val="FFFFFF"/>
                </a:solidFill>
                <a:latin typeface="Open Sans"/>
                <a:ea typeface="Open Sans"/>
                <a:cs typeface="Open Sans"/>
                <a:sym typeface="Open Sans"/>
              </a:defRPr>
            </a:lvl1pPr>
          </a:lstStyle>
          <a:p>
            <a:pPr>
              <a:lnSpc>
                <a:spcPct val="100000"/>
              </a:lnSpc>
            </a:pPr>
            <a:r>
              <a:rPr lang="en-GB" sz="6000" dirty="0">
                <a:solidFill>
                  <a:schemeClr val="bg1"/>
                </a:solidFill>
                <a:sym typeface="Helvetica Neue"/>
              </a:rPr>
              <a:t>Level 5 Professional Practice Module </a:t>
            </a:r>
          </a:p>
          <a:p>
            <a:pPr>
              <a:lnSpc>
                <a:spcPct val="100000"/>
              </a:lnSpc>
            </a:pPr>
            <a:endParaRPr lang="en-GB" sz="6000" dirty="0">
              <a:solidFill>
                <a:schemeClr val="bg1"/>
              </a:solidFill>
            </a:endParaRPr>
          </a:p>
          <a:p>
            <a:pPr>
              <a:lnSpc>
                <a:spcPct val="100000"/>
              </a:lnSpc>
            </a:pPr>
            <a:r>
              <a:rPr lang="en-GB" sz="6000" dirty="0">
                <a:solidFill>
                  <a:schemeClr val="bg1"/>
                </a:solidFill>
                <a:sym typeface="Helvetica Neue"/>
              </a:rPr>
              <a:t>Day 3: Project Planning using the Creative Project Canvas</a:t>
            </a:r>
          </a:p>
          <a:p>
            <a:endParaRPr lang="it-IT" sz="3200" dirty="0">
              <a:solidFill>
                <a:schemeClr val="bg1"/>
              </a:solidFill>
            </a:endParaRPr>
          </a:p>
          <a:p>
            <a:r>
              <a:rPr lang="it-IT" sz="3200" i="1" dirty="0" err="1">
                <a:solidFill>
                  <a:schemeClr val="bg1"/>
                </a:solidFill>
              </a:rPr>
              <a:t>Authored</a:t>
            </a:r>
            <a:r>
              <a:rPr lang="it-IT" sz="3200" i="1" dirty="0">
                <a:solidFill>
                  <a:schemeClr val="bg1"/>
                </a:solidFill>
              </a:rPr>
              <a:t> by Gabriella Antezza &amp; Paolo Montemurro (</a:t>
            </a:r>
            <a:r>
              <a:rPr lang="it-IT" sz="3200" i="1" dirty="0" err="1">
                <a:solidFill>
                  <a:schemeClr val="bg1"/>
                </a:solidFill>
              </a:rPr>
              <a:t>Materahub</a:t>
            </a:r>
            <a:r>
              <a:rPr lang="it-IT" sz="3200" i="1" dirty="0">
                <a:solidFill>
                  <a:schemeClr val="bg1"/>
                </a:solidFill>
              </a:rPr>
              <a:t>, </a:t>
            </a:r>
            <a:r>
              <a:rPr lang="it-IT" sz="3200" i="1" dirty="0" err="1">
                <a:solidFill>
                  <a:schemeClr val="bg1"/>
                </a:solidFill>
              </a:rPr>
              <a:t>Italy</a:t>
            </a:r>
            <a:r>
              <a:rPr lang="it-IT" sz="3200" i="1" dirty="0">
                <a:solidFill>
                  <a:schemeClr val="bg1"/>
                </a:solidFill>
              </a:rPr>
              <a:t>) </a:t>
            </a:r>
          </a:p>
          <a:p>
            <a:endParaRPr sz="3200" dirty="0">
              <a:solidFill>
                <a:schemeClr val="bg1"/>
              </a:solidFill>
            </a:endParaRPr>
          </a:p>
        </p:txBody>
      </p:sp>
      <p:pic>
        <p:nvPicPr>
          <p:cNvPr id="7" name="Immagine 6">
            <a:extLst>
              <a:ext uri="{FF2B5EF4-FFF2-40B4-BE49-F238E27FC236}">
                <a16:creationId xmlns:a16="http://schemas.microsoft.com/office/drawing/2014/main" id="{C53ED585-E9BA-D04A-B13E-95EBEFA16D20}"/>
              </a:ext>
            </a:extLst>
          </p:cNvPr>
          <p:cNvPicPr>
            <a:picLocks noChangeAspect="1"/>
          </p:cNvPicPr>
          <p:nvPr/>
        </p:nvPicPr>
        <p:blipFill>
          <a:blip r:embed="rId3"/>
          <a:stretch>
            <a:fillRect/>
          </a:stretch>
        </p:blipFill>
        <p:spPr>
          <a:xfrm>
            <a:off x="8877661" y="11182791"/>
            <a:ext cx="7315200" cy="2260600"/>
          </a:xfrm>
          <a:prstGeom prst="rect">
            <a:avLst/>
          </a:prstGeom>
        </p:spPr>
      </p:pic>
      <p:sp>
        <p:nvSpPr>
          <p:cNvPr id="4" name="Rectangle 3"/>
          <p:cNvSpPr/>
          <p:nvPr/>
        </p:nvSpPr>
        <p:spPr>
          <a:xfrm>
            <a:off x="-1" y="15140247"/>
            <a:ext cx="24384000" cy="2153251"/>
          </a:xfrm>
          <a:prstGeom prst="rect">
            <a:avLst/>
          </a:prstGeom>
          <a:solidFill>
            <a:schemeClr val="bg1"/>
          </a:solidFill>
          <a:ln w="12700" cap="flat">
            <a:noFill/>
            <a:miter lim="400000"/>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71437" tIns="71437" rIns="71437" bIns="71437" numCol="1" spcCol="38100" rtlCol="0" anchor="ctr">
            <a:spAutoFit/>
          </a:bodyPr>
          <a:lstStyle/>
          <a:p>
            <a:pPr marL="0" marR="0" indent="0" algn="ctr" defTabSz="821531" rtl="0" fontAlgn="auto" latinLnBrk="0" hangingPunct="0">
              <a:lnSpc>
                <a:spcPct val="100000"/>
              </a:lnSpc>
              <a:spcBef>
                <a:spcPts val="0"/>
              </a:spcBef>
              <a:spcAft>
                <a:spcPts val="0"/>
              </a:spcAft>
              <a:buClrTx/>
              <a:buSzTx/>
              <a:buFontTx/>
              <a:buNone/>
              <a:tabLst/>
            </a:pPr>
            <a:endParaRPr kumimoji="0" lang="en-GB" sz="3000" b="0" i="0" u="none" strike="noStrike" cap="none" spc="0" normalizeH="0" baseline="0">
              <a:ln>
                <a:noFill/>
              </a:ln>
              <a:solidFill>
                <a:srgbClr val="FFFFFF"/>
              </a:solidFill>
              <a:effectLst/>
              <a:uFillTx/>
              <a:latin typeface="+mn-lt"/>
              <a:ea typeface="+mn-ea"/>
              <a:cs typeface="+mn-cs"/>
              <a:sym typeface="Helvetica Neue Medium"/>
            </a:endParaRPr>
          </a:p>
        </p:txBody>
      </p:sp>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20218" y="15372785"/>
            <a:ext cx="10058400" cy="1688177"/>
          </a:xfrm>
          <a:prstGeom prst="rect">
            <a:avLst/>
          </a:prstGeom>
        </p:spPr>
      </p:pic>
      <p:pic>
        <p:nvPicPr>
          <p:cNvPr id="8" name="Picture 7"/>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1546745" y="15131871"/>
            <a:ext cx="12837255" cy="2153251"/>
          </a:xfrm>
          <a:prstGeom prst="rect">
            <a:avLst/>
          </a:prstGeom>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6564276" y="2685277"/>
            <a:ext cx="17203476" cy="217559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To achieve your dreams in your private and professional life and stay motivated and focused over the long-term, you have to:</a:t>
            </a:r>
          </a:p>
          <a:p>
            <a:pPr marL="457200" indent="-457200">
              <a:buFontTx/>
              <a:buChar char="-"/>
            </a:pPr>
            <a:r>
              <a:rPr lang="en-US" dirty="0"/>
              <a:t>work on your plan and priorities </a:t>
            </a:r>
          </a:p>
          <a:p>
            <a:pPr marL="457200" indent="-457200">
              <a:buFontTx/>
              <a:buChar char="-"/>
            </a:pPr>
            <a:r>
              <a:rPr lang="en-US" dirty="0"/>
              <a:t>set your ultimate goals, which are the most important part of the plan</a:t>
            </a:r>
          </a:p>
          <a:p>
            <a:pPr marL="457200" indent="-457200">
              <a:buFontTx/>
              <a:buChar char="-"/>
            </a:pPr>
            <a:r>
              <a:rPr lang="en-US" dirty="0"/>
              <a:t>describe what you want to achieve</a:t>
            </a:r>
          </a:p>
        </p:txBody>
      </p:sp>
      <p:sp>
        <p:nvSpPr>
          <p:cNvPr id="127" name="SUBTITLE"/>
          <p:cNvSpPr txBox="1"/>
          <p:nvPr/>
        </p:nvSpPr>
        <p:spPr>
          <a:xfrm>
            <a:off x="6564276" y="1343046"/>
            <a:ext cx="13932086"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What</a:t>
            </a:r>
            <a:r>
              <a:rPr lang="it-IT" dirty="0"/>
              <a:t> </a:t>
            </a:r>
            <a:r>
              <a:rPr lang="it-IT" dirty="0" err="1"/>
              <a:t>does</a:t>
            </a:r>
            <a:r>
              <a:rPr lang="it-IT" dirty="0"/>
              <a:t> </a:t>
            </a:r>
            <a:r>
              <a:rPr lang="it-IT" u="sng" dirty="0"/>
              <a:t>planning</a:t>
            </a:r>
            <a:r>
              <a:rPr lang="it-IT" dirty="0"/>
              <a:t> </a:t>
            </a:r>
            <a:r>
              <a:rPr lang="it-IT" dirty="0" err="1"/>
              <a:t>actually</a:t>
            </a:r>
            <a:r>
              <a:rPr lang="it-IT" dirty="0"/>
              <a:t> </a:t>
            </a:r>
            <a:r>
              <a:rPr lang="it-IT" dirty="0" err="1"/>
              <a:t>mean</a:t>
            </a:r>
            <a:r>
              <a:rPr lang="it-IT" dirty="0"/>
              <a:t>?</a:t>
            </a:r>
            <a:endParaRPr dirty="0"/>
          </a:p>
        </p:txBody>
      </p:sp>
      <p:graphicFrame>
        <p:nvGraphicFramePr>
          <p:cNvPr id="2" name="Diagramma 1"/>
          <p:cNvGraphicFramePr/>
          <p:nvPr>
            <p:extLst>
              <p:ext uri="{D42A27DB-BD31-4B8C-83A1-F6EECF244321}">
                <p14:modId xmlns:p14="http://schemas.microsoft.com/office/powerpoint/2010/main" val="4157407307"/>
              </p:ext>
            </p:extLst>
          </p:nvPr>
        </p:nvGraphicFramePr>
        <p:xfrm>
          <a:off x="13048891" y="5270908"/>
          <a:ext cx="11335109" cy="75278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9" name="TextTextTextTextTextTextTextTextText"/>
          <p:cNvSpPr txBox="1"/>
          <p:nvPr/>
        </p:nvSpPr>
        <p:spPr>
          <a:xfrm>
            <a:off x="6805815" y="8150149"/>
            <a:ext cx="7721067" cy="1769330"/>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In other words, planning is the thinking skill that can help you developing strategies to accomplish goals. </a:t>
            </a:r>
            <a:endParaRPr dirty="0"/>
          </a:p>
        </p:txBody>
      </p:sp>
      <p:pic>
        <p:nvPicPr>
          <p:cNvPr id="10" name="Immagine 9"/>
          <p:cNvPicPr>
            <a:picLocks noChangeAspect="1"/>
          </p:cNvPicPr>
          <p:nvPr/>
        </p:nvPicPr>
        <p:blipFill>
          <a:blip r:embed="rId7"/>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4056964024"/>
      </p:ext>
    </p:extLst>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17312371" y="4400899"/>
            <a:ext cx="6617304" cy="5019450"/>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The abilities to plan, coordinate and </a:t>
            </a:r>
            <a:r>
              <a:rPr lang="en-US" dirty="0" err="1"/>
              <a:t>organise</a:t>
            </a:r>
            <a:r>
              <a:rPr lang="en-US" dirty="0"/>
              <a:t> help you:</a:t>
            </a:r>
          </a:p>
          <a:p>
            <a:pPr marL="457200" indent="-457200">
              <a:buFontTx/>
              <a:buChar char="-"/>
            </a:pPr>
            <a:r>
              <a:rPr lang="en-US" dirty="0"/>
              <a:t>controlling your degree of accountability</a:t>
            </a:r>
          </a:p>
          <a:p>
            <a:pPr marL="457200" indent="-457200">
              <a:buFontTx/>
              <a:buChar char="-"/>
            </a:pPr>
            <a:r>
              <a:rPr lang="en-US" dirty="0"/>
              <a:t>reducing time-wasting indecision </a:t>
            </a:r>
          </a:p>
          <a:p>
            <a:endParaRPr lang="en-US" dirty="0"/>
          </a:p>
          <a:p>
            <a:r>
              <a:rPr lang="en-US" dirty="0"/>
              <a:t>By deciding clear goals and objectives and assessing your own project, you will see what the chances are that it will actually achieve those ends.</a:t>
            </a:r>
            <a:endParaRPr dirty="0"/>
          </a:p>
        </p:txBody>
      </p:sp>
      <p:sp>
        <p:nvSpPr>
          <p:cNvPr id="127"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graphicFrame>
        <p:nvGraphicFramePr>
          <p:cNvPr id="7" name="Diagramma 6"/>
          <p:cNvGraphicFramePr/>
          <p:nvPr/>
        </p:nvGraphicFramePr>
        <p:xfrm>
          <a:off x="5899198" y="2934074"/>
          <a:ext cx="11077587" cy="9764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1299671"/>
      </p:ext>
    </p:extLst>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037357"/>
            <a:ext cx="16675938" cy="3783272"/>
            <a:chOff x="6883503" y="-638630"/>
            <a:chExt cx="3374105" cy="3374105"/>
          </a:xfrm>
          <a:scene3d>
            <a:camera prst="orthographicFront"/>
            <a:lightRig rig="threePt" dir="t"/>
          </a:scene3d>
        </p:grpSpPr>
        <p:sp>
          <p:nvSpPr>
            <p:cNvPr id="11" name="Rettangolo arrotondato 10"/>
            <p:cNvSpPr/>
            <p:nvPr/>
          </p:nvSpPr>
          <p:spPr>
            <a:xfrm>
              <a:off x="6883503" y="-638630"/>
              <a:ext cx="3374105" cy="3374105"/>
            </a:xfrm>
            <a:prstGeom prst="roundRect">
              <a:avLst/>
            </a:prstGeom>
            <a:solidFill>
              <a:srgbClr val="FF0000"/>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7048213" y="-473920"/>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(1) What is the goal of your project?</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Surprisingly, you might know exactly what you are supposed to do, but not exactly why. </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Always remember: a project serves a very specific goal and you need to know what that goal is in order to plan it.</a:t>
              </a:r>
              <a:endParaRPr lang="it-IT" kern="1200" dirty="0">
                <a:solidFill>
                  <a:sysClr val="window" lastClr="FFFFFF"/>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774399185"/>
      </p:ext>
    </p:extLst>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171492"/>
            <a:ext cx="16675286" cy="4148876"/>
            <a:chOff x="10488900" y="1442947"/>
            <a:chExt cx="3374105" cy="3374105"/>
          </a:xfrm>
          <a:scene3d>
            <a:camera prst="orthographicFront"/>
            <a:lightRig rig="threePt" dir="t"/>
          </a:scene3d>
        </p:grpSpPr>
        <p:sp>
          <p:nvSpPr>
            <p:cNvPr id="11" name="Rettangolo arrotondato 10"/>
            <p:cNvSpPr/>
            <p:nvPr/>
          </p:nvSpPr>
          <p:spPr>
            <a:xfrm>
              <a:off x="10488900" y="1442947"/>
              <a:ext cx="3374105" cy="3374105"/>
            </a:xfrm>
            <a:prstGeom prst="roundRect">
              <a:avLst/>
            </a:prstGeom>
            <a:solidFill>
              <a:srgbClr val="FFC000">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10653610" y="1607657"/>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(2) What does the data tell you?</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Always try to find evidence for any decision you are about to make. </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Today, we live in a world where information is easily accessible – make use of this benefit, do not just follow your instincts.</a:t>
              </a: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1073840170"/>
      </p:ext>
    </p:extLst>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090105"/>
            <a:ext cx="16589022" cy="3587403"/>
            <a:chOff x="10642269" y="5759470"/>
            <a:chExt cx="3067368" cy="3067368"/>
          </a:xfrm>
          <a:scene3d>
            <a:camera prst="orthographicFront"/>
            <a:lightRig rig="threePt" dir="t"/>
          </a:scene3d>
        </p:grpSpPr>
        <p:sp>
          <p:nvSpPr>
            <p:cNvPr id="11" name="Rettangolo arrotondato 10"/>
            <p:cNvSpPr/>
            <p:nvPr/>
          </p:nvSpPr>
          <p:spPr>
            <a:xfrm>
              <a:off x="10642269" y="5759470"/>
              <a:ext cx="3067368" cy="3067368"/>
            </a:xfrm>
            <a:prstGeom prst="roundRect">
              <a:avLst/>
            </a:prstGeom>
            <a:solidFill>
              <a:srgbClr val="4472C4">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10792006" y="5909207"/>
              <a:ext cx="2767894" cy="2767894"/>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 (3) Are there potential risks &amp; </a:t>
              </a:r>
              <a:r>
                <a:rPr lang="en-GB" kern="1200" dirty="0">
                  <a:solidFill>
                    <a:sysClr val="window" lastClr="FFFFFF"/>
                  </a:solidFill>
                  <a:latin typeface="Open Sans"/>
                </a:rPr>
                <a:t>barriers</a:t>
              </a:r>
              <a:r>
                <a:rPr lang="en-GB" b="1" i="0" u="none" strike="noStrike" kern="1200" baseline="0" dirty="0">
                  <a:solidFill>
                    <a:sysClr val="window" lastClr="FFFFFF"/>
                  </a:solidFill>
                  <a:latin typeface="Open Sans"/>
                  <a:ea typeface="+mn-ea"/>
                  <a:cs typeface="+mn-cs"/>
                </a:rPr>
                <a:t>?</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Think carefully about this</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For instance, a potential barrier can be that you need external people and/or important stakeholders to cooperate with you to proceed.</a:t>
              </a:r>
              <a:endParaRPr lang="it-IT" kern="1200" dirty="0">
                <a:solidFill>
                  <a:sysClr val="window" lastClr="FFFFFF"/>
                </a:solidFill>
                <a:latin typeface="Open Sans"/>
                <a:ea typeface="+mn-ea"/>
                <a:cs typeface="+mn-cs"/>
              </a:endParaRPr>
            </a:p>
          </p:txBody>
        </p:sp>
      </p:grpSp>
    </p:spTree>
    <p:extLst>
      <p:ext uri="{BB962C8B-B14F-4D97-AF65-F5344CB8AC3E}">
        <p14:creationId xmlns:p14="http://schemas.microsoft.com/office/powerpoint/2010/main" val="2835963357"/>
      </p:ext>
    </p:extLst>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685046" y="4532593"/>
            <a:ext cx="16675938" cy="3904041"/>
            <a:chOff x="6883503" y="7687679"/>
            <a:chExt cx="3374105" cy="3374105"/>
          </a:xfrm>
          <a:scene3d>
            <a:camera prst="orthographicFront"/>
            <a:lightRig rig="threePt" dir="t"/>
          </a:scene3d>
        </p:grpSpPr>
        <p:sp>
          <p:nvSpPr>
            <p:cNvPr id="11" name="Rettangolo arrotondato 10"/>
            <p:cNvSpPr/>
            <p:nvPr/>
          </p:nvSpPr>
          <p:spPr>
            <a:xfrm>
              <a:off x="6883503" y="7687679"/>
              <a:ext cx="3374105" cy="3374105"/>
            </a:xfrm>
            <a:prstGeom prst="roundRect">
              <a:avLst/>
            </a:prstGeom>
            <a:solidFill>
              <a:srgbClr val="70AD47">
                <a:hueOff val="0"/>
                <a:satOff val="0"/>
                <a:lumOff val="0"/>
                <a:alphaOff val="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7048213" y="7852389"/>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 lastClr="FFFFFF"/>
                  </a:solidFill>
                  <a:latin typeface="Open Sans"/>
                  <a:ea typeface="+mn-ea"/>
                  <a:cs typeface="+mn-cs"/>
                </a:rPr>
                <a:t>(4) How can you tell if you have been successful?</a:t>
              </a:r>
            </a:p>
            <a:p>
              <a:pPr marR="0" lvl="0" algn="ctr" defTabSz="889000" rtl="0">
                <a:lnSpc>
                  <a:spcPct val="90000"/>
                </a:lnSpc>
                <a:spcBef>
                  <a:spcPct val="0"/>
                </a:spcBef>
                <a:spcAft>
                  <a:spcPct val="35000"/>
                </a:spcAft>
              </a:pPr>
              <a:r>
                <a:rPr lang="en-GB" b="0" i="0" u="none" strike="noStrike" kern="1200" baseline="0" dirty="0">
                  <a:solidFill>
                    <a:sysClr val="window" lastClr="FFFFFF"/>
                  </a:solidFill>
                  <a:latin typeface="Open Sans"/>
                  <a:ea typeface="+mn-ea"/>
                  <a:cs typeface="+mn-cs"/>
                </a:rPr>
                <a:t>Now that you know what your goal is, you should define all the tasks and sub-tasks that need to be completed for your project to have been successfully implemented – and the budget and time frame too.</a:t>
              </a:r>
              <a:endParaRPr lang="pt-PT" b="0" i="0" u="none" strike="noStrike" kern="1200" baseline="0" dirty="0">
                <a:solidFill>
                  <a:sysClr val="window" lastClr="FFFFFF"/>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1395083074"/>
      </p:ext>
    </p:extLst>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3593847"/>
            <a:ext cx="16226713" cy="4825534"/>
            <a:chOff x="3278105" y="5606102"/>
            <a:chExt cx="3374105" cy="3374105"/>
          </a:xfrm>
          <a:scene3d>
            <a:camera prst="orthographicFront"/>
            <a:lightRig rig="threePt" dir="t"/>
          </a:scene3d>
        </p:grpSpPr>
        <p:sp>
          <p:nvSpPr>
            <p:cNvPr id="11" name="Rettangolo arrotondato 10"/>
            <p:cNvSpPr/>
            <p:nvPr/>
          </p:nvSpPr>
          <p:spPr>
            <a:xfrm>
              <a:off x="3278105" y="5606102"/>
              <a:ext cx="3374105" cy="3374105"/>
            </a:xfrm>
            <a:prstGeom prst="roundRect">
              <a:avLst/>
            </a:prstGeom>
            <a:solidFill>
              <a:srgbClr val="ED7D31">
                <a:lumMod val="60000"/>
                <a:lumOff val="4000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3442815" y="5770812"/>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(5) What is your Plan B?</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Identify and think ahead of any potential obstacles or even failure of your plan:</a:t>
              </a:r>
            </a:p>
            <a:p>
              <a:pPr marR="0" lvl="0" algn="ctr" defTabSz="889000" rtl="0">
                <a:lnSpc>
                  <a:spcPct val="90000"/>
                </a:lnSpc>
                <a:spcBef>
                  <a:spcPct val="0"/>
                </a:spcBef>
                <a:spcAft>
                  <a:spcPct val="35000"/>
                </a:spcAft>
              </a:pPr>
              <a:r>
                <a:rPr lang="en-GB" b="0" kern="1200" dirty="0">
                  <a:solidFill>
                    <a:sysClr val="windowText" lastClr="000000"/>
                  </a:solidFill>
                  <a:latin typeface="Open Sans"/>
                </a:rPr>
                <a:t>-</a:t>
              </a:r>
              <a:r>
                <a:rPr lang="en-GB" b="0" i="0" u="none" strike="noStrike" kern="1200" baseline="0" dirty="0">
                  <a:solidFill>
                    <a:sysClr val="windowText" lastClr="000000"/>
                  </a:solidFill>
                  <a:latin typeface="Open Sans"/>
                  <a:ea typeface="+mn-ea"/>
                  <a:cs typeface="+mn-cs"/>
                </a:rPr>
                <a:t> are there any aspects that, if they failed for some reason, could jeopardise the entire project? </a:t>
              </a:r>
            </a:p>
            <a:p>
              <a:pPr marR="0" lvl="0" algn="ctr" defTabSz="889000" rtl="0">
                <a:lnSpc>
                  <a:spcPct val="90000"/>
                </a:lnSpc>
                <a:spcBef>
                  <a:spcPct val="0"/>
                </a:spcBef>
                <a:spcAft>
                  <a:spcPct val="35000"/>
                </a:spcAft>
              </a:pPr>
              <a:r>
                <a:rPr lang="en-GB" b="0" kern="1200" dirty="0">
                  <a:solidFill>
                    <a:sysClr val="windowText" lastClr="000000"/>
                  </a:solidFill>
                  <a:latin typeface="Open Sans"/>
                </a:rPr>
                <a:t>- w</a:t>
              </a:r>
              <a:r>
                <a:rPr lang="en-GB" b="0" i="0" u="none" strike="noStrike" kern="1200" baseline="0" dirty="0">
                  <a:solidFill>
                    <a:sysClr val="windowText" lastClr="000000"/>
                  </a:solidFill>
                  <a:latin typeface="Open Sans"/>
                  <a:ea typeface="+mn-ea"/>
                  <a:cs typeface="+mn-cs"/>
                </a:rPr>
                <a:t>hat precautions you could take to move on anyway?</a:t>
              </a:r>
              <a:endParaRPr lang="pt-PT" b="0" i="0" u="none" strike="noStrike" kern="1200" baseline="0" dirty="0">
                <a:solidFill>
                  <a:sysClr val="windowText" lastClr="000000"/>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2705820566"/>
      </p:ext>
    </p:extLst>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9" name="SUBTITLE"/>
          <p:cNvSpPr txBox="1"/>
          <p:nvPr/>
        </p:nvSpPr>
        <p:spPr>
          <a:xfrm>
            <a:off x="6564276" y="1343046"/>
            <a:ext cx="7306999"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How to </a:t>
            </a:r>
            <a:r>
              <a:rPr lang="it-IT" dirty="0" err="1"/>
              <a:t>plan</a:t>
            </a:r>
            <a:r>
              <a:rPr lang="it-IT" dirty="0"/>
              <a:t> </a:t>
            </a:r>
            <a:r>
              <a:rPr lang="it-IT" dirty="0" err="1"/>
              <a:t>successfully</a:t>
            </a:r>
            <a:endParaRPr dirty="0"/>
          </a:p>
        </p:txBody>
      </p:sp>
      <p:grpSp>
        <p:nvGrpSpPr>
          <p:cNvPr id="10" name="Gruppo 9"/>
          <p:cNvGrpSpPr/>
          <p:nvPr/>
        </p:nvGrpSpPr>
        <p:grpSpPr>
          <a:xfrm>
            <a:off x="6564276" y="4429075"/>
            <a:ext cx="16416494" cy="4352615"/>
            <a:chOff x="3278105" y="1442947"/>
            <a:chExt cx="3374105" cy="3374105"/>
          </a:xfrm>
          <a:scene3d>
            <a:camera prst="orthographicFront"/>
            <a:lightRig rig="threePt" dir="t"/>
          </a:scene3d>
        </p:grpSpPr>
        <p:sp>
          <p:nvSpPr>
            <p:cNvPr id="11" name="Rettangolo arrotondato 10"/>
            <p:cNvSpPr/>
            <p:nvPr/>
          </p:nvSpPr>
          <p:spPr>
            <a:xfrm>
              <a:off x="3278105" y="1442947"/>
              <a:ext cx="3374105" cy="3374105"/>
            </a:xfrm>
            <a:prstGeom prst="roundRect">
              <a:avLst/>
            </a:prstGeom>
            <a:solidFill>
              <a:srgbClr val="70AD47">
                <a:lumMod val="60000"/>
                <a:lumOff val="40000"/>
              </a:srgbClr>
            </a:solidFill>
            <a:ln w="12700" cap="flat" cmpd="sng" algn="ctr">
              <a:solidFill>
                <a:sysClr val="window" lastClr="FFFFFF">
                  <a:hueOff val="0"/>
                  <a:satOff val="0"/>
                  <a:lumOff val="0"/>
                  <a:alphaOff val="0"/>
                </a:sysClr>
              </a:solidFill>
              <a:prstDash val="solid"/>
              <a:miter lim="800000"/>
            </a:ln>
            <a:effectLst/>
            <a:sp3d>
              <a:bevelT/>
            </a:sp3d>
          </p:spPr>
          <p:style>
            <a:lnRef idx="2">
              <a:scrgbClr r="0" g="0" b="0"/>
            </a:lnRef>
            <a:fillRef idx="1">
              <a:scrgbClr r="0" g="0" b="0"/>
            </a:fillRef>
            <a:effectRef idx="0">
              <a:scrgbClr r="0" g="0" b="0"/>
            </a:effectRef>
            <a:fontRef idx="minor">
              <a:schemeClr val="lt1"/>
            </a:fontRef>
          </p:style>
        </p:sp>
        <p:sp>
          <p:nvSpPr>
            <p:cNvPr id="12" name="Rettangolo 11"/>
            <p:cNvSpPr/>
            <p:nvPr/>
          </p:nvSpPr>
          <p:spPr>
            <a:xfrm>
              <a:off x="3442815" y="1607657"/>
              <a:ext cx="3044685" cy="3044685"/>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50800" tIns="50800" rIns="50800" bIns="50800" numCol="1" spcCol="1270" anchor="ctr" anchorCtr="0">
              <a:noAutofit/>
            </a:bodyPr>
            <a:lstStyle/>
            <a:p>
              <a:pPr marR="0" lvl="0" algn="ctr" defTabSz="889000" rtl="0">
                <a:lnSpc>
                  <a:spcPct val="90000"/>
                </a:lnSpc>
                <a:spcBef>
                  <a:spcPct val="0"/>
                </a:spcBef>
                <a:spcAft>
                  <a:spcPct val="35000"/>
                </a:spcAft>
              </a:pPr>
              <a:r>
                <a:rPr lang="en-GB" b="1" i="0" u="none" strike="noStrike" kern="1200" baseline="0" dirty="0">
                  <a:solidFill>
                    <a:sysClr val="windowText" lastClr="000000"/>
                  </a:solidFill>
                  <a:latin typeface="Open Sans"/>
                  <a:ea typeface="+mn-ea"/>
                  <a:cs typeface="+mn-cs"/>
                </a:rPr>
                <a:t>(6) Is your plan realistic?</a:t>
              </a:r>
            </a:p>
            <a:p>
              <a:pPr marR="0" lvl="0" algn="ctr" defTabSz="889000" rtl="0">
                <a:lnSpc>
                  <a:spcPct val="90000"/>
                </a:lnSpc>
                <a:spcBef>
                  <a:spcPct val="0"/>
                </a:spcBef>
                <a:spcAft>
                  <a:spcPct val="35000"/>
                </a:spcAft>
              </a:pPr>
              <a:r>
                <a:rPr lang="en-GB" b="0" i="0" u="none" strike="noStrike" kern="1200" baseline="0" dirty="0">
                  <a:solidFill>
                    <a:sysClr val="windowText" lastClr="000000"/>
                  </a:solidFill>
                  <a:latin typeface="Open Sans"/>
                  <a:ea typeface="+mn-ea"/>
                  <a:cs typeface="+mn-cs"/>
                </a:rPr>
                <a:t>You need to find the sweet spot between a plan that is not ambitious enough to explore the full potential of the staff and resources available and a plan that wants to achieve too much and fails to meet its deadlines and objectives. </a:t>
              </a:r>
              <a:endParaRPr lang="pt-PT" b="0" i="0" u="none" strike="noStrike" kern="1200" baseline="0" dirty="0">
                <a:solidFill>
                  <a:sysClr val="windowText" lastClr="000000"/>
                </a:solidFill>
                <a:latin typeface="Open Sans"/>
                <a:ea typeface="+mn-ea"/>
                <a:cs typeface="+mn-cs"/>
              </a:endParaRPr>
            </a:p>
          </p:txBody>
        </p:sp>
      </p:grpSp>
      <p:pic>
        <p:nvPicPr>
          <p:cNvPr id="13" name="Immagine 12"/>
          <p:cNvPicPr>
            <a:picLocks noChangeAspect="1"/>
          </p:cNvPicPr>
          <p:nvPr/>
        </p:nvPicPr>
        <p:blipFill>
          <a:blip r:embed="rId2"/>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526365474"/>
      </p:ext>
    </p:extLst>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Planning competences and strategies</a:t>
            </a:r>
            <a:endParaRPr sz="6000" dirty="0"/>
          </a:p>
        </p:txBody>
      </p:sp>
      <p:sp>
        <p:nvSpPr>
          <p:cNvPr id="126" name="TextTextTextTextTextTextTextTextText"/>
          <p:cNvSpPr txBox="1"/>
          <p:nvPr/>
        </p:nvSpPr>
        <p:spPr>
          <a:xfrm>
            <a:off x="6564276" y="2176506"/>
            <a:ext cx="17003090" cy="217559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it-IT" dirty="0" err="1"/>
              <a:t>Now</a:t>
            </a:r>
            <a:r>
              <a:rPr lang="it-IT" dirty="0"/>
              <a:t> do a </a:t>
            </a:r>
            <a:r>
              <a:rPr lang="it-IT" dirty="0" err="1"/>
              <a:t>quick</a:t>
            </a:r>
            <a:r>
              <a:rPr lang="it-IT" dirty="0"/>
              <a:t> test </a:t>
            </a:r>
            <a:r>
              <a:rPr lang="it-IT" dirty="0" err="1"/>
              <a:t>that</a:t>
            </a:r>
            <a:r>
              <a:rPr lang="en-US" dirty="0"/>
              <a:t> will help you reflecting on your own planning skills and self-assessing them. </a:t>
            </a:r>
          </a:p>
          <a:p>
            <a:endParaRPr lang="en-US" dirty="0"/>
          </a:p>
          <a:p>
            <a:r>
              <a:rPr lang="en-US" dirty="0"/>
              <a:t>Rate yourself on the following planning skills “indicators” by ticking the box that better defines your level of competence.</a:t>
            </a:r>
          </a:p>
        </p:txBody>
      </p:sp>
      <p:sp>
        <p:nvSpPr>
          <p:cNvPr id="127" name="SUBTITLE"/>
          <p:cNvSpPr txBox="1"/>
          <p:nvPr/>
        </p:nvSpPr>
        <p:spPr>
          <a:xfrm>
            <a:off x="6564276" y="1343046"/>
            <a:ext cx="10326245"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Test </a:t>
            </a:r>
            <a:r>
              <a:rPr lang="it-IT" dirty="0" err="1"/>
              <a:t>your</a:t>
            </a:r>
            <a:r>
              <a:rPr lang="it-IT" dirty="0"/>
              <a:t> planning </a:t>
            </a:r>
            <a:r>
              <a:rPr lang="it-IT" dirty="0" err="1"/>
              <a:t>skills</a:t>
            </a:r>
            <a:endParaRPr dirty="0"/>
          </a:p>
        </p:txBody>
      </p:sp>
      <p:pic>
        <p:nvPicPr>
          <p:cNvPr id="6146" name="Picture 2" descr="Immagine correlat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963071" y="7580308"/>
            <a:ext cx="2857500" cy="2495551"/>
          </a:xfrm>
          <a:prstGeom prst="rect">
            <a:avLst/>
          </a:prstGeom>
          <a:noFill/>
          <a:extLst>
            <a:ext uri="{909E8E84-426E-40dd-AFC4-6F175D3DCCD1}">
              <a14:hiddenFill xmlns:a14="http://schemas.microsoft.com/office/drawing/2010/main" xmlns="">
                <a:solidFill>
                  <a:srgbClr val="FFFFFF"/>
                </a:solidFill>
              </a14:hiddenFill>
            </a:ext>
          </a:extLst>
        </p:spPr>
      </p:pic>
      <p:pic>
        <p:nvPicPr>
          <p:cNvPr id="4" name="Immagine 3"/>
          <p:cNvPicPr>
            <a:picLocks noChangeAspect="1"/>
          </p:cNvPicPr>
          <p:nvPr/>
        </p:nvPicPr>
        <p:blipFill>
          <a:blip r:embed="rId3"/>
          <a:stretch>
            <a:fillRect/>
          </a:stretch>
        </p:blipFill>
        <p:spPr>
          <a:xfrm>
            <a:off x="6564276" y="4330460"/>
            <a:ext cx="8168758" cy="8995249"/>
          </a:xfrm>
          <a:prstGeom prst="rect">
            <a:avLst/>
          </a:prstGeom>
        </p:spPr>
      </p:pic>
      <p:pic>
        <p:nvPicPr>
          <p:cNvPr id="1028" name="Immagine 1"/>
          <p:cNvPicPr>
            <a:picLocks noChangeAspect="1" noChangeArrowheads="1"/>
          </p:cNvPicPr>
          <p:nvPr/>
        </p:nvPicPr>
        <p:blipFill>
          <a:blip r:embed="rId4" cstate="print">
            <a:extLst>
              <a:ext uri="{28A0092B-C50C-407E-A947-70E740481C1C}">
                <a14:useLocalDpi xmlns:a14="http://schemas.microsoft.com/office/drawing/2010/main" val="0"/>
              </a:ext>
            </a:extLst>
          </a:blip>
          <a:srcRect l="7452" t="11179" r="74202" b="71478"/>
          <a:stretch>
            <a:fillRect/>
          </a:stretch>
        </p:blipFill>
        <p:spPr bwMode="auto">
          <a:xfrm>
            <a:off x="0" y="0"/>
            <a:ext cx="409575" cy="381000"/>
          </a:xfrm>
          <a:prstGeom prst="rect">
            <a:avLst/>
          </a:prstGeom>
          <a:noFill/>
          <a:extLst>
            <a:ext uri="{909E8E84-426E-40dd-AFC4-6F175D3DCCD1}">
              <a14:hiddenFill xmlns:a14="http://schemas.microsoft.com/office/drawing/2010/main" xmlns="">
                <a:solidFill>
                  <a:srgbClr val="FFFFFF"/>
                </a:solidFill>
              </a14:hiddenFill>
            </a:ext>
          </a:extLst>
        </p:spPr>
      </p:pic>
      <p:pic>
        <p:nvPicPr>
          <p:cNvPr id="1027" name="Immagine 2"/>
          <p:cNvPicPr>
            <a:picLocks noChangeAspect="1" noChangeArrowheads="1"/>
          </p:cNvPicPr>
          <p:nvPr/>
        </p:nvPicPr>
        <p:blipFill>
          <a:blip r:embed="rId5" cstate="print">
            <a:extLst>
              <a:ext uri="{28A0092B-C50C-407E-A947-70E740481C1C}">
                <a14:useLocalDpi xmlns:a14="http://schemas.microsoft.com/office/drawing/2010/main" val="0"/>
              </a:ext>
            </a:extLst>
          </a:blip>
          <a:srcRect l="7452" t="71516" r="74776" b="11140"/>
          <a:stretch>
            <a:fillRect/>
          </a:stretch>
        </p:blipFill>
        <p:spPr bwMode="auto">
          <a:xfrm>
            <a:off x="0" y="0"/>
            <a:ext cx="400050" cy="381000"/>
          </a:xfrm>
          <a:prstGeom prst="rect">
            <a:avLst/>
          </a:prstGeom>
          <a:noFill/>
          <a:extLst>
            <a:ext uri="{909E8E84-426E-40dd-AFC4-6F175D3DCCD1}">
              <a14:hiddenFill xmlns:a14="http://schemas.microsoft.com/office/drawing/2010/main" xmlns="">
                <a:solidFill>
                  <a:srgbClr val="FFFFFF"/>
                </a:solidFill>
              </a14:hiddenFill>
            </a:ext>
          </a:extLst>
        </p:spPr>
      </p:pic>
      <p:pic>
        <p:nvPicPr>
          <p:cNvPr id="1026" name="Immagine 5"/>
          <p:cNvPicPr>
            <a:picLocks noChangeAspect="1" noChangeArrowheads="1"/>
          </p:cNvPicPr>
          <p:nvPr/>
        </p:nvPicPr>
        <p:blipFill>
          <a:blip r:embed="rId6" cstate="print">
            <a:extLst>
              <a:ext uri="{28A0092B-C50C-407E-A947-70E740481C1C}">
                <a14:useLocalDpi xmlns:a14="http://schemas.microsoft.com/office/drawing/2010/main" val="0"/>
              </a:ext>
            </a:extLst>
          </a:blip>
          <a:srcRect l="52856" t="71660" r="30669" b="12370"/>
          <a:stretch>
            <a:fillRect/>
          </a:stretch>
        </p:blipFill>
        <p:spPr bwMode="auto">
          <a:xfrm>
            <a:off x="0" y="0"/>
            <a:ext cx="381000" cy="371475"/>
          </a:xfrm>
          <a:prstGeom prst="rect">
            <a:avLst/>
          </a:prstGeom>
          <a:noFill/>
          <a:extLst>
            <a:ext uri="{909E8E84-426E-40dd-AFC4-6F175D3DCCD1}">
              <a14:hiddenFill xmlns:a14="http://schemas.microsoft.com/office/drawing/2010/main" xmlns="">
                <a:solidFill>
                  <a:srgbClr val="FFFFFF"/>
                </a:solidFill>
              </a14:hiddenFill>
            </a:ext>
          </a:extLst>
        </p:spPr>
      </p:pic>
      <p:pic>
        <p:nvPicPr>
          <p:cNvPr id="1025" name="Immagine 6"/>
          <p:cNvPicPr>
            <a:picLocks noChangeAspect="1" noChangeArrowheads="1"/>
          </p:cNvPicPr>
          <p:nvPr/>
        </p:nvPicPr>
        <p:blipFill>
          <a:blip r:embed="rId7" cstate="print">
            <a:extLst>
              <a:ext uri="{28A0092B-C50C-407E-A947-70E740481C1C}">
                <a14:useLocalDpi xmlns:a14="http://schemas.microsoft.com/office/drawing/2010/main" val="0"/>
              </a:ext>
            </a:extLst>
          </a:blip>
          <a:srcRect l="30528" t="12325" r="52560" b="72482"/>
          <a:stretch>
            <a:fillRect/>
          </a:stretch>
        </p:blipFill>
        <p:spPr bwMode="auto">
          <a:xfrm>
            <a:off x="0" y="0"/>
            <a:ext cx="409575" cy="371475"/>
          </a:xfrm>
          <a:prstGeom prst="rect">
            <a:avLst/>
          </a:prstGeom>
          <a:noFill/>
          <a:extLst>
            <a:ext uri="{909E8E84-426E-40dd-AFC4-6F175D3DCCD1}">
              <a14:hiddenFill xmlns:a14="http://schemas.microsoft.com/office/drawing/2010/main" xmlns="">
                <a:solidFill>
                  <a:srgbClr val="FFFFFF"/>
                </a:solidFill>
              </a14:hiddenFill>
            </a:ext>
          </a:extLst>
        </p:spPr>
      </p:pic>
      <p:pic>
        <p:nvPicPr>
          <p:cNvPr id="13" name="Immagine 12"/>
          <p:cNvPicPr>
            <a:picLocks noChangeAspect="1"/>
          </p:cNvPicPr>
          <p:nvPr/>
        </p:nvPicPr>
        <p:blipFill>
          <a:blip r:embed="rId8"/>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063322125"/>
      </p:ext>
    </p:extLst>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2206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5742167" y="2503704"/>
            <a:ext cx="17785870" cy="250799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sz="3200" dirty="0"/>
              <a:t>Whether you are setting up short-term and long-term goals, there is a set of rules known as SMART goals that will assist you in “getting focused”, in defining and measuring in terms of efforts and time the “future state” will look like. </a:t>
            </a:r>
          </a:p>
          <a:p>
            <a:endParaRPr lang="en-US" sz="3200" dirty="0"/>
          </a:p>
          <a:p>
            <a:r>
              <a:rPr lang="en-US" sz="3200" dirty="0"/>
              <a:t>A SMART goal is a goal that is specific, measurable, attainable, relevant and time based. i.e. very clear, easily understood, concrete and doable.</a:t>
            </a:r>
          </a:p>
        </p:txBody>
      </p:sp>
      <p:sp>
        <p:nvSpPr>
          <p:cNvPr id="127" name="SUBTITLE"/>
          <p:cNvSpPr txBox="1"/>
          <p:nvPr/>
        </p:nvSpPr>
        <p:spPr>
          <a:xfrm>
            <a:off x="5742167" y="1343046"/>
            <a:ext cx="10278382"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What</a:t>
            </a:r>
            <a:r>
              <a:rPr lang="it-IT" dirty="0"/>
              <a:t> </a:t>
            </a:r>
            <a:r>
              <a:rPr lang="it-IT" dirty="0" err="1"/>
              <a:t>is</a:t>
            </a:r>
            <a:r>
              <a:rPr lang="it-IT" dirty="0"/>
              <a:t> a «</a:t>
            </a:r>
            <a:r>
              <a:rPr lang="it-IT" dirty="0" err="1"/>
              <a:t>smart</a:t>
            </a:r>
            <a:r>
              <a:rPr lang="it-IT" dirty="0"/>
              <a:t> goal»?</a:t>
            </a:r>
            <a:endParaRPr dirty="0"/>
          </a:p>
        </p:txBody>
      </p:sp>
      <p:graphicFrame>
        <p:nvGraphicFramePr>
          <p:cNvPr id="7" name="Diagramma 6"/>
          <p:cNvGraphicFramePr>
            <a:graphicFrameLocks/>
          </p:cNvGraphicFramePr>
          <p:nvPr>
            <p:extLst>
              <p:ext uri="{D42A27DB-BD31-4B8C-83A1-F6EECF244321}">
                <p14:modId xmlns:p14="http://schemas.microsoft.com/office/powerpoint/2010/main" val="1666634589"/>
              </p:ext>
            </p:extLst>
          </p:nvPr>
        </p:nvGraphicFramePr>
        <p:xfrm>
          <a:off x="5742167" y="5486400"/>
          <a:ext cx="17785870" cy="66695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 name="Immagine 8"/>
          <p:cNvPicPr>
            <a:picLocks noChangeAspect="1"/>
          </p:cNvPicPr>
          <p:nvPr/>
        </p:nvPicPr>
        <p:blipFill>
          <a:blip r:embed="rId8"/>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501381371"/>
      </p:ext>
    </p:extLst>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64275" y="2591423"/>
            <a:ext cx="17785870" cy="550534"/>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Here is an easy example of a smart goals.</a:t>
            </a:r>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xmlns=""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Example</a:t>
            </a:r>
            <a:endParaRPr dirty="0"/>
          </a:p>
        </p:txBody>
      </p:sp>
      <p:pic>
        <p:nvPicPr>
          <p:cNvPr id="9" name="Immagine 8"/>
          <p:cNvPicPr/>
          <p:nvPr/>
        </p:nvPicPr>
        <p:blipFill>
          <a:blip r:embed="rId2" cstate="print">
            <a:clrChange>
              <a:clrFrom>
                <a:srgbClr val="0096DB"/>
              </a:clrFrom>
              <a:clrTo>
                <a:srgbClr val="0096DB">
                  <a:alpha val="0"/>
                </a:srgbClr>
              </a:clrTo>
            </a:clrChange>
          </a:blip>
          <a:stretch>
            <a:fillRect/>
          </a:stretch>
        </p:blipFill>
        <p:spPr>
          <a:xfrm>
            <a:off x="8540152" y="4179215"/>
            <a:ext cx="11662912" cy="6017208"/>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415741822"/>
      </p:ext>
    </p:extLst>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28" y="3864400"/>
            <a:ext cx="16502625" cy="786330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A specific goal has a much greater chance of being accomplished than a general goal. </a:t>
            </a:r>
          </a:p>
          <a:p>
            <a:endParaRPr lang="en-US" dirty="0"/>
          </a:p>
          <a:p>
            <a:r>
              <a:rPr lang="en-US" dirty="0"/>
              <a:t>To set a specific goal you must answer the six “W” questions:</a:t>
            </a:r>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r>
              <a:rPr lang="en-US" b="0" i="1" dirty="0"/>
              <a:t>Example:  A general goal would be “Get fit.”  But a specific goal would be, “In 10 weeks time, be able to run 10K.”</a:t>
            </a:r>
          </a:p>
          <a:p>
            <a:endParaRPr dirty="0"/>
          </a:p>
        </p:txBody>
      </p:sp>
      <p:sp>
        <p:nvSpPr>
          <p:cNvPr id="127" name="SUBTITLE"/>
          <p:cNvSpPr txBox="1"/>
          <p:nvPr/>
        </p:nvSpPr>
        <p:spPr>
          <a:xfrm>
            <a:off x="6598130" y="1727760"/>
            <a:ext cx="4762485"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S - SPECIFIC</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1026" name="Picture 2" descr="Risultati immagini per specifi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52348" y="1164702"/>
            <a:ext cx="2498027" cy="2498027"/>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5" name="Diagramma 4"/>
          <p:cNvGraphicFramePr/>
          <p:nvPr/>
        </p:nvGraphicFramePr>
        <p:xfrm>
          <a:off x="6598130" y="6151097"/>
          <a:ext cx="16502624" cy="32899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814262589"/>
      </p:ext>
    </p:extLst>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5244017"/>
            <a:ext cx="15406464" cy="4206920"/>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Establish concrete criteria for measuring progress toward the attainment of each goal you set.</a:t>
            </a:r>
          </a:p>
          <a:p>
            <a:endParaRPr lang="en-US" dirty="0"/>
          </a:p>
          <a:p>
            <a:r>
              <a:rPr lang="en-US" dirty="0"/>
              <a:t>To determine if your goal is measurable, ask questions such as…</a:t>
            </a:r>
          </a:p>
          <a:p>
            <a:pPr marL="457200" indent="-457200">
              <a:buFont typeface="Arial" panose="020B0604020202020204" pitchFamily="34" charset="0"/>
              <a:buChar char="•"/>
            </a:pPr>
            <a:r>
              <a:rPr lang="en-US" dirty="0"/>
              <a:t>How much? How many?</a:t>
            </a:r>
          </a:p>
          <a:p>
            <a:pPr marL="457200" indent="-457200">
              <a:buFont typeface="Arial" panose="020B0604020202020204" pitchFamily="34" charset="0"/>
              <a:buChar char="•"/>
            </a:pPr>
            <a:r>
              <a:rPr lang="en-US" dirty="0"/>
              <a:t>How will I know when it is accomplished?</a:t>
            </a:r>
          </a:p>
          <a:p>
            <a:endParaRPr lang="en-US" dirty="0"/>
          </a:p>
          <a:p>
            <a:endParaRPr lang="en-US" dirty="0"/>
          </a:p>
          <a:p>
            <a:r>
              <a:rPr lang="en-US" b="0" i="1" dirty="0"/>
              <a:t>Example:  Not just “I want to get fit” but “I want to run 10K”.</a:t>
            </a:r>
          </a:p>
          <a:p>
            <a:endParaRPr dirty="0"/>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M - MEASURABLE</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2052" name="Picture 4" descr="Risultati immagini per measurabl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15499" y="1223091"/>
            <a:ext cx="2371725" cy="238125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730744577"/>
      </p:ext>
    </p:extLst>
  </p:cSld>
  <p:clrMapOvr>
    <a:masterClrMapping/>
  </p:clrMapOvr>
  <p:transition spd="med"/>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4837753"/>
            <a:ext cx="15406464" cy="5019450"/>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Setting ourselves not action based and unattainable goals, is setting ourselves up for failure!</a:t>
            </a:r>
          </a:p>
          <a:p>
            <a:endParaRPr lang="en-US" dirty="0"/>
          </a:p>
          <a:p>
            <a:r>
              <a:rPr lang="en-US" dirty="0"/>
              <a:t>You can attain almost any goal you set when you: </a:t>
            </a:r>
          </a:p>
          <a:p>
            <a:pPr marL="457200" indent="-457200">
              <a:buFont typeface="Arial" panose="020B0604020202020204" pitchFamily="34" charset="0"/>
              <a:buChar char="•"/>
            </a:pPr>
            <a:r>
              <a:rPr lang="en-US" dirty="0"/>
              <a:t>Plan your steps wisely </a:t>
            </a:r>
          </a:p>
          <a:p>
            <a:pPr marL="457200" indent="-457200">
              <a:buFont typeface="Arial" panose="020B0604020202020204" pitchFamily="34" charset="0"/>
              <a:buChar char="•"/>
            </a:pPr>
            <a:r>
              <a:rPr lang="en-US" dirty="0"/>
              <a:t>Establish realistic aims that allow you to move towards the overall goal</a:t>
            </a:r>
          </a:p>
          <a:p>
            <a:endParaRPr lang="en-US" dirty="0"/>
          </a:p>
          <a:p>
            <a:endParaRPr lang="en-US" dirty="0"/>
          </a:p>
          <a:p>
            <a:endParaRPr lang="en-US" dirty="0"/>
          </a:p>
          <a:p>
            <a:r>
              <a:rPr lang="en-US" b="0" i="1" dirty="0"/>
              <a:t>Example:  “I will build up the distance I run by 1K each week” instead of “I will run 10K tomorrow” </a:t>
            </a:r>
          </a:p>
          <a:p>
            <a:endParaRPr dirty="0"/>
          </a:p>
        </p:txBody>
      </p:sp>
      <p:sp>
        <p:nvSpPr>
          <p:cNvPr id="127" name="SUBTITLE"/>
          <p:cNvSpPr txBox="1"/>
          <p:nvPr/>
        </p:nvSpPr>
        <p:spPr>
          <a:xfrm>
            <a:off x="6598130" y="1716475"/>
            <a:ext cx="10395907" cy="70852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A – ACTION BASED and </a:t>
            </a:r>
            <a:r>
              <a:rPr lang="it-IT" dirty="0" err="1"/>
              <a:t>attainable</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3076" name="Picture 4" descr="Immagine correl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60196" y="984966"/>
            <a:ext cx="3680807" cy="285750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3331363284"/>
      </p:ext>
    </p:extLst>
  </p:cSld>
  <p:clrMapOvr>
    <a:masterClrMapping/>
  </p:clrMapOvr>
  <p:transition spd="med"/>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4423028"/>
            <a:ext cx="15406464" cy="5848907"/>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It's important to set goals that you can achieve!</a:t>
            </a:r>
            <a:br>
              <a:rPr lang="en-US" dirty="0"/>
            </a:br>
            <a:endParaRPr lang="en-US" dirty="0"/>
          </a:p>
          <a:p>
            <a:r>
              <a:rPr lang="en-US" dirty="0"/>
              <a:t>You might set goals that are too difficult because you might not appreciate either the obstacles in the way, or understand quite how much skill you need to develop to achieve a particular level of performance.</a:t>
            </a:r>
          </a:p>
          <a:p>
            <a:endParaRPr lang="en-US" dirty="0"/>
          </a:p>
          <a:p>
            <a:endParaRPr lang="en-US" dirty="0"/>
          </a:p>
          <a:p>
            <a:endParaRPr lang="en-US" dirty="0"/>
          </a:p>
          <a:p>
            <a:endParaRPr lang="en-US" dirty="0"/>
          </a:p>
          <a:p>
            <a:endParaRPr lang="en-US" dirty="0"/>
          </a:p>
          <a:p>
            <a:r>
              <a:rPr lang="en-US" b="0" i="1" dirty="0"/>
              <a:t>For example, if you struggle with maths, it’s unrealistic to set a goal to become a nuclear physicist. Know where your strengths lie, what you have an aptitude for and what you can realistically achieve in your program of study.</a:t>
            </a:r>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R - REALISTIC</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4102" name="Picture 6" descr="Immagine correlata"/>
          <p:cNvPicPr>
            <a:picLocks noChangeAspect="1" noChangeArrowheads="1"/>
          </p:cNvPicPr>
          <p:nvPr/>
        </p:nvPicPr>
        <p:blipFill rotWithShape="1">
          <a:blip r:embed="rId3">
            <a:grayscl/>
            <a:extLst>
              <a:ext uri="{28A0092B-C50C-407E-A947-70E740481C1C}">
                <a14:useLocalDpi xmlns:a14="http://schemas.microsoft.com/office/drawing/2010/main" val="0"/>
              </a:ext>
            </a:extLst>
          </a:blip>
          <a:srcRect t="49030" b="19527"/>
          <a:stretch/>
        </p:blipFill>
        <p:spPr bwMode="auto">
          <a:xfrm>
            <a:off x="10726021" y="1289541"/>
            <a:ext cx="7150681" cy="112417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1480723186"/>
      </p:ext>
    </p:extLst>
  </p:cSld>
  <p:clrMapOvr>
    <a:masterClrMapping/>
  </p:clrMapOvr>
  <p:transition spd="med"/>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98130" y="3822092"/>
            <a:ext cx="15406464" cy="705077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A goal should be grounded within a time frame. </a:t>
            </a:r>
          </a:p>
          <a:p>
            <a:r>
              <a:rPr lang="en-US" dirty="0"/>
              <a:t>With no time frame tied to it there’s no sense of urgency. </a:t>
            </a:r>
          </a:p>
          <a:p>
            <a:endParaRPr lang="en-US" dirty="0"/>
          </a:p>
          <a:p>
            <a:endParaRPr lang="en-US" dirty="0"/>
          </a:p>
          <a:p>
            <a:endParaRPr lang="en-US" dirty="0"/>
          </a:p>
          <a:p>
            <a:r>
              <a:rPr lang="en-US" dirty="0"/>
              <a:t>Your goal is probably realistic if you truly believe that it can be accomplished.</a:t>
            </a:r>
          </a:p>
          <a:p>
            <a:endParaRPr lang="en-US" dirty="0"/>
          </a:p>
          <a:p>
            <a:r>
              <a:rPr lang="en-US" dirty="0"/>
              <a:t>Additional ways to know if your goal is realistic is to determine if you have accomplished anything similar in the past or ask yourself what conditions would have to exist to accomplish this goal.</a:t>
            </a:r>
          </a:p>
          <a:p>
            <a:endParaRPr lang="en-US" dirty="0"/>
          </a:p>
          <a:p>
            <a:endParaRPr lang="en-US" dirty="0"/>
          </a:p>
          <a:p>
            <a:endParaRPr lang="en-US" dirty="0"/>
          </a:p>
          <a:p>
            <a:endParaRPr lang="en-US" dirty="0"/>
          </a:p>
          <a:p>
            <a:r>
              <a:rPr lang="en-US" b="0" i="1" dirty="0"/>
              <a:t>Example: ”In 10 weeks time I will be able to run 10K”</a:t>
            </a:r>
          </a:p>
          <a:p>
            <a:endParaRPr dirty="0"/>
          </a:p>
        </p:txBody>
      </p:sp>
      <p:sp>
        <p:nvSpPr>
          <p:cNvPr id="127" name="SUBTITLE"/>
          <p:cNvSpPr txBox="1"/>
          <p:nvPr/>
        </p:nvSpPr>
        <p:spPr>
          <a:xfrm>
            <a:off x="6598130" y="1727760"/>
            <a:ext cx="5554541"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 - TIME BASED</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pic>
        <p:nvPicPr>
          <p:cNvPr id="5122" name="Picture 2" descr="Immagine correlat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9707" y="859082"/>
            <a:ext cx="2423309" cy="2423311"/>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val="2251361957"/>
      </p:ext>
    </p:extLst>
  </p:cSld>
  <p:clrMapOvr>
    <a:masterClrMapping/>
  </p:clrMapOvr>
  <p:transition spd="med"/>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972250"/>
            <a:ext cx="5528751" cy="882933"/>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SMART goals </a:t>
            </a:r>
            <a:endParaRPr sz="6000" dirty="0"/>
          </a:p>
        </p:txBody>
      </p:sp>
      <p:sp>
        <p:nvSpPr>
          <p:cNvPr id="126" name="TextTextTextTextTextTextTextTextText"/>
          <p:cNvSpPr txBox="1"/>
          <p:nvPr/>
        </p:nvSpPr>
        <p:spPr>
          <a:xfrm>
            <a:off x="6564276" y="4567254"/>
            <a:ext cx="15406464" cy="380065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Instructions:</a:t>
            </a:r>
          </a:p>
          <a:p>
            <a:endParaRPr lang="en-US" dirty="0"/>
          </a:p>
          <a:p>
            <a:pPr marL="457200" indent="-457200">
              <a:buFont typeface="Arial" panose="020B0604020202020204" pitchFamily="34" charset="0"/>
              <a:buChar char="•"/>
            </a:pPr>
            <a:r>
              <a:rPr lang="en-US" dirty="0"/>
              <a:t>Within your teams work on a SMART Goal handout</a:t>
            </a:r>
          </a:p>
          <a:p>
            <a:r>
              <a:rPr lang="en-US" dirty="0"/>
              <a:t> </a:t>
            </a:r>
          </a:p>
          <a:p>
            <a:pPr marL="457200" indent="-457200">
              <a:buFont typeface="Arial" panose="020B0604020202020204" pitchFamily="34" charset="0"/>
              <a:buChar char="•"/>
            </a:pPr>
            <a:r>
              <a:rPr lang="en-US" dirty="0"/>
              <a:t>Each group will work to complete the exercise for 20 minutes and will then present their worksheets </a:t>
            </a:r>
          </a:p>
          <a:p>
            <a:endParaRPr lang="en-US" dirty="0"/>
          </a:p>
          <a:p>
            <a:endParaRPr lang="en-US" dirty="0"/>
          </a:p>
          <a:p>
            <a:r>
              <a:rPr lang="en-US" dirty="0"/>
              <a:t>Feedback and discussion</a:t>
            </a:r>
          </a:p>
        </p:txBody>
      </p:sp>
      <p:sp>
        <p:nvSpPr>
          <p:cNvPr id="127" name="SUBTITLE"/>
          <p:cNvSpPr txBox="1"/>
          <p:nvPr/>
        </p:nvSpPr>
        <p:spPr>
          <a:xfrm>
            <a:off x="6564276" y="1331761"/>
            <a:ext cx="6576267" cy="708526"/>
          </a:xfrm>
          <a:prstGeom prst="rect">
            <a:avLst/>
          </a:prstGeom>
          <a:ln w="12700">
            <a:miter lim="400000"/>
          </a:ln>
          <a:extLst>
            <a:ext uri="{C572A759-6A51-4108-AA02-DFA0A04FC94B}">
              <ma14:wrappingTextBoxFlag xmlns:ma14="http://schemas.microsoft.com/office/mac/drawingml/2011/main" xmlns=""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Group Activity</a:t>
            </a:r>
            <a:endParaRPr dirty="0"/>
          </a:p>
        </p:txBody>
      </p:sp>
      <p:pic>
        <p:nvPicPr>
          <p:cNvPr id="8" name="Immagine 7"/>
          <p:cNvPicPr>
            <a:picLocks noChangeAspect="1"/>
          </p:cNvPicPr>
          <p:nvPr/>
        </p:nvPicPr>
        <p:blipFill>
          <a:blip r:embed="rId2"/>
          <a:stretch>
            <a:fillRect/>
          </a:stretch>
        </p:blipFill>
        <p:spPr>
          <a:xfrm>
            <a:off x="1032890" y="12174601"/>
            <a:ext cx="2206306" cy="1290689"/>
          </a:xfrm>
          <a:prstGeom prst="rect">
            <a:avLst/>
          </a:prstGeom>
        </p:spPr>
      </p:pic>
    </p:spTree>
    <p:extLst>
      <p:ext uri="{BB962C8B-B14F-4D97-AF65-F5344CB8AC3E}">
        <p14:creationId xmlns:p14="http://schemas.microsoft.com/office/powerpoint/2010/main" val="4050631120"/>
      </p:ext>
    </p:extLst>
  </p:cSld>
  <p:clrMapOvr>
    <a:masterClrMapping/>
  </p:clrMapOvr>
  <p:transition spd="med"/>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30" y="2356068"/>
            <a:ext cx="16953012" cy="956799"/>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Project planning with the Creative Project Canvas: a tool to explore and plan creative projects</a:t>
            </a:r>
            <a:endParaRPr dirty="0"/>
          </a:p>
        </p:txBody>
      </p:sp>
      <p:sp>
        <p:nvSpPr>
          <p:cNvPr id="127" name="SUBTITLE"/>
          <p:cNvSpPr txBox="1"/>
          <p:nvPr/>
        </p:nvSpPr>
        <p:spPr>
          <a:xfrm>
            <a:off x="6564276" y="1343046"/>
            <a:ext cx="6576267" cy="685956"/>
          </a:xfrm>
          <a:prstGeom prst="rect">
            <a:avLst/>
          </a:prstGeom>
          <a:ln w="12700">
            <a:miter lim="400000"/>
          </a:ln>
          <a:extLst>
            <a:ext uri="{C572A759-6A51-4108-AA02-DFA0A04FC94B}">
              <ma14:wrappingTextBoxFlag xmlns:ma14="http://schemas.microsoft.com/office/mac/drawingml/2011/main" xmlns="" val="1"/>
            </a:ext>
          </a:extLst>
        </p:spPr>
        <p:txBody>
          <a:bodyPr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err="1"/>
              <a:t>Introduction</a:t>
            </a:r>
            <a:endParaRPr dirty="0"/>
          </a:p>
        </p:txBody>
      </p:sp>
      <p:pic>
        <p:nvPicPr>
          <p:cNvPr id="7" name="Picture 2"/>
          <p:cNvPicPr>
            <a:picLocks noChangeAspect="1" noChangeArrowheads="1"/>
          </p:cNvPicPr>
          <p:nvPr/>
        </p:nvPicPr>
        <p:blipFill>
          <a:blip r:embed="rId2"/>
          <a:srcRect/>
          <a:stretch>
            <a:fillRect/>
          </a:stretch>
        </p:blipFill>
        <p:spPr bwMode="auto">
          <a:xfrm>
            <a:off x="6564276" y="4470393"/>
            <a:ext cx="16986866" cy="6856925"/>
          </a:xfrm>
          <a:prstGeom prst="rect">
            <a:avLst/>
          </a:prstGeom>
          <a:noFill/>
          <a:ln w="9525">
            <a:noFill/>
            <a:miter lim="800000"/>
            <a:headEnd/>
            <a:tailEnd/>
          </a:ln>
          <a:effectLst/>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2933629235"/>
      </p:ext>
    </p:extLst>
  </p:cSld>
  <p:clrMapOvr>
    <a:masterClrMapping/>
  </p:clrMapOvr>
  <p:transition spd="med"/>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7"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Canvas explained</a:t>
            </a:r>
            <a:endParaRPr dirty="0"/>
          </a:p>
        </p:txBody>
      </p:sp>
      <p:pic>
        <p:nvPicPr>
          <p:cNvPr id="2" name="Immagine 1"/>
          <p:cNvPicPr>
            <a:picLocks noChangeAspect="1"/>
          </p:cNvPicPr>
          <p:nvPr/>
        </p:nvPicPr>
        <p:blipFill>
          <a:blip r:embed="rId2"/>
          <a:stretch>
            <a:fillRect/>
          </a:stretch>
        </p:blipFill>
        <p:spPr>
          <a:xfrm>
            <a:off x="5817863" y="3593847"/>
            <a:ext cx="17499497" cy="7020317"/>
          </a:xfrm>
          <a:prstGeom prst="rect">
            <a:avLst/>
          </a:prstGeom>
        </p:spPr>
      </p:pic>
      <p:pic>
        <p:nvPicPr>
          <p:cNvPr id="9" name="Immagine 8"/>
          <p:cNvPicPr>
            <a:picLocks noChangeAspect="1"/>
          </p:cNvPicPr>
          <p:nvPr/>
        </p:nvPicPr>
        <p:blipFill>
          <a:blip r:embed="rId3"/>
          <a:stretch>
            <a:fillRect/>
          </a:stretch>
        </p:blipFill>
        <p:spPr>
          <a:xfrm>
            <a:off x="597641" y="11936236"/>
            <a:ext cx="4279900" cy="1308100"/>
          </a:xfrm>
          <a:prstGeom prst="rect">
            <a:avLst/>
          </a:prstGeom>
        </p:spPr>
      </p:pic>
    </p:spTree>
    <p:extLst>
      <p:ext uri="{BB962C8B-B14F-4D97-AF65-F5344CB8AC3E}">
        <p14:creationId xmlns:p14="http://schemas.microsoft.com/office/powerpoint/2010/main" val="3850428665"/>
      </p:ext>
    </p:extLst>
  </p:cSld>
  <p:clrMapOvr>
    <a:masterClrMapping/>
  </p:clrMapOvr>
  <p:transition spd="med"/>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6598129" y="2356068"/>
            <a:ext cx="16969793" cy="956799"/>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Like an artist’s canvas, the Creative Project Canvas is a place to turn creative inspiration into reality and share it with a wider audience. </a:t>
            </a:r>
          </a:p>
        </p:txBody>
      </p:sp>
      <p:graphicFrame>
        <p:nvGraphicFramePr>
          <p:cNvPr id="10" name="Diagramma 9">
            <a:extLst>
              <a:ext uri="{FF2B5EF4-FFF2-40B4-BE49-F238E27FC236}">
                <a16:creationId xmlns:a16="http://schemas.microsoft.com/office/drawing/2014/main" id="{B6A04D7B-F142-439F-B903-A8E7C77EC8D3}"/>
              </a:ext>
            </a:extLst>
          </p:cNvPr>
          <p:cNvGraphicFramePr/>
          <p:nvPr>
            <p:extLst>
              <p:ext uri="{D42A27DB-BD31-4B8C-83A1-F6EECF244321}">
                <p14:modId xmlns:p14="http://schemas.microsoft.com/office/powerpoint/2010/main" val="2343901965"/>
              </p:ext>
            </p:extLst>
          </p:nvPr>
        </p:nvGraphicFramePr>
        <p:xfrm>
          <a:off x="6598129" y="4106173"/>
          <a:ext cx="16969793" cy="61765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TextTextTextTextTextTextTextText"/>
          <p:cNvSpPr txBox="1"/>
          <p:nvPr/>
        </p:nvSpPr>
        <p:spPr>
          <a:xfrm>
            <a:off x="6248741" y="12430719"/>
            <a:ext cx="17668568" cy="550534"/>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Watch the video presentation of the </a:t>
            </a:r>
            <a:r>
              <a:rPr lang="en-US" dirty="0">
                <a:hlinkClick r:id="rId7"/>
              </a:rPr>
              <a:t>Creative Project Canvas</a:t>
            </a:r>
            <a:endParaRPr lang="en-US" dirty="0"/>
          </a:p>
        </p:txBody>
      </p:sp>
      <p:pic>
        <p:nvPicPr>
          <p:cNvPr id="9" name="Immagine 8"/>
          <p:cNvPicPr>
            <a:picLocks noChangeAspect="1"/>
          </p:cNvPicPr>
          <p:nvPr/>
        </p:nvPicPr>
        <p:blipFill>
          <a:blip r:embed="rId8"/>
          <a:stretch>
            <a:fillRect/>
          </a:stretch>
        </p:blipFill>
        <p:spPr>
          <a:xfrm>
            <a:off x="597641" y="11936236"/>
            <a:ext cx="4279900" cy="1308100"/>
          </a:xfrm>
          <a:prstGeom prst="rect">
            <a:avLst/>
          </a:prstGeom>
        </p:spPr>
      </p:pic>
      <p:sp>
        <p:nvSpPr>
          <p:cNvPr id="11" name="SUBTITLE"/>
          <p:cNvSpPr txBox="1"/>
          <p:nvPr/>
        </p:nvSpPr>
        <p:spPr>
          <a:xfrm>
            <a:off x="6564276" y="1331761"/>
            <a:ext cx="11201210" cy="70852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Canvas explained</a:t>
            </a:r>
            <a:endParaRPr dirty="0"/>
          </a:p>
        </p:txBody>
      </p:sp>
    </p:spTree>
    <p:extLst>
      <p:ext uri="{BB962C8B-B14F-4D97-AF65-F5344CB8AC3E}">
        <p14:creationId xmlns:p14="http://schemas.microsoft.com/office/powerpoint/2010/main" val="3411169321"/>
      </p:ext>
    </p:extLst>
  </p:cSld>
  <p:clrMapOvr>
    <a:masterClrMapping/>
  </p:clrMapOvr>
  <p:transition spd="med"/>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5838603" y="3656728"/>
            <a:ext cx="5179221" cy="786330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1. VALUE: what you do</a:t>
            </a:r>
          </a:p>
          <a:p>
            <a:endParaRPr lang="en-US" dirty="0"/>
          </a:p>
          <a:p>
            <a:r>
              <a:rPr lang="en-US" dirty="0"/>
              <a:t>2. The practical part of your project: who will help you, how you do it, who you need</a:t>
            </a:r>
          </a:p>
          <a:p>
            <a:endParaRPr lang="en-US" dirty="0"/>
          </a:p>
          <a:p>
            <a:r>
              <a:rPr lang="en-US" dirty="0"/>
              <a:t>3. The external-perception part of your project: how you interact and how you reach your target audience</a:t>
            </a:r>
          </a:p>
          <a:p>
            <a:endParaRPr lang="en-US" dirty="0"/>
          </a:p>
          <a:p>
            <a:r>
              <a:rPr lang="en-US" dirty="0"/>
              <a:t>4. The future plans of your project: what you might gain and loose in the near future, which rewards you might gain in the next future.</a:t>
            </a:r>
          </a:p>
        </p:txBody>
      </p:sp>
      <p:pic>
        <p:nvPicPr>
          <p:cNvPr id="9" name="Immagine 8"/>
          <p:cNvPicPr>
            <a:picLocks noChangeAspect="1"/>
          </p:cNvPicPr>
          <p:nvPr/>
        </p:nvPicPr>
        <p:blipFill rotWithShape="1">
          <a:blip r:embed="rId2"/>
          <a:srcRect l="410" r="1041"/>
          <a:stretch/>
        </p:blipFill>
        <p:spPr>
          <a:xfrm>
            <a:off x="11036289" y="2913281"/>
            <a:ext cx="13347711" cy="9350201"/>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
        <p:nvSpPr>
          <p:cNvPr id="11"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Canvas explained</a:t>
            </a:r>
            <a:endParaRPr dirty="0"/>
          </a:p>
        </p:txBody>
      </p:sp>
    </p:spTree>
    <p:extLst>
      <p:ext uri="{BB962C8B-B14F-4D97-AF65-F5344CB8AC3E}">
        <p14:creationId xmlns:p14="http://schemas.microsoft.com/office/powerpoint/2010/main" val="2755367958"/>
      </p:ext>
    </p:extLst>
  </p:cSld>
  <p:clrMapOvr>
    <a:masterClrMapping/>
  </p:clrMapOvr>
  <p:transition spd="med"/>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 name="Rettangolo"/>
          <p:cNvSpPr/>
          <p:nvPr/>
        </p:nvSpPr>
        <p:spPr>
          <a:xfrm rot="16200000">
            <a:off x="-4168195" y="4146250"/>
            <a:ext cx="13811575" cy="5528750"/>
          </a:xfrm>
          <a:prstGeom prst="rect">
            <a:avLst/>
          </a:prstGeom>
          <a:gradFill>
            <a:gsLst>
              <a:gs pos="0">
                <a:srgbClr val="00557C"/>
              </a:gs>
              <a:gs pos="100000">
                <a:srgbClr val="FBB03B"/>
              </a:gs>
            </a:gsLst>
            <a:lin ang="5400000"/>
          </a:gradFill>
          <a:ln w="12700">
            <a:miter lim="400000"/>
          </a:ln>
        </p:spPr>
        <p:txBody>
          <a:bodyPr lIns="71437" tIns="71437" rIns="71437" bIns="71437" anchor="ctr"/>
          <a:lstStyle/>
          <a:p>
            <a:pPr>
              <a:defRPr sz="3000" b="0">
                <a:solidFill>
                  <a:srgbClr val="FFFFFF"/>
                </a:solidFill>
                <a:latin typeface="+mn-lt"/>
                <a:ea typeface="+mn-ea"/>
                <a:cs typeface="+mn-cs"/>
                <a:sym typeface="Helvetica Neue Medium"/>
              </a:defRPr>
            </a:pPr>
            <a:endParaRPr sz="2800" dirty="0"/>
          </a:p>
        </p:txBody>
      </p:sp>
      <p:sp>
        <p:nvSpPr>
          <p:cNvPr id="125" name="Section…"/>
          <p:cNvSpPr txBox="1"/>
          <p:nvPr/>
        </p:nvSpPr>
        <p:spPr>
          <a:xfrm>
            <a:off x="-26784" y="1233586"/>
            <a:ext cx="5528751" cy="2360261"/>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p>
            <a:pPr algn="l">
              <a:lnSpc>
                <a:spcPct val="80000"/>
              </a:lnSpc>
              <a:defRPr sz="8800">
                <a:solidFill>
                  <a:srgbClr val="FFFFFF"/>
                </a:solidFill>
                <a:latin typeface="Open Sans"/>
                <a:ea typeface="Open Sans"/>
                <a:cs typeface="Open Sans"/>
                <a:sym typeface="Open Sans"/>
              </a:defRPr>
            </a:pPr>
            <a:r>
              <a:rPr lang="en-US" sz="6000" dirty="0"/>
              <a:t>Creative Project Canvas</a:t>
            </a:r>
            <a:endParaRPr sz="6000" dirty="0"/>
          </a:p>
        </p:txBody>
      </p:sp>
      <p:sp>
        <p:nvSpPr>
          <p:cNvPr id="126" name="TextTextTextTextTextTextTextTextText"/>
          <p:cNvSpPr txBox="1"/>
          <p:nvPr/>
        </p:nvSpPr>
        <p:spPr>
          <a:xfrm>
            <a:off x="5714200" y="4277146"/>
            <a:ext cx="3784248" cy="6238245"/>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3300">
                <a:solidFill>
                  <a:srgbClr val="00547E"/>
                </a:solidFill>
                <a:latin typeface="Open Sans"/>
                <a:ea typeface="Open Sans"/>
                <a:cs typeface="Open Sans"/>
                <a:sym typeface="Open Sans"/>
              </a:defRPr>
            </a:lvl1pPr>
          </a:lstStyle>
          <a:p>
            <a:r>
              <a:rPr lang="en-US" dirty="0"/>
              <a:t>9 themes or blocks including questions to help clarifying and reflecting on the project. </a:t>
            </a:r>
          </a:p>
          <a:p>
            <a:endParaRPr lang="en-US" dirty="0"/>
          </a:p>
          <a:p>
            <a:r>
              <a:rPr lang="en-US" dirty="0"/>
              <a:t>By answering all the key questions listed in each theme, you will build your Creative Project Canvas.</a:t>
            </a:r>
          </a:p>
          <a:p>
            <a:endParaRPr lang="en-US" dirty="0" err="1"/>
          </a:p>
        </p:txBody>
      </p:sp>
      <p:pic>
        <p:nvPicPr>
          <p:cNvPr id="9" name="Immagine 8"/>
          <p:cNvPicPr>
            <a:picLocks noChangeAspect="1"/>
          </p:cNvPicPr>
          <p:nvPr/>
        </p:nvPicPr>
        <p:blipFill>
          <a:blip r:embed="rId2"/>
          <a:stretch>
            <a:fillRect/>
          </a:stretch>
        </p:blipFill>
        <p:spPr>
          <a:xfrm>
            <a:off x="9428115" y="2138462"/>
            <a:ext cx="14872749" cy="10515614"/>
          </a:xfrm>
          <a:prstGeom prst="rect">
            <a:avLst/>
          </a:prstGeom>
        </p:spPr>
      </p:pic>
      <p:pic>
        <p:nvPicPr>
          <p:cNvPr id="10" name="Immagine 9"/>
          <p:cNvPicPr>
            <a:picLocks noChangeAspect="1"/>
          </p:cNvPicPr>
          <p:nvPr/>
        </p:nvPicPr>
        <p:blipFill>
          <a:blip r:embed="rId3"/>
          <a:stretch>
            <a:fillRect/>
          </a:stretch>
        </p:blipFill>
        <p:spPr>
          <a:xfrm>
            <a:off x="597641" y="11936236"/>
            <a:ext cx="4279900" cy="1308100"/>
          </a:xfrm>
          <a:prstGeom prst="rect">
            <a:avLst/>
          </a:prstGeom>
        </p:spPr>
      </p:pic>
      <p:sp>
        <p:nvSpPr>
          <p:cNvPr id="11" name="SUBTITLE"/>
          <p:cNvSpPr txBox="1"/>
          <p:nvPr/>
        </p:nvSpPr>
        <p:spPr>
          <a:xfrm>
            <a:off x="6564276" y="1343046"/>
            <a:ext cx="11201210" cy="685956"/>
          </a:xfrm>
          <a:prstGeom prst="rect">
            <a:avLst/>
          </a:prstGeom>
          <a:ln w="12700">
            <a:miter lim="400000"/>
          </a:ln>
          <a:extLst>
            <a:ext uri="{C572A759-6A51-4108-AA02-DFA0A04FC94B}">
              <ma14:wrappingTextBoxFlag xmlns:ma14="http://schemas.microsoft.com/office/mac/drawingml/2011/main" xmlns="" val="1"/>
            </a:ext>
          </a:extLst>
        </p:spPr>
        <p:txBody>
          <a:bodyPr wrap="square" lIns="71437" tIns="71437" rIns="71437" bIns="71437" anchor="ctr">
            <a:spAutoFit/>
          </a:bodyPr>
          <a:lstStyle>
            <a:lvl1pPr algn="l">
              <a:lnSpc>
                <a:spcPct val="80000"/>
              </a:lnSpc>
              <a:defRPr sz="4400">
                <a:solidFill>
                  <a:srgbClr val="FDB128"/>
                </a:solidFill>
                <a:latin typeface="Open Sans"/>
                <a:ea typeface="Open Sans"/>
                <a:cs typeface="Open Sans"/>
                <a:sym typeface="Open Sans"/>
              </a:defRPr>
            </a:lvl1pPr>
          </a:lstStyle>
          <a:p>
            <a:r>
              <a:rPr lang="it-IT" dirty="0"/>
              <a:t>The Creative Project Canvas explained</a:t>
            </a:r>
            <a:endParaRPr dirty="0"/>
          </a:p>
        </p:txBody>
      </p:sp>
    </p:spTree>
    <p:extLst>
      <p:ext uri="{BB962C8B-B14F-4D97-AF65-F5344CB8AC3E}">
        <p14:creationId xmlns:p14="http://schemas.microsoft.com/office/powerpoint/2010/main" val="1869196268"/>
      </p:ext>
    </p:extLst>
  </p:cSld>
  <p:clrMapOvr>
    <a:masterClrMapping/>
  </p:clrMapOvr>
  <p:transition spd="med"/>
</p:sld>
</file>

<file path=ppt/theme/theme1.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White">
  <a:themeElements>
    <a:clrScheme name="White">
      <a:dk1>
        <a:srgbClr val="000000"/>
      </a:dk1>
      <a:lt1>
        <a:srgbClr val="FFFFFF"/>
      </a:lt1>
      <a:dk2>
        <a:srgbClr val="5E5E5E"/>
      </a:dk2>
      <a:lt2>
        <a:srgbClr val="D6D5D5"/>
      </a:lt2>
      <a:accent1>
        <a:srgbClr val="00A2FF"/>
      </a:accent1>
      <a:accent2>
        <a:srgbClr val="16E7CF"/>
      </a:accent2>
      <a:accent3>
        <a:srgbClr val="61D836"/>
      </a:accent3>
      <a:accent4>
        <a:srgbClr val="FAE232"/>
      </a:accent4>
      <a:accent5>
        <a:srgbClr val="FF644E"/>
      </a:accent5>
      <a:accent6>
        <a:srgbClr val="EF5FA7"/>
      </a:accent6>
      <a:hlink>
        <a:srgbClr val="0000FF"/>
      </a:hlink>
      <a:folHlink>
        <a:srgbClr val="FF00FF"/>
      </a:folHlink>
    </a:clrScheme>
    <a:fontScheme name="White">
      <a:majorFont>
        <a:latin typeface="Helvetica Neue Medium"/>
        <a:ea typeface="Helvetica Neue Medium"/>
        <a:cs typeface="Helvetica Neue Medium"/>
      </a:majorFont>
      <a:minorFont>
        <a:latin typeface="Helvetica Neue Medium"/>
        <a:ea typeface="Helvetica Neue Medium"/>
        <a:cs typeface="Helvetica Neue Medium"/>
      </a:minorFont>
    </a:fontScheme>
    <a:fmtScheme name="Whit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000" b="0" i="0" u="none" strike="noStrike" cap="none" spc="0" normalizeH="0" baseline="0">
            <a:ln>
              <a:noFill/>
            </a:ln>
            <a:solidFill>
              <a:srgbClr val="FFFFFF"/>
            </a:solidFill>
            <a:effectLst/>
            <a:uFillTx/>
            <a:latin typeface="+mn-lt"/>
            <a:ea typeface="+mn-ea"/>
            <a:cs typeface="+mn-cs"/>
            <a:sym typeface="Helvetica Neue Medium"/>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25400" cap="flat">
          <a:solidFill>
            <a:srgbClr val="000000"/>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71437" tIns="71437" rIns="71437" bIns="71437" numCol="1" spcCol="38100" rtlCol="0" anchor="ctr">
        <a:spAutoFit/>
      </a:bodyPr>
      <a:lstStyle>
        <a:defPPr marL="0" marR="0" indent="0" algn="ctr" defTabSz="821531" rtl="0" fontAlgn="auto" latinLnBrk="0" hangingPunct="0">
          <a:lnSpc>
            <a:spcPct val="100000"/>
          </a:lnSpc>
          <a:spcBef>
            <a:spcPts val="0"/>
          </a:spcBef>
          <a:spcAft>
            <a:spcPts val="0"/>
          </a:spcAft>
          <a:buClrTx/>
          <a:buSzTx/>
          <a:buFontTx/>
          <a:buNone/>
          <a:tabLst/>
          <a:defRPr kumimoji="0" sz="3200" b="1" i="0" u="none" strike="noStrike" cap="none" spc="0" normalizeH="0" baseline="0">
            <a:ln>
              <a:noFill/>
            </a:ln>
            <a:solidFill>
              <a:srgbClr val="000000"/>
            </a:solidFill>
            <a:effectLst/>
            <a:uFillTx/>
            <a:latin typeface="Helvetica Neue"/>
            <a:ea typeface="Helvetica Neue"/>
            <a:cs typeface="Helvetica Neue"/>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896</TotalTime>
  <Words>1418</Words>
  <Application>Microsoft Macintosh PowerPoint</Application>
  <PresentationFormat>Custom</PresentationFormat>
  <Paragraphs>201</Paragraphs>
  <Slides>23</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Open Sans</vt:lpstr>
      <vt:lpstr>Arial</vt:lpstr>
      <vt:lpstr>Helvetica Light</vt:lpstr>
      <vt:lpstr>Helvetica Neue</vt:lpstr>
      <vt:lpstr>Helvetica Neue Light</vt:lpstr>
      <vt:lpstr>Helvetica Neue Medium</vt:lpstr>
      <vt:lpstr>Helvetica Neue Thin</vt:lpstr>
      <vt:lpstr>White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di PowerPoint</dc:title>
  <dc:creator>Gabriella</dc:creator>
  <cp:lastModifiedBy>John Hill</cp:lastModifiedBy>
  <cp:revision>73</cp:revision>
  <dcterms:modified xsi:type="dcterms:W3CDTF">2019-09-27T08:33:23Z</dcterms:modified>
</cp:coreProperties>
</file>