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9" r:id="rId13"/>
    <p:sldId id="272" r:id="rId14"/>
    <p:sldId id="274" r:id="rId15"/>
    <p:sldId id="275" r:id="rId16"/>
    <p:sldId id="276" r:id="rId17"/>
    <p:sldId id="270" r:id="rId18"/>
    <p:sldId id="277" r:id="rId19"/>
    <p:sldId id="278" r:id="rId20"/>
    <p:sldId id="279" r:id="rId21"/>
    <p:sldId id="280" r:id="rId22"/>
    <p:sldId id="281" r:id="rId23"/>
    <p:sldId id="282" r:id="rId24"/>
    <p:sldId id="283"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3F70ED-028C-437B-B5E8-A70D50CF737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FC46848-73D6-497C-8C80-CD6AA4B77E0D}">
      <dgm:prSet/>
      <dgm:spPr/>
      <dgm:t>
        <a:bodyPr/>
        <a:lstStyle/>
        <a:p>
          <a:r>
            <a:rPr lang="en-GB"/>
            <a:t>Umbrella term for a range of progressive conditions that affect the brain.</a:t>
          </a:r>
          <a:endParaRPr lang="en-US"/>
        </a:p>
      </dgm:t>
    </dgm:pt>
    <dgm:pt modelId="{F259D470-D314-439A-B5D8-C60D61051068}" type="parTrans" cxnId="{6BD35DB6-4CB1-442C-9E90-30E632D317A1}">
      <dgm:prSet/>
      <dgm:spPr/>
      <dgm:t>
        <a:bodyPr/>
        <a:lstStyle/>
        <a:p>
          <a:endParaRPr lang="en-US"/>
        </a:p>
      </dgm:t>
    </dgm:pt>
    <dgm:pt modelId="{7FF80402-7F5F-45FE-A6D0-9BC606D84FF0}" type="sibTrans" cxnId="{6BD35DB6-4CB1-442C-9E90-30E632D317A1}">
      <dgm:prSet/>
      <dgm:spPr/>
      <dgm:t>
        <a:bodyPr/>
        <a:lstStyle/>
        <a:p>
          <a:endParaRPr lang="en-US"/>
        </a:p>
      </dgm:t>
    </dgm:pt>
    <dgm:pt modelId="{88E4AAF9-6A9D-482C-B1DD-EA0E312D2A3D}">
      <dgm:prSet/>
      <dgm:spPr/>
      <dgm:t>
        <a:bodyPr/>
        <a:lstStyle/>
        <a:p>
          <a:r>
            <a:rPr lang="en-GB"/>
            <a:t>Each type of dementia will stop a person’s neurons from working properly in specific arears.  </a:t>
          </a:r>
          <a:endParaRPr lang="en-US"/>
        </a:p>
      </dgm:t>
    </dgm:pt>
    <dgm:pt modelId="{F674B87A-F134-4D36-B694-7132914B2FA8}" type="parTrans" cxnId="{836A9E79-769A-4B1F-88F1-A3FCE215C331}">
      <dgm:prSet/>
      <dgm:spPr/>
      <dgm:t>
        <a:bodyPr/>
        <a:lstStyle/>
        <a:p>
          <a:endParaRPr lang="en-US"/>
        </a:p>
      </dgm:t>
    </dgm:pt>
    <dgm:pt modelId="{7422E267-ED44-4CA9-8757-BFD9F2915D85}" type="sibTrans" cxnId="{836A9E79-769A-4B1F-88F1-A3FCE215C331}">
      <dgm:prSet/>
      <dgm:spPr/>
      <dgm:t>
        <a:bodyPr/>
        <a:lstStyle/>
        <a:p>
          <a:endParaRPr lang="en-US"/>
        </a:p>
      </dgm:t>
    </dgm:pt>
    <dgm:pt modelId="{C1570B7F-C644-43A7-838A-FD3A5D9FCC35}">
      <dgm:prSet/>
      <dgm:spPr/>
      <dgm:t>
        <a:bodyPr/>
        <a:lstStyle/>
        <a:p>
          <a:r>
            <a:rPr lang="en-GB"/>
            <a:t>Over 200 subtypes and causes of dementia. Alzheimer’s disease being the most common. </a:t>
          </a:r>
          <a:endParaRPr lang="en-US"/>
        </a:p>
      </dgm:t>
    </dgm:pt>
    <dgm:pt modelId="{E7B48DCD-5DC9-47FF-BA41-88F0FCC212E0}" type="parTrans" cxnId="{13B3FAA3-27AD-4485-9BF8-7CCBCB8C8DE0}">
      <dgm:prSet/>
      <dgm:spPr/>
      <dgm:t>
        <a:bodyPr/>
        <a:lstStyle/>
        <a:p>
          <a:endParaRPr lang="en-US"/>
        </a:p>
      </dgm:t>
    </dgm:pt>
    <dgm:pt modelId="{BFD4D07A-2EE3-4E5C-BF89-BFD9000B008E}" type="sibTrans" cxnId="{13B3FAA3-27AD-4485-9BF8-7CCBCB8C8DE0}">
      <dgm:prSet/>
      <dgm:spPr/>
      <dgm:t>
        <a:bodyPr/>
        <a:lstStyle/>
        <a:p>
          <a:endParaRPr lang="en-US"/>
        </a:p>
      </dgm:t>
    </dgm:pt>
    <dgm:pt modelId="{D0B9B304-A42C-477C-95E3-0AB83B084C32}">
      <dgm:prSet/>
      <dgm:spPr/>
      <dgm:t>
        <a:bodyPr/>
        <a:lstStyle/>
        <a:p>
          <a:r>
            <a:rPr lang="en-GB"/>
            <a:t>Alzheimer’s disease is caused by a build-up of proteins in the brain which damage the neurons’ ability to transmit messages. </a:t>
          </a:r>
          <a:endParaRPr lang="en-US"/>
        </a:p>
      </dgm:t>
    </dgm:pt>
    <dgm:pt modelId="{43BE931B-6A47-4CB1-AE91-EB42F5667005}" type="parTrans" cxnId="{2C590987-9D50-496D-8360-43A2802D02C4}">
      <dgm:prSet/>
      <dgm:spPr/>
      <dgm:t>
        <a:bodyPr/>
        <a:lstStyle/>
        <a:p>
          <a:endParaRPr lang="en-US"/>
        </a:p>
      </dgm:t>
    </dgm:pt>
    <dgm:pt modelId="{B3121B2F-15F3-47BC-B8C9-76A3CF6FFBF5}" type="sibTrans" cxnId="{2C590987-9D50-496D-8360-43A2802D02C4}">
      <dgm:prSet/>
      <dgm:spPr/>
      <dgm:t>
        <a:bodyPr/>
        <a:lstStyle/>
        <a:p>
          <a:endParaRPr lang="en-US"/>
        </a:p>
      </dgm:t>
    </dgm:pt>
    <dgm:pt modelId="{76C68F80-431A-47EF-AB72-6F646EEEEF89}" type="pres">
      <dgm:prSet presAssocID="{D63F70ED-028C-437B-B5E8-A70D50CF7374}" presName="Name0" presStyleCnt="0">
        <dgm:presLayoutVars>
          <dgm:dir/>
          <dgm:animLvl val="lvl"/>
          <dgm:resizeHandles val="exact"/>
        </dgm:presLayoutVars>
      </dgm:prSet>
      <dgm:spPr/>
    </dgm:pt>
    <dgm:pt modelId="{F89C42D9-2A5E-4D38-A622-8C897915F669}" type="pres">
      <dgm:prSet presAssocID="{D0B9B304-A42C-477C-95E3-0AB83B084C32}" presName="boxAndChildren" presStyleCnt="0"/>
      <dgm:spPr/>
    </dgm:pt>
    <dgm:pt modelId="{472DE407-B8B9-42E1-B374-3E9518EC2C50}" type="pres">
      <dgm:prSet presAssocID="{D0B9B304-A42C-477C-95E3-0AB83B084C32}" presName="parentTextBox" presStyleLbl="node1" presStyleIdx="0" presStyleCnt="4"/>
      <dgm:spPr/>
    </dgm:pt>
    <dgm:pt modelId="{2505282F-0709-4550-A99A-53BFE45AEB1E}" type="pres">
      <dgm:prSet presAssocID="{BFD4D07A-2EE3-4E5C-BF89-BFD9000B008E}" presName="sp" presStyleCnt="0"/>
      <dgm:spPr/>
    </dgm:pt>
    <dgm:pt modelId="{E0886FF8-D667-40C5-9677-1E705083E704}" type="pres">
      <dgm:prSet presAssocID="{C1570B7F-C644-43A7-838A-FD3A5D9FCC35}" presName="arrowAndChildren" presStyleCnt="0"/>
      <dgm:spPr/>
    </dgm:pt>
    <dgm:pt modelId="{1E0B95CC-8BB8-46D4-8227-2537D5455757}" type="pres">
      <dgm:prSet presAssocID="{C1570B7F-C644-43A7-838A-FD3A5D9FCC35}" presName="parentTextArrow" presStyleLbl="node1" presStyleIdx="1" presStyleCnt="4"/>
      <dgm:spPr/>
    </dgm:pt>
    <dgm:pt modelId="{E3C6CE40-5367-439E-888E-264D8D40FE5D}" type="pres">
      <dgm:prSet presAssocID="{7422E267-ED44-4CA9-8757-BFD9F2915D85}" presName="sp" presStyleCnt="0"/>
      <dgm:spPr/>
    </dgm:pt>
    <dgm:pt modelId="{4D302309-1B78-461B-9679-BDF2D6859CD8}" type="pres">
      <dgm:prSet presAssocID="{88E4AAF9-6A9D-482C-B1DD-EA0E312D2A3D}" presName="arrowAndChildren" presStyleCnt="0"/>
      <dgm:spPr/>
    </dgm:pt>
    <dgm:pt modelId="{2B699643-880D-4E02-BB29-06F41966760A}" type="pres">
      <dgm:prSet presAssocID="{88E4AAF9-6A9D-482C-B1DD-EA0E312D2A3D}" presName="parentTextArrow" presStyleLbl="node1" presStyleIdx="2" presStyleCnt="4"/>
      <dgm:spPr/>
    </dgm:pt>
    <dgm:pt modelId="{1972F32E-CDF2-4543-A172-74BDDE1FCF94}" type="pres">
      <dgm:prSet presAssocID="{7FF80402-7F5F-45FE-A6D0-9BC606D84FF0}" presName="sp" presStyleCnt="0"/>
      <dgm:spPr/>
    </dgm:pt>
    <dgm:pt modelId="{92B25FF0-C5BE-4776-AC68-840265708D9F}" type="pres">
      <dgm:prSet presAssocID="{9FC46848-73D6-497C-8C80-CD6AA4B77E0D}" presName="arrowAndChildren" presStyleCnt="0"/>
      <dgm:spPr/>
    </dgm:pt>
    <dgm:pt modelId="{FF0EC9F0-7B91-43DC-A91C-AB93216691C6}" type="pres">
      <dgm:prSet presAssocID="{9FC46848-73D6-497C-8C80-CD6AA4B77E0D}" presName="parentTextArrow" presStyleLbl="node1" presStyleIdx="3" presStyleCnt="4"/>
      <dgm:spPr/>
    </dgm:pt>
  </dgm:ptLst>
  <dgm:cxnLst>
    <dgm:cxn modelId="{312D9704-FCB2-47C2-AF19-A70F29D69944}" type="presOf" srcId="{D0B9B304-A42C-477C-95E3-0AB83B084C32}" destId="{472DE407-B8B9-42E1-B374-3E9518EC2C50}" srcOrd="0" destOrd="0" presId="urn:microsoft.com/office/officeart/2005/8/layout/process4"/>
    <dgm:cxn modelId="{4204AE67-2CFA-4528-B47B-D0A8A71DD57E}" type="presOf" srcId="{88E4AAF9-6A9D-482C-B1DD-EA0E312D2A3D}" destId="{2B699643-880D-4E02-BB29-06F41966760A}" srcOrd="0" destOrd="0" presId="urn:microsoft.com/office/officeart/2005/8/layout/process4"/>
    <dgm:cxn modelId="{01EA2577-3B8F-466F-A72B-EC772FEF4996}" type="presOf" srcId="{C1570B7F-C644-43A7-838A-FD3A5D9FCC35}" destId="{1E0B95CC-8BB8-46D4-8227-2537D5455757}" srcOrd="0" destOrd="0" presId="urn:microsoft.com/office/officeart/2005/8/layout/process4"/>
    <dgm:cxn modelId="{836A9E79-769A-4B1F-88F1-A3FCE215C331}" srcId="{D63F70ED-028C-437B-B5E8-A70D50CF7374}" destId="{88E4AAF9-6A9D-482C-B1DD-EA0E312D2A3D}" srcOrd="1" destOrd="0" parTransId="{F674B87A-F134-4D36-B694-7132914B2FA8}" sibTransId="{7422E267-ED44-4CA9-8757-BFD9F2915D85}"/>
    <dgm:cxn modelId="{2C590987-9D50-496D-8360-43A2802D02C4}" srcId="{D63F70ED-028C-437B-B5E8-A70D50CF7374}" destId="{D0B9B304-A42C-477C-95E3-0AB83B084C32}" srcOrd="3" destOrd="0" parTransId="{43BE931B-6A47-4CB1-AE91-EB42F5667005}" sibTransId="{B3121B2F-15F3-47BC-B8C9-76A3CF6FFBF5}"/>
    <dgm:cxn modelId="{F8730C89-00D7-474A-9913-5D3EECCF89DC}" type="presOf" srcId="{D63F70ED-028C-437B-B5E8-A70D50CF7374}" destId="{76C68F80-431A-47EF-AB72-6F646EEEEF89}" srcOrd="0" destOrd="0" presId="urn:microsoft.com/office/officeart/2005/8/layout/process4"/>
    <dgm:cxn modelId="{13B3FAA3-27AD-4485-9BF8-7CCBCB8C8DE0}" srcId="{D63F70ED-028C-437B-B5E8-A70D50CF7374}" destId="{C1570B7F-C644-43A7-838A-FD3A5D9FCC35}" srcOrd="2" destOrd="0" parTransId="{E7B48DCD-5DC9-47FF-BA41-88F0FCC212E0}" sibTransId="{BFD4D07A-2EE3-4E5C-BF89-BFD9000B008E}"/>
    <dgm:cxn modelId="{6BD35DB6-4CB1-442C-9E90-30E632D317A1}" srcId="{D63F70ED-028C-437B-B5E8-A70D50CF7374}" destId="{9FC46848-73D6-497C-8C80-CD6AA4B77E0D}" srcOrd="0" destOrd="0" parTransId="{F259D470-D314-439A-B5D8-C60D61051068}" sibTransId="{7FF80402-7F5F-45FE-A6D0-9BC606D84FF0}"/>
    <dgm:cxn modelId="{EC5F51D0-0312-47A6-8430-60DCCC0664D4}" type="presOf" srcId="{9FC46848-73D6-497C-8C80-CD6AA4B77E0D}" destId="{FF0EC9F0-7B91-43DC-A91C-AB93216691C6}" srcOrd="0" destOrd="0" presId="urn:microsoft.com/office/officeart/2005/8/layout/process4"/>
    <dgm:cxn modelId="{D9D04420-AF1F-48A4-AB10-44F0C99AFC2A}" type="presParOf" srcId="{76C68F80-431A-47EF-AB72-6F646EEEEF89}" destId="{F89C42D9-2A5E-4D38-A622-8C897915F669}" srcOrd="0" destOrd="0" presId="urn:microsoft.com/office/officeart/2005/8/layout/process4"/>
    <dgm:cxn modelId="{1F0AAF63-2B0E-4CAB-A9C6-64B621076379}" type="presParOf" srcId="{F89C42D9-2A5E-4D38-A622-8C897915F669}" destId="{472DE407-B8B9-42E1-B374-3E9518EC2C50}" srcOrd="0" destOrd="0" presId="urn:microsoft.com/office/officeart/2005/8/layout/process4"/>
    <dgm:cxn modelId="{92734A11-47E9-486C-89FC-FA0C3B5EAC5B}" type="presParOf" srcId="{76C68F80-431A-47EF-AB72-6F646EEEEF89}" destId="{2505282F-0709-4550-A99A-53BFE45AEB1E}" srcOrd="1" destOrd="0" presId="urn:microsoft.com/office/officeart/2005/8/layout/process4"/>
    <dgm:cxn modelId="{60647DDD-5521-4741-AE16-2FB0A975B876}" type="presParOf" srcId="{76C68F80-431A-47EF-AB72-6F646EEEEF89}" destId="{E0886FF8-D667-40C5-9677-1E705083E704}" srcOrd="2" destOrd="0" presId="urn:microsoft.com/office/officeart/2005/8/layout/process4"/>
    <dgm:cxn modelId="{1124E180-F8C2-4347-A15A-6B1280487629}" type="presParOf" srcId="{E0886FF8-D667-40C5-9677-1E705083E704}" destId="{1E0B95CC-8BB8-46D4-8227-2537D5455757}" srcOrd="0" destOrd="0" presId="urn:microsoft.com/office/officeart/2005/8/layout/process4"/>
    <dgm:cxn modelId="{F936DADE-AECE-4A20-BD40-A0A96625E62B}" type="presParOf" srcId="{76C68F80-431A-47EF-AB72-6F646EEEEF89}" destId="{E3C6CE40-5367-439E-888E-264D8D40FE5D}" srcOrd="3" destOrd="0" presId="urn:microsoft.com/office/officeart/2005/8/layout/process4"/>
    <dgm:cxn modelId="{C036437F-1B1A-47FF-85AD-D87F65E627C2}" type="presParOf" srcId="{76C68F80-431A-47EF-AB72-6F646EEEEF89}" destId="{4D302309-1B78-461B-9679-BDF2D6859CD8}" srcOrd="4" destOrd="0" presId="urn:microsoft.com/office/officeart/2005/8/layout/process4"/>
    <dgm:cxn modelId="{5952DD19-D399-446F-A7F1-09DB7D56E3F6}" type="presParOf" srcId="{4D302309-1B78-461B-9679-BDF2D6859CD8}" destId="{2B699643-880D-4E02-BB29-06F41966760A}" srcOrd="0" destOrd="0" presId="urn:microsoft.com/office/officeart/2005/8/layout/process4"/>
    <dgm:cxn modelId="{CF7F13AE-7703-4462-B2FA-A6E95A23CC39}" type="presParOf" srcId="{76C68F80-431A-47EF-AB72-6F646EEEEF89}" destId="{1972F32E-CDF2-4543-A172-74BDDE1FCF94}" srcOrd="5" destOrd="0" presId="urn:microsoft.com/office/officeart/2005/8/layout/process4"/>
    <dgm:cxn modelId="{2D8F6399-D45B-4BCF-8BB9-F31EC860BDB5}" type="presParOf" srcId="{76C68F80-431A-47EF-AB72-6F646EEEEF89}" destId="{92B25FF0-C5BE-4776-AC68-840265708D9F}" srcOrd="6" destOrd="0" presId="urn:microsoft.com/office/officeart/2005/8/layout/process4"/>
    <dgm:cxn modelId="{C3F96EE9-EFFE-4D9D-9FEB-11F032F99380}" type="presParOf" srcId="{92B25FF0-C5BE-4776-AC68-840265708D9F}" destId="{FF0EC9F0-7B91-43DC-A91C-AB93216691C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E57446-BF0B-4C9B-A4C9-D3A851C735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1072A1-CBB1-4868-84FA-80B00960774B}">
      <dgm:prSet/>
      <dgm:spPr/>
      <dgm:t>
        <a:bodyPr/>
        <a:lstStyle/>
        <a:p>
          <a:r>
            <a:rPr lang="en-GB"/>
            <a:t>An established psychological clinical intervention . </a:t>
          </a:r>
          <a:endParaRPr lang="en-US"/>
        </a:p>
      </dgm:t>
    </dgm:pt>
    <dgm:pt modelId="{24855180-A848-43E8-87D3-B8AA18459BCD}" type="parTrans" cxnId="{5B904E4F-39EB-48B0-BAAD-A717ADD23359}">
      <dgm:prSet/>
      <dgm:spPr/>
      <dgm:t>
        <a:bodyPr/>
        <a:lstStyle/>
        <a:p>
          <a:endParaRPr lang="en-US"/>
        </a:p>
      </dgm:t>
    </dgm:pt>
    <dgm:pt modelId="{A7EB365E-B8DB-4A82-8D00-302F5B034780}" type="sibTrans" cxnId="{5B904E4F-39EB-48B0-BAAD-A717ADD23359}">
      <dgm:prSet/>
      <dgm:spPr/>
      <dgm:t>
        <a:bodyPr/>
        <a:lstStyle/>
        <a:p>
          <a:endParaRPr lang="en-US"/>
        </a:p>
      </dgm:t>
    </dgm:pt>
    <dgm:pt modelId="{618DA3A1-15E1-42A9-A551-E9B350EC3258}">
      <dgm:prSet/>
      <dgm:spPr/>
      <dgm:t>
        <a:bodyPr/>
        <a:lstStyle/>
        <a:p>
          <a:r>
            <a:rPr lang="en-GB"/>
            <a:t>Can be used to help people whose lives have been affected by injury, illness or disability</a:t>
          </a:r>
          <a:endParaRPr lang="en-US"/>
        </a:p>
      </dgm:t>
    </dgm:pt>
    <dgm:pt modelId="{B02EC439-5C51-4A32-9803-8C4705DC3CB3}" type="parTrans" cxnId="{8D6F7D9D-240B-4B61-81B8-A104BDECDC6E}">
      <dgm:prSet/>
      <dgm:spPr/>
      <dgm:t>
        <a:bodyPr/>
        <a:lstStyle/>
        <a:p>
          <a:endParaRPr lang="en-US"/>
        </a:p>
      </dgm:t>
    </dgm:pt>
    <dgm:pt modelId="{73EE5E34-0E2B-45FB-9079-623EFD49EEB6}" type="sibTrans" cxnId="{8D6F7D9D-240B-4B61-81B8-A104BDECDC6E}">
      <dgm:prSet/>
      <dgm:spPr/>
      <dgm:t>
        <a:bodyPr/>
        <a:lstStyle/>
        <a:p>
          <a:endParaRPr lang="en-US"/>
        </a:p>
      </dgm:t>
    </dgm:pt>
    <dgm:pt modelId="{157D37AD-F99B-403E-9623-FBA2BAF2E83A}">
      <dgm:prSet/>
      <dgm:spPr/>
      <dgm:t>
        <a:bodyPr/>
        <a:lstStyle/>
        <a:p>
          <a:r>
            <a:rPr lang="en-GB"/>
            <a:t>Supports their psychological, emotional, cognitive, physical, communicative and social needs. </a:t>
          </a:r>
          <a:endParaRPr lang="en-US"/>
        </a:p>
      </dgm:t>
    </dgm:pt>
    <dgm:pt modelId="{D8E91511-5535-4AE4-9EEE-AD82C82F6AC1}" type="parTrans" cxnId="{FE0DE465-D1D4-4327-AF27-5FFEA8945735}">
      <dgm:prSet/>
      <dgm:spPr/>
      <dgm:t>
        <a:bodyPr/>
        <a:lstStyle/>
        <a:p>
          <a:endParaRPr lang="en-US"/>
        </a:p>
      </dgm:t>
    </dgm:pt>
    <dgm:pt modelId="{F469047B-6F67-4823-8A8A-4C844FC6A87C}" type="sibTrans" cxnId="{FE0DE465-D1D4-4327-AF27-5FFEA8945735}">
      <dgm:prSet/>
      <dgm:spPr/>
      <dgm:t>
        <a:bodyPr/>
        <a:lstStyle/>
        <a:p>
          <a:endParaRPr lang="en-US"/>
        </a:p>
      </dgm:t>
    </dgm:pt>
    <dgm:pt modelId="{94087D76-D618-4DD8-9163-9C3E2AB2EBC2}" type="pres">
      <dgm:prSet presAssocID="{E3E57446-BF0B-4C9B-A4C9-D3A851C73510}" presName="linear" presStyleCnt="0">
        <dgm:presLayoutVars>
          <dgm:animLvl val="lvl"/>
          <dgm:resizeHandles val="exact"/>
        </dgm:presLayoutVars>
      </dgm:prSet>
      <dgm:spPr/>
    </dgm:pt>
    <dgm:pt modelId="{CE100800-7436-4929-A23A-3950E08287E9}" type="pres">
      <dgm:prSet presAssocID="{661072A1-CBB1-4868-84FA-80B00960774B}" presName="parentText" presStyleLbl="node1" presStyleIdx="0" presStyleCnt="3">
        <dgm:presLayoutVars>
          <dgm:chMax val="0"/>
          <dgm:bulletEnabled val="1"/>
        </dgm:presLayoutVars>
      </dgm:prSet>
      <dgm:spPr/>
    </dgm:pt>
    <dgm:pt modelId="{E5D14DD8-5A88-41FC-A1C5-331DDAF375FF}" type="pres">
      <dgm:prSet presAssocID="{A7EB365E-B8DB-4A82-8D00-302F5B034780}" presName="spacer" presStyleCnt="0"/>
      <dgm:spPr/>
    </dgm:pt>
    <dgm:pt modelId="{F843EFB1-2E36-4470-BDCC-69C372B8D31B}" type="pres">
      <dgm:prSet presAssocID="{618DA3A1-15E1-42A9-A551-E9B350EC3258}" presName="parentText" presStyleLbl="node1" presStyleIdx="1" presStyleCnt="3">
        <dgm:presLayoutVars>
          <dgm:chMax val="0"/>
          <dgm:bulletEnabled val="1"/>
        </dgm:presLayoutVars>
      </dgm:prSet>
      <dgm:spPr/>
    </dgm:pt>
    <dgm:pt modelId="{33F40277-2220-4955-9929-1556AEE5BFE9}" type="pres">
      <dgm:prSet presAssocID="{73EE5E34-0E2B-45FB-9079-623EFD49EEB6}" presName="spacer" presStyleCnt="0"/>
      <dgm:spPr/>
    </dgm:pt>
    <dgm:pt modelId="{F803B4EB-2FE4-465A-A3AC-9717F3EF3335}" type="pres">
      <dgm:prSet presAssocID="{157D37AD-F99B-403E-9623-FBA2BAF2E83A}" presName="parentText" presStyleLbl="node1" presStyleIdx="2" presStyleCnt="3">
        <dgm:presLayoutVars>
          <dgm:chMax val="0"/>
          <dgm:bulletEnabled val="1"/>
        </dgm:presLayoutVars>
      </dgm:prSet>
      <dgm:spPr/>
    </dgm:pt>
  </dgm:ptLst>
  <dgm:cxnLst>
    <dgm:cxn modelId="{8D467D21-7D8D-4E11-8178-E1CDB2DE7304}" type="presOf" srcId="{661072A1-CBB1-4868-84FA-80B00960774B}" destId="{CE100800-7436-4929-A23A-3950E08287E9}" srcOrd="0" destOrd="0" presId="urn:microsoft.com/office/officeart/2005/8/layout/vList2"/>
    <dgm:cxn modelId="{FE0DE465-D1D4-4327-AF27-5FFEA8945735}" srcId="{E3E57446-BF0B-4C9B-A4C9-D3A851C73510}" destId="{157D37AD-F99B-403E-9623-FBA2BAF2E83A}" srcOrd="2" destOrd="0" parTransId="{D8E91511-5535-4AE4-9EEE-AD82C82F6AC1}" sibTransId="{F469047B-6F67-4823-8A8A-4C844FC6A87C}"/>
    <dgm:cxn modelId="{20AE104A-BAD6-4CC0-AD9D-3B2ED08FBBF3}" type="presOf" srcId="{E3E57446-BF0B-4C9B-A4C9-D3A851C73510}" destId="{94087D76-D618-4DD8-9163-9C3E2AB2EBC2}" srcOrd="0" destOrd="0" presId="urn:microsoft.com/office/officeart/2005/8/layout/vList2"/>
    <dgm:cxn modelId="{5B904E4F-39EB-48B0-BAAD-A717ADD23359}" srcId="{E3E57446-BF0B-4C9B-A4C9-D3A851C73510}" destId="{661072A1-CBB1-4868-84FA-80B00960774B}" srcOrd="0" destOrd="0" parTransId="{24855180-A848-43E8-87D3-B8AA18459BCD}" sibTransId="{A7EB365E-B8DB-4A82-8D00-302F5B034780}"/>
    <dgm:cxn modelId="{210D6B83-E152-450E-AD4B-821707A58297}" type="presOf" srcId="{618DA3A1-15E1-42A9-A551-E9B350EC3258}" destId="{F843EFB1-2E36-4470-BDCC-69C372B8D31B}" srcOrd="0" destOrd="0" presId="urn:microsoft.com/office/officeart/2005/8/layout/vList2"/>
    <dgm:cxn modelId="{8D6F7D9D-240B-4B61-81B8-A104BDECDC6E}" srcId="{E3E57446-BF0B-4C9B-A4C9-D3A851C73510}" destId="{618DA3A1-15E1-42A9-A551-E9B350EC3258}" srcOrd="1" destOrd="0" parTransId="{B02EC439-5C51-4A32-9803-8C4705DC3CB3}" sibTransId="{73EE5E34-0E2B-45FB-9079-623EFD49EEB6}"/>
    <dgm:cxn modelId="{1F616BCB-9A70-484A-B530-D45EFA038A95}" type="presOf" srcId="{157D37AD-F99B-403E-9623-FBA2BAF2E83A}" destId="{F803B4EB-2FE4-465A-A3AC-9717F3EF3335}" srcOrd="0" destOrd="0" presId="urn:microsoft.com/office/officeart/2005/8/layout/vList2"/>
    <dgm:cxn modelId="{C86B613C-3689-4EA8-8F29-2E98F36B92FD}" type="presParOf" srcId="{94087D76-D618-4DD8-9163-9C3E2AB2EBC2}" destId="{CE100800-7436-4929-A23A-3950E08287E9}" srcOrd="0" destOrd="0" presId="urn:microsoft.com/office/officeart/2005/8/layout/vList2"/>
    <dgm:cxn modelId="{60AC9F53-D61C-4D76-9109-E56FD0D7CF04}" type="presParOf" srcId="{94087D76-D618-4DD8-9163-9C3E2AB2EBC2}" destId="{E5D14DD8-5A88-41FC-A1C5-331DDAF375FF}" srcOrd="1" destOrd="0" presId="urn:microsoft.com/office/officeart/2005/8/layout/vList2"/>
    <dgm:cxn modelId="{5F7BD990-ECD4-4857-A2C1-E1E3C2EC3993}" type="presParOf" srcId="{94087D76-D618-4DD8-9163-9C3E2AB2EBC2}" destId="{F843EFB1-2E36-4470-BDCC-69C372B8D31B}" srcOrd="2" destOrd="0" presId="urn:microsoft.com/office/officeart/2005/8/layout/vList2"/>
    <dgm:cxn modelId="{6221ACE3-35A9-4C88-A380-0B2AE2252BC2}" type="presParOf" srcId="{94087D76-D618-4DD8-9163-9C3E2AB2EBC2}" destId="{33F40277-2220-4955-9929-1556AEE5BFE9}" srcOrd="3" destOrd="0" presId="urn:microsoft.com/office/officeart/2005/8/layout/vList2"/>
    <dgm:cxn modelId="{20827ADE-991F-4CE6-80F7-F9AB3A5F5EBF}" type="presParOf" srcId="{94087D76-D618-4DD8-9163-9C3E2AB2EBC2}" destId="{F803B4EB-2FE4-465A-A3AC-9717F3EF333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5C6CA2-3332-41C8-A686-5F57801E123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08BD700-41B1-4E70-83DF-C8523E4939FB}">
      <dgm:prSet/>
      <dgm:spPr/>
      <dgm:t>
        <a:bodyPr/>
        <a:lstStyle/>
        <a:p>
          <a:r>
            <a:rPr lang="en-GB" dirty="0"/>
            <a:t>Dementia patients' abilities are impaired. </a:t>
          </a:r>
          <a:endParaRPr lang="en-US" dirty="0"/>
        </a:p>
      </dgm:t>
    </dgm:pt>
    <dgm:pt modelId="{9288F289-BA05-4082-AB00-A20ED1445417}" type="parTrans" cxnId="{3099CA2B-D8BA-4206-8B86-F34648D2C6C0}">
      <dgm:prSet/>
      <dgm:spPr/>
      <dgm:t>
        <a:bodyPr/>
        <a:lstStyle/>
        <a:p>
          <a:endParaRPr lang="en-US"/>
        </a:p>
      </dgm:t>
    </dgm:pt>
    <dgm:pt modelId="{8DED2926-5649-42FD-8E75-9D4EF3C23DB8}" type="sibTrans" cxnId="{3099CA2B-D8BA-4206-8B86-F34648D2C6C0}">
      <dgm:prSet/>
      <dgm:spPr/>
      <dgm:t>
        <a:bodyPr/>
        <a:lstStyle/>
        <a:p>
          <a:endParaRPr lang="en-US"/>
        </a:p>
      </dgm:t>
    </dgm:pt>
    <dgm:pt modelId="{1D7B6412-B708-4284-824C-61DB904C85E5}">
      <dgm:prSet/>
      <dgm:spPr/>
      <dgm:t>
        <a:bodyPr/>
        <a:lstStyle/>
        <a:p>
          <a:r>
            <a:rPr lang="en-GB"/>
            <a:t>Continual intervention is important when treating patients with Dementia.</a:t>
          </a:r>
          <a:endParaRPr lang="en-US"/>
        </a:p>
      </dgm:t>
    </dgm:pt>
    <dgm:pt modelId="{4068A22D-7C17-4D09-9539-09CFDAF393C3}" type="parTrans" cxnId="{CBC18837-0BA7-441D-99E0-D545B2D05D69}">
      <dgm:prSet/>
      <dgm:spPr/>
      <dgm:t>
        <a:bodyPr/>
        <a:lstStyle/>
        <a:p>
          <a:endParaRPr lang="en-US"/>
        </a:p>
      </dgm:t>
    </dgm:pt>
    <dgm:pt modelId="{594F964D-F994-45ED-848D-7304C2DFE777}" type="sibTrans" cxnId="{CBC18837-0BA7-441D-99E0-D545B2D05D69}">
      <dgm:prSet/>
      <dgm:spPr/>
      <dgm:t>
        <a:bodyPr/>
        <a:lstStyle/>
        <a:p>
          <a:endParaRPr lang="en-US"/>
        </a:p>
      </dgm:t>
    </dgm:pt>
    <dgm:pt modelId="{54028C1A-5207-4ACF-855D-E4142F92574C}">
      <dgm:prSet/>
      <dgm:spPr/>
      <dgm:t>
        <a:bodyPr/>
        <a:lstStyle/>
        <a:p>
          <a:r>
            <a:rPr lang="en-GB"/>
            <a:t>Learning new skills may ease the patients psychological &amp; behavioural symptoms of Dementia. </a:t>
          </a:r>
          <a:endParaRPr lang="en-US"/>
        </a:p>
      </dgm:t>
    </dgm:pt>
    <dgm:pt modelId="{9148BD2F-C363-4D49-A813-3A8E711E5E2F}" type="parTrans" cxnId="{2C0B81EC-5EED-49C1-8611-A4D4B82C7F80}">
      <dgm:prSet/>
      <dgm:spPr/>
      <dgm:t>
        <a:bodyPr/>
        <a:lstStyle/>
        <a:p>
          <a:endParaRPr lang="en-US"/>
        </a:p>
      </dgm:t>
    </dgm:pt>
    <dgm:pt modelId="{BFF7EFBD-2AF0-4A52-BAE7-CD9EBDFB5145}" type="sibTrans" cxnId="{2C0B81EC-5EED-49C1-8611-A4D4B82C7F80}">
      <dgm:prSet/>
      <dgm:spPr/>
      <dgm:t>
        <a:bodyPr/>
        <a:lstStyle/>
        <a:p>
          <a:endParaRPr lang="en-US"/>
        </a:p>
      </dgm:t>
    </dgm:pt>
    <dgm:pt modelId="{8AF65DD0-E8B8-4E0B-931B-E04098E3DF12}">
      <dgm:prSet/>
      <dgm:spPr/>
      <dgm:t>
        <a:bodyPr/>
        <a:lstStyle/>
        <a:p>
          <a:r>
            <a:rPr lang="en-GB"/>
            <a:t>Patients need to find the task enjoyable. </a:t>
          </a:r>
          <a:endParaRPr lang="en-US"/>
        </a:p>
      </dgm:t>
    </dgm:pt>
    <dgm:pt modelId="{2A6166D9-7998-4D5E-AA57-E9E96071D340}" type="parTrans" cxnId="{14D35EA9-028A-48DD-A365-4FA18B16B8F9}">
      <dgm:prSet/>
      <dgm:spPr/>
      <dgm:t>
        <a:bodyPr/>
        <a:lstStyle/>
        <a:p>
          <a:endParaRPr lang="en-US"/>
        </a:p>
      </dgm:t>
    </dgm:pt>
    <dgm:pt modelId="{68018BF2-B65D-4EB2-9AA0-96F936B2E4C8}" type="sibTrans" cxnId="{14D35EA9-028A-48DD-A365-4FA18B16B8F9}">
      <dgm:prSet/>
      <dgm:spPr/>
      <dgm:t>
        <a:bodyPr/>
        <a:lstStyle/>
        <a:p>
          <a:endParaRPr lang="en-US"/>
        </a:p>
      </dgm:t>
    </dgm:pt>
    <dgm:pt modelId="{4D502A55-F6E1-4AA6-98DA-97EEBACF7DB1}">
      <dgm:prSet/>
      <dgm:spPr/>
      <dgm:t>
        <a:bodyPr/>
        <a:lstStyle/>
        <a:p>
          <a:r>
            <a:rPr lang="en-GB"/>
            <a:t>Music therapy is one of the nonpharmaceutical treatments used in hospitals and nursing homes.</a:t>
          </a:r>
          <a:endParaRPr lang="en-US"/>
        </a:p>
      </dgm:t>
    </dgm:pt>
    <dgm:pt modelId="{193F282D-E89D-4ED8-B9B3-EAD260E73B88}" type="parTrans" cxnId="{53887B94-10E2-444F-9AAB-DCEC142CDE11}">
      <dgm:prSet/>
      <dgm:spPr/>
      <dgm:t>
        <a:bodyPr/>
        <a:lstStyle/>
        <a:p>
          <a:endParaRPr lang="en-US"/>
        </a:p>
      </dgm:t>
    </dgm:pt>
    <dgm:pt modelId="{FC7BA94A-F255-4BFE-B14E-C65B38D54278}" type="sibTrans" cxnId="{53887B94-10E2-444F-9AAB-DCEC142CDE11}">
      <dgm:prSet/>
      <dgm:spPr/>
      <dgm:t>
        <a:bodyPr/>
        <a:lstStyle/>
        <a:p>
          <a:endParaRPr lang="en-US"/>
        </a:p>
      </dgm:t>
    </dgm:pt>
    <dgm:pt modelId="{75548218-5BEB-46C3-8036-BAE914F83691}">
      <dgm:prSet/>
      <dgm:spPr/>
      <dgm:t>
        <a:bodyPr/>
        <a:lstStyle/>
        <a:p>
          <a:r>
            <a:rPr lang="en-GB"/>
            <a:t>Although there is a lack of scientific evidence.</a:t>
          </a:r>
          <a:endParaRPr lang="en-US"/>
        </a:p>
      </dgm:t>
    </dgm:pt>
    <dgm:pt modelId="{059290BA-3B24-44FC-8268-7525FFFCC696}" type="parTrans" cxnId="{EABAECBC-0E1D-4BF2-87DD-2AF24D8EF359}">
      <dgm:prSet/>
      <dgm:spPr/>
      <dgm:t>
        <a:bodyPr/>
        <a:lstStyle/>
        <a:p>
          <a:endParaRPr lang="en-US"/>
        </a:p>
      </dgm:t>
    </dgm:pt>
    <dgm:pt modelId="{97E94AD8-EC18-44C2-8EE5-25662BDA7646}" type="sibTrans" cxnId="{EABAECBC-0E1D-4BF2-87DD-2AF24D8EF359}">
      <dgm:prSet/>
      <dgm:spPr/>
      <dgm:t>
        <a:bodyPr/>
        <a:lstStyle/>
        <a:p>
          <a:endParaRPr lang="en-US"/>
        </a:p>
      </dgm:t>
    </dgm:pt>
    <dgm:pt modelId="{2BB5BB36-B475-404D-82D9-CA452EC1D65B}" type="pres">
      <dgm:prSet presAssocID="{705C6CA2-3332-41C8-A686-5F57801E123F}" presName="vert0" presStyleCnt="0">
        <dgm:presLayoutVars>
          <dgm:dir/>
          <dgm:animOne val="branch"/>
          <dgm:animLvl val="lvl"/>
        </dgm:presLayoutVars>
      </dgm:prSet>
      <dgm:spPr/>
    </dgm:pt>
    <dgm:pt modelId="{79D90C07-7A07-4DA5-BB37-373FEC2C8596}" type="pres">
      <dgm:prSet presAssocID="{F08BD700-41B1-4E70-83DF-C8523E4939FB}" presName="thickLine" presStyleLbl="alignNode1" presStyleIdx="0" presStyleCnt="6"/>
      <dgm:spPr/>
    </dgm:pt>
    <dgm:pt modelId="{33274E0E-2C31-4E88-A670-8DDCD8B836B3}" type="pres">
      <dgm:prSet presAssocID="{F08BD700-41B1-4E70-83DF-C8523E4939FB}" presName="horz1" presStyleCnt="0"/>
      <dgm:spPr/>
    </dgm:pt>
    <dgm:pt modelId="{8EA37C2F-1D9C-4BFC-9CF8-0963C1C60EBA}" type="pres">
      <dgm:prSet presAssocID="{F08BD700-41B1-4E70-83DF-C8523E4939FB}" presName="tx1" presStyleLbl="revTx" presStyleIdx="0" presStyleCnt="6"/>
      <dgm:spPr/>
    </dgm:pt>
    <dgm:pt modelId="{AFEEA8ED-66C6-499D-873F-72E05E7ABCEF}" type="pres">
      <dgm:prSet presAssocID="{F08BD700-41B1-4E70-83DF-C8523E4939FB}" presName="vert1" presStyleCnt="0"/>
      <dgm:spPr/>
    </dgm:pt>
    <dgm:pt modelId="{7C76344B-F24F-4682-B1E9-6EBD352FD5E7}" type="pres">
      <dgm:prSet presAssocID="{1D7B6412-B708-4284-824C-61DB904C85E5}" presName="thickLine" presStyleLbl="alignNode1" presStyleIdx="1" presStyleCnt="6"/>
      <dgm:spPr/>
    </dgm:pt>
    <dgm:pt modelId="{93EEA172-C451-493D-A467-3D7332C11196}" type="pres">
      <dgm:prSet presAssocID="{1D7B6412-B708-4284-824C-61DB904C85E5}" presName="horz1" presStyleCnt="0"/>
      <dgm:spPr/>
    </dgm:pt>
    <dgm:pt modelId="{21E140D7-9CDC-46BB-9935-03DF52EC097E}" type="pres">
      <dgm:prSet presAssocID="{1D7B6412-B708-4284-824C-61DB904C85E5}" presName="tx1" presStyleLbl="revTx" presStyleIdx="1" presStyleCnt="6"/>
      <dgm:spPr/>
    </dgm:pt>
    <dgm:pt modelId="{55E1DF5A-CF4F-4F68-A314-F9CD15690CB6}" type="pres">
      <dgm:prSet presAssocID="{1D7B6412-B708-4284-824C-61DB904C85E5}" presName="vert1" presStyleCnt="0"/>
      <dgm:spPr/>
    </dgm:pt>
    <dgm:pt modelId="{08608A94-E57B-491F-BE6D-BE6CBBF9D681}" type="pres">
      <dgm:prSet presAssocID="{54028C1A-5207-4ACF-855D-E4142F92574C}" presName="thickLine" presStyleLbl="alignNode1" presStyleIdx="2" presStyleCnt="6"/>
      <dgm:spPr/>
    </dgm:pt>
    <dgm:pt modelId="{23F95034-E472-4E83-B363-77C65E8DB195}" type="pres">
      <dgm:prSet presAssocID="{54028C1A-5207-4ACF-855D-E4142F92574C}" presName="horz1" presStyleCnt="0"/>
      <dgm:spPr/>
    </dgm:pt>
    <dgm:pt modelId="{B3A6E879-7CE1-4A47-9198-ECBF19101F1D}" type="pres">
      <dgm:prSet presAssocID="{54028C1A-5207-4ACF-855D-E4142F92574C}" presName="tx1" presStyleLbl="revTx" presStyleIdx="2" presStyleCnt="6"/>
      <dgm:spPr/>
    </dgm:pt>
    <dgm:pt modelId="{37ABBBBA-8FE7-4B1A-B3F4-AC3B52BCB7AF}" type="pres">
      <dgm:prSet presAssocID="{54028C1A-5207-4ACF-855D-E4142F92574C}" presName="vert1" presStyleCnt="0"/>
      <dgm:spPr/>
    </dgm:pt>
    <dgm:pt modelId="{29F01437-E2D7-4959-8F6D-4C6207E2F229}" type="pres">
      <dgm:prSet presAssocID="{8AF65DD0-E8B8-4E0B-931B-E04098E3DF12}" presName="thickLine" presStyleLbl="alignNode1" presStyleIdx="3" presStyleCnt="6"/>
      <dgm:spPr/>
    </dgm:pt>
    <dgm:pt modelId="{CB9F244D-BED3-4A08-88C5-B0D772C648B9}" type="pres">
      <dgm:prSet presAssocID="{8AF65DD0-E8B8-4E0B-931B-E04098E3DF12}" presName="horz1" presStyleCnt="0"/>
      <dgm:spPr/>
    </dgm:pt>
    <dgm:pt modelId="{6D713F2D-0209-488F-A1B3-F6BA75FDD333}" type="pres">
      <dgm:prSet presAssocID="{8AF65DD0-E8B8-4E0B-931B-E04098E3DF12}" presName="tx1" presStyleLbl="revTx" presStyleIdx="3" presStyleCnt="6"/>
      <dgm:spPr/>
    </dgm:pt>
    <dgm:pt modelId="{A708E070-A247-4F5A-8E1C-07601B8B6F88}" type="pres">
      <dgm:prSet presAssocID="{8AF65DD0-E8B8-4E0B-931B-E04098E3DF12}" presName="vert1" presStyleCnt="0"/>
      <dgm:spPr/>
    </dgm:pt>
    <dgm:pt modelId="{7F3C74C7-70B8-4490-8D7B-F815447B60FD}" type="pres">
      <dgm:prSet presAssocID="{4D502A55-F6E1-4AA6-98DA-97EEBACF7DB1}" presName="thickLine" presStyleLbl="alignNode1" presStyleIdx="4" presStyleCnt="6"/>
      <dgm:spPr/>
    </dgm:pt>
    <dgm:pt modelId="{8D205EB5-CF84-4706-8D28-2427343D97CE}" type="pres">
      <dgm:prSet presAssocID="{4D502A55-F6E1-4AA6-98DA-97EEBACF7DB1}" presName="horz1" presStyleCnt="0"/>
      <dgm:spPr/>
    </dgm:pt>
    <dgm:pt modelId="{DDD531CF-FAC9-4412-8195-745E09367139}" type="pres">
      <dgm:prSet presAssocID="{4D502A55-F6E1-4AA6-98DA-97EEBACF7DB1}" presName="tx1" presStyleLbl="revTx" presStyleIdx="4" presStyleCnt="6"/>
      <dgm:spPr/>
    </dgm:pt>
    <dgm:pt modelId="{6B92407A-391F-4781-BDAF-CDDFB545EBCD}" type="pres">
      <dgm:prSet presAssocID="{4D502A55-F6E1-4AA6-98DA-97EEBACF7DB1}" presName="vert1" presStyleCnt="0"/>
      <dgm:spPr/>
    </dgm:pt>
    <dgm:pt modelId="{AD17FA97-5974-40ED-BA20-3AAFFB8CC91F}" type="pres">
      <dgm:prSet presAssocID="{75548218-5BEB-46C3-8036-BAE914F83691}" presName="thickLine" presStyleLbl="alignNode1" presStyleIdx="5" presStyleCnt="6"/>
      <dgm:spPr/>
    </dgm:pt>
    <dgm:pt modelId="{41DF8D4B-5DA7-4922-A26D-4008A66797D0}" type="pres">
      <dgm:prSet presAssocID="{75548218-5BEB-46C3-8036-BAE914F83691}" presName="horz1" presStyleCnt="0"/>
      <dgm:spPr/>
    </dgm:pt>
    <dgm:pt modelId="{2B3715F5-2CD5-4D24-A465-F01DC7129425}" type="pres">
      <dgm:prSet presAssocID="{75548218-5BEB-46C3-8036-BAE914F83691}" presName="tx1" presStyleLbl="revTx" presStyleIdx="5" presStyleCnt="6"/>
      <dgm:spPr/>
    </dgm:pt>
    <dgm:pt modelId="{D670F36C-6D85-4846-9E4D-0D2342FF361B}" type="pres">
      <dgm:prSet presAssocID="{75548218-5BEB-46C3-8036-BAE914F83691}" presName="vert1" presStyleCnt="0"/>
      <dgm:spPr/>
    </dgm:pt>
  </dgm:ptLst>
  <dgm:cxnLst>
    <dgm:cxn modelId="{3099CA2B-D8BA-4206-8B86-F34648D2C6C0}" srcId="{705C6CA2-3332-41C8-A686-5F57801E123F}" destId="{F08BD700-41B1-4E70-83DF-C8523E4939FB}" srcOrd="0" destOrd="0" parTransId="{9288F289-BA05-4082-AB00-A20ED1445417}" sibTransId="{8DED2926-5649-42FD-8E75-9D4EF3C23DB8}"/>
    <dgm:cxn modelId="{CBC18837-0BA7-441D-99E0-D545B2D05D69}" srcId="{705C6CA2-3332-41C8-A686-5F57801E123F}" destId="{1D7B6412-B708-4284-824C-61DB904C85E5}" srcOrd="1" destOrd="0" parTransId="{4068A22D-7C17-4D09-9539-09CFDAF393C3}" sibTransId="{594F964D-F994-45ED-848D-7304C2DFE777}"/>
    <dgm:cxn modelId="{43EB133A-2B30-4EEB-839D-0C508ED6822D}" type="presOf" srcId="{705C6CA2-3332-41C8-A686-5F57801E123F}" destId="{2BB5BB36-B475-404D-82D9-CA452EC1D65B}" srcOrd="0" destOrd="0" presId="urn:microsoft.com/office/officeart/2008/layout/LinedList"/>
    <dgm:cxn modelId="{3D76C466-9CC4-49B5-A502-A9F8A8670694}" type="presOf" srcId="{8AF65DD0-E8B8-4E0B-931B-E04098E3DF12}" destId="{6D713F2D-0209-488F-A1B3-F6BA75FDD333}" srcOrd="0" destOrd="0" presId="urn:microsoft.com/office/officeart/2008/layout/LinedList"/>
    <dgm:cxn modelId="{40ECEB69-ECA8-4140-8C86-07D5D76796D8}" type="presOf" srcId="{75548218-5BEB-46C3-8036-BAE914F83691}" destId="{2B3715F5-2CD5-4D24-A465-F01DC7129425}" srcOrd="0" destOrd="0" presId="urn:microsoft.com/office/officeart/2008/layout/LinedList"/>
    <dgm:cxn modelId="{50933C81-FDD4-41E7-AAFE-ED5E7188811D}" type="presOf" srcId="{54028C1A-5207-4ACF-855D-E4142F92574C}" destId="{B3A6E879-7CE1-4A47-9198-ECBF19101F1D}" srcOrd="0" destOrd="0" presId="urn:microsoft.com/office/officeart/2008/layout/LinedList"/>
    <dgm:cxn modelId="{47353488-7018-4D10-AC7B-A1E0ECAA3D96}" type="presOf" srcId="{4D502A55-F6E1-4AA6-98DA-97EEBACF7DB1}" destId="{DDD531CF-FAC9-4412-8195-745E09367139}" srcOrd="0" destOrd="0" presId="urn:microsoft.com/office/officeart/2008/layout/LinedList"/>
    <dgm:cxn modelId="{53887B94-10E2-444F-9AAB-DCEC142CDE11}" srcId="{705C6CA2-3332-41C8-A686-5F57801E123F}" destId="{4D502A55-F6E1-4AA6-98DA-97EEBACF7DB1}" srcOrd="4" destOrd="0" parTransId="{193F282D-E89D-4ED8-B9B3-EAD260E73B88}" sibTransId="{FC7BA94A-F255-4BFE-B14E-C65B38D54278}"/>
    <dgm:cxn modelId="{14D35EA9-028A-48DD-A365-4FA18B16B8F9}" srcId="{705C6CA2-3332-41C8-A686-5F57801E123F}" destId="{8AF65DD0-E8B8-4E0B-931B-E04098E3DF12}" srcOrd="3" destOrd="0" parTransId="{2A6166D9-7998-4D5E-AA57-E9E96071D340}" sibTransId="{68018BF2-B65D-4EB2-9AA0-96F936B2E4C8}"/>
    <dgm:cxn modelId="{EABAECBC-0E1D-4BF2-87DD-2AF24D8EF359}" srcId="{705C6CA2-3332-41C8-A686-5F57801E123F}" destId="{75548218-5BEB-46C3-8036-BAE914F83691}" srcOrd="5" destOrd="0" parTransId="{059290BA-3B24-44FC-8268-7525FFFCC696}" sibTransId="{97E94AD8-EC18-44C2-8EE5-25662BDA7646}"/>
    <dgm:cxn modelId="{C28A7BDE-3D11-4935-9B1A-462022602FC4}" type="presOf" srcId="{1D7B6412-B708-4284-824C-61DB904C85E5}" destId="{21E140D7-9CDC-46BB-9935-03DF52EC097E}" srcOrd="0" destOrd="0" presId="urn:microsoft.com/office/officeart/2008/layout/LinedList"/>
    <dgm:cxn modelId="{2C0B81EC-5EED-49C1-8611-A4D4B82C7F80}" srcId="{705C6CA2-3332-41C8-A686-5F57801E123F}" destId="{54028C1A-5207-4ACF-855D-E4142F92574C}" srcOrd="2" destOrd="0" parTransId="{9148BD2F-C363-4D49-A813-3A8E711E5E2F}" sibTransId="{BFF7EFBD-2AF0-4A52-BAE7-CD9EBDFB5145}"/>
    <dgm:cxn modelId="{3922B9F7-B935-4654-8015-7C65A3152901}" type="presOf" srcId="{F08BD700-41B1-4E70-83DF-C8523E4939FB}" destId="{8EA37C2F-1D9C-4BFC-9CF8-0963C1C60EBA}" srcOrd="0" destOrd="0" presId="urn:microsoft.com/office/officeart/2008/layout/LinedList"/>
    <dgm:cxn modelId="{7FEFAA25-57D3-44E4-A16A-B678879B0053}" type="presParOf" srcId="{2BB5BB36-B475-404D-82D9-CA452EC1D65B}" destId="{79D90C07-7A07-4DA5-BB37-373FEC2C8596}" srcOrd="0" destOrd="0" presId="urn:microsoft.com/office/officeart/2008/layout/LinedList"/>
    <dgm:cxn modelId="{A78A0EAC-9F2C-4A49-B643-6489C384020A}" type="presParOf" srcId="{2BB5BB36-B475-404D-82D9-CA452EC1D65B}" destId="{33274E0E-2C31-4E88-A670-8DDCD8B836B3}" srcOrd="1" destOrd="0" presId="urn:microsoft.com/office/officeart/2008/layout/LinedList"/>
    <dgm:cxn modelId="{E643A16F-A60A-4834-A8DD-1A73F005B31B}" type="presParOf" srcId="{33274E0E-2C31-4E88-A670-8DDCD8B836B3}" destId="{8EA37C2F-1D9C-4BFC-9CF8-0963C1C60EBA}" srcOrd="0" destOrd="0" presId="urn:microsoft.com/office/officeart/2008/layout/LinedList"/>
    <dgm:cxn modelId="{4456A756-C53E-4F58-B9CD-241F8059B847}" type="presParOf" srcId="{33274E0E-2C31-4E88-A670-8DDCD8B836B3}" destId="{AFEEA8ED-66C6-499D-873F-72E05E7ABCEF}" srcOrd="1" destOrd="0" presId="urn:microsoft.com/office/officeart/2008/layout/LinedList"/>
    <dgm:cxn modelId="{7757E01B-C489-4977-A534-5EA42B4CD151}" type="presParOf" srcId="{2BB5BB36-B475-404D-82D9-CA452EC1D65B}" destId="{7C76344B-F24F-4682-B1E9-6EBD352FD5E7}" srcOrd="2" destOrd="0" presId="urn:microsoft.com/office/officeart/2008/layout/LinedList"/>
    <dgm:cxn modelId="{9D20CADA-FFD9-4727-8DC6-2DA2139AADEF}" type="presParOf" srcId="{2BB5BB36-B475-404D-82D9-CA452EC1D65B}" destId="{93EEA172-C451-493D-A467-3D7332C11196}" srcOrd="3" destOrd="0" presId="urn:microsoft.com/office/officeart/2008/layout/LinedList"/>
    <dgm:cxn modelId="{419CC870-D5FD-4AC5-97BC-4FEA501D0C26}" type="presParOf" srcId="{93EEA172-C451-493D-A467-3D7332C11196}" destId="{21E140D7-9CDC-46BB-9935-03DF52EC097E}" srcOrd="0" destOrd="0" presId="urn:microsoft.com/office/officeart/2008/layout/LinedList"/>
    <dgm:cxn modelId="{FB85FD39-CA0D-41C3-877C-76D7022B95E6}" type="presParOf" srcId="{93EEA172-C451-493D-A467-3D7332C11196}" destId="{55E1DF5A-CF4F-4F68-A314-F9CD15690CB6}" srcOrd="1" destOrd="0" presId="urn:microsoft.com/office/officeart/2008/layout/LinedList"/>
    <dgm:cxn modelId="{C8C0009D-0D95-4EB5-979A-AEC7B7AA56A1}" type="presParOf" srcId="{2BB5BB36-B475-404D-82D9-CA452EC1D65B}" destId="{08608A94-E57B-491F-BE6D-BE6CBBF9D681}" srcOrd="4" destOrd="0" presId="urn:microsoft.com/office/officeart/2008/layout/LinedList"/>
    <dgm:cxn modelId="{DEFB6A4A-9351-46F0-96FB-DFFA3A379F55}" type="presParOf" srcId="{2BB5BB36-B475-404D-82D9-CA452EC1D65B}" destId="{23F95034-E472-4E83-B363-77C65E8DB195}" srcOrd="5" destOrd="0" presId="urn:microsoft.com/office/officeart/2008/layout/LinedList"/>
    <dgm:cxn modelId="{225A5885-DBF2-4482-8CE5-AEEF8634392B}" type="presParOf" srcId="{23F95034-E472-4E83-B363-77C65E8DB195}" destId="{B3A6E879-7CE1-4A47-9198-ECBF19101F1D}" srcOrd="0" destOrd="0" presId="urn:microsoft.com/office/officeart/2008/layout/LinedList"/>
    <dgm:cxn modelId="{DE9C6777-E52E-4AAF-B5A0-D18C3FE9BAC5}" type="presParOf" srcId="{23F95034-E472-4E83-B363-77C65E8DB195}" destId="{37ABBBBA-8FE7-4B1A-B3F4-AC3B52BCB7AF}" srcOrd="1" destOrd="0" presId="urn:microsoft.com/office/officeart/2008/layout/LinedList"/>
    <dgm:cxn modelId="{94DD23D4-4138-4BA1-9DCF-DDA0F577F2AD}" type="presParOf" srcId="{2BB5BB36-B475-404D-82D9-CA452EC1D65B}" destId="{29F01437-E2D7-4959-8F6D-4C6207E2F229}" srcOrd="6" destOrd="0" presId="urn:microsoft.com/office/officeart/2008/layout/LinedList"/>
    <dgm:cxn modelId="{C162280A-DFF4-4E51-8B76-328EFF746D7F}" type="presParOf" srcId="{2BB5BB36-B475-404D-82D9-CA452EC1D65B}" destId="{CB9F244D-BED3-4A08-88C5-B0D772C648B9}" srcOrd="7" destOrd="0" presId="urn:microsoft.com/office/officeart/2008/layout/LinedList"/>
    <dgm:cxn modelId="{0D686120-2C56-41FC-BC5B-9BE53F095B89}" type="presParOf" srcId="{CB9F244D-BED3-4A08-88C5-B0D772C648B9}" destId="{6D713F2D-0209-488F-A1B3-F6BA75FDD333}" srcOrd="0" destOrd="0" presId="urn:microsoft.com/office/officeart/2008/layout/LinedList"/>
    <dgm:cxn modelId="{F07B9829-BE67-4966-94D4-4CDE00564772}" type="presParOf" srcId="{CB9F244D-BED3-4A08-88C5-B0D772C648B9}" destId="{A708E070-A247-4F5A-8E1C-07601B8B6F88}" srcOrd="1" destOrd="0" presId="urn:microsoft.com/office/officeart/2008/layout/LinedList"/>
    <dgm:cxn modelId="{9001D3B9-EE42-4133-A010-BE07CE5551AA}" type="presParOf" srcId="{2BB5BB36-B475-404D-82D9-CA452EC1D65B}" destId="{7F3C74C7-70B8-4490-8D7B-F815447B60FD}" srcOrd="8" destOrd="0" presId="urn:microsoft.com/office/officeart/2008/layout/LinedList"/>
    <dgm:cxn modelId="{A62DFC49-000C-43B2-8E52-7C1AEA10FC55}" type="presParOf" srcId="{2BB5BB36-B475-404D-82D9-CA452EC1D65B}" destId="{8D205EB5-CF84-4706-8D28-2427343D97CE}" srcOrd="9" destOrd="0" presId="urn:microsoft.com/office/officeart/2008/layout/LinedList"/>
    <dgm:cxn modelId="{F3D8CF86-2A15-4078-A1BE-C85A02FD30E0}" type="presParOf" srcId="{8D205EB5-CF84-4706-8D28-2427343D97CE}" destId="{DDD531CF-FAC9-4412-8195-745E09367139}" srcOrd="0" destOrd="0" presId="urn:microsoft.com/office/officeart/2008/layout/LinedList"/>
    <dgm:cxn modelId="{01CAA040-A265-486F-A959-DCCCB5B38B7A}" type="presParOf" srcId="{8D205EB5-CF84-4706-8D28-2427343D97CE}" destId="{6B92407A-391F-4781-BDAF-CDDFB545EBCD}" srcOrd="1" destOrd="0" presId="urn:microsoft.com/office/officeart/2008/layout/LinedList"/>
    <dgm:cxn modelId="{847B6282-C56F-4D5B-8287-14CB8761A3D2}" type="presParOf" srcId="{2BB5BB36-B475-404D-82D9-CA452EC1D65B}" destId="{AD17FA97-5974-40ED-BA20-3AAFFB8CC91F}" srcOrd="10" destOrd="0" presId="urn:microsoft.com/office/officeart/2008/layout/LinedList"/>
    <dgm:cxn modelId="{7F76B48E-0AD5-4860-8124-FF67A348A61C}" type="presParOf" srcId="{2BB5BB36-B475-404D-82D9-CA452EC1D65B}" destId="{41DF8D4B-5DA7-4922-A26D-4008A66797D0}" srcOrd="11" destOrd="0" presId="urn:microsoft.com/office/officeart/2008/layout/LinedList"/>
    <dgm:cxn modelId="{525997BB-4634-4978-8E98-0258990EF18B}" type="presParOf" srcId="{41DF8D4B-5DA7-4922-A26D-4008A66797D0}" destId="{2B3715F5-2CD5-4D24-A465-F01DC7129425}" srcOrd="0" destOrd="0" presId="urn:microsoft.com/office/officeart/2008/layout/LinedList"/>
    <dgm:cxn modelId="{B0D46143-ECF3-4F34-AC33-91734191534F}" type="presParOf" srcId="{41DF8D4B-5DA7-4922-A26D-4008A66797D0}" destId="{D670F36C-6D85-4846-9E4D-0D2342FF36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E4FF58-7486-4677-AD90-DF13E13C482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9765B6-BD6F-441E-A42A-BDB6519BA46F}">
      <dgm:prSet custT="1"/>
      <dgm:spPr/>
      <dgm:t>
        <a:bodyPr/>
        <a:lstStyle/>
        <a:p>
          <a:r>
            <a:rPr lang="en-GB" sz="1600" dirty="0"/>
            <a:t>No clear hypotheses reported in the study.</a:t>
          </a:r>
          <a:endParaRPr lang="en-US" sz="1600" dirty="0"/>
        </a:p>
      </dgm:t>
    </dgm:pt>
    <dgm:pt modelId="{F9C4B433-20DF-4635-B0C8-A7FBEBC3B932}" type="parTrans" cxnId="{6DF5065A-5C80-4E76-B6FC-AEC40C0436FD}">
      <dgm:prSet/>
      <dgm:spPr/>
      <dgm:t>
        <a:bodyPr/>
        <a:lstStyle/>
        <a:p>
          <a:endParaRPr lang="en-US"/>
        </a:p>
      </dgm:t>
    </dgm:pt>
    <dgm:pt modelId="{A12CE33E-54B1-4F4B-9BD3-CB26580685A4}" type="sibTrans" cxnId="{6DF5065A-5C80-4E76-B6FC-AEC40C0436FD}">
      <dgm:prSet/>
      <dgm:spPr/>
      <dgm:t>
        <a:bodyPr/>
        <a:lstStyle/>
        <a:p>
          <a:endParaRPr lang="en-US"/>
        </a:p>
      </dgm:t>
    </dgm:pt>
    <dgm:pt modelId="{4ED73598-F47C-4C7F-8762-B464DA939AFB}">
      <dgm:prSet/>
      <dgm:spPr/>
      <dgm:t>
        <a:bodyPr/>
        <a:lstStyle/>
        <a:p>
          <a:r>
            <a:rPr lang="en-GB" dirty="0"/>
            <a:t>Lack of scientific evidence </a:t>
          </a:r>
          <a:endParaRPr lang="en-US" dirty="0"/>
        </a:p>
      </dgm:t>
    </dgm:pt>
    <dgm:pt modelId="{13015ECB-AAA6-4C1A-99DA-7842DE5C0996}" type="parTrans" cxnId="{66B8D9FE-E0A0-4358-B9D1-96C5F2A3C8D8}">
      <dgm:prSet/>
      <dgm:spPr/>
      <dgm:t>
        <a:bodyPr/>
        <a:lstStyle/>
        <a:p>
          <a:endParaRPr lang="en-US"/>
        </a:p>
      </dgm:t>
    </dgm:pt>
    <dgm:pt modelId="{C1C56368-D9DC-470E-AD2D-0A0A38532FCE}" type="sibTrans" cxnId="{66B8D9FE-E0A0-4358-B9D1-96C5F2A3C8D8}">
      <dgm:prSet/>
      <dgm:spPr/>
      <dgm:t>
        <a:bodyPr/>
        <a:lstStyle/>
        <a:p>
          <a:endParaRPr lang="en-US"/>
        </a:p>
      </dgm:t>
    </dgm:pt>
    <dgm:pt modelId="{207FF0C8-29B7-4F66-839F-99F778C062BE}">
      <dgm:prSet/>
      <dgm:spPr/>
      <dgm:t>
        <a:bodyPr/>
        <a:lstStyle/>
        <a:p>
          <a:r>
            <a:rPr lang="en-GB" dirty="0"/>
            <a:t>Research unable to identify a solid conclusion about efficacy due to poor methodologies</a:t>
          </a:r>
          <a:endParaRPr lang="en-US" dirty="0"/>
        </a:p>
      </dgm:t>
    </dgm:pt>
    <dgm:pt modelId="{6A9BC9E4-E59E-4FD3-BD67-D98BE43E3A26}" type="parTrans" cxnId="{BB98653F-201B-43C7-BD6A-2893C2C977BF}">
      <dgm:prSet/>
      <dgm:spPr/>
      <dgm:t>
        <a:bodyPr/>
        <a:lstStyle/>
        <a:p>
          <a:endParaRPr lang="en-US"/>
        </a:p>
      </dgm:t>
    </dgm:pt>
    <dgm:pt modelId="{7237BFFB-E23F-4A32-878E-99DE756791A9}" type="sibTrans" cxnId="{BB98653F-201B-43C7-BD6A-2893C2C977BF}">
      <dgm:prSet/>
      <dgm:spPr/>
      <dgm:t>
        <a:bodyPr/>
        <a:lstStyle/>
        <a:p>
          <a:endParaRPr lang="en-US"/>
        </a:p>
      </dgm:t>
    </dgm:pt>
    <dgm:pt modelId="{19C8B41C-E5C3-4F52-BBC6-441E2D86495E}" type="pres">
      <dgm:prSet presAssocID="{52E4FF58-7486-4677-AD90-DF13E13C4820}" presName="root" presStyleCnt="0">
        <dgm:presLayoutVars>
          <dgm:dir/>
          <dgm:resizeHandles val="exact"/>
        </dgm:presLayoutVars>
      </dgm:prSet>
      <dgm:spPr/>
    </dgm:pt>
    <dgm:pt modelId="{CE2EE160-F969-4A0C-B487-205B97C3A0AE}" type="pres">
      <dgm:prSet presAssocID="{F19765B6-BD6F-441E-A42A-BDB6519BA46F}" presName="compNode" presStyleCnt="0"/>
      <dgm:spPr/>
    </dgm:pt>
    <dgm:pt modelId="{FFF3B0CC-043E-47E8-AEE7-B6467E85504B}" type="pres">
      <dgm:prSet presAssocID="{F19765B6-BD6F-441E-A42A-BDB6519BA4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3CA89077-D8F7-4D84-B9B1-345D578D08F4}" type="pres">
      <dgm:prSet presAssocID="{F19765B6-BD6F-441E-A42A-BDB6519BA46F}" presName="spaceRect" presStyleCnt="0"/>
      <dgm:spPr/>
    </dgm:pt>
    <dgm:pt modelId="{6754700B-20F0-43A9-877F-1F1AEBE56CB7}" type="pres">
      <dgm:prSet presAssocID="{F19765B6-BD6F-441E-A42A-BDB6519BA46F}" presName="textRect" presStyleLbl="revTx" presStyleIdx="0" presStyleCnt="3">
        <dgm:presLayoutVars>
          <dgm:chMax val="1"/>
          <dgm:chPref val="1"/>
        </dgm:presLayoutVars>
      </dgm:prSet>
      <dgm:spPr/>
    </dgm:pt>
    <dgm:pt modelId="{1E02F74B-05A6-4663-B19D-83FF803A7727}" type="pres">
      <dgm:prSet presAssocID="{A12CE33E-54B1-4F4B-9BD3-CB26580685A4}" presName="sibTrans" presStyleCnt="0"/>
      <dgm:spPr/>
    </dgm:pt>
    <dgm:pt modelId="{1817ECC4-1923-497E-9EE5-03641F81843C}" type="pres">
      <dgm:prSet presAssocID="{4ED73598-F47C-4C7F-8762-B464DA939AFB}" presName="compNode" presStyleCnt="0"/>
      <dgm:spPr/>
    </dgm:pt>
    <dgm:pt modelId="{77F5C5F8-72D4-4608-BEEB-407F80352340}" type="pres">
      <dgm:prSet presAssocID="{4ED73598-F47C-4C7F-8762-B464DA939AFB}" presName="iconRect" presStyleLbl="node1" presStyleIdx="1" presStyleCnt="3" custLinFactNeighborX="-13345" custLinFactNeighborY="483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C5825985-0D82-415D-84CB-7EAB5B214451}" type="pres">
      <dgm:prSet presAssocID="{4ED73598-F47C-4C7F-8762-B464DA939AFB}" presName="spaceRect" presStyleCnt="0"/>
      <dgm:spPr/>
    </dgm:pt>
    <dgm:pt modelId="{CB0938F3-81BC-43BC-A8EF-C97AB34F9172}" type="pres">
      <dgm:prSet presAssocID="{4ED73598-F47C-4C7F-8762-B464DA939AFB}" presName="textRect" presStyleLbl="revTx" presStyleIdx="1" presStyleCnt="3">
        <dgm:presLayoutVars>
          <dgm:chMax val="1"/>
          <dgm:chPref val="1"/>
        </dgm:presLayoutVars>
      </dgm:prSet>
      <dgm:spPr/>
    </dgm:pt>
    <dgm:pt modelId="{D2F75323-C37C-4AE2-B4BD-F0B11B8AB829}" type="pres">
      <dgm:prSet presAssocID="{C1C56368-D9DC-470E-AD2D-0A0A38532FCE}" presName="sibTrans" presStyleCnt="0"/>
      <dgm:spPr/>
    </dgm:pt>
    <dgm:pt modelId="{38A6FF4D-6B83-47AC-B381-5F0B64AAB2CB}" type="pres">
      <dgm:prSet presAssocID="{207FF0C8-29B7-4F66-839F-99F778C062BE}" presName="compNode" presStyleCnt="0"/>
      <dgm:spPr/>
    </dgm:pt>
    <dgm:pt modelId="{979453BC-D7FC-4244-9A22-E856C86FE766}" type="pres">
      <dgm:prSet presAssocID="{207FF0C8-29B7-4F66-839F-99F778C062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5C034A87-55B6-4EA6-AF26-3E0197F76FC1}" type="pres">
      <dgm:prSet presAssocID="{207FF0C8-29B7-4F66-839F-99F778C062BE}" presName="spaceRect" presStyleCnt="0"/>
      <dgm:spPr/>
    </dgm:pt>
    <dgm:pt modelId="{2F75B72D-05BF-493C-B1BA-D3601D37329C}" type="pres">
      <dgm:prSet presAssocID="{207FF0C8-29B7-4F66-839F-99F778C062BE}" presName="textRect" presStyleLbl="revTx" presStyleIdx="2" presStyleCnt="3">
        <dgm:presLayoutVars>
          <dgm:chMax val="1"/>
          <dgm:chPref val="1"/>
        </dgm:presLayoutVars>
      </dgm:prSet>
      <dgm:spPr/>
    </dgm:pt>
  </dgm:ptLst>
  <dgm:cxnLst>
    <dgm:cxn modelId="{89042521-70D1-4A41-ABE7-BF6AE46E1710}" type="presOf" srcId="{F19765B6-BD6F-441E-A42A-BDB6519BA46F}" destId="{6754700B-20F0-43A9-877F-1F1AEBE56CB7}" srcOrd="0" destOrd="0" presId="urn:microsoft.com/office/officeart/2018/2/layout/IconLabelList"/>
    <dgm:cxn modelId="{BB98653F-201B-43C7-BD6A-2893C2C977BF}" srcId="{52E4FF58-7486-4677-AD90-DF13E13C4820}" destId="{207FF0C8-29B7-4F66-839F-99F778C062BE}" srcOrd="2" destOrd="0" parTransId="{6A9BC9E4-E59E-4FD3-BD67-D98BE43E3A26}" sibTransId="{7237BFFB-E23F-4A32-878E-99DE756791A9}"/>
    <dgm:cxn modelId="{9559B760-392E-40AF-9C62-98072DBF70A3}" type="presOf" srcId="{207FF0C8-29B7-4F66-839F-99F778C062BE}" destId="{2F75B72D-05BF-493C-B1BA-D3601D37329C}" srcOrd="0" destOrd="0" presId="urn:microsoft.com/office/officeart/2018/2/layout/IconLabelList"/>
    <dgm:cxn modelId="{541ACC46-F6F9-4A33-AD99-7B18D1883C68}" type="presOf" srcId="{52E4FF58-7486-4677-AD90-DF13E13C4820}" destId="{19C8B41C-E5C3-4F52-BBC6-441E2D86495E}" srcOrd="0" destOrd="0" presId="urn:microsoft.com/office/officeart/2018/2/layout/IconLabelList"/>
    <dgm:cxn modelId="{E18E6679-7DB3-42BE-A013-DB7A01D542B3}" type="presOf" srcId="{4ED73598-F47C-4C7F-8762-B464DA939AFB}" destId="{CB0938F3-81BC-43BC-A8EF-C97AB34F9172}" srcOrd="0" destOrd="0" presId="urn:microsoft.com/office/officeart/2018/2/layout/IconLabelList"/>
    <dgm:cxn modelId="{6DF5065A-5C80-4E76-B6FC-AEC40C0436FD}" srcId="{52E4FF58-7486-4677-AD90-DF13E13C4820}" destId="{F19765B6-BD6F-441E-A42A-BDB6519BA46F}" srcOrd="0" destOrd="0" parTransId="{F9C4B433-20DF-4635-B0C8-A7FBEBC3B932}" sibTransId="{A12CE33E-54B1-4F4B-9BD3-CB26580685A4}"/>
    <dgm:cxn modelId="{66B8D9FE-E0A0-4358-B9D1-96C5F2A3C8D8}" srcId="{52E4FF58-7486-4677-AD90-DF13E13C4820}" destId="{4ED73598-F47C-4C7F-8762-B464DA939AFB}" srcOrd="1" destOrd="0" parTransId="{13015ECB-AAA6-4C1A-99DA-7842DE5C0996}" sibTransId="{C1C56368-D9DC-470E-AD2D-0A0A38532FCE}"/>
    <dgm:cxn modelId="{A6CA170E-13D2-49A4-AE8F-F3F1057AB8BB}" type="presParOf" srcId="{19C8B41C-E5C3-4F52-BBC6-441E2D86495E}" destId="{CE2EE160-F969-4A0C-B487-205B97C3A0AE}" srcOrd="0" destOrd="0" presId="urn:microsoft.com/office/officeart/2018/2/layout/IconLabelList"/>
    <dgm:cxn modelId="{1B0FBEEC-7833-4DA6-BA47-631053899065}" type="presParOf" srcId="{CE2EE160-F969-4A0C-B487-205B97C3A0AE}" destId="{FFF3B0CC-043E-47E8-AEE7-B6467E85504B}" srcOrd="0" destOrd="0" presId="urn:microsoft.com/office/officeart/2018/2/layout/IconLabelList"/>
    <dgm:cxn modelId="{8F40F5F5-B062-47A1-B27D-BC34C2B7E6CD}" type="presParOf" srcId="{CE2EE160-F969-4A0C-B487-205B97C3A0AE}" destId="{3CA89077-D8F7-4D84-B9B1-345D578D08F4}" srcOrd="1" destOrd="0" presId="urn:microsoft.com/office/officeart/2018/2/layout/IconLabelList"/>
    <dgm:cxn modelId="{DEF8F8BC-1ECB-4D04-9971-641C2B3783EE}" type="presParOf" srcId="{CE2EE160-F969-4A0C-B487-205B97C3A0AE}" destId="{6754700B-20F0-43A9-877F-1F1AEBE56CB7}" srcOrd="2" destOrd="0" presId="urn:microsoft.com/office/officeart/2018/2/layout/IconLabelList"/>
    <dgm:cxn modelId="{3DA96CB7-4209-49A8-B350-490FE923A764}" type="presParOf" srcId="{19C8B41C-E5C3-4F52-BBC6-441E2D86495E}" destId="{1E02F74B-05A6-4663-B19D-83FF803A7727}" srcOrd="1" destOrd="0" presId="urn:microsoft.com/office/officeart/2018/2/layout/IconLabelList"/>
    <dgm:cxn modelId="{8101E7A0-31EB-43C2-803C-67A666266284}" type="presParOf" srcId="{19C8B41C-E5C3-4F52-BBC6-441E2D86495E}" destId="{1817ECC4-1923-497E-9EE5-03641F81843C}" srcOrd="2" destOrd="0" presId="urn:microsoft.com/office/officeart/2018/2/layout/IconLabelList"/>
    <dgm:cxn modelId="{25AFD925-E18D-48A8-BA3D-F122121E1BF3}" type="presParOf" srcId="{1817ECC4-1923-497E-9EE5-03641F81843C}" destId="{77F5C5F8-72D4-4608-BEEB-407F80352340}" srcOrd="0" destOrd="0" presId="urn:microsoft.com/office/officeart/2018/2/layout/IconLabelList"/>
    <dgm:cxn modelId="{8A1E5FF2-E1BB-4A8B-BC16-5EBCAF617DAC}" type="presParOf" srcId="{1817ECC4-1923-497E-9EE5-03641F81843C}" destId="{C5825985-0D82-415D-84CB-7EAB5B214451}" srcOrd="1" destOrd="0" presId="urn:microsoft.com/office/officeart/2018/2/layout/IconLabelList"/>
    <dgm:cxn modelId="{7E531A8E-5588-4C69-9114-62B5909C2F47}" type="presParOf" srcId="{1817ECC4-1923-497E-9EE5-03641F81843C}" destId="{CB0938F3-81BC-43BC-A8EF-C97AB34F9172}" srcOrd="2" destOrd="0" presId="urn:microsoft.com/office/officeart/2018/2/layout/IconLabelList"/>
    <dgm:cxn modelId="{F2406FCE-D513-493F-AB3F-D87F4AF39051}" type="presParOf" srcId="{19C8B41C-E5C3-4F52-BBC6-441E2D86495E}" destId="{D2F75323-C37C-4AE2-B4BD-F0B11B8AB829}" srcOrd="3" destOrd="0" presId="urn:microsoft.com/office/officeart/2018/2/layout/IconLabelList"/>
    <dgm:cxn modelId="{60C374D8-3B87-44D5-8639-E87492C029F0}" type="presParOf" srcId="{19C8B41C-E5C3-4F52-BBC6-441E2D86495E}" destId="{38A6FF4D-6B83-47AC-B381-5F0B64AAB2CB}" srcOrd="4" destOrd="0" presId="urn:microsoft.com/office/officeart/2018/2/layout/IconLabelList"/>
    <dgm:cxn modelId="{C996D741-D501-4ED9-8458-B3FEC0FADED7}" type="presParOf" srcId="{38A6FF4D-6B83-47AC-B381-5F0B64AAB2CB}" destId="{979453BC-D7FC-4244-9A22-E856C86FE766}" srcOrd="0" destOrd="0" presId="urn:microsoft.com/office/officeart/2018/2/layout/IconLabelList"/>
    <dgm:cxn modelId="{7B18A394-4BE6-4B82-81EB-F2BC37A1D711}" type="presParOf" srcId="{38A6FF4D-6B83-47AC-B381-5F0B64AAB2CB}" destId="{5C034A87-55B6-4EA6-AF26-3E0197F76FC1}" srcOrd="1" destOrd="0" presId="urn:microsoft.com/office/officeart/2018/2/layout/IconLabelList"/>
    <dgm:cxn modelId="{F4EF9AAF-36EA-494C-B5B3-B3D33499B675}" type="presParOf" srcId="{38A6FF4D-6B83-47AC-B381-5F0B64AAB2CB}" destId="{2F75B72D-05BF-493C-B1BA-D3601D37329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57910DB-4C1B-482C-B6B9-D001D0615E4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2EA5700-3839-44B1-BF48-D4F76479ED35}">
      <dgm:prSet/>
      <dgm:spPr/>
      <dgm:t>
        <a:bodyPr/>
        <a:lstStyle/>
        <a:p>
          <a:r>
            <a:rPr lang="en-GB"/>
            <a:t>Used to measure if there was any change in brain function</a:t>
          </a:r>
          <a:endParaRPr lang="en-US"/>
        </a:p>
      </dgm:t>
    </dgm:pt>
    <dgm:pt modelId="{59D5F743-1A72-471C-B60C-8BFBDE65480A}" type="parTrans" cxnId="{170FA010-7CB8-4A78-B8EC-3D096B09A370}">
      <dgm:prSet/>
      <dgm:spPr/>
      <dgm:t>
        <a:bodyPr/>
        <a:lstStyle/>
        <a:p>
          <a:endParaRPr lang="en-US"/>
        </a:p>
      </dgm:t>
    </dgm:pt>
    <dgm:pt modelId="{60350476-36F1-4F7C-80E9-E4369232871C}" type="sibTrans" cxnId="{170FA010-7CB8-4A78-B8EC-3D096B09A370}">
      <dgm:prSet/>
      <dgm:spPr/>
      <dgm:t>
        <a:bodyPr/>
        <a:lstStyle/>
        <a:p>
          <a:endParaRPr lang="en-US"/>
        </a:p>
      </dgm:t>
    </dgm:pt>
    <dgm:pt modelId="{05A548A7-BA9C-4BFA-9068-7F0B6140A8CD}">
      <dgm:prSet/>
      <dgm:spPr/>
      <dgm:t>
        <a:bodyPr/>
        <a:lstStyle/>
        <a:p>
          <a:r>
            <a:rPr lang="en-GB"/>
            <a:t>Performed before and after intervention</a:t>
          </a:r>
          <a:endParaRPr lang="en-US"/>
        </a:p>
      </dgm:t>
    </dgm:pt>
    <dgm:pt modelId="{866B79C1-079F-46BA-9C9F-729695492C4A}" type="parTrans" cxnId="{A883F885-1D30-43AE-87A8-4EEEE8AF5E3E}">
      <dgm:prSet/>
      <dgm:spPr/>
      <dgm:t>
        <a:bodyPr/>
        <a:lstStyle/>
        <a:p>
          <a:endParaRPr lang="en-US"/>
        </a:p>
      </dgm:t>
    </dgm:pt>
    <dgm:pt modelId="{33986CF5-9B17-41C3-BE97-E2C419715C3F}" type="sibTrans" cxnId="{A883F885-1D30-43AE-87A8-4EEEE8AF5E3E}">
      <dgm:prSet/>
      <dgm:spPr/>
      <dgm:t>
        <a:bodyPr/>
        <a:lstStyle/>
        <a:p>
          <a:endParaRPr lang="en-US"/>
        </a:p>
      </dgm:t>
    </dgm:pt>
    <dgm:pt modelId="{676125EB-C2BD-4586-8CC9-4D64E7EE95DC}">
      <dgm:prSet/>
      <dgm:spPr/>
      <dgm:t>
        <a:bodyPr/>
        <a:lstStyle/>
        <a:p>
          <a:r>
            <a:rPr lang="en-GB"/>
            <a:t>Only on music therapy group</a:t>
          </a:r>
          <a:endParaRPr lang="en-US"/>
        </a:p>
      </dgm:t>
    </dgm:pt>
    <dgm:pt modelId="{55C507FE-D289-4494-9A8C-FB3DDE999094}" type="parTrans" cxnId="{5C64F24A-3C8F-49DA-B33E-AF586D62DE13}">
      <dgm:prSet/>
      <dgm:spPr/>
      <dgm:t>
        <a:bodyPr/>
        <a:lstStyle/>
        <a:p>
          <a:endParaRPr lang="en-US"/>
        </a:p>
      </dgm:t>
    </dgm:pt>
    <dgm:pt modelId="{67CC3376-7224-4A53-8F4C-092AC06D1DFF}" type="sibTrans" cxnId="{5C64F24A-3C8F-49DA-B33E-AF586D62DE13}">
      <dgm:prSet/>
      <dgm:spPr/>
      <dgm:t>
        <a:bodyPr/>
        <a:lstStyle/>
        <a:p>
          <a:endParaRPr lang="en-US"/>
        </a:p>
      </dgm:t>
    </dgm:pt>
    <dgm:pt modelId="{DD10184A-82B8-48AA-B739-76547D44D8B5}" type="pres">
      <dgm:prSet presAssocID="{657910DB-4C1B-482C-B6B9-D001D0615E47}" presName="vert0" presStyleCnt="0">
        <dgm:presLayoutVars>
          <dgm:dir/>
          <dgm:animOne val="branch"/>
          <dgm:animLvl val="lvl"/>
        </dgm:presLayoutVars>
      </dgm:prSet>
      <dgm:spPr/>
    </dgm:pt>
    <dgm:pt modelId="{CFC83254-C4BF-492A-96AC-F57A248351EE}" type="pres">
      <dgm:prSet presAssocID="{C2EA5700-3839-44B1-BF48-D4F76479ED35}" presName="thickLine" presStyleLbl="alignNode1" presStyleIdx="0" presStyleCnt="3"/>
      <dgm:spPr/>
    </dgm:pt>
    <dgm:pt modelId="{F9B901D2-DE9B-4B2D-AB53-A8346160CDAD}" type="pres">
      <dgm:prSet presAssocID="{C2EA5700-3839-44B1-BF48-D4F76479ED35}" presName="horz1" presStyleCnt="0"/>
      <dgm:spPr/>
    </dgm:pt>
    <dgm:pt modelId="{C9E8BFC2-4946-4F5C-A56D-939667950787}" type="pres">
      <dgm:prSet presAssocID="{C2EA5700-3839-44B1-BF48-D4F76479ED35}" presName="tx1" presStyleLbl="revTx" presStyleIdx="0" presStyleCnt="3"/>
      <dgm:spPr/>
    </dgm:pt>
    <dgm:pt modelId="{F5AFE674-8249-4EAB-9E77-0627B31790EF}" type="pres">
      <dgm:prSet presAssocID="{C2EA5700-3839-44B1-BF48-D4F76479ED35}" presName="vert1" presStyleCnt="0"/>
      <dgm:spPr/>
    </dgm:pt>
    <dgm:pt modelId="{727F0BA7-B6C7-406E-B03B-0A80E9851750}" type="pres">
      <dgm:prSet presAssocID="{05A548A7-BA9C-4BFA-9068-7F0B6140A8CD}" presName="thickLine" presStyleLbl="alignNode1" presStyleIdx="1" presStyleCnt="3"/>
      <dgm:spPr/>
    </dgm:pt>
    <dgm:pt modelId="{6552F0F5-4AA4-4281-9C5E-2D32306759AD}" type="pres">
      <dgm:prSet presAssocID="{05A548A7-BA9C-4BFA-9068-7F0B6140A8CD}" presName="horz1" presStyleCnt="0"/>
      <dgm:spPr/>
    </dgm:pt>
    <dgm:pt modelId="{B9D20D70-FF71-46CB-BCC6-A525FDF21546}" type="pres">
      <dgm:prSet presAssocID="{05A548A7-BA9C-4BFA-9068-7F0B6140A8CD}" presName="tx1" presStyleLbl="revTx" presStyleIdx="1" presStyleCnt="3"/>
      <dgm:spPr/>
    </dgm:pt>
    <dgm:pt modelId="{54B33683-9EA7-4B44-9245-4E1E10C78B70}" type="pres">
      <dgm:prSet presAssocID="{05A548A7-BA9C-4BFA-9068-7F0B6140A8CD}" presName="vert1" presStyleCnt="0"/>
      <dgm:spPr/>
    </dgm:pt>
    <dgm:pt modelId="{986D8C1B-9A9C-43B3-BB5D-9F4FCBE5B762}" type="pres">
      <dgm:prSet presAssocID="{676125EB-C2BD-4586-8CC9-4D64E7EE95DC}" presName="thickLine" presStyleLbl="alignNode1" presStyleIdx="2" presStyleCnt="3"/>
      <dgm:spPr/>
    </dgm:pt>
    <dgm:pt modelId="{2EDF22B4-970B-4695-9A8F-A5A000D60C62}" type="pres">
      <dgm:prSet presAssocID="{676125EB-C2BD-4586-8CC9-4D64E7EE95DC}" presName="horz1" presStyleCnt="0"/>
      <dgm:spPr/>
    </dgm:pt>
    <dgm:pt modelId="{0E0C771C-A5A3-4501-93C9-669DC3B07134}" type="pres">
      <dgm:prSet presAssocID="{676125EB-C2BD-4586-8CC9-4D64E7EE95DC}" presName="tx1" presStyleLbl="revTx" presStyleIdx="2" presStyleCnt="3"/>
      <dgm:spPr/>
    </dgm:pt>
    <dgm:pt modelId="{893A5E3E-A01E-43E1-ABB7-7AF234910ED7}" type="pres">
      <dgm:prSet presAssocID="{676125EB-C2BD-4586-8CC9-4D64E7EE95DC}" presName="vert1" presStyleCnt="0"/>
      <dgm:spPr/>
    </dgm:pt>
  </dgm:ptLst>
  <dgm:cxnLst>
    <dgm:cxn modelId="{170FA010-7CB8-4A78-B8EC-3D096B09A370}" srcId="{657910DB-4C1B-482C-B6B9-D001D0615E47}" destId="{C2EA5700-3839-44B1-BF48-D4F76479ED35}" srcOrd="0" destOrd="0" parTransId="{59D5F743-1A72-471C-B60C-8BFBDE65480A}" sibTransId="{60350476-36F1-4F7C-80E9-E4369232871C}"/>
    <dgm:cxn modelId="{4F586033-9683-4D79-A68B-5A87BD804BC7}" type="presOf" srcId="{C2EA5700-3839-44B1-BF48-D4F76479ED35}" destId="{C9E8BFC2-4946-4F5C-A56D-939667950787}" srcOrd="0" destOrd="0" presId="urn:microsoft.com/office/officeart/2008/layout/LinedList"/>
    <dgm:cxn modelId="{0A24B537-AA48-4DD9-A1A0-119479EA13DA}" type="presOf" srcId="{657910DB-4C1B-482C-B6B9-D001D0615E47}" destId="{DD10184A-82B8-48AA-B739-76547D44D8B5}" srcOrd="0" destOrd="0" presId="urn:microsoft.com/office/officeart/2008/layout/LinedList"/>
    <dgm:cxn modelId="{5C64F24A-3C8F-49DA-B33E-AF586D62DE13}" srcId="{657910DB-4C1B-482C-B6B9-D001D0615E47}" destId="{676125EB-C2BD-4586-8CC9-4D64E7EE95DC}" srcOrd="2" destOrd="0" parTransId="{55C507FE-D289-4494-9A8C-FB3DDE999094}" sibTransId="{67CC3376-7224-4A53-8F4C-092AC06D1DFF}"/>
    <dgm:cxn modelId="{A883F885-1D30-43AE-87A8-4EEEE8AF5E3E}" srcId="{657910DB-4C1B-482C-B6B9-D001D0615E47}" destId="{05A548A7-BA9C-4BFA-9068-7F0B6140A8CD}" srcOrd="1" destOrd="0" parTransId="{866B79C1-079F-46BA-9C9F-729695492C4A}" sibTransId="{33986CF5-9B17-41C3-BE97-E2C419715C3F}"/>
    <dgm:cxn modelId="{564181BD-AEB8-4982-BA67-A962E613623C}" type="presOf" srcId="{05A548A7-BA9C-4BFA-9068-7F0B6140A8CD}" destId="{B9D20D70-FF71-46CB-BCC6-A525FDF21546}" srcOrd="0" destOrd="0" presId="urn:microsoft.com/office/officeart/2008/layout/LinedList"/>
    <dgm:cxn modelId="{6E1D7BC7-1ED2-4F06-9C63-8769D52624E9}" type="presOf" srcId="{676125EB-C2BD-4586-8CC9-4D64E7EE95DC}" destId="{0E0C771C-A5A3-4501-93C9-669DC3B07134}" srcOrd="0" destOrd="0" presId="urn:microsoft.com/office/officeart/2008/layout/LinedList"/>
    <dgm:cxn modelId="{E061A0DC-E8B2-4CCD-9DC8-0BDC3E1D1D38}" type="presParOf" srcId="{DD10184A-82B8-48AA-B739-76547D44D8B5}" destId="{CFC83254-C4BF-492A-96AC-F57A248351EE}" srcOrd="0" destOrd="0" presId="urn:microsoft.com/office/officeart/2008/layout/LinedList"/>
    <dgm:cxn modelId="{5F66A9A2-2403-48D8-86B3-A4D96734560F}" type="presParOf" srcId="{DD10184A-82B8-48AA-B739-76547D44D8B5}" destId="{F9B901D2-DE9B-4B2D-AB53-A8346160CDAD}" srcOrd="1" destOrd="0" presId="urn:microsoft.com/office/officeart/2008/layout/LinedList"/>
    <dgm:cxn modelId="{4666D513-4371-4950-AC06-8190D90579B2}" type="presParOf" srcId="{F9B901D2-DE9B-4B2D-AB53-A8346160CDAD}" destId="{C9E8BFC2-4946-4F5C-A56D-939667950787}" srcOrd="0" destOrd="0" presId="urn:microsoft.com/office/officeart/2008/layout/LinedList"/>
    <dgm:cxn modelId="{6E71B424-22DD-40C0-ADCC-67CF541C919D}" type="presParOf" srcId="{F9B901D2-DE9B-4B2D-AB53-A8346160CDAD}" destId="{F5AFE674-8249-4EAB-9E77-0627B31790EF}" srcOrd="1" destOrd="0" presId="urn:microsoft.com/office/officeart/2008/layout/LinedList"/>
    <dgm:cxn modelId="{1A03E57D-2DA9-4018-8F79-446CA8069B65}" type="presParOf" srcId="{DD10184A-82B8-48AA-B739-76547D44D8B5}" destId="{727F0BA7-B6C7-406E-B03B-0A80E9851750}" srcOrd="2" destOrd="0" presId="urn:microsoft.com/office/officeart/2008/layout/LinedList"/>
    <dgm:cxn modelId="{39E28986-B7A0-46A8-BFFB-B96D13F1E107}" type="presParOf" srcId="{DD10184A-82B8-48AA-B739-76547D44D8B5}" destId="{6552F0F5-4AA4-4281-9C5E-2D32306759AD}" srcOrd="3" destOrd="0" presId="urn:microsoft.com/office/officeart/2008/layout/LinedList"/>
    <dgm:cxn modelId="{41AF1BE7-1F6B-4533-8C3D-2E0C9EF898A3}" type="presParOf" srcId="{6552F0F5-4AA4-4281-9C5E-2D32306759AD}" destId="{B9D20D70-FF71-46CB-BCC6-A525FDF21546}" srcOrd="0" destOrd="0" presId="urn:microsoft.com/office/officeart/2008/layout/LinedList"/>
    <dgm:cxn modelId="{90168327-5014-40DA-91F5-3F7734D891D3}" type="presParOf" srcId="{6552F0F5-4AA4-4281-9C5E-2D32306759AD}" destId="{54B33683-9EA7-4B44-9245-4E1E10C78B70}" srcOrd="1" destOrd="0" presId="urn:microsoft.com/office/officeart/2008/layout/LinedList"/>
    <dgm:cxn modelId="{3C91FAB2-9DD5-44DA-89F7-0988E2BF5E10}" type="presParOf" srcId="{DD10184A-82B8-48AA-B739-76547D44D8B5}" destId="{986D8C1B-9A9C-43B3-BB5D-9F4FCBE5B762}" srcOrd="4" destOrd="0" presId="urn:microsoft.com/office/officeart/2008/layout/LinedList"/>
    <dgm:cxn modelId="{D5FB8EAE-66B4-47E2-AC3D-EE06265007BD}" type="presParOf" srcId="{DD10184A-82B8-48AA-B739-76547D44D8B5}" destId="{2EDF22B4-970B-4695-9A8F-A5A000D60C62}" srcOrd="5" destOrd="0" presId="urn:microsoft.com/office/officeart/2008/layout/LinedList"/>
    <dgm:cxn modelId="{967099B9-3D12-4688-AB67-F55A9E861E06}" type="presParOf" srcId="{2EDF22B4-970B-4695-9A8F-A5A000D60C62}" destId="{0E0C771C-A5A3-4501-93C9-669DC3B07134}" srcOrd="0" destOrd="0" presId="urn:microsoft.com/office/officeart/2008/layout/LinedList"/>
    <dgm:cxn modelId="{84A7DF98-C269-468C-8249-D546FADFC4FE}" type="presParOf" srcId="{2EDF22B4-970B-4695-9A8F-A5A000D60C62}" destId="{893A5E3E-A01E-43E1-ABB7-7AF234910ED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FD1D58-E4BB-40CF-A4BA-E091C2DBDCE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970BDA4-0E17-4BCB-8F04-CC8F668E8B0F}">
      <dgm:prSet/>
      <dgm:spPr/>
      <dgm:t>
        <a:bodyPr/>
        <a:lstStyle/>
        <a:p>
          <a:r>
            <a:rPr lang="en-GB"/>
            <a:t>Improvement on Psychomotor Speed in Music Therapy Group</a:t>
          </a:r>
          <a:endParaRPr lang="en-US"/>
        </a:p>
      </dgm:t>
    </dgm:pt>
    <dgm:pt modelId="{DDA72360-1C59-44BD-910E-1409D053249A}" type="parTrans" cxnId="{47BC3688-1203-4308-B078-242EDBD6E693}">
      <dgm:prSet/>
      <dgm:spPr/>
      <dgm:t>
        <a:bodyPr/>
        <a:lstStyle/>
        <a:p>
          <a:endParaRPr lang="en-US"/>
        </a:p>
      </dgm:t>
    </dgm:pt>
    <dgm:pt modelId="{C3FD3A92-630A-4503-89AA-751118A53BA7}" type="sibTrans" cxnId="{47BC3688-1203-4308-B078-242EDBD6E693}">
      <dgm:prSet/>
      <dgm:spPr/>
      <dgm:t>
        <a:bodyPr/>
        <a:lstStyle/>
        <a:p>
          <a:endParaRPr lang="en-US"/>
        </a:p>
      </dgm:t>
    </dgm:pt>
    <dgm:pt modelId="{B9DC99F0-B546-44E6-A41A-C155D7D0DF8B}">
      <dgm:prSet/>
      <dgm:spPr/>
      <dgm:t>
        <a:bodyPr/>
        <a:lstStyle/>
        <a:p>
          <a:r>
            <a:rPr lang="en-GB"/>
            <a:t>Intellect and memory unchanged</a:t>
          </a:r>
          <a:endParaRPr lang="en-US"/>
        </a:p>
      </dgm:t>
    </dgm:pt>
    <dgm:pt modelId="{87A68D5B-F9FB-434C-84F1-D8A7E026292E}" type="parTrans" cxnId="{045FF6AD-9924-48C8-AE94-8357318518D8}">
      <dgm:prSet/>
      <dgm:spPr/>
      <dgm:t>
        <a:bodyPr/>
        <a:lstStyle/>
        <a:p>
          <a:endParaRPr lang="en-US"/>
        </a:p>
      </dgm:t>
    </dgm:pt>
    <dgm:pt modelId="{C6CF4F81-B7E4-4EE1-94B7-4DF80FB1A636}" type="sibTrans" cxnId="{045FF6AD-9924-48C8-AE94-8357318518D8}">
      <dgm:prSet/>
      <dgm:spPr/>
      <dgm:t>
        <a:bodyPr/>
        <a:lstStyle/>
        <a:p>
          <a:endParaRPr lang="en-US"/>
        </a:p>
      </dgm:t>
    </dgm:pt>
    <dgm:pt modelId="{7B60CFA1-678E-4FE2-B584-FC6C4FDA4271}">
      <dgm:prSet/>
      <dgm:spPr/>
      <dgm:t>
        <a:bodyPr/>
        <a:lstStyle/>
        <a:p>
          <a:r>
            <a:rPr lang="en-GB"/>
            <a:t>Music therapy to be utilised as a nonpharmaceutical intervention</a:t>
          </a:r>
          <a:endParaRPr lang="en-US"/>
        </a:p>
      </dgm:t>
    </dgm:pt>
    <dgm:pt modelId="{08D205B4-45A5-4BD8-8B30-81768CF066D7}" type="parTrans" cxnId="{CCC9BE12-15BA-4DE7-AE13-C0F838073946}">
      <dgm:prSet/>
      <dgm:spPr/>
      <dgm:t>
        <a:bodyPr/>
        <a:lstStyle/>
        <a:p>
          <a:endParaRPr lang="en-US"/>
        </a:p>
      </dgm:t>
    </dgm:pt>
    <dgm:pt modelId="{AC3E959D-E02E-46A0-B01A-AC82940D6FD9}" type="sibTrans" cxnId="{CCC9BE12-15BA-4DE7-AE13-C0F838073946}">
      <dgm:prSet/>
      <dgm:spPr/>
      <dgm:t>
        <a:bodyPr/>
        <a:lstStyle/>
        <a:p>
          <a:endParaRPr lang="en-US"/>
        </a:p>
      </dgm:t>
    </dgm:pt>
    <dgm:pt modelId="{491E0189-52D7-42C0-84EB-9B3A22361C2A}">
      <dgm:prSet/>
      <dgm:spPr/>
      <dgm:t>
        <a:bodyPr/>
        <a:lstStyle/>
        <a:p>
          <a:r>
            <a:rPr lang="en-GB"/>
            <a:t>Behavioural and Psychological symptoms of Dementia improved</a:t>
          </a:r>
          <a:endParaRPr lang="en-US"/>
        </a:p>
      </dgm:t>
    </dgm:pt>
    <dgm:pt modelId="{94558057-487F-4856-83C1-D110189E52DB}" type="parTrans" cxnId="{A994A468-788D-475B-A859-DFEDEF1C6572}">
      <dgm:prSet/>
      <dgm:spPr/>
      <dgm:t>
        <a:bodyPr/>
        <a:lstStyle/>
        <a:p>
          <a:endParaRPr lang="en-US"/>
        </a:p>
      </dgm:t>
    </dgm:pt>
    <dgm:pt modelId="{09B2CA13-7441-404F-85F2-44EEBAAD2088}" type="sibTrans" cxnId="{A994A468-788D-475B-A859-DFEDEF1C6572}">
      <dgm:prSet/>
      <dgm:spPr/>
      <dgm:t>
        <a:bodyPr/>
        <a:lstStyle/>
        <a:p>
          <a:endParaRPr lang="en-US"/>
        </a:p>
      </dgm:t>
    </dgm:pt>
    <dgm:pt modelId="{BB787309-059E-43F3-9724-997FA65447E3}">
      <dgm:prSet/>
      <dgm:spPr/>
      <dgm:t>
        <a:bodyPr/>
        <a:lstStyle/>
        <a:p>
          <a:r>
            <a:rPr lang="en-GB"/>
            <a:t>Disability Assessment for Dementia (DAD), Barthel Index scores worsened</a:t>
          </a:r>
          <a:endParaRPr lang="en-US"/>
        </a:p>
      </dgm:t>
    </dgm:pt>
    <dgm:pt modelId="{02F7389E-E3B8-4C1E-B297-106D326A0E4F}" type="parTrans" cxnId="{7AC5A3CA-3154-423E-8435-B7DE46D5C37A}">
      <dgm:prSet/>
      <dgm:spPr/>
      <dgm:t>
        <a:bodyPr/>
        <a:lstStyle/>
        <a:p>
          <a:endParaRPr lang="en-US"/>
        </a:p>
      </dgm:t>
    </dgm:pt>
    <dgm:pt modelId="{6C2BA74C-9171-43DC-87BA-48C5204072F9}" type="sibTrans" cxnId="{7AC5A3CA-3154-423E-8435-B7DE46D5C37A}">
      <dgm:prSet/>
      <dgm:spPr/>
      <dgm:t>
        <a:bodyPr/>
        <a:lstStyle/>
        <a:p>
          <a:endParaRPr lang="en-US"/>
        </a:p>
      </dgm:t>
    </dgm:pt>
    <dgm:pt modelId="{D6E4C2C4-67D4-4E94-950C-3F80DC928E0B}">
      <dgm:prSet/>
      <dgm:spPr/>
      <dgm:t>
        <a:bodyPr/>
        <a:lstStyle/>
        <a:p>
          <a:r>
            <a:rPr lang="en-GB"/>
            <a:t>Not all participants could complete all the tasks </a:t>
          </a:r>
          <a:endParaRPr lang="en-US"/>
        </a:p>
      </dgm:t>
    </dgm:pt>
    <dgm:pt modelId="{CA8DCB0B-8435-4540-9F42-0BCFA22B990E}" type="parTrans" cxnId="{5A0C1F17-4285-49C3-91A9-4935D7AEDB81}">
      <dgm:prSet/>
      <dgm:spPr/>
      <dgm:t>
        <a:bodyPr/>
        <a:lstStyle/>
        <a:p>
          <a:endParaRPr lang="en-US"/>
        </a:p>
      </dgm:t>
    </dgm:pt>
    <dgm:pt modelId="{ACBD720D-6810-46C1-B795-731223E151DF}" type="sibTrans" cxnId="{5A0C1F17-4285-49C3-91A9-4935D7AEDB81}">
      <dgm:prSet/>
      <dgm:spPr/>
      <dgm:t>
        <a:bodyPr/>
        <a:lstStyle/>
        <a:p>
          <a:endParaRPr lang="en-US"/>
        </a:p>
      </dgm:t>
    </dgm:pt>
    <dgm:pt modelId="{C893F1D5-BF71-40DD-A8C0-401DF9C24B8B}">
      <dgm:prSet/>
      <dgm:spPr/>
      <dgm:t>
        <a:bodyPr/>
        <a:lstStyle/>
        <a:p>
          <a:r>
            <a:rPr lang="en-GB"/>
            <a:t>Left lingual and right angular gyrus activated</a:t>
          </a:r>
          <a:endParaRPr lang="en-US"/>
        </a:p>
      </dgm:t>
    </dgm:pt>
    <dgm:pt modelId="{5C9E4D3A-244D-46DD-A79C-5697D604B42F}" type="parTrans" cxnId="{BFB1117D-45EB-4CF9-9CB1-519CAB6C2402}">
      <dgm:prSet/>
      <dgm:spPr/>
      <dgm:t>
        <a:bodyPr/>
        <a:lstStyle/>
        <a:p>
          <a:endParaRPr lang="en-US"/>
        </a:p>
      </dgm:t>
    </dgm:pt>
    <dgm:pt modelId="{D6BDC058-3CEB-4B78-AB70-155994788DCF}" type="sibTrans" cxnId="{BFB1117D-45EB-4CF9-9CB1-519CAB6C2402}">
      <dgm:prSet/>
      <dgm:spPr/>
      <dgm:t>
        <a:bodyPr/>
        <a:lstStyle/>
        <a:p>
          <a:endParaRPr lang="en-US"/>
        </a:p>
      </dgm:t>
    </dgm:pt>
    <dgm:pt modelId="{2B23248B-C135-4299-A3B8-C7B9D72C3857}" type="pres">
      <dgm:prSet presAssocID="{42FD1D58-E4BB-40CF-A4BA-E091C2DBDCEC}" presName="diagram" presStyleCnt="0">
        <dgm:presLayoutVars>
          <dgm:dir/>
          <dgm:resizeHandles val="exact"/>
        </dgm:presLayoutVars>
      </dgm:prSet>
      <dgm:spPr/>
    </dgm:pt>
    <dgm:pt modelId="{A517B3B7-795E-4581-B5AF-36063171BD69}" type="pres">
      <dgm:prSet presAssocID="{1970BDA4-0E17-4BCB-8F04-CC8F668E8B0F}" presName="node" presStyleLbl="node1" presStyleIdx="0" presStyleCnt="7">
        <dgm:presLayoutVars>
          <dgm:bulletEnabled val="1"/>
        </dgm:presLayoutVars>
      </dgm:prSet>
      <dgm:spPr/>
    </dgm:pt>
    <dgm:pt modelId="{E95BD0BE-801E-40C3-A586-88871566E246}" type="pres">
      <dgm:prSet presAssocID="{C3FD3A92-630A-4503-89AA-751118A53BA7}" presName="sibTrans" presStyleCnt="0"/>
      <dgm:spPr/>
    </dgm:pt>
    <dgm:pt modelId="{544A9723-0908-44E7-BE98-84FA15DB9C35}" type="pres">
      <dgm:prSet presAssocID="{B9DC99F0-B546-44E6-A41A-C155D7D0DF8B}" presName="node" presStyleLbl="node1" presStyleIdx="1" presStyleCnt="7">
        <dgm:presLayoutVars>
          <dgm:bulletEnabled val="1"/>
        </dgm:presLayoutVars>
      </dgm:prSet>
      <dgm:spPr/>
    </dgm:pt>
    <dgm:pt modelId="{FBA82AC9-664E-4C1C-AC08-5E967903AD14}" type="pres">
      <dgm:prSet presAssocID="{C6CF4F81-B7E4-4EE1-94B7-4DF80FB1A636}" presName="sibTrans" presStyleCnt="0"/>
      <dgm:spPr/>
    </dgm:pt>
    <dgm:pt modelId="{ED7D5B9A-7C0C-4DFD-9641-5E47F2D259F3}" type="pres">
      <dgm:prSet presAssocID="{7B60CFA1-678E-4FE2-B584-FC6C4FDA4271}" presName="node" presStyleLbl="node1" presStyleIdx="2" presStyleCnt="7">
        <dgm:presLayoutVars>
          <dgm:bulletEnabled val="1"/>
        </dgm:presLayoutVars>
      </dgm:prSet>
      <dgm:spPr/>
    </dgm:pt>
    <dgm:pt modelId="{7718BE92-06EF-4ABD-856F-ED176AA4B65C}" type="pres">
      <dgm:prSet presAssocID="{AC3E959D-E02E-46A0-B01A-AC82940D6FD9}" presName="sibTrans" presStyleCnt="0"/>
      <dgm:spPr/>
    </dgm:pt>
    <dgm:pt modelId="{2FC7930F-3ACD-4B78-861C-73A703C9D744}" type="pres">
      <dgm:prSet presAssocID="{491E0189-52D7-42C0-84EB-9B3A22361C2A}" presName="node" presStyleLbl="node1" presStyleIdx="3" presStyleCnt="7">
        <dgm:presLayoutVars>
          <dgm:bulletEnabled val="1"/>
        </dgm:presLayoutVars>
      </dgm:prSet>
      <dgm:spPr/>
    </dgm:pt>
    <dgm:pt modelId="{D751584A-31C2-4538-A62F-2FBDB43AF597}" type="pres">
      <dgm:prSet presAssocID="{09B2CA13-7441-404F-85F2-44EEBAAD2088}" presName="sibTrans" presStyleCnt="0"/>
      <dgm:spPr/>
    </dgm:pt>
    <dgm:pt modelId="{7D0AE486-4351-4B46-A5BD-600983C2DC96}" type="pres">
      <dgm:prSet presAssocID="{BB787309-059E-43F3-9724-997FA65447E3}" presName="node" presStyleLbl="node1" presStyleIdx="4" presStyleCnt="7">
        <dgm:presLayoutVars>
          <dgm:bulletEnabled val="1"/>
        </dgm:presLayoutVars>
      </dgm:prSet>
      <dgm:spPr/>
    </dgm:pt>
    <dgm:pt modelId="{AD6587B6-EB49-440C-8754-ACFEB3209A33}" type="pres">
      <dgm:prSet presAssocID="{6C2BA74C-9171-43DC-87BA-48C5204072F9}" presName="sibTrans" presStyleCnt="0"/>
      <dgm:spPr/>
    </dgm:pt>
    <dgm:pt modelId="{82A20D96-4330-4C98-8591-C9FD5DF1FD46}" type="pres">
      <dgm:prSet presAssocID="{D6E4C2C4-67D4-4E94-950C-3F80DC928E0B}" presName="node" presStyleLbl="node1" presStyleIdx="5" presStyleCnt="7">
        <dgm:presLayoutVars>
          <dgm:bulletEnabled val="1"/>
        </dgm:presLayoutVars>
      </dgm:prSet>
      <dgm:spPr/>
    </dgm:pt>
    <dgm:pt modelId="{CD693F64-3984-4161-9D65-BC937FC7EF99}" type="pres">
      <dgm:prSet presAssocID="{ACBD720D-6810-46C1-B795-731223E151DF}" presName="sibTrans" presStyleCnt="0"/>
      <dgm:spPr/>
    </dgm:pt>
    <dgm:pt modelId="{1EFA40DF-E23E-4407-ACE3-BD2860FDA629}" type="pres">
      <dgm:prSet presAssocID="{C893F1D5-BF71-40DD-A8C0-401DF9C24B8B}" presName="node" presStyleLbl="node1" presStyleIdx="6" presStyleCnt="7">
        <dgm:presLayoutVars>
          <dgm:bulletEnabled val="1"/>
        </dgm:presLayoutVars>
      </dgm:prSet>
      <dgm:spPr/>
    </dgm:pt>
  </dgm:ptLst>
  <dgm:cxnLst>
    <dgm:cxn modelId="{CCC9BE12-15BA-4DE7-AE13-C0F838073946}" srcId="{42FD1D58-E4BB-40CF-A4BA-E091C2DBDCEC}" destId="{7B60CFA1-678E-4FE2-B584-FC6C4FDA4271}" srcOrd="2" destOrd="0" parTransId="{08D205B4-45A5-4BD8-8B30-81768CF066D7}" sibTransId="{AC3E959D-E02E-46A0-B01A-AC82940D6FD9}"/>
    <dgm:cxn modelId="{5A0C1F17-4285-49C3-91A9-4935D7AEDB81}" srcId="{42FD1D58-E4BB-40CF-A4BA-E091C2DBDCEC}" destId="{D6E4C2C4-67D4-4E94-950C-3F80DC928E0B}" srcOrd="5" destOrd="0" parTransId="{CA8DCB0B-8435-4540-9F42-0BCFA22B990E}" sibTransId="{ACBD720D-6810-46C1-B795-731223E151DF}"/>
    <dgm:cxn modelId="{7DFE7E29-3818-4D46-BB14-AE2B041E5B00}" type="presOf" srcId="{491E0189-52D7-42C0-84EB-9B3A22361C2A}" destId="{2FC7930F-3ACD-4B78-861C-73A703C9D744}" srcOrd="0" destOrd="0" presId="urn:microsoft.com/office/officeart/2005/8/layout/default"/>
    <dgm:cxn modelId="{5018E65E-B77B-41E0-B6D8-876640811BAA}" type="presOf" srcId="{1970BDA4-0E17-4BCB-8F04-CC8F668E8B0F}" destId="{A517B3B7-795E-4581-B5AF-36063171BD69}" srcOrd="0" destOrd="0" presId="urn:microsoft.com/office/officeart/2005/8/layout/default"/>
    <dgm:cxn modelId="{1404A044-8075-42F4-8117-8BC957E35340}" type="presOf" srcId="{BB787309-059E-43F3-9724-997FA65447E3}" destId="{7D0AE486-4351-4B46-A5BD-600983C2DC96}" srcOrd="0" destOrd="0" presId="urn:microsoft.com/office/officeart/2005/8/layout/default"/>
    <dgm:cxn modelId="{A994A468-788D-475B-A859-DFEDEF1C6572}" srcId="{42FD1D58-E4BB-40CF-A4BA-E091C2DBDCEC}" destId="{491E0189-52D7-42C0-84EB-9B3A22361C2A}" srcOrd="3" destOrd="0" parTransId="{94558057-487F-4856-83C1-D110189E52DB}" sibTransId="{09B2CA13-7441-404F-85F2-44EEBAAD2088}"/>
    <dgm:cxn modelId="{225B9E51-C28A-4583-B15D-CE536D411AB7}" type="presOf" srcId="{D6E4C2C4-67D4-4E94-950C-3F80DC928E0B}" destId="{82A20D96-4330-4C98-8591-C9FD5DF1FD46}" srcOrd="0" destOrd="0" presId="urn:microsoft.com/office/officeart/2005/8/layout/default"/>
    <dgm:cxn modelId="{BFB1117D-45EB-4CF9-9CB1-519CAB6C2402}" srcId="{42FD1D58-E4BB-40CF-A4BA-E091C2DBDCEC}" destId="{C893F1D5-BF71-40DD-A8C0-401DF9C24B8B}" srcOrd="6" destOrd="0" parTransId="{5C9E4D3A-244D-46DD-A79C-5697D604B42F}" sibTransId="{D6BDC058-3CEB-4B78-AB70-155994788DCF}"/>
    <dgm:cxn modelId="{C553C17D-F660-4B65-9FC5-A986A48568CC}" type="presOf" srcId="{B9DC99F0-B546-44E6-A41A-C155D7D0DF8B}" destId="{544A9723-0908-44E7-BE98-84FA15DB9C35}" srcOrd="0" destOrd="0" presId="urn:microsoft.com/office/officeart/2005/8/layout/default"/>
    <dgm:cxn modelId="{47BC3688-1203-4308-B078-242EDBD6E693}" srcId="{42FD1D58-E4BB-40CF-A4BA-E091C2DBDCEC}" destId="{1970BDA4-0E17-4BCB-8F04-CC8F668E8B0F}" srcOrd="0" destOrd="0" parTransId="{DDA72360-1C59-44BD-910E-1409D053249A}" sibTransId="{C3FD3A92-630A-4503-89AA-751118A53BA7}"/>
    <dgm:cxn modelId="{94E09D94-5C09-4787-9740-17E767EE677D}" type="presOf" srcId="{42FD1D58-E4BB-40CF-A4BA-E091C2DBDCEC}" destId="{2B23248B-C135-4299-A3B8-C7B9D72C3857}" srcOrd="0" destOrd="0" presId="urn:microsoft.com/office/officeart/2005/8/layout/default"/>
    <dgm:cxn modelId="{045FF6AD-9924-48C8-AE94-8357318518D8}" srcId="{42FD1D58-E4BB-40CF-A4BA-E091C2DBDCEC}" destId="{B9DC99F0-B546-44E6-A41A-C155D7D0DF8B}" srcOrd="1" destOrd="0" parTransId="{87A68D5B-F9FB-434C-84F1-D8A7E026292E}" sibTransId="{C6CF4F81-B7E4-4EE1-94B7-4DF80FB1A636}"/>
    <dgm:cxn modelId="{7AC5A3CA-3154-423E-8435-B7DE46D5C37A}" srcId="{42FD1D58-E4BB-40CF-A4BA-E091C2DBDCEC}" destId="{BB787309-059E-43F3-9724-997FA65447E3}" srcOrd="4" destOrd="0" parTransId="{02F7389E-E3B8-4C1E-B297-106D326A0E4F}" sibTransId="{6C2BA74C-9171-43DC-87BA-48C5204072F9}"/>
    <dgm:cxn modelId="{853858D8-37A9-4254-9D8E-DD1E28E08E81}" type="presOf" srcId="{C893F1D5-BF71-40DD-A8C0-401DF9C24B8B}" destId="{1EFA40DF-E23E-4407-ACE3-BD2860FDA629}" srcOrd="0" destOrd="0" presId="urn:microsoft.com/office/officeart/2005/8/layout/default"/>
    <dgm:cxn modelId="{BE6B2DDB-3171-4769-85C2-A22B521C26C2}" type="presOf" srcId="{7B60CFA1-678E-4FE2-B584-FC6C4FDA4271}" destId="{ED7D5B9A-7C0C-4DFD-9641-5E47F2D259F3}" srcOrd="0" destOrd="0" presId="urn:microsoft.com/office/officeart/2005/8/layout/default"/>
    <dgm:cxn modelId="{8A6DE870-6D72-45C3-B5EE-A489235E655B}" type="presParOf" srcId="{2B23248B-C135-4299-A3B8-C7B9D72C3857}" destId="{A517B3B7-795E-4581-B5AF-36063171BD69}" srcOrd="0" destOrd="0" presId="urn:microsoft.com/office/officeart/2005/8/layout/default"/>
    <dgm:cxn modelId="{CDC4FCD2-0E4D-46CF-B951-0B1EA8112751}" type="presParOf" srcId="{2B23248B-C135-4299-A3B8-C7B9D72C3857}" destId="{E95BD0BE-801E-40C3-A586-88871566E246}" srcOrd="1" destOrd="0" presId="urn:microsoft.com/office/officeart/2005/8/layout/default"/>
    <dgm:cxn modelId="{A1946710-E93E-4405-A8C0-4948A723BFDE}" type="presParOf" srcId="{2B23248B-C135-4299-A3B8-C7B9D72C3857}" destId="{544A9723-0908-44E7-BE98-84FA15DB9C35}" srcOrd="2" destOrd="0" presId="urn:microsoft.com/office/officeart/2005/8/layout/default"/>
    <dgm:cxn modelId="{07AB7F1E-DF62-4A6D-8226-EB475C8EE9E5}" type="presParOf" srcId="{2B23248B-C135-4299-A3B8-C7B9D72C3857}" destId="{FBA82AC9-664E-4C1C-AC08-5E967903AD14}" srcOrd="3" destOrd="0" presId="urn:microsoft.com/office/officeart/2005/8/layout/default"/>
    <dgm:cxn modelId="{9BF60D41-DDF0-4C7B-B898-6113A20E9F76}" type="presParOf" srcId="{2B23248B-C135-4299-A3B8-C7B9D72C3857}" destId="{ED7D5B9A-7C0C-4DFD-9641-5E47F2D259F3}" srcOrd="4" destOrd="0" presId="urn:microsoft.com/office/officeart/2005/8/layout/default"/>
    <dgm:cxn modelId="{0EF2E3DB-2758-4144-A3F2-45B5DB02CE31}" type="presParOf" srcId="{2B23248B-C135-4299-A3B8-C7B9D72C3857}" destId="{7718BE92-06EF-4ABD-856F-ED176AA4B65C}" srcOrd="5" destOrd="0" presId="urn:microsoft.com/office/officeart/2005/8/layout/default"/>
    <dgm:cxn modelId="{FDBF21F6-F345-405B-AC0D-E056DA19C0BE}" type="presParOf" srcId="{2B23248B-C135-4299-A3B8-C7B9D72C3857}" destId="{2FC7930F-3ACD-4B78-861C-73A703C9D744}" srcOrd="6" destOrd="0" presId="urn:microsoft.com/office/officeart/2005/8/layout/default"/>
    <dgm:cxn modelId="{1322042A-E190-45D5-BA36-2A18DA282DDE}" type="presParOf" srcId="{2B23248B-C135-4299-A3B8-C7B9D72C3857}" destId="{D751584A-31C2-4538-A62F-2FBDB43AF597}" srcOrd="7" destOrd="0" presId="urn:microsoft.com/office/officeart/2005/8/layout/default"/>
    <dgm:cxn modelId="{C2827D6D-796E-42A3-80F7-242789957998}" type="presParOf" srcId="{2B23248B-C135-4299-A3B8-C7B9D72C3857}" destId="{7D0AE486-4351-4B46-A5BD-600983C2DC96}" srcOrd="8" destOrd="0" presId="urn:microsoft.com/office/officeart/2005/8/layout/default"/>
    <dgm:cxn modelId="{78EB31E8-D729-4D4C-AC41-19F994745030}" type="presParOf" srcId="{2B23248B-C135-4299-A3B8-C7B9D72C3857}" destId="{AD6587B6-EB49-440C-8754-ACFEB3209A33}" srcOrd="9" destOrd="0" presId="urn:microsoft.com/office/officeart/2005/8/layout/default"/>
    <dgm:cxn modelId="{A9BD60DE-9C3E-43A5-AB61-3E84F85191DF}" type="presParOf" srcId="{2B23248B-C135-4299-A3B8-C7B9D72C3857}" destId="{82A20D96-4330-4C98-8591-C9FD5DF1FD46}" srcOrd="10" destOrd="0" presId="urn:microsoft.com/office/officeart/2005/8/layout/default"/>
    <dgm:cxn modelId="{71ECB238-D4A5-4370-8F3D-DE2FF7F1149F}" type="presParOf" srcId="{2B23248B-C135-4299-A3B8-C7B9D72C3857}" destId="{CD693F64-3984-4161-9D65-BC937FC7EF99}" srcOrd="11" destOrd="0" presId="urn:microsoft.com/office/officeart/2005/8/layout/default"/>
    <dgm:cxn modelId="{AE294FED-6E38-4DB5-8F63-8E00BD76A55E}" type="presParOf" srcId="{2B23248B-C135-4299-A3B8-C7B9D72C3857}" destId="{1EFA40DF-E23E-4407-ACE3-BD2860FDA62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196CC-4005-46DC-BB86-C30A2BAA628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95051E4-271E-471D-BCD5-65B2C1417F4A}">
      <dgm:prSet/>
      <dgm:spPr/>
      <dgm:t>
        <a:bodyPr/>
        <a:lstStyle/>
        <a:p>
          <a:r>
            <a:rPr lang="en-GB"/>
            <a:t>Small sample size</a:t>
          </a:r>
          <a:endParaRPr lang="en-US"/>
        </a:p>
      </dgm:t>
    </dgm:pt>
    <dgm:pt modelId="{F9A860B6-7F28-408E-8564-F8DF9A2D31A0}" type="parTrans" cxnId="{AF2DF937-30CE-4DD0-8DC9-BE5219C83614}">
      <dgm:prSet/>
      <dgm:spPr/>
      <dgm:t>
        <a:bodyPr/>
        <a:lstStyle/>
        <a:p>
          <a:endParaRPr lang="en-US"/>
        </a:p>
      </dgm:t>
    </dgm:pt>
    <dgm:pt modelId="{04CD5AFD-0985-434B-8354-B3798F480CBB}" type="sibTrans" cxnId="{AF2DF937-30CE-4DD0-8DC9-BE5219C83614}">
      <dgm:prSet/>
      <dgm:spPr/>
      <dgm:t>
        <a:bodyPr/>
        <a:lstStyle/>
        <a:p>
          <a:endParaRPr lang="en-US"/>
        </a:p>
      </dgm:t>
    </dgm:pt>
    <dgm:pt modelId="{8C0F3F6C-21BF-422F-924D-A95A6FF024F4}">
      <dgm:prSet/>
      <dgm:spPr/>
      <dgm:t>
        <a:bodyPr/>
        <a:lstStyle/>
        <a:p>
          <a:r>
            <a:rPr lang="en-GB"/>
            <a:t>Significant difference in educational history between the control group and music therapy group</a:t>
          </a:r>
          <a:endParaRPr lang="en-US"/>
        </a:p>
      </dgm:t>
    </dgm:pt>
    <dgm:pt modelId="{9B834AD1-2E92-413B-BFEA-CA00EE99ED53}" type="parTrans" cxnId="{5CB3EA12-FD38-49B9-BBB4-57BABACAB1DC}">
      <dgm:prSet/>
      <dgm:spPr/>
      <dgm:t>
        <a:bodyPr/>
        <a:lstStyle/>
        <a:p>
          <a:endParaRPr lang="en-US"/>
        </a:p>
      </dgm:t>
    </dgm:pt>
    <dgm:pt modelId="{62EC996D-98D5-4BB8-85E0-41FE55D4FC6D}" type="sibTrans" cxnId="{5CB3EA12-FD38-49B9-BBB4-57BABACAB1DC}">
      <dgm:prSet/>
      <dgm:spPr/>
      <dgm:t>
        <a:bodyPr/>
        <a:lstStyle/>
        <a:p>
          <a:endParaRPr lang="en-US"/>
        </a:p>
      </dgm:t>
    </dgm:pt>
    <dgm:pt modelId="{A4794232-64BE-45E0-AA8C-00E12DCF1596}">
      <dgm:prSet/>
      <dgm:spPr/>
      <dgm:t>
        <a:bodyPr/>
        <a:lstStyle/>
        <a:p>
          <a:r>
            <a:rPr lang="en-GB"/>
            <a:t>Length of the study</a:t>
          </a:r>
          <a:endParaRPr lang="en-US"/>
        </a:p>
      </dgm:t>
    </dgm:pt>
    <dgm:pt modelId="{D45D7A61-B7C2-4FCE-8BE6-188C572B98DF}" type="parTrans" cxnId="{7FDE2230-5F65-40FD-AAD8-53316A39AAED}">
      <dgm:prSet/>
      <dgm:spPr/>
      <dgm:t>
        <a:bodyPr/>
        <a:lstStyle/>
        <a:p>
          <a:endParaRPr lang="en-US"/>
        </a:p>
      </dgm:t>
    </dgm:pt>
    <dgm:pt modelId="{C5FDD36E-6E4D-4365-827C-F69EDAF0A976}" type="sibTrans" cxnId="{7FDE2230-5F65-40FD-AAD8-53316A39AAED}">
      <dgm:prSet/>
      <dgm:spPr/>
      <dgm:t>
        <a:bodyPr/>
        <a:lstStyle/>
        <a:p>
          <a:endParaRPr lang="en-US"/>
        </a:p>
      </dgm:t>
    </dgm:pt>
    <dgm:pt modelId="{9716E6EA-D69F-4450-A1A4-C4374583F444}">
      <dgm:prSet/>
      <dgm:spPr/>
      <dgm:t>
        <a:bodyPr/>
        <a:lstStyle/>
        <a:p>
          <a:r>
            <a:rPr lang="en-GB"/>
            <a:t>Only looked at patients with mild to moderate AD</a:t>
          </a:r>
          <a:endParaRPr lang="en-US"/>
        </a:p>
      </dgm:t>
    </dgm:pt>
    <dgm:pt modelId="{43E33E90-F111-4B98-9664-88384A990E1E}" type="parTrans" cxnId="{AA450D20-6CB7-428A-9DA1-549603082CF1}">
      <dgm:prSet/>
      <dgm:spPr/>
      <dgm:t>
        <a:bodyPr/>
        <a:lstStyle/>
        <a:p>
          <a:endParaRPr lang="en-US"/>
        </a:p>
      </dgm:t>
    </dgm:pt>
    <dgm:pt modelId="{3C924652-21B8-4CA6-BF0D-58036D2AAF33}" type="sibTrans" cxnId="{AA450D20-6CB7-428A-9DA1-549603082CF1}">
      <dgm:prSet/>
      <dgm:spPr/>
      <dgm:t>
        <a:bodyPr/>
        <a:lstStyle/>
        <a:p>
          <a:endParaRPr lang="en-US"/>
        </a:p>
      </dgm:t>
    </dgm:pt>
    <dgm:pt modelId="{AB52B762-E546-4FD7-B4C2-FA5866087FFF}">
      <dgm:prSet/>
      <dgm:spPr/>
      <dgm:t>
        <a:bodyPr/>
        <a:lstStyle/>
        <a:p>
          <a:r>
            <a:rPr lang="en-GB"/>
            <a:t>fMRI was not conducted on the control group</a:t>
          </a:r>
          <a:endParaRPr lang="en-US"/>
        </a:p>
      </dgm:t>
    </dgm:pt>
    <dgm:pt modelId="{EBD08A76-1B0C-4004-83D7-5210584D7A5E}" type="parTrans" cxnId="{E5ABA70F-2207-4177-9B4B-9696C53B1E36}">
      <dgm:prSet/>
      <dgm:spPr/>
      <dgm:t>
        <a:bodyPr/>
        <a:lstStyle/>
        <a:p>
          <a:endParaRPr lang="en-US"/>
        </a:p>
      </dgm:t>
    </dgm:pt>
    <dgm:pt modelId="{09F9AE56-24C0-48D2-B0AA-30BCB720D68E}" type="sibTrans" cxnId="{E5ABA70F-2207-4177-9B4B-9696C53B1E36}">
      <dgm:prSet/>
      <dgm:spPr/>
      <dgm:t>
        <a:bodyPr/>
        <a:lstStyle/>
        <a:p>
          <a:endParaRPr lang="en-US"/>
        </a:p>
      </dgm:t>
    </dgm:pt>
    <dgm:pt modelId="{FBDF52B6-4D44-4850-8602-C2594A7AF0EC}">
      <dgm:prSet/>
      <dgm:spPr/>
      <dgm:t>
        <a:bodyPr/>
        <a:lstStyle/>
        <a:p>
          <a:r>
            <a:rPr lang="en-GB"/>
            <a:t>Time limited</a:t>
          </a:r>
          <a:endParaRPr lang="en-US"/>
        </a:p>
      </dgm:t>
    </dgm:pt>
    <dgm:pt modelId="{A38B63D7-93ED-4304-BEFB-0F9E2AD08760}" type="parTrans" cxnId="{B7EE3824-7D17-4AE0-BDA3-A27CADF87CF3}">
      <dgm:prSet/>
      <dgm:spPr/>
      <dgm:t>
        <a:bodyPr/>
        <a:lstStyle/>
        <a:p>
          <a:endParaRPr lang="en-US"/>
        </a:p>
      </dgm:t>
    </dgm:pt>
    <dgm:pt modelId="{94F7D735-5D66-4A6E-B0E7-D0B2CADDF0A9}" type="sibTrans" cxnId="{B7EE3824-7D17-4AE0-BDA3-A27CADF87CF3}">
      <dgm:prSet/>
      <dgm:spPr/>
      <dgm:t>
        <a:bodyPr/>
        <a:lstStyle/>
        <a:p>
          <a:endParaRPr lang="en-US"/>
        </a:p>
      </dgm:t>
    </dgm:pt>
    <dgm:pt modelId="{752E9B3F-56FC-4D2D-9D05-806D1199D9E4}">
      <dgm:prSet/>
      <dgm:spPr/>
      <dgm:t>
        <a:bodyPr/>
        <a:lstStyle/>
        <a:p>
          <a:r>
            <a:rPr lang="en-GB"/>
            <a:t>Group therapy sessions were split into groups of 3</a:t>
          </a:r>
          <a:endParaRPr lang="en-US"/>
        </a:p>
      </dgm:t>
    </dgm:pt>
    <dgm:pt modelId="{551C0AB0-E33B-4A86-A082-6F8B7370DD50}" type="parTrans" cxnId="{E3A9F07F-FBE6-419A-8B0F-B288CE8FE408}">
      <dgm:prSet/>
      <dgm:spPr/>
      <dgm:t>
        <a:bodyPr/>
        <a:lstStyle/>
        <a:p>
          <a:endParaRPr lang="en-US"/>
        </a:p>
      </dgm:t>
    </dgm:pt>
    <dgm:pt modelId="{5816BAA6-6653-4FB8-AAD0-E3456CFA28BC}" type="sibTrans" cxnId="{E3A9F07F-FBE6-419A-8B0F-B288CE8FE408}">
      <dgm:prSet/>
      <dgm:spPr/>
      <dgm:t>
        <a:bodyPr/>
        <a:lstStyle/>
        <a:p>
          <a:endParaRPr lang="en-US"/>
        </a:p>
      </dgm:t>
    </dgm:pt>
    <dgm:pt modelId="{2B0B430A-ED7C-44FA-9288-18EE4744726A}">
      <dgm:prSet/>
      <dgm:spPr/>
      <dgm:t>
        <a:bodyPr/>
        <a:lstStyle/>
        <a:p>
          <a:r>
            <a:rPr lang="en-US"/>
            <a:t>Not all participants of the music therapy group underwent the fMRI assessment</a:t>
          </a:r>
        </a:p>
      </dgm:t>
    </dgm:pt>
    <dgm:pt modelId="{BA4BCAD0-4A86-4324-901B-18BE1EC738FD}" type="parTrans" cxnId="{C669199B-9533-44F6-9E01-1FE51827DBB8}">
      <dgm:prSet/>
      <dgm:spPr/>
      <dgm:t>
        <a:bodyPr/>
        <a:lstStyle/>
        <a:p>
          <a:endParaRPr lang="en-US"/>
        </a:p>
      </dgm:t>
    </dgm:pt>
    <dgm:pt modelId="{F2428748-F2E1-4075-8432-117B1BD5151D}" type="sibTrans" cxnId="{C669199B-9533-44F6-9E01-1FE51827DBB8}">
      <dgm:prSet/>
      <dgm:spPr/>
      <dgm:t>
        <a:bodyPr/>
        <a:lstStyle/>
        <a:p>
          <a:endParaRPr lang="en-US"/>
        </a:p>
      </dgm:t>
    </dgm:pt>
    <dgm:pt modelId="{A036C4B3-ECDE-4AF6-84F1-D71666E15055}">
      <dgm:prSet/>
      <dgm:spPr/>
      <dgm:t>
        <a:bodyPr/>
        <a:lstStyle/>
        <a:p>
          <a:r>
            <a:rPr lang="en-US"/>
            <a:t>Instructions were difficult to follow for patients with AD</a:t>
          </a:r>
        </a:p>
      </dgm:t>
    </dgm:pt>
    <dgm:pt modelId="{ABE622EB-B1A2-4F04-9528-9A51F260CDAA}" type="parTrans" cxnId="{FA7424DF-E575-4233-9A6D-1E1F01F97D9B}">
      <dgm:prSet/>
      <dgm:spPr/>
      <dgm:t>
        <a:bodyPr/>
        <a:lstStyle/>
        <a:p>
          <a:endParaRPr lang="en-US"/>
        </a:p>
      </dgm:t>
    </dgm:pt>
    <dgm:pt modelId="{9F6249C4-5DCD-40FF-A851-576480886E56}" type="sibTrans" cxnId="{FA7424DF-E575-4233-9A6D-1E1F01F97D9B}">
      <dgm:prSet/>
      <dgm:spPr/>
      <dgm:t>
        <a:bodyPr/>
        <a:lstStyle/>
        <a:p>
          <a:endParaRPr lang="en-US"/>
        </a:p>
      </dgm:t>
    </dgm:pt>
    <dgm:pt modelId="{0D3E292F-420C-4738-B973-A0ED94C93FBE}">
      <dgm:prSet/>
      <dgm:spPr/>
      <dgm:t>
        <a:bodyPr/>
        <a:lstStyle/>
        <a:p>
          <a:r>
            <a:rPr lang="en-US"/>
            <a:t>Not all information of the intervention was documented</a:t>
          </a:r>
        </a:p>
      </dgm:t>
    </dgm:pt>
    <dgm:pt modelId="{26453605-D6B5-4C67-A8EE-4ABCD160D840}" type="parTrans" cxnId="{A282ECEA-357A-418D-B8F2-6BA182A0B73A}">
      <dgm:prSet/>
      <dgm:spPr/>
      <dgm:t>
        <a:bodyPr/>
        <a:lstStyle/>
        <a:p>
          <a:endParaRPr lang="en-US"/>
        </a:p>
      </dgm:t>
    </dgm:pt>
    <dgm:pt modelId="{4111D8F6-6C75-4E81-929A-528F499E1B2D}" type="sibTrans" cxnId="{A282ECEA-357A-418D-B8F2-6BA182A0B73A}">
      <dgm:prSet/>
      <dgm:spPr/>
      <dgm:t>
        <a:bodyPr/>
        <a:lstStyle/>
        <a:p>
          <a:endParaRPr lang="en-US"/>
        </a:p>
      </dgm:t>
    </dgm:pt>
    <dgm:pt modelId="{7A1156D9-AB6F-4EAC-BD3E-F061C5E902F3}" type="pres">
      <dgm:prSet presAssocID="{FEE196CC-4005-46DC-BB86-C30A2BAA6283}" presName="vert0" presStyleCnt="0">
        <dgm:presLayoutVars>
          <dgm:dir/>
          <dgm:animOne val="branch"/>
          <dgm:animLvl val="lvl"/>
        </dgm:presLayoutVars>
      </dgm:prSet>
      <dgm:spPr/>
    </dgm:pt>
    <dgm:pt modelId="{2E2245AC-91C5-4A42-95A7-B44A1514AB07}" type="pres">
      <dgm:prSet presAssocID="{195051E4-271E-471D-BCD5-65B2C1417F4A}" presName="thickLine" presStyleLbl="alignNode1" presStyleIdx="0" presStyleCnt="10"/>
      <dgm:spPr/>
    </dgm:pt>
    <dgm:pt modelId="{1CDE0349-3F06-4545-8D55-B266001E37FE}" type="pres">
      <dgm:prSet presAssocID="{195051E4-271E-471D-BCD5-65B2C1417F4A}" presName="horz1" presStyleCnt="0"/>
      <dgm:spPr/>
    </dgm:pt>
    <dgm:pt modelId="{EBE4F91E-1B5E-41AC-A778-74BCF9DF9B76}" type="pres">
      <dgm:prSet presAssocID="{195051E4-271E-471D-BCD5-65B2C1417F4A}" presName="tx1" presStyleLbl="revTx" presStyleIdx="0" presStyleCnt="10"/>
      <dgm:spPr/>
    </dgm:pt>
    <dgm:pt modelId="{80EC0364-024B-4A68-8665-FB1C0978FF2F}" type="pres">
      <dgm:prSet presAssocID="{195051E4-271E-471D-BCD5-65B2C1417F4A}" presName="vert1" presStyleCnt="0"/>
      <dgm:spPr/>
    </dgm:pt>
    <dgm:pt modelId="{8D5268F2-216A-40CE-A3CD-457A3393EED5}" type="pres">
      <dgm:prSet presAssocID="{8C0F3F6C-21BF-422F-924D-A95A6FF024F4}" presName="thickLine" presStyleLbl="alignNode1" presStyleIdx="1" presStyleCnt="10"/>
      <dgm:spPr/>
    </dgm:pt>
    <dgm:pt modelId="{54377143-4DAA-4080-8799-B6720E301EF6}" type="pres">
      <dgm:prSet presAssocID="{8C0F3F6C-21BF-422F-924D-A95A6FF024F4}" presName="horz1" presStyleCnt="0"/>
      <dgm:spPr/>
    </dgm:pt>
    <dgm:pt modelId="{5D80167B-127E-4CD0-9677-B92041CABE09}" type="pres">
      <dgm:prSet presAssocID="{8C0F3F6C-21BF-422F-924D-A95A6FF024F4}" presName="tx1" presStyleLbl="revTx" presStyleIdx="1" presStyleCnt="10"/>
      <dgm:spPr/>
    </dgm:pt>
    <dgm:pt modelId="{5538367A-143C-4CAE-AEFC-6F6F31781975}" type="pres">
      <dgm:prSet presAssocID="{8C0F3F6C-21BF-422F-924D-A95A6FF024F4}" presName="vert1" presStyleCnt="0"/>
      <dgm:spPr/>
    </dgm:pt>
    <dgm:pt modelId="{923A7D54-E2D4-4A02-A2A6-D8257C693A9C}" type="pres">
      <dgm:prSet presAssocID="{A4794232-64BE-45E0-AA8C-00E12DCF1596}" presName="thickLine" presStyleLbl="alignNode1" presStyleIdx="2" presStyleCnt="10"/>
      <dgm:spPr/>
    </dgm:pt>
    <dgm:pt modelId="{51E25890-6196-446E-8E95-EC21B514F96A}" type="pres">
      <dgm:prSet presAssocID="{A4794232-64BE-45E0-AA8C-00E12DCF1596}" presName="horz1" presStyleCnt="0"/>
      <dgm:spPr/>
    </dgm:pt>
    <dgm:pt modelId="{905D474D-E56C-4D83-BA20-800ADB06DFF1}" type="pres">
      <dgm:prSet presAssocID="{A4794232-64BE-45E0-AA8C-00E12DCF1596}" presName="tx1" presStyleLbl="revTx" presStyleIdx="2" presStyleCnt="10"/>
      <dgm:spPr/>
    </dgm:pt>
    <dgm:pt modelId="{1F10BD7D-A505-4BA1-BD0E-F851363073AC}" type="pres">
      <dgm:prSet presAssocID="{A4794232-64BE-45E0-AA8C-00E12DCF1596}" presName="vert1" presStyleCnt="0"/>
      <dgm:spPr/>
    </dgm:pt>
    <dgm:pt modelId="{CA854117-5470-4923-80F6-5E0A740700A4}" type="pres">
      <dgm:prSet presAssocID="{9716E6EA-D69F-4450-A1A4-C4374583F444}" presName="thickLine" presStyleLbl="alignNode1" presStyleIdx="3" presStyleCnt="10"/>
      <dgm:spPr/>
    </dgm:pt>
    <dgm:pt modelId="{878549CE-F65F-4951-B579-8EF39A9D1709}" type="pres">
      <dgm:prSet presAssocID="{9716E6EA-D69F-4450-A1A4-C4374583F444}" presName="horz1" presStyleCnt="0"/>
      <dgm:spPr/>
    </dgm:pt>
    <dgm:pt modelId="{DFC342C1-81C7-4717-8994-B5F607CA2404}" type="pres">
      <dgm:prSet presAssocID="{9716E6EA-D69F-4450-A1A4-C4374583F444}" presName="tx1" presStyleLbl="revTx" presStyleIdx="3" presStyleCnt="10"/>
      <dgm:spPr/>
    </dgm:pt>
    <dgm:pt modelId="{C8867707-90F6-4B85-ACA8-95F1B550613F}" type="pres">
      <dgm:prSet presAssocID="{9716E6EA-D69F-4450-A1A4-C4374583F444}" presName="vert1" presStyleCnt="0"/>
      <dgm:spPr/>
    </dgm:pt>
    <dgm:pt modelId="{699A094E-64B4-4F5F-B13B-B932E45DA3ED}" type="pres">
      <dgm:prSet presAssocID="{AB52B762-E546-4FD7-B4C2-FA5866087FFF}" presName="thickLine" presStyleLbl="alignNode1" presStyleIdx="4" presStyleCnt="10"/>
      <dgm:spPr/>
    </dgm:pt>
    <dgm:pt modelId="{2A5E450E-C9D2-460F-BB82-745B4A69D31F}" type="pres">
      <dgm:prSet presAssocID="{AB52B762-E546-4FD7-B4C2-FA5866087FFF}" presName="horz1" presStyleCnt="0"/>
      <dgm:spPr/>
    </dgm:pt>
    <dgm:pt modelId="{016DD362-4D3A-415A-AC38-300C27137AB6}" type="pres">
      <dgm:prSet presAssocID="{AB52B762-E546-4FD7-B4C2-FA5866087FFF}" presName="tx1" presStyleLbl="revTx" presStyleIdx="4" presStyleCnt="10"/>
      <dgm:spPr/>
    </dgm:pt>
    <dgm:pt modelId="{BDCA7D59-34C2-4DD2-96FE-FE6C8F09EDF9}" type="pres">
      <dgm:prSet presAssocID="{AB52B762-E546-4FD7-B4C2-FA5866087FFF}" presName="vert1" presStyleCnt="0"/>
      <dgm:spPr/>
    </dgm:pt>
    <dgm:pt modelId="{D1B7A6F0-BD2F-4E57-B9CD-6D1D6000764C}" type="pres">
      <dgm:prSet presAssocID="{FBDF52B6-4D44-4850-8602-C2594A7AF0EC}" presName="thickLine" presStyleLbl="alignNode1" presStyleIdx="5" presStyleCnt="10"/>
      <dgm:spPr/>
    </dgm:pt>
    <dgm:pt modelId="{B945359F-79B4-400F-8145-2AA6081FB1C4}" type="pres">
      <dgm:prSet presAssocID="{FBDF52B6-4D44-4850-8602-C2594A7AF0EC}" presName="horz1" presStyleCnt="0"/>
      <dgm:spPr/>
    </dgm:pt>
    <dgm:pt modelId="{22D334E0-1B9C-45B1-9FE6-5EFEE793B8D6}" type="pres">
      <dgm:prSet presAssocID="{FBDF52B6-4D44-4850-8602-C2594A7AF0EC}" presName="tx1" presStyleLbl="revTx" presStyleIdx="5" presStyleCnt="10"/>
      <dgm:spPr/>
    </dgm:pt>
    <dgm:pt modelId="{52FA9DEC-49C7-4F2B-82F7-9EF59BC08D42}" type="pres">
      <dgm:prSet presAssocID="{FBDF52B6-4D44-4850-8602-C2594A7AF0EC}" presName="vert1" presStyleCnt="0"/>
      <dgm:spPr/>
    </dgm:pt>
    <dgm:pt modelId="{A9F6AEA6-0357-4036-B47E-D982904A074E}" type="pres">
      <dgm:prSet presAssocID="{752E9B3F-56FC-4D2D-9D05-806D1199D9E4}" presName="thickLine" presStyleLbl="alignNode1" presStyleIdx="6" presStyleCnt="10"/>
      <dgm:spPr/>
    </dgm:pt>
    <dgm:pt modelId="{A77A3C9C-8F8A-47CE-AEEF-40E6E54D1359}" type="pres">
      <dgm:prSet presAssocID="{752E9B3F-56FC-4D2D-9D05-806D1199D9E4}" presName="horz1" presStyleCnt="0"/>
      <dgm:spPr/>
    </dgm:pt>
    <dgm:pt modelId="{DD74C566-2B81-486A-B40B-2E42430DA475}" type="pres">
      <dgm:prSet presAssocID="{752E9B3F-56FC-4D2D-9D05-806D1199D9E4}" presName="tx1" presStyleLbl="revTx" presStyleIdx="6" presStyleCnt="10"/>
      <dgm:spPr/>
    </dgm:pt>
    <dgm:pt modelId="{41E400FC-4E60-42B6-844D-8F6D647902AA}" type="pres">
      <dgm:prSet presAssocID="{752E9B3F-56FC-4D2D-9D05-806D1199D9E4}" presName="vert1" presStyleCnt="0"/>
      <dgm:spPr/>
    </dgm:pt>
    <dgm:pt modelId="{D1CF12E5-F4E9-441D-A704-E7E71C26F427}" type="pres">
      <dgm:prSet presAssocID="{2B0B430A-ED7C-44FA-9288-18EE4744726A}" presName="thickLine" presStyleLbl="alignNode1" presStyleIdx="7" presStyleCnt="10"/>
      <dgm:spPr/>
    </dgm:pt>
    <dgm:pt modelId="{ABB34D77-0840-49F7-A98C-4357CA8213EE}" type="pres">
      <dgm:prSet presAssocID="{2B0B430A-ED7C-44FA-9288-18EE4744726A}" presName="horz1" presStyleCnt="0"/>
      <dgm:spPr/>
    </dgm:pt>
    <dgm:pt modelId="{CEA50E18-852C-4DD5-839E-DAA8E10745F1}" type="pres">
      <dgm:prSet presAssocID="{2B0B430A-ED7C-44FA-9288-18EE4744726A}" presName="tx1" presStyleLbl="revTx" presStyleIdx="7" presStyleCnt="10"/>
      <dgm:spPr/>
    </dgm:pt>
    <dgm:pt modelId="{BBFC35A0-2AC4-4AD7-A6F3-517ED95CCF61}" type="pres">
      <dgm:prSet presAssocID="{2B0B430A-ED7C-44FA-9288-18EE4744726A}" presName="vert1" presStyleCnt="0"/>
      <dgm:spPr/>
    </dgm:pt>
    <dgm:pt modelId="{A3ABE9FD-2D70-4BA2-B644-B8E5FDB1896D}" type="pres">
      <dgm:prSet presAssocID="{A036C4B3-ECDE-4AF6-84F1-D71666E15055}" presName="thickLine" presStyleLbl="alignNode1" presStyleIdx="8" presStyleCnt="10"/>
      <dgm:spPr/>
    </dgm:pt>
    <dgm:pt modelId="{2989C740-24F1-421D-865C-F055885FB604}" type="pres">
      <dgm:prSet presAssocID="{A036C4B3-ECDE-4AF6-84F1-D71666E15055}" presName="horz1" presStyleCnt="0"/>
      <dgm:spPr/>
    </dgm:pt>
    <dgm:pt modelId="{A8CB78BF-63B4-4B07-9687-9E05898940CE}" type="pres">
      <dgm:prSet presAssocID="{A036C4B3-ECDE-4AF6-84F1-D71666E15055}" presName="tx1" presStyleLbl="revTx" presStyleIdx="8" presStyleCnt="10"/>
      <dgm:spPr/>
    </dgm:pt>
    <dgm:pt modelId="{D7AF8B68-4689-45FE-8A9C-FB6270354F24}" type="pres">
      <dgm:prSet presAssocID="{A036C4B3-ECDE-4AF6-84F1-D71666E15055}" presName="vert1" presStyleCnt="0"/>
      <dgm:spPr/>
    </dgm:pt>
    <dgm:pt modelId="{ACB4FB60-6CBA-4D42-B497-59DA6E54DA7C}" type="pres">
      <dgm:prSet presAssocID="{0D3E292F-420C-4738-B973-A0ED94C93FBE}" presName="thickLine" presStyleLbl="alignNode1" presStyleIdx="9" presStyleCnt="10"/>
      <dgm:spPr/>
    </dgm:pt>
    <dgm:pt modelId="{34DE029B-8A04-42B3-9CE3-90E315BB7C75}" type="pres">
      <dgm:prSet presAssocID="{0D3E292F-420C-4738-B973-A0ED94C93FBE}" presName="horz1" presStyleCnt="0"/>
      <dgm:spPr/>
    </dgm:pt>
    <dgm:pt modelId="{5B342838-3631-4737-866C-A5606DCD6B3D}" type="pres">
      <dgm:prSet presAssocID="{0D3E292F-420C-4738-B973-A0ED94C93FBE}" presName="tx1" presStyleLbl="revTx" presStyleIdx="9" presStyleCnt="10"/>
      <dgm:spPr/>
    </dgm:pt>
    <dgm:pt modelId="{8D82B430-EF7D-4D8F-9C82-87BEB9DBD629}" type="pres">
      <dgm:prSet presAssocID="{0D3E292F-420C-4738-B973-A0ED94C93FBE}" presName="vert1" presStyleCnt="0"/>
      <dgm:spPr/>
    </dgm:pt>
  </dgm:ptLst>
  <dgm:cxnLst>
    <dgm:cxn modelId="{3C93AC00-3496-40A5-ADD5-6C469523D534}" type="presOf" srcId="{AB52B762-E546-4FD7-B4C2-FA5866087FFF}" destId="{016DD362-4D3A-415A-AC38-300C27137AB6}" srcOrd="0" destOrd="0" presId="urn:microsoft.com/office/officeart/2008/layout/LinedList"/>
    <dgm:cxn modelId="{4C95E004-132B-4B32-88DA-6509B74FFAA5}" type="presOf" srcId="{9716E6EA-D69F-4450-A1A4-C4374583F444}" destId="{DFC342C1-81C7-4717-8994-B5F607CA2404}" srcOrd="0" destOrd="0" presId="urn:microsoft.com/office/officeart/2008/layout/LinedList"/>
    <dgm:cxn modelId="{D38A6A07-8CB7-476A-9BE2-EA062A28E644}" type="presOf" srcId="{FBDF52B6-4D44-4850-8602-C2594A7AF0EC}" destId="{22D334E0-1B9C-45B1-9FE6-5EFEE793B8D6}" srcOrd="0" destOrd="0" presId="urn:microsoft.com/office/officeart/2008/layout/LinedList"/>
    <dgm:cxn modelId="{9A5C170E-B97A-413F-8C45-8FE852F09A9D}" type="presOf" srcId="{0D3E292F-420C-4738-B973-A0ED94C93FBE}" destId="{5B342838-3631-4737-866C-A5606DCD6B3D}" srcOrd="0" destOrd="0" presId="urn:microsoft.com/office/officeart/2008/layout/LinedList"/>
    <dgm:cxn modelId="{E5ABA70F-2207-4177-9B4B-9696C53B1E36}" srcId="{FEE196CC-4005-46DC-BB86-C30A2BAA6283}" destId="{AB52B762-E546-4FD7-B4C2-FA5866087FFF}" srcOrd="4" destOrd="0" parTransId="{EBD08A76-1B0C-4004-83D7-5210584D7A5E}" sibTransId="{09F9AE56-24C0-48D2-B0AA-30BCB720D68E}"/>
    <dgm:cxn modelId="{5CB3EA12-FD38-49B9-BBB4-57BABACAB1DC}" srcId="{FEE196CC-4005-46DC-BB86-C30A2BAA6283}" destId="{8C0F3F6C-21BF-422F-924D-A95A6FF024F4}" srcOrd="1" destOrd="0" parTransId="{9B834AD1-2E92-413B-BFEA-CA00EE99ED53}" sibTransId="{62EC996D-98D5-4BB8-85E0-41FE55D4FC6D}"/>
    <dgm:cxn modelId="{AA450D20-6CB7-428A-9DA1-549603082CF1}" srcId="{FEE196CC-4005-46DC-BB86-C30A2BAA6283}" destId="{9716E6EA-D69F-4450-A1A4-C4374583F444}" srcOrd="3" destOrd="0" parTransId="{43E33E90-F111-4B98-9664-88384A990E1E}" sibTransId="{3C924652-21B8-4CA6-BF0D-58036D2AAF33}"/>
    <dgm:cxn modelId="{B7EE3824-7D17-4AE0-BDA3-A27CADF87CF3}" srcId="{FEE196CC-4005-46DC-BB86-C30A2BAA6283}" destId="{FBDF52B6-4D44-4850-8602-C2594A7AF0EC}" srcOrd="5" destOrd="0" parTransId="{A38B63D7-93ED-4304-BEFB-0F9E2AD08760}" sibTransId="{94F7D735-5D66-4A6E-B0E7-D0B2CADDF0A9}"/>
    <dgm:cxn modelId="{7FDE2230-5F65-40FD-AAD8-53316A39AAED}" srcId="{FEE196CC-4005-46DC-BB86-C30A2BAA6283}" destId="{A4794232-64BE-45E0-AA8C-00E12DCF1596}" srcOrd="2" destOrd="0" parTransId="{D45D7A61-B7C2-4FCE-8BE6-188C572B98DF}" sibTransId="{C5FDD36E-6E4D-4365-827C-F69EDAF0A976}"/>
    <dgm:cxn modelId="{AF2DF937-30CE-4DD0-8DC9-BE5219C83614}" srcId="{FEE196CC-4005-46DC-BB86-C30A2BAA6283}" destId="{195051E4-271E-471D-BCD5-65B2C1417F4A}" srcOrd="0" destOrd="0" parTransId="{F9A860B6-7F28-408E-8564-F8DF9A2D31A0}" sibTransId="{04CD5AFD-0985-434B-8354-B3798F480CBB}"/>
    <dgm:cxn modelId="{777E4043-67D8-47CD-BFB1-E5650690B58F}" type="presOf" srcId="{FEE196CC-4005-46DC-BB86-C30A2BAA6283}" destId="{7A1156D9-AB6F-4EAC-BD3E-F061C5E902F3}" srcOrd="0" destOrd="0" presId="urn:microsoft.com/office/officeart/2008/layout/LinedList"/>
    <dgm:cxn modelId="{3B0EED5A-2058-49A7-A452-1C97E3296006}" type="presOf" srcId="{A4794232-64BE-45E0-AA8C-00E12DCF1596}" destId="{905D474D-E56C-4D83-BA20-800ADB06DFF1}" srcOrd="0" destOrd="0" presId="urn:microsoft.com/office/officeart/2008/layout/LinedList"/>
    <dgm:cxn modelId="{E3A9F07F-FBE6-419A-8B0F-B288CE8FE408}" srcId="{FEE196CC-4005-46DC-BB86-C30A2BAA6283}" destId="{752E9B3F-56FC-4D2D-9D05-806D1199D9E4}" srcOrd="6" destOrd="0" parTransId="{551C0AB0-E33B-4A86-A082-6F8B7370DD50}" sibTransId="{5816BAA6-6653-4FB8-AAD0-E3456CFA28BC}"/>
    <dgm:cxn modelId="{B0F77E8F-D776-4784-A511-8D0B6D0FCECC}" type="presOf" srcId="{195051E4-271E-471D-BCD5-65B2C1417F4A}" destId="{EBE4F91E-1B5E-41AC-A778-74BCF9DF9B76}" srcOrd="0" destOrd="0" presId="urn:microsoft.com/office/officeart/2008/layout/LinedList"/>
    <dgm:cxn modelId="{C669199B-9533-44F6-9E01-1FE51827DBB8}" srcId="{FEE196CC-4005-46DC-BB86-C30A2BAA6283}" destId="{2B0B430A-ED7C-44FA-9288-18EE4744726A}" srcOrd="7" destOrd="0" parTransId="{BA4BCAD0-4A86-4324-901B-18BE1EC738FD}" sibTransId="{F2428748-F2E1-4075-8432-117B1BD5151D}"/>
    <dgm:cxn modelId="{E197CE9D-73D2-4F16-9FED-DFE8E8D6C5A1}" type="presOf" srcId="{752E9B3F-56FC-4D2D-9D05-806D1199D9E4}" destId="{DD74C566-2B81-486A-B40B-2E42430DA475}" srcOrd="0" destOrd="0" presId="urn:microsoft.com/office/officeart/2008/layout/LinedList"/>
    <dgm:cxn modelId="{6A71E39F-16F6-4704-BBEE-08036B7FC8A5}" type="presOf" srcId="{8C0F3F6C-21BF-422F-924D-A95A6FF024F4}" destId="{5D80167B-127E-4CD0-9677-B92041CABE09}" srcOrd="0" destOrd="0" presId="urn:microsoft.com/office/officeart/2008/layout/LinedList"/>
    <dgm:cxn modelId="{69A26FB3-F5C0-4C43-9709-69E4DDAA1983}" type="presOf" srcId="{A036C4B3-ECDE-4AF6-84F1-D71666E15055}" destId="{A8CB78BF-63B4-4B07-9687-9E05898940CE}" srcOrd="0" destOrd="0" presId="urn:microsoft.com/office/officeart/2008/layout/LinedList"/>
    <dgm:cxn modelId="{FA7424DF-E575-4233-9A6D-1E1F01F97D9B}" srcId="{FEE196CC-4005-46DC-BB86-C30A2BAA6283}" destId="{A036C4B3-ECDE-4AF6-84F1-D71666E15055}" srcOrd="8" destOrd="0" parTransId="{ABE622EB-B1A2-4F04-9528-9A51F260CDAA}" sibTransId="{9F6249C4-5DCD-40FF-A851-576480886E56}"/>
    <dgm:cxn modelId="{A282ECEA-357A-418D-B8F2-6BA182A0B73A}" srcId="{FEE196CC-4005-46DC-BB86-C30A2BAA6283}" destId="{0D3E292F-420C-4738-B973-A0ED94C93FBE}" srcOrd="9" destOrd="0" parTransId="{26453605-D6B5-4C67-A8EE-4ABCD160D840}" sibTransId="{4111D8F6-6C75-4E81-929A-528F499E1B2D}"/>
    <dgm:cxn modelId="{673CA1FD-5AE4-4410-97FC-379F88A3A2AB}" type="presOf" srcId="{2B0B430A-ED7C-44FA-9288-18EE4744726A}" destId="{CEA50E18-852C-4DD5-839E-DAA8E10745F1}" srcOrd="0" destOrd="0" presId="urn:microsoft.com/office/officeart/2008/layout/LinedList"/>
    <dgm:cxn modelId="{64F1F28C-D55F-4754-88F4-FF8BFFD022D9}" type="presParOf" srcId="{7A1156D9-AB6F-4EAC-BD3E-F061C5E902F3}" destId="{2E2245AC-91C5-4A42-95A7-B44A1514AB07}" srcOrd="0" destOrd="0" presId="urn:microsoft.com/office/officeart/2008/layout/LinedList"/>
    <dgm:cxn modelId="{414D5905-EC92-4429-A3EA-BE48F6F3908C}" type="presParOf" srcId="{7A1156D9-AB6F-4EAC-BD3E-F061C5E902F3}" destId="{1CDE0349-3F06-4545-8D55-B266001E37FE}" srcOrd="1" destOrd="0" presId="urn:microsoft.com/office/officeart/2008/layout/LinedList"/>
    <dgm:cxn modelId="{E53DA259-94DA-4CEA-A113-4983B648BB3B}" type="presParOf" srcId="{1CDE0349-3F06-4545-8D55-B266001E37FE}" destId="{EBE4F91E-1B5E-41AC-A778-74BCF9DF9B76}" srcOrd="0" destOrd="0" presId="urn:microsoft.com/office/officeart/2008/layout/LinedList"/>
    <dgm:cxn modelId="{42DECF9B-7679-418A-9D9E-8433E2E1F7BB}" type="presParOf" srcId="{1CDE0349-3F06-4545-8D55-B266001E37FE}" destId="{80EC0364-024B-4A68-8665-FB1C0978FF2F}" srcOrd="1" destOrd="0" presId="urn:microsoft.com/office/officeart/2008/layout/LinedList"/>
    <dgm:cxn modelId="{50694C87-64B1-4D4F-BB00-661BAA12D971}" type="presParOf" srcId="{7A1156D9-AB6F-4EAC-BD3E-F061C5E902F3}" destId="{8D5268F2-216A-40CE-A3CD-457A3393EED5}" srcOrd="2" destOrd="0" presId="urn:microsoft.com/office/officeart/2008/layout/LinedList"/>
    <dgm:cxn modelId="{B5050D36-ACF2-42BC-A0EC-E6D595308875}" type="presParOf" srcId="{7A1156D9-AB6F-4EAC-BD3E-F061C5E902F3}" destId="{54377143-4DAA-4080-8799-B6720E301EF6}" srcOrd="3" destOrd="0" presId="urn:microsoft.com/office/officeart/2008/layout/LinedList"/>
    <dgm:cxn modelId="{B5C876A7-08D9-4F4C-83B1-16A7F86F51F7}" type="presParOf" srcId="{54377143-4DAA-4080-8799-B6720E301EF6}" destId="{5D80167B-127E-4CD0-9677-B92041CABE09}" srcOrd="0" destOrd="0" presId="urn:microsoft.com/office/officeart/2008/layout/LinedList"/>
    <dgm:cxn modelId="{3BF9BCF7-3AB2-4DD1-923E-1C2F196CB465}" type="presParOf" srcId="{54377143-4DAA-4080-8799-B6720E301EF6}" destId="{5538367A-143C-4CAE-AEFC-6F6F31781975}" srcOrd="1" destOrd="0" presId="urn:microsoft.com/office/officeart/2008/layout/LinedList"/>
    <dgm:cxn modelId="{1023BFE1-89C6-4188-A826-F37D015EA48D}" type="presParOf" srcId="{7A1156D9-AB6F-4EAC-BD3E-F061C5E902F3}" destId="{923A7D54-E2D4-4A02-A2A6-D8257C693A9C}" srcOrd="4" destOrd="0" presId="urn:microsoft.com/office/officeart/2008/layout/LinedList"/>
    <dgm:cxn modelId="{E5F4DCFB-A11B-4FAF-9712-E3D276CB226D}" type="presParOf" srcId="{7A1156D9-AB6F-4EAC-BD3E-F061C5E902F3}" destId="{51E25890-6196-446E-8E95-EC21B514F96A}" srcOrd="5" destOrd="0" presId="urn:microsoft.com/office/officeart/2008/layout/LinedList"/>
    <dgm:cxn modelId="{2443E6AD-6B31-48F1-A960-C26B6B99807E}" type="presParOf" srcId="{51E25890-6196-446E-8E95-EC21B514F96A}" destId="{905D474D-E56C-4D83-BA20-800ADB06DFF1}" srcOrd="0" destOrd="0" presId="urn:microsoft.com/office/officeart/2008/layout/LinedList"/>
    <dgm:cxn modelId="{3DA9C524-3F7B-45BB-865E-457C5AF35DCA}" type="presParOf" srcId="{51E25890-6196-446E-8E95-EC21B514F96A}" destId="{1F10BD7D-A505-4BA1-BD0E-F851363073AC}" srcOrd="1" destOrd="0" presId="urn:microsoft.com/office/officeart/2008/layout/LinedList"/>
    <dgm:cxn modelId="{A95C1EF6-FF4E-4607-9094-A49AC96204BE}" type="presParOf" srcId="{7A1156D9-AB6F-4EAC-BD3E-F061C5E902F3}" destId="{CA854117-5470-4923-80F6-5E0A740700A4}" srcOrd="6" destOrd="0" presId="urn:microsoft.com/office/officeart/2008/layout/LinedList"/>
    <dgm:cxn modelId="{9FFA0481-2EBC-47C5-BCF2-33D5237EDDC0}" type="presParOf" srcId="{7A1156D9-AB6F-4EAC-BD3E-F061C5E902F3}" destId="{878549CE-F65F-4951-B579-8EF39A9D1709}" srcOrd="7" destOrd="0" presId="urn:microsoft.com/office/officeart/2008/layout/LinedList"/>
    <dgm:cxn modelId="{8ED29806-0962-438A-BE53-789781A4DE57}" type="presParOf" srcId="{878549CE-F65F-4951-B579-8EF39A9D1709}" destId="{DFC342C1-81C7-4717-8994-B5F607CA2404}" srcOrd="0" destOrd="0" presId="urn:microsoft.com/office/officeart/2008/layout/LinedList"/>
    <dgm:cxn modelId="{88D2416D-C265-47EE-B5B1-7ACF1F397180}" type="presParOf" srcId="{878549CE-F65F-4951-B579-8EF39A9D1709}" destId="{C8867707-90F6-4B85-ACA8-95F1B550613F}" srcOrd="1" destOrd="0" presId="urn:microsoft.com/office/officeart/2008/layout/LinedList"/>
    <dgm:cxn modelId="{D416694E-B22A-4380-884E-E898C490ABE7}" type="presParOf" srcId="{7A1156D9-AB6F-4EAC-BD3E-F061C5E902F3}" destId="{699A094E-64B4-4F5F-B13B-B932E45DA3ED}" srcOrd="8" destOrd="0" presId="urn:microsoft.com/office/officeart/2008/layout/LinedList"/>
    <dgm:cxn modelId="{91C5B4BA-F48A-4491-8E31-323CF7B86411}" type="presParOf" srcId="{7A1156D9-AB6F-4EAC-BD3E-F061C5E902F3}" destId="{2A5E450E-C9D2-460F-BB82-745B4A69D31F}" srcOrd="9" destOrd="0" presId="urn:microsoft.com/office/officeart/2008/layout/LinedList"/>
    <dgm:cxn modelId="{A01900AE-E8E6-4F98-B13C-10F27937203C}" type="presParOf" srcId="{2A5E450E-C9D2-460F-BB82-745B4A69D31F}" destId="{016DD362-4D3A-415A-AC38-300C27137AB6}" srcOrd="0" destOrd="0" presId="urn:microsoft.com/office/officeart/2008/layout/LinedList"/>
    <dgm:cxn modelId="{02469D7E-CB47-4BD3-89D8-14B8F0DA1233}" type="presParOf" srcId="{2A5E450E-C9D2-460F-BB82-745B4A69D31F}" destId="{BDCA7D59-34C2-4DD2-96FE-FE6C8F09EDF9}" srcOrd="1" destOrd="0" presId="urn:microsoft.com/office/officeart/2008/layout/LinedList"/>
    <dgm:cxn modelId="{8C7DA136-406E-4086-8754-DEE8772D0633}" type="presParOf" srcId="{7A1156D9-AB6F-4EAC-BD3E-F061C5E902F3}" destId="{D1B7A6F0-BD2F-4E57-B9CD-6D1D6000764C}" srcOrd="10" destOrd="0" presId="urn:microsoft.com/office/officeart/2008/layout/LinedList"/>
    <dgm:cxn modelId="{C6253DEF-3C99-4E97-B613-FBC2051F0B2B}" type="presParOf" srcId="{7A1156D9-AB6F-4EAC-BD3E-F061C5E902F3}" destId="{B945359F-79B4-400F-8145-2AA6081FB1C4}" srcOrd="11" destOrd="0" presId="urn:microsoft.com/office/officeart/2008/layout/LinedList"/>
    <dgm:cxn modelId="{40A04ADB-E1F3-4288-9CB7-ADD81B89C7F7}" type="presParOf" srcId="{B945359F-79B4-400F-8145-2AA6081FB1C4}" destId="{22D334E0-1B9C-45B1-9FE6-5EFEE793B8D6}" srcOrd="0" destOrd="0" presId="urn:microsoft.com/office/officeart/2008/layout/LinedList"/>
    <dgm:cxn modelId="{31182C3D-2D76-4798-A8C2-4D36E7674ECA}" type="presParOf" srcId="{B945359F-79B4-400F-8145-2AA6081FB1C4}" destId="{52FA9DEC-49C7-4F2B-82F7-9EF59BC08D42}" srcOrd="1" destOrd="0" presId="urn:microsoft.com/office/officeart/2008/layout/LinedList"/>
    <dgm:cxn modelId="{EEEA875B-920F-411D-B597-4C466E9DB4C9}" type="presParOf" srcId="{7A1156D9-AB6F-4EAC-BD3E-F061C5E902F3}" destId="{A9F6AEA6-0357-4036-B47E-D982904A074E}" srcOrd="12" destOrd="0" presId="urn:microsoft.com/office/officeart/2008/layout/LinedList"/>
    <dgm:cxn modelId="{A667DEB0-1E6E-4424-8AA2-54BF2EBDD581}" type="presParOf" srcId="{7A1156D9-AB6F-4EAC-BD3E-F061C5E902F3}" destId="{A77A3C9C-8F8A-47CE-AEEF-40E6E54D1359}" srcOrd="13" destOrd="0" presId="urn:microsoft.com/office/officeart/2008/layout/LinedList"/>
    <dgm:cxn modelId="{E955C2F6-FCCE-46AA-B4FB-F2F82782C4DE}" type="presParOf" srcId="{A77A3C9C-8F8A-47CE-AEEF-40E6E54D1359}" destId="{DD74C566-2B81-486A-B40B-2E42430DA475}" srcOrd="0" destOrd="0" presId="urn:microsoft.com/office/officeart/2008/layout/LinedList"/>
    <dgm:cxn modelId="{7CE01F61-C2F8-4D77-AA4D-6CBC2D6302AF}" type="presParOf" srcId="{A77A3C9C-8F8A-47CE-AEEF-40E6E54D1359}" destId="{41E400FC-4E60-42B6-844D-8F6D647902AA}" srcOrd="1" destOrd="0" presId="urn:microsoft.com/office/officeart/2008/layout/LinedList"/>
    <dgm:cxn modelId="{87DCD6D3-CF40-4BE2-9991-55EFBF9483DC}" type="presParOf" srcId="{7A1156D9-AB6F-4EAC-BD3E-F061C5E902F3}" destId="{D1CF12E5-F4E9-441D-A704-E7E71C26F427}" srcOrd="14" destOrd="0" presId="urn:microsoft.com/office/officeart/2008/layout/LinedList"/>
    <dgm:cxn modelId="{D6F0B585-6C09-4A83-9BEF-05F8E8B43B8D}" type="presParOf" srcId="{7A1156D9-AB6F-4EAC-BD3E-F061C5E902F3}" destId="{ABB34D77-0840-49F7-A98C-4357CA8213EE}" srcOrd="15" destOrd="0" presId="urn:microsoft.com/office/officeart/2008/layout/LinedList"/>
    <dgm:cxn modelId="{FA9FC420-9F92-4544-95DB-7C5CE15B613A}" type="presParOf" srcId="{ABB34D77-0840-49F7-A98C-4357CA8213EE}" destId="{CEA50E18-852C-4DD5-839E-DAA8E10745F1}" srcOrd="0" destOrd="0" presId="urn:microsoft.com/office/officeart/2008/layout/LinedList"/>
    <dgm:cxn modelId="{8C57B4C9-6684-4F86-87EB-0253A8B06344}" type="presParOf" srcId="{ABB34D77-0840-49F7-A98C-4357CA8213EE}" destId="{BBFC35A0-2AC4-4AD7-A6F3-517ED95CCF61}" srcOrd="1" destOrd="0" presId="urn:microsoft.com/office/officeart/2008/layout/LinedList"/>
    <dgm:cxn modelId="{DAD420BA-3D31-41E1-B475-79593E8A3429}" type="presParOf" srcId="{7A1156D9-AB6F-4EAC-BD3E-F061C5E902F3}" destId="{A3ABE9FD-2D70-4BA2-B644-B8E5FDB1896D}" srcOrd="16" destOrd="0" presId="urn:microsoft.com/office/officeart/2008/layout/LinedList"/>
    <dgm:cxn modelId="{DC09BE1C-8DFB-423F-8ADE-F899BAE7515E}" type="presParOf" srcId="{7A1156D9-AB6F-4EAC-BD3E-F061C5E902F3}" destId="{2989C740-24F1-421D-865C-F055885FB604}" srcOrd="17" destOrd="0" presId="urn:microsoft.com/office/officeart/2008/layout/LinedList"/>
    <dgm:cxn modelId="{E3BC431C-A2DA-4EBA-A4A9-D99B4FE8171C}" type="presParOf" srcId="{2989C740-24F1-421D-865C-F055885FB604}" destId="{A8CB78BF-63B4-4B07-9687-9E05898940CE}" srcOrd="0" destOrd="0" presId="urn:microsoft.com/office/officeart/2008/layout/LinedList"/>
    <dgm:cxn modelId="{96FCD7F0-3E9A-4333-9334-E7E06D3A1992}" type="presParOf" srcId="{2989C740-24F1-421D-865C-F055885FB604}" destId="{D7AF8B68-4689-45FE-8A9C-FB6270354F24}" srcOrd="1" destOrd="0" presId="urn:microsoft.com/office/officeart/2008/layout/LinedList"/>
    <dgm:cxn modelId="{28A11F3D-EA34-40CC-8C48-5892565F5EC9}" type="presParOf" srcId="{7A1156D9-AB6F-4EAC-BD3E-F061C5E902F3}" destId="{ACB4FB60-6CBA-4D42-B497-59DA6E54DA7C}" srcOrd="18" destOrd="0" presId="urn:microsoft.com/office/officeart/2008/layout/LinedList"/>
    <dgm:cxn modelId="{AC6D7F3A-A0F1-45B8-A058-0E74F5EB8663}" type="presParOf" srcId="{7A1156D9-AB6F-4EAC-BD3E-F061C5E902F3}" destId="{34DE029B-8A04-42B3-9CE3-90E315BB7C75}" srcOrd="19" destOrd="0" presId="urn:microsoft.com/office/officeart/2008/layout/LinedList"/>
    <dgm:cxn modelId="{39955B67-0C73-4E08-A73C-26F579EB1A85}" type="presParOf" srcId="{34DE029B-8A04-42B3-9CE3-90E315BB7C75}" destId="{5B342838-3631-4737-866C-A5606DCD6B3D}" srcOrd="0" destOrd="0" presId="urn:microsoft.com/office/officeart/2008/layout/LinedList"/>
    <dgm:cxn modelId="{4AD3AD54-54BA-4AAD-8641-DEF0901D121F}" type="presParOf" srcId="{34DE029B-8A04-42B3-9CE3-90E315BB7C75}" destId="{8D82B430-EF7D-4D8F-9C82-87BEB9DBD6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CCF044-2EEF-4ABB-8310-A054D56FFC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1F49320-0FCC-484F-92BD-56C8A26B264B}">
      <dgm:prSet/>
      <dgm:spPr/>
      <dgm:t>
        <a:bodyPr/>
        <a:lstStyle/>
        <a:p>
          <a:r>
            <a:rPr lang="en-GB"/>
            <a:t>Music therapy has its benefits</a:t>
          </a:r>
          <a:endParaRPr lang="en-US"/>
        </a:p>
      </dgm:t>
    </dgm:pt>
    <dgm:pt modelId="{6F77AE62-FA06-461F-ADEA-52B64D3272E7}" type="parTrans" cxnId="{3D65DAB8-A90B-4F83-B8D9-03C99564DF95}">
      <dgm:prSet/>
      <dgm:spPr/>
      <dgm:t>
        <a:bodyPr/>
        <a:lstStyle/>
        <a:p>
          <a:endParaRPr lang="en-US"/>
        </a:p>
      </dgm:t>
    </dgm:pt>
    <dgm:pt modelId="{CA092936-B4BB-4F46-BD8B-060D30FF18AF}" type="sibTrans" cxnId="{3D65DAB8-A90B-4F83-B8D9-03C99564DF95}">
      <dgm:prSet/>
      <dgm:spPr/>
      <dgm:t>
        <a:bodyPr/>
        <a:lstStyle/>
        <a:p>
          <a:endParaRPr lang="en-US"/>
        </a:p>
      </dgm:t>
    </dgm:pt>
    <dgm:pt modelId="{32822B34-4BE6-4DE5-A886-19D9A45FA141}">
      <dgm:prSet/>
      <dgm:spPr/>
      <dgm:t>
        <a:bodyPr/>
        <a:lstStyle/>
        <a:p>
          <a:r>
            <a:rPr lang="en-GB"/>
            <a:t>Enjoyable</a:t>
          </a:r>
          <a:endParaRPr lang="en-US"/>
        </a:p>
      </dgm:t>
    </dgm:pt>
    <dgm:pt modelId="{54687524-9D92-4896-9E3A-5E0A89DEC92E}" type="parTrans" cxnId="{66FE0BFB-5700-4435-8306-2E290B50A5F8}">
      <dgm:prSet/>
      <dgm:spPr/>
      <dgm:t>
        <a:bodyPr/>
        <a:lstStyle/>
        <a:p>
          <a:endParaRPr lang="en-US"/>
        </a:p>
      </dgm:t>
    </dgm:pt>
    <dgm:pt modelId="{E3BAB307-2A40-46F7-8F75-865C3D5DF064}" type="sibTrans" cxnId="{66FE0BFB-5700-4435-8306-2E290B50A5F8}">
      <dgm:prSet/>
      <dgm:spPr/>
      <dgm:t>
        <a:bodyPr/>
        <a:lstStyle/>
        <a:p>
          <a:endParaRPr lang="en-US"/>
        </a:p>
      </dgm:t>
    </dgm:pt>
    <dgm:pt modelId="{A077720B-1C8E-4684-A571-C2C065DE3E90}">
      <dgm:prSet/>
      <dgm:spPr/>
      <dgm:t>
        <a:bodyPr/>
        <a:lstStyle/>
        <a:p>
          <a:r>
            <a:rPr lang="en-GB"/>
            <a:t>Fun</a:t>
          </a:r>
          <a:endParaRPr lang="en-US"/>
        </a:p>
      </dgm:t>
    </dgm:pt>
    <dgm:pt modelId="{FDE28CD8-6173-4FD7-91BB-8731B25E39E6}" type="parTrans" cxnId="{888C3E4A-C2C6-46CB-898F-489C3D26D696}">
      <dgm:prSet/>
      <dgm:spPr/>
      <dgm:t>
        <a:bodyPr/>
        <a:lstStyle/>
        <a:p>
          <a:endParaRPr lang="en-US"/>
        </a:p>
      </dgm:t>
    </dgm:pt>
    <dgm:pt modelId="{B5B79B08-43CC-47B4-9EE7-EB6A64F02EED}" type="sibTrans" cxnId="{888C3E4A-C2C6-46CB-898F-489C3D26D696}">
      <dgm:prSet/>
      <dgm:spPr/>
      <dgm:t>
        <a:bodyPr/>
        <a:lstStyle/>
        <a:p>
          <a:endParaRPr lang="en-US"/>
        </a:p>
      </dgm:t>
    </dgm:pt>
    <dgm:pt modelId="{FE33E61B-AA5C-4731-A5FE-BCC1E0950B7B}">
      <dgm:prSet/>
      <dgm:spPr/>
      <dgm:t>
        <a:bodyPr/>
        <a:lstStyle/>
        <a:p>
          <a:r>
            <a:rPr lang="en-GB"/>
            <a:t>More research is needed</a:t>
          </a:r>
          <a:endParaRPr lang="en-US"/>
        </a:p>
      </dgm:t>
    </dgm:pt>
    <dgm:pt modelId="{C3C8DC19-FC28-4861-802A-904043CE2CF7}" type="parTrans" cxnId="{0B972251-5D2D-41AE-AB09-CEAC559CB65C}">
      <dgm:prSet/>
      <dgm:spPr/>
      <dgm:t>
        <a:bodyPr/>
        <a:lstStyle/>
        <a:p>
          <a:endParaRPr lang="en-US"/>
        </a:p>
      </dgm:t>
    </dgm:pt>
    <dgm:pt modelId="{AC1C4DA6-3143-4E9E-94ED-61C412730334}" type="sibTrans" cxnId="{0B972251-5D2D-41AE-AB09-CEAC559CB65C}">
      <dgm:prSet/>
      <dgm:spPr/>
      <dgm:t>
        <a:bodyPr/>
        <a:lstStyle/>
        <a:p>
          <a:endParaRPr lang="en-US"/>
        </a:p>
      </dgm:t>
    </dgm:pt>
    <dgm:pt modelId="{0419ABD6-1DA8-443C-A02A-C8597B383C05}">
      <dgm:prSet/>
      <dgm:spPr/>
      <dgm:t>
        <a:bodyPr/>
        <a:lstStyle/>
        <a:p>
          <a:r>
            <a:rPr lang="en-GB"/>
            <a:t>Varied studies</a:t>
          </a:r>
          <a:endParaRPr lang="en-US"/>
        </a:p>
      </dgm:t>
    </dgm:pt>
    <dgm:pt modelId="{8A9EF286-8A9F-45E9-83D6-2D32CF2F3404}" type="parTrans" cxnId="{C4508FFD-1D66-4C49-8CED-17984EAE6B5B}">
      <dgm:prSet/>
      <dgm:spPr/>
      <dgm:t>
        <a:bodyPr/>
        <a:lstStyle/>
        <a:p>
          <a:endParaRPr lang="en-US"/>
        </a:p>
      </dgm:t>
    </dgm:pt>
    <dgm:pt modelId="{A8EF8D21-C1D9-4BEA-A28C-E7D6ECF08003}" type="sibTrans" cxnId="{C4508FFD-1D66-4C49-8CED-17984EAE6B5B}">
      <dgm:prSet/>
      <dgm:spPr/>
      <dgm:t>
        <a:bodyPr/>
        <a:lstStyle/>
        <a:p>
          <a:endParaRPr lang="en-US"/>
        </a:p>
      </dgm:t>
    </dgm:pt>
    <dgm:pt modelId="{1CF9704F-CEFC-4020-BB37-65EEF5D6BF8F}" type="pres">
      <dgm:prSet presAssocID="{A4CCF044-2EEF-4ABB-8310-A054D56FFCDD}" presName="linear" presStyleCnt="0">
        <dgm:presLayoutVars>
          <dgm:animLvl val="lvl"/>
          <dgm:resizeHandles val="exact"/>
        </dgm:presLayoutVars>
      </dgm:prSet>
      <dgm:spPr/>
    </dgm:pt>
    <dgm:pt modelId="{823D394C-7E9D-4C2A-9009-DA2B72B31CBF}" type="pres">
      <dgm:prSet presAssocID="{01F49320-0FCC-484F-92BD-56C8A26B264B}" presName="parentText" presStyleLbl="node1" presStyleIdx="0" presStyleCnt="5">
        <dgm:presLayoutVars>
          <dgm:chMax val="0"/>
          <dgm:bulletEnabled val="1"/>
        </dgm:presLayoutVars>
      </dgm:prSet>
      <dgm:spPr/>
    </dgm:pt>
    <dgm:pt modelId="{B90B00E2-265F-4D1C-836B-7EE5BC1143E5}" type="pres">
      <dgm:prSet presAssocID="{CA092936-B4BB-4F46-BD8B-060D30FF18AF}" presName="spacer" presStyleCnt="0"/>
      <dgm:spPr/>
    </dgm:pt>
    <dgm:pt modelId="{A09AAF4A-BFEA-4A87-86FA-AF705C053087}" type="pres">
      <dgm:prSet presAssocID="{32822B34-4BE6-4DE5-A886-19D9A45FA141}" presName="parentText" presStyleLbl="node1" presStyleIdx="1" presStyleCnt="5">
        <dgm:presLayoutVars>
          <dgm:chMax val="0"/>
          <dgm:bulletEnabled val="1"/>
        </dgm:presLayoutVars>
      </dgm:prSet>
      <dgm:spPr/>
    </dgm:pt>
    <dgm:pt modelId="{DE5E44E4-BD5D-47FE-AAA1-371D0E6DFDB0}" type="pres">
      <dgm:prSet presAssocID="{E3BAB307-2A40-46F7-8F75-865C3D5DF064}" presName="spacer" presStyleCnt="0"/>
      <dgm:spPr/>
    </dgm:pt>
    <dgm:pt modelId="{C9C7823E-5146-4EC1-8984-0F1267F36AAE}" type="pres">
      <dgm:prSet presAssocID="{A077720B-1C8E-4684-A571-C2C065DE3E90}" presName="parentText" presStyleLbl="node1" presStyleIdx="2" presStyleCnt="5">
        <dgm:presLayoutVars>
          <dgm:chMax val="0"/>
          <dgm:bulletEnabled val="1"/>
        </dgm:presLayoutVars>
      </dgm:prSet>
      <dgm:spPr/>
    </dgm:pt>
    <dgm:pt modelId="{A342DEF1-D8F8-4DB0-9835-505CD8350072}" type="pres">
      <dgm:prSet presAssocID="{B5B79B08-43CC-47B4-9EE7-EB6A64F02EED}" presName="spacer" presStyleCnt="0"/>
      <dgm:spPr/>
    </dgm:pt>
    <dgm:pt modelId="{26D1719B-F8FC-47A9-8D51-9CE103F82340}" type="pres">
      <dgm:prSet presAssocID="{FE33E61B-AA5C-4731-A5FE-BCC1E0950B7B}" presName="parentText" presStyleLbl="node1" presStyleIdx="3" presStyleCnt="5">
        <dgm:presLayoutVars>
          <dgm:chMax val="0"/>
          <dgm:bulletEnabled val="1"/>
        </dgm:presLayoutVars>
      </dgm:prSet>
      <dgm:spPr/>
    </dgm:pt>
    <dgm:pt modelId="{04A43B4B-99C6-457E-B0AB-43537083F3DF}" type="pres">
      <dgm:prSet presAssocID="{AC1C4DA6-3143-4E9E-94ED-61C412730334}" presName="spacer" presStyleCnt="0"/>
      <dgm:spPr/>
    </dgm:pt>
    <dgm:pt modelId="{42F866DB-924C-403E-A5E3-859DF1BAE884}" type="pres">
      <dgm:prSet presAssocID="{0419ABD6-1DA8-443C-A02A-C8597B383C05}" presName="parentText" presStyleLbl="node1" presStyleIdx="4" presStyleCnt="5">
        <dgm:presLayoutVars>
          <dgm:chMax val="0"/>
          <dgm:bulletEnabled val="1"/>
        </dgm:presLayoutVars>
      </dgm:prSet>
      <dgm:spPr/>
    </dgm:pt>
  </dgm:ptLst>
  <dgm:cxnLst>
    <dgm:cxn modelId="{CA0DF11B-36BA-4318-AD4A-1B2F04BD8F16}" type="presOf" srcId="{32822B34-4BE6-4DE5-A886-19D9A45FA141}" destId="{A09AAF4A-BFEA-4A87-86FA-AF705C053087}" srcOrd="0" destOrd="0" presId="urn:microsoft.com/office/officeart/2005/8/layout/vList2"/>
    <dgm:cxn modelId="{3B0EBB3C-5FDE-4ED1-B70C-4D3031299422}" type="presOf" srcId="{FE33E61B-AA5C-4731-A5FE-BCC1E0950B7B}" destId="{26D1719B-F8FC-47A9-8D51-9CE103F82340}" srcOrd="0" destOrd="0" presId="urn:microsoft.com/office/officeart/2005/8/layout/vList2"/>
    <dgm:cxn modelId="{888C3E4A-C2C6-46CB-898F-489C3D26D696}" srcId="{A4CCF044-2EEF-4ABB-8310-A054D56FFCDD}" destId="{A077720B-1C8E-4684-A571-C2C065DE3E90}" srcOrd="2" destOrd="0" parTransId="{FDE28CD8-6173-4FD7-91BB-8731B25E39E6}" sibTransId="{B5B79B08-43CC-47B4-9EE7-EB6A64F02EED}"/>
    <dgm:cxn modelId="{0B972251-5D2D-41AE-AB09-CEAC559CB65C}" srcId="{A4CCF044-2EEF-4ABB-8310-A054D56FFCDD}" destId="{FE33E61B-AA5C-4731-A5FE-BCC1E0950B7B}" srcOrd="3" destOrd="0" parTransId="{C3C8DC19-FC28-4861-802A-904043CE2CF7}" sibTransId="{AC1C4DA6-3143-4E9E-94ED-61C412730334}"/>
    <dgm:cxn modelId="{7AFD9C72-52F7-40B0-B326-0A444E49C7F1}" type="presOf" srcId="{A077720B-1C8E-4684-A571-C2C065DE3E90}" destId="{C9C7823E-5146-4EC1-8984-0F1267F36AAE}" srcOrd="0" destOrd="0" presId="urn:microsoft.com/office/officeart/2005/8/layout/vList2"/>
    <dgm:cxn modelId="{4727FA57-6F32-42E0-B5C7-1AA1F3600342}" type="presOf" srcId="{A4CCF044-2EEF-4ABB-8310-A054D56FFCDD}" destId="{1CF9704F-CEFC-4020-BB37-65EEF5D6BF8F}" srcOrd="0" destOrd="0" presId="urn:microsoft.com/office/officeart/2005/8/layout/vList2"/>
    <dgm:cxn modelId="{F720D08F-35A3-432D-AD4C-29B52D59160F}" type="presOf" srcId="{0419ABD6-1DA8-443C-A02A-C8597B383C05}" destId="{42F866DB-924C-403E-A5E3-859DF1BAE884}" srcOrd="0" destOrd="0" presId="urn:microsoft.com/office/officeart/2005/8/layout/vList2"/>
    <dgm:cxn modelId="{9334559A-0087-43F0-B783-B76532DD570D}" type="presOf" srcId="{01F49320-0FCC-484F-92BD-56C8A26B264B}" destId="{823D394C-7E9D-4C2A-9009-DA2B72B31CBF}" srcOrd="0" destOrd="0" presId="urn:microsoft.com/office/officeart/2005/8/layout/vList2"/>
    <dgm:cxn modelId="{3D65DAB8-A90B-4F83-B8D9-03C99564DF95}" srcId="{A4CCF044-2EEF-4ABB-8310-A054D56FFCDD}" destId="{01F49320-0FCC-484F-92BD-56C8A26B264B}" srcOrd="0" destOrd="0" parTransId="{6F77AE62-FA06-461F-ADEA-52B64D3272E7}" sibTransId="{CA092936-B4BB-4F46-BD8B-060D30FF18AF}"/>
    <dgm:cxn modelId="{66FE0BFB-5700-4435-8306-2E290B50A5F8}" srcId="{A4CCF044-2EEF-4ABB-8310-A054D56FFCDD}" destId="{32822B34-4BE6-4DE5-A886-19D9A45FA141}" srcOrd="1" destOrd="0" parTransId="{54687524-9D92-4896-9E3A-5E0A89DEC92E}" sibTransId="{E3BAB307-2A40-46F7-8F75-865C3D5DF064}"/>
    <dgm:cxn modelId="{C4508FFD-1D66-4C49-8CED-17984EAE6B5B}" srcId="{A4CCF044-2EEF-4ABB-8310-A054D56FFCDD}" destId="{0419ABD6-1DA8-443C-A02A-C8597B383C05}" srcOrd="4" destOrd="0" parTransId="{8A9EF286-8A9F-45E9-83D6-2D32CF2F3404}" sibTransId="{A8EF8D21-C1D9-4BEA-A28C-E7D6ECF08003}"/>
    <dgm:cxn modelId="{6F9A0EB8-D1D9-416B-948D-59CE78CA9E1E}" type="presParOf" srcId="{1CF9704F-CEFC-4020-BB37-65EEF5D6BF8F}" destId="{823D394C-7E9D-4C2A-9009-DA2B72B31CBF}" srcOrd="0" destOrd="0" presId="urn:microsoft.com/office/officeart/2005/8/layout/vList2"/>
    <dgm:cxn modelId="{0184A5C4-C407-4CDE-85EC-65C243C67B1C}" type="presParOf" srcId="{1CF9704F-CEFC-4020-BB37-65EEF5D6BF8F}" destId="{B90B00E2-265F-4D1C-836B-7EE5BC1143E5}" srcOrd="1" destOrd="0" presId="urn:microsoft.com/office/officeart/2005/8/layout/vList2"/>
    <dgm:cxn modelId="{E9621D2D-3E77-4834-A05E-CFA8D7BD5C49}" type="presParOf" srcId="{1CF9704F-CEFC-4020-BB37-65EEF5D6BF8F}" destId="{A09AAF4A-BFEA-4A87-86FA-AF705C053087}" srcOrd="2" destOrd="0" presId="urn:microsoft.com/office/officeart/2005/8/layout/vList2"/>
    <dgm:cxn modelId="{14E73CB3-B176-4B84-A36F-4DAB2AA6C2AA}" type="presParOf" srcId="{1CF9704F-CEFC-4020-BB37-65EEF5D6BF8F}" destId="{DE5E44E4-BD5D-47FE-AAA1-371D0E6DFDB0}" srcOrd="3" destOrd="0" presId="urn:microsoft.com/office/officeart/2005/8/layout/vList2"/>
    <dgm:cxn modelId="{76929B38-E314-4081-AE5B-7BDF0B56A05E}" type="presParOf" srcId="{1CF9704F-CEFC-4020-BB37-65EEF5D6BF8F}" destId="{C9C7823E-5146-4EC1-8984-0F1267F36AAE}" srcOrd="4" destOrd="0" presId="urn:microsoft.com/office/officeart/2005/8/layout/vList2"/>
    <dgm:cxn modelId="{9F65E8A5-C007-44D7-8651-568F820A062A}" type="presParOf" srcId="{1CF9704F-CEFC-4020-BB37-65EEF5D6BF8F}" destId="{A342DEF1-D8F8-4DB0-9835-505CD8350072}" srcOrd="5" destOrd="0" presId="urn:microsoft.com/office/officeart/2005/8/layout/vList2"/>
    <dgm:cxn modelId="{E4544E88-7047-4B9A-A1DA-3E82DB7DE0DF}" type="presParOf" srcId="{1CF9704F-CEFC-4020-BB37-65EEF5D6BF8F}" destId="{26D1719B-F8FC-47A9-8D51-9CE103F82340}" srcOrd="6" destOrd="0" presId="urn:microsoft.com/office/officeart/2005/8/layout/vList2"/>
    <dgm:cxn modelId="{9F2F6F8D-FE80-437E-800A-BEC04E92C299}" type="presParOf" srcId="{1CF9704F-CEFC-4020-BB37-65EEF5D6BF8F}" destId="{04A43B4B-99C6-457E-B0AB-43537083F3DF}" srcOrd="7" destOrd="0" presId="urn:microsoft.com/office/officeart/2005/8/layout/vList2"/>
    <dgm:cxn modelId="{D93DB0A3-CA35-4E54-85C7-3E2CF6BA6AD8}" type="presParOf" srcId="{1CF9704F-CEFC-4020-BB37-65EEF5D6BF8F}" destId="{42F866DB-924C-403E-A5E3-859DF1BAE88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DE407-B8B9-42E1-B374-3E9518EC2C50}">
      <dsp:nvSpPr>
        <dsp:cNvPr id="0" name=""/>
        <dsp:cNvSpPr/>
      </dsp:nvSpPr>
      <dsp:spPr>
        <a:xfrm>
          <a:off x="0" y="4375035"/>
          <a:ext cx="6096000" cy="957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Alzheimer’s disease is caused by a build-up of proteins in the brain which damage the neurons’ ability to transmit messages. </a:t>
          </a:r>
          <a:endParaRPr lang="en-US" sz="1700" kern="1200"/>
        </a:p>
      </dsp:txBody>
      <dsp:txXfrm>
        <a:off x="0" y="4375035"/>
        <a:ext cx="6096000" cy="957150"/>
      </dsp:txXfrm>
    </dsp:sp>
    <dsp:sp modelId="{1E0B95CC-8BB8-46D4-8227-2537D5455757}">
      <dsp:nvSpPr>
        <dsp:cNvPr id="0" name=""/>
        <dsp:cNvSpPr/>
      </dsp:nvSpPr>
      <dsp:spPr>
        <a:xfrm rot="10800000">
          <a:off x="0" y="2917294"/>
          <a:ext cx="6096000" cy="147209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Over 200 subtypes and causes of dementia. Alzheimer’s disease being the most common. </a:t>
          </a:r>
          <a:endParaRPr lang="en-US" sz="1700" kern="1200"/>
        </a:p>
      </dsp:txBody>
      <dsp:txXfrm rot="10800000">
        <a:off x="0" y="2917294"/>
        <a:ext cx="6096000" cy="956525"/>
      </dsp:txXfrm>
    </dsp:sp>
    <dsp:sp modelId="{2B699643-880D-4E02-BB29-06F41966760A}">
      <dsp:nvSpPr>
        <dsp:cNvPr id="0" name=""/>
        <dsp:cNvSpPr/>
      </dsp:nvSpPr>
      <dsp:spPr>
        <a:xfrm rot="10800000">
          <a:off x="0" y="1459554"/>
          <a:ext cx="6096000" cy="147209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Each type of dementia will stop a person’s neurons from working properly in specific arears.  </a:t>
          </a:r>
          <a:endParaRPr lang="en-US" sz="1700" kern="1200"/>
        </a:p>
      </dsp:txBody>
      <dsp:txXfrm rot="10800000">
        <a:off x="0" y="1459554"/>
        <a:ext cx="6096000" cy="956525"/>
      </dsp:txXfrm>
    </dsp:sp>
    <dsp:sp modelId="{FF0EC9F0-7B91-43DC-A91C-AB93216691C6}">
      <dsp:nvSpPr>
        <dsp:cNvPr id="0" name=""/>
        <dsp:cNvSpPr/>
      </dsp:nvSpPr>
      <dsp:spPr>
        <a:xfrm rot="10800000">
          <a:off x="0" y="1813"/>
          <a:ext cx="6096000" cy="1472098"/>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Umbrella term for a range of progressive conditions that affect the brain.</a:t>
          </a:r>
          <a:endParaRPr lang="en-US" sz="1700" kern="1200"/>
        </a:p>
      </dsp:txBody>
      <dsp:txXfrm rot="10800000">
        <a:off x="0" y="1813"/>
        <a:ext cx="6096000" cy="9565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00800-7436-4929-A23A-3950E08287E9}">
      <dsp:nvSpPr>
        <dsp:cNvPr id="0" name=""/>
        <dsp:cNvSpPr/>
      </dsp:nvSpPr>
      <dsp:spPr>
        <a:xfrm>
          <a:off x="0" y="204138"/>
          <a:ext cx="6096000" cy="15862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established psychological clinical intervention . </a:t>
          </a:r>
          <a:endParaRPr lang="en-US" sz="2900" kern="1200"/>
        </a:p>
      </dsp:txBody>
      <dsp:txXfrm>
        <a:off x="77433" y="281571"/>
        <a:ext cx="5941134" cy="1431361"/>
      </dsp:txXfrm>
    </dsp:sp>
    <dsp:sp modelId="{F843EFB1-2E36-4470-BDCC-69C372B8D31B}">
      <dsp:nvSpPr>
        <dsp:cNvPr id="0" name=""/>
        <dsp:cNvSpPr/>
      </dsp:nvSpPr>
      <dsp:spPr>
        <a:xfrm>
          <a:off x="0" y="1873886"/>
          <a:ext cx="6096000" cy="1586227"/>
        </a:xfrm>
        <a:prstGeom prst="roundRect">
          <a:avLst/>
        </a:prstGeom>
        <a:solidFill>
          <a:schemeClr val="accent2">
            <a:hueOff val="-7483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Can be used to help people whose lives have been affected by injury, illness or disability</a:t>
          </a:r>
          <a:endParaRPr lang="en-US" sz="2900" kern="1200"/>
        </a:p>
      </dsp:txBody>
      <dsp:txXfrm>
        <a:off x="77433" y="1951319"/>
        <a:ext cx="5941134" cy="1431361"/>
      </dsp:txXfrm>
    </dsp:sp>
    <dsp:sp modelId="{F803B4EB-2FE4-465A-A3AC-9717F3EF3335}">
      <dsp:nvSpPr>
        <dsp:cNvPr id="0" name=""/>
        <dsp:cNvSpPr/>
      </dsp:nvSpPr>
      <dsp:spPr>
        <a:xfrm>
          <a:off x="0" y="3543633"/>
          <a:ext cx="6096000" cy="1586227"/>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Supports their psychological, emotional, cognitive, physical, communicative and social needs. </a:t>
          </a:r>
          <a:endParaRPr lang="en-US" sz="2900" kern="1200"/>
        </a:p>
      </dsp:txBody>
      <dsp:txXfrm>
        <a:off x="77433" y="3621066"/>
        <a:ext cx="5941134" cy="14313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90C07-7A07-4DA5-BB37-373FEC2C8596}">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37C2F-1D9C-4BFC-9CF8-0963C1C60EBA}">
      <dsp:nvSpPr>
        <dsp:cNvPr id="0" name=""/>
        <dsp:cNvSpPr/>
      </dsp:nvSpPr>
      <dsp:spPr>
        <a:xfrm>
          <a:off x="0" y="2604"/>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Dementia patients' abilities are impaired. </a:t>
          </a:r>
          <a:endParaRPr lang="en-US" sz="1900" kern="1200" dirty="0"/>
        </a:p>
      </dsp:txBody>
      <dsp:txXfrm>
        <a:off x="0" y="2604"/>
        <a:ext cx="6096000" cy="888131"/>
      </dsp:txXfrm>
    </dsp:sp>
    <dsp:sp modelId="{7C76344B-F24F-4682-B1E9-6EBD352FD5E7}">
      <dsp:nvSpPr>
        <dsp:cNvPr id="0" name=""/>
        <dsp:cNvSpPr/>
      </dsp:nvSpPr>
      <dsp:spPr>
        <a:xfrm>
          <a:off x="0" y="890736"/>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E140D7-9CDC-46BB-9935-03DF52EC097E}">
      <dsp:nvSpPr>
        <dsp:cNvPr id="0" name=""/>
        <dsp:cNvSpPr/>
      </dsp:nvSpPr>
      <dsp:spPr>
        <a:xfrm>
          <a:off x="0" y="890736"/>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Continual intervention is important when treating patients with Dementia.</a:t>
          </a:r>
          <a:endParaRPr lang="en-US" sz="1900" kern="1200"/>
        </a:p>
      </dsp:txBody>
      <dsp:txXfrm>
        <a:off x="0" y="890736"/>
        <a:ext cx="6096000" cy="888131"/>
      </dsp:txXfrm>
    </dsp:sp>
    <dsp:sp modelId="{08608A94-E57B-491F-BE6D-BE6CBBF9D681}">
      <dsp:nvSpPr>
        <dsp:cNvPr id="0" name=""/>
        <dsp:cNvSpPr/>
      </dsp:nvSpPr>
      <dsp:spPr>
        <a:xfrm>
          <a:off x="0" y="1778868"/>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A6E879-7CE1-4A47-9198-ECBF19101F1D}">
      <dsp:nvSpPr>
        <dsp:cNvPr id="0" name=""/>
        <dsp:cNvSpPr/>
      </dsp:nvSpPr>
      <dsp:spPr>
        <a:xfrm>
          <a:off x="0" y="1778868"/>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Learning new skills may ease the patients psychological &amp; behavioural symptoms of Dementia. </a:t>
          </a:r>
          <a:endParaRPr lang="en-US" sz="1900" kern="1200"/>
        </a:p>
      </dsp:txBody>
      <dsp:txXfrm>
        <a:off x="0" y="1778868"/>
        <a:ext cx="6096000" cy="888131"/>
      </dsp:txXfrm>
    </dsp:sp>
    <dsp:sp modelId="{29F01437-E2D7-4959-8F6D-4C6207E2F229}">
      <dsp:nvSpPr>
        <dsp:cNvPr id="0" name=""/>
        <dsp:cNvSpPr/>
      </dsp:nvSpPr>
      <dsp:spPr>
        <a:xfrm>
          <a:off x="0" y="266700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13F2D-0209-488F-A1B3-F6BA75FDD333}">
      <dsp:nvSpPr>
        <dsp:cNvPr id="0" name=""/>
        <dsp:cNvSpPr/>
      </dsp:nvSpPr>
      <dsp:spPr>
        <a:xfrm>
          <a:off x="0" y="2667000"/>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Patients need to find the task enjoyable. </a:t>
          </a:r>
          <a:endParaRPr lang="en-US" sz="1900" kern="1200"/>
        </a:p>
      </dsp:txBody>
      <dsp:txXfrm>
        <a:off x="0" y="2667000"/>
        <a:ext cx="6096000" cy="888131"/>
      </dsp:txXfrm>
    </dsp:sp>
    <dsp:sp modelId="{7F3C74C7-70B8-4490-8D7B-F815447B60FD}">
      <dsp:nvSpPr>
        <dsp:cNvPr id="0" name=""/>
        <dsp:cNvSpPr/>
      </dsp:nvSpPr>
      <dsp:spPr>
        <a:xfrm>
          <a:off x="0" y="3555131"/>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531CF-FAC9-4412-8195-745E09367139}">
      <dsp:nvSpPr>
        <dsp:cNvPr id="0" name=""/>
        <dsp:cNvSpPr/>
      </dsp:nvSpPr>
      <dsp:spPr>
        <a:xfrm>
          <a:off x="0" y="3555131"/>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Music therapy is one of the nonpharmaceutical treatments used in hospitals and nursing homes.</a:t>
          </a:r>
          <a:endParaRPr lang="en-US" sz="1900" kern="1200"/>
        </a:p>
      </dsp:txBody>
      <dsp:txXfrm>
        <a:off x="0" y="3555131"/>
        <a:ext cx="6096000" cy="888131"/>
      </dsp:txXfrm>
    </dsp:sp>
    <dsp:sp modelId="{AD17FA97-5974-40ED-BA20-3AAFFB8CC91F}">
      <dsp:nvSpPr>
        <dsp:cNvPr id="0" name=""/>
        <dsp:cNvSpPr/>
      </dsp:nvSpPr>
      <dsp:spPr>
        <a:xfrm>
          <a:off x="0" y="4443263"/>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715F5-2CD5-4D24-A465-F01DC7129425}">
      <dsp:nvSpPr>
        <dsp:cNvPr id="0" name=""/>
        <dsp:cNvSpPr/>
      </dsp:nvSpPr>
      <dsp:spPr>
        <a:xfrm>
          <a:off x="0" y="4443263"/>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Although there is a lack of scientific evidence.</a:t>
          </a:r>
          <a:endParaRPr lang="en-US" sz="1900" kern="1200"/>
        </a:p>
      </dsp:txBody>
      <dsp:txXfrm>
        <a:off x="0" y="4443263"/>
        <a:ext cx="6096000" cy="8881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3B0CC-043E-47E8-AEE7-B6467E85504B}">
      <dsp:nvSpPr>
        <dsp:cNvPr id="0" name=""/>
        <dsp:cNvSpPr/>
      </dsp:nvSpPr>
      <dsp:spPr>
        <a:xfrm>
          <a:off x="936012" y="1208997"/>
          <a:ext cx="1102425" cy="11024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54700B-20F0-43A9-877F-1F1AEBE56CB7}">
      <dsp:nvSpPr>
        <dsp:cNvPr id="0" name=""/>
        <dsp:cNvSpPr/>
      </dsp:nvSpPr>
      <dsp:spPr>
        <a:xfrm>
          <a:off x="262307" y="2633276"/>
          <a:ext cx="24498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No clear hypotheses reported in the study.</a:t>
          </a:r>
          <a:endParaRPr lang="en-US" sz="1600" kern="1200" dirty="0"/>
        </a:p>
      </dsp:txBody>
      <dsp:txXfrm>
        <a:off x="262307" y="2633276"/>
        <a:ext cx="2449833" cy="720000"/>
      </dsp:txXfrm>
    </dsp:sp>
    <dsp:sp modelId="{77F5C5F8-72D4-4608-BEEB-407F80352340}">
      <dsp:nvSpPr>
        <dsp:cNvPr id="0" name=""/>
        <dsp:cNvSpPr/>
      </dsp:nvSpPr>
      <dsp:spPr>
        <a:xfrm>
          <a:off x="3667447" y="1262266"/>
          <a:ext cx="1102425" cy="11024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938F3-81BC-43BC-A8EF-C97AB34F9172}">
      <dsp:nvSpPr>
        <dsp:cNvPr id="0" name=""/>
        <dsp:cNvSpPr/>
      </dsp:nvSpPr>
      <dsp:spPr>
        <a:xfrm>
          <a:off x="3140862" y="2633276"/>
          <a:ext cx="24498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Lack of scientific evidence </a:t>
          </a:r>
          <a:endParaRPr lang="en-US" sz="1300" kern="1200" dirty="0"/>
        </a:p>
      </dsp:txBody>
      <dsp:txXfrm>
        <a:off x="3140862" y="2633276"/>
        <a:ext cx="2449833" cy="720000"/>
      </dsp:txXfrm>
    </dsp:sp>
    <dsp:sp modelId="{979453BC-D7FC-4244-9A22-E856C86FE766}">
      <dsp:nvSpPr>
        <dsp:cNvPr id="0" name=""/>
        <dsp:cNvSpPr/>
      </dsp:nvSpPr>
      <dsp:spPr>
        <a:xfrm>
          <a:off x="6693120" y="1208997"/>
          <a:ext cx="1102425" cy="11024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75B72D-05BF-493C-B1BA-D3601D37329C}">
      <dsp:nvSpPr>
        <dsp:cNvPr id="0" name=""/>
        <dsp:cNvSpPr/>
      </dsp:nvSpPr>
      <dsp:spPr>
        <a:xfrm>
          <a:off x="6019416" y="2633276"/>
          <a:ext cx="24498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Research unable to identify a solid conclusion about efficacy due to poor methodologies</a:t>
          </a:r>
          <a:endParaRPr lang="en-US" sz="1300" kern="1200" dirty="0"/>
        </a:p>
      </dsp:txBody>
      <dsp:txXfrm>
        <a:off x="6019416" y="2633276"/>
        <a:ext cx="244983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83254-C4BF-492A-96AC-F57A248351EE}">
      <dsp:nvSpPr>
        <dsp:cNvPr id="0" name=""/>
        <dsp:cNvSpPr/>
      </dsp:nvSpPr>
      <dsp:spPr>
        <a:xfrm>
          <a:off x="0" y="1864"/>
          <a:ext cx="1066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E8BFC2-4946-4F5C-A56D-939667950787}">
      <dsp:nvSpPr>
        <dsp:cNvPr id="0" name=""/>
        <dsp:cNvSpPr/>
      </dsp:nvSpPr>
      <dsp:spPr>
        <a:xfrm>
          <a:off x="0" y="1864"/>
          <a:ext cx="10668000" cy="1271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Used to measure if there was any change in brain function</a:t>
          </a:r>
          <a:endParaRPr lang="en-US" sz="3500" kern="1200"/>
        </a:p>
      </dsp:txBody>
      <dsp:txXfrm>
        <a:off x="0" y="1864"/>
        <a:ext cx="10668000" cy="1271451"/>
      </dsp:txXfrm>
    </dsp:sp>
    <dsp:sp modelId="{727F0BA7-B6C7-406E-B03B-0A80E9851750}">
      <dsp:nvSpPr>
        <dsp:cNvPr id="0" name=""/>
        <dsp:cNvSpPr/>
      </dsp:nvSpPr>
      <dsp:spPr>
        <a:xfrm>
          <a:off x="0" y="1273315"/>
          <a:ext cx="1066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D20D70-FF71-46CB-BCC6-A525FDF21546}">
      <dsp:nvSpPr>
        <dsp:cNvPr id="0" name=""/>
        <dsp:cNvSpPr/>
      </dsp:nvSpPr>
      <dsp:spPr>
        <a:xfrm>
          <a:off x="0" y="1273315"/>
          <a:ext cx="10668000" cy="1271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Performed before and after intervention</a:t>
          </a:r>
          <a:endParaRPr lang="en-US" sz="3500" kern="1200"/>
        </a:p>
      </dsp:txBody>
      <dsp:txXfrm>
        <a:off x="0" y="1273315"/>
        <a:ext cx="10668000" cy="1271451"/>
      </dsp:txXfrm>
    </dsp:sp>
    <dsp:sp modelId="{986D8C1B-9A9C-43B3-BB5D-9F4FCBE5B762}">
      <dsp:nvSpPr>
        <dsp:cNvPr id="0" name=""/>
        <dsp:cNvSpPr/>
      </dsp:nvSpPr>
      <dsp:spPr>
        <a:xfrm>
          <a:off x="0" y="2544767"/>
          <a:ext cx="1066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C771C-A5A3-4501-93C9-669DC3B07134}">
      <dsp:nvSpPr>
        <dsp:cNvPr id="0" name=""/>
        <dsp:cNvSpPr/>
      </dsp:nvSpPr>
      <dsp:spPr>
        <a:xfrm>
          <a:off x="0" y="2544767"/>
          <a:ext cx="10668000" cy="1271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Only on music therapy group</a:t>
          </a:r>
          <a:endParaRPr lang="en-US" sz="3500" kern="1200"/>
        </a:p>
      </dsp:txBody>
      <dsp:txXfrm>
        <a:off x="0" y="2544767"/>
        <a:ext cx="10668000" cy="12714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7B3B7-795E-4581-B5AF-36063171BD69}">
      <dsp:nvSpPr>
        <dsp:cNvPr id="0" name=""/>
        <dsp:cNvSpPr/>
      </dsp:nvSpPr>
      <dsp:spPr>
        <a:xfrm>
          <a:off x="3125"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Improvement on Psychomotor Speed in Music Therapy Group</a:t>
          </a:r>
          <a:endParaRPr lang="en-US" sz="1900" kern="1200"/>
        </a:p>
      </dsp:txBody>
      <dsp:txXfrm>
        <a:off x="3125" y="297381"/>
        <a:ext cx="2479476" cy="1487685"/>
      </dsp:txXfrm>
    </dsp:sp>
    <dsp:sp modelId="{544A9723-0908-44E7-BE98-84FA15DB9C35}">
      <dsp:nvSpPr>
        <dsp:cNvPr id="0" name=""/>
        <dsp:cNvSpPr/>
      </dsp:nvSpPr>
      <dsp:spPr>
        <a:xfrm>
          <a:off x="2730549"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Intellect and memory unchanged</a:t>
          </a:r>
          <a:endParaRPr lang="en-US" sz="1900" kern="1200"/>
        </a:p>
      </dsp:txBody>
      <dsp:txXfrm>
        <a:off x="2730549" y="297381"/>
        <a:ext cx="2479476" cy="1487685"/>
      </dsp:txXfrm>
    </dsp:sp>
    <dsp:sp modelId="{ED7D5B9A-7C0C-4DFD-9641-5E47F2D259F3}">
      <dsp:nvSpPr>
        <dsp:cNvPr id="0" name=""/>
        <dsp:cNvSpPr/>
      </dsp:nvSpPr>
      <dsp:spPr>
        <a:xfrm>
          <a:off x="5457973"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Music therapy to be utilised as a nonpharmaceutical intervention</a:t>
          </a:r>
          <a:endParaRPr lang="en-US" sz="1900" kern="1200"/>
        </a:p>
      </dsp:txBody>
      <dsp:txXfrm>
        <a:off x="5457973" y="297381"/>
        <a:ext cx="2479476" cy="1487685"/>
      </dsp:txXfrm>
    </dsp:sp>
    <dsp:sp modelId="{2FC7930F-3ACD-4B78-861C-73A703C9D744}">
      <dsp:nvSpPr>
        <dsp:cNvPr id="0" name=""/>
        <dsp:cNvSpPr/>
      </dsp:nvSpPr>
      <dsp:spPr>
        <a:xfrm>
          <a:off x="8185398"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Behavioural and Psychological symptoms of Dementia improved</a:t>
          </a:r>
          <a:endParaRPr lang="en-US" sz="1900" kern="1200"/>
        </a:p>
      </dsp:txBody>
      <dsp:txXfrm>
        <a:off x="8185398" y="297381"/>
        <a:ext cx="2479476" cy="1487685"/>
      </dsp:txXfrm>
    </dsp:sp>
    <dsp:sp modelId="{7D0AE486-4351-4B46-A5BD-600983C2DC96}">
      <dsp:nvSpPr>
        <dsp:cNvPr id="0" name=""/>
        <dsp:cNvSpPr/>
      </dsp:nvSpPr>
      <dsp:spPr>
        <a:xfrm>
          <a:off x="1366837" y="2033015"/>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Disability Assessment for Dementia (DAD), Barthel Index scores worsened</a:t>
          </a:r>
          <a:endParaRPr lang="en-US" sz="1900" kern="1200"/>
        </a:p>
      </dsp:txBody>
      <dsp:txXfrm>
        <a:off x="1366837" y="2033015"/>
        <a:ext cx="2479476" cy="1487685"/>
      </dsp:txXfrm>
    </dsp:sp>
    <dsp:sp modelId="{82A20D96-4330-4C98-8591-C9FD5DF1FD46}">
      <dsp:nvSpPr>
        <dsp:cNvPr id="0" name=""/>
        <dsp:cNvSpPr/>
      </dsp:nvSpPr>
      <dsp:spPr>
        <a:xfrm>
          <a:off x="4094261" y="2033015"/>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all participants could complete all the tasks </a:t>
          </a:r>
          <a:endParaRPr lang="en-US" sz="1900" kern="1200"/>
        </a:p>
      </dsp:txBody>
      <dsp:txXfrm>
        <a:off x="4094261" y="2033015"/>
        <a:ext cx="2479476" cy="1487685"/>
      </dsp:txXfrm>
    </dsp:sp>
    <dsp:sp modelId="{1EFA40DF-E23E-4407-ACE3-BD2860FDA629}">
      <dsp:nvSpPr>
        <dsp:cNvPr id="0" name=""/>
        <dsp:cNvSpPr/>
      </dsp:nvSpPr>
      <dsp:spPr>
        <a:xfrm>
          <a:off x="6821685" y="2033015"/>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Left lingual and right angular gyrus activated</a:t>
          </a:r>
          <a:endParaRPr lang="en-US" sz="1900" kern="1200"/>
        </a:p>
      </dsp:txBody>
      <dsp:txXfrm>
        <a:off x="6821685" y="2033015"/>
        <a:ext cx="2479476" cy="14876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245AC-91C5-4A42-95A7-B44A1514AB07}">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4F91E-1B5E-41AC-A778-74BCF9DF9B76}">
      <dsp:nvSpPr>
        <dsp:cNvPr id="0" name=""/>
        <dsp:cNvSpPr/>
      </dsp:nvSpPr>
      <dsp:spPr>
        <a:xfrm>
          <a:off x="0" y="651"/>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Small sample size</a:t>
          </a:r>
          <a:endParaRPr lang="en-US" sz="1500" kern="1200"/>
        </a:p>
      </dsp:txBody>
      <dsp:txXfrm>
        <a:off x="0" y="651"/>
        <a:ext cx="6096000" cy="533269"/>
      </dsp:txXfrm>
    </dsp:sp>
    <dsp:sp modelId="{8D5268F2-216A-40CE-A3CD-457A3393EED5}">
      <dsp:nvSpPr>
        <dsp:cNvPr id="0" name=""/>
        <dsp:cNvSpPr/>
      </dsp:nvSpPr>
      <dsp:spPr>
        <a:xfrm>
          <a:off x="0" y="53392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0167B-127E-4CD0-9677-B92041CABE09}">
      <dsp:nvSpPr>
        <dsp:cNvPr id="0" name=""/>
        <dsp:cNvSpPr/>
      </dsp:nvSpPr>
      <dsp:spPr>
        <a:xfrm>
          <a:off x="0" y="53392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Significant difference in educational history between the control group and music therapy group</a:t>
          </a:r>
          <a:endParaRPr lang="en-US" sz="1500" kern="1200"/>
        </a:p>
      </dsp:txBody>
      <dsp:txXfrm>
        <a:off x="0" y="533920"/>
        <a:ext cx="6096000" cy="533269"/>
      </dsp:txXfrm>
    </dsp:sp>
    <dsp:sp modelId="{923A7D54-E2D4-4A02-A2A6-D8257C693A9C}">
      <dsp:nvSpPr>
        <dsp:cNvPr id="0" name=""/>
        <dsp:cNvSpPr/>
      </dsp:nvSpPr>
      <dsp:spPr>
        <a:xfrm>
          <a:off x="0" y="106719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D474D-E56C-4D83-BA20-800ADB06DFF1}">
      <dsp:nvSpPr>
        <dsp:cNvPr id="0" name=""/>
        <dsp:cNvSpPr/>
      </dsp:nvSpPr>
      <dsp:spPr>
        <a:xfrm>
          <a:off x="0" y="106719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Length of the study</a:t>
          </a:r>
          <a:endParaRPr lang="en-US" sz="1500" kern="1200"/>
        </a:p>
      </dsp:txBody>
      <dsp:txXfrm>
        <a:off x="0" y="1067190"/>
        <a:ext cx="6096000" cy="533269"/>
      </dsp:txXfrm>
    </dsp:sp>
    <dsp:sp modelId="{CA854117-5470-4923-80F6-5E0A740700A4}">
      <dsp:nvSpPr>
        <dsp:cNvPr id="0" name=""/>
        <dsp:cNvSpPr/>
      </dsp:nvSpPr>
      <dsp:spPr>
        <a:xfrm>
          <a:off x="0" y="160046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C342C1-81C7-4717-8994-B5F607CA2404}">
      <dsp:nvSpPr>
        <dsp:cNvPr id="0" name=""/>
        <dsp:cNvSpPr/>
      </dsp:nvSpPr>
      <dsp:spPr>
        <a:xfrm>
          <a:off x="0" y="160046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Only looked at patients with mild to moderate AD</a:t>
          </a:r>
          <a:endParaRPr lang="en-US" sz="1500" kern="1200"/>
        </a:p>
      </dsp:txBody>
      <dsp:txXfrm>
        <a:off x="0" y="1600460"/>
        <a:ext cx="6096000" cy="533269"/>
      </dsp:txXfrm>
    </dsp:sp>
    <dsp:sp modelId="{699A094E-64B4-4F5F-B13B-B932E45DA3ED}">
      <dsp:nvSpPr>
        <dsp:cNvPr id="0" name=""/>
        <dsp:cNvSpPr/>
      </dsp:nvSpPr>
      <dsp:spPr>
        <a:xfrm>
          <a:off x="0" y="2133730"/>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6DD362-4D3A-415A-AC38-300C27137AB6}">
      <dsp:nvSpPr>
        <dsp:cNvPr id="0" name=""/>
        <dsp:cNvSpPr/>
      </dsp:nvSpPr>
      <dsp:spPr>
        <a:xfrm>
          <a:off x="0" y="213373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fMRI was not conducted on the control group</a:t>
          </a:r>
          <a:endParaRPr lang="en-US" sz="1500" kern="1200"/>
        </a:p>
      </dsp:txBody>
      <dsp:txXfrm>
        <a:off x="0" y="2133730"/>
        <a:ext cx="6096000" cy="533269"/>
      </dsp:txXfrm>
    </dsp:sp>
    <dsp:sp modelId="{D1B7A6F0-BD2F-4E57-B9CD-6D1D6000764C}">
      <dsp:nvSpPr>
        <dsp:cNvPr id="0" name=""/>
        <dsp:cNvSpPr/>
      </dsp:nvSpPr>
      <dsp:spPr>
        <a:xfrm>
          <a:off x="0" y="266700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D334E0-1B9C-45B1-9FE6-5EFEE793B8D6}">
      <dsp:nvSpPr>
        <dsp:cNvPr id="0" name=""/>
        <dsp:cNvSpPr/>
      </dsp:nvSpPr>
      <dsp:spPr>
        <a:xfrm>
          <a:off x="0" y="266699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Time limited</a:t>
          </a:r>
          <a:endParaRPr lang="en-US" sz="1500" kern="1200"/>
        </a:p>
      </dsp:txBody>
      <dsp:txXfrm>
        <a:off x="0" y="2666999"/>
        <a:ext cx="6096000" cy="533269"/>
      </dsp:txXfrm>
    </dsp:sp>
    <dsp:sp modelId="{A9F6AEA6-0357-4036-B47E-D982904A074E}">
      <dsp:nvSpPr>
        <dsp:cNvPr id="0" name=""/>
        <dsp:cNvSpPr/>
      </dsp:nvSpPr>
      <dsp:spPr>
        <a:xfrm>
          <a:off x="0" y="3200269"/>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74C566-2B81-486A-B40B-2E42430DA475}">
      <dsp:nvSpPr>
        <dsp:cNvPr id="0" name=""/>
        <dsp:cNvSpPr/>
      </dsp:nvSpPr>
      <dsp:spPr>
        <a:xfrm>
          <a:off x="0" y="320026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Group therapy sessions were split into groups of 3</a:t>
          </a:r>
          <a:endParaRPr lang="en-US" sz="1500" kern="1200"/>
        </a:p>
      </dsp:txBody>
      <dsp:txXfrm>
        <a:off x="0" y="3200269"/>
        <a:ext cx="6096000" cy="533269"/>
      </dsp:txXfrm>
    </dsp:sp>
    <dsp:sp modelId="{D1CF12E5-F4E9-441D-A704-E7E71C26F427}">
      <dsp:nvSpPr>
        <dsp:cNvPr id="0" name=""/>
        <dsp:cNvSpPr/>
      </dsp:nvSpPr>
      <dsp:spPr>
        <a:xfrm>
          <a:off x="0" y="373353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A50E18-852C-4DD5-839E-DAA8E10745F1}">
      <dsp:nvSpPr>
        <dsp:cNvPr id="0" name=""/>
        <dsp:cNvSpPr/>
      </dsp:nvSpPr>
      <dsp:spPr>
        <a:xfrm>
          <a:off x="0" y="373353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Not all participants of the music therapy group underwent the fMRI assessment</a:t>
          </a:r>
        </a:p>
      </dsp:txBody>
      <dsp:txXfrm>
        <a:off x="0" y="3733539"/>
        <a:ext cx="6096000" cy="533269"/>
      </dsp:txXfrm>
    </dsp:sp>
    <dsp:sp modelId="{A3ABE9FD-2D70-4BA2-B644-B8E5FDB1896D}">
      <dsp:nvSpPr>
        <dsp:cNvPr id="0" name=""/>
        <dsp:cNvSpPr/>
      </dsp:nvSpPr>
      <dsp:spPr>
        <a:xfrm>
          <a:off x="0" y="4266809"/>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CB78BF-63B4-4B07-9687-9E05898940CE}">
      <dsp:nvSpPr>
        <dsp:cNvPr id="0" name=""/>
        <dsp:cNvSpPr/>
      </dsp:nvSpPr>
      <dsp:spPr>
        <a:xfrm>
          <a:off x="0" y="426680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Instructions were difficult to follow for patients with AD</a:t>
          </a:r>
        </a:p>
      </dsp:txBody>
      <dsp:txXfrm>
        <a:off x="0" y="4266809"/>
        <a:ext cx="6096000" cy="533269"/>
      </dsp:txXfrm>
    </dsp:sp>
    <dsp:sp modelId="{ACB4FB60-6CBA-4D42-B497-59DA6E54DA7C}">
      <dsp:nvSpPr>
        <dsp:cNvPr id="0" name=""/>
        <dsp:cNvSpPr/>
      </dsp:nvSpPr>
      <dsp:spPr>
        <a:xfrm>
          <a:off x="0" y="4800079"/>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42838-3631-4737-866C-A5606DCD6B3D}">
      <dsp:nvSpPr>
        <dsp:cNvPr id="0" name=""/>
        <dsp:cNvSpPr/>
      </dsp:nvSpPr>
      <dsp:spPr>
        <a:xfrm>
          <a:off x="0" y="480007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Not all information of the intervention was documented</a:t>
          </a:r>
        </a:p>
      </dsp:txBody>
      <dsp:txXfrm>
        <a:off x="0" y="4800079"/>
        <a:ext cx="6096000" cy="5332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D394C-7E9D-4C2A-9009-DA2B72B31CBF}">
      <dsp:nvSpPr>
        <dsp:cNvPr id="0" name=""/>
        <dsp:cNvSpPr/>
      </dsp:nvSpPr>
      <dsp:spPr>
        <a:xfrm>
          <a:off x="0" y="46571"/>
          <a:ext cx="68580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Music therapy has its benefits</a:t>
          </a:r>
          <a:endParaRPr lang="en-US" sz="3400" kern="1200"/>
        </a:p>
      </dsp:txBody>
      <dsp:txXfrm>
        <a:off x="39809" y="86380"/>
        <a:ext cx="6778382" cy="735872"/>
      </dsp:txXfrm>
    </dsp:sp>
    <dsp:sp modelId="{A09AAF4A-BFEA-4A87-86FA-AF705C053087}">
      <dsp:nvSpPr>
        <dsp:cNvPr id="0" name=""/>
        <dsp:cNvSpPr/>
      </dsp:nvSpPr>
      <dsp:spPr>
        <a:xfrm>
          <a:off x="0" y="959981"/>
          <a:ext cx="6858000" cy="815490"/>
        </a:xfrm>
        <a:prstGeom prst="roundRect">
          <a:avLst/>
        </a:prstGeom>
        <a:solidFill>
          <a:schemeClr val="accent2">
            <a:hueOff val="-374198"/>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Enjoyable</a:t>
          </a:r>
          <a:endParaRPr lang="en-US" sz="3400" kern="1200"/>
        </a:p>
      </dsp:txBody>
      <dsp:txXfrm>
        <a:off x="39809" y="999790"/>
        <a:ext cx="6778382" cy="735872"/>
      </dsp:txXfrm>
    </dsp:sp>
    <dsp:sp modelId="{C9C7823E-5146-4EC1-8984-0F1267F36AAE}">
      <dsp:nvSpPr>
        <dsp:cNvPr id="0" name=""/>
        <dsp:cNvSpPr/>
      </dsp:nvSpPr>
      <dsp:spPr>
        <a:xfrm>
          <a:off x="0" y="1873392"/>
          <a:ext cx="6858000" cy="815490"/>
        </a:xfrm>
        <a:prstGeom prst="roundRect">
          <a:avLst/>
        </a:prstGeom>
        <a:solidFill>
          <a:schemeClr val="accent2">
            <a:hueOff val="-7483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Fun</a:t>
          </a:r>
          <a:endParaRPr lang="en-US" sz="3400" kern="1200"/>
        </a:p>
      </dsp:txBody>
      <dsp:txXfrm>
        <a:off x="39809" y="1913201"/>
        <a:ext cx="6778382" cy="735872"/>
      </dsp:txXfrm>
    </dsp:sp>
    <dsp:sp modelId="{26D1719B-F8FC-47A9-8D51-9CE103F82340}">
      <dsp:nvSpPr>
        <dsp:cNvPr id="0" name=""/>
        <dsp:cNvSpPr/>
      </dsp:nvSpPr>
      <dsp:spPr>
        <a:xfrm>
          <a:off x="0" y="2786802"/>
          <a:ext cx="6858000" cy="815490"/>
        </a:xfrm>
        <a:prstGeom prst="roundRect">
          <a:avLst/>
        </a:prstGeom>
        <a:solidFill>
          <a:schemeClr val="accent2">
            <a:hueOff val="-1122595"/>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More research is needed</a:t>
          </a:r>
          <a:endParaRPr lang="en-US" sz="3400" kern="1200"/>
        </a:p>
      </dsp:txBody>
      <dsp:txXfrm>
        <a:off x="39809" y="2826611"/>
        <a:ext cx="6778382" cy="735872"/>
      </dsp:txXfrm>
    </dsp:sp>
    <dsp:sp modelId="{42F866DB-924C-403E-A5E3-859DF1BAE884}">
      <dsp:nvSpPr>
        <dsp:cNvPr id="0" name=""/>
        <dsp:cNvSpPr/>
      </dsp:nvSpPr>
      <dsp:spPr>
        <a:xfrm>
          <a:off x="0" y="3700212"/>
          <a:ext cx="6858000" cy="815490"/>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Varied studies</a:t>
          </a:r>
          <a:endParaRPr lang="en-US" sz="3400" kern="1200"/>
        </a:p>
      </dsp:txBody>
      <dsp:txXfrm>
        <a:off x="39809" y="3740021"/>
        <a:ext cx="6778382" cy="7358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68386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09399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826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83473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5744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48998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3004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86491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28760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24660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77952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3/11/2023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876619948"/>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karger.com/Article/Pdf/43696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FA52F5B-D816-ABF0-E921-0433A1404AF4}"/>
              </a:ext>
            </a:extLst>
          </p:cNvPr>
          <p:cNvSpPr>
            <a:spLocks noGrp="1"/>
          </p:cNvSpPr>
          <p:nvPr>
            <p:ph type="ctrTitle"/>
          </p:nvPr>
        </p:nvSpPr>
        <p:spPr>
          <a:xfrm>
            <a:off x="5834479" y="949911"/>
            <a:ext cx="6038850" cy="3524435"/>
          </a:xfrm>
        </p:spPr>
        <p:txBody>
          <a:bodyPr>
            <a:normAutofit/>
          </a:bodyPr>
          <a:lstStyle/>
          <a:p>
            <a:r>
              <a:rPr lang="en-GB" sz="4400" dirty="0"/>
              <a:t>Critical review of a journal article in the field of the Neuroscience of Language.</a:t>
            </a:r>
          </a:p>
        </p:txBody>
      </p:sp>
      <p:sp>
        <p:nvSpPr>
          <p:cNvPr id="3" name="Subtitle 2">
            <a:extLst>
              <a:ext uri="{FF2B5EF4-FFF2-40B4-BE49-F238E27FC236}">
                <a16:creationId xmlns:a16="http://schemas.microsoft.com/office/drawing/2014/main" id="{743B21EB-F1B4-3F40-9234-9465F6A7D122}"/>
              </a:ext>
            </a:extLst>
          </p:cNvPr>
          <p:cNvSpPr>
            <a:spLocks noGrp="1"/>
          </p:cNvSpPr>
          <p:nvPr>
            <p:ph type="subTitle" idx="1"/>
          </p:nvPr>
        </p:nvSpPr>
        <p:spPr>
          <a:xfrm>
            <a:off x="4201886" y="5715000"/>
            <a:ext cx="4571999" cy="1524000"/>
          </a:xfrm>
        </p:spPr>
        <p:txBody>
          <a:bodyPr>
            <a:normAutofit/>
          </a:bodyPr>
          <a:lstStyle/>
          <a:p>
            <a:pPr algn="l"/>
            <a:r>
              <a:rPr lang="en-GB" dirty="0"/>
              <a:t>Kayleigh O’Shea</a:t>
            </a:r>
          </a:p>
          <a:p>
            <a:pPr algn="l"/>
            <a:r>
              <a:rPr lang="en-GB" dirty="0"/>
              <a:t>2000277</a:t>
            </a:r>
          </a:p>
        </p:txBody>
      </p:sp>
      <p:pic>
        <p:nvPicPr>
          <p:cNvPr id="4" name="Picture 3" descr="Multicolored smoke gradient">
            <a:extLst>
              <a:ext uri="{FF2B5EF4-FFF2-40B4-BE49-F238E27FC236}">
                <a16:creationId xmlns:a16="http://schemas.microsoft.com/office/drawing/2014/main" id="{4B357D0A-C605-C022-C026-EF8B972BF220}"/>
              </a:ext>
            </a:extLst>
          </p:cNvPr>
          <p:cNvPicPr>
            <a:picLocks noChangeAspect="1"/>
          </p:cNvPicPr>
          <p:nvPr/>
        </p:nvPicPr>
        <p:blipFill rotWithShape="1">
          <a:blip r:embed="rId2"/>
          <a:srcRect l="16934" r="21293"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279022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EB906B-19C7-274B-D81E-620090E00B79}"/>
              </a:ext>
            </a:extLst>
          </p:cNvPr>
          <p:cNvSpPr>
            <a:spLocks noGrp="1"/>
          </p:cNvSpPr>
          <p:nvPr>
            <p:ph idx="1"/>
          </p:nvPr>
        </p:nvSpPr>
        <p:spPr>
          <a:xfrm>
            <a:off x="762000" y="590550"/>
            <a:ext cx="10668000" cy="5513533"/>
          </a:xfrm>
        </p:spPr>
        <p:txBody>
          <a:bodyPr/>
          <a:lstStyle/>
          <a:p>
            <a:pPr marL="0" indent="0" algn="ctr">
              <a:buNone/>
            </a:pPr>
            <a:r>
              <a:rPr lang="en-GB" b="1" dirty="0"/>
              <a:t>Music Therapy Using Singing Training Improves Psychomotor Speed in Patients with Alzheimer’s Disease: A Neuropsychological and fMRI Study</a:t>
            </a:r>
          </a:p>
          <a:p>
            <a:pPr marL="0" indent="0">
              <a:buNone/>
            </a:pPr>
            <a:endParaRPr lang="en-GB" dirty="0"/>
          </a:p>
          <a:p>
            <a:pPr marL="0" indent="0">
              <a:buNone/>
            </a:pPr>
            <a:r>
              <a:rPr lang="en-GB" dirty="0"/>
              <a:t>Satoh, M.,  Yuba, T.,  </a:t>
            </a:r>
            <a:r>
              <a:rPr lang="en-GB" dirty="0" err="1"/>
              <a:t>Tabei</a:t>
            </a:r>
            <a:r>
              <a:rPr lang="en-GB" dirty="0"/>
              <a:t>, K.,  Okubo, Y.,  Kida, H.,  Sakuma, H., &amp;  </a:t>
            </a:r>
            <a:r>
              <a:rPr lang="en-GB" dirty="0" err="1"/>
              <a:t>Tomimoto</a:t>
            </a:r>
            <a:r>
              <a:rPr lang="en-GB" dirty="0"/>
              <a:t>, H. (2015)</a:t>
            </a:r>
          </a:p>
          <a:p>
            <a:pPr marL="0" indent="0">
              <a:buNone/>
            </a:pPr>
            <a:endParaRPr lang="en-GB" dirty="0"/>
          </a:p>
          <a:p>
            <a:pPr marL="0" indent="0">
              <a:buNone/>
            </a:pPr>
            <a:r>
              <a:rPr lang="en-GB" dirty="0">
                <a:hlinkClick r:id="rId2"/>
              </a:rPr>
              <a:t>DEE436960.indd (karger.com)</a:t>
            </a:r>
            <a:endParaRPr lang="en-GB" dirty="0"/>
          </a:p>
        </p:txBody>
      </p:sp>
    </p:spTree>
    <p:extLst>
      <p:ext uri="{BB962C8B-B14F-4D97-AF65-F5344CB8AC3E}">
        <p14:creationId xmlns:p14="http://schemas.microsoft.com/office/powerpoint/2010/main" val="3176838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7" name="Freeform: Shape 12">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66E9AFB-DC19-9352-B3A4-ABBB5AEEC2F0}"/>
              </a:ext>
            </a:extLst>
          </p:cNvPr>
          <p:cNvSpPr>
            <a:spLocks noGrp="1"/>
          </p:cNvSpPr>
          <p:nvPr>
            <p:ph type="title"/>
          </p:nvPr>
        </p:nvSpPr>
        <p:spPr>
          <a:xfrm>
            <a:off x="718750" y="2286000"/>
            <a:ext cx="3048001" cy="2286000"/>
          </a:xfrm>
        </p:spPr>
        <p:txBody>
          <a:bodyPr anchor="ctr">
            <a:normAutofit/>
          </a:bodyPr>
          <a:lstStyle/>
          <a:p>
            <a:r>
              <a:rPr lang="en-GB" sz="3200">
                <a:solidFill>
                  <a:srgbClr val="FFFFFF"/>
                </a:solidFill>
              </a:rPr>
              <a:t>Dementia</a:t>
            </a:r>
          </a:p>
        </p:txBody>
      </p:sp>
      <p:graphicFrame>
        <p:nvGraphicFramePr>
          <p:cNvPr id="18" name="Content Placeholder 2">
            <a:extLst>
              <a:ext uri="{FF2B5EF4-FFF2-40B4-BE49-F238E27FC236}">
                <a16:creationId xmlns:a16="http://schemas.microsoft.com/office/drawing/2014/main" id="{0A8C0AD3-ED57-A96E-8E47-EE09894CA15C}"/>
              </a:ext>
            </a:extLst>
          </p:cNvPr>
          <p:cNvGraphicFramePr>
            <a:graphicFrameLocks noGrp="1"/>
          </p:cNvGraphicFramePr>
          <p:nvPr>
            <p:ph idx="1"/>
            <p:extLst>
              <p:ext uri="{D42A27DB-BD31-4B8C-83A1-F6EECF244321}">
                <p14:modId xmlns:p14="http://schemas.microsoft.com/office/powerpoint/2010/main" val="101304612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0325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7" name="Freeform: Shape 12">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723A88C-C8DB-6B5A-ACF2-98A39D14FDD3}"/>
              </a:ext>
            </a:extLst>
          </p:cNvPr>
          <p:cNvSpPr>
            <a:spLocks noGrp="1"/>
          </p:cNvSpPr>
          <p:nvPr>
            <p:ph type="title"/>
          </p:nvPr>
        </p:nvSpPr>
        <p:spPr>
          <a:xfrm>
            <a:off x="718750" y="2286000"/>
            <a:ext cx="3048001" cy="2286000"/>
          </a:xfrm>
        </p:spPr>
        <p:txBody>
          <a:bodyPr anchor="ctr">
            <a:normAutofit/>
          </a:bodyPr>
          <a:lstStyle/>
          <a:p>
            <a:r>
              <a:rPr lang="en-GB" sz="3200">
                <a:solidFill>
                  <a:srgbClr val="FFFFFF"/>
                </a:solidFill>
              </a:rPr>
              <a:t>Music Therapy</a:t>
            </a:r>
          </a:p>
        </p:txBody>
      </p:sp>
      <p:graphicFrame>
        <p:nvGraphicFramePr>
          <p:cNvPr id="18" name="Content Placeholder 2">
            <a:extLst>
              <a:ext uri="{FF2B5EF4-FFF2-40B4-BE49-F238E27FC236}">
                <a16:creationId xmlns:a16="http://schemas.microsoft.com/office/drawing/2014/main" id="{7747139C-F157-2228-CB08-42C6605D9E19}"/>
              </a:ext>
            </a:extLst>
          </p:cNvPr>
          <p:cNvGraphicFramePr>
            <a:graphicFrameLocks noGrp="1"/>
          </p:cNvGraphicFramePr>
          <p:nvPr>
            <p:ph idx="1"/>
            <p:extLst>
              <p:ext uri="{D42A27DB-BD31-4B8C-83A1-F6EECF244321}">
                <p14:modId xmlns:p14="http://schemas.microsoft.com/office/powerpoint/2010/main" val="64747086"/>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4682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4" name="Group 13">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5" name="Freeform: Shape 14">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6" name="Freeform: Shape 15">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Content Placeholder 2">
            <a:extLst>
              <a:ext uri="{FF2B5EF4-FFF2-40B4-BE49-F238E27FC236}">
                <a16:creationId xmlns:a16="http://schemas.microsoft.com/office/drawing/2014/main" id="{1DE35408-BD94-CD33-B8E0-6EAFA6D54508}"/>
              </a:ext>
            </a:extLst>
          </p:cNvPr>
          <p:cNvSpPr>
            <a:spLocks noGrp="1"/>
          </p:cNvSpPr>
          <p:nvPr>
            <p:ph idx="1"/>
          </p:nvPr>
        </p:nvSpPr>
        <p:spPr>
          <a:xfrm>
            <a:off x="1285873" y="586810"/>
            <a:ext cx="3467101" cy="4572001"/>
          </a:xfrm>
        </p:spPr>
        <p:txBody>
          <a:bodyPr>
            <a:normAutofit/>
          </a:bodyPr>
          <a:lstStyle/>
          <a:p>
            <a:pPr marL="0" indent="0">
              <a:buNone/>
            </a:pPr>
            <a:r>
              <a:rPr lang="en-GB" b="1" dirty="0"/>
              <a:t>The study aimed to investigate whether singing training has an effect on cognitive function in Alzheimer’s disease. </a:t>
            </a:r>
          </a:p>
          <a:p>
            <a:pPr marL="0" indent="0">
              <a:buNone/>
            </a:pPr>
            <a:endParaRPr lang="en-GB" sz="2400" dirty="0"/>
          </a:p>
          <a:p>
            <a:pPr marL="0" indent="0">
              <a:buNone/>
            </a:pPr>
            <a:endParaRPr lang="en-GB" sz="2400" dirty="0"/>
          </a:p>
        </p:txBody>
      </p:sp>
      <p:pic>
        <p:nvPicPr>
          <p:cNvPr id="5" name="Picture 4">
            <a:extLst>
              <a:ext uri="{FF2B5EF4-FFF2-40B4-BE49-F238E27FC236}">
                <a16:creationId xmlns:a16="http://schemas.microsoft.com/office/drawing/2014/main" id="{A7BB6003-0F4A-7E55-059A-8C21677B630E}"/>
              </a:ext>
            </a:extLst>
          </p:cNvPr>
          <p:cNvPicPr>
            <a:picLocks noChangeAspect="1"/>
          </p:cNvPicPr>
          <p:nvPr/>
        </p:nvPicPr>
        <p:blipFill rotWithShape="1">
          <a:blip r:embed="rId2"/>
          <a:srcRect l="31644" r="19877" b="-1"/>
          <a:stretch/>
        </p:blipFill>
        <p:spPr>
          <a:xfrm>
            <a:off x="6843712" y="311252"/>
            <a:ext cx="2838450" cy="3117748"/>
          </a:xfrm>
          <a:prstGeom prst="rect">
            <a:avLst/>
          </a:prstGeom>
        </p:spPr>
      </p:pic>
      <p:pic>
        <p:nvPicPr>
          <p:cNvPr id="6" name="Picture 5">
            <a:extLst>
              <a:ext uri="{FF2B5EF4-FFF2-40B4-BE49-F238E27FC236}">
                <a16:creationId xmlns:a16="http://schemas.microsoft.com/office/drawing/2014/main" id="{B5CE80ED-AA76-1E25-64C9-38E55BCDDBA3}"/>
              </a:ext>
            </a:extLst>
          </p:cNvPr>
          <p:cNvPicPr>
            <a:picLocks noChangeAspect="1"/>
          </p:cNvPicPr>
          <p:nvPr/>
        </p:nvPicPr>
        <p:blipFill>
          <a:blip r:embed="rId3"/>
          <a:stretch>
            <a:fillRect/>
          </a:stretch>
        </p:blipFill>
        <p:spPr>
          <a:xfrm>
            <a:off x="5915024" y="4024698"/>
            <a:ext cx="5781675" cy="2360851"/>
          </a:xfrm>
          <a:prstGeom prst="rect">
            <a:avLst/>
          </a:prstGeom>
        </p:spPr>
      </p:pic>
    </p:spTree>
    <p:extLst>
      <p:ext uri="{BB962C8B-B14F-4D97-AF65-F5344CB8AC3E}">
        <p14:creationId xmlns:p14="http://schemas.microsoft.com/office/powerpoint/2010/main" val="2164383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861A6E4-CB70-4D29-87D4-AD020035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5635"/>
            <a:ext cx="4212773" cy="5022365"/>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BFE67A51-A6D2-4F56-B718-2BF4AD24E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3999"/>
            <a:ext cx="4095749"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DB2B580-1C9C-AC3A-8891-0CDD53BE0E1A}"/>
              </a:ext>
            </a:extLst>
          </p:cNvPr>
          <p:cNvSpPr>
            <a:spLocks noGrp="1"/>
          </p:cNvSpPr>
          <p:nvPr>
            <p:ph type="title"/>
          </p:nvPr>
        </p:nvSpPr>
        <p:spPr>
          <a:xfrm>
            <a:off x="718750" y="3034421"/>
            <a:ext cx="3048001" cy="2286000"/>
          </a:xfrm>
        </p:spPr>
        <p:txBody>
          <a:bodyPr anchor="b">
            <a:normAutofit/>
          </a:bodyPr>
          <a:lstStyle/>
          <a:p>
            <a:r>
              <a:rPr lang="en-GB" sz="3200">
                <a:solidFill>
                  <a:srgbClr val="FFFFFF"/>
                </a:solidFill>
              </a:rPr>
              <a:t>Importance of This Research</a:t>
            </a:r>
          </a:p>
        </p:txBody>
      </p:sp>
      <p:graphicFrame>
        <p:nvGraphicFramePr>
          <p:cNvPr id="5" name="Content Placeholder 2">
            <a:extLst>
              <a:ext uri="{FF2B5EF4-FFF2-40B4-BE49-F238E27FC236}">
                <a16:creationId xmlns:a16="http://schemas.microsoft.com/office/drawing/2014/main" id="{8F2C4C89-589A-7591-86E4-BA6BB84F6862}"/>
              </a:ext>
            </a:extLst>
          </p:cNvPr>
          <p:cNvGraphicFramePr>
            <a:graphicFrameLocks noGrp="1"/>
          </p:cNvGraphicFramePr>
          <p:nvPr>
            <p:ph idx="1"/>
            <p:extLst>
              <p:ext uri="{D42A27DB-BD31-4B8C-83A1-F6EECF244321}">
                <p14:modId xmlns:p14="http://schemas.microsoft.com/office/powerpoint/2010/main" val="143985600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396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A09A042-92AF-8EDB-747D-53BF9BE6488C}"/>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Hypotheses </a:t>
            </a:r>
          </a:p>
        </p:txBody>
      </p:sp>
      <p:graphicFrame>
        <p:nvGraphicFramePr>
          <p:cNvPr id="5" name="Content Placeholder 2">
            <a:extLst>
              <a:ext uri="{FF2B5EF4-FFF2-40B4-BE49-F238E27FC236}">
                <a16:creationId xmlns:a16="http://schemas.microsoft.com/office/drawing/2014/main" id="{0B4FF800-E1D6-0137-0FAF-2EEB51E886D3}"/>
              </a:ext>
            </a:extLst>
          </p:cNvPr>
          <p:cNvGraphicFramePr>
            <a:graphicFrameLocks noGrp="1"/>
          </p:cNvGraphicFramePr>
          <p:nvPr>
            <p:ph idx="1"/>
            <p:extLst>
              <p:ext uri="{D42A27DB-BD31-4B8C-83A1-F6EECF244321}">
                <p14:modId xmlns:p14="http://schemas.microsoft.com/office/powerpoint/2010/main" val="2341903852"/>
              </p:ext>
            </p:extLst>
          </p:nvPr>
        </p:nvGraphicFramePr>
        <p:xfrm>
          <a:off x="2933700" y="766863"/>
          <a:ext cx="8731558"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0602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6" name="Freeform: Shape 25">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8" name="Freeform: Shape 27">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0" name="Rectangle 2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003AA7B-269E-3A76-1A1D-BB8E8C179959}"/>
              </a:ext>
            </a:extLst>
          </p:cNvPr>
          <p:cNvSpPr>
            <a:spLocks noGrp="1"/>
          </p:cNvSpPr>
          <p:nvPr>
            <p:ph type="title"/>
          </p:nvPr>
        </p:nvSpPr>
        <p:spPr>
          <a:xfrm>
            <a:off x="6087703" y="3891281"/>
            <a:ext cx="6096001" cy="1544412"/>
          </a:xfrm>
        </p:spPr>
        <p:txBody>
          <a:bodyPr vert="horz" lIns="91440" tIns="45720" rIns="91440" bIns="45720" rtlCol="0" anchor="b">
            <a:normAutofit fontScale="90000"/>
          </a:bodyPr>
          <a:lstStyle/>
          <a:p>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r>
              <a:rPr lang="en-US" sz="2200" kern="1200" dirty="0">
                <a:solidFill>
                  <a:schemeClr val="tx1"/>
                </a:solidFill>
                <a:latin typeface="+mj-lt"/>
                <a:ea typeface="+mj-ea"/>
                <a:cs typeface="+mj-cs"/>
              </a:rPr>
              <a:t>A vital part of the success of clinical research is down to the recruitment of participants (McDonald et al., 2006)</a:t>
            </a:r>
            <a:br>
              <a:rPr lang="en-US" sz="2200" kern="1200" dirty="0">
                <a:solidFill>
                  <a:schemeClr val="tx1"/>
                </a:solidFill>
                <a:latin typeface="+mj-lt"/>
                <a:ea typeface="+mj-ea"/>
                <a:cs typeface="+mj-cs"/>
              </a:rPr>
            </a:br>
            <a:br>
              <a:rPr lang="en-US" sz="2200" kern="1200" dirty="0">
                <a:solidFill>
                  <a:schemeClr val="tx1"/>
                </a:solidFill>
                <a:latin typeface="+mj-lt"/>
                <a:ea typeface="+mj-ea"/>
                <a:cs typeface="+mj-cs"/>
              </a:rPr>
            </a:br>
            <a:r>
              <a:rPr lang="en-US" sz="2200" kern="1200" dirty="0">
                <a:solidFill>
                  <a:schemeClr val="tx1"/>
                </a:solidFill>
                <a:latin typeface="+mj-lt"/>
                <a:ea typeface="+mj-ea"/>
                <a:cs typeface="+mj-cs"/>
              </a:rPr>
              <a:t>Participants in this study were recruited through an announcement and a poster which was placed in their hospital. Which limits the potential number of participants</a:t>
            </a:r>
            <a:br>
              <a:rPr lang="en-US" sz="2200" kern="1200" dirty="0">
                <a:solidFill>
                  <a:schemeClr val="tx1"/>
                </a:solidFill>
                <a:latin typeface="+mj-lt"/>
                <a:ea typeface="+mj-ea"/>
                <a:cs typeface="+mj-cs"/>
              </a:rPr>
            </a:br>
            <a:br>
              <a:rPr lang="en-US" sz="2200" kern="1200" dirty="0">
                <a:solidFill>
                  <a:schemeClr val="tx1"/>
                </a:solidFill>
                <a:latin typeface="+mj-lt"/>
                <a:ea typeface="+mj-ea"/>
                <a:cs typeface="+mj-cs"/>
              </a:rPr>
            </a:br>
            <a:r>
              <a:rPr lang="en-US" sz="2200" kern="1200" dirty="0">
                <a:solidFill>
                  <a:schemeClr val="tx1"/>
                </a:solidFill>
                <a:latin typeface="+mj-lt"/>
                <a:ea typeface="+mj-ea"/>
                <a:cs typeface="+mj-cs"/>
              </a:rPr>
              <a:t>Other studies have included participants from nursing homes (Chu et al., 2014)</a:t>
            </a:r>
            <a:br>
              <a:rPr lang="en-US" sz="2200" kern="1200" dirty="0">
                <a:solidFill>
                  <a:schemeClr val="tx1"/>
                </a:solidFill>
                <a:latin typeface="+mj-lt"/>
                <a:ea typeface="+mj-ea"/>
                <a:cs typeface="+mj-cs"/>
              </a:rPr>
            </a:br>
            <a:endParaRPr lang="en-US" sz="2200" kern="1200" dirty="0">
              <a:solidFill>
                <a:schemeClr val="tx1"/>
              </a:solidFill>
              <a:latin typeface="+mj-lt"/>
              <a:ea typeface="+mj-ea"/>
              <a:cs typeface="+mj-cs"/>
            </a:endParaRPr>
          </a:p>
        </p:txBody>
      </p:sp>
      <p:sp>
        <p:nvSpPr>
          <p:cNvPr id="32" name="Freeform: Shape 31">
            <a:extLst>
              <a:ext uri="{FF2B5EF4-FFF2-40B4-BE49-F238E27FC236}">
                <a16:creationId xmlns:a16="http://schemas.microsoft.com/office/drawing/2014/main" id="{9A97FAAB-5E30-4176-BE96-C3DD3FB14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21" name="Graphic 20" descr="Group">
            <a:extLst>
              <a:ext uri="{FF2B5EF4-FFF2-40B4-BE49-F238E27FC236}">
                <a16:creationId xmlns:a16="http://schemas.microsoft.com/office/drawing/2014/main" id="{EA6FF291-0A30-89F0-2059-87CC57735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1999" y="2286000"/>
            <a:ext cx="3810001" cy="3810001"/>
          </a:xfrm>
          <a:prstGeom prst="rect">
            <a:avLst/>
          </a:prstGeom>
        </p:spPr>
      </p:pic>
      <p:sp>
        <p:nvSpPr>
          <p:cNvPr id="6" name="TextBox 5">
            <a:extLst>
              <a:ext uri="{FF2B5EF4-FFF2-40B4-BE49-F238E27FC236}">
                <a16:creationId xmlns:a16="http://schemas.microsoft.com/office/drawing/2014/main" id="{39D701D9-087F-8A4B-EFD3-EAF5EB77C582}"/>
              </a:ext>
            </a:extLst>
          </p:cNvPr>
          <p:cNvSpPr txBox="1"/>
          <p:nvPr/>
        </p:nvSpPr>
        <p:spPr>
          <a:xfrm>
            <a:off x="5333999" y="470517"/>
            <a:ext cx="6393731" cy="1107996"/>
          </a:xfrm>
          <a:prstGeom prst="rect">
            <a:avLst/>
          </a:prstGeom>
          <a:noFill/>
        </p:spPr>
        <p:txBody>
          <a:bodyPr wrap="square" rtlCol="0">
            <a:spAutoFit/>
          </a:bodyPr>
          <a:lstStyle/>
          <a:p>
            <a:r>
              <a:rPr kumimoji="0" lang="en-US" sz="6600" b="0" i="0" u="none" strike="noStrike" kern="1200" cap="none" spc="0" normalizeH="0" baseline="0" noProof="0">
                <a:ln>
                  <a:noFill/>
                </a:ln>
                <a:solidFill>
                  <a:srgbClr val="FFFFFF"/>
                </a:solidFill>
                <a:effectLst/>
                <a:uLnTx/>
                <a:uFillTx/>
                <a:latin typeface="Sitka Subheading"/>
                <a:ea typeface="+mj-ea"/>
                <a:cs typeface="+mj-cs"/>
              </a:rPr>
              <a:t>Participants</a:t>
            </a:r>
            <a:endParaRPr lang="en-GB" dirty="0"/>
          </a:p>
        </p:txBody>
      </p:sp>
    </p:spTree>
    <p:extLst>
      <p:ext uri="{BB962C8B-B14F-4D97-AF65-F5344CB8AC3E}">
        <p14:creationId xmlns:p14="http://schemas.microsoft.com/office/powerpoint/2010/main" val="483411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8D8D5-8B4A-8D60-0BA7-39B0ADEBF2AE}"/>
              </a:ext>
            </a:extLst>
          </p:cNvPr>
          <p:cNvSpPr>
            <a:spLocks noGrp="1"/>
          </p:cNvSpPr>
          <p:nvPr>
            <p:ph type="title"/>
          </p:nvPr>
        </p:nvSpPr>
        <p:spPr>
          <a:xfrm>
            <a:off x="762000" y="318116"/>
            <a:ext cx="10668000" cy="1524000"/>
          </a:xfrm>
        </p:spPr>
        <p:txBody>
          <a:bodyPr/>
          <a:lstStyle/>
          <a:p>
            <a:r>
              <a:rPr lang="en-GB" dirty="0"/>
              <a:t>Recruitment</a:t>
            </a:r>
          </a:p>
        </p:txBody>
      </p:sp>
      <p:sp>
        <p:nvSpPr>
          <p:cNvPr id="3" name="Text Placeholder 2">
            <a:extLst>
              <a:ext uri="{FF2B5EF4-FFF2-40B4-BE49-F238E27FC236}">
                <a16:creationId xmlns:a16="http://schemas.microsoft.com/office/drawing/2014/main" id="{4309AC94-3E8C-B4A2-E4A3-81CAA746C8AA}"/>
              </a:ext>
            </a:extLst>
          </p:cNvPr>
          <p:cNvSpPr>
            <a:spLocks noGrp="1"/>
          </p:cNvSpPr>
          <p:nvPr>
            <p:ph type="body" idx="1"/>
          </p:nvPr>
        </p:nvSpPr>
        <p:spPr>
          <a:xfrm>
            <a:off x="762000" y="1400822"/>
            <a:ext cx="5151119" cy="761999"/>
          </a:xfrm>
        </p:spPr>
        <p:txBody>
          <a:bodyPr/>
          <a:lstStyle/>
          <a:p>
            <a:r>
              <a:rPr lang="en-GB" dirty="0"/>
              <a:t>Inclusion</a:t>
            </a:r>
          </a:p>
        </p:txBody>
      </p:sp>
      <p:sp>
        <p:nvSpPr>
          <p:cNvPr id="4" name="Content Placeholder 3">
            <a:extLst>
              <a:ext uri="{FF2B5EF4-FFF2-40B4-BE49-F238E27FC236}">
                <a16:creationId xmlns:a16="http://schemas.microsoft.com/office/drawing/2014/main" id="{857A5A09-3C37-1131-4DA2-D88565CF6C7D}"/>
              </a:ext>
            </a:extLst>
          </p:cNvPr>
          <p:cNvSpPr>
            <a:spLocks noGrp="1"/>
          </p:cNvSpPr>
          <p:nvPr>
            <p:ph sz="half" idx="2"/>
          </p:nvPr>
        </p:nvSpPr>
        <p:spPr>
          <a:xfrm>
            <a:off x="762000" y="2331309"/>
            <a:ext cx="5151119" cy="3048000"/>
          </a:xfrm>
        </p:spPr>
        <p:txBody>
          <a:bodyPr>
            <a:normAutofit fontScale="55000" lnSpcReduction="20000"/>
          </a:bodyPr>
          <a:lstStyle/>
          <a:p>
            <a:r>
              <a:rPr lang="en-GB" dirty="0"/>
              <a:t>Mild to moderate Alzheimer’s disease</a:t>
            </a:r>
          </a:p>
          <a:p>
            <a:r>
              <a:rPr lang="en-GB" dirty="0"/>
              <a:t>Participants had to have a diagnosis of probable Alzheimer’s disease</a:t>
            </a:r>
          </a:p>
          <a:p>
            <a:r>
              <a:rPr lang="en-GB" dirty="0"/>
              <a:t>Be able to attend hospital once a week for music therapy sessions</a:t>
            </a:r>
          </a:p>
          <a:p>
            <a:r>
              <a:rPr lang="en-GB" dirty="0"/>
              <a:t>Caregivers familiar with patients daily life</a:t>
            </a:r>
          </a:p>
          <a:p>
            <a:r>
              <a:rPr lang="en-GB" dirty="0"/>
              <a:t>Patients were in good general physical condition</a:t>
            </a:r>
          </a:p>
          <a:p>
            <a:r>
              <a:rPr lang="en-GB" dirty="0"/>
              <a:t>It had been three months since the use of a consistent dose of antidementia drugs</a:t>
            </a:r>
          </a:p>
          <a:p>
            <a:endParaRPr lang="en-GB" dirty="0"/>
          </a:p>
        </p:txBody>
      </p:sp>
      <p:sp>
        <p:nvSpPr>
          <p:cNvPr id="5" name="Text Placeholder 4">
            <a:extLst>
              <a:ext uri="{FF2B5EF4-FFF2-40B4-BE49-F238E27FC236}">
                <a16:creationId xmlns:a16="http://schemas.microsoft.com/office/drawing/2014/main" id="{D5E9EDEC-A6CC-B567-47F2-FEF9AEF78BDE}"/>
              </a:ext>
            </a:extLst>
          </p:cNvPr>
          <p:cNvSpPr>
            <a:spLocks noGrp="1"/>
          </p:cNvSpPr>
          <p:nvPr>
            <p:ph type="body" sz="quarter" idx="3"/>
          </p:nvPr>
        </p:nvSpPr>
        <p:spPr>
          <a:xfrm>
            <a:off x="6278878" y="1400822"/>
            <a:ext cx="5151122" cy="761999"/>
          </a:xfrm>
        </p:spPr>
        <p:txBody>
          <a:bodyPr/>
          <a:lstStyle/>
          <a:p>
            <a:r>
              <a:rPr lang="en-GB" dirty="0"/>
              <a:t>Exclusion</a:t>
            </a:r>
          </a:p>
        </p:txBody>
      </p:sp>
      <p:sp>
        <p:nvSpPr>
          <p:cNvPr id="6" name="Content Placeholder 5">
            <a:extLst>
              <a:ext uri="{FF2B5EF4-FFF2-40B4-BE49-F238E27FC236}">
                <a16:creationId xmlns:a16="http://schemas.microsoft.com/office/drawing/2014/main" id="{6E4878F7-357E-5DE0-5265-C5240EA9FE82}"/>
              </a:ext>
            </a:extLst>
          </p:cNvPr>
          <p:cNvSpPr>
            <a:spLocks noGrp="1"/>
          </p:cNvSpPr>
          <p:nvPr>
            <p:ph sz="quarter" idx="4"/>
          </p:nvPr>
        </p:nvSpPr>
        <p:spPr>
          <a:xfrm>
            <a:off x="6278878" y="2331309"/>
            <a:ext cx="5151122" cy="3048000"/>
          </a:xfrm>
        </p:spPr>
        <p:txBody>
          <a:bodyPr>
            <a:normAutofit fontScale="70000" lnSpcReduction="20000"/>
          </a:bodyPr>
          <a:lstStyle/>
          <a:p>
            <a:r>
              <a:rPr lang="en-GB" sz="2100" dirty="0"/>
              <a:t>A</a:t>
            </a:r>
            <a:r>
              <a:rPr lang="en-GB" dirty="0"/>
              <a:t> </a:t>
            </a:r>
            <a:r>
              <a:rPr lang="en-GB" sz="2400" dirty="0"/>
              <a:t>history of a  cerebrovascular accident</a:t>
            </a:r>
          </a:p>
          <a:p>
            <a:r>
              <a:rPr lang="en-GB" sz="2400" dirty="0"/>
              <a:t>Presence of a chronic disease associated with exhaustion</a:t>
            </a:r>
          </a:p>
          <a:p>
            <a:r>
              <a:rPr lang="en-GB" sz="2400" dirty="0"/>
              <a:t>Severe cardiac, respiratory and </a:t>
            </a:r>
            <a:r>
              <a:rPr lang="en-GB" sz="2400" dirty="0" err="1"/>
              <a:t>orthopedic</a:t>
            </a:r>
            <a:r>
              <a:rPr lang="en-GB" sz="2400" dirty="0"/>
              <a:t> disabilities which would prevent them from participating in music therapy</a:t>
            </a:r>
          </a:p>
          <a:p>
            <a:r>
              <a:rPr lang="en-GB" sz="2400" dirty="0"/>
              <a:t>Psychiatric symptoms </a:t>
            </a:r>
          </a:p>
          <a:p>
            <a:r>
              <a:rPr lang="en-GB" sz="2400" dirty="0"/>
              <a:t>Patients with no care givers</a:t>
            </a:r>
          </a:p>
        </p:txBody>
      </p:sp>
      <p:sp>
        <p:nvSpPr>
          <p:cNvPr id="7" name="TextBox 6">
            <a:extLst>
              <a:ext uri="{FF2B5EF4-FFF2-40B4-BE49-F238E27FC236}">
                <a16:creationId xmlns:a16="http://schemas.microsoft.com/office/drawing/2014/main" id="{B9940037-05DD-CF1D-31E5-0F75487A15BF}"/>
              </a:ext>
            </a:extLst>
          </p:cNvPr>
          <p:cNvSpPr txBox="1"/>
          <p:nvPr/>
        </p:nvSpPr>
        <p:spPr>
          <a:xfrm>
            <a:off x="762000" y="5569995"/>
            <a:ext cx="9217572" cy="369332"/>
          </a:xfrm>
          <a:prstGeom prst="rect">
            <a:avLst/>
          </a:prstGeom>
          <a:noFill/>
        </p:spPr>
        <p:txBody>
          <a:bodyPr wrap="square" rtlCol="0">
            <a:spAutoFit/>
          </a:bodyPr>
          <a:lstStyle/>
          <a:p>
            <a:r>
              <a:rPr lang="en-GB" dirty="0"/>
              <a:t>These criteria's are consistent with other research (Chu et at., 2014; </a:t>
            </a:r>
            <a:r>
              <a:rPr lang="en-GB" dirty="0" err="1"/>
              <a:t>Vink</a:t>
            </a:r>
            <a:r>
              <a:rPr lang="en-GB" dirty="0"/>
              <a:t> et al., 2002)</a:t>
            </a:r>
          </a:p>
        </p:txBody>
      </p:sp>
    </p:spTree>
    <p:extLst>
      <p:ext uri="{BB962C8B-B14F-4D97-AF65-F5344CB8AC3E}">
        <p14:creationId xmlns:p14="http://schemas.microsoft.com/office/powerpoint/2010/main" val="3858387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5970E-675E-730C-B7A5-CB1BC65D63E8}"/>
              </a:ext>
            </a:extLst>
          </p:cNvPr>
          <p:cNvSpPr>
            <a:spLocks noGrp="1"/>
          </p:cNvSpPr>
          <p:nvPr>
            <p:ph type="title"/>
          </p:nvPr>
        </p:nvSpPr>
        <p:spPr>
          <a:xfrm>
            <a:off x="762000" y="211584"/>
            <a:ext cx="4316027" cy="1524000"/>
          </a:xfrm>
        </p:spPr>
        <p:txBody>
          <a:bodyPr/>
          <a:lstStyle/>
          <a:p>
            <a:r>
              <a:rPr lang="en-GB" dirty="0"/>
              <a:t>Music Therapy </a:t>
            </a:r>
          </a:p>
        </p:txBody>
      </p:sp>
      <p:sp>
        <p:nvSpPr>
          <p:cNvPr id="3" name="Content Placeholder 2">
            <a:extLst>
              <a:ext uri="{FF2B5EF4-FFF2-40B4-BE49-F238E27FC236}">
                <a16:creationId xmlns:a16="http://schemas.microsoft.com/office/drawing/2014/main" id="{20EA8A35-9535-3E95-9870-FD04F1CC2992}"/>
              </a:ext>
            </a:extLst>
          </p:cNvPr>
          <p:cNvSpPr>
            <a:spLocks noGrp="1"/>
          </p:cNvSpPr>
          <p:nvPr>
            <p:ph idx="1"/>
          </p:nvPr>
        </p:nvSpPr>
        <p:spPr>
          <a:xfrm>
            <a:off x="761999" y="1735584"/>
            <a:ext cx="4316027" cy="3818083"/>
          </a:xfrm>
        </p:spPr>
        <p:txBody>
          <a:bodyPr>
            <a:normAutofit fontScale="85000" lnSpcReduction="20000"/>
          </a:bodyPr>
          <a:lstStyle/>
          <a:p>
            <a:r>
              <a:rPr lang="en-GB" dirty="0"/>
              <a:t>Sessions were once a week for 6months. Sessions lasted about an hour. </a:t>
            </a:r>
          </a:p>
          <a:p>
            <a:r>
              <a:rPr lang="en-GB" dirty="0"/>
              <a:t>Participants were required to practice singing at home. It was expected that participants would complete 20mins three times a week.</a:t>
            </a:r>
          </a:p>
          <a:p>
            <a:pPr marL="0" indent="0">
              <a:buNone/>
            </a:pPr>
            <a:endParaRPr lang="en-GB" dirty="0"/>
          </a:p>
          <a:p>
            <a:endParaRPr lang="en-GB" dirty="0"/>
          </a:p>
        </p:txBody>
      </p:sp>
      <p:sp>
        <p:nvSpPr>
          <p:cNvPr id="4" name="TextBox 3">
            <a:extLst>
              <a:ext uri="{FF2B5EF4-FFF2-40B4-BE49-F238E27FC236}">
                <a16:creationId xmlns:a16="http://schemas.microsoft.com/office/drawing/2014/main" id="{0F83F909-8634-92DC-76BD-EF5C4948077F}"/>
              </a:ext>
            </a:extLst>
          </p:cNvPr>
          <p:cNvSpPr txBox="1"/>
          <p:nvPr/>
        </p:nvSpPr>
        <p:spPr>
          <a:xfrm>
            <a:off x="6498454" y="973584"/>
            <a:ext cx="4998129" cy="3139321"/>
          </a:xfrm>
          <a:prstGeom prst="rect">
            <a:avLst/>
          </a:prstGeom>
          <a:noFill/>
        </p:spPr>
        <p:txBody>
          <a:bodyPr wrap="square" rtlCol="0">
            <a:spAutoFit/>
          </a:bodyPr>
          <a:lstStyle/>
          <a:p>
            <a:r>
              <a:rPr lang="en-GB" dirty="0"/>
              <a:t>Sessions consisted of:</a:t>
            </a:r>
          </a:p>
          <a:p>
            <a:endParaRPr lang="en-GB" dirty="0"/>
          </a:p>
          <a:p>
            <a:pPr marL="285750" indent="-285750">
              <a:buFont typeface="Arial" panose="020B0604020202020204" pitchFamily="34" charset="0"/>
              <a:buChar char="•"/>
            </a:pPr>
            <a:r>
              <a:rPr lang="en-GB" dirty="0"/>
              <a:t>15 mins of voice training</a:t>
            </a:r>
          </a:p>
          <a:p>
            <a:pPr marL="285750" indent="-285750">
              <a:buFont typeface="Arial" panose="020B0604020202020204" pitchFamily="34" charset="0"/>
              <a:buChar char="•"/>
            </a:pPr>
            <a:r>
              <a:rPr lang="en-GB" dirty="0"/>
              <a:t>15 mins of review of the former session including singing songs which were practiced in previous weeks</a:t>
            </a:r>
          </a:p>
          <a:p>
            <a:pPr marL="285750" indent="-285750">
              <a:buFont typeface="Arial" panose="020B0604020202020204" pitchFamily="34" charset="0"/>
              <a:buChar char="•"/>
            </a:pPr>
            <a:r>
              <a:rPr lang="en-GB" dirty="0"/>
              <a:t>20 mins of practicing familiar songs</a:t>
            </a:r>
          </a:p>
          <a:p>
            <a:pPr marL="285750" indent="-285750">
              <a:buFont typeface="Arial" panose="020B0604020202020204" pitchFamily="34" charset="0"/>
              <a:buChar char="•"/>
            </a:pPr>
            <a:r>
              <a:rPr lang="en-GB" dirty="0"/>
              <a:t>10 mins recreation time, singing their favourite songs  </a:t>
            </a:r>
          </a:p>
          <a:p>
            <a:pPr marL="285750" indent="-285750">
              <a:buFont typeface="Arial" panose="020B0604020202020204" pitchFamily="34" charset="0"/>
              <a:buChar char="•"/>
            </a:pPr>
            <a:endParaRPr lang="en-GB" dirty="0"/>
          </a:p>
          <a:p>
            <a:r>
              <a:rPr lang="en-GB" dirty="0"/>
              <a:t> </a:t>
            </a:r>
          </a:p>
        </p:txBody>
      </p:sp>
      <p:sp>
        <p:nvSpPr>
          <p:cNvPr id="5" name="TextBox 4">
            <a:extLst>
              <a:ext uri="{FF2B5EF4-FFF2-40B4-BE49-F238E27FC236}">
                <a16:creationId xmlns:a16="http://schemas.microsoft.com/office/drawing/2014/main" id="{F321D7A6-57F2-4C9C-B2CD-C419C25B9459}"/>
              </a:ext>
            </a:extLst>
          </p:cNvPr>
          <p:cNvSpPr txBox="1"/>
          <p:nvPr/>
        </p:nvSpPr>
        <p:spPr>
          <a:xfrm rot="20983361">
            <a:off x="6383047" y="3787599"/>
            <a:ext cx="5566299" cy="1200329"/>
          </a:xfrm>
          <a:prstGeom prst="rect">
            <a:avLst/>
          </a:prstGeom>
          <a:noFill/>
        </p:spPr>
        <p:txBody>
          <a:bodyPr wrap="square" rtlCol="0">
            <a:spAutoFit/>
          </a:bodyPr>
          <a:lstStyle/>
          <a:p>
            <a:r>
              <a:rPr lang="en-GB" dirty="0"/>
              <a:t>Listening to music and singing songs which patients would have listened to when they were young, it is believed they could experience a life review. </a:t>
            </a:r>
          </a:p>
        </p:txBody>
      </p:sp>
      <p:sp>
        <p:nvSpPr>
          <p:cNvPr id="6" name="TextBox 5">
            <a:extLst>
              <a:ext uri="{FF2B5EF4-FFF2-40B4-BE49-F238E27FC236}">
                <a16:creationId xmlns:a16="http://schemas.microsoft.com/office/drawing/2014/main" id="{391B0640-B933-A361-2759-CFF1CC5623FD}"/>
              </a:ext>
            </a:extLst>
          </p:cNvPr>
          <p:cNvSpPr txBox="1"/>
          <p:nvPr/>
        </p:nvSpPr>
        <p:spPr>
          <a:xfrm>
            <a:off x="476250" y="5731490"/>
            <a:ext cx="6486525" cy="646331"/>
          </a:xfrm>
          <a:prstGeom prst="rect">
            <a:avLst/>
          </a:prstGeom>
          <a:noFill/>
        </p:spPr>
        <p:txBody>
          <a:bodyPr wrap="square" rtlCol="0">
            <a:spAutoFit/>
          </a:bodyPr>
          <a:lstStyle/>
          <a:p>
            <a:r>
              <a:rPr lang="en-GB" dirty="0"/>
              <a:t>A full review of the intervention was not possible due to researchers not providing the full details of the intervention. </a:t>
            </a:r>
          </a:p>
        </p:txBody>
      </p:sp>
    </p:spTree>
    <p:extLst>
      <p:ext uri="{BB962C8B-B14F-4D97-AF65-F5344CB8AC3E}">
        <p14:creationId xmlns:p14="http://schemas.microsoft.com/office/powerpoint/2010/main" val="50929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9C991-627D-778A-8901-AC03F3DDC8A0}"/>
              </a:ext>
            </a:extLst>
          </p:cNvPr>
          <p:cNvSpPr>
            <a:spLocks noGrp="1"/>
          </p:cNvSpPr>
          <p:nvPr>
            <p:ph type="title"/>
          </p:nvPr>
        </p:nvSpPr>
        <p:spPr>
          <a:xfrm>
            <a:off x="762000" y="424649"/>
            <a:ext cx="10668000" cy="1524000"/>
          </a:xfrm>
        </p:spPr>
        <p:txBody>
          <a:bodyPr/>
          <a:lstStyle/>
          <a:p>
            <a:pPr algn="ctr"/>
            <a:r>
              <a:rPr lang="en-GB" dirty="0"/>
              <a:t>Neuropsychological Assessments</a:t>
            </a:r>
          </a:p>
        </p:txBody>
      </p:sp>
      <p:sp>
        <p:nvSpPr>
          <p:cNvPr id="3" name="Content Placeholder 2">
            <a:extLst>
              <a:ext uri="{FF2B5EF4-FFF2-40B4-BE49-F238E27FC236}">
                <a16:creationId xmlns:a16="http://schemas.microsoft.com/office/drawing/2014/main" id="{CB86AFF2-9533-0182-B16C-2630309EC8C1}"/>
              </a:ext>
            </a:extLst>
          </p:cNvPr>
          <p:cNvSpPr>
            <a:spLocks noGrp="1"/>
          </p:cNvSpPr>
          <p:nvPr>
            <p:ph idx="1"/>
          </p:nvPr>
        </p:nvSpPr>
        <p:spPr>
          <a:xfrm>
            <a:off x="592696" y="1819968"/>
            <a:ext cx="11338265" cy="3818083"/>
          </a:xfrm>
        </p:spPr>
        <p:txBody>
          <a:bodyPr/>
          <a:lstStyle/>
          <a:p>
            <a:r>
              <a:rPr lang="en-GB" dirty="0"/>
              <a:t>Intellectual Function – Ravens Colored Progressive Matrices (RCPM)			    	  Mini Mental State Examination (MMSE)</a:t>
            </a:r>
          </a:p>
          <a:p>
            <a:r>
              <a:rPr lang="en-GB" dirty="0"/>
              <a:t>Memory 	- 		  </a:t>
            </a:r>
            <a:r>
              <a:rPr lang="en-GB" dirty="0" err="1"/>
              <a:t>Rivermead</a:t>
            </a:r>
            <a:r>
              <a:rPr lang="en-GB" dirty="0"/>
              <a:t> Behavioural Memory Test (RBMT)</a:t>
            </a:r>
          </a:p>
          <a:p>
            <a:r>
              <a:rPr lang="en-GB" dirty="0"/>
              <a:t>Construction Ability -  Methods by </a:t>
            </a:r>
            <a:r>
              <a:rPr lang="en-GB" dirty="0" err="1"/>
              <a:t>Strub</a:t>
            </a:r>
            <a:r>
              <a:rPr lang="en-GB" dirty="0"/>
              <a:t> and Black</a:t>
            </a:r>
          </a:p>
          <a:p>
            <a:r>
              <a:rPr lang="en-GB" dirty="0"/>
              <a:t>Frontal Function  -        Words Fluency (WF)                                                                                                 				  The Frontal Assessment Battery </a:t>
            </a:r>
          </a:p>
          <a:p>
            <a:endParaRPr lang="en-GB" dirty="0"/>
          </a:p>
        </p:txBody>
      </p:sp>
    </p:spTree>
    <p:extLst>
      <p:ext uri="{BB962C8B-B14F-4D97-AF65-F5344CB8AC3E}">
        <p14:creationId xmlns:p14="http://schemas.microsoft.com/office/powerpoint/2010/main" val="2390813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4B59-C31E-EBA0-82D5-9906887C60E1}"/>
              </a:ext>
            </a:extLst>
          </p:cNvPr>
          <p:cNvSpPr>
            <a:spLocks noGrp="1"/>
          </p:cNvSpPr>
          <p:nvPr>
            <p:ph type="title"/>
          </p:nvPr>
        </p:nvSpPr>
        <p:spPr/>
        <p:txBody>
          <a:bodyPr/>
          <a:lstStyle/>
          <a:p>
            <a:r>
              <a:rPr lang="en-GB" dirty="0"/>
              <a:t>fMRI</a:t>
            </a:r>
          </a:p>
        </p:txBody>
      </p:sp>
      <p:graphicFrame>
        <p:nvGraphicFramePr>
          <p:cNvPr id="5" name="Content Placeholder 2">
            <a:extLst>
              <a:ext uri="{FF2B5EF4-FFF2-40B4-BE49-F238E27FC236}">
                <a16:creationId xmlns:a16="http://schemas.microsoft.com/office/drawing/2014/main" id="{DE08BBAF-EC02-7D54-1B29-A8E1610BE450}"/>
              </a:ext>
            </a:extLst>
          </p:cNvPr>
          <p:cNvGraphicFramePr>
            <a:graphicFrameLocks noGrp="1"/>
          </p:cNvGraphicFramePr>
          <p:nvPr>
            <p:ph idx="1"/>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9576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798F9-0348-C333-5797-A00683B9753F}"/>
              </a:ext>
            </a:extLst>
          </p:cNvPr>
          <p:cNvSpPr>
            <a:spLocks noGrp="1"/>
          </p:cNvSpPr>
          <p:nvPr>
            <p:ph type="title"/>
          </p:nvPr>
        </p:nvSpPr>
        <p:spPr>
          <a:xfrm>
            <a:off x="646590" y="82857"/>
            <a:ext cx="10668000" cy="1524000"/>
          </a:xfrm>
        </p:spPr>
        <p:txBody>
          <a:bodyPr/>
          <a:lstStyle/>
          <a:p>
            <a:pPr algn="ctr"/>
            <a:r>
              <a:rPr lang="en-GB" dirty="0"/>
              <a:t>fMRI</a:t>
            </a:r>
          </a:p>
        </p:txBody>
      </p:sp>
      <p:sp>
        <p:nvSpPr>
          <p:cNvPr id="3" name="Text Placeholder 2">
            <a:extLst>
              <a:ext uri="{FF2B5EF4-FFF2-40B4-BE49-F238E27FC236}">
                <a16:creationId xmlns:a16="http://schemas.microsoft.com/office/drawing/2014/main" id="{C8EC4758-4774-0A39-A909-1EFCE5A0F15C}"/>
              </a:ext>
            </a:extLst>
          </p:cNvPr>
          <p:cNvSpPr>
            <a:spLocks noGrp="1"/>
          </p:cNvSpPr>
          <p:nvPr>
            <p:ph type="body" idx="1"/>
          </p:nvPr>
        </p:nvSpPr>
        <p:spPr>
          <a:xfrm>
            <a:off x="761999" y="1225857"/>
            <a:ext cx="5151119" cy="761999"/>
          </a:xfrm>
        </p:spPr>
        <p:txBody>
          <a:bodyPr/>
          <a:lstStyle/>
          <a:p>
            <a:pPr algn="ctr"/>
            <a:r>
              <a:rPr lang="en-GB" dirty="0"/>
              <a:t>Advantages	</a:t>
            </a:r>
          </a:p>
        </p:txBody>
      </p:sp>
      <p:sp>
        <p:nvSpPr>
          <p:cNvPr id="4" name="Content Placeholder 3">
            <a:extLst>
              <a:ext uri="{FF2B5EF4-FFF2-40B4-BE49-F238E27FC236}">
                <a16:creationId xmlns:a16="http://schemas.microsoft.com/office/drawing/2014/main" id="{949C2715-992F-ECB9-D6F7-E7A93FA6CCCC}"/>
              </a:ext>
            </a:extLst>
          </p:cNvPr>
          <p:cNvSpPr>
            <a:spLocks noGrp="1"/>
          </p:cNvSpPr>
          <p:nvPr>
            <p:ph sz="half" idx="2"/>
          </p:nvPr>
        </p:nvSpPr>
        <p:spPr>
          <a:xfrm>
            <a:off x="761998" y="2115845"/>
            <a:ext cx="5151119" cy="3048000"/>
          </a:xfrm>
        </p:spPr>
        <p:txBody>
          <a:bodyPr>
            <a:normAutofit fontScale="70000" lnSpcReduction="20000"/>
          </a:bodyPr>
          <a:lstStyle/>
          <a:p>
            <a:r>
              <a:rPr lang="en-GB" dirty="0"/>
              <a:t>Non invasive</a:t>
            </a:r>
          </a:p>
          <a:p>
            <a:r>
              <a:rPr lang="en-GB" dirty="0"/>
              <a:t>Does not involve radiation</a:t>
            </a:r>
          </a:p>
          <a:p>
            <a:r>
              <a:rPr lang="en-GB" dirty="0"/>
              <a:t>Produces high resolution images</a:t>
            </a:r>
          </a:p>
          <a:p>
            <a:r>
              <a:rPr lang="en-GB" dirty="0"/>
              <a:t>Process can be completed in an hour</a:t>
            </a:r>
          </a:p>
          <a:p>
            <a:r>
              <a:rPr lang="en-GB" dirty="0"/>
              <a:t>Can evaluate both structure and functions of the brain</a:t>
            </a:r>
          </a:p>
          <a:p>
            <a:r>
              <a:rPr lang="en-GB" dirty="0"/>
              <a:t>Spatial resolution of 1-2mm</a:t>
            </a:r>
          </a:p>
        </p:txBody>
      </p:sp>
      <p:sp>
        <p:nvSpPr>
          <p:cNvPr id="5" name="Text Placeholder 4">
            <a:extLst>
              <a:ext uri="{FF2B5EF4-FFF2-40B4-BE49-F238E27FC236}">
                <a16:creationId xmlns:a16="http://schemas.microsoft.com/office/drawing/2014/main" id="{AE64C1EC-6563-C52C-8642-50DC750C2D8C}"/>
              </a:ext>
            </a:extLst>
          </p:cNvPr>
          <p:cNvSpPr>
            <a:spLocks noGrp="1"/>
          </p:cNvSpPr>
          <p:nvPr>
            <p:ph type="body" sz="quarter" idx="3"/>
          </p:nvPr>
        </p:nvSpPr>
        <p:spPr>
          <a:xfrm>
            <a:off x="6278878" y="1225857"/>
            <a:ext cx="5151122" cy="761999"/>
          </a:xfrm>
        </p:spPr>
        <p:txBody>
          <a:bodyPr/>
          <a:lstStyle/>
          <a:p>
            <a:pPr algn="ctr"/>
            <a:r>
              <a:rPr lang="en-GB" dirty="0"/>
              <a:t>Disadvantages</a:t>
            </a:r>
          </a:p>
        </p:txBody>
      </p:sp>
      <p:sp>
        <p:nvSpPr>
          <p:cNvPr id="6" name="Content Placeholder 5">
            <a:extLst>
              <a:ext uri="{FF2B5EF4-FFF2-40B4-BE49-F238E27FC236}">
                <a16:creationId xmlns:a16="http://schemas.microsoft.com/office/drawing/2014/main" id="{90A3A632-2116-A41D-9003-6D129D566FED}"/>
              </a:ext>
            </a:extLst>
          </p:cNvPr>
          <p:cNvSpPr>
            <a:spLocks noGrp="1"/>
          </p:cNvSpPr>
          <p:nvPr>
            <p:ph sz="quarter" idx="4"/>
          </p:nvPr>
        </p:nvSpPr>
        <p:spPr>
          <a:xfrm>
            <a:off x="6278878" y="2115845"/>
            <a:ext cx="5151122" cy="3048000"/>
          </a:xfrm>
        </p:spPr>
        <p:txBody>
          <a:bodyPr/>
          <a:lstStyle/>
          <a:p>
            <a:r>
              <a:rPr lang="en-GB" sz="2200" dirty="0"/>
              <a:t>Expensive</a:t>
            </a:r>
          </a:p>
          <a:p>
            <a:r>
              <a:rPr lang="en-GB" sz="2200" dirty="0"/>
              <a:t>Patients have to stay still to capture clear images</a:t>
            </a:r>
          </a:p>
          <a:p>
            <a:r>
              <a:rPr lang="en-GB" sz="2200" dirty="0"/>
              <a:t>Patients movements can affect quality of image</a:t>
            </a:r>
          </a:p>
          <a:p>
            <a:endParaRPr lang="en-GB" dirty="0"/>
          </a:p>
        </p:txBody>
      </p:sp>
    </p:spTree>
    <p:extLst>
      <p:ext uri="{BB962C8B-B14F-4D97-AF65-F5344CB8AC3E}">
        <p14:creationId xmlns:p14="http://schemas.microsoft.com/office/powerpoint/2010/main" val="4155656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Generated Lights">
            <a:extLst>
              <a:ext uri="{FF2B5EF4-FFF2-40B4-BE49-F238E27FC236}">
                <a16:creationId xmlns:a16="http://schemas.microsoft.com/office/drawing/2014/main" id="{E40163EE-4F2C-35A6-EF56-531B7349208C}"/>
              </a:ext>
            </a:extLst>
          </p:cNvPr>
          <p:cNvPicPr>
            <a:picLocks noChangeAspect="1"/>
          </p:cNvPicPr>
          <p:nvPr/>
        </p:nvPicPr>
        <p:blipFill rotWithShape="1">
          <a:blip r:embed="rId2"/>
          <a:srcRect l="10101" r="21417"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8" name="Freeform: Shape 17">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2238DCA-1D24-74C3-6518-E9C8518A94A7}"/>
              </a:ext>
            </a:extLst>
          </p:cNvPr>
          <p:cNvSpPr>
            <a:spLocks noGrp="1"/>
          </p:cNvSpPr>
          <p:nvPr>
            <p:ph idx="1"/>
          </p:nvPr>
        </p:nvSpPr>
        <p:spPr>
          <a:xfrm>
            <a:off x="762000" y="2286000"/>
            <a:ext cx="5334000" cy="3810001"/>
          </a:xfrm>
        </p:spPr>
        <p:txBody>
          <a:bodyPr>
            <a:normAutofit/>
          </a:bodyPr>
          <a:lstStyle/>
          <a:p>
            <a:pPr>
              <a:lnSpc>
                <a:spcPct val="115000"/>
              </a:lnSpc>
            </a:pPr>
            <a:r>
              <a:rPr lang="en-GB" sz="1100" dirty="0"/>
              <a:t>Measures the electrical activity of the brain via electrodes which are placed on the scalp. </a:t>
            </a:r>
          </a:p>
          <a:p>
            <a:pPr>
              <a:lnSpc>
                <a:spcPct val="115000"/>
              </a:lnSpc>
            </a:pPr>
            <a:r>
              <a:rPr lang="en-GB" sz="1100" dirty="0"/>
              <a:t>Can quickly determine how brain activity can change in response to stimuli</a:t>
            </a:r>
          </a:p>
          <a:p>
            <a:pPr>
              <a:lnSpc>
                <a:spcPct val="115000"/>
              </a:lnSpc>
            </a:pPr>
            <a:r>
              <a:rPr lang="en-GB" sz="1100" dirty="0"/>
              <a:t>Patients do not have to go into a machine</a:t>
            </a:r>
          </a:p>
          <a:p>
            <a:pPr>
              <a:lnSpc>
                <a:spcPct val="115000"/>
              </a:lnSpc>
            </a:pPr>
            <a:r>
              <a:rPr lang="en-GB" sz="1100" dirty="0"/>
              <a:t>Non invasive</a:t>
            </a:r>
          </a:p>
          <a:p>
            <a:pPr>
              <a:lnSpc>
                <a:spcPct val="115000"/>
              </a:lnSpc>
            </a:pPr>
            <a:r>
              <a:rPr lang="en-GB" sz="1100" dirty="0"/>
              <a:t>Low in cost </a:t>
            </a:r>
          </a:p>
          <a:p>
            <a:pPr>
              <a:lnSpc>
                <a:spcPct val="115000"/>
              </a:lnSpc>
            </a:pPr>
            <a:r>
              <a:rPr lang="en-GB" sz="1100" dirty="0"/>
              <a:t>Portable</a:t>
            </a:r>
          </a:p>
          <a:p>
            <a:pPr>
              <a:lnSpc>
                <a:spcPct val="115000"/>
              </a:lnSpc>
            </a:pPr>
            <a:r>
              <a:rPr lang="en-GB" sz="1100" dirty="0"/>
              <a:t>Although has small spatial resolution</a:t>
            </a:r>
          </a:p>
          <a:p>
            <a:pPr>
              <a:lnSpc>
                <a:spcPct val="115000"/>
              </a:lnSpc>
            </a:pPr>
            <a:r>
              <a:rPr lang="en-GB" sz="1100" dirty="0"/>
              <a:t>Can only detect activity in superficial regions of the brain</a:t>
            </a:r>
          </a:p>
          <a:p>
            <a:pPr>
              <a:lnSpc>
                <a:spcPct val="115000"/>
              </a:lnSpc>
            </a:pPr>
            <a:r>
              <a:rPr lang="en-GB" sz="1100" dirty="0"/>
              <a:t>Technique is limited</a:t>
            </a:r>
          </a:p>
          <a:p>
            <a:pPr>
              <a:lnSpc>
                <a:spcPct val="115000"/>
              </a:lnSpc>
            </a:pPr>
            <a:r>
              <a:rPr lang="en-GB" sz="1100" dirty="0"/>
              <a:t>Difficult to pinpoint the exact are/region of activity</a:t>
            </a:r>
          </a:p>
          <a:p>
            <a:pPr>
              <a:lnSpc>
                <a:spcPct val="115000"/>
              </a:lnSpc>
            </a:pPr>
            <a:endParaRPr lang="en-GB" sz="1100" dirty="0"/>
          </a:p>
        </p:txBody>
      </p:sp>
      <p:sp>
        <p:nvSpPr>
          <p:cNvPr id="2" name="Title 1">
            <a:extLst>
              <a:ext uri="{FF2B5EF4-FFF2-40B4-BE49-F238E27FC236}">
                <a16:creationId xmlns:a16="http://schemas.microsoft.com/office/drawing/2014/main" id="{EB6420F4-838D-78F8-014C-08B687A4FE77}"/>
              </a:ext>
            </a:extLst>
          </p:cNvPr>
          <p:cNvSpPr>
            <a:spLocks noGrp="1"/>
          </p:cNvSpPr>
          <p:nvPr>
            <p:ph type="title"/>
          </p:nvPr>
        </p:nvSpPr>
        <p:spPr>
          <a:xfrm>
            <a:off x="762000" y="762000"/>
            <a:ext cx="5334000" cy="1524000"/>
          </a:xfrm>
        </p:spPr>
        <p:txBody>
          <a:bodyPr>
            <a:normAutofit/>
          </a:bodyPr>
          <a:lstStyle/>
          <a:p>
            <a:r>
              <a:rPr lang="en-GB" sz="3200"/>
              <a:t>Alternative Assessments</a:t>
            </a:r>
            <a:br>
              <a:rPr lang="en-GB" sz="3200"/>
            </a:br>
            <a:r>
              <a:rPr lang="en-GB" sz="3200"/>
              <a:t>EEG</a:t>
            </a:r>
          </a:p>
        </p:txBody>
      </p:sp>
    </p:spTree>
    <p:extLst>
      <p:ext uri="{BB962C8B-B14F-4D97-AF65-F5344CB8AC3E}">
        <p14:creationId xmlns:p14="http://schemas.microsoft.com/office/powerpoint/2010/main" val="399117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5" name="Freeform: Shape 24">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7" name="Freeform: Shape 26">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9" name="Rectangle 2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9603373-E86F-1E94-1792-8DE72BDA61A5}"/>
              </a:ext>
            </a:extLst>
          </p:cNvPr>
          <p:cNvSpPr>
            <a:spLocks noGrp="1"/>
          </p:cNvSpPr>
          <p:nvPr>
            <p:ph type="title"/>
          </p:nvPr>
        </p:nvSpPr>
        <p:spPr>
          <a:xfrm>
            <a:off x="6858000" y="753765"/>
            <a:ext cx="4572000" cy="4780260"/>
          </a:xfrm>
        </p:spPr>
        <p:txBody>
          <a:bodyPr vert="horz" lIns="91440" tIns="45720" rIns="91440" bIns="45720" rtlCol="0" anchor="b">
            <a:normAutofit fontScale="90000"/>
          </a:bodyPr>
          <a:lstStyle/>
          <a:p>
            <a:r>
              <a:rPr lang="en-US" sz="2000" kern="1200" dirty="0">
                <a:solidFill>
                  <a:schemeClr val="tx1"/>
                </a:solidFill>
                <a:latin typeface="+mj-lt"/>
                <a:ea typeface="+mj-ea"/>
                <a:cs typeface="+mj-cs"/>
              </a:rPr>
              <a:t>A lot of research tends to use fMRI in their studies, Dennis &amp; Thompson, 2014; </a:t>
            </a:r>
            <a:r>
              <a:rPr lang="en-US" sz="2000" kern="1200" dirty="0" err="1">
                <a:solidFill>
                  <a:schemeClr val="tx1"/>
                </a:solidFill>
                <a:latin typeface="+mj-lt"/>
                <a:ea typeface="+mj-ea"/>
                <a:cs typeface="+mj-cs"/>
              </a:rPr>
              <a:t>Agosta</a:t>
            </a:r>
            <a:r>
              <a:rPr lang="en-US" sz="2000" kern="1200" dirty="0">
                <a:solidFill>
                  <a:schemeClr val="tx1"/>
                </a:solidFill>
                <a:latin typeface="+mj-lt"/>
                <a:ea typeface="+mj-ea"/>
                <a:cs typeface="+mj-cs"/>
              </a:rPr>
              <a:t> et al., 2012; </a:t>
            </a:r>
            <a:r>
              <a:rPr lang="en-US" sz="2000" kern="1200" dirty="0" err="1">
                <a:solidFill>
                  <a:schemeClr val="tx1"/>
                </a:solidFill>
                <a:latin typeface="+mj-lt"/>
                <a:ea typeface="+mj-ea"/>
                <a:cs typeface="+mj-cs"/>
              </a:rPr>
              <a:t>Machulda</a:t>
            </a:r>
            <a:r>
              <a:rPr lang="en-US" sz="2000" kern="1200" dirty="0">
                <a:solidFill>
                  <a:schemeClr val="tx1"/>
                </a:solidFill>
                <a:latin typeface="+mj-lt"/>
                <a:ea typeface="+mj-ea"/>
                <a:cs typeface="+mj-cs"/>
              </a:rPr>
              <a:t> et al., 2003.</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Due to being able to evaluate both the structure and functions of the brain.</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Although it may be beneficial for researchers to use an EEG in their studies as they are a much cheaper technique, readily available could allow more participants which would allow more data to be gathered on the human brain. </a:t>
            </a: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endParaRPr lang="en-US" sz="1400" kern="1200" dirty="0">
              <a:solidFill>
                <a:schemeClr val="tx1"/>
              </a:solidFill>
              <a:latin typeface="+mj-lt"/>
              <a:ea typeface="+mj-ea"/>
              <a:cs typeface="+mj-cs"/>
            </a:endParaRPr>
          </a:p>
        </p:txBody>
      </p:sp>
      <p:pic>
        <p:nvPicPr>
          <p:cNvPr id="4" name="Picture 3" descr="Scan of a human brain in a neurology clinic">
            <a:extLst>
              <a:ext uri="{FF2B5EF4-FFF2-40B4-BE49-F238E27FC236}">
                <a16:creationId xmlns:a16="http://schemas.microsoft.com/office/drawing/2014/main" id="{00C38A53-F7C0-3B8D-5C90-08399EC009DB}"/>
              </a:ext>
            </a:extLst>
          </p:cNvPr>
          <p:cNvPicPr>
            <a:picLocks noChangeAspect="1"/>
          </p:cNvPicPr>
          <p:nvPr/>
        </p:nvPicPr>
        <p:blipFill rotWithShape="1">
          <a:blip r:embed="rId2"/>
          <a:srcRect l="30592" r="-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1" name="Freeform: Shape 3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2740994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33C04-5EC1-ED39-38D0-8A6EB8736652}"/>
              </a:ext>
            </a:extLst>
          </p:cNvPr>
          <p:cNvSpPr>
            <a:spLocks noGrp="1"/>
          </p:cNvSpPr>
          <p:nvPr>
            <p:ph type="title"/>
          </p:nvPr>
        </p:nvSpPr>
        <p:spPr/>
        <p:txBody>
          <a:bodyPr/>
          <a:lstStyle/>
          <a:p>
            <a:r>
              <a:rPr lang="en-GB"/>
              <a:t>Results</a:t>
            </a:r>
            <a:endParaRPr lang="en-GB" dirty="0"/>
          </a:p>
        </p:txBody>
      </p:sp>
      <p:graphicFrame>
        <p:nvGraphicFramePr>
          <p:cNvPr id="17" name="Content Placeholder 2">
            <a:extLst>
              <a:ext uri="{FF2B5EF4-FFF2-40B4-BE49-F238E27FC236}">
                <a16:creationId xmlns:a16="http://schemas.microsoft.com/office/drawing/2014/main" id="{DB584F53-07BC-0C85-C882-D09CC628FD1D}"/>
              </a:ext>
            </a:extLst>
          </p:cNvPr>
          <p:cNvGraphicFramePr>
            <a:graphicFrameLocks noGrp="1"/>
          </p:cNvGraphicFramePr>
          <p:nvPr>
            <p:ph idx="1"/>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8038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E861A6E4-CB70-4D29-87D4-AD020035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5635"/>
            <a:ext cx="4212773" cy="5022365"/>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17" name="Freeform: Shape 12">
            <a:extLst>
              <a:ext uri="{FF2B5EF4-FFF2-40B4-BE49-F238E27FC236}">
                <a16:creationId xmlns:a16="http://schemas.microsoft.com/office/drawing/2014/main" id="{BFE67A51-A6D2-4F56-B718-2BF4AD24E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3999"/>
            <a:ext cx="4095749"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6E182A1-AAD0-FA89-E7B3-EE360958A0A9}"/>
              </a:ext>
            </a:extLst>
          </p:cNvPr>
          <p:cNvSpPr>
            <a:spLocks noGrp="1"/>
          </p:cNvSpPr>
          <p:nvPr>
            <p:ph type="title"/>
          </p:nvPr>
        </p:nvSpPr>
        <p:spPr>
          <a:xfrm>
            <a:off x="718750" y="3034421"/>
            <a:ext cx="3048001" cy="2286000"/>
          </a:xfrm>
        </p:spPr>
        <p:txBody>
          <a:bodyPr anchor="b">
            <a:normAutofit/>
          </a:bodyPr>
          <a:lstStyle/>
          <a:p>
            <a:r>
              <a:rPr lang="en-GB" sz="3200">
                <a:solidFill>
                  <a:srgbClr val="FFFFFF"/>
                </a:solidFill>
              </a:rPr>
              <a:t>Limitations</a:t>
            </a:r>
          </a:p>
        </p:txBody>
      </p:sp>
      <p:graphicFrame>
        <p:nvGraphicFramePr>
          <p:cNvPr id="18" name="Content Placeholder 2">
            <a:extLst>
              <a:ext uri="{FF2B5EF4-FFF2-40B4-BE49-F238E27FC236}">
                <a16:creationId xmlns:a16="http://schemas.microsoft.com/office/drawing/2014/main" id="{F4881766-83C0-2421-C5E5-F64417CF41F5}"/>
              </a:ext>
            </a:extLst>
          </p:cNvPr>
          <p:cNvGraphicFramePr>
            <a:graphicFrameLocks noGrp="1"/>
          </p:cNvGraphicFramePr>
          <p:nvPr>
            <p:ph idx="1"/>
            <p:extLst>
              <p:ext uri="{D42A27DB-BD31-4B8C-83A1-F6EECF244321}">
                <p14:modId xmlns:p14="http://schemas.microsoft.com/office/powerpoint/2010/main" val="223549951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9915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27" name="Freeform: Shape 26">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EB63376-09D4-69EC-ECE7-E3E73B23DF82}"/>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Conclusion</a:t>
            </a:r>
          </a:p>
        </p:txBody>
      </p:sp>
      <p:graphicFrame>
        <p:nvGraphicFramePr>
          <p:cNvPr id="19" name="Content Placeholder 2">
            <a:extLst>
              <a:ext uri="{FF2B5EF4-FFF2-40B4-BE49-F238E27FC236}">
                <a16:creationId xmlns:a16="http://schemas.microsoft.com/office/drawing/2014/main" id="{2ECD55B8-750E-A757-003C-3E16DC829603}"/>
              </a:ext>
            </a:extLst>
          </p:cNvPr>
          <p:cNvGraphicFramePr>
            <a:graphicFrameLocks noGrp="1"/>
          </p:cNvGraphicFramePr>
          <p:nvPr>
            <p:ph idx="1"/>
            <p:extLst>
              <p:ext uri="{D42A27DB-BD31-4B8C-83A1-F6EECF244321}">
                <p14:modId xmlns:p14="http://schemas.microsoft.com/office/powerpoint/2010/main" val="4133120753"/>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4375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E69744-0C78-7AFA-33C6-251985B4A10F}"/>
              </a:ext>
            </a:extLst>
          </p:cNvPr>
          <p:cNvSpPr txBox="1"/>
          <p:nvPr/>
        </p:nvSpPr>
        <p:spPr>
          <a:xfrm>
            <a:off x="935114" y="195308"/>
            <a:ext cx="11156272" cy="6655925"/>
          </a:xfrm>
          <a:prstGeom prst="rect">
            <a:avLst/>
          </a:prstGeom>
          <a:noFill/>
        </p:spPr>
        <p:txBody>
          <a:bodyPr wrap="square">
            <a:spAutoFit/>
          </a:bodyPr>
          <a:lstStyle/>
          <a:p>
            <a:pPr algn="ctr">
              <a:lnSpc>
                <a:spcPct val="200000"/>
              </a:lnSpc>
            </a:pPr>
            <a:r>
              <a:rPr lang="en-GB" sz="1800" b="0" dirty="0">
                <a:effectLst/>
                <a:latin typeface="Times New Roman" panose="02020603050405020304" pitchFamily="18" charset="0"/>
              </a:rPr>
              <a:t>References</a:t>
            </a:r>
          </a:p>
          <a:p>
            <a:pPr indent="-457200">
              <a:lnSpc>
                <a:spcPct val="200000"/>
              </a:lnSpc>
            </a:pPr>
            <a:r>
              <a:rPr lang="en-GB" sz="1800" dirty="0">
                <a:effectLst/>
                <a:latin typeface="Times New Roman" panose="02020603050405020304" pitchFamily="18" charset="0"/>
              </a:rPr>
              <a:t>admin. (n.d.). </a:t>
            </a:r>
            <a:r>
              <a:rPr lang="en-GB" sz="1800" i="1" dirty="0">
                <a:effectLst/>
                <a:latin typeface="Times New Roman" panose="02020603050405020304" pitchFamily="18" charset="0"/>
              </a:rPr>
              <a:t>World Federation of Music Therapy (WFMT)</a:t>
            </a:r>
            <a:r>
              <a:rPr lang="en-GB" sz="1800" dirty="0">
                <a:effectLst/>
                <a:latin typeface="Times New Roman" panose="02020603050405020304" pitchFamily="18" charset="0"/>
              </a:rPr>
              <a:t>. World Federation of Music Therapy. https://wfmt.info/</a:t>
            </a:r>
          </a:p>
          <a:p>
            <a:pPr indent="-457200">
              <a:lnSpc>
                <a:spcPct val="200000"/>
              </a:lnSpc>
            </a:pPr>
            <a:r>
              <a:rPr lang="en-GB" sz="1800" dirty="0" err="1">
                <a:effectLst/>
                <a:latin typeface="Times New Roman" panose="02020603050405020304" pitchFamily="18" charset="0"/>
              </a:rPr>
              <a:t>Agosta</a:t>
            </a:r>
            <a:r>
              <a:rPr lang="en-GB" sz="1800" dirty="0">
                <a:effectLst/>
                <a:latin typeface="Times New Roman" panose="02020603050405020304" pitchFamily="18" charset="0"/>
              </a:rPr>
              <a:t>, F., </a:t>
            </a:r>
            <a:r>
              <a:rPr lang="en-GB" sz="1800" dirty="0" err="1">
                <a:effectLst/>
                <a:latin typeface="Times New Roman" panose="02020603050405020304" pitchFamily="18" charset="0"/>
              </a:rPr>
              <a:t>Pievani</a:t>
            </a:r>
            <a:r>
              <a:rPr lang="en-GB" sz="1800" dirty="0">
                <a:effectLst/>
                <a:latin typeface="Times New Roman" panose="02020603050405020304" pitchFamily="18" charset="0"/>
              </a:rPr>
              <a:t>, M., </a:t>
            </a:r>
            <a:r>
              <a:rPr lang="en-GB" sz="1800" dirty="0" err="1">
                <a:effectLst/>
                <a:latin typeface="Times New Roman" panose="02020603050405020304" pitchFamily="18" charset="0"/>
              </a:rPr>
              <a:t>Geroldi</a:t>
            </a:r>
            <a:r>
              <a:rPr lang="en-GB" sz="1800" dirty="0">
                <a:effectLst/>
                <a:latin typeface="Times New Roman" panose="02020603050405020304" pitchFamily="18" charset="0"/>
              </a:rPr>
              <a:t>, C., Copetti, M., </a:t>
            </a:r>
            <a:r>
              <a:rPr lang="en-GB" sz="1800" dirty="0" err="1">
                <a:effectLst/>
                <a:latin typeface="Times New Roman" panose="02020603050405020304" pitchFamily="18" charset="0"/>
              </a:rPr>
              <a:t>Frisoni</a:t>
            </a:r>
            <a:r>
              <a:rPr lang="en-GB" sz="1800" dirty="0">
                <a:effectLst/>
                <a:latin typeface="Times New Roman" panose="02020603050405020304" pitchFamily="18" charset="0"/>
              </a:rPr>
              <a:t>, G. B., &amp; </a:t>
            </a:r>
            <a:r>
              <a:rPr lang="en-GB" sz="1800" dirty="0" err="1">
                <a:effectLst/>
                <a:latin typeface="Times New Roman" panose="02020603050405020304" pitchFamily="18" charset="0"/>
              </a:rPr>
              <a:t>Filippi</a:t>
            </a:r>
            <a:r>
              <a:rPr lang="en-GB" sz="1800" dirty="0">
                <a:effectLst/>
                <a:latin typeface="Times New Roman" panose="02020603050405020304" pitchFamily="18" charset="0"/>
              </a:rPr>
              <a:t>, M. (2012). Resting state fMRI in Alzheimer’s disease: beyond the default mode network. </a:t>
            </a:r>
            <a:r>
              <a:rPr lang="en-GB" sz="1800" i="1" dirty="0">
                <a:effectLst/>
                <a:latin typeface="Times New Roman" panose="02020603050405020304" pitchFamily="18" charset="0"/>
              </a:rPr>
              <a:t>Neurobiology of Aging</a:t>
            </a:r>
            <a:r>
              <a:rPr lang="en-GB" sz="1800" dirty="0">
                <a:effectLst/>
                <a:latin typeface="Times New Roman" panose="02020603050405020304" pitchFamily="18" charset="0"/>
              </a:rPr>
              <a:t>, </a:t>
            </a:r>
            <a:r>
              <a:rPr lang="en-GB" sz="1800" i="1" dirty="0">
                <a:effectLst/>
                <a:latin typeface="Times New Roman" panose="02020603050405020304" pitchFamily="18" charset="0"/>
              </a:rPr>
              <a:t>33</a:t>
            </a:r>
            <a:r>
              <a:rPr lang="en-GB" sz="1800" dirty="0">
                <a:effectLst/>
                <a:latin typeface="Times New Roman" panose="02020603050405020304" pitchFamily="18" charset="0"/>
              </a:rPr>
              <a:t>(8), 1564–1578. https://doi.org/10.1016/j.neurobiolaging.2011.06.007</a:t>
            </a:r>
          </a:p>
          <a:p>
            <a:pPr indent="-457200">
              <a:lnSpc>
                <a:spcPct val="200000"/>
              </a:lnSpc>
            </a:pPr>
            <a:r>
              <a:rPr lang="en-GB" sz="1800" dirty="0">
                <a:effectLst/>
                <a:latin typeface="Times New Roman" panose="02020603050405020304" pitchFamily="18" charset="0"/>
              </a:rPr>
              <a:t>Baird, A., &amp; Samson, S. (2009). Memory for Music in Alzheimer’s Disease: Unforgettable? </a:t>
            </a:r>
            <a:r>
              <a:rPr lang="en-GB" sz="1800" i="1" dirty="0">
                <a:effectLst/>
                <a:latin typeface="Times New Roman" panose="02020603050405020304" pitchFamily="18" charset="0"/>
              </a:rPr>
              <a:t>Neuropsychology Review</a:t>
            </a:r>
            <a:r>
              <a:rPr lang="en-GB" sz="1800" dirty="0">
                <a:effectLst/>
                <a:latin typeface="Times New Roman" panose="02020603050405020304" pitchFamily="18" charset="0"/>
              </a:rPr>
              <a:t>, </a:t>
            </a:r>
            <a:r>
              <a:rPr lang="en-GB" sz="1800" i="1" dirty="0">
                <a:effectLst/>
                <a:latin typeface="Times New Roman" panose="02020603050405020304" pitchFamily="18" charset="0"/>
              </a:rPr>
              <a:t>19</a:t>
            </a:r>
            <a:r>
              <a:rPr lang="en-GB" sz="1800" dirty="0">
                <a:effectLst/>
                <a:latin typeface="Times New Roman" panose="02020603050405020304" pitchFamily="18" charset="0"/>
              </a:rPr>
              <a:t>(1), 85–101. https://doi.org/10.1007/s11065-009-9085-2</a:t>
            </a:r>
          </a:p>
          <a:p>
            <a:pPr indent="-457200">
              <a:lnSpc>
                <a:spcPct val="200000"/>
              </a:lnSpc>
            </a:pPr>
            <a:r>
              <a:rPr lang="en-GB" sz="1800" dirty="0" err="1">
                <a:effectLst/>
                <a:latin typeface="Times New Roman" panose="02020603050405020304" pitchFamily="18" charset="0"/>
              </a:rPr>
              <a:t>Bossers</a:t>
            </a:r>
            <a:r>
              <a:rPr lang="en-GB" sz="1800" dirty="0">
                <a:effectLst/>
                <a:latin typeface="Times New Roman" panose="02020603050405020304" pitchFamily="18" charset="0"/>
              </a:rPr>
              <a:t>, W. J. R., van der </a:t>
            </a:r>
            <a:r>
              <a:rPr lang="en-GB" sz="1800" dirty="0" err="1">
                <a:effectLst/>
                <a:latin typeface="Times New Roman" panose="02020603050405020304" pitchFamily="18" charset="0"/>
              </a:rPr>
              <a:t>Woude</a:t>
            </a:r>
            <a:r>
              <a:rPr lang="en-GB" sz="1800" dirty="0">
                <a:effectLst/>
                <a:latin typeface="Times New Roman" panose="02020603050405020304" pitchFamily="18" charset="0"/>
              </a:rPr>
              <a:t>, L. H. V., Boersma, F., </a:t>
            </a:r>
            <a:r>
              <a:rPr lang="en-GB" sz="1800" dirty="0" err="1">
                <a:effectLst/>
                <a:latin typeface="Times New Roman" panose="02020603050405020304" pitchFamily="18" charset="0"/>
              </a:rPr>
              <a:t>Scherder</a:t>
            </a:r>
            <a:r>
              <a:rPr lang="en-GB" sz="1800" dirty="0">
                <a:effectLst/>
                <a:latin typeface="Times New Roman" panose="02020603050405020304" pitchFamily="18" charset="0"/>
              </a:rPr>
              <a:t>, E. J. A., &amp; van </a:t>
            </a:r>
            <a:r>
              <a:rPr lang="en-GB" sz="1800" dirty="0" err="1">
                <a:effectLst/>
                <a:latin typeface="Times New Roman" panose="02020603050405020304" pitchFamily="18" charset="0"/>
              </a:rPr>
              <a:t>Heuvelen</a:t>
            </a:r>
            <a:r>
              <a:rPr lang="en-GB" sz="1800" dirty="0">
                <a:effectLst/>
                <a:latin typeface="Times New Roman" panose="02020603050405020304" pitchFamily="18" charset="0"/>
              </a:rPr>
              <a:t>, M. J. G. (2012). Recommended Measures for the Assessment of Cognitive and Physical Performance in Older Patients with Dementia: A Systematic Review. </a:t>
            </a:r>
            <a:r>
              <a:rPr lang="en-GB" sz="1800" i="1" dirty="0">
                <a:effectLst/>
                <a:latin typeface="Times New Roman" panose="02020603050405020304" pitchFamily="18" charset="0"/>
              </a:rPr>
              <a:t>Dementia and Geriatric Cognitive Disorders Extra</a:t>
            </a:r>
            <a:r>
              <a:rPr lang="en-GB" sz="1800" dirty="0">
                <a:effectLst/>
                <a:latin typeface="Times New Roman" panose="02020603050405020304" pitchFamily="18" charset="0"/>
              </a:rPr>
              <a:t>, </a:t>
            </a:r>
            <a:r>
              <a:rPr lang="en-GB" sz="1800" i="1" dirty="0">
                <a:effectLst/>
                <a:latin typeface="Times New Roman" panose="02020603050405020304" pitchFamily="18" charset="0"/>
              </a:rPr>
              <a:t>2</a:t>
            </a:r>
            <a:r>
              <a:rPr lang="en-GB" sz="1800" dirty="0">
                <a:effectLst/>
                <a:latin typeface="Times New Roman" panose="02020603050405020304" pitchFamily="18" charset="0"/>
              </a:rPr>
              <a:t>(1), 589–609. https://doi.org/10.1159/000345038</a:t>
            </a:r>
          </a:p>
          <a:p>
            <a:pPr indent="-457200">
              <a:lnSpc>
                <a:spcPct val="200000"/>
              </a:lnSpc>
            </a:pPr>
            <a:endParaRPr lang="en-GB" sz="1800" dirty="0">
              <a:effectLst/>
              <a:latin typeface="Times New Roman" panose="02020603050405020304" pitchFamily="18" charset="0"/>
            </a:endParaRPr>
          </a:p>
        </p:txBody>
      </p:sp>
    </p:spTree>
    <p:extLst>
      <p:ext uri="{BB962C8B-B14F-4D97-AF65-F5344CB8AC3E}">
        <p14:creationId xmlns:p14="http://schemas.microsoft.com/office/powerpoint/2010/main" val="3926217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962AE2-524E-5524-810E-21FCAC8E17E9}"/>
              </a:ext>
            </a:extLst>
          </p:cNvPr>
          <p:cNvSpPr txBox="1"/>
          <p:nvPr/>
        </p:nvSpPr>
        <p:spPr>
          <a:xfrm>
            <a:off x="668042" y="292963"/>
            <a:ext cx="11006093" cy="5547929"/>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British Association for Music Therapy. (2020). </a:t>
            </a:r>
            <a:r>
              <a:rPr lang="en-GB" sz="1800" i="1" dirty="0">
                <a:effectLst/>
                <a:latin typeface="Times New Roman" panose="02020603050405020304" pitchFamily="18" charset="0"/>
              </a:rPr>
              <a:t>British Association for Music Therapy : What is Music Therapy?</a:t>
            </a:r>
            <a:r>
              <a:rPr lang="en-GB" sz="1800" dirty="0">
                <a:effectLst/>
                <a:latin typeface="Times New Roman" panose="02020603050405020304" pitchFamily="18" charset="0"/>
              </a:rPr>
              <a:t> Www.bamt.org. https://www.bamt.org/music-therapy/what-is-music-therapy</a:t>
            </a:r>
          </a:p>
          <a:p>
            <a:pPr indent="-457200">
              <a:lnSpc>
                <a:spcPct val="200000"/>
              </a:lnSpc>
            </a:pPr>
            <a:r>
              <a:rPr lang="en-GB" sz="1800" dirty="0">
                <a:effectLst/>
                <a:latin typeface="Times New Roman" panose="02020603050405020304" pitchFamily="18" charset="0"/>
              </a:rPr>
              <a:t>Chu, H., Yang, C.-Y., Lin, Y., </a:t>
            </a:r>
            <a:r>
              <a:rPr lang="en-GB" sz="1800" dirty="0" err="1">
                <a:effectLst/>
                <a:latin typeface="Times New Roman" panose="02020603050405020304" pitchFamily="18" charset="0"/>
              </a:rPr>
              <a:t>Ou</a:t>
            </a:r>
            <a:r>
              <a:rPr lang="en-GB" sz="1800" dirty="0">
                <a:effectLst/>
                <a:latin typeface="Times New Roman" panose="02020603050405020304" pitchFamily="18" charset="0"/>
              </a:rPr>
              <a:t>, K.-L., Lee, T.-Y., O’Brien, A. P., &amp; Chou, K.-R. (2014). The impact of group music therapy on depression and cognition in elderly persons with dementia: a randomized controlled study. </a:t>
            </a:r>
            <a:r>
              <a:rPr lang="en-GB" sz="1800" i="1" dirty="0">
                <a:effectLst/>
                <a:latin typeface="Times New Roman" panose="02020603050405020304" pitchFamily="18" charset="0"/>
              </a:rPr>
              <a:t>Biological Research for Nursing</a:t>
            </a:r>
            <a:r>
              <a:rPr lang="en-GB" sz="1800" dirty="0">
                <a:effectLst/>
                <a:latin typeface="Times New Roman" panose="02020603050405020304" pitchFamily="18" charset="0"/>
              </a:rPr>
              <a:t>, </a:t>
            </a:r>
            <a:r>
              <a:rPr lang="en-GB" sz="1800" i="1" dirty="0">
                <a:effectLst/>
                <a:latin typeface="Times New Roman" panose="02020603050405020304" pitchFamily="18" charset="0"/>
              </a:rPr>
              <a:t>16</a:t>
            </a:r>
            <a:r>
              <a:rPr lang="en-GB" sz="1800" dirty="0">
                <a:effectLst/>
                <a:latin typeface="Times New Roman" panose="02020603050405020304" pitchFamily="18" charset="0"/>
              </a:rPr>
              <a:t>(2), 209–217. https://doi.org/10.1177/1099800413485410</a:t>
            </a:r>
          </a:p>
          <a:p>
            <a:pPr indent="-457200">
              <a:lnSpc>
                <a:spcPct val="200000"/>
              </a:lnSpc>
            </a:pPr>
            <a:r>
              <a:rPr lang="en-GB" sz="1800" dirty="0">
                <a:effectLst/>
                <a:latin typeface="Times New Roman" panose="02020603050405020304" pitchFamily="18" charset="0"/>
              </a:rPr>
              <a:t>Cowles, A., Beatty, W. W., Nixon, S. J., Lutz, L. J., Paulk, J., Paulk, K., &amp; Ross, E. D. (2003). Musical Skill in Dementia: A Violinist Presumed to Have Alzheimer’s Disease Learns to Play a New Song. </a:t>
            </a:r>
            <a:r>
              <a:rPr lang="en-GB" sz="1800" i="1" dirty="0" err="1">
                <a:effectLst/>
                <a:latin typeface="Times New Roman" panose="02020603050405020304" pitchFamily="18" charset="0"/>
              </a:rPr>
              <a:t>Neurocase</a:t>
            </a:r>
            <a:r>
              <a:rPr lang="en-GB" sz="1800" dirty="0">
                <a:effectLst/>
                <a:latin typeface="Times New Roman" panose="02020603050405020304" pitchFamily="18" charset="0"/>
              </a:rPr>
              <a:t>, </a:t>
            </a:r>
            <a:r>
              <a:rPr lang="en-GB" sz="1800" i="1" dirty="0">
                <a:effectLst/>
                <a:latin typeface="Times New Roman" panose="02020603050405020304" pitchFamily="18" charset="0"/>
              </a:rPr>
              <a:t>9</a:t>
            </a:r>
            <a:r>
              <a:rPr lang="en-GB" sz="1800" dirty="0">
                <a:effectLst/>
                <a:latin typeface="Times New Roman" panose="02020603050405020304" pitchFamily="18" charset="0"/>
              </a:rPr>
              <a:t>(6), 493–503. https://doi.org/10.1076/neur.9.6.493.29378</a:t>
            </a:r>
          </a:p>
          <a:p>
            <a:pPr indent="-457200">
              <a:lnSpc>
                <a:spcPct val="200000"/>
              </a:lnSpc>
            </a:pPr>
            <a:r>
              <a:rPr lang="en-GB" sz="1800" dirty="0">
                <a:effectLst/>
                <a:latin typeface="Times New Roman" panose="02020603050405020304" pitchFamily="18" charset="0"/>
              </a:rPr>
              <a:t>Dennis, E. L., &amp; Thompson, P. M. (2014). Functional Brain Connectivity Using fMRI in Aging and Alzheimer’s Disease. </a:t>
            </a:r>
            <a:r>
              <a:rPr lang="en-GB" sz="1800" i="1" dirty="0">
                <a:effectLst/>
                <a:latin typeface="Times New Roman" panose="02020603050405020304" pitchFamily="18" charset="0"/>
              </a:rPr>
              <a:t>Neuropsychology Review</a:t>
            </a:r>
            <a:r>
              <a:rPr lang="en-GB" sz="1800" dirty="0">
                <a:effectLst/>
                <a:latin typeface="Times New Roman" panose="02020603050405020304" pitchFamily="18" charset="0"/>
              </a:rPr>
              <a:t>, </a:t>
            </a:r>
            <a:r>
              <a:rPr lang="en-GB" sz="1800" i="1" dirty="0">
                <a:effectLst/>
                <a:latin typeface="Times New Roman" panose="02020603050405020304" pitchFamily="18" charset="0"/>
              </a:rPr>
              <a:t>24</a:t>
            </a:r>
            <a:r>
              <a:rPr lang="en-GB" sz="1800" dirty="0">
                <a:effectLst/>
                <a:latin typeface="Times New Roman" panose="02020603050405020304" pitchFamily="18" charset="0"/>
              </a:rPr>
              <a:t>(1), 49–62. https://doi.org/10.1007/s11065-014-9249-6</a:t>
            </a:r>
          </a:p>
        </p:txBody>
      </p:sp>
    </p:spTree>
    <p:extLst>
      <p:ext uri="{BB962C8B-B14F-4D97-AF65-F5344CB8AC3E}">
        <p14:creationId xmlns:p14="http://schemas.microsoft.com/office/powerpoint/2010/main" val="14905298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7982A8-EF77-67BC-7F99-2F1221895589}"/>
              </a:ext>
            </a:extLst>
          </p:cNvPr>
          <p:cNvSpPr txBox="1"/>
          <p:nvPr/>
        </p:nvSpPr>
        <p:spPr>
          <a:xfrm>
            <a:off x="721311" y="257452"/>
            <a:ext cx="11352320" cy="6104941"/>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Dubois, B., </a:t>
            </a:r>
            <a:r>
              <a:rPr lang="en-GB" sz="1800" dirty="0" err="1">
                <a:effectLst/>
                <a:latin typeface="Times New Roman" panose="02020603050405020304" pitchFamily="18" charset="0"/>
              </a:rPr>
              <a:t>Slachevsky</a:t>
            </a:r>
            <a:r>
              <a:rPr lang="en-GB" sz="1800" dirty="0">
                <a:effectLst/>
                <a:latin typeface="Times New Roman" panose="02020603050405020304" pitchFamily="18" charset="0"/>
              </a:rPr>
              <a:t>, A., </a:t>
            </a:r>
            <a:r>
              <a:rPr lang="en-GB" sz="1800" dirty="0" err="1">
                <a:effectLst/>
                <a:latin typeface="Times New Roman" panose="02020603050405020304" pitchFamily="18" charset="0"/>
              </a:rPr>
              <a:t>Litvan</a:t>
            </a:r>
            <a:r>
              <a:rPr lang="en-GB" sz="1800" dirty="0">
                <a:effectLst/>
                <a:latin typeface="Times New Roman" panose="02020603050405020304" pitchFamily="18" charset="0"/>
              </a:rPr>
              <a:t>, I., &amp; </a:t>
            </a:r>
            <a:r>
              <a:rPr lang="en-GB" sz="1800" dirty="0" err="1">
                <a:effectLst/>
                <a:latin typeface="Times New Roman" panose="02020603050405020304" pitchFamily="18" charset="0"/>
              </a:rPr>
              <a:t>Pillon</a:t>
            </a:r>
            <a:r>
              <a:rPr lang="en-GB" sz="1800" dirty="0">
                <a:effectLst/>
                <a:latin typeface="Times New Roman" panose="02020603050405020304" pitchFamily="18" charset="0"/>
              </a:rPr>
              <a:t>, B. (2000). The FAB: A frontal assessment battery at bedside. </a:t>
            </a:r>
            <a:r>
              <a:rPr lang="en-GB" sz="1800" i="1" dirty="0">
                <a:effectLst/>
                <a:latin typeface="Times New Roman" panose="02020603050405020304" pitchFamily="18" charset="0"/>
              </a:rPr>
              <a:t>Neurology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55</a:t>
            </a:r>
            <a:r>
              <a:rPr lang="en-GB" sz="1800" dirty="0">
                <a:effectLst/>
                <a:latin typeface="Times New Roman" panose="02020603050405020304" pitchFamily="18" charset="0"/>
              </a:rPr>
              <a:t>(11), 1621–1626. https://doi.org/10.1212/WNL.55.11.1621</a:t>
            </a:r>
          </a:p>
          <a:p>
            <a:pPr indent="-457200">
              <a:lnSpc>
                <a:spcPct val="200000"/>
              </a:lnSpc>
            </a:pPr>
            <a:r>
              <a:rPr lang="en-GB" sz="1800" i="1" dirty="0">
                <a:effectLst/>
                <a:latin typeface="Times New Roman" panose="02020603050405020304" pitchFamily="18" charset="0"/>
              </a:rPr>
              <a:t>Group Therapy for early dementia patients</a:t>
            </a:r>
            <a:r>
              <a:rPr lang="en-GB" sz="1800" dirty="0">
                <a:effectLst/>
                <a:latin typeface="Times New Roman" panose="02020603050405020304" pitchFamily="18" charset="0"/>
              </a:rPr>
              <a:t>. (2017, November 29). </a:t>
            </a:r>
            <a:r>
              <a:rPr lang="en-GB" sz="1800" dirty="0" err="1">
                <a:effectLst/>
                <a:latin typeface="Times New Roman" panose="02020603050405020304" pitchFamily="18" charset="0"/>
              </a:rPr>
              <a:t>Samvedna</a:t>
            </a:r>
            <a:r>
              <a:rPr lang="en-GB" sz="1800" dirty="0">
                <a:effectLst/>
                <a:latin typeface="Times New Roman" panose="02020603050405020304" pitchFamily="18" charset="0"/>
              </a:rPr>
              <a:t> Senior Care. https://www.samvednacare.com/blog/group-therapy-for-early-dementia-patients/</a:t>
            </a:r>
          </a:p>
          <a:p>
            <a:pPr indent="-457200">
              <a:lnSpc>
                <a:spcPct val="200000"/>
              </a:lnSpc>
            </a:pPr>
            <a:r>
              <a:rPr lang="en-GB" sz="1800" i="1" dirty="0">
                <a:effectLst/>
                <a:latin typeface="Times New Roman" panose="02020603050405020304" pitchFamily="18" charset="0"/>
              </a:rPr>
              <a:t>Guideline | JAPANESE SOCIETY OF NEUROLOGY</a:t>
            </a:r>
            <a:r>
              <a:rPr lang="en-GB" sz="1800" dirty="0">
                <a:effectLst/>
                <a:latin typeface="Times New Roman" panose="02020603050405020304" pitchFamily="18" charset="0"/>
              </a:rPr>
              <a:t>. (n.d.). Neurology-Jp.org. Retrieved March 13, 2023, from https://neurology-jp.org/en/guideline/index.html</a:t>
            </a:r>
          </a:p>
          <a:p>
            <a:pPr indent="-457200">
              <a:lnSpc>
                <a:spcPct val="200000"/>
              </a:lnSpc>
            </a:pPr>
            <a:r>
              <a:rPr lang="en-GB" sz="1800" dirty="0">
                <a:effectLst/>
                <a:latin typeface="Times New Roman" panose="02020603050405020304" pitchFamily="18" charset="0"/>
              </a:rPr>
              <a:t>Harrington, R. (2015, May 2). </a:t>
            </a:r>
            <a:r>
              <a:rPr lang="en-GB" sz="1800" i="1" dirty="0">
                <a:effectLst/>
                <a:latin typeface="Times New Roman" panose="02020603050405020304" pitchFamily="18" charset="0"/>
              </a:rPr>
              <a:t>How Music “Radically” Improves the Brain, Dementia, and Alzheimer’s</a:t>
            </a:r>
            <a:r>
              <a:rPr lang="en-GB" sz="1800" dirty="0">
                <a:effectLst/>
                <a:latin typeface="Times New Roman" panose="02020603050405020304" pitchFamily="18" charset="0"/>
              </a:rPr>
              <a:t>. Natural Society. https://naturalsociety.com/dementia-alzheimers-disease-respond-singing-show-tunes-done/</a:t>
            </a:r>
          </a:p>
          <a:p>
            <a:pPr indent="-457200">
              <a:lnSpc>
                <a:spcPct val="200000"/>
              </a:lnSpc>
            </a:pPr>
            <a:r>
              <a:rPr lang="en-GB" sz="1800" i="1" dirty="0">
                <a:effectLst/>
                <a:latin typeface="Times New Roman" panose="02020603050405020304" pitchFamily="18" charset="0"/>
              </a:rPr>
              <a:t>How music therapy sessions are supporting people with dementia in care homes | Alzheimer’s Society</a:t>
            </a:r>
            <a:r>
              <a:rPr lang="en-GB" sz="1800" dirty="0">
                <a:effectLst/>
                <a:latin typeface="Times New Roman" panose="02020603050405020304" pitchFamily="18" charset="0"/>
              </a:rPr>
              <a:t>. (n.d.). Www.alzheimers.org.uk. https://www.alzheimers.org.uk/blog/music-therapy-sessions-dementia-care-homes</a:t>
            </a:r>
          </a:p>
          <a:p>
            <a:pPr indent="-457200">
              <a:lnSpc>
                <a:spcPct val="200000"/>
              </a:lnSpc>
            </a:pPr>
            <a:endParaRPr lang="en-GB" dirty="0"/>
          </a:p>
        </p:txBody>
      </p:sp>
    </p:spTree>
    <p:extLst>
      <p:ext uri="{BB962C8B-B14F-4D97-AF65-F5344CB8AC3E}">
        <p14:creationId xmlns:p14="http://schemas.microsoft.com/office/powerpoint/2010/main" val="2277541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0CCC1F-5D32-CDF7-7C6D-47D5E3F05548}"/>
              </a:ext>
            </a:extLst>
          </p:cNvPr>
          <p:cNvSpPr txBox="1"/>
          <p:nvPr/>
        </p:nvSpPr>
        <p:spPr>
          <a:xfrm>
            <a:off x="740545" y="248575"/>
            <a:ext cx="11217676"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Kurtz, M. M. (2011). </a:t>
            </a:r>
            <a:r>
              <a:rPr lang="en-GB" sz="1800" dirty="0" err="1">
                <a:effectLst/>
                <a:latin typeface="Times New Roman" panose="02020603050405020304" pitchFamily="18" charset="0"/>
              </a:rPr>
              <a:t>Rivermead</a:t>
            </a:r>
            <a:r>
              <a:rPr lang="en-GB" sz="1800" dirty="0">
                <a:effectLst/>
                <a:latin typeface="Times New Roman" panose="02020603050405020304" pitchFamily="18" charset="0"/>
              </a:rPr>
              <a:t> </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Memory Test. </a:t>
            </a:r>
            <a:r>
              <a:rPr lang="en-GB" sz="1800" i="1" dirty="0" err="1">
                <a:effectLst/>
                <a:latin typeface="Times New Roman" panose="02020603050405020304" pitchFamily="18" charset="0"/>
              </a:rPr>
              <a:t>Encyclopedia</a:t>
            </a:r>
            <a:r>
              <a:rPr lang="en-GB" sz="1800" i="1" dirty="0">
                <a:effectLst/>
                <a:latin typeface="Times New Roman" panose="02020603050405020304" pitchFamily="18" charset="0"/>
              </a:rPr>
              <a:t> of Clinical Neuropsychology</a:t>
            </a:r>
            <a:r>
              <a:rPr lang="en-GB" sz="1800" dirty="0">
                <a:effectLst/>
                <a:latin typeface="Times New Roman" panose="02020603050405020304" pitchFamily="18" charset="0"/>
              </a:rPr>
              <a:t>, 2184–2185. https://doi.org/10.1007/978-0-387-79948-3_1154</a:t>
            </a:r>
          </a:p>
          <a:p>
            <a:pPr indent="-457200">
              <a:lnSpc>
                <a:spcPct val="200000"/>
              </a:lnSpc>
            </a:pPr>
            <a:r>
              <a:rPr lang="en-GB" sz="1800" dirty="0" err="1">
                <a:effectLst/>
                <a:latin typeface="Times New Roman" panose="02020603050405020304" pitchFamily="18" charset="0"/>
              </a:rPr>
              <a:t>Langener</a:t>
            </a:r>
            <a:r>
              <a:rPr lang="en-GB" sz="1800" dirty="0">
                <a:effectLst/>
                <a:latin typeface="Times New Roman" panose="02020603050405020304" pitchFamily="18" charset="0"/>
              </a:rPr>
              <a:t>, A. M., Kramer, A., den Bos, W., &amp; Huizenga, H. M. (2021). A shortened version of Raven’s standard progressive matrices for children and adolescents. </a:t>
            </a:r>
            <a:r>
              <a:rPr lang="en-GB" sz="1800" i="1" dirty="0">
                <a:effectLst/>
                <a:latin typeface="Times New Roman" panose="02020603050405020304" pitchFamily="18" charset="0"/>
              </a:rPr>
              <a:t>British Journal of Developmental Psychology</a:t>
            </a:r>
            <a:r>
              <a:rPr lang="en-GB" sz="1800" dirty="0">
                <a:effectLst/>
                <a:latin typeface="Times New Roman" panose="02020603050405020304" pitchFamily="18" charset="0"/>
              </a:rPr>
              <a:t>. https://doi.org/10.1111/bjdp.12381</a:t>
            </a:r>
          </a:p>
          <a:p>
            <a:pPr indent="-457200">
              <a:lnSpc>
                <a:spcPct val="200000"/>
              </a:lnSpc>
            </a:pPr>
            <a:r>
              <a:rPr lang="en-GB" sz="1800" dirty="0" err="1">
                <a:effectLst/>
                <a:latin typeface="Times New Roman" panose="02020603050405020304" pitchFamily="18" charset="0"/>
              </a:rPr>
              <a:t>Machulda</a:t>
            </a:r>
            <a:r>
              <a:rPr lang="en-GB" sz="1800" dirty="0">
                <a:effectLst/>
                <a:latin typeface="Times New Roman" panose="02020603050405020304" pitchFamily="18" charset="0"/>
              </a:rPr>
              <a:t>, M. M., Ward, H. A., Borowski, B., Gunter, J. L., Cha, R. H., O’Brien, P. C., Petersen, R. C., </a:t>
            </a:r>
            <a:r>
              <a:rPr lang="en-GB" sz="1800" dirty="0" err="1">
                <a:effectLst/>
                <a:latin typeface="Times New Roman" panose="02020603050405020304" pitchFamily="18" charset="0"/>
              </a:rPr>
              <a:t>Boeve</a:t>
            </a:r>
            <a:r>
              <a:rPr lang="en-GB" sz="1800" dirty="0">
                <a:effectLst/>
                <a:latin typeface="Times New Roman" panose="02020603050405020304" pitchFamily="18" charset="0"/>
              </a:rPr>
              <a:t>, B. F., </a:t>
            </a:r>
            <a:r>
              <a:rPr lang="en-GB" sz="1800" dirty="0" err="1">
                <a:effectLst/>
                <a:latin typeface="Times New Roman" panose="02020603050405020304" pitchFamily="18" charset="0"/>
              </a:rPr>
              <a:t>Knopman</a:t>
            </a:r>
            <a:r>
              <a:rPr lang="en-GB" sz="1800" dirty="0">
                <a:effectLst/>
                <a:latin typeface="Times New Roman" panose="02020603050405020304" pitchFamily="18" charset="0"/>
              </a:rPr>
              <a:t>, D., Tang–Wai, D. F., </a:t>
            </a:r>
            <a:r>
              <a:rPr lang="en-GB" sz="1800" dirty="0" err="1">
                <a:effectLst/>
                <a:latin typeface="Times New Roman" panose="02020603050405020304" pitchFamily="18" charset="0"/>
              </a:rPr>
              <a:t>Ivnik</a:t>
            </a:r>
            <a:r>
              <a:rPr lang="en-GB" sz="1800" dirty="0">
                <a:effectLst/>
                <a:latin typeface="Times New Roman" panose="02020603050405020304" pitchFamily="18" charset="0"/>
              </a:rPr>
              <a:t>, R. J., Smith, G. E., </a:t>
            </a:r>
            <a:r>
              <a:rPr lang="en-GB" sz="1800" dirty="0" err="1">
                <a:effectLst/>
                <a:latin typeface="Times New Roman" panose="02020603050405020304" pitchFamily="18" charset="0"/>
              </a:rPr>
              <a:t>Tangalos</a:t>
            </a:r>
            <a:r>
              <a:rPr lang="en-GB" sz="1800" dirty="0">
                <a:effectLst/>
                <a:latin typeface="Times New Roman" panose="02020603050405020304" pitchFamily="18" charset="0"/>
              </a:rPr>
              <a:t>, E. G., &amp; Jack, C. R. (2003). Comparison of memory fMRI response among normal, MCI, and Alzheimer’s patients. </a:t>
            </a:r>
            <a:r>
              <a:rPr lang="en-GB" sz="1800" i="1" dirty="0">
                <a:effectLst/>
                <a:latin typeface="Times New Roman" panose="02020603050405020304" pitchFamily="18" charset="0"/>
              </a:rPr>
              <a:t>Neurology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61</a:t>
            </a:r>
            <a:r>
              <a:rPr lang="en-GB" sz="1800" dirty="0">
                <a:effectLst/>
                <a:latin typeface="Times New Roman" panose="02020603050405020304" pitchFamily="18" charset="0"/>
              </a:rPr>
              <a:t>(4), 500–506. https://doi.org/10.1212/01.WNL.0000079052.01016.78</a:t>
            </a:r>
          </a:p>
          <a:p>
            <a:pPr indent="-457200">
              <a:lnSpc>
                <a:spcPct val="200000"/>
              </a:lnSpc>
            </a:pPr>
            <a:r>
              <a:rPr lang="en-GB" sz="1800" dirty="0">
                <a:effectLst/>
                <a:latin typeface="Times New Roman" panose="02020603050405020304" pitchFamily="18" charset="0"/>
              </a:rPr>
              <a:t>McDermott, O., </a:t>
            </a:r>
            <a:r>
              <a:rPr lang="en-GB" sz="1800" dirty="0" err="1">
                <a:effectLst/>
                <a:latin typeface="Times New Roman" panose="02020603050405020304" pitchFamily="18" charset="0"/>
              </a:rPr>
              <a:t>Crellin</a:t>
            </a:r>
            <a:r>
              <a:rPr lang="en-GB" sz="1800" dirty="0">
                <a:effectLst/>
                <a:latin typeface="Times New Roman" panose="02020603050405020304" pitchFamily="18" charset="0"/>
              </a:rPr>
              <a:t>, N., Ridder, H. M., &amp; </a:t>
            </a:r>
            <a:r>
              <a:rPr lang="en-GB" sz="1800" dirty="0" err="1">
                <a:effectLst/>
                <a:latin typeface="Times New Roman" panose="02020603050405020304" pitchFamily="18" charset="0"/>
              </a:rPr>
              <a:t>Orrell</a:t>
            </a:r>
            <a:r>
              <a:rPr lang="en-GB" sz="1800" dirty="0">
                <a:effectLst/>
                <a:latin typeface="Times New Roman" panose="02020603050405020304" pitchFamily="18" charset="0"/>
              </a:rPr>
              <a:t>, M. (2012). Music therapy in dementia: a narrative synthesis systematic review. </a:t>
            </a:r>
            <a:r>
              <a:rPr lang="en-GB" sz="1800" i="1" dirty="0">
                <a:effectLst/>
                <a:latin typeface="Times New Roman" panose="02020603050405020304" pitchFamily="18" charset="0"/>
              </a:rPr>
              <a:t>International Journal of Geriatric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28</a:t>
            </a:r>
            <a:r>
              <a:rPr lang="en-GB" sz="1800" dirty="0">
                <a:effectLst/>
                <a:latin typeface="Times New Roman" panose="02020603050405020304" pitchFamily="18" charset="0"/>
              </a:rPr>
              <a:t>(8), 781–794. https://doi.org/10.1002/gps.3895</a:t>
            </a:r>
          </a:p>
        </p:txBody>
      </p:sp>
    </p:spTree>
    <p:extLst>
      <p:ext uri="{BB962C8B-B14F-4D97-AF65-F5344CB8AC3E}">
        <p14:creationId xmlns:p14="http://schemas.microsoft.com/office/powerpoint/2010/main" val="1909254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23E18C-DBC9-A292-256E-3A3E98DD1AA2}"/>
              </a:ext>
            </a:extLst>
          </p:cNvPr>
          <p:cNvSpPr txBox="1"/>
          <p:nvPr/>
        </p:nvSpPr>
        <p:spPr>
          <a:xfrm>
            <a:off x="765698" y="133164"/>
            <a:ext cx="10961703"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McDonald, A. M., Knight, R. C., Campbell, M. K., Entwistle, V. A., Grant, A. M., Cook, J. A., </a:t>
            </a:r>
            <a:r>
              <a:rPr lang="en-GB" sz="1800" dirty="0" err="1">
                <a:effectLst/>
                <a:latin typeface="Times New Roman" panose="02020603050405020304" pitchFamily="18" charset="0"/>
              </a:rPr>
              <a:t>Elbourne</a:t>
            </a:r>
            <a:r>
              <a:rPr lang="en-GB" sz="1800" dirty="0">
                <a:effectLst/>
                <a:latin typeface="Times New Roman" panose="02020603050405020304" pitchFamily="18" charset="0"/>
              </a:rPr>
              <a:t>, D. R., Francis, D., Garcia, J., Roberts, I., &amp; Snowdon, C. (2006). What influences recruitment to randomised controlled trials? A review of trials funded by two UK funding agencies. </a:t>
            </a:r>
            <a:r>
              <a:rPr lang="en-GB" sz="1800" i="1" dirty="0">
                <a:effectLst/>
                <a:latin typeface="Times New Roman" panose="02020603050405020304" pitchFamily="18" charset="0"/>
              </a:rPr>
              <a:t>Trials</a:t>
            </a:r>
            <a:r>
              <a:rPr lang="en-GB" sz="1800" dirty="0">
                <a:effectLst/>
                <a:latin typeface="Times New Roman" panose="02020603050405020304" pitchFamily="18" charset="0"/>
              </a:rPr>
              <a:t>, </a:t>
            </a:r>
            <a:r>
              <a:rPr lang="en-GB" sz="1800" i="1" dirty="0">
                <a:effectLst/>
                <a:latin typeface="Times New Roman" panose="02020603050405020304" pitchFamily="18" charset="0"/>
              </a:rPr>
              <a:t>7</a:t>
            </a:r>
            <a:r>
              <a:rPr lang="en-GB" sz="1800" dirty="0">
                <a:effectLst/>
                <a:latin typeface="Times New Roman" panose="02020603050405020304" pitchFamily="18" charset="0"/>
              </a:rPr>
              <a:t>(1). https://doi.org/10.1186/1745-6215-7-9</a:t>
            </a:r>
          </a:p>
          <a:p>
            <a:pPr indent="-457200">
              <a:lnSpc>
                <a:spcPct val="200000"/>
              </a:lnSpc>
            </a:pPr>
            <a:r>
              <a:rPr lang="en-GB" sz="1800" dirty="0">
                <a:effectLst/>
                <a:latin typeface="Times New Roman" panose="02020603050405020304" pitchFamily="18" charset="0"/>
              </a:rPr>
              <a:t>Muriel Deutsch </a:t>
            </a:r>
            <a:r>
              <a:rPr lang="en-GB" sz="1800" dirty="0" err="1">
                <a:effectLst/>
                <a:latin typeface="Times New Roman" panose="02020603050405020304" pitchFamily="18" charset="0"/>
              </a:rPr>
              <a:t>Lezak</a:t>
            </a:r>
            <a:r>
              <a:rPr lang="en-GB" sz="1800" dirty="0">
                <a:effectLst/>
                <a:latin typeface="Times New Roman" panose="02020603050405020304" pitchFamily="18" charset="0"/>
              </a:rPr>
              <a:t>, Loring, D. W., &amp; Diane Black </a:t>
            </a:r>
            <a:r>
              <a:rPr lang="en-GB" sz="1800" dirty="0" err="1">
                <a:effectLst/>
                <a:latin typeface="Times New Roman" panose="02020603050405020304" pitchFamily="18" charset="0"/>
              </a:rPr>
              <a:t>Howieson</a:t>
            </a:r>
            <a:r>
              <a:rPr lang="en-GB" sz="1800" dirty="0">
                <a:effectLst/>
                <a:latin typeface="Times New Roman" panose="02020603050405020304" pitchFamily="18" charset="0"/>
              </a:rPr>
              <a:t>. (2004). </a:t>
            </a:r>
            <a:r>
              <a:rPr lang="en-GB" sz="1800" i="1" dirty="0">
                <a:effectLst/>
                <a:latin typeface="Times New Roman" panose="02020603050405020304" pitchFamily="18" charset="0"/>
              </a:rPr>
              <a:t>Neuropsychological assessment</a:t>
            </a:r>
            <a:r>
              <a:rPr lang="en-GB" sz="1800" dirty="0">
                <a:effectLst/>
                <a:latin typeface="Times New Roman" panose="02020603050405020304" pitchFamily="18" charset="0"/>
              </a:rPr>
              <a:t>. Oxford Univ. Press.</a:t>
            </a:r>
          </a:p>
          <a:p>
            <a:pPr indent="-457200">
              <a:lnSpc>
                <a:spcPct val="200000"/>
              </a:lnSpc>
            </a:pPr>
            <a:r>
              <a:rPr lang="en-GB" sz="1800" dirty="0" err="1">
                <a:effectLst/>
                <a:latin typeface="Times New Roman" panose="02020603050405020304" pitchFamily="18" charset="0"/>
              </a:rPr>
              <a:t>Närhi</a:t>
            </a:r>
            <a:r>
              <a:rPr lang="en-GB" sz="1800" dirty="0">
                <a:effectLst/>
                <a:latin typeface="Times New Roman" panose="02020603050405020304" pitchFamily="18" charset="0"/>
              </a:rPr>
              <a:t>, V., Laaksonen, S., </a:t>
            </a:r>
            <a:r>
              <a:rPr lang="en-GB" sz="1800" dirty="0" err="1">
                <a:effectLst/>
                <a:latin typeface="Times New Roman" panose="02020603050405020304" pitchFamily="18" charset="0"/>
              </a:rPr>
              <a:t>Hietala</a:t>
            </a:r>
            <a:r>
              <a:rPr lang="en-GB" sz="1800" dirty="0">
                <a:effectLst/>
                <a:latin typeface="Times New Roman" panose="02020603050405020304" pitchFamily="18" charset="0"/>
              </a:rPr>
              <a:t>, R., </a:t>
            </a:r>
            <a:r>
              <a:rPr lang="en-GB" sz="1800" dirty="0" err="1">
                <a:effectLst/>
                <a:latin typeface="Times New Roman" panose="02020603050405020304" pitchFamily="18" charset="0"/>
              </a:rPr>
              <a:t>Ahonen</a:t>
            </a:r>
            <a:r>
              <a:rPr lang="en-GB" sz="1800" dirty="0">
                <a:effectLst/>
                <a:latin typeface="Times New Roman" panose="02020603050405020304" pitchFamily="18" charset="0"/>
              </a:rPr>
              <a:t>, T., &amp; </a:t>
            </a:r>
            <a:r>
              <a:rPr lang="en-GB" sz="1800" dirty="0" err="1">
                <a:effectLst/>
                <a:latin typeface="Times New Roman" panose="02020603050405020304" pitchFamily="18" charset="0"/>
              </a:rPr>
              <a:t>Lyyti</a:t>
            </a:r>
            <a:r>
              <a:rPr lang="en-GB" sz="1800" dirty="0">
                <a:effectLst/>
                <a:latin typeface="Times New Roman" panose="02020603050405020304" pitchFamily="18" charset="0"/>
              </a:rPr>
              <a:t>, H. (2001). Treating Missing Data in a Clinical Neuropsychological Dataset–Data Imputation. </a:t>
            </a:r>
            <a:r>
              <a:rPr lang="en-GB" sz="1800" i="1" dirty="0">
                <a:effectLst/>
                <a:latin typeface="Times New Roman" panose="02020603050405020304" pitchFamily="18" charset="0"/>
              </a:rPr>
              <a:t>The Clinical Neuropsychologist</a:t>
            </a:r>
            <a:r>
              <a:rPr lang="en-GB" sz="1800" dirty="0">
                <a:effectLst/>
                <a:latin typeface="Times New Roman" panose="02020603050405020304" pitchFamily="18" charset="0"/>
              </a:rPr>
              <a:t>, </a:t>
            </a:r>
            <a:r>
              <a:rPr lang="en-GB" sz="1800" i="1" dirty="0">
                <a:effectLst/>
                <a:latin typeface="Times New Roman" panose="02020603050405020304" pitchFamily="18" charset="0"/>
              </a:rPr>
              <a:t>15</a:t>
            </a:r>
            <a:r>
              <a:rPr lang="en-GB" sz="1800" dirty="0">
                <a:effectLst/>
                <a:latin typeface="Times New Roman" panose="02020603050405020304" pitchFamily="18" charset="0"/>
              </a:rPr>
              <a:t>(3), 380–392. https://doi.org/10.1076/clin.15.3.380.10266</a:t>
            </a:r>
          </a:p>
          <a:p>
            <a:pPr indent="-457200">
              <a:lnSpc>
                <a:spcPct val="200000"/>
              </a:lnSpc>
            </a:pPr>
            <a:r>
              <a:rPr lang="en-GB" sz="1800" dirty="0" err="1">
                <a:effectLst/>
                <a:latin typeface="Times New Roman" panose="02020603050405020304" pitchFamily="18" charset="0"/>
              </a:rPr>
              <a:t>Raglio</a:t>
            </a:r>
            <a:r>
              <a:rPr lang="en-GB" sz="1800" dirty="0">
                <a:effectLst/>
                <a:latin typeface="Times New Roman" panose="02020603050405020304" pitchFamily="18" charset="0"/>
              </a:rPr>
              <a:t>, A., </a:t>
            </a:r>
            <a:r>
              <a:rPr lang="en-GB" sz="1800" dirty="0" err="1">
                <a:effectLst/>
                <a:latin typeface="Times New Roman" panose="02020603050405020304" pitchFamily="18" charset="0"/>
              </a:rPr>
              <a:t>Bellelli</a:t>
            </a:r>
            <a:r>
              <a:rPr lang="en-GB" sz="1800" dirty="0">
                <a:effectLst/>
                <a:latin typeface="Times New Roman" panose="02020603050405020304" pitchFamily="18" charset="0"/>
              </a:rPr>
              <a:t>, G., </a:t>
            </a:r>
            <a:r>
              <a:rPr lang="en-GB" sz="1800" dirty="0" err="1">
                <a:effectLst/>
                <a:latin typeface="Times New Roman" panose="02020603050405020304" pitchFamily="18" charset="0"/>
              </a:rPr>
              <a:t>Traficante</a:t>
            </a:r>
            <a:r>
              <a:rPr lang="en-GB" sz="1800" dirty="0">
                <a:effectLst/>
                <a:latin typeface="Times New Roman" panose="02020603050405020304" pitchFamily="18" charset="0"/>
              </a:rPr>
              <a:t>, D., </a:t>
            </a:r>
            <a:r>
              <a:rPr lang="en-GB" sz="1800" dirty="0" err="1">
                <a:effectLst/>
                <a:latin typeface="Times New Roman" panose="02020603050405020304" pitchFamily="18" charset="0"/>
              </a:rPr>
              <a:t>Gianotti</a:t>
            </a:r>
            <a:r>
              <a:rPr lang="en-GB" sz="1800" dirty="0">
                <a:effectLst/>
                <a:latin typeface="Times New Roman" panose="02020603050405020304" pitchFamily="18" charset="0"/>
              </a:rPr>
              <a:t>, M., </a:t>
            </a:r>
            <a:r>
              <a:rPr lang="en-GB" sz="1800" dirty="0" err="1">
                <a:effectLst/>
                <a:latin typeface="Times New Roman" panose="02020603050405020304" pitchFamily="18" charset="0"/>
              </a:rPr>
              <a:t>Ubezio</a:t>
            </a:r>
            <a:r>
              <a:rPr lang="en-GB" sz="1800" dirty="0">
                <a:effectLst/>
                <a:latin typeface="Times New Roman" panose="02020603050405020304" pitchFamily="18" charset="0"/>
              </a:rPr>
              <a:t>, M. C., Villani, D., &amp; </a:t>
            </a:r>
            <a:r>
              <a:rPr lang="en-GB" sz="1800" dirty="0" err="1">
                <a:effectLst/>
                <a:latin typeface="Times New Roman" panose="02020603050405020304" pitchFamily="18" charset="0"/>
              </a:rPr>
              <a:t>Trabucchi</a:t>
            </a:r>
            <a:r>
              <a:rPr lang="en-GB" sz="1800" dirty="0">
                <a:effectLst/>
                <a:latin typeface="Times New Roman" panose="02020603050405020304" pitchFamily="18" charset="0"/>
              </a:rPr>
              <a:t>, M. (2008). Efficacy of Music Therapy in the Treatment of </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and Psychiatric Symptoms of Dementia. </a:t>
            </a:r>
            <a:r>
              <a:rPr lang="en-GB" sz="1800" i="1" dirty="0">
                <a:effectLst/>
                <a:latin typeface="Times New Roman" panose="02020603050405020304" pitchFamily="18" charset="0"/>
              </a:rPr>
              <a:t>Alzheimer Disease &amp; Associated Disorders</a:t>
            </a:r>
            <a:r>
              <a:rPr lang="en-GB" sz="1800" dirty="0">
                <a:effectLst/>
                <a:latin typeface="Times New Roman" panose="02020603050405020304" pitchFamily="18" charset="0"/>
              </a:rPr>
              <a:t>, </a:t>
            </a:r>
            <a:r>
              <a:rPr lang="en-GB" sz="1800" i="1" dirty="0">
                <a:effectLst/>
                <a:latin typeface="Times New Roman" panose="02020603050405020304" pitchFamily="18" charset="0"/>
              </a:rPr>
              <a:t>22</a:t>
            </a:r>
            <a:r>
              <a:rPr lang="en-GB" sz="1800" dirty="0">
                <a:effectLst/>
                <a:latin typeface="Times New Roman" panose="02020603050405020304" pitchFamily="18" charset="0"/>
              </a:rPr>
              <a:t>(2), 158–162. https://doi.org/10.1097/wad.0b013e3181630b6f</a:t>
            </a:r>
          </a:p>
        </p:txBody>
      </p:sp>
    </p:spTree>
    <p:extLst>
      <p:ext uri="{BB962C8B-B14F-4D97-AF65-F5344CB8AC3E}">
        <p14:creationId xmlns:p14="http://schemas.microsoft.com/office/powerpoint/2010/main" val="3707537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AFBC02-41A9-20FA-8A19-E9868CA0B29A}"/>
              </a:ext>
            </a:extLst>
          </p:cNvPr>
          <p:cNvSpPr txBox="1"/>
          <p:nvPr/>
        </p:nvSpPr>
        <p:spPr>
          <a:xfrm>
            <a:off x="659165" y="97654"/>
            <a:ext cx="10979459"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Raven, J., &amp; Raven, J. (2003). Raven Progressive Matrices. </a:t>
            </a:r>
            <a:r>
              <a:rPr lang="en-GB" sz="1800" i="1" dirty="0">
                <a:effectLst/>
                <a:latin typeface="Times New Roman" panose="02020603050405020304" pitchFamily="18" charset="0"/>
              </a:rPr>
              <a:t>Handbook of Nonverbal Assessment</a:t>
            </a:r>
            <a:r>
              <a:rPr lang="en-GB" sz="1800" dirty="0">
                <a:effectLst/>
                <a:latin typeface="Times New Roman" panose="02020603050405020304" pitchFamily="18" charset="0"/>
              </a:rPr>
              <a:t>, 223–237. https://doi.org/10.1007/978-1-4615-0153-4_11</a:t>
            </a:r>
          </a:p>
          <a:p>
            <a:pPr indent="-457200">
              <a:lnSpc>
                <a:spcPct val="200000"/>
              </a:lnSpc>
            </a:pPr>
            <a:r>
              <a:rPr lang="en-GB" sz="1800" dirty="0">
                <a:effectLst/>
                <a:latin typeface="Times New Roman" panose="02020603050405020304" pitchFamily="18" charset="0"/>
              </a:rPr>
              <a:t>Satoh, M. (2013). Scientific investigations of the therapeutic effects of music therapy. </a:t>
            </a:r>
            <a:r>
              <a:rPr lang="en-GB" sz="1800" i="1" dirty="0">
                <a:effectLst/>
                <a:latin typeface="Times New Roman" panose="02020603050405020304" pitchFamily="18" charset="0"/>
              </a:rPr>
              <a:t>Acoustical Science and Technology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34</a:t>
            </a:r>
            <a:r>
              <a:rPr lang="en-GB" sz="1800" dirty="0">
                <a:effectLst/>
                <a:latin typeface="Times New Roman" panose="02020603050405020304" pitchFamily="18" charset="0"/>
              </a:rPr>
              <a:t>(1), 1–4. https://doi.org/10.1250/ast.34.1</a:t>
            </a:r>
          </a:p>
          <a:p>
            <a:pPr indent="-457200">
              <a:lnSpc>
                <a:spcPct val="200000"/>
              </a:lnSpc>
            </a:pPr>
            <a:r>
              <a:rPr lang="en-GB" sz="1800" dirty="0" err="1">
                <a:effectLst/>
                <a:latin typeface="Times New Roman" panose="02020603050405020304" pitchFamily="18" charset="0"/>
              </a:rPr>
              <a:t>Sibbald</a:t>
            </a:r>
            <a:r>
              <a:rPr lang="en-GB" sz="1800" dirty="0">
                <a:effectLst/>
                <a:latin typeface="Times New Roman" panose="02020603050405020304" pitchFamily="18" charset="0"/>
              </a:rPr>
              <a:t>, B., &amp; Roland, M. (1998). Understanding controlled trials: Why are randomised controlled trials important? </a:t>
            </a:r>
            <a:r>
              <a:rPr lang="en-GB" sz="1800" i="1" dirty="0">
                <a:effectLst/>
                <a:latin typeface="Times New Roman" panose="02020603050405020304" pitchFamily="18" charset="0"/>
              </a:rPr>
              <a:t>BMJ</a:t>
            </a:r>
            <a:r>
              <a:rPr lang="en-GB" sz="1800" dirty="0">
                <a:effectLst/>
                <a:latin typeface="Times New Roman" panose="02020603050405020304" pitchFamily="18" charset="0"/>
              </a:rPr>
              <a:t>, </a:t>
            </a:r>
            <a:r>
              <a:rPr lang="en-GB" sz="1800" i="1" dirty="0">
                <a:effectLst/>
                <a:latin typeface="Times New Roman" panose="02020603050405020304" pitchFamily="18" charset="0"/>
              </a:rPr>
              <a:t>316</a:t>
            </a:r>
            <a:r>
              <a:rPr lang="en-GB" sz="1800" dirty="0">
                <a:effectLst/>
                <a:latin typeface="Times New Roman" panose="02020603050405020304" pitchFamily="18" charset="0"/>
              </a:rPr>
              <a:t>(7126), 201–201. https://doi.org/10.1136/bmj.316.7126.201</a:t>
            </a:r>
          </a:p>
          <a:p>
            <a:pPr indent="-457200">
              <a:lnSpc>
                <a:spcPct val="200000"/>
              </a:lnSpc>
            </a:pPr>
            <a:r>
              <a:rPr lang="en-GB" sz="1800" dirty="0" err="1">
                <a:effectLst/>
                <a:latin typeface="Times New Roman" panose="02020603050405020304" pitchFamily="18" charset="0"/>
              </a:rPr>
              <a:t>Steibel</a:t>
            </a:r>
            <a:r>
              <a:rPr lang="en-GB" sz="1800" dirty="0">
                <a:effectLst/>
                <a:latin typeface="Times New Roman" panose="02020603050405020304" pitchFamily="18" charset="0"/>
              </a:rPr>
              <a:t>, N. M., </a:t>
            </a:r>
            <a:r>
              <a:rPr lang="en-GB" sz="1800" dirty="0" err="1">
                <a:effectLst/>
                <a:latin typeface="Times New Roman" panose="02020603050405020304" pitchFamily="18" charset="0"/>
              </a:rPr>
              <a:t>Olchik</a:t>
            </a:r>
            <a:r>
              <a:rPr lang="en-GB" sz="1800" dirty="0">
                <a:effectLst/>
                <a:latin typeface="Times New Roman" panose="02020603050405020304" pitchFamily="18" charset="0"/>
              </a:rPr>
              <a:t>, M. R., </a:t>
            </a:r>
            <a:r>
              <a:rPr lang="en-GB" sz="1800" dirty="0" err="1">
                <a:effectLst/>
                <a:latin typeface="Times New Roman" panose="02020603050405020304" pitchFamily="18" charset="0"/>
              </a:rPr>
              <a:t>Yassuda</a:t>
            </a:r>
            <a:r>
              <a:rPr lang="en-GB" sz="1800" dirty="0">
                <a:effectLst/>
                <a:latin typeface="Times New Roman" panose="02020603050405020304" pitchFamily="18" charset="0"/>
              </a:rPr>
              <a:t>, M. S., Finger, G., &amp; Gomes, I. (2016). Influence of age and education on the </a:t>
            </a:r>
            <a:r>
              <a:rPr lang="en-GB" sz="1800" dirty="0" err="1">
                <a:effectLst/>
                <a:latin typeface="Times New Roman" panose="02020603050405020304" pitchFamily="18" charset="0"/>
              </a:rPr>
              <a:t>Rivermead</a:t>
            </a:r>
            <a:r>
              <a:rPr lang="en-GB" sz="1800" dirty="0">
                <a:effectLst/>
                <a:latin typeface="Times New Roman" panose="02020603050405020304" pitchFamily="18" charset="0"/>
              </a:rPr>
              <a:t> </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Memory Test (RBMT) among healthy elderly. </a:t>
            </a:r>
            <a:r>
              <a:rPr lang="en-GB" sz="1800" i="1" dirty="0">
                <a:effectLst/>
                <a:latin typeface="Times New Roman" panose="02020603050405020304" pitchFamily="18" charset="0"/>
              </a:rPr>
              <a:t>Dementia &amp; </a:t>
            </a:r>
            <a:r>
              <a:rPr lang="en-GB" sz="1800" i="1" dirty="0" err="1">
                <a:effectLst/>
                <a:latin typeface="Times New Roman" panose="02020603050405020304" pitchFamily="18" charset="0"/>
              </a:rPr>
              <a:t>Neuropsychologia</a:t>
            </a:r>
            <a:r>
              <a:rPr lang="en-GB" sz="1800" dirty="0">
                <a:effectLst/>
                <a:latin typeface="Times New Roman" panose="02020603050405020304" pitchFamily="18" charset="0"/>
              </a:rPr>
              <a:t>, </a:t>
            </a:r>
            <a:r>
              <a:rPr lang="en-GB" sz="1800" i="1" dirty="0">
                <a:effectLst/>
                <a:latin typeface="Times New Roman" panose="02020603050405020304" pitchFamily="18" charset="0"/>
              </a:rPr>
              <a:t>10</a:t>
            </a:r>
            <a:r>
              <a:rPr lang="en-GB" sz="1800" dirty="0">
                <a:effectLst/>
                <a:latin typeface="Times New Roman" panose="02020603050405020304" pitchFamily="18" charset="0"/>
              </a:rPr>
              <a:t>(1), 26–30. https://doi.org/10.1590/s1980-57642016dn10100005</a:t>
            </a:r>
          </a:p>
          <a:p>
            <a:pPr indent="-457200">
              <a:lnSpc>
                <a:spcPct val="200000"/>
              </a:lnSpc>
            </a:pPr>
            <a:r>
              <a:rPr lang="en-GB" sz="1800" dirty="0">
                <a:effectLst/>
                <a:latin typeface="Times New Roman" panose="02020603050405020304" pitchFamily="18" charset="0"/>
              </a:rPr>
              <a:t>Van </a:t>
            </a:r>
            <a:r>
              <a:rPr lang="en-GB" sz="1800" dirty="0" err="1">
                <a:effectLst/>
                <a:latin typeface="Times New Roman" panose="02020603050405020304" pitchFamily="18" charset="0"/>
              </a:rPr>
              <a:t>Hoesen</a:t>
            </a:r>
            <a:r>
              <a:rPr lang="en-GB" sz="1800" dirty="0">
                <a:effectLst/>
                <a:latin typeface="Times New Roman" panose="02020603050405020304" pitchFamily="18" charset="0"/>
              </a:rPr>
              <a:t>, G. W. (1993). The modern concept of association cortex. </a:t>
            </a:r>
            <a:r>
              <a:rPr lang="en-GB" sz="1800" i="1" dirty="0">
                <a:effectLst/>
                <a:latin typeface="Times New Roman" panose="02020603050405020304" pitchFamily="18" charset="0"/>
              </a:rPr>
              <a:t>Current Opinion in Neurobiology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3</a:t>
            </a:r>
            <a:r>
              <a:rPr lang="en-GB" sz="1800" dirty="0">
                <a:effectLst/>
                <a:latin typeface="Times New Roman" panose="02020603050405020304" pitchFamily="18" charset="0"/>
              </a:rPr>
              <a:t>(2), 150–154. https://doi.org/10.1016/0959-4388(93)90202-a</a:t>
            </a:r>
          </a:p>
        </p:txBody>
      </p:sp>
    </p:spTree>
    <p:extLst>
      <p:ext uri="{BB962C8B-B14F-4D97-AF65-F5344CB8AC3E}">
        <p14:creationId xmlns:p14="http://schemas.microsoft.com/office/powerpoint/2010/main" val="2460802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AE5973-C02B-C718-57FD-08D1EF0F017E}"/>
              </a:ext>
            </a:extLst>
          </p:cNvPr>
          <p:cNvSpPr txBox="1"/>
          <p:nvPr/>
        </p:nvSpPr>
        <p:spPr>
          <a:xfrm>
            <a:off x="481613" y="257452"/>
            <a:ext cx="11423341" cy="4442306"/>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Vanstone, A. D., &amp; Cuddy, L. L. (2009). Musical Memory in Alzheimer Disease. </a:t>
            </a:r>
            <a:r>
              <a:rPr lang="en-GB" sz="1800" i="1" dirty="0">
                <a:effectLst/>
                <a:latin typeface="Times New Roman" panose="02020603050405020304" pitchFamily="18" charset="0"/>
              </a:rPr>
              <a:t>Aging, Neuropsychology, and Cognition</a:t>
            </a:r>
            <a:r>
              <a:rPr lang="en-GB" sz="1800" dirty="0">
                <a:effectLst/>
                <a:latin typeface="Times New Roman" panose="02020603050405020304" pitchFamily="18" charset="0"/>
              </a:rPr>
              <a:t>, </a:t>
            </a:r>
            <a:r>
              <a:rPr lang="en-GB" sz="1800" i="1" dirty="0">
                <a:effectLst/>
                <a:latin typeface="Times New Roman" panose="02020603050405020304" pitchFamily="18" charset="0"/>
              </a:rPr>
              <a:t>17</a:t>
            </a:r>
            <a:r>
              <a:rPr lang="en-GB" sz="1800" dirty="0">
                <a:effectLst/>
                <a:latin typeface="Times New Roman" panose="02020603050405020304" pitchFamily="18" charset="0"/>
              </a:rPr>
              <a:t>(1), 108–128. https://doi.org/10.1080/13825580903042676</a:t>
            </a:r>
          </a:p>
          <a:p>
            <a:pPr indent="-457200">
              <a:lnSpc>
                <a:spcPct val="200000"/>
              </a:lnSpc>
            </a:pPr>
            <a:r>
              <a:rPr lang="en-GB" sz="1800" dirty="0" err="1">
                <a:effectLst/>
                <a:latin typeface="Times New Roman" panose="02020603050405020304" pitchFamily="18" charset="0"/>
              </a:rPr>
              <a:t>Vink</a:t>
            </a:r>
            <a:r>
              <a:rPr lang="en-GB" sz="1800" dirty="0">
                <a:effectLst/>
                <a:latin typeface="Times New Roman" panose="02020603050405020304" pitchFamily="18" charset="0"/>
              </a:rPr>
              <a:t>, A., </a:t>
            </a:r>
            <a:r>
              <a:rPr lang="en-GB" sz="1800" dirty="0" err="1">
                <a:effectLst/>
                <a:latin typeface="Times New Roman" panose="02020603050405020304" pitchFamily="18" charset="0"/>
              </a:rPr>
              <a:t>Bruinsma</a:t>
            </a:r>
            <a:r>
              <a:rPr lang="en-GB" sz="1800" dirty="0">
                <a:effectLst/>
                <a:latin typeface="Times New Roman" panose="02020603050405020304" pitchFamily="18" charset="0"/>
              </a:rPr>
              <a:t>, M., &amp; Scholten, R. (2002). Music therapy in the care of people with dementia. </a:t>
            </a:r>
            <a:r>
              <a:rPr lang="en-GB" sz="1800" i="1" dirty="0">
                <a:effectLst/>
                <a:latin typeface="Times New Roman" panose="02020603050405020304" pitchFamily="18" charset="0"/>
              </a:rPr>
              <a:t>The Cochrane Database of Systematic Reviews</a:t>
            </a:r>
            <a:r>
              <a:rPr lang="en-GB" sz="1800" dirty="0">
                <a:effectLst/>
                <a:latin typeface="Times New Roman" panose="02020603050405020304" pitchFamily="18" charset="0"/>
              </a:rPr>
              <a:t>. https://doi.org/10.1002/14651858.cd003477</a:t>
            </a:r>
          </a:p>
          <a:p>
            <a:pPr indent="-457200">
              <a:lnSpc>
                <a:spcPct val="200000"/>
              </a:lnSpc>
            </a:pPr>
            <a:r>
              <a:rPr lang="en-GB" sz="1800" i="1" dirty="0">
                <a:effectLst/>
                <a:latin typeface="Times New Roman" panose="02020603050405020304" pitchFamily="18" charset="0"/>
              </a:rPr>
              <a:t>What is Dementia</a:t>
            </a:r>
            <a:r>
              <a:rPr lang="en-GB" sz="1800" dirty="0">
                <a:effectLst/>
                <a:latin typeface="Times New Roman" panose="02020603050405020304" pitchFamily="18" charset="0"/>
              </a:rPr>
              <a:t>. (n.d.). Dementia UK. Retrieved March 11, 2023, from https://www.dementiauk.org/?msclkid=869037e4fe561ec3221a53e8b8f5428a&amp;utm_source=bing&amp;utm_medium=cpc&amp;utm_campaign=Dementia%20UK%20%5BTier%201%5D&amp;utm_term=what%20is%20dementia%20uk&amp;utm_content=Dementia%20UK</a:t>
            </a:r>
            <a:endParaRPr lang="en-GB" dirty="0"/>
          </a:p>
        </p:txBody>
      </p:sp>
    </p:spTree>
    <p:extLst>
      <p:ext uri="{BB962C8B-B14F-4D97-AF65-F5344CB8AC3E}">
        <p14:creationId xmlns:p14="http://schemas.microsoft.com/office/powerpoint/2010/main" val="1835057163"/>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1A212E"/>
      </a:dk2>
      <a:lt2>
        <a:srgbClr val="F0F3F1"/>
      </a:lt2>
      <a:accent1>
        <a:srgbClr val="E729A7"/>
      </a:accent1>
      <a:accent2>
        <a:srgbClr val="C517D5"/>
      </a:accent2>
      <a:accent3>
        <a:srgbClr val="8829E7"/>
      </a:accent3>
      <a:accent4>
        <a:srgbClr val="3E30D9"/>
      </a:accent4>
      <a:accent5>
        <a:srgbClr val="2968E7"/>
      </a:accent5>
      <a:accent6>
        <a:srgbClr val="17A5D5"/>
      </a:accent6>
      <a:hlink>
        <a:srgbClr val="3F54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3541</TotalTime>
  <Words>2553</Words>
  <Application>Microsoft Office PowerPoint</Application>
  <PresentationFormat>Widescreen</PresentationFormat>
  <Paragraphs>147</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Avenir Next LT Pro</vt:lpstr>
      <vt:lpstr>Avenir Next LT Pro Light</vt:lpstr>
      <vt:lpstr>Sitka Subheading</vt:lpstr>
      <vt:lpstr>Times New Roman</vt:lpstr>
      <vt:lpstr>PebbleVTI</vt:lpstr>
      <vt:lpstr>Critical review of a journal article in the field of the Neuroscience of Language.</vt:lpstr>
      <vt:lpstr>PowerPoint Presentation</vt:lpstr>
      <vt:lpstr>Dementia</vt:lpstr>
      <vt:lpstr>Music Therapy</vt:lpstr>
      <vt:lpstr>PowerPoint Presentation</vt:lpstr>
      <vt:lpstr>Importance of This Research</vt:lpstr>
      <vt:lpstr>Hypotheses </vt:lpstr>
      <vt:lpstr>  A vital part of the success of clinical research is down to the recruitment of participants (McDonald et al., 2006)  Participants in this study were recruited through an announcement and a poster which was placed in their hospital. Which limits the potential number of participants  Other studies have included participants from nursing homes (Chu et al., 2014) </vt:lpstr>
      <vt:lpstr>Recruitment</vt:lpstr>
      <vt:lpstr>Music Therapy </vt:lpstr>
      <vt:lpstr>Neuropsychological Assessments</vt:lpstr>
      <vt:lpstr>fMRI</vt:lpstr>
      <vt:lpstr>fMRI</vt:lpstr>
      <vt:lpstr>Alternative Assessments EEG</vt:lpstr>
      <vt:lpstr>A lot of research tends to use fMRI in their studies, Dennis &amp; Thompson, 2014; Agosta et al., 2012; Machulda et al., 2003.  Due to being able to evaluate both the structure and functions of the brain.  Although it may be beneficial for researchers to use an EEG in their studies as they are a much cheaper technique, readily available could allow more participants which would allow more data to be gathered on the human brain.    </vt:lpstr>
      <vt:lpstr>Results</vt:lpstr>
      <vt:lpstr>Limitations</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review of a journal article in the field of the Neuroscience of Language.</dc:title>
  <dc:creator>Kayleigh O'Shea (2000277)</dc:creator>
  <cp:lastModifiedBy>Kayleigh O'Shea (2000277)</cp:lastModifiedBy>
  <cp:revision>7</cp:revision>
  <dcterms:created xsi:type="dcterms:W3CDTF">2023-03-11T08:53:41Z</dcterms:created>
  <dcterms:modified xsi:type="dcterms:W3CDTF">2023-03-13T19:55:02Z</dcterms:modified>
</cp:coreProperties>
</file>