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18" roundtripDataSignature="AMtx7mhG1mKmsNdA2RfJ4bckwpKRlHgiQ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customschemas.google.com/relationships/presentationmetadata" Target="meta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2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9D6D8A-010C-46C1-A569-E14A4E6179F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053FC57-BA92-426A-924A-151509072EF3}">
      <dgm:prSet/>
      <dgm:spPr/>
      <dgm:t>
        <a:bodyPr/>
        <a:lstStyle/>
        <a:p>
          <a:r>
            <a:rPr lang="en-IN" b="1"/>
            <a:t>Device 1</a:t>
          </a:r>
          <a:endParaRPr lang="en-US"/>
        </a:p>
      </dgm:t>
    </dgm:pt>
    <dgm:pt modelId="{B0340B66-48E8-4A43-9B1C-4D8C76A38013}" type="parTrans" cxnId="{F1BB16CE-EBEA-48B0-A13A-349E0D20948B}">
      <dgm:prSet/>
      <dgm:spPr/>
      <dgm:t>
        <a:bodyPr/>
        <a:lstStyle/>
        <a:p>
          <a:endParaRPr lang="en-US"/>
        </a:p>
      </dgm:t>
    </dgm:pt>
    <dgm:pt modelId="{3994370C-E0BF-483D-9B4A-31E24BC609EC}" type="sibTrans" cxnId="{F1BB16CE-EBEA-48B0-A13A-349E0D20948B}">
      <dgm:prSet/>
      <dgm:spPr/>
      <dgm:t>
        <a:bodyPr/>
        <a:lstStyle/>
        <a:p>
          <a:endParaRPr lang="en-US"/>
        </a:p>
      </dgm:t>
    </dgm:pt>
    <dgm:pt modelId="{F9BB9354-2FCE-422F-970E-13E69861F078}">
      <dgm:prSet/>
      <dgm:spPr/>
      <dgm:t>
        <a:bodyPr/>
        <a:lstStyle/>
        <a:p>
          <a:r>
            <a:rPr lang="en-IN" b="1"/>
            <a:t>Model:</a:t>
          </a:r>
          <a:r>
            <a:rPr lang="en-IN"/>
            <a:t> Huawei</a:t>
          </a:r>
          <a:endParaRPr lang="en-US"/>
        </a:p>
      </dgm:t>
    </dgm:pt>
    <dgm:pt modelId="{28DB4F7B-0D10-4B3D-BB90-C742A2758A80}" type="parTrans" cxnId="{C8B865F7-FA2C-4255-95A8-AD0EA4A697FC}">
      <dgm:prSet/>
      <dgm:spPr/>
      <dgm:t>
        <a:bodyPr/>
        <a:lstStyle/>
        <a:p>
          <a:endParaRPr lang="en-US"/>
        </a:p>
      </dgm:t>
    </dgm:pt>
    <dgm:pt modelId="{38F1F3F4-2E34-4F10-8A46-B0C523C3ED1E}" type="sibTrans" cxnId="{C8B865F7-FA2C-4255-95A8-AD0EA4A697FC}">
      <dgm:prSet/>
      <dgm:spPr/>
      <dgm:t>
        <a:bodyPr/>
        <a:lstStyle/>
        <a:p>
          <a:endParaRPr lang="en-US"/>
        </a:p>
      </dgm:t>
    </dgm:pt>
    <dgm:pt modelId="{CD92DF3F-12CC-4733-96FA-2A56B9A76400}">
      <dgm:prSet/>
      <dgm:spPr/>
      <dgm:t>
        <a:bodyPr/>
        <a:lstStyle/>
        <a:p>
          <a:r>
            <a:rPr lang="en-IN" b="1"/>
            <a:t>User:</a:t>
          </a:r>
          <a:r>
            <a:rPr lang="en-IN"/>
            <a:t> Emma </a:t>
          </a:r>
          <a:endParaRPr lang="en-US"/>
        </a:p>
      </dgm:t>
    </dgm:pt>
    <dgm:pt modelId="{F7650E6A-DC5A-45BE-A627-A3F861DB62B2}" type="parTrans" cxnId="{E48640D2-7752-4C09-9EA2-6920906FA32A}">
      <dgm:prSet/>
      <dgm:spPr/>
      <dgm:t>
        <a:bodyPr/>
        <a:lstStyle/>
        <a:p>
          <a:endParaRPr lang="en-US"/>
        </a:p>
      </dgm:t>
    </dgm:pt>
    <dgm:pt modelId="{DBAD9960-AE25-4B35-B788-C2CCBB088083}" type="sibTrans" cxnId="{E48640D2-7752-4C09-9EA2-6920906FA32A}">
      <dgm:prSet/>
      <dgm:spPr/>
      <dgm:t>
        <a:bodyPr/>
        <a:lstStyle/>
        <a:p>
          <a:endParaRPr lang="en-US"/>
        </a:p>
      </dgm:t>
    </dgm:pt>
    <dgm:pt modelId="{8558639B-0BAF-4176-B296-38612BA00AA5}">
      <dgm:prSet/>
      <dgm:spPr/>
      <dgm:t>
        <a:bodyPr/>
        <a:lstStyle/>
        <a:p>
          <a:r>
            <a:rPr lang="en-IN" b="1"/>
            <a:t>IMEI:</a:t>
          </a:r>
          <a:r>
            <a:rPr lang="en-IN"/>
            <a:t> 860962043462662 </a:t>
          </a:r>
          <a:br>
            <a:rPr lang="en-IN"/>
          </a:br>
          <a:endParaRPr lang="en-US"/>
        </a:p>
      </dgm:t>
    </dgm:pt>
    <dgm:pt modelId="{FCAB6E9F-B13F-4381-9374-24A826F1827C}" type="parTrans" cxnId="{8AA79553-0D69-47B2-9A6D-85473EED666B}">
      <dgm:prSet/>
      <dgm:spPr/>
      <dgm:t>
        <a:bodyPr/>
        <a:lstStyle/>
        <a:p>
          <a:endParaRPr lang="en-US"/>
        </a:p>
      </dgm:t>
    </dgm:pt>
    <dgm:pt modelId="{6A846D0B-24F5-4C51-AC4D-141FA074C5E3}" type="sibTrans" cxnId="{8AA79553-0D69-47B2-9A6D-85473EED666B}">
      <dgm:prSet/>
      <dgm:spPr/>
      <dgm:t>
        <a:bodyPr/>
        <a:lstStyle/>
        <a:p>
          <a:endParaRPr lang="en-US"/>
        </a:p>
      </dgm:t>
    </dgm:pt>
    <dgm:pt modelId="{D0366AAD-9470-4FDC-9E19-6D165F91155F}">
      <dgm:prSet/>
      <dgm:spPr/>
      <dgm:t>
        <a:bodyPr/>
        <a:lstStyle/>
        <a:p>
          <a:r>
            <a:rPr lang="en-IN" b="1"/>
            <a:t>Device 2</a:t>
          </a:r>
          <a:endParaRPr lang="en-US"/>
        </a:p>
      </dgm:t>
    </dgm:pt>
    <dgm:pt modelId="{1890404A-EB84-4395-AB89-2BD374B067D5}" type="parTrans" cxnId="{2786E092-B4EF-41A6-BA32-D4AC032CE595}">
      <dgm:prSet/>
      <dgm:spPr/>
      <dgm:t>
        <a:bodyPr/>
        <a:lstStyle/>
        <a:p>
          <a:endParaRPr lang="en-US"/>
        </a:p>
      </dgm:t>
    </dgm:pt>
    <dgm:pt modelId="{A14FBEB7-066C-4469-AD86-2DE22AB7A812}" type="sibTrans" cxnId="{2786E092-B4EF-41A6-BA32-D4AC032CE595}">
      <dgm:prSet/>
      <dgm:spPr/>
      <dgm:t>
        <a:bodyPr/>
        <a:lstStyle/>
        <a:p>
          <a:endParaRPr lang="en-US"/>
        </a:p>
      </dgm:t>
    </dgm:pt>
    <dgm:pt modelId="{1D60644D-2AD2-4725-BA55-74B41A4C4CCA}">
      <dgm:prSet/>
      <dgm:spPr/>
      <dgm:t>
        <a:bodyPr/>
        <a:lstStyle/>
        <a:p>
          <a:r>
            <a:rPr lang="en-IN" b="1" dirty="0"/>
            <a:t>Model:</a:t>
          </a:r>
          <a:r>
            <a:rPr lang="en-IN" dirty="0"/>
            <a:t> Samsung Galaxy A13 </a:t>
          </a:r>
          <a:endParaRPr lang="en-US" dirty="0"/>
        </a:p>
      </dgm:t>
    </dgm:pt>
    <dgm:pt modelId="{3E3B52D5-4167-4E57-8783-EA3A47A0ECE3}" type="parTrans" cxnId="{0D3FA612-C510-494C-AF8D-47F8A202BB2F}">
      <dgm:prSet/>
      <dgm:spPr/>
      <dgm:t>
        <a:bodyPr/>
        <a:lstStyle/>
        <a:p>
          <a:endParaRPr lang="en-US"/>
        </a:p>
      </dgm:t>
    </dgm:pt>
    <dgm:pt modelId="{9FB173D7-0A9F-4CB9-9262-D57B4E831A1D}" type="sibTrans" cxnId="{0D3FA612-C510-494C-AF8D-47F8A202BB2F}">
      <dgm:prSet/>
      <dgm:spPr/>
      <dgm:t>
        <a:bodyPr/>
        <a:lstStyle/>
        <a:p>
          <a:endParaRPr lang="en-US"/>
        </a:p>
      </dgm:t>
    </dgm:pt>
    <dgm:pt modelId="{3B7E212E-2339-4115-9396-8E9642F17C3B}">
      <dgm:prSet/>
      <dgm:spPr/>
      <dgm:t>
        <a:bodyPr/>
        <a:lstStyle/>
        <a:p>
          <a:r>
            <a:rPr lang="en-IN" b="1"/>
            <a:t>User:</a:t>
          </a:r>
          <a:r>
            <a:rPr lang="en-IN"/>
            <a:t> Joe </a:t>
          </a:r>
          <a:endParaRPr lang="en-US"/>
        </a:p>
      </dgm:t>
    </dgm:pt>
    <dgm:pt modelId="{7F6942EF-0CF2-4E40-BCB5-ABFD9A176BA3}" type="parTrans" cxnId="{79AE25D8-31F4-4A78-9AD7-89920056140C}">
      <dgm:prSet/>
      <dgm:spPr/>
      <dgm:t>
        <a:bodyPr/>
        <a:lstStyle/>
        <a:p>
          <a:endParaRPr lang="en-US"/>
        </a:p>
      </dgm:t>
    </dgm:pt>
    <dgm:pt modelId="{811A72FE-5FD9-47E3-8290-A7E0E77F5FF4}" type="sibTrans" cxnId="{79AE25D8-31F4-4A78-9AD7-89920056140C}">
      <dgm:prSet/>
      <dgm:spPr/>
      <dgm:t>
        <a:bodyPr/>
        <a:lstStyle/>
        <a:p>
          <a:endParaRPr lang="en-US"/>
        </a:p>
      </dgm:t>
    </dgm:pt>
    <dgm:pt modelId="{47010BC4-BFD7-4E58-A98D-C9C6F1245007}">
      <dgm:prSet/>
      <dgm:spPr/>
      <dgm:t>
        <a:bodyPr/>
        <a:lstStyle/>
        <a:p>
          <a:r>
            <a:rPr lang="en-IN" b="1"/>
            <a:t>IMEI:</a:t>
          </a:r>
          <a:r>
            <a:rPr lang="en-IN"/>
            <a:t> 357898921470825 </a:t>
          </a:r>
          <a:endParaRPr lang="en-US"/>
        </a:p>
      </dgm:t>
    </dgm:pt>
    <dgm:pt modelId="{62537207-B74E-4317-8643-7C0CD6B9C854}" type="parTrans" cxnId="{1E9D12C7-6510-4B1F-B29F-3C19090C3038}">
      <dgm:prSet/>
      <dgm:spPr/>
      <dgm:t>
        <a:bodyPr/>
        <a:lstStyle/>
        <a:p>
          <a:endParaRPr lang="en-US"/>
        </a:p>
      </dgm:t>
    </dgm:pt>
    <dgm:pt modelId="{62E09AA0-7057-4D54-B8F0-77D67806A36F}" type="sibTrans" cxnId="{1E9D12C7-6510-4B1F-B29F-3C19090C3038}">
      <dgm:prSet/>
      <dgm:spPr/>
      <dgm:t>
        <a:bodyPr/>
        <a:lstStyle/>
        <a:p>
          <a:endParaRPr lang="en-US"/>
        </a:p>
      </dgm:t>
    </dgm:pt>
    <dgm:pt modelId="{E1D4D208-3A25-47C7-89A6-B7854F960093}">
      <dgm:prSet/>
      <dgm:spPr/>
      <dgm:t>
        <a:bodyPr/>
        <a:lstStyle/>
        <a:p>
          <a:r>
            <a:rPr lang="en-IN" b="1"/>
            <a:t>Device 3</a:t>
          </a:r>
          <a:endParaRPr lang="en-US"/>
        </a:p>
      </dgm:t>
    </dgm:pt>
    <dgm:pt modelId="{46C890AD-3310-4506-A46E-DB6212DE0509}" type="parTrans" cxnId="{243828FF-F819-43A1-AAE5-24C7CF7BEE5D}">
      <dgm:prSet/>
      <dgm:spPr/>
      <dgm:t>
        <a:bodyPr/>
        <a:lstStyle/>
        <a:p>
          <a:endParaRPr lang="en-US"/>
        </a:p>
      </dgm:t>
    </dgm:pt>
    <dgm:pt modelId="{45C2A775-2131-406D-89A1-EE2B018CC045}" type="sibTrans" cxnId="{243828FF-F819-43A1-AAE5-24C7CF7BEE5D}">
      <dgm:prSet/>
      <dgm:spPr/>
      <dgm:t>
        <a:bodyPr/>
        <a:lstStyle/>
        <a:p>
          <a:endParaRPr lang="en-US"/>
        </a:p>
      </dgm:t>
    </dgm:pt>
    <dgm:pt modelId="{A0FF3E60-06A1-48DD-A733-422ED6F3AA09}">
      <dgm:prSet/>
      <dgm:spPr/>
      <dgm:t>
        <a:bodyPr/>
        <a:lstStyle/>
        <a:p>
          <a:r>
            <a:rPr lang="en-IN" b="1"/>
            <a:t>Model:</a:t>
          </a:r>
          <a:r>
            <a:rPr lang="en-IN"/>
            <a:t> Nokia C2 </a:t>
          </a:r>
          <a:endParaRPr lang="en-US"/>
        </a:p>
      </dgm:t>
    </dgm:pt>
    <dgm:pt modelId="{DF22F887-97DC-42E6-9041-B33DED8B9F94}" type="parTrans" cxnId="{79EF42A6-14BC-4A7E-83BA-B02EC6894695}">
      <dgm:prSet/>
      <dgm:spPr/>
      <dgm:t>
        <a:bodyPr/>
        <a:lstStyle/>
        <a:p>
          <a:endParaRPr lang="en-US"/>
        </a:p>
      </dgm:t>
    </dgm:pt>
    <dgm:pt modelId="{59E7B409-E8FD-4033-BD84-476D7DB6E146}" type="sibTrans" cxnId="{79EF42A6-14BC-4A7E-83BA-B02EC6894695}">
      <dgm:prSet/>
      <dgm:spPr/>
      <dgm:t>
        <a:bodyPr/>
        <a:lstStyle/>
        <a:p>
          <a:endParaRPr lang="en-US"/>
        </a:p>
      </dgm:t>
    </dgm:pt>
    <dgm:pt modelId="{0B08A0FD-140E-44EE-92B8-B11013D4B3D6}">
      <dgm:prSet/>
      <dgm:spPr/>
      <dgm:t>
        <a:bodyPr/>
        <a:lstStyle/>
        <a:p>
          <a:r>
            <a:rPr lang="en-IN" b="1"/>
            <a:t>User:</a:t>
          </a:r>
          <a:r>
            <a:rPr lang="en-IN"/>
            <a:t> Norman </a:t>
          </a:r>
          <a:endParaRPr lang="en-US"/>
        </a:p>
      </dgm:t>
    </dgm:pt>
    <dgm:pt modelId="{B91109E8-CE24-4426-BE43-10F6ADB0B81D}" type="parTrans" cxnId="{5BBC87F2-E1C8-4E18-8693-F58BE3BD3710}">
      <dgm:prSet/>
      <dgm:spPr/>
      <dgm:t>
        <a:bodyPr/>
        <a:lstStyle/>
        <a:p>
          <a:endParaRPr lang="en-US"/>
        </a:p>
      </dgm:t>
    </dgm:pt>
    <dgm:pt modelId="{4CA7ED14-F793-4E19-A1B9-DE1FE4008C71}" type="sibTrans" cxnId="{5BBC87F2-E1C8-4E18-8693-F58BE3BD3710}">
      <dgm:prSet/>
      <dgm:spPr/>
      <dgm:t>
        <a:bodyPr/>
        <a:lstStyle/>
        <a:p>
          <a:endParaRPr lang="en-US"/>
        </a:p>
      </dgm:t>
    </dgm:pt>
    <dgm:pt modelId="{6CAABE56-63A9-42B3-8C78-072CC48A27D1}">
      <dgm:prSet/>
      <dgm:spPr/>
      <dgm:t>
        <a:bodyPr/>
        <a:lstStyle/>
        <a:p>
          <a:r>
            <a:rPr lang="en-IN" b="1"/>
            <a:t>IMEI:</a:t>
          </a:r>
          <a:r>
            <a:rPr lang="en-IN"/>
            <a:t> 353766763818217 </a:t>
          </a:r>
          <a:endParaRPr lang="en-US"/>
        </a:p>
      </dgm:t>
    </dgm:pt>
    <dgm:pt modelId="{8DFFB866-566F-4D27-9142-5D90B88016A1}" type="parTrans" cxnId="{575E7AB8-3762-4ADC-8D6A-78C4D9039DC6}">
      <dgm:prSet/>
      <dgm:spPr/>
      <dgm:t>
        <a:bodyPr/>
        <a:lstStyle/>
        <a:p>
          <a:endParaRPr lang="en-US"/>
        </a:p>
      </dgm:t>
    </dgm:pt>
    <dgm:pt modelId="{68558561-235F-4E91-87D1-3FF5931CC4BD}" type="sibTrans" cxnId="{575E7AB8-3762-4ADC-8D6A-78C4D9039DC6}">
      <dgm:prSet/>
      <dgm:spPr/>
      <dgm:t>
        <a:bodyPr/>
        <a:lstStyle/>
        <a:p>
          <a:endParaRPr lang="en-US"/>
        </a:p>
      </dgm:t>
    </dgm:pt>
    <dgm:pt modelId="{2CE978E3-592F-47FE-8A41-29BBC33E14DA}">
      <dgm:prSet/>
      <dgm:spPr/>
      <dgm:t>
        <a:bodyPr/>
        <a:lstStyle/>
        <a:p>
          <a:r>
            <a:rPr lang="en-IN" b="1"/>
            <a:t>Device 4</a:t>
          </a:r>
          <a:endParaRPr lang="en-US"/>
        </a:p>
      </dgm:t>
    </dgm:pt>
    <dgm:pt modelId="{6B2C29A9-8529-4F48-A49F-5A56B2901139}" type="parTrans" cxnId="{A30CB077-AE2A-47DF-8A63-CCAE90DE7888}">
      <dgm:prSet/>
      <dgm:spPr/>
      <dgm:t>
        <a:bodyPr/>
        <a:lstStyle/>
        <a:p>
          <a:endParaRPr lang="en-US"/>
        </a:p>
      </dgm:t>
    </dgm:pt>
    <dgm:pt modelId="{ACC9FE60-42DB-4FEA-817C-D9B321DEC58E}" type="sibTrans" cxnId="{A30CB077-AE2A-47DF-8A63-CCAE90DE7888}">
      <dgm:prSet/>
      <dgm:spPr/>
      <dgm:t>
        <a:bodyPr/>
        <a:lstStyle/>
        <a:p>
          <a:endParaRPr lang="en-US"/>
        </a:p>
      </dgm:t>
    </dgm:pt>
    <dgm:pt modelId="{9ACC5593-87D0-441E-A570-4AF1EC1D7E0A}">
      <dgm:prSet/>
      <dgm:spPr/>
      <dgm:t>
        <a:bodyPr/>
        <a:lstStyle/>
        <a:p>
          <a:r>
            <a:rPr lang="en-IN" b="1"/>
            <a:t>Model:</a:t>
          </a:r>
          <a:r>
            <a:rPr lang="en-IN"/>
            <a:t> Ulefone Note 14 </a:t>
          </a:r>
          <a:endParaRPr lang="en-US"/>
        </a:p>
      </dgm:t>
    </dgm:pt>
    <dgm:pt modelId="{6CE49975-D0BB-40C5-AF0F-68D91D391554}" type="parTrans" cxnId="{C7628CCE-C2B6-49E4-AB46-420F104D229B}">
      <dgm:prSet/>
      <dgm:spPr/>
      <dgm:t>
        <a:bodyPr/>
        <a:lstStyle/>
        <a:p>
          <a:endParaRPr lang="en-US"/>
        </a:p>
      </dgm:t>
    </dgm:pt>
    <dgm:pt modelId="{4BC57596-2684-4AC6-9A0E-475141E5923F}" type="sibTrans" cxnId="{C7628CCE-C2B6-49E4-AB46-420F104D229B}">
      <dgm:prSet/>
      <dgm:spPr/>
      <dgm:t>
        <a:bodyPr/>
        <a:lstStyle/>
        <a:p>
          <a:endParaRPr lang="en-US"/>
        </a:p>
      </dgm:t>
    </dgm:pt>
    <dgm:pt modelId="{0202B721-ED7A-4F09-9749-F273B0D20D85}">
      <dgm:prSet/>
      <dgm:spPr/>
      <dgm:t>
        <a:bodyPr/>
        <a:lstStyle/>
        <a:p>
          <a:r>
            <a:rPr lang="en-IN" b="1"/>
            <a:t>User:</a:t>
          </a:r>
          <a:r>
            <a:rPr lang="en-IN"/>
            <a:t> Unknown </a:t>
          </a:r>
          <a:endParaRPr lang="en-US"/>
        </a:p>
      </dgm:t>
    </dgm:pt>
    <dgm:pt modelId="{BADE85AF-8BD3-4749-9AEB-CCFA5212DB82}" type="parTrans" cxnId="{5F034B6A-1B6A-4926-A70A-16E6007B4FBA}">
      <dgm:prSet/>
      <dgm:spPr/>
      <dgm:t>
        <a:bodyPr/>
        <a:lstStyle/>
        <a:p>
          <a:endParaRPr lang="en-US"/>
        </a:p>
      </dgm:t>
    </dgm:pt>
    <dgm:pt modelId="{2877287B-91EE-479B-A7FF-11EA221A4A02}" type="sibTrans" cxnId="{5F034B6A-1B6A-4926-A70A-16E6007B4FBA}">
      <dgm:prSet/>
      <dgm:spPr/>
      <dgm:t>
        <a:bodyPr/>
        <a:lstStyle/>
        <a:p>
          <a:endParaRPr lang="en-US"/>
        </a:p>
      </dgm:t>
    </dgm:pt>
    <dgm:pt modelId="{F4D2D88E-19FD-4AD8-8D2C-904583DAA5A2}">
      <dgm:prSet/>
      <dgm:spPr/>
      <dgm:t>
        <a:bodyPr/>
        <a:lstStyle/>
        <a:p>
          <a:r>
            <a:rPr lang="en-IN" b="1"/>
            <a:t>IMEI:</a:t>
          </a:r>
          <a:r>
            <a:rPr lang="en-IN"/>
            <a:t> 355617730545771 </a:t>
          </a:r>
          <a:endParaRPr lang="en-US"/>
        </a:p>
      </dgm:t>
    </dgm:pt>
    <dgm:pt modelId="{46B00428-5C52-4B16-B39E-19FF41F3A9A8}" type="parTrans" cxnId="{04873475-7652-4E51-BB45-F03820488D89}">
      <dgm:prSet/>
      <dgm:spPr/>
      <dgm:t>
        <a:bodyPr/>
        <a:lstStyle/>
        <a:p>
          <a:endParaRPr lang="en-US"/>
        </a:p>
      </dgm:t>
    </dgm:pt>
    <dgm:pt modelId="{55D31153-1AB1-4448-B2C8-E6201D6087A4}" type="sibTrans" cxnId="{04873475-7652-4E51-BB45-F03820488D89}">
      <dgm:prSet/>
      <dgm:spPr/>
      <dgm:t>
        <a:bodyPr/>
        <a:lstStyle/>
        <a:p>
          <a:endParaRPr lang="en-US"/>
        </a:p>
      </dgm:t>
    </dgm:pt>
    <dgm:pt modelId="{DCC70BE9-FE2E-44CF-BD19-15A5EA5DB630}" type="pres">
      <dgm:prSet presAssocID="{D49D6D8A-010C-46C1-A569-E14A4E6179FA}" presName="diagram" presStyleCnt="0">
        <dgm:presLayoutVars>
          <dgm:dir/>
          <dgm:resizeHandles val="exact"/>
        </dgm:presLayoutVars>
      </dgm:prSet>
      <dgm:spPr/>
    </dgm:pt>
    <dgm:pt modelId="{CCB150A7-DB72-4CA7-9DE9-07C33C93793D}" type="pres">
      <dgm:prSet presAssocID="{D053FC57-BA92-426A-924A-151509072EF3}" presName="node" presStyleLbl="node1" presStyleIdx="0" presStyleCnt="16">
        <dgm:presLayoutVars>
          <dgm:bulletEnabled val="1"/>
        </dgm:presLayoutVars>
      </dgm:prSet>
      <dgm:spPr/>
    </dgm:pt>
    <dgm:pt modelId="{E4B7C02C-1F08-42D0-A8A0-C21321B57A43}" type="pres">
      <dgm:prSet presAssocID="{3994370C-E0BF-483D-9B4A-31E24BC609EC}" presName="sibTrans" presStyleCnt="0"/>
      <dgm:spPr/>
    </dgm:pt>
    <dgm:pt modelId="{1320CA57-82E3-48EA-8602-59EB25567CC3}" type="pres">
      <dgm:prSet presAssocID="{F9BB9354-2FCE-422F-970E-13E69861F078}" presName="node" presStyleLbl="node1" presStyleIdx="1" presStyleCnt="16">
        <dgm:presLayoutVars>
          <dgm:bulletEnabled val="1"/>
        </dgm:presLayoutVars>
      </dgm:prSet>
      <dgm:spPr/>
    </dgm:pt>
    <dgm:pt modelId="{482D566A-D7CF-4EE1-B2B4-063B518166AC}" type="pres">
      <dgm:prSet presAssocID="{38F1F3F4-2E34-4F10-8A46-B0C523C3ED1E}" presName="sibTrans" presStyleCnt="0"/>
      <dgm:spPr/>
    </dgm:pt>
    <dgm:pt modelId="{69C422CF-2891-452C-8FDF-3D2C4C1EA724}" type="pres">
      <dgm:prSet presAssocID="{CD92DF3F-12CC-4733-96FA-2A56B9A76400}" presName="node" presStyleLbl="node1" presStyleIdx="2" presStyleCnt="16">
        <dgm:presLayoutVars>
          <dgm:bulletEnabled val="1"/>
        </dgm:presLayoutVars>
      </dgm:prSet>
      <dgm:spPr/>
    </dgm:pt>
    <dgm:pt modelId="{8182770D-013F-4DB0-89E8-C1D874D9B8B8}" type="pres">
      <dgm:prSet presAssocID="{DBAD9960-AE25-4B35-B788-C2CCBB088083}" presName="sibTrans" presStyleCnt="0"/>
      <dgm:spPr/>
    </dgm:pt>
    <dgm:pt modelId="{C6BC18B5-E7C5-4D29-8970-0CCD937B57E6}" type="pres">
      <dgm:prSet presAssocID="{8558639B-0BAF-4176-B296-38612BA00AA5}" presName="node" presStyleLbl="node1" presStyleIdx="3" presStyleCnt="16">
        <dgm:presLayoutVars>
          <dgm:bulletEnabled val="1"/>
        </dgm:presLayoutVars>
      </dgm:prSet>
      <dgm:spPr/>
    </dgm:pt>
    <dgm:pt modelId="{6BE992F5-BD41-492C-A990-536402A3D6D4}" type="pres">
      <dgm:prSet presAssocID="{6A846D0B-24F5-4C51-AC4D-141FA074C5E3}" presName="sibTrans" presStyleCnt="0"/>
      <dgm:spPr/>
    </dgm:pt>
    <dgm:pt modelId="{86F16670-FB4B-4878-A474-08F88D5771CA}" type="pres">
      <dgm:prSet presAssocID="{D0366AAD-9470-4FDC-9E19-6D165F91155F}" presName="node" presStyleLbl="node1" presStyleIdx="4" presStyleCnt="16">
        <dgm:presLayoutVars>
          <dgm:bulletEnabled val="1"/>
        </dgm:presLayoutVars>
      </dgm:prSet>
      <dgm:spPr/>
    </dgm:pt>
    <dgm:pt modelId="{3B75B08E-A794-4E77-8DC6-C9BDF05EFF81}" type="pres">
      <dgm:prSet presAssocID="{A14FBEB7-066C-4469-AD86-2DE22AB7A812}" presName="sibTrans" presStyleCnt="0"/>
      <dgm:spPr/>
    </dgm:pt>
    <dgm:pt modelId="{B4EAFAA1-D2AD-4344-AF74-D269F9510724}" type="pres">
      <dgm:prSet presAssocID="{1D60644D-2AD2-4725-BA55-74B41A4C4CCA}" presName="node" presStyleLbl="node1" presStyleIdx="5" presStyleCnt="16">
        <dgm:presLayoutVars>
          <dgm:bulletEnabled val="1"/>
        </dgm:presLayoutVars>
      </dgm:prSet>
      <dgm:spPr/>
    </dgm:pt>
    <dgm:pt modelId="{05161F26-5658-4893-BAA3-C634295E2586}" type="pres">
      <dgm:prSet presAssocID="{9FB173D7-0A9F-4CB9-9262-D57B4E831A1D}" presName="sibTrans" presStyleCnt="0"/>
      <dgm:spPr/>
    </dgm:pt>
    <dgm:pt modelId="{7AD4211E-8757-46A6-8539-51B908722E29}" type="pres">
      <dgm:prSet presAssocID="{3B7E212E-2339-4115-9396-8E9642F17C3B}" presName="node" presStyleLbl="node1" presStyleIdx="6" presStyleCnt="16">
        <dgm:presLayoutVars>
          <dgm:bulletEnabled val="1"/>
        </dgm:presLayoutVars>
      </dgm:prSet>
      <dgm:spPr/>
    </dgm:pt>
    <dgm:pt modelId="{0F956F17-70AD-4B92-8E99-5F7D48C0230D}" type="pres">
      <dgm:prSet presAssocID="{811A72FE-5FD9-47E3-8290-A7E0E77F5FF4}" presName="sibTrans" presStyleCnt="0"/>
      <dgm:spPr/>
    </dgm:pt>
    <dgm:pt modelId="{6EDE4666-0FFC-4FB1-8114-2D48EE371A62}" type="pres">
      <dgm:prSet presAssocID="{47010BC4-BFD7-4E58-A98D-C9C6F1245007}" presName="node" presStyleLbl="node1" presStyleIdx="7" presStyleCnt="16">
        <dgm:presLayoutVars>
          <dgm:bulletEnabled val="1"/>
        </dgm:presLayoutVars>
      </dgm:prSet>
      <dgm:spPr/>
    </dgm:pt>
    <dgm:pt modelId="{EBDE0D58-7242-4747-9CC7-2A3E998AFA3D}" type="pres">
      <dgm:prSet presAssocID="{62E09AA0-7057-4D54-B8F0-77D67806A36F}" presName="sibTrans" presStyleCnt="0"/>
      <dgm:spPr/>
    </dgm:pt>
    <dgm:pt modelId="{597F2CE0-8C7C-4337-B4BF-99039857EE46}" type="pres">
      <dgm:prSet presAssocID="{E1D4D208-3A25-47C7-89A6-B7854F960093}" presName="node" presStyleLbl="node1" presStyleIdx="8" presStyleCnt="16">
        <dgm:presLayoutVars>
          <dgm:bulletEnabled val="1"/>
        </dgm:presLayoutVars>
      </dgm:prSet>
      <dgm:spPr/>
    </dgm:pt>
    <dgm:pt modelId="{C5B21D29-9343-4F44-9DB1-51EAD45CB4A4}" type="pres">
      <dgm:prSet presAssocID="{45C2A775-2131-406D-89A1-EE2B018CC045}" presName="sibTrans" presStyleCnt="0"/>
      <dgm:spPr/>
    </dgm:pt>
    <dgm:pt modelId="{0BDD2FB2-F993-4E87-873E-7ABCF8F47B6B}" type="pres">
      <dgm:prSet presAssocID="{A0FF3E60-06A1-48DD-A733-422ED6F3AA09}" presName="node" presStyleLbl="node1" presStyleIdx="9" presStyleCnt="16">
        <dgm:presLayoutVars>
          <dgm:bulletEnabled val="1"/>
        </dgm:presLayoutVars>
      </dgm:prSet>
      <dgm:spPr/>
    </dgm:pt>
    <dgm:pt modelId="{9A0ABDF8-55AD-4610-8DCA-E5059FD6CBB0}" type="pres">
      <dgm:prSet presAssocID="{59E7B409-E8FD-4033-BD84-476D7DB6E146}" presName="sibTrans" presStyleCnt="0"/>
      <dgm:spPr/>
    </dgm:pt>
    <dgm:pt modelId="{63CBFD1C-76D9-49EA-A354-43A3FDF7BD03}" type="pres">
      <dgm:prSet presAssocID="{0B08A0FD-140E-44EE-92B8-B11013D4B3D6}" presName="node" presStyleLbl="node1" presStyleIdx="10" presStyleCnt="16">
        <dgm:presLayoutVars>
          <dgm:bulletEnabled val="1"/>
        </dgm:presLayoutVars>
      </dgm:prSet>
      <dgm:spPr/>
    </dgm:pt>
    <dgm:pt modelId="{97F7CCC3-CDFD-41FF-A354-9A370589C6B8}" type="pres">
      <dgm:prSet presAssocID="{4CA7ED14-F793-4E19-A1B9-DE1FE4008C71}" presName="sibTrans" presStyleCnt="0"/>
      <dgm:spPr/>
    </dgm:pt>
    <dgm:pt modelId="{9860BB9F-37D8-4AF1-AC86-4FC27FCBAD24}" type="pres">
      <dgm:prSet presAssocID="{6CAABE56-63A9-42B3-8C78-072CC48A27D1}" presName="node" presStyleLbl="node1" presStyleIdx="11" presStyleCnt="16">
        <dgm:presLayoutVars>
          <dgm:bulletEnabled val="1"/>
        </dgm:presLayoutVars>
      </dgm:prSet>
      <dgm:spPr/>
    </dgm:pt>
    <dgm:pt modelId="{CED7B7D0-87A7-4A77-B39B-DA02C447E596}" type="pres">
      <dgm:prSet presAssocID="{68558561-235F-4E91-87D1-3FF5931CC4BD}" presName="sibTrans" presStyleCnt="0"/>
      <dgm:spPr/>
    </dgm:pt>
    <dgm:pt modelId="{1DDD4EA4-5FCF-4B92-B96B-0CEE11DE4BAD}" type="pres">
      <dgm:prSet presAssocID="{2CE978E3-592F-47FE-8A41-29BBC33E14DA}" presName="node" presStyleLbl="node1" presStyleIdx="12" presStyleCnt="16">
        <dgm:presLayoutVars>
          <dgm:bulletEnabled val="1"/>
        </dgm:presLayoutVars>
      </dgm:prSet>
      <dgm:spPr/>
    </dgm:pt>
    <dgm:pt modelId="{6FCD28D3-DC2C-4A41-BF48-0E468590D18A}" type="pres">
      <dgm:prSet presAssocID="{ACC9FE60-42DB-4FEA-817C-D9B321DEC58E}" presName="sibTrans" presStyleCnt="0"/>
      <dgm:spPr/>
    </dgm:pt>
    <dgm:pt modelId="{76BB3E6C-847B-420F-AA5B-02FA6AF1CF37}" type="pres">
      <dgm:prSet presAssocID="{9ACC5593-87D0-441E-A570-4AF1EC1D7E0A}" presName="node" presStyleLbl="node1" presStyleIdx="13" presStyleCnt="16">
        <dgm:presLayoutVars>
          <dgm:bulletEnabled val="1"/>
        </dgm:presLayoutVars>
      </dgm:prSet>
      <dgm:spPr/>
    </dgm:pt>
    <dgm:pt modelId="{CA4876E8-172C-4708-8E4E-DEE848B11775}" type="pres">
      <dgm:prSet presAssocID="{4BC57596-2684-4AC6-9A0E-475141E5923F}" presName="sibTrans" presStyleCnt="0"/>
      <dgm:spPr/>
    </dgm:pt>
    <dgm:pt modelId="{23572F18-C1B2-470E-9401-AF5931A49D55}" type="pres">
      <dgm:prSet presAssocID="{0202B721-ED7A-4F09-9749-F273B0D20D85}" presName="node" presStyleLbl="node1" presStyleIdx="14" presStyleCnt="16">
        <dgm:presLayoutVars>
          <dgm:bulletEnabled val="1"/>
        </dgm:presLayoutVars>
      </dgm:prSet>
      <dgm:spPr/>
    </dgm:pt>
    <dgm:pt modelId="{97D3CB1B-F044-4BE0-A8A8-70DB68C08195}" type="pres">
      <dgm:prSet presAssocID="{2877287B-91EE-479B-A7FF-11EA221A4A02}" presName="sibTrans" presStyleCnt="0"/>
      <dgm:spPr/>
    </dgm:pt>
    <dgm:pt modelId="{88408322-7CBA-4BD7-9761-E1FDD585967B}" type="pres">
      <dgm:prSet presAssocID="{F4D2D88E-19FD-4AD8-8D2C-904583DAA5A2}" presName="node" presStyleLbl="node1" presStyleIdx="15" presStyleCnt="16">
        <dgm:presLayoutVars>
          <dgm:bulletEnabled val="1"/>
        </dgm:presLayoutVars>
      </dgm:prSet>
      <dgm:spPr/>
    </dgm:pt>
  </dgm:ptLst>
  <dgm:cxnLst>
    <dgm:cxn modelId="{49B3680D-C98C-4500-975A-D0870B2C80C1}" type="presOf" srcId="{F9BB9354-2FCE-422F-970E-13E69861F078}" destId="{1320CA57-82E3-48EA-8602-59EB25567CC3}" srcOrd="0" destOrd="0" presId="urn:microsoft.com/office/officeart/2005/8/layout/default"/>
    <dgm:cxn modelId="{0D3FA612-C510-494C-AF8D-47F8A202BB2F}" srcId="{D49D6D8A-010C-46C1-A569-E14A4E6179FA}" destId="{1D60644D-2AD2-4725-BA55-74B41A4C4CCA}" srcOrd="5" destOrd="0" parTransId="{3E3B52D5-4167-4E57-8783-EA3A47A0ECE3}" sibTransId="{9FB173D7-0A9F-4CB9-9262-D57B4E831A1D}"/>
    <dgm:cxn modelId="{6ADC372C-3B0F-4888-8878-5077C96C81A1}" type="presOf" srcId="{0B08A0FD-140E-44EE-92B8-B11013D4B3D6}" destId="{63CBFD1C-76D9-49EA-A354-43A3FDF7BD03}" srcOrd="0" destOrd="0" presId="urn:microsoft.com/office/officeart/2005/8/layout/default"/>
    <dgm:cxn modelId="{A0CE7B35-C61F-4FA1-ABEF-0D558220992D}" type="presOf" srcId="{1D60644D-2AD2-4725-BA55-74B41A4C4CCA}" destId="{B4EAFAA1-D2AD-4344-AF74-D269F9510724}" srcOrd="0" destOrd="0" presId="urn:microsoft.com/office/officeart/2005/8/layout/default"/>
    <dgm:cxn modelId="{66282E36-0133-4617-895E-041230DD04D7}" type="presOf" srcId="{D053FC57-BA92-426A-924A-151509072EF3}" destId="{CCB150A7-DB72-4CA7-9DE9-07C33C93793D}" srcOrd="0" destOrd="0" presId="urn:microsoft.com/office/officeart/2005/8/layout/default"/>
    <dgm:cxn modelId="{1778445F-03AF-4928-8699-B5B65C433AB9}" type="presOf" srcId="{9ACC5593-87D0-441E-A570-4AF1EC1D7E0A}" destId="{76BB3E6C-847B-420F-AA5B-02FA6AF1CF37}" srcOrd="0" destOrd="0" presId="urn:microsoft.com/office/officeart/2005/8/layout/default"/>
    <dgm:cxn modelId="{0C248742-1826-4C87-9B79-E35C3A51298F}" type="presOf" srcId="{6CAABE56-63A9-42B3-8C78-072CC48A27D1}" destId="{9860BB9F-37D8-4AF1-AC86-4FC27FCBAD24}" srcOrd="0" destOrd="0" presId="urn:microsoft.com/office/officeart/2005/8/layout/default"/>
    <dgm:cxn modelId="{03D95544-9A11-4B19-879F-0282D0688FA9}" type="presOf" srcId="{D0366AAD-9470-4FDC-9E19-6D165F91155F}" destId="{86F16670-FB4B-4878-A474-08F88D5771CA}" srcOrd="0" destOrd="0" presId="urn:microsoft.com/office/officeart/2005/8/layout/default"/>
    <dgm:cxn modelId="{073E2D6A-EE09-4EB6-81E7-67B3FB301F07}" type="presOf" srcId="{3B7E212E-2339-4115-9396-8E9642F17C3B}" destId="{7AD4211E-8757-46A6-8539-51B908722E29}" srcOrd="0" destOrd="0" presId="urn:microsoft.com/office/officeart/2005/8/layout/default"/>
    <dgm:cxn modelId="{5F034B6A-1B6A-4926-A70A-16E6007B4FBA}" srcId="{D49D6D8A-010C-46C1-A569-E14A4E6179FA}" destId="{0202B721-ED7A-4F09-9749-F273B0D20D85}" srcOrd="14" destOrd="0" parTransId="{BADE85AF-8BD3-4749-9AEB-CCFA5212DB82}" sibTransId="{2877287B-91EE-479B-A7FF-11EA221A4A02}"/>
    <dgm:cxn modelId="{3499984F-A50A-4AB3-8794-4C8526109E7D}" type="presOf" srcId="{47010BC4-BFD7-4E58-A98D-C9C6F1245007}" destId="{6EDE4666-0FFC-4FB1-8114-2D48EE371A62}" srcOrd="0" destOrd="0" presId="urn:microsoft.com/office/officeart/2005/8/layout/default"/>
    <dgm:cxn modelId="{8B5FB052-7D88-4D5D-8753-93F5F8CC281B}" type="presOf" srcId="{CD92DF3F-12CC-4733-96FA-2A56B9A76400}" destId="{69C422CF-2891-452C-8FDF-3D2C4C1EA724}" srcOrd="0" destOrd="0" presId="urn:microsoft.com/office/officeart/2005/8/layout/default"/>
    <dgm:cxn modelId="{8AA79553-0D69-47B2-9A6D-85473EED666B}" srcId="{D49D6D8A-010C-46C1-A569-E14A4E6179FA}" destId="{8558639B-0BAF-4176-B296-38612BA00AA5}" srcOrd="3" destOrd="0" parTransId="{FCAB6E9F-B13F-4381-9374-24A826F1827C}" sibTransId="{6A846D0B-24F5-4C51-AC4D-141FA074C5E3}"/>
    <dgm:cxn modelId="{95337554-74CF-4848-959A-26589AB2B8E9}" type="presOf" srcId="{F4D2D88E-19FD-4AD8-8D2C-904583DAA5A2}" destId="{88408322-7CBA-4BD7-9761-E1FDD585967B}" srcOrd="0" destOrd="0" presId="urn:microsoft.com/office/officeart/2005/8/layout/default"/>
    <dgm:cxn modelId="{04873475-7652-4E51-BB45-F03820488D89}" srcId="{D49D6D8A-010C-46C1-A569-E14A4E6179FA}" destId="{F4D2D88E-19FD-4AD8-8D2C-904583DAA5A2}" srcOrd="15" destOrd="0" parTransId="{46B00428-5C52-4B16-B39E-19FF41F3A9A8}" sibTransId="{55D31153-1AB1-4448-B2C8-E6201D6087A4}"/>
    <dgm:cxn modelId="{A30CB077-AE2A-47DF-8A63-CCAE90DE7888}" srcId="{D49D6D8A-010C-46C1-A569-E14A4E6179FA}" destId="{2CE978E3-592F-47FE-8A41-29BBC33E14DA}" srcOrd="12" destOrd="0" parTransId="{6B2C29A9-8529-4F48-A49F-5A56B2901139}" sibTransId="{ACC9FE60-42DB-4FEA-817C-D9B321DEC58E}"/>
    <dgm:cxn modelId="{C252907B-FC49-4BA2-8AAB-EB140A87AF15}" type="presOf" srcId="{2CE978E3-592F-47FE-8A41-29BBC33E14DA}" destId="{1DDD4EA4-5FCF-4B92-B96B-0CEE11DE4BAD}" srcOrd="0" destOrd="0" presId="urn:microsoft.com/office/officeart/2005/8/layout/default"/>
    <dgm:cxn modelId="{C9A69288-6432-43AA-BCF0-45BC6437D606}" type="presOf" srcId="{E1D4D208-3A25-47C7-89A6-B7854F960093}" destId="{597F2CE0-8C7C-4337-B4BF-99039857EE46}" srcOrd="0" destOrd="0" presId="urn:microsoft.com/office/officeart/2005/8/layout/default"/>
    <dgm:cxn modelId="{2786E092-B4EF-41A6-BA32-D4AC032CE595}" srcId="{D49D6D8A-010C-46C1-A569-E14A4E6179FA}" destId="{D0366AAD-9470-4FDC-9E19-6D165F91155F}" srcOrd="4" destOrd="0" parTransId="{1890404A-EB84-4395-AB89-2BD374B067D5}" sibTransId="{A14FBEB7-066C-4469-AD86-2DE22AB7A812}"/>
    <dgm:cxn modelId="{9A3B0794-17FE-4EF7-B2B0-554B435FABBA}" type="presOf" srcId="{A0FF3E60-06A1-48DD-A733-422ED6F3AA09}" destId="{0BDD2FB2-F993-4E87-873E-7ABCF8F47B6B}" srcOrd="0" destOrd="0" presId="urn:microsoft.com/office/officeart/2005/8/layout/default"/>
    <dgm:cxn modelId="{79EF42A6-14BC-4A7E-83BA-B02EC6894695}" srcId="{D49D6D8A-010C-46C1-A569-E14A4E6179FA}" destId="{A0FF3E60-06A1-48DD-A733-422ED6F3AA09}" srcOrd="9" destOrd="0" parTransId="{DF22F887-97DC-42E6-9041-B33DED8B9F94}" sibTransId="{59E7B409-E8FD-4033-BD84-476D7DB6E146}"/>
    <dgm:cxn modelId="{575E7AB8-3762-4ADC-8D6A-78C4D9039DC6}" srcId="{D49D6D8A-010C-46C1-A569-E14A4E6179FA}" destId="{6CAABE56-63A9-42B3-8C78-072CC48A27D1}" srcOrd="11" destOrd="0" parTransId="{8DFFB866-566F-4D27-9142-5D90B88016A1}" sibTransId="{68558561-235F-4E91-87D1-3FF5931CC4BD}"/>
    <dgm:cxn modelId="{1E9D12C7-6510-4B1F-B29F-3C19090C3038}" srcId="{D49D6D8A-010C-46C1-A569-E14A4E6179FA}" destId="{47010BC4-BFD7-4E58-A98D-C9C6F1245007}" srcOrd="7" destOrd="0" parTransId="{62537207-B74E-4317-8643-7C0CD6B9C854}" sibTransId="{62E09AA0-7057-4D54-B8F0-77D67806A36F}"/>
    <dgm:cxn modelId="{F1BB16CE-EBEA-48B0-A13A-349E0D20948B}" srcId="{D49D6D8A-010C-46C1-A569-E14A4E6179FA}" destId="{D053FC57-BA92-426A-924A-151509072EF3}" srcOrd="0" destOrd="0" parTransId="{B0340B66-48E8-4A43-9B1C-4D8C76A38013}" sibTransId="{3994370C-E0BF-483D-9B4A-31E24BC609EC}"/>
    <dgm:cxn modelId="{C7628CCE-C2B6-49E4-AB46-420F104D229B}" srcId="{D49D6D8A-010C-46C1-A569-E14A4E6179FA}" destId="{9ACC5593-87D0-441E-A570-4AF1EC1D7E0A}" srcOrd="13" destOrd="0" parTransId="{6CE49975-D0BB-40C5-AF0F-68D91D391554}" sibTransId="{4BC57596-2684-4AC6-9A0E-475141E5923F}"/>
    <dgm:cxn modelId="{E48640D2-7752-4C09-9EA2-6920906FA32A}" srcId="{D49D6D8A-010C-46C1-A569-E14A4E6179FA}" destId="{CD92DF3F-12CC-4733-96FA-2A56B9A76400}" srcOrd="2" destOrd="0" parTransId="{F7650E6A-DC5A-45BE-A627-A3F861DB62B2}" sibTransId="{DBAD9960-AE25-4B35-B788-C2CCBB088083}"/>
    <dgm:cxn modelId="{79AE25D8-31F4-4A78-9AD7-89920056140C}" srcId="{D49D6D8A-010C-46C1-A569-E14A4E6179FA}" destId="{3B7E212E-2339-4115-9396-8E9642F17C3B}" srcOrd="6" destOrd="0" parTransId="{7F6942EF-0CF2-4E40-BCB5-ABFD9A176BA3}" sibTransId="{811A72FE-5FD9-47E3-8290-A7E0E77F5FF4}"/>
    <dgm:cxn modelId="{54F720E0-A151-4C29-A5BA-B8B057360F00}" type="presOf" srcId="{D49D6D8A-010C-46C1-A569-E14A4E6179FA}" destId="{DCC70BE9-FE2E-44CF-BD19-15A5EA5DB630}" srcOrd="0" destOrd="0" presId="urn:microsoft.com/office/officeart/2005/8/layout/default"/>
    <dgm:cxn modelId="{FFFC7AE7-86B0-404A-A295-DDD356A14D3F}" type="presOf" srcId="{0202B721-ED7A-4F09-9749-F273B0D20D85}" destId="{23572F18-C1B2-470E-9401-AF5931A49D55}" srcOrd="0" destOrd="0" presId="urn:microsoft.com/office/officeart/2005/8/layout/default"/>
    <dgm:cxn modelId="{5BBC87F2-E1C8-4E18-8693-F58BE3BD3710}" srcId="{D49D6D8A-010C-46C1-A569-E14A4E6179FA}" destId="{0B08A0FD-140E-44EE-92B8-B11013D4B3D6}" srcOrd="10" destOrd="0" parTransId="{B91109E8-CE24-4426-BE43-10F6ADB0B81D}" sibTransId="{4CA7ED14-F793-4E19-A1B9-DE1FE4008C71}"/>
    <dgm:cxn modelId="{C8B865F7-FA2C-4255-95A8-AD0EA4A697FC}" srcId="{D49D6D8A-010C-46C1-A569-E14A4E6179FA}" destId="{F9BB9354-2FCE-422F-970E-13E69861F078}" srcOrd="1" destOrd="0" parTransId="{28DB4F7B-0D10-4B3D-BB90-C742A2758A80}" sibTransId="{38F1F3F4-2E34-4F10-8A46-B0C523C3ED1E}"/>
    <dgm:cxn modelId="{FF513AFD-F694-4C17-B8D0-386286E4511C}" type="presOf" srcId="{8558639B-0BAF-4176-B296-38612BA00AA5}" destId="{C6BC18B5-E7C5-4D29-8970-0CCD937B57E6}" srcOrd="0" destOrd="0" presId="urn:microsoft.com/office/officeart/2005/8/layout/default"/>
    <dgm:cxn modelId="{243828FF-F819-43A1-AAE5-24C7CF7BEE5D}" srcId="{D49D6D8A-010C-46C1-A569-E14A4E6179FA}" destId="{E1D4D208-3A25-47C7-89A6-B7854F960093}" srcOrd="8" destOrd="0" parTransId="{46C890AD-3310-4506-A46E-DB6212DE0509}" sibTransId="{45C2A775-2131-406D-89A1-EE2B018CC045}"/>
    <dgm:cxn modelId="{76233E7B-E58E-4E59-80BC-E019D6DF8BCF}" type="presParOf" srcId="{DCC70BE9-FE2E-44CF-BD19-15A5EA5DB630}" destId="{CCB150A7-DB72-4CA7-9DE9-07C33C93793D}" srcOrd="0" destOrd="0" presId="urn:microsoft.com/office/officeart/2005/8/layout/default"/>
    <dgm:cxn modelId="{A4897AE0-EC1D-45B7-8090-C0E61AC0434C}" type="presParOf" srcId="{DCC70BE9-FE2E-44CF-BD19-15A5EA5DB630}" destId="{E4B7C02C-1F08-42D0-A8A0-C21321B57A43}" srcOrd="1" destOrd="0" presId="urn:microsoft.com/office/officeart/2005/8/layout/default"/>
    <dgm:cxn modelId="{AE409175-AE1D-4EA3-B94C-F8CD3616837C}" type="presParOf" srcId="{DCC70BE9-FE2E-44CF-BD19-15A5EA5DB630}" destId="{1320CA57-82E3-48EA-8602-59EB25567CC3}" srcOrd="2" destOrd="0" presId="urn:microsoft.com/office/officeart/2005/8/layout/default"/>
    <dgm:cxn modelId="{1E35A72F-5A6D-46BB-9546-FBB3C2B9A04D}" type="presParOf" srcId="{DCC70BE9-FE2E-44CF-BD19-15A5EA5DB630}" destId="{482D566A-D7CF-4EE1-B2B4-063B518166AC}" srcOrd="3" destOrd="0" presId="urn:microsoft.com/office/officeart/2005/8/layout/default"/>
    <dgm:cxn modelId="{71BF09EC-B9E8-4A28-80D8-4A197862F2C0}" type="presParOf" srcId="{DCC70BE9-FE2E-44CF-BD19-15A5EA5DB630}" destId="{69C422CF-2891-452C-8FDF-3D2C4C1EA724}" srcOrd="4" destOrd="0" presId="urn:microsoft.com/office/officeart/2005/8/layout/default"/>
    <dgm:cxn modelId="{56ED4B7C-A967-4917-8236-B3C695524257}" type="presParOf" srcId="{DCC70BE9-FE2E-44CF-BD19-15A5EA5DB630}" destId="{8182770D-013F-4DB0-89E8-C1D874D9B8B8}" srcOrd="5" destOrd="0" presId="urn:microsoft.com/office/officeart/2005/8/layout/default"/>
    <dgm:cxn modelId="{262340DC-AA6E-44B8-9938-30FAD34F12AA}" type="presParOf" srcId="{DCC70BE9-FE2E-44CF-BD19-15A5EA5DB630}" destId="{C6BC18B5-E7C5-4D29-8970-0CCD937B57E6}" srcOrd="6" destOrd="0" presId="urn:microsoft.com/office/officeart/2005/8/layout/default"/>
    <dgm:cxn modelId="{509B918C-86ED-41F8-9E94-A2C3723F520D}" type="presParOf" srcId="{DCC70BE9-FE2E-44CF-BD19-15A5EA5DB630}" destId="{6BE992F5-BD41-492C-A990-536402A3D6D4}" srcOrd="7" destOrd="0" presId="urn:microsoft.com/office/officeart/2005/8/layout/default"/>
    <dgm:cxn modelId="{672E8CBA-BE2F-453C-8EB1-38236F4D034A}" type="presParOf" srcId="{DCC70BE9-FE2E-44CF-BD19-15A5EA5DB630}" destId="{86F16670-FB4B-4878-A474-08F88D5771CA}" srcOrd="8" destOrd="0" presId="urn:microsoft.com/office/officeart/2005/8/layout/default"/>
    <dgm:cxn modelId="{F6DDD00B-DB0D-473C-B79F-0974BD7794AA}" type="presParOf" srcId="{DCC70BE9-FE2E-44CF-BD19-15A5EA5DB630}" destId="{3B75B08E-A794-4E77-8DC6-C9BDF05EFF81}" srcOrd="9" destOrd="0" presId="urn:microsoft.com/office/officeart/2005/8/layout/default"/>
    <dgm:cxn modelId="{62A3B61B-38DC-4996-AC48-B7760A83FDAF}" type="presParOf" srcId="{DCC70BE9-FE2E-44CF-BD19-15A5EA5DB630}" destId="{B4EAFAA1-D2AD-4344-AF74-D269F9510724}" srcOrd="10" destOrd="0" presId="urn:microsoft.com/office/officeart/2005/8/layout/default"/>
    <dgm:cxn modelId="{45F2BD06-F15D-47EA-AF4C-C2C7F679E213}" type="presParOf" srcId="{DCC70BE9-FE2E-44CF-BD19-15A5EA5DB630}" destId="{05161F26-5658-4893-BAA3-C634295E2586}" srcOrd="11" destOrd="0" presId="urn:microsoft.com/office/officeart/2005/8/layout/default"/>
    <dgm:cxn modelId="{6A4D3815-687C-4E7C-8148-16ECC0F34421}" type="presParOf" srcId="{DCC70BE9-FE2E-44CF-BD19-15A5EA5DB630}" destId="{7AD4211E-8757-46A6-8539-51B908722E29}" srcOrd="12" destOrd="0" presId="urn:microsoft.com/office/officeart/2005/8/layout/default"/>
    <dgm:cxn modelId="{3B29E965-4ABC-4DE3-8289-0B8AE383CC41}" type="presParOf" srcId="{DCC70BE9-FE2E-44CF-BD19-15A5EA5DB630}" destId="{0F956F17-70AD-4B92-8E99-5F7D48C0230D}" srcOrd="13" destOrd="0" presId="urn:microsoft.com/office/officeart/2005/8/layout/default"/>
    <dgm:cxn modelId="{694AC137-CA2E-4C79-8D2E-EEBAED306D95}" type="presParOf" srcId="{DCC70BE9-FE2E-44CF-BD19-15A5EA5DB630}" destId="{6EDE4666-0FFC-4FB1-8114-2D48EE371A62}" srcOrd="14" destOrd="0" presId="urn:microsoft.com/office/officeart/2005/8/layout/default"/>
    <dgm:cxn modelId="{6EB61AA5-A30A-44FD-9913-F9B6BDD3CEF9}" type="presParOf" srcId="{DCC70BE9-FE2E-44CF-BD19-15A5EA5DB630}" destId="{EBDE0D58-7242-4747-9CC7-2A3E998AFA3D}" srcOrd="15" destOrd="0" presId="urn:microsoft.com/office/officeart/2005/8/layout/default"/>
    <dgm:cxn modelId="{94AEA2CC-2808-45FC-B752-8A67C81A1F58}" type="presParOf" srcId="{DCC70BE9-FE2E-44CF-BD19-15A5EA5DB630}" destId="{597F2CE0-8C7C-4337-B4BF-99039857EE46}" srcOrd="16" destOrd="0" presId="urn:microsoft.com/office/officeart/2005/8/layout/default"/>
    <dgm:cxn modelId="{3AC53A10-D509-4C05-8DEE-805D9099A607}" type="presParOf" srcId="{DCC70BE9-FE2E-44CF-BD19-15A5EA5DB630}" destId="{C5B21D29-9343-4F44-9DB1-51EAD45CB4A4}" srcOrd="17" destOrd="0" presId="urn:microsoft.com/office/officeart/2005/8/layout/default"/>
    <dgm:cxn modelId="{FE695900-8F5F-444B-B4DA-D1AF86F62230}" type="presParOf" srcId="{DCC70BE9-FE2E-44CF-BD19-15A5EA5DB630}" destId="{0BDD2FB2-F993-4E87-873E-7ABCF8F47B6B}" srcOrd="18" destOrd="0" presId="urn:microsoft.com/office/officeart/2005/8/layout/default"/>
    <dgm:cxn modelId="{57DF4F52-486E-46A4-AB35-3703B80C629C}" type="presParOf" srcId="{DCC70BE9-FE2E-44CF-BD19-15A5EA5DB630}" destId="{9A0ABDF8-55AD-4610-8DCA-E5059FD6CBB0}" srcOrd="19" destOrd="0" presId="urn:microsoft.com/office/officeart/2005/8/layout/default"/>
    <dgm:cxn modelId="{9B269A65-FF71-4ED0-8CAE-53487D11F4BA}" type="presParOf" srcId="{DCC70BE9-FE2E-44CF-BD19-15A5EA5DB630}" destId="{63CBFD1C-76D9-49EA-A354-43A3FDF7BD03}" srcOrd="20" destOrd="0" presId="urn:microsoft.com/office/officeart/2005/8/layout/default"/>
    <dgm:cxn modelId="{0D6E77FF-4A14-4195-A199-884155D00504}" type="presParOf" srcId="{DCC70BE9-FE2E-44CF-BD19-15A5EA5DB630}" destId="{97F7CCC3-CDFD-41FF-A354-9A370589C6B8}" srcOrd="21" destOrd="0" presId="urn:microsoft.com/office/officeart/2005/8/layout/default"/>
    <dgm:cxn modelId="{B5383471-2BBC-4EB4-A0C6-5465A5D95265}" type="presParOf" srcId="{DCC70BE9-FE2E-44CF-BD19-15A5EA5DB630}" destId="{9860BB9F-37D8-4AF1-AC86-4FC27FCBAD24}" srcOrd="22" destOrd="0" presId="urn:microsoft.com/office/officeart/2005/8/layout/default"/>
    <dgm:cxn modelId="{F8BA3C4F-9039-4AA6-B6DD-E4F570E66602}" type="presParOf" srcId="{DCC70BE9-FE2E-44CF-BD19-15A5EA5DB630}" destId="{CED7B7D0-87A7-4A77-B39B-DA02C447E596}" srcOrd="23" destOrd="0" presId="urn:microsoft.com/office/officeart/2005/8/layout/default"/>
    <dgm:cxn modelId="{7E152A77-3BDF-4AC3-8900-C5A3B27EFF39}" type="presParOf" srcId="{DCC70BE9-FE2E-44CF-BD19-15A5EA5DB630}" destId="{1DDD4EA4-5FCF-4B92-B96B-0CEE11DE4BAD}" srcOrd="24" destOrd="0" presId="urn:microsoft.com/office/officeart/2005/8/layout/default"/>
    <dgm:cxn modelId="{D7EE17BD-CA70-4499-AAEC-FE2626B2502F}" type="presParOf" srcId="{DCC70BE9-FE2E-44CF-BD19-15A5EA5DB630}" destId="{6FCD28D3-DC2C-4A41-BF48-0E468590D18A}" srcOrd="25" destOrd="0" presId="urn:microsoft.com/office/officeart/2005/8/layout/default"/>
    <dgm:cxn modelId="{C804C391-D109-4861-9CE3-D81DEE0C8BE8}" type="presParOf" srcId="{DCC70BE9-FE2E-44CF-BD19-15A5EA5DB630}" destId="{76BB3E6C-847B-420F-AA5B-02FA6AF1CF37}" srcOrd="26" destOrd="0" presId="urn:microsoft.com/office/officeart/2005/8/layout/default"/>
    <dgm:cxn modelId="{D0BA2546-8AC1-4E63-9338-58AC8BF4E1F4}" type="presParOf" srcId="{DCC70BE9-FE2E-44CF-BD19-15A5EA5DB630}" destId="{CA4876E8-172C-4708-8E4E-DEE848B11775}" srcOrd="27" destOrd="0" presId="urn:microsoft.com/office/officeart/2005/8/layout/default"/>
    <dgm:cxn modelId="{95EFB760-4F5C-462B-8D38-4AF9DFA3C24B}" type="presParOf" srcId="{DCC70BE9-FE2E-44CF-BD19-15A5EA5DB630}" destId="{23572F18-C1B2-470E-9401-AF5931A49D55}" srcOrd="28" destOrd="0" presId="urn:microsoft.com/office/officeart/2005/8/layout/default"/>
    <dgm:cxn modelId="{825DAA8E-A472-44EE-B571-870FB6EA3D8B}" type="presParOf" srcId="{DCC70BE9-FE2E-44CF-BD19-15A5EA5DB630}" destId="{97D3CB1B-F044-4BE0-A8A8-70DB68C08195}" srcOrd="29" destOrd="0" presId="urn:microsoft.com/office/officeart/2005/8/layout/default"/>
    <dgm:cxn modelId="{39566D19-366A-4CB8-A8E4-59BE48B74FF3}" type="presParOf" srcId="{DCC70BE9-FE2E-44CF-BD19-15A5EA5DB630}" destId="{88408322-7CBA-4BD7-9761-E1FDD585967B}" srcOrd="3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8B74DB-4DB8-461B-8C62-5A890595900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B9F99C4-AB13-4C7E-8924-BCB6C29BD3EF}">
      <dgm:prSet/>
      <dgm:spPr/>
      <dgm:t>
        <a:bodyPr/>
        <a:lstStyle/>
        <a:p>
          <a:r>
            <a:rPr lang="en-US"/>
            <a:t>Emma – primary </a:t>
          </a:r>
        </a:p>
      </dgm:t>
    </dgm:pt>
    <dgm:pt modelId="{189D71F1-391D-4040-AE7A-4B5B254535B5}" type="parTrans" cxnId="{E1C0BE35-06CA-4E43-8AE1-33428E3AD728}">
      <dgm:prSet/>
      <dgm:spPr/>
      <dgm:t>
        <a:bodyPr/>
        <a:lstStyle/>
        <a:p>
          <a:endParaRPr lang="en-US"/>
        </a:p>
      </dgm:t>
    </dgm:pt>
    <dgm:pt modelId="{934295E1-FE08-4A92-8BA6-F2F52AF1B55A}" type="sibTrans" cxnId="{E1C0BE35-06CA-4E43-8AE1-33428E3AD728}">
      <dgm:prSet/>
      <dgm:spPr/>
      <dgm:t>
        <a:bodyPr/>
        <a:lstStyle/>
        <a:p>
          <a:endParaRPr lang="en-US"/>
        </a:p>
      </dgm:t>
    </dgm:pt>
    <dgm:pt modelId="{14D64ABC-DF6A-4B01-B652-C7AE96D51CD3}">
      <dgm:prSet/>
      <dgm:spPr/>
      <dgm:t>
        <a:bodyPr/>
        <a:lstStyle/>
        <a:p>
          <a:r>
            <a:rPr lang="en-US"/>
            <a:t>She created fake identity</a:t>
          </a:r>
        </a:p>
      </dgm:t>
    </dgm:pt>
    <dgm:pt modelId="{A35F9D4F-A34E-4AC4-9D32-628F20B00CC1}" type="parTrans" cxnId="{1A4DCC22-4368-4333-AB1D-BC01DD466154}">
      <dgm:prSet/>
      <dgm:spPr/>
      <dgm:t>
        <a:bodyPr/>
        <a:lstStyle/>
        <a:p>
          <a:endParaRPr lang="en-US"/>
        </a:p>
      </dgm:t>
    </dgm:pt>
    <dgm:pt modelId="{14CB5F1F-BBB6-4037-B8E2-5D6F5F3C83D0}" type="sibTrans" cxnId="{1A4DCC22-4368-4333-AB1D-BC01DD466154}">
      <dgm:prSet/>
      <dgm:spPr/>
      <dgm:t>
        <a:bodyPr/>
        <a:lstStyle/>
        <a:p>
          <a:endParaRPr lang="en-US"/>
        </a:p>
      </dgm:t>
    </dgm:pt>
    <dgm:pt modelId="{0F138FE5-4194-47EF-8A12-5EF7841129A8}">
      <dgm:prSet/>
      <dgm:spPr/>
      <dgm:t>
        <a:bodyPr/>
        <a:lstStyle/>
        <a:p>
          <a:r>
            <a:rPr lang="en-US"/>
            <a:t>Joe – intermediary </a:t>
          </a:r>
        </a:p>
      </dgm:t>
    </dgm:pt>
    <dgm:pt modelId="{C3DA16CE-3659-44C1-B364-12EA4D160E65}" type="parTrans" cxnId="{0A7E07CC-9313-409F-9B90-9414D8DD6A99}">
      <dgm:prSet/>
      <dgm:spPr/>
      <dgm:t>
        <a:bodyPr/>
        <a:lstStyle/>
        <a:p>
          <a:endParaRPr lang="en-US"/>
        </a:p>
      </dgm:t>
    </dgm:pt>
    <dgm:pt modelId="{E27F2CF0-EBE7-45F2-A8DA-73403753512A}" type="sibTrans" cxnId="{0A7E07CC-9313-409F-9B90-9414D8DD6A99}">
      <dgm:prSet/>
      <dgm:spPr/>
      <dgm:t>
        <a:bodyPr/>
        <a:lstStyle/>
        <a:p>
          <a:endParaRPr lang="en-US"/>
        </a:p>
      </dgm:t>
    </dgm:pt>
    <dgm:pt modelId="{607592D9-A9C2-43DB-802A-733BA19AD8EE}">
      <dgm:prSet/>
      <dgm:spPr/>
      <dgm:t>
        <a:bodyPr/>
        <a:lstStyle/>
        <a:p>
          <a:r>
            <a:rPr lang="en-US"/>
            <a:t>Norman – buyer </a:t>
          </a:r>
        </a:p>
      </dgm:t>
    </dgm:pt>
    <dgm:pt modelId="{A9AF0E0D-26C1-4975-8C94-C7EA8218B164}" type="parTrans" cxnId="{750C0F2C-500A-4546-8A20-D7BFBD22B653}">
      <dgm:prSet/>
      <dgm:spPr/>
      <dgm:t>
        <a:bodyPr/>
        <a:lstStyle/>
        <a:p>
          <a:endParaRPr lang="en-US"/>
        </a:p>
      </dgm:t>
    </dgm:pt>
    <dgm:pt modelId="{90691D3F-64B7-4AF5-A652-E8B82C534329}" type="sibTrans" cxnId="{750C0F2C-500A-4546-8A20-D7BFBD22B653}">
      <dgm:prSet/>
      <dgm:spPr/>
      <dgm:t>
        <a:bodyPr/>
        <a:lstStyle/>
        <a:p>
          <a:endParaRPr lang="en-US"/>
        </a:p>
      </dgm:t>
    </dgm:pt>
    <dgm:pt modelId="{B56AD04D-BF71-44C2-826A-6BDA1216E667}">
      <dgm:prSet/>
      <dgm:spPr/>
      <dgm:t>
        <a:bodyPr/>
        <a:lstStyle/>
        <a:p>
          <a:r>
            <a:rPr lang="en-US"/>
            <a:t>Inshort, emma had the strongest access &amp; control</a:t>
          </a:r>
        </a:p>
      </dgm:t>
    </dgm:pt>
    <dgm:pt modelId="{E2BF6E8E-EA48-4654-A8C4-7DEAAE8A8F04}" type="parTrans" cxnId="{1555C80C-B58D-4CAC-98F2-23366F4202C7}">
      <dgm:prSet/>
      <dgm:spPr/>
      <dgm:t>
        <a:bodyPr/>
        <a:lstStyle/>
        <a:p>
          <a:endParaRPr lang="en-US"/>
        </a:p>
      </dgm:t>
    </dgm:pt>
    <dgm:pt modelId="{A0F8E8DA-60BA-4480-B970-7C2728C52489}" type="sibTrans" cxnId="{1555C80C-B58D-4CAC-98F2-23366F4202C7}">
      <dgm:prSet/>
      <dgm:spPr/>
      <dgm:t>
        <a:bodyPr/>
        <a:lstStyle/>
        <a:p>
          <a:endParaRPr lang="en-US"/>
        </a:p>
      </dgm:t>
    </dgm:pt>
    <dgm:pt modelId="{03EB07BD-ED88-4EA2-B8C4-11BE8D866E2C}" type="pres">
      <dgm:prSet presAssocID="{EF8B74DB-4DB8-461B-8C62-5A8905959000}" presName="outerComposite" presStyleCnt="0">
        <dgm:presLayoutVars>
          <dgm:chMax val="5"/>
          <dgm:dir/>
          <dgm:resizeHandles val="exact"/>
        </dgm:presLayoutVars>
      </dgm:prSet>
      <dgm:spPr/>
    </dgm:pt>
    <dgm:pt modelId="{17031D34-6638-4A3F-8743-E008C3F525EB}" type="pres">
      <dgm:prSet presAssocID="{EF8B74DB-4DB8-461B-8C62-5A8905959000}" presName="dummyMaxCanvas" presStyleCnt="0">
        <dgm:presLayoutVars/>
      </dgm:prSet>
      <dgm:spPr/>
    </dgm:pt>
    <dgm:pt modelId="{FF350569-2D1D-4AEB-9961-C6D6A7EFC7A8}" type="pres">
      <dgm:prSet presAssocID="{EF8B74DB-4DB8-461B-8C62-5A8905959000}" presName="ThreeNodes_1" presStyleLbl="node1" presStyleIdx="0" presStyleCnt="3">
        <dgm:presLayoutVars>
          <dgm:bulletEnabled val="1"/>
        </dgm:presLayoutVars>
      </dgm:prSet>
      <dgm:spPr/>
    </dgm:pt>
    <dgm:pt modelId="{6FA00C6E-01F0-4161-B024-4ED2A13C227C}" type="pres">
      <dgm:prSet presAssocID="{EF8B74DB-4DB8-461B-8C62-5A8905959000}" presName="ThreeNodes_2" presStyleLbl="node1" presStyleIdx="1" presStyleCnt="3">
        <dgm:presLayoutVars>
          <dgm:bulletEnabled val="1"/>
        </dgm:presLayoutVars>
      </dgm:prSet>
      <dgm:spPr/>
    </dgm:pt>
    <dgm:pt modelId="{C51B151D-4A33-4466-A4F0-08AB854DA316}" type="pres">
      <dgm:prSet presAssocID="{EF8B74DB-4DB8-461B-8C62-5A8905959000}" presName="ThreeNodes_3" presStyleLbl="node1" presStyleIdx="2" presStyleCnt="3">
        <dgm:presLayoutVars>
          <dgm:bulletEnabled val="1"/>
        </dgm:presLayoutVars>
      </dgm:prSet>
      <dgm:spPr/>
    </dgm:pt>
    <dgm:pt modelId="{E23B65C2-C333-4A90-B9AD-AD8763DC6FBE}" type="pres">
      <dgm:prSet presAssocID="{EF8B74DB-4DB8-461B-8C62-5A8905959000}" presName="ThreeConn_1-2" presStyleLbl="fgAccFollowNode1" presStyleIdx="0" presStyleCnt="2">
        <dgm:presLayoutVars>
          <dgm:bulletEnabled val="1"/>
        </dgm:presLayoutVars>
      </dgm:prSet>
      <dgm:spPr/>
    </dgm:pt>
    <dgm:pt modelId="{71FABAF1-936D-4AA6-9F06-CB1A1E52B040}" type="pres">
      <dgm:prSet presAssocID="{EF8B74DB-4DB8-461B-8C62-5A8905959000}" presName="ThreeConn_2-3" presStyleLbl="fgAccFollowNode1" presStyleIdx="1" presStyleCnt="2">
        <dgm:presLayoutVars>
          <dgm:bulletEnabled val="1"/>
        </dgm:presLayoutVars>
      </dgm:prSet>
      <dgm:spPr/>
    </dgm:pt>
    <dgm:pt modelId="{238C1C56-A1F3-48DA-BB99-0CDA028AA3F6}" type="pres">
      <dgm:prSet presAssocID="{EF8B74DB-4DB8-461B-8C62-5A8905959000}" presName="ThreeNodes_1_text" presStyleLbl="node1" presStyleIdx="2" presStyleCnt="3">
        <dgm:presLayoutVars>
          <dgm:bulletEnabled val="1"/>
        </dgm:presLayoutVars>
      </dgm:prSet>
      <dgm:spPr/>
    </dgm:pt>
    <dgm:pt modelId="{759882C4-1180-4488-8BB3-55ED9E4D31A9}" type="pres">
      <dgm:prSet presAssocID="{EF8B74DB-4DB8-461B-8C62-5A8905959000}" presName="ThreeNodes_2_text" presStyleLbl="node1" presStyleIdx="2" presStyleCnt="3">
        <dgm:presLayoutVars>
          <dgm:bulletEnabled val="1"/>
        </dgm:presLayoutVars>
      </dgm:prSet>
      <dgm:spPr/>
    </dgm:pt>
    <dgm:pt modelId="{EF0A2BC0-58AE-4527-8386-618CF6860279}" type="pres">
      <dgm:prSet presAssocID="{EF8B74DB-4DB8-461B-8C62-5A890595900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555C80C-B58D-4CAC-98F2-23366F4202C7}" srcId="{EF8B74DB-4DB8-461B-8C62-5A8905959000}" destId="{B56AD04D-BF71-44C2-826A-6BDA1216E667}" srcOrd="2" destOrd="0" parTransId="{E2BF6E8E-EA48-4654-A8C4-7DEAAE8A8F04}" sibTransId="{A0F8E8DA-60BA-4480-B970-7C2728C52489}"/>
    <dgm:cxn modelId="{2EC71F0E-8B32-451F-BF7F-196CCF4EDF04}" type="presOf" srcId="{8B9F99C4-AB13-4C7E-8924-BCB6C29BD3EF}" destId="{FF350569-2D1D-4AEB-9961-C6D6A7EFC7A8}" srcOrd="0" destOrd="0" presId="urn:microsoft.com/office/officeart/2005/8/layout/vProcess5"/>
    <dgm:cxn modelId="{1A4DCC22-4368-4333-AB1D-BC01DD466154}" srcId="{EF8B74DB-4DB8-461B-8C62-5A8905959000}" destId="{14D64ABC-DF6A-4B01-B652-C7AE96D51CD3}" srcOrd="1" destOrd="0" parTransId="{A35F9D4F-A34E-4AC4-9D32-628F20B00CC1}" sibTransId="{14CB5F1F-BBB6-4037-B8E2-5D6F5F3C83D0}"/>
    <dgm:cxn modelId="{750C0F2C-500A-4546-8A20-D7BFBD22B653}" srcId="{14D64ABC-DF6A-4B01-B652-C7AE96D51CD3}" destId="{607592D9-A9C2-43DB-802A-733BA19AD8EE}" srcOrd="1" destOrd="0" parTransId="{A9AF0E0D-26C1-4975-8C94-C7EA8218B164}" sibTransId="{90691D3F-64B7-4AF5-A652-E8B82C534329}"/>
    <dgm:cxn modelId="{65891D34-4F07-47BE-B199-94E1CDD9FF90}" type="presOf" srcId="{14D64ABC-DF6A-4B01-B652-C7AE96D51CD3}" destId="{759882C4-1180-4488-8BB3-55ED9E4D31A9}" srcOrd="1" destOrd="0" presId="urn:microsoft.com/office/officeart/2005/8/layout/vProcess5"/>
    <dgm:cxn modelId="{E1C0BE35-06CA-4E43-8AE1-33428E3AD728}" srcId="{EF8B74DB-4DB8-461B-8C62-5A8905959000}" destId="{8B9F99C4-AB13-4C7E-8924-BCB6C29BD3EF}" srcOrd="0" destOrd="0" parTransId="{189D71F1-391D-4040-AE7A-4B5B254535B5}" sibTransId="{934295E1-FE08-4A92-8BA6-F2F52AF1B55A}"/>
    <dgm:cxn modelId="{2056E83B-0EA6-4E30-AD4B-6A9B50F64A31}" type="presOf" srcId="{8B9F99C4-AB13-4C7E-8924-BCB6C29BD3EF}" destId="{238C1C56-A1F3-48DA-BB99-0CDA028AA3F6}" srcOrd="1" destOrd="0" presId="urn:microsoft.com/office/officeart/2005/8/layout/vProcess5"/>
    <dgm:cxn modelId="{C0044D40-A009-4061-9722-E05E414BF7E0}" type="presOf" srcId="{0F138FE5-4194-47EF-8A12-5EF7841129A8}" destId="{759882C4-1180-4488-8BB3-55ED9E4D31A9}" srcOrd="1" destOrd="1" presId="urn:microsoft.com/office/officeart/2005/8/layout/vProcess5"/>
    <dgm:cxn modelId="{EB649E42-10E6-40FA-90E7-392C2383CFF9}" type="presOf" srcId="{B56AD04D-BF71-44C2-826A-6BDA1216E667}" destId="{C51B151D-4A33-4466-A4F0-08AB854DA316}" srcOrd="0" destOrd="0" presId="urn:microsoft.com/office/officeart/2005/8/layout/vProcess5"/>
    <dgm:cxn modelId="{7ECB9C43-D508-487F-B747-6AE5BF516F7D}" type="presOf" srcId="{934295E1-FE08-4A92-8BA6-F2F52AF1B55A}" destId="{E23B65C2-C333-4A90-B9AD-AD8763DC6FBE}" srcOrd="0" destOrd="0" presId="urn:microsoft.com/office/officeart/2005/8/layout/vProcess5"/>
    <dgm:cxn modelId="{F5C23B64-0E3E-4FA1-A31B-DD5C62FF31BB}" type="presOf" srcId="{B56AD04D-BF71-44C2-826A-6BDA1216E667}" destId="{EF0A2BC0-58AE-4527-8386-618CF6860279}" srcOrd="1" destOrd="0" presId="urn:microsoft.com/office/officeart/2005/8/layout/vProcess5"/>
    <dgm:cxn modelId="{5567A74B-BE15-40EC-A9A7-24AE203F260A}" type="presOf" srcId="{607592D9-A9C2-43DB-802A-733BA19AD8EE}" destId="{6FA00C6E-01F0-4161-B024-4ED2A13C227C}" srcOrd="0" destOrd="2" presId="urn:microsoft.com/office/officeart/2005/8/layout/vProcess5"/>
    <dgm:cxn modelId="{E4D17C4D-E30D-41C7-8952-F9D22BDAA6C3}" type="presOf" srcId="{EF8B74DB-4DB8-461B-8C62-5A8905959000}" destId="{03EB07BD-ED88-4EA2-B8C4-11BE8D866E2C}" srcOrd="0" destOrd="0" presId="urn:microsoft.com/office/officeart/2005/8/layout/vProcess5"/>
    <dgm:cxn modelId="{EA1E7470-2239-49AD-8E1B-28C3F333B7CB}" type="presOf" srcId="{0F138FE5-4194-47EF-8A12-5EF7841129A8}" destId="{6FA00C6E-01F0-4161-B024-4ED2A13C227C}" srcOrd="0" destOrd="1" presId="urn:microsoft.com/office/officeart/2005/8/layout/vProcess5"/>
    <dgm:cxn modelId="{390B8C52-176C-49DD-AA6F-B396BA6A4F0F}" type="presOf" srcId="{14D64ABC-DF6A-4B01-B652-C7AE96D51CD3}" destId="{6FA00C6E-01F0-4161-B024-4ED2A13C227C}" srcOrd="0" destOrd="0" presId="urn:microsoft.com/office/officeart/2005/8/layout/vProcess5"/>
    <dgm:cxn modelId="{DCC16F59-F32A-4501-9F8E-58D35EB9ABCE}" type="presOf" srcId="{607592D9-A9C2-43DB-802A-733BA19AD8EE}" destId="{759882C4-1180-4488-8BB3-55ED9E4D31A9}" srcOrd="1" destOrd="2" presId="urn:microsoft.com/office/officeart/2005/8/layout/vProcess5"/>
    <dgm:cxn modelId="{0A7E07CC-9313-409F-9B90-9414D8DD6A99}" srcId="{14D64ABC-DF6A-4B01-B652-C7AE96D51CD3}" destId="{0F138FE5-4194-47EF-8A12-5EF7841129A8}" srcOrd="0" destOrd="0" parTransId="{C3DA16CE-3659-44C1-B364-12EA4D160E65}" sibTransId="{E27F2CF0-EBE7-45F2-A8DA-73403753512A}"/>
    <dgm:cxn modelId="{017AB4DD-7ADC-4867-8FD0-E7C921718C0A}" type="presOf" srcId="{14CB5F1F-BBB6-4037-B8E2-5D6F5F3C83D0}" destId="{71FABAF1-936D-4AA6-9F06-CB1A1E52B040}" srcOrd="0" destOrd="0" presId="urn:microsoft.com/office/officeart/2005/8/layout/vProcess5"/>
    <dgm:cxn modelId="{22498F90-8464-4FB9-AE96-1CF09BCFC07B}" type="presParOf" srcId="{03EB07BD-ED88-4EA2-B8C4-11BE8D866E2C}" destId="{17031D34-6638-4A3F-8743-E008C3F525EB}" srcOrd="0" destOrd="0" presId="urn:microsoft.com/office/officeart/2005/8/layout/vProcess5"/>
    <dgm:cxn modelId="{F6619B86-32CD-40F0-B4DC-45A5DE5ED1C4}" type="presParOf" srcId="{03EB07BD-ED88-4EA2-B8C4-11BE8D866E2C}" destId="{FF350569-2D1D-4AEB-9961-C6D6A7EFC7A8}" srcOrd="1" destOrd="0" presId="urn:microsoft.com/office/officeart/2005/8/layout/vProcess5"/>
    <dgm:cxn modelId="{5AF20AF6-1434-4EE7-8CE5-0A8EFCEFE6AA}" type="presParOf" srcId="{03EB07BD-ED88-4EA2-B8C4-11BE8D866E2C}" destId="{6FA00C6E-01F0-4161-B024-4ED2A13C227C}" srcOrd="2" destOrd="0" presId="urn:microsoft.com/office/officeart/2005/8/layout/vProcess5"/>
    <dgm:cxn modelId="{C87B814D-9B59-4876-A6F1-152D48238B15}" type="presParOf" srcId="{03EB07BD-ED88-4EA2-B8C4-11BE8D866E2C}" destId="{C51B151D-4A33-4466-A4F0-08AB854DA316}" srcOrd="3" destOrd="0" presId="urn:microsoft.com/office/officeart/2005/8/layout/vProcess5"/>
    <dgm:cxn modelId="{DE8DE781-03AE-4A6C-8306-0E80E411DEBC}" type="presParOf" srcId="{03EB07BD-ED88-4EA2-B8C4-11BE8D866E2C}" destId="{E23B65C2-C333-4A90-B9AD-AD8763DC6FBE}" srcOrd="4" destOrd="0" presId="urn:microsoft.com/office/officeart/2005/8/layout/vProcess5"/>
    <dgm:cxn modelId="{52864877-BAD7-4BD4-8BB0-17D7BC50FC90}" type="presParOf" srcId="{03EB07BD-ED88-4EA2-B8C4-11BE8D866E2C}" destId="{71FABAF1-936D-4AA6-9F06-CB1A1E52B040}" srcOrd="5" destOrd="0" presId="urn:microsoft.com/office/officeart/2005/8/layout/vProcess5"/>
    <dgm:cxn modelId="{EEB79D41-D8CD-4696-95E8-43DA152631A4}" type="presParOf" srcId="{03EB07BD-ED88-4EA2-B8C4-11BE8D866E2C}" destId="{238C1C56-A1F3-48DA-BB99-0CDA028AA3F6}" srcOrd="6" destOrd="0" presId="urn:microsoft.com/office/officeart/2005/8/layout/vProcess5"/>
    <dgm:cxn modelId="{C1A23E9B-8C01-473A-B126-8797E059961A}" type="presParOf" srcId="{03EB07BD-ED88-4EA2-B8C4-11BE8D866E2C}" destId="{759882C4-1180-4488-8BB3-55ED9E4D31A9}" srcOrd="7" destOrd="0" presId="urn:microsoft.com/office/officeart/2005/8/layout/vProcess5"/>
    <dgm:cxn modelId="{D93057FA-CD51-468F-A4E4-BF23FBAD1BA2}" type="presParOf" srcId="{03EB07BD-ED88-4EA2-B8C4-11BE8D866E2C}" destId="{EF0A2BC0-58AE-4527-8386-618CF686027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5FBACA-F22F-4099-ABE5-837AC6BE6FFE}" type="doc">
      <dgm:prSet loTypeId="urn:microsoft.com/office/officeart/2016/7/layout/AccentHomeChevronProcess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AC54CD6-B8DB-4226-9068-BF228C26A29B}">
      <dgm:prSet/>
      <dgm:spPr/>
      <dgm:t>
        <a:bodyPr/>
        <a:lstStyle/>
        <a:p>
          <a:r>
            <a:rPr lang="en-US"/>
            <a:t>17 Aug. 24</a:t>
          </a:r>
        </a:p>
      </dgm:t>
    </dgm:pt>
    <dgm:pt modelId="{226BD0A9-E0CF-41E6-8E20-1E288CDD4AB4}" type="parTrans" cxnId="{B68A9828-C5F2-40AD-BB90-11B96C231E43}">
      <dgm:prSet/>
      <dgm:spPr/>
      <dgm:t>
        <a:bodyPr/>
        <a:lstStyle/>
        <a:p>
          <a:endParaRPr lang="en-US"/>
        </a:p>
      </dgm:t>
    </dgm:pt>
    <dgm:pt modelId="{CD56AB90-E5E8-43DB-A8F0-B713E361D1CE}" type="sibTrans" cxnId="{B68A9828-C5F2-40AD-BB90-11B96C231E43}">
      <dgm:prSet/>
      <dgm:spPr/>
      <dgm:t>
        <a:bodyPr/>
        <a:lstStyle/>
        <a:p>
          <a:endParaRPr lang="en-US"/>
        </a:p>
      </dgm:t>
    </dgm:pt>
    <dgm:pt modelId="{925F13C5-FF84-4A4C-820D-68B3ED6CCC1C}">
      <dgm:prSet/>
      <dgm:spPr/>
      <dgm:t>
        <a:bodyPr/>
        <a:lstStyle/>
        <a:p>
          <a:r>
            <a:rPr lang="en-US"/>
            <a:t>fake alias created</a:t>
          </a:r>
        </a:p>
      </dgm:t>
    </dgm:pt>
    <dgm:pt modelId="{50CB865A-709B-478E-BB2F-C5204A97DF91}" type="parTrans" cxnId="{834BEB4C-0DF2-4648-AFF1-00ACE4CD7D95}">
      <dgm:prSet/>
      <dgm:spPr/>
      <dgm:t>
        <a:bodyPr/>
        <a:lstStyle/>
        <a:p>
          <a:endParaRPr lang="en-US"/>
        </a:p>
      </dgm:t>
    </dgm:pt>
    <dgm:pt modelId="{C3EA2778-E599-4DF3-A9D1-B2CF0BCF9D5E}" type="sibTrans" cxnId="{834BEB4C-0DF2-4648-AFF1-00ACE4CD7D95}">
      <dgm:prSet/>
      <dgm:spPr/>
      <dgm:t>
        <a:bodyPr/>
        <a:lstStyle/>
        <a:p>
          <a:endParaRPr lang="en-US"/>
        </a:p>
      </dgm:t>
    </dgm:pt>
    <dgm:pt modelId="{BB34EBA7-ED71-4629-ABCD-B1745CDDB265}">
      <dgm:prSet/>
      <dgm:spPr/>
      <dgm:t>
        <a:bodyPr/>
        <a:lstStyle/>
        <a:p>
          <a:r>
            <a:rPr lang="en-US"/>
            <a:t>21 Aug. 24</a:t>
          </a:r>
        </a:p>
      </dgm:t>
    </dgm:pt>
    <dgm:pt modelId="{01CDAE12-8B9D-49D0-82C6-739D9E2661D2}" type="parTrans" cxnId="{5AF6F013-C818-493F-83E1-51FAFAA34202}">
      <dgm:prSet/>
      <dgm:spPr/>
      <dgm:t>
        <a:bodyPr/>
        <a:lstStyle/>
        <a:p>
          <a:endParaRPr lang="en-US"/>
        </a:p>
      </dgm:t>
    </dgm:pt>
    <dgm:pt modelId="{C992242E-2531-43A6-A91E-6A9D397F710E}" type="sibTrans" cxnId="{5AF6F013-C818-493F-83E1-51FAFAA34202}">
      <dgm:prSet/>
      <dgm:spPr/>
      <dgm:t>
        <a:bodyPr/>
        <a:lstStyle/>
        <a:p>
          <a:endParaRPr lang="en-US"/>
        </a:p>
      </dgm:t>
    </dgm:pt>
    <dgm:pt modelId="{695341FD-73FF-4203-A4B7-02DF571A0F49}">
      <dgm:prSet/>
      <dgm:spPr/>
      <dgm:t>
        <a:bodyPr/>
        <a:lstStyle/>
        <a:p>
          <a:r>
            <a:rPr lang="en-US"/>
            <a:t>emma contacs joe</a:t>
          </a:r>
        </a:p>
      </dgm:t>
    </dgm:pt>
    <dgm:pt modelId="{835A5FDC-2D11-4F11-A51F-B2DB3FC85C6B}" type="parTrans" cxnId="{6E881F83-AEF6-4204-A78A-DA74EB405494}">
      <dgm:prSet/>
      <dgm:spPr/>
      <dgm:t>
        <a:bodyPr/>
        <a:lstStyle/>
        <a:p>
          <a:endParaRPr lang="en-US"/>
        </a:p>
      </dgm:t>
    </dgm:pt>
    <dgm:pt modelId="{A3FC2B15-553A-40B8-AFF3-4639294B7242}" type="sibTrans" cxnId="{6E881F83-AEF6-4204-A78A-DA74EB405494}">
      <dgm:prSet/>
      <dgm:spPr/>
      <dgm:t>
        <a:bodyPr/>
        <a:lstStyle/>
        <a:p>
          <a:endParaRPr lang="en-US"/>
        </a:p>
      </dgm:t>
    </dgm:pt>
    <dgm:pt modelId="{2E095AB5-0924-44EA-9730-26B47A915F0B}">
      <dgm:prSet/>
      <dgm:spPr/>
      <dgm:t>
        <a:bodyPr/>
        <a:lstStyle/>
        <a:p>
          <a:r>
            <a:rPr lang="en-US"/>
            <a:t>20 Nov. 24</a:t>
          </a:r>
        </a:p>
      </dgm:t>
    </dgm:pt>
    <dgm:pt modelId="{D7098CA4-F887-49D2-8446-5CF428FBB734}" type="parTrans" cxnId="{43AA8399-6E32-44EA-B227-1D423A303F2A}">
      <dgm:prSet/>
      <dgm:spPr/>
      <dgm:t>
        <a:bodyPr/>
        <a:lstStyle/>
        <a:p>
          <a:endParaRPr lang="en-US"/>
        </a:p>
      </dgm:t>
    </dgm:pt>
    <dgm:pt modelId="{648761F1-548A-4249-8309-08CEA41F11AA}" type="sibTrans" cxnId="{43AA8399-6E32-44EA-B227-1D423A303F2A}">
      <dgm:prSet/>
      <dgm:spPr/>
      <dgm:t>
        <a:bodyPr/>
        <a:lstStyle/>
        <a:p>
          <a:endParaRPr lang="en-US"/>
        </a:p>
      </dgm:t>
    </dgm:pt>
    <dgm:pt modelId="{E6CD69D7-69F9-4DB7-80EA-FE7377B9D2BB}">
      <dgm:prSet/>
      <dgm:spPr/>
      <dgm:t>
        <a:bodyPr/>
        <a:lstStyle/>
        <a:p>
          <a:r>
            <a:rPr lang="en-US"/>
            <a:t>emma pressures joe</a:t>
          </a:r>
        </a:p>
      </dgm:t>
    </dgm:pt>
    <dgm:pt modelId="{84BCB134-FA50-48D6-9CC7-698AD7DEA199}" type="parTrans" cxnId="{56CC1F1A-545E-42DD-B068-CAA0FBE07C12}">
      <dgm:prSet/>
      <dgm:spPr/>
      <dgm:t>
        <a:bodyPr/>
        <a:lstStyle/>
        <a:p>
          <a:endParaRPr lang="en-US"/>
        </a:p>
      </dgm:t>
    </dgm:pt>
    <dgm:pt modelId="{86886065-1C74-4638-A4EA-B6E0D009532F}" type="sibTrans" cxnId="{56CC1F1A-545E-42DD-B068-CAA0FBE07C12}">
      <dgm:prSet/>
      <dgm:spPr/>
      <dgm:t>
        <a:bodyPr/>
        <a:lstStyle/>
        <a:p>
          <a:endParaRPr lang="en-US"/>
        </a:p>
      </dgm:t>
    </dgm:pt>
    <dgm:pt modelId="{4B79285D-553F-4C50-AD0C-5A1EC77D687F}">
      <dgm:prSet/>
      <dgm:spPr/>
      <dgm:t>
        <a:bodyPr/>
        <a:lstStyle/>
        <a:p>
          <a:r>
            <a:rPr lang="en-US"/>
            <a:t>22 Nov. 24</a:t>
          </a:r>
        </a:p>
      </dgm:t>
    </dgm:pt>
    <dgm:pt modelId="{B82E868C-0AF3-45E9-A591-F1FBA99CC97B}" type="parTrans" cxnId="{0190D99A-2BD5-4463-96B8-DEC2BDD8DD2B}">
      <dgm:prSet/>
      <dgm:spPr/>
      <dgm:t>
        <a:bodyPr/>
        <a:lstStyle/>
        <a:p>
          <a:endParaRPr lang="en-US"/>
        </a:p>
      </dgm:t>
    </dgm:pt>
    <dgm:pt modelId="{07121F2A-43F8-4D0D-B59D-100F70CFB5CD}" type="sibTrans" cxnId="{0190D99A-2BD5-4463-96B8-DEC2BDD8DD2B}">
      <dgm:prSet/>
      <dgm:spPr/>
      <dgm:t>
        <a:bodyPr/>
        <a:lstStyle/>
        <a:p>
          <a:endParaRPr lang="en-US"/>
        </a:p>
      </dgm:t>
    </dgm:pt>
    <dgm:pt modelId="{34225FAC-1E59-4D06-8801-5E9C31E8EF7E}">
      <dgm:prSet/>
      <dgm:spPr/>
      <dgm:t>
        <a:bodyPr/>
        <a:lstStyle/>
        <a:p>
          <a:r>
            <a:rPr lang="en-US"/>
            <a:t>joe travel to Manchester</a:t>
          </a:r>
        </a:p>
      </dgm:t>
    </dgm:pt>
    <dgm:pt modelId="{2F4A8D33-64AD-4EB9-8D76-7CF49543BE6A}" type="parTrans" cxnId="{D0FD3866-DAEC-45A8-87F3-2AC17B71524A}">
      <dgm:prSet/>
      <dgm:spPr/>
      <dgm:t>
        <a:bodyPr/>
        <a:lstStyle/>
        <a:p>
          <a:endParaRPr lang="en-US"/>
        </a:p>
      </dgm:t>
    </dgm:pt>
    <dgm:pt modelId="{2A3B0B05-5BF8-488A-8E8C-FDE57D1672C6}" type="sibTrans" cxnId="{D0FD3866-DAEC-45A8-87F3-2AC17B71524A}">
      <dgm:prSet/>
      <dgm:spPr/>
      <dgm:t>
        <a:bodyPr/>
        <a:lstStyle/>
        <a:p>
          <a:endParaRPr lang="en-US"/>
        </a:p>
      </dgm:t>
    </dgm:pt>
    <dgm:pt modelId="{390522EB-AF5C-4136-9B1C-09AE71B3814E}">
      <dgm:prSet/>
      <dgm:spPr/>
      <dgm:t>
        <a:bodyPr/>
        <a:lstStyle/>
        <a:p>
          <a:r>
            <a:rPr lang="en-US"/>
            <a:t>31 Jan. 25</a:t>
          </a:r>
        </a:p>
      </dgm:t>
    </dgm:pt>
    <dgm:pt modelId="{49AC3F5E-7F81-4BB0-90DA-7088006EE9B0}" type="parTrans" cxnId="{3AC0C925-9868-4BAB-9ACB-DC5CF11420A3}">
      <dgm:prSet/>
      <dgm:spPr/>
      <dgm:t>
        <a:bodyPr/>
        <a:lstStyle/>
        <a:p>
          <a:endParaRPr lang="en-US"/>
        </a:p>
      </dgm:t>
    </dgm:pt>
    <dgm:pt modelId="{484C9E9A-6C64-4231-995F-E6A5A0406AB4}" type="sibTrans" cxnId="{3AC0C925-9868-4BAB-9ACB-DC5CF11420A3}">
      <dgm:prSet/>
      <dgm:spPr/>
      <dgm:t>
        <a:bodyPr/>
        <a:lstStyle/>
        <a:p>
          <a:endParaRPr lang="en-US"/>
        </a:p>
      </dgm:t>
    </dgm:pt>
    <dgm:pt modelId="{65287A54-C2CB-4726-A471-EB45DB41686A}">
      <dgm:prSet/>
      <dgm:spPr/>
      <dgm:t>
        <a:bodyPr/>
        <a:lstStyle/>
        <a:p>
          <a:r>
            <a:rPr lang="en-US"/>
            <a:t>5m deal confirm</a:t>
          </a:r>
        </a:p>
      </dgm:t>
    </dgm:pt>
    <dgm:pt modelId="{A68F87FB-87E7-4A00-A14D-4A612EB5B24E}" type="parTrans" cxnId="{7224AF38-3DF7-43AE-8F8B-F97793ECCB48}">
      <dgm:prSet/>
      <dgm:spPr/>
      <dgm:t>
        <a:bodyPr/>
        <a:lstStyle/>
        <a:p>
          <a:endParaRPr lang="en-US"/>
        </a:p>
      </dgm:t>
    </dgm:pt>
    <dgm:pt modelId="{83F47BF8-EB2B-4C84-BC35-00710C0DABC9}" type="sibTrans" cxnId="{7224AF38-3DF7-43AE-8F8B-F97793ECCB48}">
      <dgm:prSet/>
      <dgm:spPr/>
      <dgm:t>
        <a:bodyPr/>
        <a:lstStyle/>
        <a:p>
          <a:endParaRPr lang="en-US"/>
        </a:p>
      </dgm:t>
    </dgm:pt>
    <dgm:pt modelId="{98307E58-46E6-4608-BA10-5F3B8FD25F2F}" type="pres">
      <dgm:prSet presAssocID="{255FBACA-F22F-4099-ABE5-837AC6BE6FFE}" presName="Name0" presStyleCnt="0">
        <dgm:presLayoutVars>
          <dgm:animLvl val="lvl"/>
          <dgm:resizeHandles val="exact"/>
        </dgm:presLayoutVars>
      </dgm:prSet>
      <dgm:spPr/>
    </dgm:pt>
    <dgm:pt modelId="{0D2783C3-F583-4E3D-B00F-87A9F0CEF0C1}" type="pres">
      <dgm:prSet presAssocID="{CAC54CD6-B8DB-4226-9068-BF228C26A29B}" presName="composite" presStyleCnt="0"/>
      <dgm:spPr/>
    </dgm:pt>
    <dgm:pt modelId="{3D551B17-EB90-44A8-BD77-892B5FA0105F}" type="pres">
      <dgm:prSet presAssocID="{CAC54CD6-B8DB-4226-9068-BF228C26A29B}" presName="L" presStyleLbl="solidFgAcc1" presStyleIdx="0" presStyleCnt="5">
        <dgm:presLayoutVars>
          <dgm:chMax val="0"/>
          <dgm:chPref val="0"/>
        </dgm:presLayoutVars>
      </dgm:prSet>
      <dgm:spPr/>
    </dgm:pt>
    <dgm:pt modelId="{FFA8F460-33C3-4528-AE02-0185C54DFFD3}" type="pres">
      <dgm:prSet presAssocID="{CAC54CD6-B8DB-4226-9068-BF228C26A29B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0EE8B1D3-5BB2-4B75-9725-2943B3139765}" type="pres">
      <dgm:prSet presAssocID="{CAC54CD6-B8DB-4226-9068-BF228C26A29B}" presName="desTx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F36FA0B5-D849-4BDD-AF42-E857C750355A}" type="pres">
      <dgm:prSet presAssocID="{CAC54CD6-B8DB-4226-9068-BF228C26A29B}" presName="EmptyPlaceHolder" presStyleCnt="0"/>
      <dgm:spPr/>
    </dgm:pt>
    <dgm:pt modelId="{7B0B67F5-ED0D-4382-9E7D-582844BA3DA8}" type="pres">
      <dgm:prSet presAssocID="{CD56AB90-E5E8-43DB-A8F0-B713E361D1CE}" presName="space" presStyleCnt="0"/>
      <dgm:spPr/>
    </dgm:pt>
    <dgm:pt modelId="{66A5FA79-F3C5-414E-9D2B-1E5193C2FF85}" type="pres">
      <dgm:prSet presAssocID="{BB34EBA7-ED71-4629-ABCD-B1745CDDB265}" presName="composite" presStyleCnt="0"/>
      <dgm:spPr/>
    </dgm:pt>
    <dgm:pt modelId="{500D167D-66DB-41A8-A05F-857D11FB6961}" type="pres">
      <dgm:prSet presAssocID="{BB34EBA7-ED71-4629-ABCD-B1745CDDB265}" presName="L" presStyleLbl="solidFgAcc1" presStyleIdx="1" presStyleCnt="5">
        <dgm:presLayoutVars>
          <dgm:chMax val="0"/>
          <dgm:chPref val="0"/>
        </dgm:presLayoutVars>
      </dgm:prSet>
      <dgm:spPr/>
    </dgm:pt>
    <dgm:pt modelId="{004CE3BA-76B1-4FC9-9946-E173BAE5B896}" type="pres">
      <dgm:prSet presAssocID="{BB34EBA7-ED71-4629-ABCD-B1745CDDB265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32275C4E-BC80-456B-9F20-D464F7705588}" type="pres">
      <dgm:prSet presAssocID="{BB34EBA7-ED71-4629-ABCD-B1745CDDB265}" presName="desTx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71549A2D-678A-4662-B4B6-D62409985C07}" type="pres">
      <dgm:prSet presAssocID="{BB34EBA7-ED71-4629-ABCD-B1745CDDB265}" presName="EmptyPlaceHolder" presStyleCnt="0"/>
      <dgm:spPr/>
    </dgm:pt>
    <dgm:pt modelId="{0599AE61-F50F-4A23-928E-85194B18C9B1}" type="pres">
      <dgm:prSet presAssocID="{C992242E-2531-43A6-A91E-6A9D397F710E}" presName="space" presStyleCnt="0"/>
      <dgm:spPr/>
    </dgm:pt>
    <dgm:pt modelId="{F4526ADF-6CAC-4948-88BB-56F189C7F3A5}" type="pres">
      <dgm:prSet presAssocID="{2E095AB5-0924-44EA-9730-26B47A915F0B}" presName="composite" presStyleCnt="0"/>
      <dgm:spPr/>
    </dgm:pt>
    <dgm:pt modelId="{25429715-31DE-4D99-8F3E-0AA08B5270AB}" type="pres">
      <dgm:prSet presAssocID="{2E095AB5-0924-44EA-9730-26B47A915F0B}" presName="L" presStyleLbl="solidFgAcc1" presStyleIdx="2" presStyleCnt="5">
        <dgm:presLayoutVars>
          <dgm:chMax val="0"/>
          <dgm:chPref val="0"/>
        </dgm:presLayoutVars>
      </dgm:prSet>
      <dgm:spPr/>
    </dgm:pt>
    <dgm:pt modelId="{29E0FDFA-B617-43E9-830C-BAC5625BCCEF}" type="pres">
      <dgm:prSet presAssocID="{2E095AB5-0924-44EA-9730-26B47A915F0B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8338FBCD-7DFB-44D5-BBCF-A8E00299175E}" type="pres">
      <dgm:prSet presAssocID="{2E095AB5-0924-44EA-9730-26B47A915F0B}" presName="desTx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33F6F3EF-72F7-4304-821B-BE1560D26A3E}" type="pres">
      <dgm:prSet presAssocID="{2E095AB5-0924-44EA-9730-26B47A915F0B}" presName="EmptyPlaceHolder" presStyleCnt="0"/>
      <dgm:spPr/>
    </dgm:pt>
    <dgm:pt modelId="{6CDA1E37-47EB-4506-BBA7-44B666EAB157}" type="pres">
      <dgm:prSet presAssocID="{648761F1-548A-4249-8309-08CEA41F11AA}" presName="space" presStyleCnt="0"/>
      <dgm:spPr/>
    </dgm:pt>
    <dgm:pt modelId="{6C6554F0-C2E8-4D98-8355-743F5B0967A2}" type="pres">
      <dgm:prSet presAssocID="{4B79285D-553F-4C50-AD0C-5A1EC77D687F}" presName="composite" presStyleCnt="0"/>
      <dgm:spPr/>
    </dgm:pt>
    <dgm:pt modelId="{07A84F62-743F-4F5C-A06B-2A9317D8104F}" type="pres">
      <dgm:prSet presAssocID="{4B79285D-553F-4C50-AD0C-5A1EC77D687F}" presName="L" presStyleLbl="solidFgAcc1" presStyleIdx="3" presStyleCnt="5">
        <dgm:presLayoutVars>
          <dgm:chMax val="0"/>
          <dgm:chPref val="0"/>
        </dgm:presLayoutVars>
      </dgm:prSet>
      <dgm:spPr/>
    </dgm:pt>
    <dgm:pt modelId="{D53768EF-6511-4E82-B4CA-AB0817FC92D5}" type="pres">
      <dgm:prSet presAssocID="{4B79285D-553F-4C50-AD0C-5A1EC77D687F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B46DF279-4C44-4F6E-A367-5E96DEA40204}" type="pres">
      <dgm:prSet presAssocID="{4B79285D-553F-4C50-AD0C-5A1EC77D687F}" presName="desTx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FA42DE83-4302-4A11-8260-A23CF785C99D}" type="pres">
      <dgm:prSet presAssocID="{4B79285D-553F-4C50-AD0C-5A1EC77D687F}" presName="EmptyPlaceHolder" presStyleCnt="0"/>
      <dgm:spPr/>
    </dgm:pt>
    <dgm:pt modelId="{95301F8D-79B0-4248-A493-883F3D69CA30}" type="pres">
      <dgm:prSet presAssocID="{07121F2A-43F8-4D0D-B59D-100F70CFB5CD}" presName="space" presStyleCnt="0"/>
      <dgm:spPr/>
    </dgm:pt>
    <dgm:pt modelId="{BF301CA4-0AC3-4AF3-8001-6DAF4AECD0E8}" type="pres">
      <dgm:prSet presAssocID="{390522EB-AF5C-4136-9B1C-09AE71B3814E}" presName="composite" presStyleCnt="0"/>
      <dgm:spPr/>
    </dgm:pt>
    <dgm:pt modelId="{17146FBD-9776-4997-817A-574E6080B10D}" type="pres">
      <dgm:prSet presAssocID="{390522EB-AF5C-4136-9B1C-09AE71B3814E}" presName="L" presStyleLbl="solidFgAcc1" presStyleIdx="4" presStyleCnt="5">
        <dgm:presLayoutVars>
          <dgm:chMax val="0"/>
          <dgm:chPref val="0"/>
        </dgm:presLayoutVars>
      </dgm:prSet>
      <dgm:spPr/>
    </dgm:pt>
    <dgm:pt modelId="{52FBAF76-6D4D-477A-AB1F-DB973F1E02DA}" type="pres">
      <dgm:prSet presAssocID="{390522EB-AF5C-4136-9B1C-09AE71B3814E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A8426728-B87A-4CD2-86D5-FE5E28D452F5}" type="pres">
      <dgm:prSet presAssocID="{390522EB-AF5C-4136-9B1C-09AE71B3814E}" presName="desTx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F7AD2046-0EFE-4446-B745-A701B34784DA}" type="pres">
      <dgm:prSet presAssocID="{390522EB-AF5C-4136-9B1C-09AE71B3814E}" presName="EmptyPlaceHolder" presStyleCnt="0"/>
      <dgm:spPr/>
    </dgm:pt>
  </dgm:ptLst>
  <dgm:cxnLst>
    <dgm:cxn modelId="{8A44AD07-31EA-48A5-91C2-CAF477582502}" type="presOf" srcId="{34225FAC-1E59-4D06-8801-5E9C31E8EF7E}" destId="{B46DF279-4C44-4F6E-A367-5E96DEA40204}" srcOrd="0" destOrd="0" presId="urn:microsoft.com/office/officeart/2016/7/layout/AccentHomeChevronProcess"/>
    <dgm:cxn modelId="{5AF6F013-C818-493F-83E1-51FAFAA34202}" srcId="{255FBACA-F22F-4099-ABE5-837AC6BE6FFE}" destId="{BB34EBA7-ED71-4629-ABCD-B1745CDDB265}" srcOrd="1" destOrd="0" parTransId="{01CDAE12-8B9D-49D0-82C6-739D9E2661D2}" sibTransId="{C992242E-2531-43A6-A91E-6A9D397F710E}"/>
    <dgm:cxn modelId="{B470CA15-109A-4AFB-A79B-425D1AAFFCD1}" type="presOf" srcId="{4B79285D-553F-4C50-AD0C-5A1EC77D687F}" destId="{D53768EF-6511-4E82-B4CA-AB0817FC92D5}" srcOrd="0" destOrd="0" presId="urn:microsoft.com/office/officeart/2016/7/layout/AccentHomeChevronProcess"/>
    <dgm:cxn modelId="{56CC1F1A-545E-42DD-B068-CAA0FBE07C12}" srcId="{2E095AB5-0924-44EA-9730-26B47A915F0B}" destId="{E6CD69D7-69F9-4DB7-80EA-FE7377B9D2BB}" srcOrd="0" destOrd="0" parTransId="{84BCB134-FA50-48D6-9CC7-698AD7DEA199}" sibTransId="{86886065-1C74-4638-A4EA-B6E0D009532F}"/>
    <dgm:cxn modelId="{3AC0C925-9868-4BAB-9ACB-DC5CF11420A3}" srcId="{255FBACA-F22F-4099-ABE5-837AC6BE6FFE}" destId="{390522EB-AF5C-4136-9B1C-09AE71B3814E}" srcOrd="4" destOrd="0" parTransId="{49AC3F5E-7F81-4BB0-90DA-7088006EE9B0}" sibTransId="{484C9E9A-6C64-4231-995F-E6A5A0406AB4}"/>
    <dgm:cxn modelId="{B68A9828-C5F2-40AD-BB90-11B96C231E43}" srcId="{255FBACA-F22F-4099-ABE5-837AC6BE6FFE}" destId="{CAC54CD6-B8DB-4226-9068-BF228C26A29B}" srcOrd="0" destOrd="0" parTransId="{226BD0A9-E0CF-41E6-8E20-1E288CDD4AB4}" sibTransId="{CD56AB90-E5E8-43DB-A8F0-B713E361D1CE}"/>
    <dgm:cxn modelId="{C2889C28-5987-4C68-9FD4-0C77ABF4C26C}" type="presOf" srcId="{390522EB-AF5C-4136-9B1C-09AE71B3814E}" destId="{52FBAF76-6D4D-477A-AB1F-DB973F1E02DA}" srcOrd="0" destOrd="0" presId="urn:microsoft.com/office/officeart/2016/7/layout/AccentHomeChevronProcess"/>
    <dgm:cxn modelId="{7224AF38-3DF7-43AE-8F8B-F97793ECCB48}" srcId="{390522EB-AF5C-4136-9B1C-09AE71B3814E}" destId="{65287A54-C2CB-4726-A471-EB45DB41686A}" srcOrd="0" destOrd="0" parTransId="{A68F87FB-87E7-4A00-A14D-4A612EB5B24E}" sibTransId="{83F47BF8-EB2B-4C84-BC35-00710C0DABC9}"/>
    <dgm:cxn modelId="{F04C675B-6974-4DC4-88DE-AA8ED889D302}" type="presOf" srcId="{925F13C5-FF84-4A4C-820D-68B3ED6CCC1C}" destId="{0EE8B1D3-5BB2-4B75-9725-2943B3139765}" srcOrd="0" destOrd="0" presId="urn:microsoft.com/office/officeart/2016/7/layout/AccentHomeChevronProcess"/>
    <dgm:cxn modelId="{D0FD3866-DAEC-45A8-87F3-2AC17B71524A}" srcId="{4B79285D-553F-4C50-AD0C-5A1EC77D687F}" destId="{34225FAC-1E59-4D06-8801-5E9C31E8EF7E}" srcOrd="0" destOrd="0" parTransId="{2F4A8D33-64AD-4EB9-8D76-7CF49543BE6A}" sibTransId="{2A3B0B05-5BF8-488A-8E8C-FDE57D1672C6}"/>
    <dgm:cxn modelId="{DEA39E66-B807-4F5E-A13F-1153CD065F5B}" type="presOf" srcId="{BB34EBA7-ED71-4629-ABCD-B1745CDDB265}" destId="{004CE3BA-76B1-4FC9-9946-E173BAE5B896}" srcOrd="0" destOrd="0" presId="urn:microsoft.com/office/officeart/2016/7/layout/AccentHomeChevronProcess"/>
    <dgm:cxn modelId="{400B366B-B3D4-4FC9-AAA9-6A2B80763154}" type="presOf" srcId="{65287A54-C2CB-4726-A471-EB45DB41686A}" destId="{A8426728-B87A-4CD2-86D5-FE5E28D452F5}" srcOrd="0" destOrd="0" presId="urn:microsoft.com/office/officeart/2016/7/layout/AccentHomeChevronProcess"/>
    <dgm:cxn modelId="{834BEB4C-0DF2-4648-AFF1-00ACE4CD7D95}" srcId="{CAC54CD6-B8DB-4226-9068-BF228C26A29B}" destId="{925F13C5-FF84-4A4C-820D-68B3ED6CCC1C}" srcOrd="0" destOrd="0" parTransId="{50CB865A-709B-478E-BB2F-C5204A97DF91}" sibTransId="{C3EA2778-E599-4DF3-A9D1-B2CF0BCF9D5E}"/>
    <dgm:cxn modelId="{2EFF996D-FD04-4877-BFDD-6734E73A1F32}" type="presOf" srcId="{255FBACA-F22F-4099-ABE5-837AC6BE6FFE}" destId="{98307E58-46E6-4608-BA10-5F3B8FD25F2F}" srcOrd="0" destOrd="0" presId="urn:microsoft.com/office/officeart/2016/7/layout/AccentHomeChevronProcess"/>
    <dgm:cxn modelId="{F053F771-694A-43A5-9E4E-B30B0F0A080E}" type="presOf" srcId="{E6CD69D7-69F9-4DB7-80EA-FE7377B9D2BB}" destId="{8338FBCD-7DFB-44D5-BBCF-A8E00299175E}" srcOrd="0" destOrd="0" presId="urn:microsoft.com/office/officeart/2016/7/layout/AccentHomeChevronProcess"/>
    <dgm:cxn modelId="{6E881F83-AEF6-4204-A78A-DA74EB405494}" srcId="{BB34EBA7-ED71-4629-ABCD-B1745CDDB265}" destId="{695341FD-73FF-4203-A4B7-02DF571A0F49}" srcOrd="0" destOrd="0" parTransId="{835A5FDC-2D11-4F11-A51F-B2DB3FC85C6B}" sibTransId="{A3FC2B15-553A-40B8-AFF3-4639294B7242}"/>
    <dgm:cxn modelId="{21E8A78A-FD7B-4D2F-B5BE-5EA9E7C251BA}" type="presOf" srcId="{2E095AB5-0924-44EA-9730-26B47A915F0B}" destId="{29E0FDFA-B617-43E9-830C-BAC5625BCCEF}" srcOrd="0" destOrd="0" presId="urn:microsoft.com/office/officeart/2016/7/layout/AccentHomeChevronProcess"/>
    <dgm:cxn modelId="{43AA8399-6E32-44EA-B227-1D423A303F2A}" srcId="{255FBACA-F22F-4099-ABE5-837AC6BE6FFE}" destId="{2E095AB5-0924-44EA-9730-26B47A915F0B}" srcOrd="2" destOrd="0" parTransId="{D7098CA4-F887-49D2-8446-5CF428FBB734}" sibTransId="{648761F1-548A-4249-8309-08CEA41F11AA}"/>
    <dgm:cxn modelId="{0190D99A-2BD5-4463-96B8-DEC2BDD8DD2B}" srcId="{255FBACA-F22F-4099-ABE5-837AC6BE6FFE}" destId="{4B79285D-553F-4C50-AD0C-5A1EC77D687F}" srcOrd="3" destOrd="0" parTransId="{B82E868C-0AF3-45E9-A591-F1FBA99CC97B}" sibTransId="{07121F2A-43F8-4D0D-B59D-100F70CFB5CD}"/>
    <dgm:cxn modelId="{551BCA9C-115E-4801-9527-D1153E709122}" type="presOf" srcId="{695341FD-73FF-4203-A4B7-02DF571A0F49}" destId="{32275C4E-BC80-456B-9F20-D464F7705588}" srcOrd="0" destOrd="0" presId="urn:microsoft.com/office/officeart/2016/7/layout/AccentHomeChevronProcess"/>
    <dgm:cxn modelId="{3A4A11EF-7B5B-4B89-BA3B-FBED3712A5D9}" type="presOf" srcId="{CAC54CD6-B8DB-4226-9068-BF228C26A29B}" destId="{FFA8F460-33C3-4528-AE02-0185C54DFFD3}" srcOrd="0" destOrd="0" presId="urn:microsoft.com/office/officeart/2016/7/layout/AccentHomeChevronProcess"/>
    <dgm:cxn modelId="{F445039A-1717-43FF-A35C-FF38FDD698C3}" type="presParOf" srcId="{98307E58-46E6-4608-BA10-5F3B8FD25F2F}" destId="{0D2783C3-F583-4E3D-B00F-87A9F0CEF0C1}" srcOrd="0" destOrd="0" presId="urn:microsoft.com/office/officeart/2016/7/layout/AccentHomeChevronProcess"/>
    <dgm:cxn modelId="{04615599-0031-4337-8299-FC4DA43F0E12}" type="presParOf" srcId="{0D2783C3-F583-4E3D-B00F-87A9F0CEF0C1}" destId="{3D551B17-EB90-44A8-BD77-892B5FA0105F}" srcOrd="0" destOrd="0" presId="urn:microsoft.com/office/officeart/2016/7/layout/AccentHomeChevronProcess"/>
    <dgm:cxn modelId="{890E1379-9FE9-44EF-9717-4C668509C30C}" type="presParOf" srcId="{0D2783C3-F583-4E3D-B00F-87A9F0CEF0C1}" destId="{FFA8F460-33C3-4528-AE02-0185C54DFFD3}" srcOrd="1" destOrd="0" presId="urn:microsoft.com/office/officeart/2016/7/layout/AccentHomeChevronProcess"/>
    <dgm:cxn modelId="{84E82ACF-ABB1-48A2-AA43-032317D3122C}" type="presParOf" srcId="{0D2783C3-F583-4E3D-B00F-87A9F0CEF0C1}" destId="{0EE8B1D3-5BB2-4B75-9725-2943B3139765}" srcOrd="2" destOrd="0" presId="urn:microsoft.com/office/officeart/2016/7/layout/AccentHomeChevronProcess"/>
    <dgm:cxn modelId="{CCB0E1A3-F748-4F97-8FF1-76D31F01A2AF}" type="presParOf" srcId="{0D2783C3-F583-4E3D-B00F-87A9F0CEF0C1}" destId="{F36FA0B5-D849-4BDD-AF42-E857C750355A}" srcOrd="3" destOrd="0" presId="urn:microsoft.com/office/officeart/2016/7/layout/AccentHomeChevronProcess"/>
    <dgm:cxn modelId="{2071A058-9926-4ECA-9DD8-7EA4606B8049}" type="presParOf" srcId="{98307E58-46E6-4608-BA10-5F3B8FD25F2F}" destId="{7B0B67F5-ED0D-4382-9E7D-582844BA3DA8}" srcOrd="1" destOrd="0" presId="urn:microsoft.com/office/officeart/2016/7/layout/AccentHomeChevronProcess"/>
    <dgm:cxn modelId="{67B99444-BB3D-4BD9-818D-5099A0232ABF}" type="presParOf" srcId="{98307E58-46E6-4608-BA10-5F3B8FD25F2F}" destId="{66A5FA79-F3C5-414E-9D2B-1E5193C2FF85}" srcOrd="2" destOrd="0" presId="urn:microsoft.com/office/officeart/2016/7/layout/AccentHomeChevronProcess"/>
    <dgm:cxn modelId="{4AE0D626-84AC-408B-9BE2-2D0FB14AEC01}" type="presParOf" srcId="{66A5FA79-F3C5-414E-9D2B-1E5193C2FF85}" destId="{500D167D-66DB-41A8-A05F-857D11FB6961}" srcOrd="0" destOrd="0" presId="urn:microsoft.com/office/officeart/2016/7/layout/AccentHomeChevronProcess"/>
    <dgm:cxn modelId="{0A8FCD2D-F642-4F18-BBA2-B845BEAFA943}" type="presParOf" srcId="{66A5FA79-F3C5-414E-9D2B-1E5193C2FF85}" destId="{004CE3BA-76B1-4FC9-9946-E173BAE5B896}" srcOrd="1" destOrd="0" presId="urn:microsoft.com/office/officeart/2016/7/layout/AccentHomeChevronProcess"/>
    <dgm:cxn modelId="{09F0327B-C24F-4047-B784-DD3E37251C39}" type="presParOf" srcId="{66A5FA79-F3C5-414E-9D2B-1E5193C2FF85}" destId="{32275C4E-BC80-456B-9F20-D464F7705588}" srcOrd="2" destOrd="0" presId="urn:microsoft.com/office/officeart/2016/7/layout/AccentHomeChevronProcess"/>
    <dgm:cxn modelId="{C5BA4A60-878C-4996-97A8-F9B4673DC453}" type="presParOf" srcId="{66A5FA79-F3C5-414E-9D2B-1E5193C2FF85}" destId="{71549A2D-678A-4662-B4B6-D62409985C07}" srcOrd="3" destOrd="0" presId="urn:microsoft.com/office/officeart/2016/7/layout/AccentHomeChevronProcess"/>
    <dgm:cxn modelId="{BB5C2B2B-56CF-4FFD-9744-BC5B40A47940}" type="presParOf" srcId="{98307E58-46E6-4608-BA10-5F3B8FD25F2F}" destId="{0599AE61-F50F-4A23-928E-85194B18C9B1}" srcOrd="3" destOrd="0" presId="urn:microsoft.com/office/officeart/2016/7/layout/AccentHomeChevronProcess"/>
    <dgm:cxn modelId="{B0969529-8C73-4734-A83C-3B51EFD88BED}" type="presParOf" srcId="{98307E58-46E6-4608-BA10-5F3B8FD25F2F}" destId="{F4526ADF-6CAC-4948-88BB-56F189C7F3A5}" srcOrd="4" destOrd="0" presId="urn:microsoft.com/office/officeart/2016/7/layout/AccentHomeChevronProcess"/>
    <dgm:cxn modelId="{28133094-DD7F-4579-AF8A-69DD4234A69D}" type="presParOf" srcId="{F4526ADF-6CAC-4948-88BB-56F189C7F3A5}" destId="{25429715-31DE-4D99-8F3E-0AA08B5270AB}" srcOrd="0" destOrd="0" presId="urn:microsoft.com/office/officeart/2016/7/layout/AccentHomeChevronProcess"/>
    <dgm:cxn modelId="{FAF8A857-539C-462A-8B66-602007735679}" type="presParOf" srcId="{F4526ADF-6CAC-4948-88BB-56F189C7F3A5}" destId="{29E0FDFA-B617-43E9-830C-BAC5625BCCEF}" srcOrd="1" destOrd="0" presId="urn:microsoft.com/office/officeart/2016/7/layout/AccentHomeChevronProcess"/>
    <dgm:cxn modelId="{2CCEC103-8017-426B-AF64-C0E7874F6A8B}" type="presParOf" srcId="{F4526ADF-6CAC-4948-88BB-56F189C7F3A5}" destId="{8338FBCD-7DFB-44D5-BBCF-A8E00299175E}" srcOrd="2" destOrd="0" presId="urn:microsoft.com/office/officeart/2016/7/layout/AccentHomeChevronProcess"/>
    <dgm:cxn modelId="{B024350E-EA47-40F5-81D6-C7A71162CD25}" type="presParOf" srcId="{F4526ADF-6CAC-4948-88BB-56F189C7F3A5}" destId="{33F6F3EF-72F7-4304-821B-BE1560D26A3E}" srcOrd="3" destOrd="0" presId="urn:microsoft.com/office/officeart/2016/7/layout/AccentHomeChevronProcess"/>
    <dgm:cxn modelId="{7376D0DB-C18A-4749-B11F-B96B9CDB3814}" type="presParOf" srcId="{98307E58-46E6-4608-BA10-5F3B8FD25F2F}" destId="{6CDA1E37-47EB-4506-BBA7-44B666EAB157}" srcOrd="5" destOrd="0" presId="urn:microsoft.com/office/officeart/2016/7/layout/AccentHomeChevronProcess"/>
    <dgm:cxn modelId="{79FBE564-0D46-40B9-A2D4-D159E3EC4D6A}" type="presParOf" srcId="{98307E58-46E6-4608-BA10-5F3B8FD25F2F}" destId="{6C6554F0-C2E8-4D98-8355-743F5B0967A2}" srcOrd="6" destOrd="0" presId="urn:microsoft.com/office/officeart/2016/7/layout/AccentHomeChevronProcess"/>
    <dgm:cxn modelId="{A296D1B0-11A2-4306-8E9E-A2C0C1EAD306}" type="presParOf" srcId="{6C6554F0-C2E8-4D98-8355-743F5B0967A2}" destId="{07A84F62-743F-4F5C-A06B-2A9317D8104F}" srcOrd="0" destOrd="0" presId="urn:microsoft.com/office/officeart/2016/7/layout/AccentHomeChevronProcess"/>
    <dgm:cxn modelId="{AA03574E-DFA2-4BE6-BBA9-17A1C5E8A9B7}" type="presParOf" srcId="{6C6554F0-C2E8-4D98-8355-743F5B0967A2}" destId="{D53768EF-6511-4E82-B4CA-AB0817FC92D5}" srcOrd="1" destOrd="0" presId="urn:microsoft.com/office/officeart/2016/7/layout/AccentHomeChevronProcess"/>
    <dgm:cxn modelId="{60376F66-E95A-475F-B650-FBAFB21BAD88}" type="presParOf" srcId="{6C6554F0-C2E8-4D98-8355-743F5B0967A2}" destId="{B46DF279-4C44-4F6E-A367-5E96DEA40204}" srcOrd="2" destOrd="0" presId="urn:microsoft.com/office/officeart/2016/7/layout/AccentHomeChevronProcess"/>
    <dgm:cxn modelId="{03CE605D-3CEF-46BF-BB4B-6F9216EDE3D9}" type="presParOf" srcId="{6C6554F0-C2E8-4D98-8355-743F5B0967A2}" destId="{FA42DE83-4302-4A11-8260-A23CF785C99D}" srcOrd="3" destOrd="0" presId="urn:microsoft.com/office/officeart/2016/7/layout/AccentHomeChevronProcess"/>
    <dgm:cxn modelId="{E850639B-6B2C-4649-88D1-49A82A1EBF44}" type="presParOf" srcId="{98307E58-46E6-4608-BA10-5F3B8FD25F2F}" destId="{95301F8D-79B0-4248-A493-883F3D69CA30}" srcOrd="7" destOrd="0" presId="urn:microsoft.com/office/officeart/2016/7/layout/AccentHomeChevronProcess"/>
    <dgm:cxn modelId="{6BC47B83-556A-4E16-BB84-685DF99A14F4}" type="presParOf" srcId="{98307E58-46E6-4608-BA10-5F3B8FD25F2F}" destId="{BF301CA4-0AC3-4AF3-8001-6DAF4AECD0E8}" srcOrd="8" destOrd="0" presId="urn:microsoft.com/office/officeart/2016/7/layout/AccentHomeChevronProcess"/>
    <dgm:cxn modelId="{84F156DC-4A36-4534-BAF8-B9985DA62BE8}" type="presParOf" srcId="{BF301CA4-0AC3-4AF3-8001-6DAF4AECD0E8}" destId="{17146FBD-9776-4997-817A-574E6080B10D}" srcOrd="0" destOrd="0" presId="urn:microsoft.com/office/officeart/2016/7/layout/AccentHomeChevronProcess"/>
    <dgm:cxn modelId="{B499775F-6F27-471E-83FE-BEB5A4307433}" type="presParOf" srcId="{BF301CA4-0AC3-4AF3-8001-6DAF4AECD0E8}" destId="{52FBAF76-6D4D-477A-AB1F-DB973F1E02DA}" srcOrd="1" destOrd="0" presId="urn:microsoft.com/office/officeart/2016/7/layout/AccentHomeChevronProcess"/>
    <dgm:cxn modelId="{8CD50EEC-D1A0-4C5E-9299-8D06ED5498C0}" type="presParOf" srcId="{BF301CA4-0AC3-4AF3-8001-6DAF4AECD0E8}" destId="{A8426728-B87A-4CD2-86D5-FE5E28D452F5}" srcOrd="2" destOrd="0" presId="urn:microsoft.com/office/officeart/2016/7/layout/AccentHomeChevronProcess"/>
    <dgm:cxn modelId="{C5DF1357-6586-4260-90B6-2A4A722B09C6}" type="presParOf" srcId="{BF301CA4-0AC3-4AF3-8001-6DAF4AECD0E8}" destId="{F7AD2046-0EFE-4446-B745-A701B34784DA}" srcOrd="3" destOrd="0" presId="urn:microsoft.com/office/officeart/2016/7/layout/AccentHomeChevro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303299D-E1DF-4BFD-B736-84AC93E0369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26C5C63-D44E-4C74-AD30-F21732A63B62}">
      <dgm:prSet/>
      <dgm:spPr/>
      <dgm:t>
        <a:bodyPr/>
        <a:lstStyle/>
        <a:p>
          <a:r>
            <a:rPr lang="en-US"/>
            <a:t>Evidence showed a planned and coordinated conspirancy</a:t>
          </a:r>
        </a:p>
      </dgm:t>
    </dgm:pt>
    <dgm:pt modelId="{5C744986-7152-4C82-881D-4F3869CDD207}" type="parTrans" cxnId="{EB164B40-6E35-4143-8123-D9817C66627A}">
      <dgm:prSet/>
      <dgm:spPr/>
      <dgm:t>
        <a:bodyPr/>
        <a:lstStyle/>
        <a:p>
          <a:endParaRPr lang="en-US"/>
        </a:p>
      </dgm:t>
    </dgm:pt>
    <dgm:pt modelId="{375DA936-9D7B-42C0-AD29-4EE48A236DD3}" type="sibTrans" cxnId="{EB164B40-6E35-4143-8123-D9817C66627A}">
      <dgm:prSet/>
      <dgm:spPr/>
      <dgm:t>
        <a:bodyPr/>
        <a:lstStyle/>
        <a:p>
          <a:endParaRPr lang="en-US"/>
        </a:p>
      </dgm:t>
    </dgm:pt>
    <dgm:pt modelId="{965D6084-4A40-4540-AD3D-11613DFD0097}">
      <dgm:prSet/>
      <dgm:spPr/>
      <dgm:t>
        <a:bodyPr/>
        <a:lstStyle/>
        <a:p>
          <a:r>
            <a:rPr lang="en-US"/>
            <a:t>Joe supported the communication and meeting for this case </a:t>
          </a:r>
        </a:p>
      </dgm:t>
    </dgm:pt>
    <dgm:pt modelId="{20621257-A87E-4B3A-B6C9-F6A9DF7CE6C2}" type="parTrans" cxnId="{E1CDD27C-218C-4EEB-85D8-3A924E256C14}">
      <dgm:prSet/>
      <dgm:spPr/>
      <dgm:t>
        <a:bodyPr/>
        <a:lstStyle/>
        <a:p>
          <a:endParaRPr lang="en-US"/>
        </a:p>
      </dgm:t>
    </dgm:pt>
    <dgm:pt modelId="{D600A2C6-E771-4D51-A415-420BF1FD7C75}" type="sibTrans" cxnId="{E1CDD27C-218C-4EEB-85D8-3A924E256C14}">
      <dgm:prSet/>
      <dgm:spPr/>
      <dgm:t>
        <a:bodyPr/>
        <a:lstStyle/>
        <a:p>
          <a:endParaRPr lang="en-US"/>
        </a:p>
      </dgm:t>
    </dgm:pt>
    <dgm:pt modelId="{ED6CD446-E486-4707-B3C5-07952774D13A}">
      <dgm:prSet/>
      <dgm:spPr/>
      <dgm:t>
        <a:bodyPr/>
        <a:lstStyle/>
        <a:p>
          <a:r>
            <a:rPr lang="en-US"/>
            <a:t>Norman was linked as the final buyer </a:t>
          </a:r>
        </a:p>
      </dgm:t>
    </dgm:pt>
    <dgm:pt modelId="{B135129B-FBAE-4DB3-A763-CD8A8646785E}" type="parTrans" cxnId="{9ED8A8C9-C2CB-4F62-B34E-3C1681BC284A}">
      <dgm:prSet/>
      <dgm:spPr/>
      <dgm:t>
        <a:bodyPr/>
        <a:lstStyle/>
        <a:p>
          <a:endParaRPr lang="en-US"/>
        </a:p>
      </dgm:t>
    </dgm:pt>
    <dgm:pt modelId="{AC8B65B5-E38D-438F-8677-356FF5FF3236}" type="sibTrans" cxnId="{9ED8A8C9-C2CB-4F62-B34E-3C1681BC284A}">
      <dgm:prSet/>
      <dgm:spPr/>
      <dgm:t>
        <a:bodyPr/>
        <a:lstStyle/>
        <a:p>
          <a:endParaRPr lang="en-US"/>
        </a:p>
      </dgm:t>
    </dgm:pt>
    <dgm:pt modelId="{19C47F9F-1959-40C0-B5EF-A3C58B679BBE}">
      <dgm:prSet/>
      <dgm:spPr/>
      <dgm:t>
        <a:bodyPr/>
        <a:lstStyle/>
        <a:p>
          <a:r>
            <a:rPr lang="en-US"/>
            <a:t>Case was strengthened by verified hashes, chat evidences, GPS data and travel records</a:t>
          </a:r>
        </a:p>
      </dgm:t>
    </dgm:pt>
    <dgm:pt modelId="{91EB0458-06AA-475B-B04A-3F957E7180BA}" type="parTrans" cxnId="{6B6B3FB5-E920-4262-8702-2C9ACB73D89E}">
      <dgm:prSet/>
      <dgm:spPr/>
      <dgm:t>
        <a:bodyPr/>
        <a:lstStyle/>
        <a:p>
          <a:endParaRPr lang="en-US"/>
        </a:p>
      </dgm:t>
    </dgm:pt>
    <dgm:pt modelId="{80558580-5011-4928-8949-735B44E09813}" type="sibTrans" cxnId="{6B6B3FB5-E920-4262-8702-2C9ACB73D89E}">
      <dgm:prSet/>
      <dgm:spPr/>
      <dgm:t>
        <a:bodyPr/>
        <a:lstStyle/>
        <a:p>
          <a:endParaRPr lang="en-US"/>
        </a:p>
      </dgm:t>
    </dgm:pt>
    <dgm:pt modelId="{AEE1B6A5-4386-42AB-AE29-D301459201D4}" type="pres">
      <dgm:prSet presAssocID="{3303299D-E1DF-4BFD-B736-84AC93E03695}" presName="root" presStyleCnt="0">
        <dgm:presLayoutVars>
          <dgm:dir/>
          <dgm:resizeHandles val="exact"/>
        </dgm:presLayoutVars>
      </dgm:prSet>
      <dgm:spPr/>
    </dgm:pt>
    <dgm:pt modelId="{BA486137-5223-49C2-8AD6-C3A1CC2D03A7}" type="pres">
      <dgm:prSet presAssocID="{C26C5C63-D44E-4C74-AD30-F21732A63B62}" presName="compNode" presStyleCnt="0"/>
      <dgm:spPr/>
    </dgm:pt>
    <dgm:pt modelId="{CA628ED3-B7DB-4469-B821-B2670B659DB6}" type="pres">
      <dgm:prSet presAssocID="{C26C5C63-D44E-4C74-AD30-F21732A63B6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F2A38DF-6DC1-415F-83DA-B4FD40741BCB}" type="pres">
      <dgm:prSet presAssocID="{C26C5C63-D44E-4C74-AD30-F21732A63B62}" presName="spaceRect" presStyleCnt="0"/>
      <dgm:spPr/>
    </dgm:pt>
    <dgm:pt modelId="{17D046E4-AAB2-40FE-B45C-FA61AEE22254}" type="pres">
      <dgm:prSet presAssocID="{C26C5C63-D44E-4C74-AD30-F21732A63B62}" presName="textRect" presStyleLbl="revTx" presStyleIdx="0" presStyleCnt="4">
        <dgm:presLayoutVars>
          <dgm:chMax val="1"/>
          <dgm:chPref val="1"/>
        </dgm:presLayoutVars>
      </dgm:prSet>
      <dgm:spPr/>
    </dgm:pt>
    <dgm:pt modelId="{5C46C958-16BF-450F-8F78-CE176EDCF12D}" type="pres">
      <dgm:prSet presAssocID="{375DA936-9D7B-42C0-AD29-4EE48A236DD3}" presName="sibTrans" presStyleCnt="0"/>
      <dgm:spPr/>
    </dgm:pt>
    <dgm:pt modelId="{DBDF89A7-B1F1-4C3B-AC18-0732CFB1880F}" type="pres">
      <dgm:prSet presAssocID="{965D6084-4A40-4540-AD3D-11613DFD0097}" presName="compNode" presStyleCnt="0"/>
      <dgm:spPr/>
    </dgm:pt>
    <dgm:pt modelId="{B6EC272B-3F7F-4BBF-81FD-6BAA138B7590}" type="pres">
      <dgm:prSet presAssocID="{965D6084-4A40-4540-AD3D-11613DFD009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aker Phone"/>
        </a:ext>
      </dgm:extLst>
    </dgm:pt>
    <dgm:pt modelId="{21744726-48F2-4BED-8054-D6905CCB20D0}" type="pres">
      <dgm:prSet presAssocID="{965D6084-4A40-4540-AD3D-11613DFD0097}" presName="spaceRect" presStyleCnt="0"/>
      <dgm:spPr/>
    </dgm:pt>
    <dgm:pt modelId="{5BFF7E1A-FA96-438F-ADB7-933FFCC5A48A}" type="pres">
      <dgm:prSet presAssocID="{965D6084-4A40-4540-AD3D-11613DFD0097}" presName="textRect" presStyleLbl="revTx" presStyleIdx="1" presStyleCnt="4">
        <dgm:presLayoutVars>
          <dgm:chMax val="1"/>
          <dgm:chPref val="1"/>
        </dgm:presLayoutVars>
      </dgm:prSet>
      <dgm:spPr/>
    </dgm:pt>
    <dgm:pt modelId="{0B7CA2A6-CEC7-4712-83B6-9E4A51978C8C}" type="pres">
      <dgm:prSet presAssocID="{D600A2C6-E771-4D51-A415-420BF1FD7C75}" presName="sibTrans" presStyleCnt="0"/>
      <dgm:spPr/>
    </dgm:pt>
    <dgm:pt modelId="{F7953970-5E70-4B26-A199-FD799E5B2F4C}" type="pres">
      <dgm:prSet presAssocID="{ED6CD446-E486-4707-B3C5-07952774D13A}" presName="compNode" presStyleCnt="0"/>
      <dgm:spPr/>
    </dgm:pt>
    <dgm:pt modelId="{7DCED0E8-6DEC-4CEF-9B48-13F4C0BBC500}" type="pres">
      <dgm:prSet presAssocID="{ED6CD446-E486-4707-B3C5-07952774D13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5BE4BCF-EB4F-4CB8-9522-83AA47329EEE}" type="pres">
      <dgm:prSet presAssocID="{ED6CD446-E486-4707-B3C5-07952774D13A}" presName="spaceRect" presStyleCnt="0"/>
      <dgm:spPr/>
    </dgm:pt>
    <dgm:pt modelId="{588546C5-FD8E-4DE1-AE33-2EEDA064CBF6}" type="pres">
      <dgm:prSet presAssocID="{ED6CD446-E486-4707-B3C5-07952774D13A}" presName="textRect" presStyleLbl="revTx" presStyleIdx="2" presStyleCnt="4">
        <dgm:presLayoutVars>
          <dgm:chMax val="1"/>
          <dgm:chPref val="1"/>
        </dgm:presLayoutVars>
      </dgm:prSet>
      <dgm:spPr/>
    </dgm:pt>
    <dgm:pt modelId="{36AEBB37-C6D1-4E37-BCB1-2A81DAF99B0A}" type="pres">
      <dgm:prSet presAssocID="{AC8B65B5-E38D-438F-8677-356FF5FF3236}" presName="sibTrans" presStyleCnt="0"/>
      <dgm:spPr/>
    </dgm:pt>
    <dgm:pt modelId="{7CEB6B9D-A46D-44C7-AD41-7574A0BA4FAD}" type="pres">
      <dgm:prSet presAssocID="{19C47F9F-1959-40C0-B5EF-A3C58B679BBE}" presName="compNode" presStyleCnt="0"/>
      <dgm:spPr/>
    </dgm:pt>
    <dgm:pt modelId="{F85524A5-1C41-4262-BC29-BB175C06DC39}" type="pres">
      <dgm:prSet presAssocID="{19C47F9F-1959-40C0-B5EF-A3C58B679BB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85A963A3-0F78-4EC4-BDE4-5ECFA4FAF7BA}" type="pres">
      <dgm:prSet presAssocID="{19C47F9F-1959-40C0-B5EF-A3C58B679BBE}" presName="spaceRect" presStyleCnt="0"/>
      <dgm:spPr/>
    </dgm:pt>
    <dgm:pt modelId="{324F5B51-5FE6-4ECD-AC16-DD35BB466A5D}" type="pres">
      <dgm:prSet presAssocID="{19C47F9F-1959-40C0-B5EF-A3C58B679BB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24B5402-9E53-4444-8539-93E271FE5697}" type="presOf" srcId="{ED6CD446-E486-4707-B3C5-07952774D13A}" destId="{588546C5-FD8E-4DE1-AE33-2EEDA064CBF6}" srcOrd="0" destOrd="0" presId="urn:microsoft.com/office/officeart/2018/2/layout/IconLabelList"/>
    <dgm:cxn modelId="{76C01C03-A027-4587-BD87-1B0218262A2D}" type="presOf" srcId="{19C47F9F-1959-40C0-B5EF-A3C58B679BBE}" destId="{324F5B51-5FE6-4ECD-AC16-DD35BB466A5D}" srcOrd="0" destOrd="0" presId="urn:microsoft.com/office/officeart/2018/2/layout/IconLabelList"/>
    <dgm:cxn modelId="{85585C0A-1578-4E53-9F93-C844AC30CF3F}" type="presOf" srcId="{C26C5C63-D44E-4C74-AD30-F21732A63B62}" destId="{17D046E4-AAB2-40FE-B45C-FA61AEE22254}" srcOrd="0" destOrd="0" presId="urn:microsoft.com/office/officeart/2018/2/layout/IconLabelList"/>
    <dgm:cxn modelId="{CA24FB15-8E59-4B42-8D98-315C38700FC8}" type="presOf" srcId="{3303299D-E1DF-4BFD-B736-84AC93E03695}" destId="{AEE1B6A5-4386-42AB-AE29-D301459201D4}" srcOrd="0" destOrd="0" presId="urn:microsoft.com/office/officeart/2018/2/layout/IconLabelList"/>
    <dgm:cxn modelId="{EB164B40-6E35-4143-8123-D9817C66627A}" srcId="{3303299D-E1DF-4BFD-B736-84AC93E03695}" destId="{C26C5C63-D44E-4C74-AD30-F21732A63B62}" srcOrd="0" destOrd="0" parTransId="{5C744986-7152-4C82-881D-4F3869CDD207}" sibTransId="{375DA936-9D7B-42C0-AD29-4EE48A236DD3}"/>
    <dgm:cxn modelId="{E1CDD27C-218C-4EEB-85D8-3A924E256C14}" srcId="{3303299D-E1DF-4BFD-B736-84AC93E03695}" destId="{965D6084-4A40-4540-AD3D-11613DFD0097}" srcOrd="1" destOrd="0" parTransId="{20621257-A87E-4B3A-B6C9-F6A9DF7CE6C2}" sibTransId="{D600A2C6-E771-4D51-A415-420BF1FD7C75}"/>
    <dgm:cxn modelId="{6B6B3FB5-E920-4262-8702-2C9ACB73D89E}" srcId="{3303299D-E1DF-4BFD-B736-84AC93E03695}" destId="{19C47F9F-1959-40C0-B5EF-A3C58B679BBE}" srcOrd="3" destOrd="0" parTransId="{91EB0458-06AA-475B-B04A-3F957E7180BA}" sibTransId="{80558580-5011-4928-8949-735B44E09813}"/>
    <dgm:cxn modelId="{9ED8A8C9-C2CB-4F62-B34E-3C1681BC284A}" srcId="{3303299D-E1DF-4BFD-B736-84AC93E03695}" destId="{ED6CD446-E486-4707-B3C5-07952774D13A}" srcOrd="2" destOrd="0" parTransId="{B135129B-FBAE-4DB3-A763-CD8A8646785E}" sibTransId="{AC8B65B5-E38D-438F-8677-356FF5FF3236}"/>
    <dgm:cxn modelId="{B71029F2-254E-4758-AF21-29BC74E7C043}" type="presOf" srcId="{965D6084-4A40-4540-AD3D-11613DFD0097}" destId="{5BFF7E1A-FA96-438F-ADB7-933FFCC5A48A}" srcOrd="0" destOrd="0" presId="urn:microsoft.com/office/officeart/2018/2/layout/IconLabelList"/>
    <dgm:cxn modelId="{7BEFA524-8853-41D7-80BC-6A13D77ED9A3}" type="presParOf" srcId="{AEE1B6A5-4386-42AB-AE29-D301459201D4}" destId="{BA486137-5223-49C2-8AD6-C3A1CC2D03A7}" srcOrd="0" destOrd="0" presId="urn:microsoft.com/office/officeart/2018/2/layout/IconLabelList"/>
    <dgm:cxn modelId="{96E6D34B-FCCD-4812-844B-500DCF4E50D3}" type="presParOf" srcId="{BA486137-5223-49C2-8AD6-C3A1CC2D03A7}" destId="{CA628ED3-B7DB-4469-B821-B2670B659DB6}" srcOrd="0" destOrd="0" presId="urn:microsoft.com/office/officeart/2018/2/layout/IconLabelList"/>
    <dgm:cxn modelId="{1E147996-A2CB-4E60-B4FF-89121DB89B8A}" type="presParOf" srcId="{BA486137-5223-49C2-8AD6-C3A1CC2D03A7}" destId="{AF2A38DF-6DC1-415F-83DA-B4FD40741BCB}" srcOrd="1" destOrd="0" presId="urn:microsoft.com/office/officeart/2018/2/layout/IconLabelList"/>
    <dgm:cxn modelId="{385AE380-E445-4BCD-93B5-7B425EA8C3B6}" type="presParOf" srcId="{BA486137-5223-49C2-8AD6-C3A1CC2D03A7}" destId="{17D046E4-AAB2-40FE-B45C-FA61AEE22254}" srcOrd="2" destOrd="0" presId="urn:microsoft.com/office/officeart/2018/2/layout/IconLabelList"/>
    <dgm:cxn modelId="{47CE9322-CBD9-4D47-813E-217A5DAA854B}" type="presParOf" srcId="{AEE1B6A5-4386-42AB-AE29-D301459201D4}" destId="{5C46C958-16BF-450F-8F78-CE176EDCF12D}" srcOrd="1" destOrd="0" presId="urn:microsoft.com/office/officeart/2018/2/layout/IconLabelList"/>
    <dgm:cxn modelId="{A0AC7600-A039-4A79-8CE9-0FA26E349E20}" type="presParOf" srcId="{AEE1B6A5-4386-42AB-AE29-D301459201D4}" destId="{DBDF89A7-B1F1-4C3B-AC18-0732CFB1880F}" srcOrd="2" destOrd="0" presId="urn:microsoft.com/office/officeart/2018/2/layout/IconLabelList"/>
    <dgm:cxn modelId="{03E64351-61E1-4193-B16A-57C03EDC31CF}" type="presParOf" srcId="{DBDF89A7-B1F1-4C3B-AC18-0732CFB1880F}" destId="{B6EC272B-3F7F-4BBF-81FD-6BAA138B7590}" srcOrd="0" destOrd="0" presId="urn:microsoft.com/office/officeart/2018/2/layout/IconLabelList"/>
    <dgm:cxn modelId="{1CEB4856-BA80-4951-9803-E32E4856DC7D}" type="presParOf" srcId="{DBDF89A7-B1F1-4C3B-AC18-0732CFB1880F}" destId="{21744726-48F2-4BED-8054-D6905CCB20D0}" srcOrd="1" destOrd="0" presId="urn:microsoft.com/office/officeart/2018/2/layout/IconLabelList"/>
    <dgm:cxn modelId="{9FD25201-1356-4D26-AC7A-0A2FD28B5232}" type="presParOf" srcId="{DBDF89A7-B1F1-4C3B-AC18-0732CFB1880F}" destId="{5BFF7E1A-FA96-438F-ADB7-933FFCC5A48A}" srcOrd="2" destOrd="0" presId="urn:microsoft.com/office/officeart/2018/2/layout/IconLabelList"/>
    <dgm:cxn modelId="{E712E0B6-1C48-41AC-8C77-231EFEEB5024}" type="presParOf" srcId="{AEE1B6A5-4386-42AB-AE29-D301459201D4}" destId="{0B7CA2A6-CEC7-4712-83B6-9E4A51978C8C}" srcOrd="3" destOrd="0" presId="urn:microsoft.com/office/officeart/2018/2/layout/IconLabelList"/>
    <dgm:cxn modelId="{A25BFEDC-F625-430C-8F9D-3E33377CC322}" type="presParOf" srcId="{AEE1B6A5-4386-42AB-AE29-D301459201D4}" destId="{F7953970-5E70-4B26-A199-FD799E5B2F4C}" srcOrd="4" destOrd="0" presId="urn:microsoft.com/office/officeart/2018/2/layout/IconLabelList"/>
    <dgm:cxn modelId="{620031AA-F3CE-40F0-AA0F-537F3E0FE56B}" type="presParOf" srcId="{F7953970-5E70-4B26-A199-FD799E5B2F4C}" destId="{7DCED0E8-6DEC-4CEF-9B48-13F4C0BBC500}" srcOrd="0" destOrd="0" presId="urn:microsoft.com/office/officeart/2018/2/layout/IconLabelList"/>
    <dgm:cxn modelId="{1CC5C17D-F4F1-484B-92EF-943D5988AA72}" type="presParOf" srcId="{F7953970-5E70-4B26-A199-FD799E5B2F4C}" destId="{95BE4BCF-EB4F-4CB8-9522-83AA47329EEE}" srcOrd="1" destOrd="0" presId="urn:microsoft.com/office/officeart/2018/2/layout/IconLabelList"/>
    <dgm:cxn modelId="{20279F32-F615-43A4-8BE4-1B3D6931DEF6}" type="presParOf" srcId="{F7953970-5E70-4B26-A199-FD799E5B2F4C}" destId="{588546C5-FD8E-4DE1-AE33-2EEDA064CBF6}" srcOrd="2" destOrd="0" presId="urn:microsoft.com/office/officeart/2018/2/layout/IconLabelList"/>
    <dgm:cxn modelId="{45AD52F9-95FF-46CD-992F-1430166242B4}" type="presParOf" srcId="{AEE1B6A5-4386-42AB-AE29-D301459201D4}" destId="{36AEBB37-C6D1-4E37-BCB1-2A81DAF99B0A}" srcOrd="5" destOrd="0" presId="urn:microsoft.com/office/officeart/2018/2/layout/IconLabelList"/>
    <dgm:cxn modelId="{EC583922-B656-47D5-BE6B-6710E5B6F3A3}" type="presParOf" srcId="{AEE1B6A5-4386-42AB-AE29-D301459201D4}" destId="{7CEB6B9D-A46D-44C7-AD41-7574A0BA4FAD}" srcOrd="6" destOrd="0" presId="urn:microsoft.com/office/officeart/2018/2/layout/IconLabelList"/>
    <dgm:cxn modelId="{4CB63CD0-D691-40AC-AD03-AFCBC8A0F800}" type="presParOf" srcId="{7CEB6B9D-A46D-44C7-AD41-7574A0BA4FAD}" destId="{F85524A5-1C41-4262-BC29-BB175C06DC39}" srcOrd="0" destOrd="0" presId="urn:microsoft.com/office/officeart/2018/2/layout/IconLabelList"/>
    <dgm:cxn modelId="{4A04858C-A904-41AE-8ED9-82C41C68E512}" type="presParOf" srcId="{7CEB6B9D-A46D-44C7-AD41-7574A0BA4FAD}" destId="{85A963A3-0F78-4EC4-BDE4-5ECFA4FAF7BA}" srcOrd="1" destOrd="0" presId="urn:microsoft.com/office/officeart/2018/2/layout/IconLabelList"/>
    <dgm:cxn modelId="{40298355-3F09-44EE-A36B-BEEDB9B7FA99}" type="presParOf" srcId="{7CEB6B9D-A46D-44C7-AD41-7574A0BA4FAD}" destId="{324F5B51-5FE6-4ECD-AC16-DD35BB466A5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B150A7-DB72-4CA7-9DE9-07C33C93793D}">
      <dsp:nvSpPr>
        <dsp:cNvPr id="0" name=""/>
        <dsp:cNvSpPr/>
      </dsp:nvSpPr>
      <dsp:spPr>
        <a:xfrm>
          <a:off x="482521" y="2590"/>
          <a:ext cx="1609687" cy="9658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Device 1</a:t>
          </a:r>
          <a:endParaRPr lang="en-US" sz="1400" kern="1200"/>
        </a:p>
      </dsp:txBody>
      <dsp:txXfrm>
        <a:off x="482521" y="2590"/>
        <a:ext cx="1609687" cy="965812"/>
      </dsp:txXfrm>
    </dsp:sp>
    <dsp:sp modelId="{1320CA57-82E3-48EA-8602-59EB25567CC3}">
      <dsp:nvSpPr>
        <dsp:cNvPr id="0" name=""/>
        <dsp:cNvSpPr/>
      </dsp:nvSpPr>
      <dsp:spPr>
        <a:xfrm>
          <a:off x="2253177" y="2590"/>
          <a:ext cx="1609687" cy="965812"/>
        </a:xfrm>
        <a:prstGeom prst="rect">
          <a:avLst/>
        </a:prstGeom>
        <a:solidFill>
          <a:schemeClr val="accent5">
            <a:hueOff val="-810143"/>
            <a:satOff val="-55"/>
            <a:lumOff val="13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Model:</a:t>
          </a:r>
          <a:r>
            <a:rPr lang="en-IN" sz="1400" kern="1200"/>
            <a:t> Huawei</a:t>
          </a:r>
          <a:endParaRPr lang="en-US" sz="1400" kern="1200"/>
        </a:p>
      </dsp:txBody>
      <dsp:txXfrm>
        <a:off x="2253177" y="2590"/>
        <a:ext cx="1609687" cy="965812"/>
      </dsp:txXfrm>
    </dsp:sp>
    <dsp:sp modelId="{69C422CF-2891-452C-8FDF-3D2C4C1EA724}">
      <dsp:nvSpPr>
        <dsp:cNvPr id="0" name=""/>
        <dsp:cNvSpPr/>
      </dsp:nvSpPr>
      <dsp:spPr>
        <a:xfrm>
          <a:off x="4023834" y="2590"/>
          <a:ext cx="1609687" cy="965812"/>
        </a:xfrm>
        <a:prstGeom prst="rect">
          <a:avLst/>
        </a:prstGeom>
        <a:solidFill>
          <a:schemeClr val="accent5">
            <a:hueOff val="-1620287"/>
            <a:satOff val="-110"/>
            <a:lumOff val="2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User:</a:t>
          </a:r>
          <a:r>
            <a:rPr lang="en-IN" sz="1400" kern="1200"/>
            <a:t> Emma </a:t>
          </a:r>
          <a:endParaRPr lang="en-US" sz="1400" kern="1200"/>
        </a:p>
      </dsp:txBody>
      <dsp:txXfrm>
        <a:off x="4023834" y="2590"/>
        <a:ext cx="1609687" cy="965812"/>
      </dsp:txXfrm>
    </dsp:sp>
    <dsp:sp modelId="{C6BC18B5-E7C5-4D29-8970-0CCD937B57E6}">
      <dsp:nvSpPr>
        <dsp:cNvPr id="0" name=""/>
        <dsp:cNvSpPr/>
      </dsp:nvSpPr>
      <dsp:spPr>
        <a:xfrm>
          <a:off x="5794490" y="2590"/>
          <a:ext cx="1609687" cy="965812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IMEI:</a:t>
          </a:r>
          <a:r>
            <a:rPr lang="en-IN" sz="1400" kern="1200"/>
            <a:t> 860962043462662 </a:t>
          </a:r>
          <a:br>
            <a:rPr lang="en-IN" sz="1400" kern="1200"/>
          </a:br>
          <a:endParaRPr lang="en-US" sz="1400" kern="1200"/>
        </a:p>
      </dsp:txBody>
      <dsp:txXfrm>
        <a:off x="5794490" y="2590"/>
        <a:ext cx="1609687" cy="965812"/>
      </dsp:txXfrm>
    </dsp:sp>
    <dsp:sp modelId="{86F16670-FB4B-4878-A474-08F88D5771CA}">
      <dsp:nvSpPr>
        <dsp:cNvPr id="0" name=""/>
        <dsp:cNvSpPr/>
      </dsp:nvSpPr>
      <dsp:spPr>
        <a:xfrm>
          <a:off x="482521" y="1129371"/>
          <a:ext cx="1609687" cy="965812"/>
        </a:xfrm>
        <a:prstGeom prst="rect">
          <a:avLst/>
        </a:prstGeom>
        <a:solidFill>
          <a:schemeClr val="accent5">
            <a:hueOff val="-3240573"/>
            <a:satOff val="-220"/>
            <a:lumOff val="52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Device 2</a:t>
          </a:r>
          <a:endParaRPr lang="en-US" sz="1400" kern="1200"/>
        </a:p>
      </dsp:txBody>
      <dsp:txXfrm>
        <a:off x="482521" y="1129371"/>
        <a:ext cx="1609687" cy="965812"/>
      </dsp:txXfrm>
    </dsp:sp>
    <dsp:sp modelId="{B4EAFAA1-D2AD-4344-AF74-D269F9510724}">
      <dsp:nvSpPr>
        <dsp:cNvPr id="0" name=""/>
        <dsp:cNvSpPr/>
      </dsp:nvSpPr>
      <dsp:spPr>
        <a:xfrm>
          <a:off x="2253177" y="1129371"/>
          <a:ext cx="1609687" cy="965812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 dirty="0"/>
            <a:t>Model:</a:t>
          </a:r>
          <a:r>
            <a:rPr lang="en-IN" sz="1400" kern="1200" dirty="0"/>
            <a:t> Samsung Galaxy A13 </a:t>
          </a:r>
          <a:endParaRPr lang="en-US" sz="1400" kern="1200" dirty="0"/>
        </a:p>
      </dsp:txBody>
      <dsp:txXfrm>
        <a:off x="2253177" y="1129371"/>
        <a:ext cx="1609687" cy="965812"/>
      </dsp:txXfrm>
    </dsp:sp>
    <dsp:sp modelId="{7AD4211E-8757-46A6-8539-51B908722E29}">
      <dsp:nvSpPr>
        <dsp:cNvPr id="0" name=""/>
        <dsp:cNvSpPr/>
      </dsp:nvSpPr>
      <dsp:spPr>
        <a:xfrm>
          <a:off x="4023834" y="1129371"/>
          <a:ext cx="1609687" cy="965812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User:</a:t>
          </a:r>
          <a:r>
            <a:rPr lang="en-IN" sz="1400" kern="1200"/>
            <a:t> Joe </a:t>
          </a:r>
          <a:endParaRPr lang="en-US" sz="1400" kern="1200"/>
        </a:p>
      </dsp:txBody>
      <dsp:txXfrm>
        <a:off x="4023834" y="1129371"/>
        <a:ext cx="1609687" cy="965812"/>
      </dsp:txXfrm>
    </dsp:sp>
    <dsp:sp modelId="{6EDE4666-0FFC-4FB1-8114-2D48EE371A62}">
      <dsp:nvSpPr>
        <dsp:cNvPr id="0" name=""/>
        <dsp:cNvSpPr/>
      </dsp:nvSpPr>
      <dsp:spPr>
        <a:xfrm>
          <a:off x="5794490" y="1129371"/>
          <a:ext cx="1609687" cy="965812"/>
        </a:xfrm>
        <a:prstGeom prst="rect">
          <a:avLst/>
        </a:prstGeom>
        <a:solidFill>
          <a:schemeClr val="accent5">
            <a:hueOff val="-5671003"/>
            <a:satOff val="-385"/>
            <a:lumOff val="91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IMEI:</a:t>
          </a:r>
          <a:r>
            <a:rPr lang="en-IN" sz="1400" kern="1200"/>
            <a:t> 357898921470825 </a:t>
          </a:r>
          <a:endParaRPr lang="en-US" sz="1400" kern="1200"/>
        </a:p>
      </dsp:txBody>
      <dsp:txXfrm>
        <a:off x="5794490" y="1129371"/>
        <a:ext cx="1609687" cy="965812"/>
      </dsp:txXfrm>
    </dsp:sp>
    <dsp:sp modelId="{597F2CE0-8C7C-4337-B4BF-99039857EE46}">
      <dsp:nvSpPr>
        <dsp:cNvPr id="0" name=""/>
        <dsp:cNvSpPr/>
      </dsp:nvSpPr>
      <dsp:spPr>
        <a:xfrm>
          <a:off x="482521" y="2256153"/>
          <a:ext cx="1609687" cy="965812"/>
        </a:xfrm>
        <a:prstGeom prst="rect">
          <a:avLst/>
        </a:prstGeom>
        <a:solidFill>
          <a:schemeClr val="accent5">
            <a:hueOff val="-6481147"/>
            <a:satOff val="-441"/>
            <a:lumOff val="104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Device 3</a:t>
          </a:r>
          <a:endParaRPr lang="en-US" sz="1400" kern="1200"/>
        </a:p>
      </dsp:txBody>
      <dsp:txXfrm>
        <a:off x="482521" y="2256153"/>
        <a:ext cx="1609687" cy="965812"/>
      </dsp:txXfrm>
    </dsp:sp>
    <dsp:sp modelId="{0BDD2FB2-F993-4E87-873E-7ABCF8F47B6B}">
      <dsp:nvSpPr>
        <dsp:cNvPr id="0" name=""/>
        <dsp:cNvSpPr/>
      </dsp:nvSpPr>
      <dsp:spPr>
        <a:xfrm>
          <a:off x="2253177" y="2256153"/>
          <a:ext cx="1609687" cy="965812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Model:</a:t>
          </a:r>
          <a:r>
            <a:rPr lang="en-IN" sz="1400" kern="1200"/>
            <a:t> Nokia C2 </a:t>
          </a:r>
          <a:endParaRPr lang="en-US" sz="1400" kern="1200"/>
        </a:p>
      </dsp:txBody>
      <dsp:txXfrm>
        <a:off x="2253177" y="2256153"/>
        <a:ext cx="1609687" cy="965812"/>
      </dsp:txXfrm>
    </dsp:sp>
    <dsp:sp modelId="{63CBFD1C-76D9-49EA-A354-43A3FDF7BD03}">
      <dsp:nvSpPr>
        <dsp:cNvPr id="0" name=""/>
        <dsp:cNvSpPr/>
      </dsp:nvSpPr>
      <dsp:spPr>
        <a:xfrm>
          <a:off x="4023834" y="2256153"/>
          <a:ext cx="1609687" cy="965812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User:</a:t>
          </a:r>
          <a:r>
            <a:rPr lang="en-IN" sz="1400" kern="1200"/>
            <a:t> Norman </a:t>
          </a:r>
          <a:endParaRPr lang="en-US" sz="1400" kern="1200"/>
        </a:p>
      </dsp:txBody>
      <dsp:txXfrm>
        <a:off x="4023834" y="2256153"/>
        <a:ext cx="1609687" cy="965812"/>
      </dsp:txXfrm>
    </dsp:sp>
    <dsp:sp modelId="{9860BB9F-37D8-4AF1-AC86-4FC27FCBAD24}">
      <dsp:nvSpPr>
        <dsp:cNvPr id="0" name=""/>
        <dsp:cNvSpPr/>
      </dsp:nvSpPr>
      <dsp:spPr>
        <a:xfrm>
          <a:off x="5794490" y="2256153"/>
          <a:ext cx="1609687" cy="965812"/>
        </a:xfrm>
        <a:prstGeom prst="rect">
          <a:avLst/>
        </a:prstGeom>
        <a:solidFill>
          <a:schemeClr val="accent5">
            <a:hueOff val="-8911577"/>
            <a:satOff val="-606"/>
            <a:lumOff val="14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IMEI:</a:t>
          </a:r>
          <a:r>
            <a:rPr lang="en-IN" sz="1400" kern="1200"/>
            <a:t> 353766763818217 </a:t>
          </a:r>
          <a:endParaRPr lang="en-US" sz="1400" kern="1200"/>
        </a:p>
      </dsp:txBody>
      <dsp:txXfrm>
        <a:off x="5794490" y="2256153"/>
        <a:ext cx="1609687" cy="965812"/>
      </dsp:txXfrm>
    </dsp:sp>
    <dsp:sp modelId="{1DDD4EA4-5FCF-4B92-B96B-0CEE11DE4BAD}">
      <dsp:nvSpPr>
        <dsp:cNvPr id="0" name=""/>
        <dsp:cNvSpPr/>
      </dsp:nvSpPr>
      <dsp:spPr>
        <a:xfrm>
          <a:off x="482521" y="3382934"/>
          <a:ext cx="1609687" cy="965812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Device 4</a:t>
          </a:r>
          <a:endParaRPr lang="en-US" sz="1400" kern="1200"/>
        </a:p>
      </dsp:txBody>
      <dsp:txXfrm>
        <a:off x="482521" y="3382934"/>
        <a:ext cx="1609687" cy="965812"/>
      </dsp:txXfrm>
    </dsp:sp>
    <dsp:sp modelId="{76BB3E6C-847B-420F-AA5B-02FA6AF1CF37}">
      <dsp:nvSpPr>
        <dsp:cNvPr id="0" name=""/>
        <dsp:cNvSpPr/>
      </dsp:nvSpPr>
      <dsp:spPr>
        <a:xfrm>
          <a:off x="2253177" y="3382934"/>
          <a:ext cx="1609687" cy="965812"/>
        </a:xfrm>
        <a:prstGeom prst="rect">
          <a:avLst/>
        </a:prstGeom>
        <a:solidFill>
          <a:schemeClr val="accent5">
            <a:hueOff val="-10531863"/>
            <a:satOff val="-716"/>
            <a:lumOff val="170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Model:</a:t>
          </a:r>
          <a:r>
            <a:rPr lang="en-IN" sz="1400" kern="1200"/>
            <a:t> Ulefone Note 14 </a:t>
          </a:r>
          <a:endParaRPr lang="en-US" sz="1400" kern="1200"/>
        </a:p>
      </dsp:txBody>
      <dsp:txXfrm>
        <a:off x="2253177" y="3382934"/>
        <a:ext cx="1609687" cy="965812"/>
      </dsp:txXfrm>
    </dsp:sp>
    <dsp:sp modelId="{23572F18-C1B2-470E-9401-AF5931A49D55}">
      <dsp:nvSpPr>
        <dsp:cNvPr id="0" name=""/>
        <dsp:cNvSpPr/>
      </dsp:nvSpPr>
      <dsp:spPr>
        <a:xfrm>
          <a:off x="4023834" y="3382934"/>
          <a:ext cx="1609687" cy="965812"/>
        </a:xfrm>
        <a:prstGeom prst="rect">
          <a:avLst/>
        </a:prstGeom>
        <a:solidFill>
          <a:schemeClr val="accent5">
            <a:hueOff val="-11342007"/>
            <a:satOff val="-771"/>
            <a:lumOff val="18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User:</a:t>
          </a:r>
          <a:r>
            <a:rPr lang="en-IN" sz="1400" kern="1200"/>
            <a:t> Unknown </a:t>
          </a:r>
          <a:endParaRPr lang="en-US" sz="1400" kern="1200"/>
        </a:p>
      </dsp:txBody>
      <dsp:txXfrm>
        <a:off x="4023834" y="3382934"/>
        <a:ext cx="1609687" cy="965812"/>
      </dsp:txXfrm>
    </dsp:sp>
    <dsp:sp modelId="{88408322-7CBA-4BD7-9761-E1FDD585967B}">
      <dsp:nvSpPr>
        <dsp:cNvPr id="0" name=""/>
        <dsp:cNvSpPr/>
      </dsp:nvSpPr>
      <dsp:spPr>
        <a:xfrm>
          <a:off x="5794490" y="3382934"/>
          <a:ext cx="1609687" cy="965812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/>
            <a:t>IMEI:</a:t>
          </a:r>
          <a:r>
            <a:rPr lang="en-IN" sz="1400" kern="1200"/>
            <a:t> 355617730545771 </a:t>
          </a:r>
          <a:endParaRPr lang="en-US" sz="1400" kern="1200"/>
        </a:p>
      </dsp:txBody>
      <dsp:txXfrm>
        <a:off x="5794490" y="3382934"/>
        <a:ext cx="1609687" cy="9658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350569-2D1D-4AEB-9961-C6D6A7EFC7A8}">
      <dsp:nvSpPr>
        <dsp:cNvPr id="0" name=""/>
        <dsp:cNvSpPr/>
      </dsp:nvSpPr>
      <dsp:spPr>
        <a:xfrm>
          <a:off x="0" y="0"/>
          <a:ext cx="6898005" cy="1120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Emma – primary </a:t>
          </a:r>
        </a:p>
      </dsp:txBody>
      <dsp:txXfrm>
        <a:off x="32808" y="32808"/>
        <a:ext cx="5689286" cy="1054523"/>
      </dsp:txXfrm>
    </dsp:sp>
    <dsp:sp modelId="{6FA00C6E-01F0-4161-B024-4ED2A13C227C}">
      <dsp:nvSpPr>
        <dsp:cNvPr id="0" name=""/>
        <dsp:cNvSpPr/>
      </dsp:nvSpPr>
      <dsp:spPr>
        <a:xfrm>
          <a:off x="608647" y="1306829"/>
          <a:ext cx="6898005" cy="1120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She created fake identity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Joe – intermediary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Norman – buyer </a:t>
          </a:r>
        </a:p>
      </dsp:txBody>
      <dsp:txXfrm>
        <a:off x="641455" y="1339637"/>
        <a:ext cx="5495650" cy="1054523"/>
      </dsp:txXfrm>
    </dsp:sp>
    <dsp:sp modelId="{C51B151D-4A33-4466-A4F0-08AB854DA316}">
      <dsp:nvSpPr>
        <dsp:cNvPr id="0" name=""/>
        <dsp:cNvSpPr/>
      </dsp:nvSpPr>
      <dsp:spPr>
        <a:xfrm>
          <a:off x="1217294" y="2613659"/>
          <a:ext cx="6898005" cy="1120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Inshort, emma had the strongest access &amp; control</a:t>
          </a:r>
        </a:p>
      </dsp:txBody>
      <dsp:txXfrm>
        <a:off x="1250102" y="2646467"/>
        <a:ext cx="5495650" cy="1054523"/>
      </dsp:txXfrm>
    </dsp:sp>
    <dsp:sp modelId="{E23B65C2-C333-4A90-B9AD-AD8763DC6FBE}">
      <dsp:nvSpPr>
        <dsp:cNvPr id="0" name=""/>
        <dsp:cNvSpPr/>
      </dsp:nvSpPr>
      <dsp:spPr>
        <a:xfrm>
          <a:off x="6169914" y="849439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6333734" y="849439"/>
        <a:ext cx="400450" cy="547888"/>
      </dsp:txXfrm>
    </dsp:sp>
    <dsp:sp modelId="{71FABAF1-936D-4AA6-9F06-CB1A1E52B040}">
      <dsp:nvSpPr>
        <dsp:cNvPr id="0" name=""/>
        <dsp:cNvSpPr/>
      </dsp:nvSpPr>
      <dsp:spPr>
        <a:xfrm>
          <a:off x="6778561" y="2148801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6942381" y="2148801"/>
        <a:ext cx="400450" cy="5478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551B17-EB90-44A8-BD77-892B5FA0105F}">
      <dsp:nvSpPr>
        <dsp:cNvPr id="0" name=""/>
        <dsp:cNvSpPr/>
      </dsp:nvSpPr>
      <dsp:spPr>
        <a:xfrm rot="5400000">
          <a:off x="-953291" y="1861915"/>
          <a:ext cx="2040940" cy="131279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A8F460-33C3-4528-AE02-0185C54DFFD3}">
      <dsp:nvSpPr>
        <dsp:cNvPr id="0" name=""/>
        <dsp:cNvSpPr/>
      </dsp:nvSpPr>
      <dsp:spPr>
        <a:xfrm>
          <a:off x="1539" y="2948025"/>
          <a:ext cx="1640992" cy="680313"/>
        </a:xfrm>
        <a:prstGeom prst="homePlate">
          <a:avLst>
            <a:gd name="adj" fmla="val 2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0" tIns="215900" rIns="107950" bIns="2159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17 Aug. 24</a:t>
          </a:r>
        </a:p>
      </dsp:txBody>
      <dsp:txXfrm>
        <a:off x="1539" y="2948025"/>
        <a:ext cx="1555953" cy="680313"/>
      </dsp:txXfrm>
    </dsp:sp>
    <dsp:sp modelId="{0EE8B1D3-5BB2-4B75-9725-2943B3139765}">
      <dsp:nvSpPr>
        <dsp:cNvPr id="0" name=""/>
        <dsp:cNvSpPr/>
      </dsp:nvSpPr>
      <dsp:spPr>
        <a:xfrm>
          <a:off x="132818" y="985852"/>
          <a:ext cx="1332485" cy="1583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fake alias created</a:t>
          </a:r>
        </a:p>
      </dsp:txBody>
      <dsp:txXfrm>
        <a:off x="132818" y="985852"/>
        <a:ext cx="1332485" cy="1583940"/>
      </dsp:txXfrm>
    </dsp:sp>
    <dsp:sp modelId="{500D167D-66DB-41A8-A05F-857D11FB6961}">
      <dsp:nvSpPr>
        <dsp:cNvPr id="0" name=""/>
        <dsp:cNvSpPr/>
      </dsp:nvSpPr>
      <dsp:spPr>
        <a:xfrm rot="5400000">
          <a:off x="605651" y="1861915"/>
          <a:ext cx="2040940" cy="131279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4CE3BA-76B1-4FC9-9946-E173BAE5B896}">
      <dsp:nvSpPr>
        <dsp:cNvPr id="0" name=""/>
        <dsp:cNvSpPr/>
      </dsp:nvSpPr>
      <dsp:spPr>
        <a:xfrm>
          <a:off x="1560481" y="2948025"/>
          <a:ext cx="1640992" cy="680313"/>
        </a:xfrm>
        <a:prstGeom prst="chevron">
          <a:avLst>
            <a:gd name="adj" fmla="val 2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0" tIns="215900" rIns="107950" bIns="2159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21 Aug. 24</a:t>
          </a:r>
        </a:p>
      </dsp:txBody>
      <dsp:txXfrm>
        <a:off x="1730559" y="2948025"/>
        <a:ext cx="1300836" cy="680313"/>
      </dsp:txXfrm>
    </dsp:sp>
    <dsp:sp modelId="{32275C4E-BC80-456B-9F20-D464F7705588}">
      <dsp:nvSpPr>
        <dsp:cNvPr id="0" name=""/>
        <dsp:cNvSpPr/>
      </dsp:nvSpPr>
      <dsp:spPr>
        <a:xfrm>
          <a:off x="1691761" y="985852"/>
          <a:ext cx="1332485" cy="1583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emma contacs joe</a:t>
          </a:r>
        </a:p>
      </dsp:txBody>
      <dsp:txXfrm>
        <a:off x="1691761" y="985852"/>
        <a:ext cx="1332485" cy="1583940"/>
      </dsp:txXfrm>
    </dsp:sp>
    <dsp:sp modelId="{25429715-31DE-4D99-8F3E-0AA08B5270AB}">
      <dsp:nvSpPr>
        <dsp:cNvPr id="0" name=""/>
        <dsp:cNvSpPr/>
      </dsp:nvSpPr>
      <dsp:spPr>
        <a:xfrm rot="5400000">
          <a:off x="2164594" y="1861915"/>
          <a:ext cx="2040940" cy="131279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E0FDFA-B617-43E9-830C-BAC5625BCCEF}">
      <dsp:nvSpPr>
        <dsp:cNvPr id="0" name=""/>
        <dsp:cNvSpPr/>
      </dsp:nvSpPr>
      <dsp:spPr>
        <a:xfrm>
          <a:off x="3119424" y="2948025"/>
          <a:ext cx="1640992" cy="680313"/>
        </a:xfrm>
        <a:prstGeom prst="chevron">
          <a:avLst>
            <a:gd name="adj" fmla="val 2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0" tIns="215900" rIns="107950" bIns="2159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20 Nov. 24</a:t>
          </a:r>
        </a:p>
      </dsp:txBody>
      <dsp:txXfrm>
        <a:off x="3289502" y="2948025"/>
        <a:ext cx="1300836" cy="680313"/>
      </dsp:txXfrm>
    </dsp:sp>
    <dsp:sp modelId="{8338FBCD-7DFB-44D5-BBCF-A8E00299175E}">
      <dsp:nvSpPr>
        <dsp:cNvPr id="0" name=""/>
        <dsp:cNvSpPr/>
      </dsp:nvSpPr>
      <dsp:spPr>
        <a:xfrm>
          <a:off x="3250704" y="985852"/>
          <a:ext cx="1332485" cy="1583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emma pressures joe</a:t>
          </a:r>
        </a:p>
      </dsp:txBody>
      <dsp:txXfrm>
        <a:off x="3250704" y="985852"/>
        <a:ext cx="1332485" cy="1583940"/>
      </dsp:txXfrm>
    </dsp:sp>
    <dsp:sp modelId="{07A84F62-743F-4F5C-A06B-2A9317D8104F}">
      <dsp:nvSpPr>
        <dsp:cNvPr id="0" name=""/>
        <dsp:cNvSpPr/>
      </dsp:nvSpPr>
      <dsp:spPr>
        <a:xfrm rot="5400000">
          <a:off x="3723536" y="1861915"/>
          <a:ext cx="2040940" cy="131279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3768EF-6511-4E82-B4CA-AB0817FC92D5}">
      <dsp:nvSpPr>
        <dsp:cNvPr id="0" name=""/>
        <dsp:cNvSpPr/>
      </dsp:nvSpPr>
      <dsp:spPr>
        <a:xfrm>
          <a:off x="4678367" y="2948025"/>
          <a:ext cx="1640992" cy="680313"/>
        </a:xfrm>
        <a:prstGeom prst="chevron">
          <a:avLst>
            <a:gd name="adj" fmla="val 2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0" tIns="215900" rIns="107950" bIns="2159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22 Nov. 24</a:t>
          </a:r>
        </a:p>
      </dsp:txBody>
      <dsp:txXfrm>
        <a:off x="4848445" y="2948025"/>
        <a:ext cx="1300836" cy="680313"/>
      </dsp:txXfrm>
    </dsp:sp>
    <dsp:sp modelId="{B46DF279-4C44-4F6E-A367-5E96DEA40204}">
      <dsp:nvSpPr>
        <dsp:cNvPr id="0" name=""/>
        <dsp:cNvSpPr/>
      </dsp:nvSpPr>
      <dsp:spPr>
        <a:xfrm>
          <a:off x="4809647" y="985852"/>
          <a:ext cx="1332485" cy="1583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joe travel to Manchester</a:t>
          </a:r>
        </a:p>
      </dsp:txBody>
      <dsp:txXfrm>
        <a:off x="4809647" y="985852"/>
        <a:ext cx="1332485" cy="1583940"/>
      </dsp:txXfrm>
    </dsp:sp>
    <dsp:sp modelId="{17146FBD-9776-4997-817A-574E6080B10D}">
      <dsp:nvSpPr>
        <dsp:cNvPr id="0" name=""/>
        <dsp:cNvSpPr/>
      </dsp:nvSpPr>
      <dsp:spPr>
        <a:xfrm rot="5400000">
          <a:off x="5282479" y="1861915"/>
          <a:ext cx="2040940" cy="131279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FBAF76-6D4D-477A-AB1F-DB973F1E02DA}">
      <dsp:nvSpPr>
        <dsp:cNvPr id="0" name=""/>
        <dsp:cNvSpPr/>
      </dsp:nvSpPr>
      <dsp:spPr>
        <a:xfrm>
          <a:off x="6237310" y="2948025"/>
          <a:ext cx="1640992" cy="680313"/>
        </a:xfrm>
        <a:prstGeom prst="chevron">
          <a:avLst>
            <a:gd name="adj" fmla="val 25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0" tIns="215900" rIns="107950" bIns="2159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31 Jan. 25</a:t>
          </a:r>
        </a:p>
      </dsp:txBody>
      <dsp:txXfrm>
        <a:off x="6407388" y="2948025"/>
        <a:ext cx="1300836" cy="680313"/>
      </dsp:txXfrm>
    </dsp:sp>
    <dsp:sp modelId="{A8426728-B87A-4CD2-86D5-FE5E28D452F5}">
      <dsp:nvSpPr>
        <dsp:cNvPr id="0" name=""/>
        <dsp:cNvSpPr/>
      </dsp:nvSpPr>
      <dsp:spPr>
        <a:xfrm>
          <a:off x="6368589" y="985852"/>
          <a:ext cx="1332485" cy="1583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5m deal confirm</a:t>
          </a:r>
        </a:p>
      </dsp:txBody>
      <dsp:txXfrm>
        <a:off x="6368589" y="985852"/>
        <a:ext cx="1332485" cy="15839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628ED3-B7DB-4469-B821-B2670B659DB6}">
      <dsp:nvSpPr>
        <dsp:cNvPr id="0" name=""/>
        <dsp:cNvSpPr/>
      </dsp:nvSpPr>
      <dsp:spPr>
        <a:xfrm>
          <a:off x="481205" y="1392049"/>
          <a:ext cx="783105" cy="7831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D046E4-AAB2-40FE-B45C-FA61AEE22254}">
      <dsp:nvSpPr>
        <dsp:cNvPr id="0" name=""/>
        <dsp:cNvSpPr/>
      </dsp:nvSpPr>
      <dsp:spPr>
        <a:xfrm>
          <a:off x="2640" y="2447280"/>
          <a:ext cx="1740234" cy="69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Evidence showed a planned and coordinated conspirancy</a:t>
          </a:r>
        </a:p>
      </dsp:txBody>
      <dsp:txXfrm>
        <a:off x="2640" y="2447280"/>
        <a:ext cx="1740234" cy="696093"/>
      </dsp:txXfrm>
    </dsp:sp>
    <dsp:sp modelId="{B6EC272B-3F7F-4BBF-81FD-6BAA138B7590}">
      <dsp:nvSpPr>
        <dsp:cNvPr id="0" name=""/>
        <dsp:cNvSpPr/>
      </dsp:nvSpPr>
      <dsp:spPr>
        <a:xfrm>
          <a:off x="2525980" y="1392049"/>
          <a:ext cx="783105" cy="7831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F7E1A-FA96-438F-ADB7-933FFCC5A48A}">
      <dsp:nvSpPr>
        <dsp:cNvPr id="0" name=""/>
        <dsp:cNvSpPr/>
      </dsp:nvSpPr>
      <dsp:spPr>
        <a:xfrm>
          <a:off x="2047416" y="2447280"/>
          <a:ext cx="1740234" cy="69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Joe supported the communication and meeting for this case </a:t>
          </a:r>
        </a:p>
      </dsp:txBody>
      <dsp:txXfrm>
        <a:off x="2047416" y="2447280"/>
        <a:ext cx="1740234" cy="696093"/>
      </dsp:txXfrm>
    </dsp:sp>
    <dsp:sp modelId="{7DCED0E8-6DEC-4CEF-9B48-13F4C0BBC500}">
      <dsp:nvSpPr>
        <dsp:cNvPr id="0" name=""/>
        <dsp:cNvSpPr/>
      </dsp:nvSpPr>
      <dsp:spPr>
        <a:xfrm>
          <a:off x="4570755" y="1392049"/>
          <a:ext cx="783105" cy="7831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8546C5-FD8E-4DE1-AE33-2EEDA064CBF6}">
      <dsp:nvSpPr>
        <dsp:cNvPr id="0" name=""/>
        <dsp:cNvSpPr/>
      </dsp:nvSpPr>
      <dsp:spPr>
        <a:xfrm>
          <a:off x="4092191" y="2447280"/>
          <a:ext cx="1740234" cy="69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Norman was linked as the final buyer </a:t>
          </a:r>
        </a:p>
      </dsp:txBody>
      <dsp:txXfrm>
        <a:off x="4092191" y="2447280"/>
        <a:ext cx="1740234" cy="696093"/>
      </dsp:txXfrm>
    </dsp:sp>
    <dsp:sp modelId="{F85524A5-1C41-4262-BC29-BB175C06DC39}">
      <dsp:nvSpPr>
        <dsp:cNvPr id="0" name=""/>
        <dsp:cNvSpPr/>
      </dsp:nvSpPr>
      <dsp:spPr>
        <a:xfrm>
          <a:off x="6615531" y="1392049"/>
          <a:ext cx="783105" cy="7831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F5B51-5FE6-4ECD-AC16-DD35BB466A5D}">
      <dsp:nvSpPr>
        <dsp:cNvPr id="0" name=""/>
        <dsp:cNvSpPr/>
      </dsp:nvSpPr>
      <dsp:spPr>
        <a:xfrm>
          <a:off x="6136966" y="2447280"/>
          <a:ext cx="1740234" cy="69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Case was strengthened by verified hashes, chat evidences, GPS data and travel records</a:t>
          </a:r>
        </a:p>
      </dsp:txBody>
      <dsp:txXfrm>
        <a:off x="6136966" y="2447280"/>
        <a:ext cx="1740234" cy="6960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AccentHomeChevronProcess">
  <dgm:title val="Accent Home Chevron Process"/>
  <dgm:desc val="Use to show a progression; a timeline; sequential steps in a task, process, or workflow; or to emphasize movement or direction. Level 1 text appears inside an chevron shape, except the first shape which comes in a home shape, while Level 2 text appears above the invisible rectangle shapes."/>
  <dgm:catLst>
    <dgm:cat type="process" pri="500"/>
    <dgm:cat type="timeline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contrsBasedOnsibTransCount">
      <dgm:if name="oneSibTrans" axis="ch" ptType="sibTrans" func="cnt" op="equ" val="1">
        <dgm:constrLst>
          <dgm:constr type="h" for="ch" forName="composite" refType="h" fact="0.6"/>
          <dgm:constr type="w" for="ch" forName="composite" refType="w"/>
          <dgm:constr type="primFontSz" for="des" forName="parTx" val="20"/>
          <dgm:constr type="primFontSz" for="des" forName="desTx" refType="primFontSz" refFor="des" refForName="parTx" op="lte"/>
          <dgm:constr type="primFontSz" for="des" forName="parTx" op="equ"/>
          <dgm:constr type="primFontSz" for="des" forName="desTx" op="equ"/>
          <dgm:constr type="w" for="ch" forName="space" refType="w" refFor="ch" refForName="composite" fact="-0.02"/>
          <dgm:constr type="w" for="ch" ptType="sibTrans" op="equ"/>
        </dgm:constrLst>
      </dgm:if>
      <dgm:else name="moreThanOneSibTrans">
        <dgm:choose name="contrsForMoreThanOneSibTrans">
          <dgm:if name="twoSibTrans" axis="ch" ptType="sibTrans" func="cnt" op="equ" val="2">
            <dgm:constrLst>
              <dgm:constr type="h" for="ch" forName="composite" refType="h" fact="0.6"/>
              <dgm:constr type="w" for="ch" forName="composite" refType="w"/>
              <dgm:constr type="primFontSz" for="des" forName="parTx" val="20"/>
              <dgm:constr type="primFontSz" for="des" forName="desTx" refType="primFontSz" refFor="des" refForName="parTx" op="lte"/>
              <dgm:constr type="primFontSz" for="des" forName="parTx" op="equ"/>
              <dgm:constr type="primFontSz" for="des" forName="desTx" op="equ"/>
              <dgm:constr type="w" for="ch" forName="space" refType="w" refFor="ch" refForName="composite" fact="-0.03"/>
              <dgm:constr type="w" for="ch" ptType="sibTrans" op="equ"/>
            </dgm:constrLst>
          </dgm:if>
          <dgm:else name="moreThanTwoSibTrans">
            <dgm:choose name="contrsForMoreThanTwoSibTrans">
              <dgm:if name="threeSibTrans" axis="ch" ptType="sibTrans" func="cnt" op="equ" val="3">
                <dgm:constrLst>
                  <dgm:constr type="h" for="ch" forName="composite" refType="h" fact="0.6"/>
                  <dgm:constr type="w" for="ch" forName="composite" refType="w"/>
                  <dgm:constr type="primFontSz" for="des" forName="parTx" val="20"/>
                  <dgm:constr type="primFontSz" for="des" forName="desTx" refType="primFontSz" refFor="des" refForName="parTx" op="lte"/>
                  <dgm:constr type="primFontSz" for="des" forName="parTx" op="equ"/>
                  <dgm:constr type="primFontSz" for="des" forName="desTx" op="equ"/>
                  <dgm:constr type="w" for="ch" forName="space" refType="w" refFor="ch" refForName="composite" fact="-0.04"/>
                  <dgm:constr type="w" for="ch" ptType="sibTrans" op="equ"/>
                </dgm:constrLst>
              </dgm:if>
              <dgm:else name="moreThanThreeSibTrans">
                <dgm:choose name="contrsForMoreThanThreeSibTrans">
                  <dgm:if name="fourToSixSibTrans" axis="ch" ptType="sibTrans" func="cnt" op="lte" val="6">
                    <dgm:constrLst>
                      <dgm:constr type="h" for="ch" forName="composite" refType="h" fact="0.6"/>
                      <dgm:constr type="w" for="ch" forName="composite" refType="w"/>
                      <dgm:constr type="primFontSz" for="des" forName="parTx" val="20"/>
                      <dgm:constr type="primFontSz" for="des" forName="desTx" refType="primFontSz" refFor="des" refForName="parTx" op="lte"/>
                      <dgm:constr type="primFontSz" for="des" forName="parTx" op="equ"/>
                      <dgm:constr type="primFontSz" for="des" forName="desTx" op="equ"/>
                      <dgm:constr type="w" for="ch" forName="space" refType="w" refFor="ch" refForName="composite" fact="-0.05"/>
                      <dgm:constr type="w" for="ch" ptType="sibTrans" op="equ"/>
                    </dgm:constrLst>
                  </dgm:if>
                  <dgm:else name="moreThanSixSibTrans">
                    <dgm:choose name="contrsForMoreThanSixSibTrans">
                      <dgm:if name="sevenToEightSibTrans" axis="ch" ptType="sibTrans" func="cnt" op="lte" val="8">
                        <dgm:constrLst>
                          <dgm:constr type="h" for="ch" forName="composite" refType="h" fact="0.6"/>
                          <dgm:constr type="w" for="ch" forName="composite" refType="w"/>
                          <dgm:constr type="primFontSz" for="des" forName="parTx" val="20"/>
                          <dgm:constr type="primFontSz" for="des" forName="desTx" refType="primFontSz" refFor="des" refForName="parTx" op="lte"/>
                          <dgm:constr type="primFontSz" for="des" forName="parTx" op="equ"/>
                          <dgm:constr type="primFontSz" for="des" forName="desTx" op="equ"/>
                          <dgm:constr type="w" for="ch" forName="space" refType="w" refFor="ch" refForName="composite" fact="-0.07"/>
                          <dgm:constr type="w" for="ch" ptType="sibTrans" op="equ"/>
                        </dgm:constrLst>
                      </dgm:if>
                      <dgm:else name="moreThanEightSibTrans">
                        <dgm:constrLst>
                          <dgm:constr type="h" for="ch" forName="composite" refType="h" fact="0.6"/>
                          <dgm:constr type="w" for="ch" forName="composite" refType="w"/>
                          <dgm:constr type="primFontSz" for="des" forName="parTx" val="20"/>
                          <dgm:constr type="primFontSz" for="des" forName="desTx" refType="primFontSz" refFor="des" refForName="parTx" op="lte"/>
                          <dgm:constr type="primFontSz" for="des" forName="parTx" op="equ"/>
                          <dgm:constr type="primFontSz" for="des" forName="desTx" op="equ"/>
                          <dgm:constr type="w" for="ch" forName="space" refType="w" refFor="ch" refForName="composite" fact="-0.09"/>
                          <dgm:constr type="w" for="ch" ptType="sibTrans" op="equ"/>
                        </dgm:constrLst>
                      </dgm:else>
                    </dgm:choose>
                  </dgm:else>
                </dgm:choose>
              </dgm:else>
            </dgm:choose>
          </dgm:else>
        </dgm:choose>
      </dgm:else>
    </dgm:choose>
    <dgm:ruleLst/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LayoutLTRorRTL">
          <dgm:if name="LayoutLTR" func="var" arg="dir" op="equ" val="norm">
            <dgm:constrLst>
              <dgm:constr type="w" for="ch" forName="L" refType="w" fact="0.08"/>
              <dgm:constr type="h" for="ch" forName="L" refType="h" fact="0.75"/>
              <dgm:constr type="l" for="ch" forName="L"/>
              <dgm:constr type="l" for="ch" forName="parTx"/>
              <dgm:constr type="w" for="ch" forName="parTx" refType="w"/>
              <dgm:constr type="h" for="ch" forName="parTx" refType="h" fact="0.25"/>
              <dgm:constr type="t" for="ch" forName="parTx" refType="b" refFor="ch" refForName="L"/>
              <dgm:constr type="t" for="ch" forName="desTx" refType="w" refFor="ch" refForName="L" fact="0.6"/>
              <dgm:constr type="b" for="ch" forName="desTx" refType="t" refFor="ch" refForName="EmptyPlaceHolder"/>
              <dgm:constr type="l" for="ch" forName="desTx" refType="r" refFor="ch" refForName="L"/>
              <dgm:constr type="w" for="ch" forName="desTx" refType="w" fact="0.812"/>
              <dgm:constr type="w" for="ch" forName="EmptyPlaceHolder" refType="w" fact="0.82"/>
              <dgm:constr type="l" for="ch" forName="EmptyPlaceHolder" refType="r" refFor="ch" refForName="L"/>
              <dgm:constr type="b" for="ch" forName="EmptyPlaceHolder" refType="b" refFor="ch" refForName="L"/>
              <dgm:constr type="h" for="ch" forName="EmptyPlaceHolder" refType="t" refFor="ch" refForName="desTx"/>
            </dgm:constrLst>
          </dgm:if>
          <dgm:else name="LayoutRTL">
            <dgm:constrLst>
              <dgm:constr type="w" for="ch" forName="L" refType="w" fact="0.08"/>
              <dgm:constr type="h" for="ch" forName="L" refType="h" fact="0.75"/>
              <dgm:constr type="r" for="ch" forName="L" refType="w"/>
              <dgm:constr type="r" for="ch" forName="parTx" refType="w"/>
              <dgm:constr type="w" for="ch" forName="parTx" refType="w"/>
              <dgm:constr type="h" for="ch" forName="parTx" refType="h" fact="0.25"/>
              <dgm:constr type="t" for="ch" forName="parTx" refType="b" refFor="ch" refForName="L"/>
              <dgm:constr type="t" for="ch" forName="desTx" refType="w" refFor="ch" refForName="L" fact="0.6"/>
              <dgm:constr type="b" for="ch" forName="desTx" refType="t" refFor="ch" refForName="EmptyPlaceHolder"/>
              <dgm:constr type="r" for="ch" forName="desTx" refType="l" refFor="ch" refForName="L"/>
              <dgm:constr type="w" for="ch" forName="desTx" refType="w" fact="0.812"/>
              <dgm:constr type="w" for="ch" forName="EmptyPlaceHolder" refType="w" fact="0.82"/>
              <dgm:constr type="h" for="ch" forName="EmptyPlaceHolder" refType="w" refFor="ch" refForName="L" fact="0.6"/>
              <dgm:constr type="b" for="ch" forName="EmptyPlaceHolder" refType="b" refFor="ch" refForName="L"/>
            </dgm:constrLst>
          </dgm:else>
        </dgm:choose>
        <dgm:layoutNode name="L" styleLbl="solidFgAcc1" moveWith="parTx">
          <dgm:varLst>
            <dgm:chMax val="0"/>
            <dgm:chPref val="0"/>
          </dgm:varLst>
          <dgm:alg type="sp"/>
          <dgm:choose name="Name310">
            <dgm:if name="Name311" func="var" arg="dir" op="equ" val="norm">
              <dgm:shape xmlns:r="http://schemas.openxmlformats.org/officeDocument/2006/relationships" rot="90" type="corner" r:blip="">
                <dgm:adjLst>
                  <dgm:adj idx="1" val="0.01"/>
                  <dgm:adj idx="2" val="0.01"/>
                </dgm:adjLst>
              </dgm:shape>
            </dgm:if>
            <dgm:else name="Name312">
              <dgm:shape xmlns:r="http://schemas.openxmlformats.org/officeDocument/2006/relationships" rot="180" type="corner" r:blip="">
                <dgm:adjLst>
                  <dgm:adj idx="1" val="0.01"/>
                  <dgm:adj idx="2" val="0.01"/>
                </dgm:adjLst>
              </dgm:shape>
            </dgm:else>
          </dgm:choose>
          <dgm:presOf/>
          <dgm:constrLst/>
          <dgm:ruleLst/>
        </dgm:layoutNode>
        <dgm:layoutNode name="parTx" styleLbl="alignNode1">
          <dgm:varLst>
            <dgm:chMax val="0"/>
            <dgm:chPref val="0"/>
            <dgm:bulletEnabled val="1"/>
          </dgm:varLst>
          <dgm:alg type="tx">
            <dgm:param type="txAnchorVert" val="mid"/>
            <dgm:param type="parTxLTRAlign" val="ctr"/>
            <dgm:param type="parTxRTLAlign" val="ctr"/>
          </dgm:alg>
          <dgm:choose name="MakeFirstNodeHomePlate">
            <dgm:if name="IfFirstNode" axis="self" ptType="node" func="pos" op="equ" val="1">
              <dgm:choose name="Name110">
                <dgm:if name="Name111" func="var" arg="dir" op="equ" val="norm">
                  <dgm:shape xmlns:r="http://schemas.openxmlformats.org/officeDocument/2006/relationships" type="homePlate" r:blip="">
                    <dgm:adjLst>
                      <dgm:adj idx="1" val="0.25"/>
                    </dgm:adjLst>
                  </dgm:shape>
                </dgm:if>
                <dgm:else name="Name112">
                  <dgm:shape xmlns:r="http://schemas.openxmlformats.org/officeDocument/2006/relationships" rot="180" type="homePlate" r:blip="">
                    <dgm:adjLst>
                      <dgm:adj idx="1" val="0.25"/>
                    </dgm:adjLst>
                  </dgm:shape>
                </dgm:else>
              </dgm:choose>
            </dgm:if>
            <dgm:else name="MakeRestOfNodesChevrons"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>
                      <dgm:adj idx="1" val="0.25"/>
                    </dgm:adjLst>
                  </dgm:shape>
                </dgm:if>
                <dgm:else name="Name12">
                  <dgm:shape xmlns:r="http://schemas.openxmlformats.org/officeDocument/2006/relationships" rot="180" type="chevron" r:blip="">
                    <dgm:adjLst>
                      <dgm:adj idx="1" val="0.25"/>
                    </dgm:adjLst>
                  </dgm:shape>
                </dgm:else>
              </dgm:choose>
            </dgm:else>
          </dgm:choose>
          <dgm:presOf axis="self" ptType="node"/>
          <dgm:constrLst>
            <dgm:constr type="tMarg" refType="primFontSz"/>
            <dgm:constr type="bMarg" refType="primFontSz"/>
            <dgm:constr type="lMarg" refType="primFontSz" fact="0.5"/>
            <dgm:constr type="rMarg" refType="primFontSz" fact="0.5"/>
          </dgm:constrLst>
          <dgm:ruleLst>
            <dgm:rule type="primFontSz" val="13" fact="NaN" max="NaN"/>
          </dgm:ruleLst>
        </dgm:layoutNode>
        <dgm:layoutNode name="desTx" styleLbl="revTx" moveWith="parTx">
          <dgm:varLst>
            <dgm:chMax val="0"/>
            <dgm:chPref val="0"/>
            <dgm:bulletEnabled val="1"/>
          </dgm:varLst>
          <dgm:choose name="Name210">
            <dgm:if name="Name211" func="var" arg="dir" op="equ" val="norm">
              <dgm:alg type="tx">
                <dgm:param type="txAnchorVert" val="t"/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12">
              <dgm:alg type="tx">
                <dgm:param type="txAnchorVert" val="t"/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tMarg"/>
            <dgm:constr type="bMarg"/>
            <dgm:constr type="lMarg"/>
            <dgm:constr type="rMarg"/>
          </dgm:constrLst>
          <dgm:ruleLst>
            <dgm:rule type="primFontSz" val="11" fact="NaN" max="NaN"/>
            <dgm:rule type="secFontSz" val="9" fact="NaN" max="NaN"/>
          </dgm:ruleLst>
        </dgm:layoutNode>
        <dgm:layoutNode name="EmptyPlaceHolder">
          <dgm:alg type="sp"/>
          <dgm:shape xmlns:r="http://schemas.openxmlformats.org/officeDocument/2006/relationships" r:blip="">
            <dgm:adjLst/>
          </dgm:shape>
          <dgm:presOf/>
          <dgm:constrLst/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Google Shape;23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2" name="Google Shape;24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g3d9ad8637b1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3" name="Google Shape;263;g3d9ad8637b1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g3d9ad8637b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" name="Google Shape;272;g3d9ad8637b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9" name="Google Shape;279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3" name="Google Shape;293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A2CDA-07BE-1294-85DF-8F93989397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80005F-69D5-1160-BF98-A09EA9882D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D78F9-75FB-320A-5B01-5C80A07AA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5DABA9-D7E9-2B91-F02F-0FFB582FD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364466-52F7-C814-5AC9-665BD6129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142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EBD5C-5327-899F-B051-0DCDE8990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F9DE2-6D25-6F6E-5DF8-03B818E9A2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3377CC-9561-B572-080A-2838865CE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B1C5F-3C2E-8996-7D52-F2B733F48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72A427-64CD-C912-6A5C-DFF5CDB86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121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F0106-BA4E-0582-4CF0-B7298E485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66F92F-FC87-D7D0-69C5-00A9CC098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CF8A6F-AD62-74C7-E78C-548EEB85D2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B43642-5B40-07F4-0D30-754C09E76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30612D-D2C2-13F2-6214-8D2691D45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112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3B89C-954C-CEE3-1A9E-05F1A0406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6B741-42CA-7874-2161-71341444F9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CFACC9-C244-0059-C676-59B1410AD6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10AB14-37A3-5608-3F31-9B65D0204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E8E992-B22B-EE8D-91E2-C42C50AEE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E16AC0-A44A-DBCF-6759-7237818CF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679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20A91-1830-B892-A333-A268B454E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C4FCFE-A1C6-C8CD-8FAF-FFC5AA5478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660AFF-0271-D953-12BE-8BB34FD95B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65DA2-6027-11D3-5710-67986ECCF5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2BD8BB-A4EF-BC95-4CF5-EE472515EF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CEE1AE-1EEA-DCB0-5F9F-297375F447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EFEC5F-6B55-B12A-F8DA-9069EE3DC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AE6775-9E95-F4E4-818E-092792078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723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78D7C-9926-5320-C0E4-B4E1CFFF0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F6546D-7D49-3DFF-4356-00E56D97B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B702FF-A046-1835-79FE-7D01D224B5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2D831A-C271-3A4B-0460-5AF83D82F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871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F2DC6B-03E0-FA18-B51C-A69B453BA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4032F9-F8C0-F2F7-9AD7-A970117C7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27F850-53C8-35E4-240A-DAD77B219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835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91FE7-9B12-C8EB-CAAE-83EF69D23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84555-7C80-81F2-EE4F-04237E40C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3F0236-F754-2A19-820E-1B8F99764E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810379-4CDB-BE84-B7D5-3EE6A8AE4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1EBCBA-D193-E1A0-ACE2-69E4ABE0E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3129BE-36ED-F92F-18AD-F5746CBB2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31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862F9-ECF7-579B-5A9B-8F6D130DE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14F5C2-C883-DB48-1FD0-C8B51C7BED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BBE2C7-F8CB-9ED1-59AC-4E340D0BEA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6D5E8F-FD43-5DE0-7786-11E4108B2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A052DC-3F57-5C7E-1DFC-BFF131C8C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2B28C7-8E28-EF52-63F5-ABD957464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00044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76290-390C-1A47-FAC8-FF9839E49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A58F47-AE81-24DB-7D8B-A4D8C2557D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05CEB8-C48B-25B8-2DDC-12DBD12F2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F34A8D-957C-8C31-0F5A-E24BF4B9D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6EEEA-85B3-304C-7932-B86CA9338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19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88E893-86A6-6655-3ADF-2CDF4E40CE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C6D1A7-A999-736E-436A-0B8E035DC3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73661-A643-AA79-D931-A004D03ACF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285AB7-1960-B14F-CC2F-341D465CE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AE8EA-43D4-2A07-843E-F30D10AF4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497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67B49B-8A9E-7D9D-899C-8598010C9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9EF55D-8FBB-A1FA-E236-CA86343CE4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7E8652-89C1-01FC-8AC8-17C75EC651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FB11A-731C-D775-C659-52AFDDB4D2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04F28-8A21-F344-AC93-7B1A35D9B9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744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Trebuchet MS"/>
              <a:buNone/>
            </a:pPr>
            <a:r>
              <a:rPr lang="en-US" dirty="0">
                <a:solidFill>
                  <a:schemeClr val="tx1"/>
                </a:solidFill>
              </a:rPr>
              <a:t>Digital Forensic Investigation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18" name="Google Shape;218;p1"/>
          <p:cNvSpPr txBox="1">
            <a:spLocks noGrp="1"/>
          </p:cNvSpPr>
          <p:nvPr>
            <p:ph idx="1"/>
          </p:nvPr>
        </p:nvSpPr>
        <p:spPr>
          <a:xfrm>
            <a:off x="533400" y="4559300"/>
            <a:ext cx="6887389" cy="2012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•"/>
            </a:pPr>
            <a:r>
              <a:rPr lang="en-US" dirty="0"/>
              <a:t>Quantum Tech Corporate Espionage Case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Char char="•"/>
            </a:pPr>
            <a:r>
              <a:rPr lang="en-US" dirty="0"/>
              <a:t>Module: Digital Forensics Analysis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Char char="•"/>
            </a:pPr>
            <a:r>
              <a:rPr lang="en-US" dirty="0"/>
              <a:t>Prepared by: Deep Desai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Char char="•"/>
            </a:pPr>
            <a:r>
              <a:rPr lang="en-US" dirty="0"/>
              <a:t>Date: 29/04/2026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3" name="Rectangle 242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3" name="Google Shape;223;p2"/>
          <p:cNvSpPr txBox="1">
            <a:spLocks noGrp="1"/>
          </p:cNvSpPr>
          <p:nvPr>
            <p:ph type="title"/>
          </p:nvPr>
        </p:nvSpPr>
        <p:spPr>
          <a:xfrm>
            <a:off x="480060" y="329184"/>
            <a:ext cx="5170932" cy="1783080"/>
          </a:xfrm>
          <a:prstGeom prst="rect">
            <a:avLst/>
          </a:prstGeom>
        </p:spPr>
        <p:txBody>
          <a:bodyPr spcFirstLastPara="1" lIns="91425" tIns="45700" rIns="91425" bIns="45700" anchor="b" anchorCtr="0">
            <a:normAutofit/>
          </a:bodyPr>
          <a:lstStyle/>
          <a:p>
            <a:pPr lvl="0">
              <a:spcBef>
                <a:spcPts val="0"/>
              </a:spcBef>
              <a:buClr>
                <a:schemeClr val="lt1"/>
              </a:buClr>
              <a:buSzPts val="3600"/>
            </a:pPr>
            <a:r>
              <a:rPr lang="en-US" sz="4300"/>
              <a:t>Digital Evidence Collection with UFED</a:t>
            </a:r>
          </a:p>
        </p:txBody>
      </p:sp>
      <p:sp>
        <p:nvSpPr>
          <p:cNvPr id="24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214" y="2395728"/>
            <a:ext cx="3182691" cy="18288"/>
          </a:xfrm>
          <a:custGeom>
            <a:avLst/>
            <a:gdLst>
              <a:gd name="csX0" fmla="*/ 0 w 3182691"/>
              <a:gd name="csY0" fmla="*/ 0 h 18288"/>
              <a:gd name="csX1" fmla="*/ 636538 w 3182691"/>
              <a:gd name="csY1" fmla="*/ 0 h 18288"/>
              <a:gd name="csX2" fmla="*/ 1273076 w 3182691"/>
              <a:gd name="csY2" fmla="*/ 0 h 18288"/>
              <a:gd name="csX3" fmla="*/ 1909615 w 3182691"/>
              <a:gd name="csY3" fmla="*/ 0 h 18288"/>
              <a:gd name="csX4" fmla="*/ 2482499 w 3182691"/>
              <a:gd name="csY4" fmla="*/ 0 h 18288"/>
              <a:gd name="csX5" fmla="*/ 3182691 w 3182691"/>
              <a:gd name="csY5" fmla="*/ 0 h 18288"/>
              <a:gd name="csX6" fmla="*/ 3182691 w 3182691"/>
              <a:gd name="csY6" fmla="*/ 18288 h 18288"/>
              <a:gd name="csX7" fmla="*/ 2609807 w 3182691"/>
              <a:gd name="csY7" fmla="*/ 18288 h 18288"/>
              <a:gd name="csX8" fmla="*/ 2068749 w 3182691"/>
              <a:gd name="csY8" fmla="*/ 18288 h 18288"/>
              <a:gd name="csX9" fmla="*/ 1432211 w 3182691"/>
              <a:gd name="csY9" fmla="*/ 18288 h 18288"/>
              <a:gd name="csX10" fmla="*/ 859327 w 3182691"/>
              <a:gd name="csY10" fmla="*/ 18288 h 18288"/>
              <a:gd name="csX11" fmla="*/ 0 w 3182691"/>
              <a:gd name="csY11" fmla="*/ 18288 h 18288"/>
              <a:gd name="csX12" fmla="*/ 0 w 3182691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182691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13406" y="3458"/>
                  <a:pt x="1273076" y="0"/>
                </a:cubicBezTo>
                <a:cubicBezTo>
                  <a:pt x="1532746" y="-3458"/>
                  <a:pt x="1697408" y="-16840"/>
                  <a:pt x="1909615" y="0"/>
                </a:cubicBezTo>
                <a:cubicBezTo>
                  <a:pt x="2121822" y="16840"/>
                  <a:pt x="2213494" y="-18555"/>
                  <a:pt x="2482499" y="0"/>
                </a:cubicBezTo>
                <a:cubicBezTo>
                  <a:pt x="2751504" y="18555"/>
                  <a:pt x="3004132" y="-28750"/>
                  <a:pt x="3182691" y="0"/>
                </a:cubicBezTo>
                <a:cubicBezTo>
                  <a:pt x="3183133" y="4516"/>
                  <a:pt x="3181864" y="12266"/>
                  <a:pt x="3182691" y="18288"/>
                </a:cubicBezTo>
                <a:cubicBezTo>
                  <a:pt x="2947041" y="16687"/>
                  <a:pt x="2875741" y="22937"/>
                  <a:pt x="2609807" y="18288"/>
                </a:cubicBezTo>
                <a:cubicBezTo>
                  <a:pt x="2343873" y="13639"/>
                  <a:pt x="2331203" y="31729"/>
                  <a:pt x="2068749" y="18288"/>
                </a:cubicBezTo>
                <a:cubicBezTo>
                  <a:pt x="1806295" y="4847"/>
                  <a:pt x="1713773" y="47088"/>
                  <a:pt x="1432211" y="18288"/>
                </a:cubicBezTo>
                <a:cubicBezTo>
                  <a:pt x="1150649" y="-10512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1" h="18288" stroke="0" extrusionOk="0">
                <a:moveTo>
                  <a:pt x="0" y="0"/>
                </a:moveTo>
                <a:cubicBezTo>
                  <a:pt x="247695" y="-19360"/>
                  <a:pt x="392581" y="-28596"/>
                  <a:pt x="572884" y="0"/>
                </a:cubicBezTo>
                <a:cubicBezTo>
                  <a:pt x="753187" y="28596"/>
                  <a:pt x="922042" y="4121"/>
                  <a:pt x="1113942" y="0"/>
                </a:cubicBezTo>
                <a:cubicBezTo>
                  <a:pt x="1305842" y="-4121"/>
                  <a:pt x="1501806" y="28092"/>
                  <a:pt x="1686826" y="0"/>
                </a:cubicBezTo>
                <a:cubicBezTo>
                  <a:pt x="1871846" y="-28092"/>
                  <a:pt x="2170181" y="-20672"/>
                  <a:pt x="2323364" y="0"/>
                </a:cubicBezTo>
                <a:cubicBezTo>
                  <a:pt x="2476547" y="20672"/>
                  <a:pt x="2919163" y="6097"/>
                  <a:pt x="3182691" y="0"/>
                </a:cubicBezTo>
                <a:cubicBezTo>
                  <a:pt x="3183268" y="4624"/>
                  <a:pt x="3183510" y="11191"/>
                  <a:pt x="3182691" y="18288"/>
                </a:cubicBezTo>
                <a:cubicBezTo>
                  <a:pt x="3026064" y="-10849"/>
                  <a:pt x="2775005" y="23067"/>
                  <a:pt x="2546153" y="18288"/>
                </a:cubicBezTo>
                <a:cubicBezTo>
                  <a:pt x="2317301" y="13509"/>
                  <a:pt x="2164351" y="-9884"/>
                  <a:pt x="1845961" y="18288"/>
                </a:cubicBezTo>
                <a:cubicBezTo>
                  <a:pt x="1527571" y="46460"/>
                  <a:pt x="1455006" y="5824"/>
                  <a:pt x="1304903" y="18288"/>
                </a:cubicBezTo>
                <a:cubicBezTo>
                  <a:pt x="1154800" y="30752"/>
                  <a:pt x="942107" y="-12056"/>
                  <a:pt x="604711" y="18288"/>
                </a:cubicBezTo>
                <a:cubicBezTo>
                  <a:pt x="267315" y="48632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4" name="Google Shape;224;p2"/>
          <p:cNvSpPr txBox="1">
            <a:spLocks noGrp="1"/>
          </p:cNvSpPr>
          <p:nvPr>
            <p:ph idx="1"/>
          </p:nvPr>
        </p:nvSpPr>
        <p:spPr>
          <a:xfrm>
            <a:off x="480060" y="2706624"/>
            <a:ext cx="5170932" cy="3483864"/>
          </a:xfrm>
          <a:prstGeom prst="rect">
            <a:avLst/>
          </a:prstGeom>
        </p:spPr>
        <p:txBody>
          <a:bodyPr spcFirstLastPara="1" lIns="91425" tIns="45700" rIns="91425" bIns="45700" anchorCtr="0">
            <a:normAutofit/>
          </a:bodyPr>
          <a:lstStyle/>
          <a:p>
            <a:pPr marL="0" indent="0">
              <a:buNone/>
            </a:pPr>
            <a:r>
              <a:rPr lang="en-US" sz="1900"/>
              <a:t>I simply connectd my iphone to UFED, it picked it up right away and started the extraction process.</a:t>
            </a:r>
          </a:p>
          <a:p>
            <a:pPr marL="0" indent="0">
              <a:buNone/>
            </a:pPr>
            <a:r>
              <a:rPr lang="en-US" sz="1900"/>
              <a:t>UFED showed key details like my iPhone’s model, iOS version, storage, and apps, and captured basic system data.</a:t>
            </a:r>
          </a:p>
          <a:p>
            <a:pPr marL="0" indent="0">
              <a:buNone/>
            </a:pPr>
            <a:r>
              <a:rPr lang="en-US" sz="1900"/>
              <a:t>Overall, UFED detected the device, accessed its storage, and prepared it for data extraction and analysis.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F8AF11-B614-7DDC-5A80-14252D56F9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7880" y="1197419"/>
            <a:ext cx="3010662" cy="20570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CBC0B3-D000-BB14-7BE6-94C6662A42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7880" y="4050890"/>
            <a:ext cx="2996946" cy="195932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" name="Picture 232">
            <a:extLst>
              <a:ext uri="{FF2B5EF4-FFF2-40B4-BE49-F238E27FC236}">
                <a16:creationId xmlns:a16="http://schemas.microsoft.com/office/drawing/2014/main" id="{CA66DC95-9761-8C3D-1756-517E582ECBF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37" name="Rectangle 23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0" name="Google Shape;230;p3"/>
          <p:cNvSpPr txBox="1"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lvl="0" defTabSz="914400">
              <a:buClr>
                <a:schemeClr val="lt1"/>
              </a:buClr>
              <a:buSzPts val="3600"/>
            </a:pPr>
            <a:r>
              <a:rPr lang="en-US" sz="4400" dirty="0"/>
              <a:t>Case Introduction and Evidence Collection</a:t>
            </a:r>
          </a:p>
        </p:txBody>
      </p:sp>
      <p:graphicFrame>
        <p:nvGraphicFramePr>
          <p:cNvPr id="232" name="TextBox 3">
            <a:extLst>
              <a:ext uri="{FF2B5EF4-FFF2-40B4-BE49-F238E27FC236}">
                <a16:creationId xmlns:a16="http://schemas.microsoft.com/office/drawing/2014/main" id="{67A04A83-2FB5-C58D-4276-338F842D56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928558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Rectangle 242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7" name="Google Shape;237;p4"/>
          <p:cNvSpPr txBox="1"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/>
          <a:p>
            <a:pPr lvl="0" defTabSz="914400">
              <a:buClr>
                <a:schemeClr val="lt1"/>
              </a:buClr>
              <a:buSzPts val="3600"/>
            </a:pPr>
            <a:r>
              <a:rPr lang="en-US" sz="3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Digital Investigation Method  Two-Level Analysis</a:t>
            </a:r>
          </a:p>
        </p:txBody>
      </p:sp>
      <p:sp>
        <p:nvSpPr>
          <p:cNvPr id="238" name="Google Shape;238;p4"/>
          <p:cNvSpPr txBox="1">
            <a:spLocks noGrp="1"/>
          </p:cNvSpPr>
          <p:nvPr>
            <p:ph idx="1"/>
          </p:nvPr>
        </p:nvSpPr>
        <p:spPr>
          <a:xfrm>
            <a:off x="3285641" y="1412489"/>
            <a:ext cx="2570462" cy="4363844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rmAutofit/>
          </a:bodyPr>
          <a:lstStyle/>
          <a:p>
            <a:pPr indent="-228600" defTabSz="914400"/>
            <a:r>
              <a:rPr lang="en-US" sz="1700" b="1"/>
              <a:t>Stage 1: Separate Device Analysis</a:t>
            </a:r>
          </a:p>
          <a:p>
            <a:pPr indent="-228600" defTabSz="914400"/>
            <a:r>
              <a:rPr lang="en-US" sz="1700"/>
              <a:t>In the first stage,I analyzed each device separately, verified its data integrity, and focused on apps, location, and user activity.</a:t>
            </a:r>
          </a:p>
          <a:p>
            <a:pPr indent="-228600" defTabSz="914400"/>
            <a:r>
              <a:rPr lang="en-US" sz="1700"/>
              <a:t> Each device had its own extraction summary, with all results and counts specific to that device only.</a:t>
            </a:r>
          </a:p>
          <a:p>
            <a:pPr marL="0" indent="-228600" defTabSz="914400"/>
            <a:endParaRPr lang="en-US" sz="1700"/>
          </a:p>
          <a:p>
            <a:pPr marL="228600" lvl="0" indent="-228600" defTabSz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</a:pPr>
            <a:endParaRPr lang="en-US" sz="1700"/>
          </a:p>
        </p:txBody>
      </p:sp>
      <p:cxnSp>
        <p:nvCxnSpPr>
          <p:cNvPr id="245" name="Straight Connector 244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87FCD3D-F129-774E-D386-6D3A4FF894BE}"/>
              </a:ext>
            </a:extLst>
          </p:cNvPr>
          <p:cNvSpPr txBox="1"/>
          <p:nvPr/>
        </p:nvSpPr>
        <p:spPr>
          <a:xfrm>
            <a:off x="6338703" y="1412489"/>
            <a:ext cx="2398275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/>
              <a:t>Stage 2: Unified Case Analysis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All four device images were merged into one investigation project.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 The analysis was done to find connections and interactions between the devices.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Messages and data from apps like WhatsApp, Messenger, and Snapchat were analyzed and decoded.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A singal combined summary was created, with all counts and insights based on data from all devices together.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2" name="Rectangle 261">
            <a:extLst>
              <a:ext uri="{FF2B5EF4-FFF2-40B4-BE49-F238E27FC236}">
                <a16:creationId xmlns:a16="http://schemas.microsoft.com/office/drawing/2014/main" id="{6570CC06-DB21-401C-BCF8-AAC5FF550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4" name="Google Shape;244;p5"/>
          <p:cNvSpPr txBox="1">
            <a:spLocks noGrp="1"/>
          </p:cNvSpPr>
          <p:nvPr>
            <p:ph type="title" idx="4294967295"/>
          </p:nvPr>
        </p:nvSpPr>
        <p:spPr>
          <a:xfrm>
            <a:off x="480060" y="640080"/>
            <a:ext cx="2674620" cy="3580330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defTabSz="914400">
              <a:spcAft>
                <a:spcPts val="0"/>
              </a:spcAft>
              <a:buClr>
                <a:schemeClr val="lt1"/>
              </a:buClr>
              <a:buSzPts val="3600"/>
            </a:pPr>
            <a:r>
              <a:rPr lang="en-US" sz="4300">
                <a:sym typeface="Trebuchet MS"/>
              </a:rPr>
              <a:t>       Hash Verification – Images(4)</a:t>
            </a:r>
            <a:endParaRPr lang="en-US" sz="43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45704A-B0FD-E665-21AF-12580B7A4D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6777" y="1653707"/>
            <a:ext cx="2475738" cy="139260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B021CF5-6C21-5916-BBAF-4DFC29BF76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385" y="1624775"/>
            <a:ext cx="2578608" cy="1450466"/>
          </a:xfrm>
          <a:prstGeom prst="rect">
            <a:avLst/>
          </a:prstGeom>
        </p:spPr>
      </p:pic>
      <p:sp>
        <p:nvSpPr>
          <p:cNvPr id="264" name="sketch line">
            <a:extLst>
              <a:ext uri="{FF2B5EF4-FFF2-40B4-BE49-F238E27FC236}">
                <a16:creationId xmlns:a16="http://schemas.microsoft.com/office/drawing/2014/main" id="{15B998FC-4B98-4A07-B159-9E629180A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4409267"/>
            <a:ext cx="2674620" cy="18288"/>
          </a:xfrm>
          <a:custGeom>
            <a:avLst/>
            <a:gdLst>
              <a:gd name="csX0" fmla="*/ 0 w 2674620"/>
              <a:gd name="csY0" fmla="*/ 0 h 18288"/>
              <a:gd name="csX1" fmla="*/ 641909 w 2674620"/>
              <a:gd name="csY1" fmla="*/ 0 h 18288"/>
              <a:gd name="csX2" fmla="*/ 1337310 w 2674620"/>
              <a:gd name="csY2" fmla="*/ 0 h 18288"/>
              <a:gd name="csX3" fmla="*/ 1979219 w 2674620"/>
              <a:gd name="csY3" fmla="*/ 0 h 18288"/>
              <a:gd name="csX4" fmla="*/ 2674620 w 2674620"/>
              <a:gd name="csY4" fmla="*/ 0 h 18288"/>
              <a:gd name="csX5" fmla="*/ 2674620 w 2674620"/>
              <a:gd name="csY5" fmla="*/ 18288 h 18288"/>
              <a:gd name="csX6" fmla="*/ 1952473 w 2674620"/>
              <a:gd name="csY6" fmla="*/ 18288 h 18288"/>
              <a:gd name="csX7" fmla="*/ 1257071 w 2674620"/>
              <a:gd name="csY7" fmla="*/ 18288 h 18288"/>
              <a:gd name="csX8" fmla="*/ 615163 w 2674620"/>
              <a:gd name="csY8" fmla="*/ 18288 h 18288"/>
              <a:gd name="csX9" fmla="*/ 0 w 2674620"/>
              <a:gd name="csY9" fmla="*/ 18288 h 18288"/>
              <a:gd name="csX10" fmla="*/ 0 w 267462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74620" h="18288" fill="none" extrusionOk="0">
                <a:moveTo>
                  <a:pt x="0" y="0"/>
                </a:moveTo>
                <a:cubicBezTo>
                  <a:pt x="223686" y="-27283"/>
                  <a:pt x="416037" y="8041"/>
                  <a:pt x="641909" y="0"/>
                </a:cubicBezTo>
                <a:cubicBezTo>
                  <a:pt x="867781" y="-8041"/>
                  <a:pt x="1125885" y="15252"/>
                  <a:pt x="1337310" y="0"/>
                </a:cubicBezTo>
                <a:cubicBezTo>
                  <a:pt x="1548735" y="-15252"/>
                  <a:pt x="1809020" y="-2338"/>
                  <a:pt x="1979219" y="0"/>
                </a:cubicBezTo>
                <a:cubicBezTo>
                  <a:pt x="2149418" y="2338"/>
                  <a:pt x="2403746" y="-23101"/>
                  <a:pt x="2674620" y="0"/>
                </a:cubicBezTo>
                <a:cubicBezTo>
                  <a:pt x="2674874" y="6173"/>
                  <a:pt x="2674321" y="9417"/>
                  <a:pt x="2674620" y="18288"/>
                </a:cubicBezTo>
                <a:cubicBezTo>
                  <a:pt x="2384204" y="39407"/>
                  <a:pt x="2124794" y="9377"/>
                  <a:pt x="1952473" y="18288"/>
                </a:cubicBezTo>
                <a:cubicBezTo>
                  <a:pt x="1780152" y="27199"/>
                  <a:pt x="1469502" y="9163"/>
                  <a:pt x="1257071" y="18288"/>
                </a:cubicBezTo>
                <a:cubicBezTo>
                  <a:pt x="1044640" y="27413"/>
                  <a:pt x="886842" y="49997"/>
                  <a:pt x="615163" y="18288"/>
                </a:cubicBezTo>
                <a:cubicBezTo>
                  <a:pt x="343484" y="-13421"/>
                  <a:pt x="280198" y="10146"/>
                  <a:pt x="0" y="18288"/>
                </a:cubicBezTo>
                <a:cubicBezTo>
                  <a:pt x="569" y="10806"/>
                  <a:pt x="-314" y="7671"/>
                  <a:pt x="0" y="0"/>
                </a:cubicBezTo>
                <a:close/>
              </a:path>
              <a:path w="2674620" h="18288" stroke="0" extrusionOk="0">
                <a:moveTo>
                  <a:pt x="0" y="0"/>
                </a:moveTo>
                <a:cubicBezTo>
                  <a:pt x="231855" y="-1293"/>
                  <a:pt x="402066" y="-28662"/>
                  <a:pt x="668655" y="0"/>
                </a:cubicBezTo>
                <a:cubicBezTo>
                  <a:pt x="935244" y="28662"/>
                  <a:pt x="1178759" y="24409"/>
                  <a:pt x="1364056" y="0"/>
                </a:cubicBezTo>
                <a:cubicBezTo>
                  <a:pt x="1549353" y="-24409"/>
                  <a:pt x="1706883" y="-9273"/>
                  <a:pt x="2005965" y="0"/>
                </a:cubicBezTo>
                <a:cubicBezTo>
                  <a:pt x="2305047" y="9273"/>
                  <a:pt x="2446507" y="-22114"/>
                  <a:pt x="2674620" y="0"/>
                </a:cubicBezTo>
                <a:cubicBezTo>
                  <a:pt x="2674290" y="6753"/>
                  <a:pt x="2674363" y="10653"/>
                  <a:pt x="2674620" y="18288"/>
                </a:cubicBezTo>
                <a:cubicBezTo>
                  <a:pt x="2376619" y="8269"/>
                  <a:pt x="2249009" y="47455"/>
                  <a:pt x="1979219" y="18288"/>
                </a:cubicBezTo>
                <a:cubicBezTo>
                  <a:pt x="1709429" y="-10879"/>
                  <a:pt x="1513733" y="36040"/>
                  <a:pt x="1364056" y="18288"/>
                </a:cubicBezTo>
                <a:cubicBezTo>
                  <a:pt x="1214379" y="536"/>
                  <a:pt x="982991" y="18989"/>
                  <a:pt x="748894" y="18288"/>
                </a:cubicBezTo>
                <a:cubicBezTo>
                  <a:pt x="514797" y="17587"/>
                  <a:pt x="177151" y="-5811"/>
                  <a:pt x="0" y="18288"/>
                </a:cubicBezTo>
                <a:cubicBezTo>
                  <a:pt x="-751" y="13461"/>
                  <a:pt x="911" y="748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476C709-44E9-1C9D-EB4C-FED29FFFBB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6777" y="4524923"/>
            <a:ext cx="2475738" cy="13926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EDEB14C-A532-79B8-323B-A0A880D0BB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15385" y="4495991"/>
            <a:ext cx="2578607" cy="145046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9" name="Rectangle 26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1" name="Google Shape;251;p6"/>
          <p:cNvSpPr txBox="1">
            <a:spLocks noGrp="1"/>
          </p:cNvSpPr>
          <p:nvPr>
            <p:ph type="title"/>
          </p:nvPr>
        </p:nvSpPr>
        <p:spPr>
          <a:xfrm>
            <a:off x="473202" y="639520"/>
            <a:ext cx="2571750" cy="1719072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defTabSz="914400">
              <a:spcAft>
                <a:spcPts val="0"/>
              </a:spcAft>
              <a:buClr>
                <a:schemeClr val="lt1"/>
              </a:buClr>
              <a:buSzPts val="3600"/>
            </a:pPr>
            <a:r>
              <a:rPr lang="en-US" sz="4300">
                <a:sym typeface="Trebuchet MS"/>
              </a:rPr>
              <a:t>  evidence-whatsapp</a:t>
            </a:r>
            <a:endParaRPr lang="en-US" sz="4300"/>
          </a:p>
        </p:txBody>
      </p:sp>
      <p:sp>
        <p:nvSpPr>
          <p:cNvPr id="27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573756"/>
            <a:ext cx="2441321" cy="18288"/>
          </a:xfrm>
          <a:custGeom>
            <a:avLst/>
            <a:gdLst>
              <a:gd name="csX0" fmla="*/ 0 w 2441321"/>
              <a:gd name="csY0" fmla="*/ 0 h 18288"/>
              <a:gd name="csX1" fmla="*/ 585917 w 2441321"/>
              <a:gd name="csY1" fmla="*/ 0 h 18288"/>
              <a:gd name="csX2" fmla="*/ 1196247 w 2441321"/>
              <a:gd name="csY2" fmla="*/ 0 h 18288"/>
              <a:gd name="csX3" fmla="*/ 1806578 w 2441321"/>
              <a:gd name="csY3" fmla="*/ 0 h 18288"/>
              <a:gd name="csX4" fmla="*/ 2441321 w 2441321"/>
              <a:gd name="csY4" fmla="*/ 0 h 18288"/>
              <a:gd name="csX5" fmla="*/ 2441321 w 2441321"/>
              <a:gd name="csY5" fmla="*/ 18288 h 18288"/>
              <a:gd name="csX6" fmla="*/ 1830991 w 2441321"/>
              <a:gd name="csY6" fmla="*/ 18288 h 18288"/>
              <a:gd name="csX7" fmla="*/ 1269487 w 2441321"/>
              <a:gd name="csY7" fmla="*/ 18288 h 18288"/>
              <a:gd name="csX8" fmla="*/ 707983 w 2441321"/>
              <a:gd name="csY8" fmla="*/ 18288 h 18288"/>
              <a:gd name="csX9" fmla="*/ 0 w 2441321"/>
              <a:gd name="csY9" fmla="*/ 18288 h 18288"/>
              <a:gd name="csX10" fmla="*/ 0 w 2441321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5" name="Content Placeholder 254">
            <a:extLst>
              <a:ext uri="{FF2B5EF4-FFF2-40B4-BE49-F238E27FC236}">
                <a16:creationId xmlns:a16="http://schemas.microsoft.com/office/drawing/2014/main" id="{A37ACE75-752F-30DB-5127-A55ECD26A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02" y="2807208"/>
            <a:ext cx="257175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914400">
              <a:spcBef>
                <a:spcPts val="1000"/>
              </a:spcBef>
              <a:buNone/>
            </a:pPr>
            <a:r>
              <a:rPr lang="en-US" sz="1900"/>
              <a:t>Emma created fake identity named “peter Dover” on 17</a:t>
            </a:r>
            <a:r>
              <a:rPr lang="en-US" sz="1900" baseline="30000"/>
              <a:t>th</a:t>
            </a:r>
            <a:r>
              <a:rPr lang="en-US" sz="1900"/>
              <a:t> aug 2024</a:t>
            </a:r>
          </a:p>
          <a:p>
            <a:pPr marL="0" indent="0" defTabSz="914400">
              <a:spcBef>
                <a:spcPts val="1000"/>
              </a:spcBef>
              <a:buNone/>
            </a:pPr>
            <a:r>
              <a:rPr lang="en-US" sz="1900"/>
              <a:t>First message to joe on 21 aug 2024</a:t>
            </a:r>
          </a:p>
          <a:p>
            <a:pPr marL="0" indent="0" defTabSz="914400">
              <a:spcBef>
                <a:spcPts val="1000"/>
              </a:spcBef>
              <a:buNone/>
            </a:pPr>
            <a:r>
              <a:rPr lang="en-US" sz="1900"/>
              <a:t>Evidence look like planning to do Froud </a:t>
            </a:r>
          </a:p>
          <a:p>
            <a:pPr marL="0" indent="0" defTabSz="914400">
              <a:spcBef>
                <a:spcPts val="1000"/>
              </a:spcBef>
              <a:buNone/>
            </a:pPr>
            <a:endParaRPr lang="en-US" sz="190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B02E95B-EA2F-7D9D-D795-BAA9110997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0722" y="1972747"/>
            <a:ext cx="5177790" cy="291250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1" name="Rectangle 27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8" name="Google Shape;258;p7"/>
          <p:cNvSpPr txBox="1">
            <a:spLocks noGrp="1"/>
          </p:cNvSpPr>
          <p:nvPr>
            <p:ph type="title"/>
          </p:nvPr>
        </p:nvSpPr>
        <p:spPr>
          <a:xfrm>
            <a:off x="473202" y="639520"/>
            <a:ext cx="2571750" cy="1719072"/>
          </a:xfrm>
          <a:prstGeom prst="rect">
            <a:avLst/>
          </a:prstGeom>
        </p:spPr>
        <p:txBody>
          <a:bodyPr spcFirstLastPara="1" lIns="91425" tIns="45700" rIns="91425" bIns="45700" anchor="b" anchorCtr="0">
            <a:norm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Trebuchet MS"/>
              <a:buNone/>
            </a:pPr>
            <a:r>
              <a:rPr lang="en-US">
                <a:latin typeface="Trebuchet MS"/>
                <a:ea typeface="Trebuchet MS"/>
                <a:cs typeface="Trebuchet MS"/>
                <a:sym typeface="Trebuchet MS"/>
              </a:rPr>
              <a:t>Evidence -5M offshore Deal </a:t>
            </a:r>
            <a:endParaRPr lang="en-US"/>
          </a:p>
        </p:txBody>
      </p:sp>
      <p:sp>
        <p:nvSpPr>
          <p:cNvPr id="27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573756"/>
            <a:ext cx="2441321" cy="18288"/>
          </a:xfrm>
          <a:custGeom>
            <a:avLst/>
            <a:gdLst>
              <a:gd name="csX0" fmla="*/ 0 w 2441321"/>
              <a:gd name="csY0" fmla="*/ 0 h 18288"/>
              <a:gd name="csX1" fmla="*/ 585917 w 2441321"/>
              <a:gd name="csY1" fmla="*/ 0 h 18288"/>
              <a:gd name="csX2" fmla="*/ 1196247 w 2441321"/>
              <a:gd name="csY2" fmla="*/ 0 h 18288"/>
              <a:gd name="csX3" fmla="*/ 1806578 w 2441321"/>
              <a:gd name="csY3" fmla="*/ 0 h 18288"/>
              <a:gd name="csX4" fmla="*/ 2441321 w 2441321"/>
              <a:gd name="csY4" fmla="*/ 0 h 18288"/>
              <a:gd name="csX5" fmla="*/ 2441321 w 2441321"/>
              <a:gd name="csY5" fmla="*/ 18288 h 18288"/>
              <a:gd name="csX6" fmla="*/ 1830991 w 2441321"/>
              <a:gd name="csY6" fmla="*/ 18288 h 18288"/>
              <a:gd name="csX7" fmla="*/ 1269487 w 2441321"/>
              <a:gd name="csY7" fmla="*/ 18288 h 18288"/>
              <a:gd name="csX8" fmla="*/ 707983 w 2441321"/>
              <a:gd name="csY8" fmla="*/ 18288 h 18288"/>
              <a:gd name="csX9" fmla="*/ 0 w 2441321"/>
              <a:gd name="csY9" fmla="*/ 18288 h 18288"/>
              <a:gd name="csX10" fmla="*/ 0 w 2441321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9" name="Google Shape;259;p7"/>
          <p:cNvSpPr txBox="1">
            <a:spLocks noGrp="1"/>
          </p:cNvSpPr>
          <p:nvPr>
            <p:ph idx="1"/>
          </p:nvPr>
        </p:nvSpPr>
        <p:spPr>
          <a:xfrm>
            <a:off x="473202" y="2807208"/>
            <a:ext cx="2571750" cy="3410712"/>
          </a:xfrm>
          <a:prstGeom prst="rect">
            <a:avLst/>
          </a:prstGeom>
        </p:spPr>
        <p:txBody>
          <a:bodyPr spcFirstLastPara="1" lIns="91425" tIns="45700" rIns="91425" bIns="45700" anchor="t" anchorCtr="0">
            <a:normAutofit/>
          </a:bodyPr>
          <a:lstStyle/>
          <a:p>
            <a:pPr marL="0" lvl="0" indent="0" rtl="0">
              <a:spcBef>
                <a:spcPts val="0"/>
              </a:spcBef>
              <a:spcAft>
                <a:spcPts val="600"/>
              </a:spcAft>
              <a:buClr>
                <a:schemeClr val="lt1"/>
              </a:buClr>
              <a:buSzPct val="100000"/>
              <a:buNone/>
            </a:pPr>
            <a:r>
              <a:rPr lang="en-US" sz="1200"/>
              <a:t>31-01-2025 Joe say “5M secured”</a:t>
            </a:r>
          </a:p>
          <a:p>
            <a:pPr marL="0" lvl="0" indent="0" rtl="0">
              <a:spcBef>
                <a:spcPts val="0"/>
              </a:spcBef>
              <a:spcAft>
                <a:spcPts val="600"/>
              </a:spcAft>
              <a:buClr>
                <a:schemeClr val="lt1"/>
              </a:buClr>
              <a:buSzPct val="100000"/>
              <a:buNone/>
            </a:pPr>
            <a:endParaRPr lang="en-US" sz="1200"/>
          </a:p>
          <a:p>
            <a:pPr marL="0" lvl="0" indent="0" rtl="0">
              <a:spcBef>
                <a:spcPts val="0"/>
              </a:spcBef>
              <a:spcAft>
                <a:spcPts val="600"/>
              </a:spcAft>
              <a:buClr>
                <a:schemeClr val="lt1"/>
              </a:buClr>
              <a:buSzPct val="100000"/>
              <a:buNone/>
            </a:pPr>
            <a:r>
              <a:rPr lang="en-US" sz="1200"/>
              <a:t>Offshore arrangement discussed directly</a:t>
            </a:r>
          </a:p>
          <a:p>
            <a:pPr marL="0" lvl="0" indent="0" rtl="0">
              <a:spcBef>
                <a:spcPts val="0"/>
              </a:spcBef>
              <a:spcAft>
                <a:spcPts val="600"/>
              </a:spcAft>
              <a:buClr>
                <a:schemeClr val="lt1"/>
              </a:buClr>
              <a:buSzPct val="100000"/>
              <a:buNone/>
            </a:pPr>
            <a:endParaRPr lang="en-US" sz="1200"/>
          </a:p>
          <a:p>
            <a:pPr marL="0" lvl="0" indent="0" rtl="0">
              <a:spcBef>
                <a:spcPts val="0"/>
              </a:spcBef>
              <a:spcAft>
                <a:spcPts val="600"/>
              </a:spcAft>
              <a:buClr>
                <a:schemeClr val="lt1"/>
              </a:buClr>
              <a:buSzPct val="100000"/>
              <a:buNone/>
            </a:pPr>
            <a:r>
              <a:rPr lang="en-US" sz="1200"/>
              <a:t>Then emma contact normal on messenger </a:t>
            </a:r>
          </a:p>
          <a:p>
            <a:pPr marL="0" lvl="0" indent="0" rtl="0">
              <a:spcBef>
                <a:spcPts val="0"/>
              </a:spcBef>
              <a:spcAft>
                <a:spcPts val="600"/>
              </a:spcAft>
              <a:buClr>
                <a:schemeClr val="lt1"/>
              </a:buClr>
              <a:buSzPct val="100000"/>
              <a:buNone/>
            </a:pPr>
            <a:r>
              <a:rPr lang="en-US" sz="1200"/>
              <a:t> </a:t>
            </a:r>
          </a:p>
          <a:p>
            <a:pPr marL="0" lvl="0" indent="0" rtl="0">
              <a:spcBef>
                <a:spcPts val="0"/>
              </a:spcBef>
              <a:spcAft>
                <a:spcPts val="600"/>
              </a:spcAft>
              <a:buClr>
                <a:schemeClr val="lt1"/>
              </a:buClr>
              <a:buSzPct val="100000"/>
              <a:buNone/>
            </a:pPr>
            <a:r>
              <a:rPr lang="en-US" sz="1200"/>
              <a:t>Same 5M figure appers in the both chats </a:t>
            </a:r>
          </a:p>
          <a:p>
            <a:pPr marL="0" lvl="0" indent="0" rtl="0">
              <a:spcBef>
                <a:spcPts val="0"/>
              </a:spcBef>
              <a:spcAft>
                <a:spcPts val="600"/>
              </a:spcAft>
              <a:buClr>
                <a:schemeClr val="lt1"/>
              </a:buClr>
              <a:buSzPct val="100000"/>
              <a:buNone/>
            </a:pPr>
            <a:endParaRPr lang="en-US" sz="1200"/>
          </a:p>
          <a:p>
            <a:pPr marL="0" lvl="0" indent="0" rtl="0">
              <a:spcBef>
                <a:spcPts val="0"/>
              </a:spcBef>
              <a:spcAft>
                <a:spcPts val="600"/>
              </a:spcAft>
              <a:buClr>
                <a:schemeClr val="lt1"/>
              </a:buClr>
              <a:buSzPct val="100000"/>
              <a:buNone/>
            </a:pPr>
            <a:endParaRPr lang="en-US" sz="1200"/>
          </a:p>
          <a:p>
            <a:pPr marL="0" lvl="0" indent="0" rtl="0">
              <a:spcBef>
                <a:spcPts val="0"/>
              </a:spcBef>
              <a:spcAft>
                <a:spcPts val="600"/>
              </a:spcAft>
              <a:buClr>
                <a:schemeClr val="lt1"/>
              </a:buClr>
              <a:buSzPct val="100000"/>
              <a:buNone/>
            </a:pPr>
            <a:endParaRPr lang="en-US" sz="1200"/>
          </a:p>
          <a:p>
            <a:pPr marL="0" lvl="0" indent="0" rtl="0">
              <a:spcBef>
                <a:spcPts val="0"/>
              </a:spcBef>
              <a:spcAft>
                <a:spcPts val="600"/>
              </a:spcAft>
              <a:buClr>
                <a:schemeClr val="lt1"/>
              </a:buClr>
              <a:buSzPct val="100000"/>
              <a:buNone/>
            </a:pPr>
            <a:r>
              <a:rPr lang="en-US" sz="1200"/>
              <a:t>This is most imp Evidence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743258-E1F2-3E91-B499-97711EB1F9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0722" y="1972747"/>
            <a:ext cx="5177790" cy="2912506"/>
          </a:xfrm>
          <a:prstGeom prst="rect">
            <a:avLst/>
          </a:prstGeom>
        </p:spPr>
      </p:pic>
      <p:sp>
        <p:nvSpPr>
          <p:cNvPr id="2" name="AutoShape 2">
            <a:extLst>
              <a:ext uri="{FF2B5EF4-FFF2-40B4-BE49-F238E27FC236}">
                <a16:creationId xmlns:a16="http://schemas.microsoft.com/office/drawing/2014/main" id="{559EAE0A-5528-D3E0-72CC-D97AB29741D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599" y="3276599"/>
            <a:ext cx="2767781" cy="2767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3" name="Rectangle 28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5" name="Google Shape;265;g3d9ad8637b1_0_0"/>
          <p:cNvSpPr txBox="1">
            <a:spLocks noGrp="1"/>
          </p:cNvSpPr>
          <p:nvPr>
            <p:ph type="title"/>
          </p:nvPr>
        </p:nvSpPr>
        <p:spPr>
          <a:xfrm>
            <a:off x="473202" y="639520"/>
            <a:ext cx="2571750" cy="1719072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defTabSz="914400">
              <a:spcAft>
                <a:spcPts val="0"/>
              </a:spcAft>
            </a:pPr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supporting Evidence </a:t>
            </a:r>
          </a:p>
        </p:txBody>
      </p:sp>
      <p:sp>
        <p:nvSpPr>
          <p:cNvPr id="28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573756"/>
            <a:ext cx="2441321" cy="18288"/>
          </a:xfrm>
          <a:custGeom>
            <a:avLst/>
            <a:gdLst>
              <a:gd name="csX0" fmla="*/ 0 w 2441321"/>
              <a:gd name="csY0" fmla="*/ 0 h 18288"/>
              <a:gd name="csX1" fmla="*/ 585917 w 2441321"/>
              <a:gd name="csY1" fmla="*/ 0 h 18288"/>
              <a:gd name="csX2" fmla="*/ 1196247 w 2441321"/>
              <a:gd name="csY2" fmla="*/ 0 h 18288"/>
              <a:gd name="csX3" fmla="*/ 1806578 w 2441321"/>
              <a:gd name="csY3" fmla="*/ 0 h 18288"/>
              <a:gd name="csX4" fmla="*/ 2441321 w 2441321"/>
              <a:gd name="csY4" fmla="*/ 0 h 18288"/>
              <a:gd name="csX5" fmla="*/ 2441321 w 2441321"/>
              <a:gd name="csY5" fmla="*/ 18288 h 18288"/>
              <a:gd name="csX6" fmla="*/ 1830991 w 2441321"/>
              <a:gd name="csY6" fmla="*/ 18288 h 18288"/>
              <a:gd name="csX7" fmla="*/ 1269487 w 2441321"/>
              <a:gd name="csY7" fmla="*/ 18288 h 18288"/>
              <a:gd name="csX8" fmla="*/ 707983 w 2441321"/>
              <a:gd name="csY8" fmla="*/ 18288 h 18288"/>
              <a:gd name="csX9" fmla="*/ 0 w 2441321"/>
              <a:gd name="csY9" fmla="*/ 18288 h 18288"/>
              <a:gd name="csX10" fmla="*/ 0 w 2441321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C6B126-3098-FE7D-5F9E-077A35A44AFA}"/>
              </a:ext>
            </a:extLst>
          </p:cNvPr>
          <p:cNvSpPr txBox="1"/>
          <p:nvPr/>
        </p:nvSpPr>
        <p:spPr>
          <a:xfrm>
            <a:off x="473202" y="2807208"/>
            <a:ext cx="257175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Trip confirmed by train to Manchester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Location data placed joe in Manchester on 22/11/2024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There are 71 emails shown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15 calls / 3 snapchat messages shown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Norman’s gps was showed he was in Swansea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These are the travel evidences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FFB26A-A7BB-B057-8C5E-798A314ACF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0722" y="1778580"/>
            <a:ext cx="5177790" cy="330084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Rectangle 27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94" name="Group 293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283" name="Rectangle 282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4" name="Rectangle 283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86" name="Freeform: Shape 285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88" name="Rectangle 28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4" name="Google Shape;274;g3d9ad8637b1_0_10"/>
          <p:cNvSpPr txBox="1"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/>
          <a:p>
            <a:pPr marL="0" lvl="0" indent="0" defTabSz="914400">
              <a:spcAft>
                <a:spcPts val="0"/>
              </a:spcAft>
            </a:pPr>
            <a:r>
              <a:rPr lang="en-US" sz="3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Suspect…</a:t>
            </a:r>
          </a:p>
        </p:txBody>
      </p:sp>
      <p:graphicFrame>
        <p:nvGraphicFramePr>
          <p:cNvPr id="276" name="TextBox 1">
            <a:extLst>
              <a:ext uri="{FF2B5EF4-FFF2-40B4-BE49-F238E27FC236}">
                <a16:creationId xmlns:a16="http://schemas.microsoft.com/office/drawing/2014/main" id="{1A2836E2-7F1C-A80A-856C-8E3F2E5276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1608476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8" name="Rectangle 287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1" name="Google Shape;281;p8"/>
          <p:cNvSpPr txBox="1">
            <a:spLocks noGrp="1"/>
          </p:cNvSpPr>
          <p:nvPr>
            <p:ph type="title"/>
          </p:nvPr>
        </p:nvSpPr>
        <p:spPr>
          <a:xfrm>
            <a:off x="630936" y="334644"/>
            <a:ext cx="7882128" cy="1076914"/>
          </a:xfrm>
          <a:prstGeom prst="rect">
            <a:avLst/>
          </a:prstGeom>
        </p:spPr>
        <p:txBody>
          <a:bodyPr spcFirstLastPara="1" lIns="91425" tIns="45700" rIns="91425" bIns="45700" anchor="ctr" anchorCtr="0">
            <a:norm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Trebuchet MS"/>
              <a:buNone/>
            </a:pPr>
            <a:r>
              <a:rPr lang="en-US" sz="3500">
                <a:latin typeface="Trebuchet MS"/>
                <a:ea typeface="Trebuchet MS"/>
                <a:cs typeface="Trebuchet MS"/>
                <a:sym typeface="Trebuchet MS"/>
              </a:rPr>
              <a:t>          Timeline</a:t>
            </a:r>
            <a:endParaRPr lang="en-US" sz="3500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079" y="0"/>
            <a:ext cx="7879842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1512994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84" name="Google Shape;282;p8">
            <a:extLst>
              <a:ext uri="{FF2B5EF4-FFF2-40B4-BE49-F238E27FC236}">
                <a16:creationId xmlns:a16="http://schemas.microsoft.com/office/drawing/2014/main" id="{C3EDCAF8-F303-B0CF-40F7-FB215DE56A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2855816"/>
              </p:ext>
            </p:extLst>
          </p:nvPr>
        </p:nvGraphicFramePr>
        <p:xfrm>
          <a:off x="628650" y="1737360"/>
          <a:ext cx="7879842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2" name="Rectangle 301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5" name="Google Shape;295;p10"/>
          <p:cNvSpPr txBox="1">
            <a:spLocks noGrp="1"/>
          </p:cNvSpPr>
          <p:nvPr>
            <p:ph type="title"/>
          </p:nvPr>
        </p:nvSpPr>
        <p:spPr>
          <a:xfrm>
            <a:off x="630936" y="334644"/>
            <a:ext cx="7882128" cy="1076914"/>
          </a:xfrm>
          <a:prstGeom prst="rect">
            <a:avLst/>
          </a:prstGeom>
        </p:spPr>
        <p:txBody>
          <a:bodyPr spcFirstLastPara="1" lIns="91425" tIns="45700" rIns="91425" bIns="45700" anchor="ctr" anchorCtr="0">
            <a:norm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Trebuchet MS"/>
              <a:buNone/>
            </a:pPr>
            <a:r>
              <a:rPr lang="en-US" sz="3500">
                <a:latin typeface="Trebuchet MS"/>
                <a:ea typeface="Trebuchet MS"/>
                <a:cs typeface="Trebuchet MS"/>
                <a:sym typeface="Trebuchet MS"/>
              </a:rPr>
              <a:t>    Conclusion &amp; Recommendations</a:t>
            </a:r>
            <a:endParaRPr lang="en-US" sz="3500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079" y="0"/>
            <a:ext cx="7879842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1512994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98" name="Google Shape;296;p10">
            <a:extLst>
              <a:ext uri="{FF2B5EF4-FFF2-40B4-BE49-F238E27FC236}">
                <a16:creationId xmlns:a16="http://schemas.microsoft.com/office/drawing/2014/main" id="{21EDAD8B-DF0F-4912-3224-F0A719CE90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1627345"/>
              </p:ext>
            </p:extLst>
          </p:nvPr>
        </p:nvGraphicFramePr>
        <p:xfrm>
          <a:off x="628650" y="1737360"/>
          <a:ext cx="7879842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309</TotalTime>
  <Words>491</Words>
  <Application>Microsoft Office PowerPoint</Application>
  <PresentationFormat>On-screen Show (4:3)</PresentationFormat>
  <Paragraphs>90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Trebuchet MS</vt:lpstr>
      <vt:lpstr>Office Theme</vt:lpstr>
      <vt:lpstr>Digital Forensic Investigation</vt:lpstr>
      <vt:lpstr>Digital Evidence Collection with UFED</vt:lpstr>
      <vt:lpstr>Case Introduction and Evidence Collection</vt:lpstr>
      <vt:lpstr>Digital Investigation Method  Two-Level Analysis</vt:lpstr>
      <vt:lpstr>       Hash Verification – Images(4)</vt:lpstr>
      <vt:lpstr>  evidence-whatsapp</vt:lpstr>
      <vt:lpstr>Evidence -5M offshore Deal </vt:lpstr>
      <vt:lpstr>                    supporting Evidence </vt:lpstr>
      <vt:lpstr>                Suspect…</vt:lpstr>
      <vt:lpstr>          Timeline</vt:lpstr>
      <vt:lpstr>    Conclusion &amp; Recommendations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Parth</dc:creator>
  <cp:lastModifiedBy>Parth Pareshbhai Tablawala (2515744)</cp:lastModifiedBy>
  <cp:revision>14</cp:revision>
  <dcterms:created xsi:type="dcterms:W3CDTF">2013-01-27T09:14:16Z</dcterms:created>
  <dcterms:modified xsi:type="dcterms:W3CDTF">2026-04-29T10:04:46Z</dcterms:modified>
</cp:coreProperties>
</file>