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86575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34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E8CA8-85D2-4D83-96D1-D5500D1E1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DE9B29-A772-4F83-BA27-4B4C8D0424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41362-CC5B-430F-870B-5E99E8B11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F19EF-6227-46CD-A35C-BC31503EF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8BE67-371A-417E-AEAC-0D6025A4D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339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2147A-476F-4B5A-9160-AF667F199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571E6-CBB2-4D95-A04D-B5DED03EB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395AD-D590-4F2B-A4DA-E215CAEC4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ECF09-FB88-4AA5-942E-C7BC5E987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E38D0-A870-4207-86E0-93A7D2D02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95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FF4FA-C284-4140-A50D-0873E57F7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F5ED4A-3CAC-41C1-AB3E-EDA5EFF956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FDDFB2-43FD-4EDB-A245-DEBAF1C5B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D0DBB-CE3B-4987-85FC-C81E3F249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C14F4-BF82-4218-B6B7-BE192031E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076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1A1CF-6FCF-4388-B4B6-CA4D8B9E7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6F072-8543-4C71-B9E6-357C322CC8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818AB-B50A-4E84-BD69-266893C757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EEBD-C6E8-498D-9A7B-10EB5B977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65EDF-4776-4874-B06F-FE741F795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D20C47-4151-441E-A2FB-858D782D5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3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7A5C-F239-4971-8225-EFD791F30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89B3A-5BBB-4DD2-83EB-94EF194D2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92F1A-ACD8-45E0-8498-B4F678FC9B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1BAA2-C281-41D7-8191-16146C1B53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76D22C-8BA1-4A37-9EE6-87D758F79A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1CAF81-EF42-4496-BE77-F5E4A8B43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4ACA3F-AC3D-4D49-A791-6F1883C21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6FBC21-F965-43E0-BA8B-093433C2B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43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5A257-1A9B-4F8A-8C8E-A26DD4989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9FE6FE-667B-442E-B554-37CECE547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B1FC2E-D23A-484F-9986-D977D6FEC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F850CE-9B38-40CC-8F4A-B0D3BACF7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852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7E8FA3-E0E0-425F-9016-70DC32221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2EB950-F739-431B-9BD6-945EC70CC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BAE7B-63C5-4B0F-B2F3-4014134D9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66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4E20B-8C77-4CD6-8DBB-C6B1618CB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ACE2C-E105-4102-A37A-47E53D4AA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BED99-C567-46C4-9F38-2460E9282F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BC2EF-EF3A-47A0-B267-1AA660FA7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605120-2874-4373-AF8A-AD7B7C3E7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7F1D2B-824C-483C-B73A-0D5B8954B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01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9B558-CD8D-4861-8BDC-E1084FD98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65807F-C427-4DD5-A6B9-BDD2EB76FD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F4CAC6-48CA-45F1-A819-4699EAA17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1E2902-75C5-4E44-AD60-DE45F85A2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6B05F0-2E92-4FF2-B9AC-62C180018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6B882-9AFF-4101-826A-B51070406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991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5107-4BE5-4C4B-9DEF-F61BEE70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2157F4-85B4-4CEC-8383-1900469FF0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2D81A-20E9-48AD-B1A4-539BC9794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20B2A-A91E-40C0-9142-352E30D54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54310E-3F09-4189-B1D5-1E14D7D33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72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700EAB-976D-4AB1-BDAC-6F87DF75BD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861D21-4C43-4A9E-95DE-A030FA4CB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151C9-CDF8-456C-A8B4-D87F04736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0FA0D-E1AB-468C-9D66-82BF52812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8125B-46F3-4053-9958-156FEDF90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930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A7B25C-E3D4-4E0D-8536-B5EF46309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84E73F-4879-4CC6-9B31-EEA80DAAF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C2B9C-AF77-47E2-9A8D-97E252A770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27931-9D9E-4473-A7D0-0E3DE20015A2}" type="datetimeFigureOut">
              <a:rPr lang="en-GB" smtClean="0"/>
              <a:t>03/02/2020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D4F05-F642-432A-8BB9-B3F7ADF8BC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9861C-FF44-4826-944F-116E920774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E56B3-84A5-45FD-B6FF-A8688A6BB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811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4EE60-A074-435A-BA4C-F46A09946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1134"/>
            <a:ext cx="9144000" cy="477054"/>
          </a:xfrm>
        </p:spPr>
        <p:txBody>
          <a:bodyPr>
            <a:noAutofit/>
          </a:bodyPr>
          <a:lstStyle/>
          <a:p>
            <a:r>
              <a:rPr lang="en-US" sz="3000" b="1" u="sng" dirty="0"/>
              <a:t>UK Tax system</a:t>
            </a:r>
            <a:endParaRPr lang="en-GB" sz="3000" b="1" u="sng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7033315-F7E8-4140-AEDD-767250BB532E}"/>
              </a:ext>
            </a:extLst>
          </p:cNvPr>
          <p:cNvSpPr/>
          <p:nvPr/>
        </p:nvSpPr>
        <p:spPr>
          <a:xfrm>
            <a:off x="1076326" y="1371598"/>
            <a:ext cx="1409699" cy="186690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Income Tax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B277B3A-3FFD-4F40-B1BB-99111D9E54C5}"/>
              </a:ext>
            </a:extLst>
          </p:cNvPr>
          <p:cNvSpPr/>
          <p:nvPr/>
        </p:nvSpPr>
        <p:spPr>
          <a:xfrm>
            <a:off x="4943258" y="1555146"/>
            <a:ext cx="2255021" cy="1326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Capital Gains Tax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03A95E-F91A-4956-9E59-6CDAF9793F12}"/>
              </a:ext>
            </a:extLst>
          </p:cNvPr>
          <p:cNvSpPr/>
          <p:nvPr/>
        </p:nvSpPr>
        <p:spPr>
          <a:xfrm>
            <a:off x="8880686" y="1335842"/>
            <a:ext cx="1705530" cy="13077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VAT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0BB35B-4C6F-478A-9C7F-A5E6209DB1F1}"/>
              </a:ext>
            </a:extLst>
          </p:cNvPr>
          <p:cNvSpPr/>
          <p:nvPr/>
        </p:nvSpPr>
        <p:spPr>
          <a:xfrm>
            <a:off x="8966703" y="4657729"/>
            <a:ext cx="1678686" cy="120569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Corporation Tax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BF98A253-EB2B-4153-B85A-9974A39E0EE9}"/>
              </a:ext>
            </a:extLst>
          </p:cNvPr>
          <p:cNvSpPr/>
          <p:nvPr/>
        </p:nvSpPr>
        <p:spPr>
          <a:xfrm>
            <a:off x="5296598" y="3744396"/>
            <a:ext cx="2607564" cy="1495423"/>
          </a:xfrm>
          <a:prstGeom prst="triangl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Inheritance Tax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189E5D8D-4DF3-42B1-B2FE-D0D012376C82}"/>
              </a:ext>
            </a:extLst>
          </p:cNvPr>
          <p:cNvSpPr/>
          <p:nvPr/>
        </p:nvSpPr>
        <p:spPr>
          <a:xfrm>
            <a:off x="407289" y="3824284"/>
            <a:ext cx="2743200" cy="2371725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50" dirty="0">
                <a:solidFill>
                  <a:schemeClr val="tx1"/>
                </a:solidFill>
              </a:rPr>
              <a:t>National</a:t>
            </a:r>
          </a:p>
          <a:p>
            <a:pPr algn="ctr"/>
            <a:r>
              <a:rPr lang="en-US" sz="1650" dirty="0">
                <a:solidFill>
                  <a:schemeClr val="tx1"/>
                </a:solidFill>
              </a:rPr>
              <a:t>Insurance</a:t>
            </a:r>
            <a:endParaRPr lang="en-GB" sz="1650" dirty="0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C45C33-4F96-479F-A869-9D548D995DBC}"/>
              </a:ext>
            </a:extLst>
          </p:cNvPr>
          <p:cNvSpPr txBox="1"/>
          <p:nvPr/>
        </p:nvSpPr>
        <p:spPr>
          <a:xfrm>
            <a:off x="3104770" y="3505200"/>
            <a:ext cx="2019680" cy="4770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500" b="1" dirty="0"/>
              <a:t>INDIVIDUALS</a:t>
            </a:r>
            <a:endParaRPr lang="en-GB" sz="25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7788BA-BC3E-4F26-9613-8834127A7BB2}"/>
              </a:ext>
            </a:extLst>
          </p:cNvPr>
          <p:cNvSpPr txBox="1"/>
          <p:nvPr/>
        </p:nvSpPr>
        <p:spPr>
          <a:xfrm flipH="1">
            <a:off x="7608254" y="3491523"/>
            <a:ext cx="178122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COMPANIES</a:t>
            </a:r>
            <a:endParaRPr lang="en-GB" sz="2400" b="1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6FA3CBE-733E-423B-891D-2FBE44F2D155}"/>
              </a:ext>
            </a:extLst>
          </p:cNvPr>
          <p:cNvCxnSpPr>
            <a:cxnSpLocks/>
            <a:stCxn id="11" idx="2"/>
          </p:cNvCxnSpPr>
          <p:nvPr/>
        </p:nvCxnSpPr>
        <p:spPr>
          <a:xfrm>
            <a:off x="8498864" y="3953188"/>
            <a:ext cx="730926" cy="7058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4A78906-5EC6-4B9B-A160-1F3F7129E165}"/>
              </a:ext>
            </a:extLst>
          </p:cNvPr>
          <p:cNvCxnSpPr>
            <a:cxnSpLocks/>
          </p:cNvCxnSpPr>
          <p:nvPr/>
        </p:nvCxnSpPr>
        <p:spPr>
          <a:xfrm flipV="1">
            <a:off x="9217959" y="2661709"/>
            <a:ext cx="0" cy="8096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7F4DBA7-312D-471C-8A60-1954278D1E3E}"/>
              </a:ext>
            </a:extLst>
          </p:cNvPr>
          <p:cNvCxnSpPr>
            <a:cxnSpLocks/>
          </p:cNvCxnSpPr>
          <p:nvPr/>
        </p:nvCxnSpPr>
        <p:spPr>
          <a:xfrm flipH="1" flipV="1">
            <a:off x="2409635" y="2695575"/>
            <a:ext cx="847916" cy="809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3C8F853F-E4EE-44C7-A1DF-CF2ADA869408}"/>
              </a:ext>
            </a:extLst>
          </p:cNvPr>
          <p:cNvCxnSpPr>
            <a:cxnSpLocks/>
          </p:cNvCxnSpPr>
          <p:nvPr/>
        </p:nvCxnSpPr>
        <p:spPr>
          <a:xfrm flipH="1">
            <a:off x="2381250" y="3982254"/>
            <a:ext cx="876300" cy="7048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0D424E0-DAF1-44FB-A88C-51E208E78690}"/>
              </a:ext>
            </a:extLst>
          </p:cNvPr>
          <p:cNvCxnSpPr>
            <a:cxnSpLocks/>
          </p:cNvCxnSpPr>
          <p:nvPr/>
        </p:nvCxnSpPr>
        <p:spPr>
          <a:xfrm>
            <a:off x="4936236" y="3982254"/>
            <a:ext cx="655386" cy="9549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55E8120-5A18-411C-84EB-4FE6152D84B7}"/>
              </a:ext>
            </a:extLst>
          </p:cNvPr>
          <p:cNvCxnSpPr>
            <a:cxnSpLocks/>
            <a:stCxn id="10" idx="0"/>
          </p:cNvCxnSpPr>
          <p:nvPr/>
        </p:nvCxnSpPr>
        <p:spPr>
          <a:xfrm flipV="1">
            <a:off x="4114610" y="2695576"/>
            <a:ext cx="1120839" cy="809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F5285C4-14F0-4A76-85B1-E23C1F8EE38F}"/>
              </a:ext>
            </a:extLst>
          </p:cNvPr>
          <p:cNvCxnSpPr>
            <a:cxnSpLocks/>
          </p:cNvCxnSpPr>
          <p:nvPr/>
        </p:nvCxnSpPr>
        <p:spPr>
          <a:xfrm flipV="1">
            <a:off x="5121402" y="2392846"/>
            <a:ext cx="3759284" cy="11557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43A6AD1F-CA92-4E3F-8794-7A65E791ABB9}"/>
              </a:ext>
            </a:extLst>
          </p:cNvPr>
          <p:cNvSpPr txBox="1"/>
          <p:nvPr/>
        </p:nvSpPr>
        <p:spPr>
          <a:xfrm>
            <a:off x="3287004" y="5876669"/>
            <a:ext cx="1834398" cy="4770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500" b="1" dirty="0"/>
              <a:t>EMPLOYERS</a:t>
            </a:r>
            <a:endParaRPr lang="en-GB" sz="2500" b="1" dirty="0"/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F9CE042D-69F7-4743-A7FE-2DBA620D49CF}"/>
              </a:ext>
            </a:extLst>
          </p:cNvPr>
          <p:cNvCxnSpPr>
            <a:cxnSpLocks/>
          </p:cNvCxnSpPr>
          <p:nvPr/>
        </p:nvCxnSpPr>
        <p:spPr>
          <a:xfrm flipH="1" flipV="1">
            <a:off x="2433350" y="5458607"/>
            <a:ext cx="847916" cy="809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4239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18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UK Tax system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Tax system</dc:title>
  <dc:creator>Nicola</dc:creator>
  <cp:lastModifiedBy>Nicola</cp:lastModifiedBy>
  <cp:revision>7</cp:revision>
  <cp:lastPrinted>2020-02-03T23:09:47Z</cp:lastPrinted>
  <dcterms:created xsi:type="dcterms:W3CDTF">2020-02-03T22:37:44Z</dcterms:created>
  <dcterms:modified xsi:type="dcterms:W3CDTF">2020-02-03T23:09:51Z</dcterms:modified>
</cp:coreProperties>
</file>