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mp4" ContentType="video/mp4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ppt/revisionInfo.xml" ContentType="application/vnd.ms-powerpoint.revisioninfo+xml"/>
  <Override PartName="/ppt/changesInfos/changesInfo1.xml" ContentType="application/vnd.ms-powerpoint.changesinfo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27"/>
  </p:notesMasterIdLst>
  <p:sldIdLst>
    <p:sldId id="256" r:id="rId5"/>
    <p:sldId id="257" r:id="rId6"/>
    <p:sldId id="285" r:id="rId7"/>
    <p:sldId id="260" r:id="rId8"/>
    <p:sldId id="271" r:id="rId9"/>
    <p:sldId id="269" r:id="rId10"/>
    <p:sldId id="259" r:id="rId11"/>
    <p:sldId id="270" r:id="rId12"/>
    <p:sldId id="266" r:id="rId13"/>
    <p:sldId id="272" r:id="rId14"/>
    <p:sldId id="283" r:id="rId15"/>
    <p:sldId id="273" r:id="rId16"/>
    <p:sldId id="274" r:id="rId17"/>
    <p:sldId id="275" r:id="rId18"/>
    <p:sldId id="276" r:id="rId19"/>
    <p:sldId id="277" r:id="rId20"/>
    <p:sldId id="278" r:id="rId21"/>
    <p:sldId id="279" r:id="rId22"/>
    <p:sldId id="281" r:id="rId23"/>
    <p:sldId id="282" r:id="rId24"/>
    <p:sldId id="267" r:id="rId25"/>
    <p:sldId id="268" r:id="rId2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E189A"/>
    <a:srgbClr val="BAA2E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EC4A549-556C-6593-5AA4-B43EACC60B12}" v="353" dt="2021-08-10T11:03:55.663"/>
    <p1510:client id="{86107A09-4D8A-47FD-F606-4D3A23C13CCA}" v="82" dt="2021-08-10T12:45:39.908"/>
    <p1510:client id="{DDF79E52-76FC-0BEB-20AB-1CCCE465C98A}" v="336" dt="2021-08-04T15:46:04.03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9" d="100"/>
          <a:sy n="109" d="100"/>
        </p:scale>
        <p:origin x="636" y="1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microsoft.com/office/2015/10/relationships/revisionInfo" Target="revisionInfo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aura Yates" userId="S::laura.yates@uwtsd.ac.uk::ae32df3f-47e1-4aa2-98b1-1be7920a5be2" providerId="AD" clId="Web-{5EC4A549-556C-6593-5AA4-B43EACC60B12}"/>
    <pc:docChg chg="modSld">
      <pc:chgData name="Laura Yates" userId="S::laura.yates@uwtsd.ac.uk::ae32df3f-47e1-4aa2-98b1-1be7920a5be2" providerId="AD" clId="Web-{5EC4A549-556C-6593-5AA4-B43EACC60B12}" dt="2021-08-10T11:03:54.538" v="186" actId="20577"/>
      <pc:docMkLst>
        <pc:docMk/>
      </pc:docMkLst>
      <pc:sldChg chg="modSp">
        <pc:chgData name="Laura Yates" userId="S::laura.yates@uwtsd.ac.uk::ae32df3f-47e1-4aa2-98b1-1be7920a5be2" providerId="AD" clId="Web-{5EC4A549-556C-6593-5AA4-B43EACC60B12}" dt="2021-08-10T11:01:32.613" v="180" actId="20577"/>
        <pc:sldMkLst>
          <pc:docMk/>
          <pc:sldMk cId="3544687270" sldId="264"/>
        </pc:sldMkLst>
        <pc:spChg chg="mod">
          <ac:chgData name="Laura Yates" userId="S::laura.yates@uwtsd.ac.uk::ae32df3f-47e1-4aa2-98b1-1be7920a5be2" providerId="AD" clId="Web-{5EC4A549-556C-6593-5AA4-B43EACC60B12}" dt="2021-08-10T11:01:32.613" v="180" actId="20577"/>
          <ac:spMkLst>
            <pc:docMk/>
            <pc:sldMk cId="3544687270" sldId="264"/>
            <ac:spMk id="8" creationId="{00000000-0000-0000-0000-000000000000}"/>
          </ac:spMkLst>
        </pc:spChg>
      </pc:sldChg>
      <pc:sldChg chg="modSp">
        <pc:chgData name="Laura Yates" userId="S::laura.yates@uwtsd.ac.uk::ae32df3f-47e1-4aa2-98b1-1be7920a5be2" providerId="AD" clId="Web-{5EC4A549-556C-6593-5AA4-B43EACC60B12}" dt="2021-08-10T10:57:06.920" v="81" actId="20577"/>
        <pc:sldMkLst>
          <pc:docMk/>
          <pc:sldMk cId="3313350566" sldId="266"/>
        </pc:sldMkLst>
        <pc:spChg chg="mod">
          <ac:chgData name="Laura Yates" userId="S::laura.yates@uwtsd.ac.uk::ae32df3f-47e1-4aa2-98b1-1be7920a5be2" providerId="AD" clId="Web-{5EC4A549-556C-6593-5AA4-B43EACC60B12}" dt="2021-08-10T10:57:06.920" v="81" actId="20577"/>
          <ac:spMkLst>
            <pc:docMk/>
            <pc:sldMk cId="3313350566" sldId="266"/>
            <ac:spMk id="2" creationId="{00000000-0000-0000-0000-000000000000}"/>
          </ac:spMkLst>
        </pc:spChg>
      </pc:sldChg>
      <pc:sldChg chg="addSp delSp modSp">
        <pc:chgData name="Laura Yates" userId="S::laura.yates@uwtsd.ac.uk::ae32df3f-47e1-4aa2-98b1-1be7920a5be2" providerId="AD" clId="Web-{5EC4A549-556C-6593-5AA4-B43EACC60B12}" dt="2021-08-10T11:03:54.538" v="186" actId="20577"/>
        <pc:sldMkLst>
          <pc:docMk/>
          <pc:sldMk cId="1107410980" sldId="267"/>
        </pc:sldMkLst>
        <pc:spChg chg="mod">
          <ac:chgData name="Laura Yates" userId="S::laura.yates@uwtsd.ac.uk::ae32df3f-47e1-4aa2-98b1-1be7920a5be2" providerId="AD" clId="Web-{5EC4A549-556C-6593-5AA4-B43EACC60B12}" dt="2021-08-10T11:03:34.506" v="184"/>
          <ac:spMkLst>
            <pc:docMk/>
            <pc:sldMk cId="1107410980" sldId="267"/>
            <ac:spMk id="7" creationId="{ED4BB9C4-EF3D-4F83-9A14-623C0AB158F9}"/>
          </ac:spMkLst>
        </pc:spChg>
        <pc:spChg chg="ord">
          <ac:chgData name="Laura Yates" userId="S::laura.yates@uwtsd.ac.uk::ae32df3f-47e1-4aa2-98b1-1be7920a5be2" providerId="AD" clId="Web-{5EC4A549-556C-6593-5AA4-B43EACC60B12}" dt="2021-08-10T11:03:34.506" v="184"/>
          <ac:spMkLst>
            <pc:docMk/>
            <pc:sldMk cId="1107410980" sldId="267"/>
            <ac:spMk id="10" creationId="{5C56D10B-A3D9-D443-88B1-4C5E25DC9DA3}"/>
          </ac:spMkLst>
        </pc:spChg>
        <pc:spChg chg="mod">
          <ac:chgData name="Laura Yates" userId="S::laura.yates@uwtsd.ac.uk::ae32df3f-47e1-4aa2-98b1-1be7920a5be2" providerId="AD" clId="Web-{5EC4A549-556C-6593-5AA4-B43EACC60B12}" dt="2021-08-10T11:03:54.538" v="186" actId="20577"/>
          <ac:spMkLst>
            <pc:docMk/>
            <pc:sldMk cId="1107410980" sldId="267"/>
            <ac:spMk id="11" creationId="{00000000-0000-0000-0000-000000000000}"/>
          </ac:spMkLst>
        </pc:spChg>
        <pc:spChg chg="del">
          <ac:chgData name="Laura Yates" userId="S::laura.yates@uwtsd.ac.uk::ae32df3f-47e1-4aa2-98b1-1be7920a5be2" providerId="AD" clId="Web-{5EC4A549-556C-6593-5AA4-B43EACC60B12}" dt="2021-08-10T11:03:34.506" v="184"/>
          <ac:spMkLst>
            <pc:docMk/>
            <pc:sldMk cId="1107410980" sldId="267"/>
            <ac:spMk id="12" creationId="{EBF87945-A001-489F-9D9B-7D9435F0B9CA}"/>
          </ac:spMkLst>
        </pc:spChg>
        <pc:spChg chg="add">
          <ac:chgData name="Laura Yates" userId="S::laura.yates@uwtsd.ac.uk::ae32df3f-47e1-4aa2-98b1-1be7920a5be2" providerId="AD" clId="Web-{5EC4A549-556C-6593-5AA4-B43EACC60B12}" dt="2021-08-10T11:03:34.506" v="184"/>
          <ac:spMkLst>
            <pc:docMk/>
            <pc:sldMk cId="1107410980" sldId="267"/>
            <ac:spMk id="17" creationId="{F13C74B1-5B17-4795-BED0-7140497B445A}"/>
          </ac:spMkLst>
        </pc:spChg>
        <pc:spChg chg="add">
          <ac:chgData name="Laura Yates" userId="S::laura.yates@uwtsd.ac.uk::ae32df3f-47e1-4aa2-98b1-1be7920a5be2" providerId="AD" clId="Web-{5EC4A549-556C-6593-5AA4-B43EACC60B12}" dt="2021-08-10T11:03:34.506" v="184"/>
          <ac:spMkLst>
            <pc:docMk/>
            <pc:sldMk cId="1107410980" sldId="267"/>
            <ac:spMk id="19" creationId="{D4974D33-8DC5-464E-8C6D-BE58F0669C17}"/>
          </ac:spMkLst>
        </pc:spChg>
        <pc:picChg chg="add mod">
          <ac:chgData name="Laura Yates" userId="S::laura.yates@uwtsd.ac.uk::ae32df3f-47e1-4aa2-98b1-1be7920a5be2" providerId="AD" clId="Web-{5EC4A549-556C-6593-5AA4-B43EACC60B12}" dt="2021-08-10T11:03:34.506" v="184"/>
          <ac:picMkLst>
            <pc:docMk/>
            <pc:sldMk cId="1107410980" sldId="267"/>
            <ac:picMk id="2" creationId="{DD740CC9-24BC-4406-8AC9-0B78AFC540D9}"/>
          </ac:picMkLst>
        </pc:picChg>
      </pc:sldChg>
      <pc:sldChg chg="modSp">
        <pc:chgData name="Laura Yates" userId="S::laura.yates@uwtsd.ac.uk::ae32df3f-47e1-4aa2-98b1-1be7920a5be2" providerId="AD" clId="Web-{5EC4A549-556C-6593-5AA4-B43EACC60B12}" dt="2021-08-10T11:00:18.690" v="110" actId="20577"/>
        <pc:sldMkLst>
          <pc:docMk/>
          <pc:sldMk cId="3820294135" sldId="268"/>
        </pc:sldMkLst>
        <pc:spChg chg="mod">
          <ac:chgData name="Laura Yates" userId="S::laura.yates@uwtsd.ac.uk::ae32df3f-47e1-4aa2-98b1-1be7920a5be2" providerId="AD" clId="Web-{5EC4A549-556C-6593-5AA4-B43EACC60B12}" dt="2021-08-10T11:00:18.690" v="110" actId="20577"/>
          <ac:spMkLst>
            <pc:docMk/>
            <pc:sldMk cId="3820294135" sldId="268"/>
            <ac:spMk id="2" creationId="{00000000-0000-0000-0000-000000000000}"/>
          </ac:spMkLst>
        </pc:spChg>
        <pc:spChg chg="mod">
          <ac:chgData name="Laura Yates" userId="S::laura.yates@uwtsd.ac.uk::ae32df3f-47e1-4aa2-98b1-1be7920a5be2" providerId="AD" clId="Web-{5EC4A549-556C-6593-5AA4-B43EACC60B12}" dt="2021-08-10T10:59:43.830" v="108" actId="20577"/>
          <ac:spMkLst>
            <pc:docMk/>
            <pc:sldMk cId="3820294135" sldId="268"/>
            <ac:spMk id="3" creationId="{00000000-0000-0000-0000-000000000000}"/>
          </ac:spMkLst>
        </pc:spChg>
      </pc:sldChg>
    </pc:docChg>
  </pc:docChgLst>
  <pc:docChgLst>
    <pc:chgData name="Laura Yates" userId="S::laura.yates@uwtsd.ac.uk::ae32df3f-47e1-4aa2-98b1-1be7920a5be2" providerId="AD" clId="Web-{86107A09-4D8A-47FD-F606-4D3A23C13CCA}"/>
    <pc:docChg chg="addSld delSld modSld sldOrd">
      <pc:chgData name="Laura Yates" userId="S::laura.yates@uwtsd.ac.uk::ae32df3f-47e1-4aa2-98b1-1be7920a5be2" providerId="AD" clId="Web-{86107A09-4D8A-47FD-F606-4D3A23C13CCA}" dt="2021-08-10T12:45:39.908" v="77" actId="14100"/>
      <pc:docMkLst>
        <pc:docMk/>
      </pc:docMkLst>
      <pc:sldChg chg="addSp delSp modSp">
        <pc:chgData name="Laura Yates" userId="S::laura.yates@uwtsd.ac.uk::ae32df3f-47e1-4aa2-98b1-1be7920a5be2" providerId="AD" clId="Web-{86107A09-4D8A-47FD-F606-4D3A23C13CCA}" dt="2021-08-10T12:45:39.908" v="77" actId="14100"/>
        <pc:sldMkLst>
          <pc:docMk/>
          <pc:sldMk cId="1650736752" sldId="257"/>
        </pc:sldMkLst>
        <pc:spChg chg="mod">
          <ac:chgData name="Laura Yates" userId="S::laura.yates@uwtsd.ac.uk::ae32df3f-47e1-4aa2-98b1-1be7920a5be2" providerId="AD" clId="Web-{86107A09-4D8A-47FD-F606-4D3A23C13CCA}" dt="2021-08-10T12:45:05.751" v="72" actId="1076"/>
          <ac:spMkLst>
            <pc:docMk/>
            <pc:sldMk cId="1650736752" sldId="257"/>
            <ac:spMk id="3" creationId="{00000000-0000-0000-0000-000000000000}"/>
          </ac:spMkLst>
        </pc:spChg>
        <pc:spChg chg="del mod">
          <ac:chgData name="Laura Yates" userId="S::laura.yates@uwtsd.ac.uk::ae32df3f-47e1-4aa2-98b1-1be7920a5be2" providerId="AD" clId="Web-{86107A09-4D8A-47FD-F606-4D3A23C13CCA}" dt="2021-08-10T12:44:58.719" v="71"/>
          <ac:spMkLst>
            <pc:docMk/>
            <pc:sldMk cId="1650736752" sldId="257"/>
            <ac:spMk id="4" creationId="{00000000-0000-0000-0000-000000000000}"/>
          </ac:spMkLst>
        </pc:spChg>
        <pc:picChg chg="add mod">
          <ac:chgData name="Laura Yates" userId="S::laura.yates@uwtsd.ac.uk::ae32df3f-47e1-4aa2-98b1-1be7920a5be2" providerId="AD" clId="Web-{86107A09-4D8A-47FD-F606-4D3A23C13CCA}" dt="2021-08-10T12:45:39.908" v="77" actId="14100"/>
          <ac:picMkLst>
            <pc:docMk/>
            <pc:sldMk cId="1650736752" sldId="257"/>
            <ac:picMk id="2" creationId="{D680C860-0815-4F6C-A834-1D044F8F6868}"/>
          </ac:picMkLst>
        </pc:picChg>
      </pc:sldChg>
      <pc:sldChg chg="ord">
        <pc:chgData name="Laura Yates" userId="S::laura.yates@uwtsd.ac.uk::ae32df3f-47e1-4aa2-98b1-1be7920a5be2" providerId="AD" clId="Web-{86107A09-4D8A-47FD-F606-4D3A23C13CCA}" dt="2021-08-10T12:31:02.057" v="0"/>
        <pc:sldMkLst>
          <pc:docMk/>
          <pc:sldMk cId="2304628227" sldId="271"/>
        </pc:sldMkLst>
      </pc:sldChg>
      <pc:sldChg chg="new del">
        <pc:chgData name="Laura Yates" userId="S::laura.yates@uwtsd.ac.uk::ae32df3f-47e1-4aa2-98b1-1be7920a5be2" providerId="AD" clId="Web-{86107A09-4D8A-47FD-F606-4D3A23C13CCA}" dt="2021-08-10T12:44:13.031" v="3"/>
        <pc:sldMkLst>
          <pc:docMk/>
          <pc:sldMk cId="2563195699" sldId="284"/>
        </pc:sldMkLst>
      </pc:sldChg>
      <pc:sldChg chg="add replId">
        <pc:chgData name="Laura Yates" userId="S::laura.yates@uwtsd.ac.uk::ae32df3f-47e1-4aa2-98b1-1be7920a5be2" providerId="AD" clId="Web-{86107A09-4D8A-47FD-F606-4D3A23C13CCA}" dt="2021-08-10T12:44:10.999" v="2"/>
        <pc:sldMkLst>
          <pc:docMk/>
          <pc:sldMk cId="187489504" sldId="285"/>
        </pc:sldMkLst>
      </pc:sldChg>
    </pc:docChg>
  </pc:docChgLst>
  <pc:docChgLst>
    <pc:chgData name="Laura Yates" userId="S::laura.yates@uwtsd.ac.uk::ae32df3f-47e1-4aa2-98b1-1be7920a5be2" providerId="AD" clId="Web-{DDF79E52-76FC-0BEB-20AB-1CCCE465C98A}"/>
    <pc:docChg chg="addSld delSld modSld">
      <pc:chgData name="Laura Yates" userId="S::laura.yates@uwtsd.ac.uk::ae32df3f-47e1-4aa2-98b1-1be7920a5be2" providerId="AD" clId="Web-{DDF79E52-76FC-0BEB-20AB-1CCCE465C98A}" dt="2021-08-04T15:46:04.039" v="226" actId="20577"/>
      <pc:docMkLst>
        <pc:docMk/>
      </pc:docMkLst>
      <pc:sldChg chg="addSp delSp modSp">
        <pc:chgData name="Laura Yates" userId="S::laura.yates@uwtsd.ac.uk::ae32df3f-47e1-4aa2-98b1-1be7920a5be2" providerId="AD" clId="Web-{DDF79E52-76FC-0BEB-20AB-1CCCE465C98A}" dt="2021-08-04T15:43:56.177" v="224" actId="20577"/>
        <pc:sldMkLst>
          <pc:docMk/>
          <pc:sldMk cId="1631269605" sldId="274"/>
        </pc:sldMkLst>
        <pc:spChg chg="mod">
          <ac:chgData name="Laura Yates" userId="S::laura.yates@uwtsd.ac.uk::ae32df3f-47e1-4aa2-98b1-1be7920a5be2" providerId="AD" clId="Web-{DDF79E52-76FC-0BEB-20AB-1CCCE465C98A}" dt="2021-08-04T15:43:56.177" v="224" actId="20577"/>
          <ac:spMkLst>
            <pc:docMk/>
            <pc:sldMk cId="1631269605" sldId="274"/>
            <ac:spMk id="4" creationId="{00000000-0000-0000-0000-000000000000}"/>
          </ac:spMkLst>
        </pc:spChg>
        <pc:spChg chg="mod">
          <ac:chgData name="Laura Yates" userId="S::laura.yates@uwtsd.ac.uk::ae32df3f-47e1-4aa2-98b1-1be7920a5be2" providerId="AD" clId="Web-{DDF79E52-76FC-0BEB-20AB-1CCCE465C98A}" dt="2021-08-04T15:12:59.536" v="111"/>
          <ac:spMkLst>
            <pc:docMk/>
            <pc:sldMk cId="1631269605" sldId="274"/>
            <ac:spMk id="8" creationId="{00000000-0000-0000-0000-000000000000}"/>
          </ac:spMkLst>
        </pc:spChg>
        <pc:spChg chg="ord">
          <ac:chgData name="Laura Yates" userId="S::laura.yates@uwtsd.ac.uk::ae32df3f-47e1-4aa2-98b1-1be7920a5be2" providerId="AD" clId="Web-{DDF79E52-76FC-0BEB-20AB-1CCCE465C98A}" dt="2021-08-04T15:14:09.334" v="114"/>
          <ac:spMkLst>
            <pc:docMk/>
            <pc:sldMk cId="1631269605" sldId="274"/>
            <ac:spMk id="10" creationId="{5C56D10B-A3D9-D443-88B1-4C5E25DC9DA3}"/>
          </ac:spMkLst>
        </pc:spChg>
        <pc:spChg chg="del">
          <ac:chgData name="Laura Yates" userId="S::laura.yates@uwtsd.ac.uk::ae32df3f-47e1-4aa2-98b1-1be7920a5be2" providerId="AD" clId="Web-{DDF79E52-76FC-0BEB-20AB-1CCCE465C98A}" dt="2021-08-04T15:12:59.536" v="111"/>
          <ac:spMkLst>
            <pc:docMk/>
            <pc:sldMk cId="1631269605" sldId="274"/>
            <ac:spMk id="22" creationId="{2B97F24A-32CE-4C1C-A50D-3016B394DCFB}"/>
          </ac:spMkLst>
        </pc:spChg>
        <pc:spChg chg="del">
          <ac:chgData name="Laura Yates" userId="S::laura.yates@uwtsd.ac.uk::ae32df3f-47e1-4aa2-98b1-1be7920a5be2" providerId="AD" clId="Web-{DDF79E52-76FC-0BEB-20AB-1CCCE465C98A}" dt="2021-08-04T15:12:59.536" v="111"/>
          <ac:spMkLst>
            <pc:docMk/>
            <pc:sldMk cId="1631269605" sldId="274"/>
            <ac:spMk id="24" creationId="{6357EC4F-235E-4222-A36F-C7878ACE37F2}"/>
          </ac:spMkLst>
        </pc:spChg>
        <pc:spChg chg="add del">
          <ac:chgData name="Laura Yates" userId="S::laura.yates@uwtsd.ac.uk::ae32df3f-47e1-4aa2-98b1-1be7920a5be2" providerId="AD" clId="Web-{DDF79E52-76FC-0BEB-20AB-1CCCE465C98A}" dt="2021-08-04T15:14:09.334" v="114"/>
          <ac:spMkLst>
            <pc:docMk/>
            <pc:sldMk cId="1631269605" sldId="274"/>
            <ac:spMk id="29" creationId="{F13C74B1-5B17-4795-BED0-7140497B445A}"/>
          </ac:spMkLst>
        </pc:spChg>
        <pc:spChg chg="add del">
          <ac:chgData name="Laura Yates" userId="S::laura.yates@uwtsd.ac.uk::ae32df3f-47e1-4aa2-98b1-1be7920a5be2" providerId="AD" clId="Web-{DDF79E52-76FC-0BEB-20AB-1CCCE465C98A}" dt="2021-08-04T15:14:09.334" v="114"/>
          <ac:spMkLst>
            <pc:docMk/>
            <pc:sldMk cId="1631269605" sldId="274"/>
            <ac:spMk id="31" creationId="{D4974D33-8DC5-464E-8C6D-BE58F0669C17}"/>
          </ac:spMkLst>
        </pc:spChg>
        <pc:spChg chg="add">
          <ac:chgData name="Laura Yates" userId="S::laura.yates@uwtsd.ac.uk::ae32df3f-47e1-4aa2-98b1-1be7920a5be2" providerId="AD" clId="Web-{DDF79E52-76FC-0BEB-20AB-1CCCE465C98A}" dt="2021-08-04T15:14:09.334" v="114"/>
          <ac:spMkLst>
            <pc:docMk/>
            <pc:sldMk cId="1631269605" sldId="274"/>
            <ac:spMk id="36" creationId="{F13C74B1-5B17-4795-BED0-7140497B445A}"/>
          </ac:spMkLst>
        </pc:spChg>
        <pc:spChg chg="add">
          <ac:chgData name="Laura Yates" userId="S::laura.yates@uwtsd.ac.uk::ae32df3f-47e1-4aa2-98b1-1be7920a5be2" providerId="AD" clId="Web-{DDF79E52-76FC-0BEB-20AB-1CCCE465C98A}" dt="2021-08-04T15:14:09.334" v="114"/>
          <ac:spMkLst>
            <pc:docMk/>
            <pc:sldMk cId="1631269605" sldId="274"/>
            <ac:spMk id="38" creationId="{D4974D33-8DC5-464E-8C6D-BE58F0669C17}"/>
          </ac:spMkLst>
        </pc:spChg>
        <pc:picChg chg="add del mod">
          <ac:chgData name="Laura Yates" userId="S::laura.yates@uwtsd.ac.uk::ae32df3f-47e1-4aa2-98b1-1be7920a5be2" providerId="AD" clId="Web-{DDF79E52-76FC-0BEB-20AB-1CCCE465C98A}" dt="2021-08-04T15:13:14.255" v="112"/>
          <ac:picMkLst>
            <pc:docMk/>
            <pc:sldMk cId="1631269605" sldId="274"/>
            <ac:picMk id="2" creationId="{C5E1509F-AF15-439E-A41B-3106E2CEFA8E}"/>
          </ac:picMkLst>
        </pc:picChg>
        <pc:picChg chg="add mod">
          <ac:chgData name="Laura Yates" userId="S::laura.yates@uwtsd.ac.uk::ae32df3f-47e1-4aa2-98b1-1be7920a5be2" providerId="AD" clId="Web-{DDF79E52-76FC-0BEB-20AB-1CCCE465C98A}" dt="2021-08-04T15:14:09.334" v="114"/>
          <ac:picMkLst>
            <pc:docMk/>
            <pc:sldMk cId="1631269605" sldId="274"/>
            <ac:picMk id="3" creationId="{47FD10A8-7DB3-45AB-9BAD-CB3515CD0257}"/>
          </ac:picMkLst>
        </pc:picChg>
        <pc:picChg chg="del">
          <ac:chgData name="Laura Yates" userId="S::laura.yates@uwtsd.ac.uk::ae32df3f-47e1-4aa2-98b1-1be7920a5be2" providerId="AD" clId="Web-{DDF79E52-76FC-0BEB-20AB-1CCCE465C98A}" dt="2021-08-04T15:11:56.518" v="108"/>
          <ac:picMkLst>
            <pc:docMk/>
            <pc:sldMk cId="1631269605" sldId="274"/>
            <ac:picMk id="5" creationId="{1011F754-0ABB-4EE2-8D53-2C380226BAAA}"/>
          </ac:picMkLst>
        </pc:picChg>
      </pc:sldChg>
      <pc:sldChg chg="addSp delSp modSp">
        <pc:chgData name="Laura Yates" userId="S::laura.yates@uwtsd.ac.uk::ae32df3f-47e1-4aa2-98b1-1be7920a5be2" providerId="AD" clId="Web-{DDF79E52-76FC-0BEB-20AB-1CCCE465C98A}" dt="2021-08-04T15:43:49.442" v="223" actId="20577"/>
        <pc:sldMkLst>
          <pc:docMk/>
          <pc:sldMk cId="2472734673" sldId="275"/>
        </pc:sldMkLst>
        <pc:spChg chg="mod">
          <ac:chgData name="Laura Yates" userId="S::laura.yates@uwtsd.ac.uk::ae32df3f-47e1-4aa2-98b1-1be7920a5be2" providerId="AD" clId="Web-{DDF79E52-76FC-0BEB-20AB-1CCCE465C98A}" dt="2021-08-04T15:43:49.442" v="223" actId="20577"/>
          <ac:spMkLst>
            <pc:docMk/>
            <pc:sldMk cId="2472734673" sldId="275"/>
            <ac:spMk id="4" creationId="{00000000-0000-0000-0000-000000000000}"/>
          </ac:spMkLst>
        </pc:spChg>
        <pc:spChg chg="add del mod">
          <ac:chgData name="Laura Yates" userId="S::laura.yates@uwtsd.ac.uk::ae32df3f-47e1-4aa2-98b1-1be7920a5be2" providerId="AD" clId="Web-{DDF79E52-76FC-0BEB-20AB-1CCCE465C98A}" dt="2021-08-04T15:18:18.653" v="132"/>
          <ac:spMkLst>
            <pc:docMk/>
            <pc:sldMk cId="2472734673" sldId="275"/>
            <ac:spMk id="6" creationId="{7976B241-3668-446E-A54C-C07A9E2F6DC4}"/>
          </ac:spMkLst>
        </pc:spChg>
        <pc:spChg chg="mod">
          <ac:chgData name="Laura Yates" userId="S::laura.yates@uwtsd.ac.uk::ae32df3f-47e1-4aa2-98b1-1be7920a5be2" providerId="AD" clId="Web-{DDF79E52-76FC-0BEB-20AB-1CCCE465C98A}" dt="2021-08-04T15:16:00.540" v="117"/>
          <ac:spMkLst>
            <pc:docMk/>
            <pc:sldMk cId="2472734673" sldId="275"/>
            <ac:spMk id="8" creationId="{00000000-0000-0000-0000-000000000000}"/>
          </ac:spMkLst>
        </pc:spChg>
        <pc:spChg chg="ord">
          <ac:chgData name="Laura Yates" userId="S::laura.yates@uwtsd.ac.uk::ae32df3f-47e1-4aa2-98b1-1be7920a5be2" providerId="AD" clId="Web-{DDF79E52-76FC-0BEB-20AB-1CCCE465C98A}" dt="2021-08-04T15:17:59.246" v="125"/>
          <ac:spMkLst>
            <pc:docMk/>
            <pc:sldMk cId="2472734673" sldId="275"/>
            <ac:spMk id="10" creationId="{5C56D10B-A3D9-D443-88B1-4C5E25DC9DA3}"/>
          </ac:spMkLst>
        </pc:spChg>
        <pc:spChg chg="del">
          <ac:chgData name="Laura Yates" userId="S::laura.yates@uwtsd.ac.uk::ae32df3f-47e1-4aa2-98b1-1be7920a5be2" providerId="AD" clId="Web-{DDF79E52-76FC-0BEB-20AB-1CCCE465C98A}" dt="2021-08-04T15:16:00.540" v="117"/>
          <ac:spMkLst>
            <pc:docMk/>
            <pc:sldMk cId="2472734673" sldId="275"/>
            <ac:spMk id="22" creationId="{2B97F24A-32CE-4C1C-A50D-3016B394DCFB}"/>
          </ac:spMkLst>
        </pc:spChg>
        <pc:spChg chg="del">
          <ac:chgData name="Laura Yates" userId="S::laura.yates@uwtsd.ac.uk::ae32df3f-47e1-4aa2-98b1-1be7920a5be2" providerId="AD" clId="Web-{DDF79E52-76FC-0BEB-20AB-1CCCE465C98A}" dt="2021-08-04T15:16:00.540" v="117"/>
          <ac:spMkLst>
            <pc:docMk/>
            <pc:sldMk cId="2472734673" sldId="275"/>
            <ac:spMk id="24" creationId="{6357EC4F-235E-4222-A36F-C7878ACE37F2}"/>
          </ac:spMkLst>
        </pc:spChg>
        <pc:spChg chg="add del">
          <ac:chgData name="Laura Yates" userId="S::laura.yates@uwtsd.ac.uk::ae32df3f-47e1-4aa2-98b1-1be7920a5be2" providerId="AD" clId="Web-{DDF79E52-76FC-0BEB-20AB-1CCCE465C98A}" dt="2021-08-04T15:17:59.246" v="125"/>
          <ac:spMkLst>
            <pc:docMk/>
            <pc:sldMk cId="2472734673" sldId="275"/>
            <ac:spMk id="29" creationId="{F13C74B1-5B17-4795-BED0-7140497B445A}"/>
          </ac:spMkLst>
        </pc:spChg>
        <pc:spChg chg="add del">
          <ac:chgData name="Laura Yates" userId="S::laura.yates@uwtsd.ac.uk::ae32df3f-47e1-4aa2-98b1-1be7920a5be2" providerId="AD" clId="Web-{DDF79E52-76FC-0BEB-20AB-1CCCE465C98A}" dt="2021-08-04T15:17:59.246" v="125"/>
          <ac:spMkLst>
            <pc:docMk/>
            <pc:sldMk cId="2472734673" sldId="275"/>
            <ac:spMk id="31" creationId="{D4974D33-8DC5-464E-8C6D-BE58F0669C17}"/>
          </ac:spMkLst>
        </pc:spChg>
        <pc:spChg chg="add">
          <ac:chgData name="Laura Yates" userId="S::laura.yates@uwtsd.ac.uk::ae32df3f-47e1-4aa2-98b1-1be7920a5be2" providerId="AD" clId="Web-{DDF79E52-76FC-0BEB-20AB-1CCCE465C98A}" dt="2021-08-04T15:17:59.246" v="125"/>
          <ac:spMkLst>
            <pc:docMk/>
            <pc:sldMk cId="2472734673" sldId="275"/>
            <ac:spMk id="36" creationId="{F13C74B1-5B17-4795-BED0-7140497B445A}"/>
          </ac:spMkLst>
        </pc:spChg>
        <pc:spChg chg="add">
          <ac:chgData name="Laura Yates" userId="S::laura.yates@uwtsd.ac.uk::ae32df3f-47e1-4aa2-98b1-1be7920a5be2" providerId="AD" clId="Web-{DDF79E52-76FC-0BEB-20AB-1CCCE465C98A}" dt="2021-08-04T15:17:59.246" v="125"/>
          <ac:spMkLst>
            <pc:docMk/>
            <pc:sldMk cId="2472734673" sldId="275"/>
            <ac:spMk id="38" creationId="{D4974D33-8DC5-464E-8C6D-BE58F0669C17}"/>
          </ac:spMkLst>
        </pc:spChg>
        <pc:picChg chg="add del mod">
          <ac:chgData name="Laura Yates" userId="S::laura.yates@uwtsd.ac.uk::ae32df3f-47e1-4aa2-98b1-1be7920a5be2" providerId="AD" clId="Web-{DDF79E52-76FC-0BEB-20AB-1CCCE465C98A}" dt="2021-08-04T15:16:11.384" v="118"/>
          <ac:picMkLst>
            <pc:docMk/>
            <pc:sldMk cId="2472734673" sldId="275"/>
            <ac:picMk id="2" creationId="{A68DBC51-B626-4B4A-817C-C8C4B8A8944E}"/>
          </ac:picMkLst>
        </pc:picChg>
        <pc:picChg chg="add mod">
          <ac:chgData name="Laura Yates" userId="S::laura.yates@uwtsd.ac.uk::ae32df3f-47e1-4aa2-98b1-1be7920a5be2" providerId="AD" clId="Web-{DDF79E52-76FC-0BEB-20AB-1CCCE465C98A}" dt="2021-08-04T15:17:59.246" v="125"/>
          <ac:picMkLst>
            <pc:docMk/>
            <pc:sldMk cId="2472734673" sldId="275"/>
            <ac:picMk id="3" creationId="{A0FD9BA6-9E44-4CA1-9806-BC30C659BE5C}"/>
          </ac:picMkLst>
        </pc:picChg>
        <pc:picChg chg="del">
          <ac:chgData name="Laura Yates" userId="S::laura.yates@uwtsd.ac.uk::ae32df3f-47e1-4aa2-98b1-1be7920a5be2" providerId="AD" clId="Web-{DDF79E52-76FC-0BEB-20AB-1CCCE465C98A}" dt="2021-08-04T15:14:35.241" v="115"/>
          <ac:picMkLst>
            <pc:docMk/>
            <pc:sldMk cId="2472734673" sldId="275"/>
            <ac:picMk id="5" creationId="{1011F754-0ABB-4EE2-8D53-2C380226BAAA}"/>
          </ac:picMkLst>
        </pc:picChg>
      </pc:sldChg>
      <pc:sldChg chg="addSp delSp modSp">
        <pc:chgData name="Laura Yates" userId="S::laura.yates@uwtsd.ac.uk::ae32df3f-47e1-4aa2-98b1-1be7920a5be2" providerId="AD" clId="Web-{DDF79E52-76FC-0BEB-20AB-1CCCE465C98A}" dt="2021-08-04T15:28:52.888" v="167" actId="20577"/>
        <pc:sldMkLst>
          <pc:docMk/>
          <pc:sldMk cId="3334928927" sldId="276"/>
        </pc:sldMkLst>
        <pc:spChg chg="add del mod">
          <ac:chgData name="Laura Yates" userId="S::laura.yates@uwtsd.ac.uk::ae32df3f-47e1-4aa2-98b1-1be7920a5be2" providerId="AD" clId="Web-{DDF79E52-76FC-0BEB-20AB-1CCCE465C98A}" dt="2021-08-04T15:19:49.812" v="139"/>
          <ac:spMkLst>
            <pc:docMk/>
            <pc:sldMk cId="3334928927" sldId="276"/>
            <ac:spMk id="3" creationId="{4F674CDD-7535-44E1-8ADC-A46580502815}"/>
          </ac:spMkLst>
        </pc:spChg>
        <pc:spChg chg="mod">
          <ac:chgData name="Laura Yates" userId="S::laura.yates@uwtsd.ac.uk::ae32df3f-47e1-4aa2-98b1-1be7920a5be2" providerId="AD" clId="Web-{DDF79E52-76FC-0BEB-20AB-1CCCE465C98A}" dt="2021-08-04T15:28:52.888" v="167" actId="20577"/>
          <ac:spMkLst>
            <pc:docMk/>
            <pc:sldMk cId="3334928927" sldId="276"/>
            <ac:spMk id="4" creationId="{00000000-0000-0000-0000-000000000000}"/>
          </ac:spMkLst>
        </pc:spChg>
        <pc:spChg chg="mod">
          <ac:chgData name="Laura Yates" userId="S::laura.yates@uwtsd.ac.uk::ae32df3f-47e1-4aa2-98b1-1be7920a5be2" providerId="AD" clId="Web-{DDF79E52-76FC-0BEB-20AB-1CCCE465C98A}" dt="2021-08-04T15:19:46.280" v="138"/>
          <ac:spMkLst>
            <pc:docMk/>
            <pc:sldMk cId="3334928927" sldId="276"/>
            <ac:spMk id="8" creationId="{00000000-0000-0000-0000-000000000000}"/>
          </ac:spMkLst>
        </pc:spChg>
        <pc:spChg chg="ord">
          <ac:chgData name="Laura Yates" userId="S::laura.yates@uwtsd.ac.uk::ae32df3f-47e1-4aa2-98b1-1be7920a5be2" providerId="AD" clId="Web-{DDF79E52-76FC-0BEB-20AB-1CCCE465C98A}" dt="2021-08-04T15:19:46.280" v="138"/>
          <ac:spMkLst>
            <pc:docMk/>
            <pc:sldMk cId="3334928927" sldId="276"/>
            <ac:spMk id="10" creationId="{5C56D10B-A3D9-D443-88B1-4C5E25DC9DA3}"/>
          </ac:spMkLst>
        </pc:spChg>
        <pc:spChg chg="del">
          <ac:chgData name="Laura Yates" userId="S::laura.yates@uwtsd.ac.uk::ae32df3f-47e1-4aa2-98b1-1be7920a5be2" providerId="AD" clId="Web-{DDF79E52-76FC-0BEB-20AB-1CCCE465C98A}" dt="2021-08-04T15:19:46.280" v="138"/>
          <ac:spMkLst>
            <pc:docMk/>
            <pc:sldMk cId="3334928927" sldId="276"/>
            <ac:spMk id="22" creationId="{2B97F24A-32CE-4C1C-A50D-3016B394DCFB}"/>
          </ac:spMkLst>
        </pc:spChg>
        <pc:spChg chg="del">
          <ac:chgData name="Laura Yates" userId="S::laura.yates@uwtsd.ac.uk::ae32df3f-47e1-4aa2-98b1-1be7920a5be2" providerId="AD" clId="Web-{DDF79E52-76FC-0BEB-20AB-1CCCE465C98A}" dt="2021-08-04T15:19:46.280" v="138"/>
          <ac:spMkLst>
            <pc:docMk/>
            <pc:sldMk cId="3334928927" sldId="276"/>
            <ac:spMk id="24" creationId="{6357EC4F-235E-4222-A36F-C7878ACE37F2}"/>
          </ac:spMkLst>
        </pc:spChg>
        <pc:spChg chg="add">
          <ac:chgData name="Laura Yates" userId="S::laura.yates@uwtsd.ac.uk::ae32df3f-47e1-4aa2-98b1-1be7920a5be2" providerId="AD" clId="Web-{DDF79E52-76FC-0BEB-20AB-1CCCE465C98A}" dt="2021-08-04T15:19:46.280" v="138"/>
          <ac:spMkLst>
            <pc:docMk/>
            <pc:sldMk cId="3334928927" sldId="276"/>
            <ac:spMk id="29" creationId="{2B97F24A-32CE-4C1C-A50D-3016B394DCFB}"/>
          </ac:spMkLst>
        </pc:spChg>
        <pc:spChg chg="add">
          <ac:chgData name="Laura Yates" userId="S::laura.yates@uwtsd.ac.uk::ae32df3f-47e1-4aa2-98b1-1be7920a5be2" providerId="AD" clId="Web-{DDF79E52-76FC-0BEB-20AB-1CCCE465C98A}" dt="2021-08-04T15:19:46.280" v="138"/>
          <ac:spMkLst>
            <pc:docMk/>
            <pc:sldMk cId="3334928927" sldId="276"/>
            <ac:spMk id="31" creationId="{CD8B4F24-440B-49E9-B85D-733523DC064B}"/>
          </ac:spMkLst>
        </pc:spChg>
        <pc:picChg chg="add mod">
          <ac:chgData name="Laura Yates" userId="S::laura.yates@uwtsd.ac.uk::ae32df3f-47e1-4aa2-98b1-1be7920a5be2" providerId="AD" clId="Web-{DDF79E52-76FC-0BEB-20AB-1CCCE465C98A}" dt="2021-08-04T15:19:46.280" v="138"/>
          <ac:picMkLst>
            <pc:docMk/>
            <pc:sldMk cId="3334928927" sldId="276"/>
            <ac:picMk id="2" creationId="{5FE8A59C-0779-4509-A84C-22BD56BAC0FC}"/>
          </ac:picMkLst>
        </pc:picChg>
        <pc:picChg chg="del">
          <ac:chgData name="Laura Yates" userId="S::laura.yates@uwtsd.ac.uk::ae32df3f-47e1-4aa2-98b1-1be7920a5be2" providerId="AD" clId="Web-{DDF79E52-76FC-0BEB-20AB-1CCCE465C98A}" dt="2021-08-04T15:18:43.279" v="133"/>
          <ac:picMkLst>
            <pc:docMk/>
            <pc:sldMk cId="3334928927" sldId="276"/>
            <ac:picMk id="5" creationId="{1011F754-0ABB-4EE2-8D53-2C380226BAAA}"/>
          </ac:picMkLst>
        </pc:picChg>
      </pc:sldChg>
      <pc:sldChg chg="addSp delSp modSp add del">
        <pc:chgData name="Laura Yates" userId="S::laura.yates@uwtsd.ac.uk::ae32df3f-47e1-4aa2-98b1-1be7920a5be2" providerId="AD" clId="Web-{DDF79E52-76FC-0BEB-20AB-1CCCE465C98A}" dt="2021-08-04T15:34:12.928" v="192" actId="20577"/>
        <pc:sldMkLst>
          <pc:docMk/>
          <pc:sldMk cId="3625487178" sldId="277"/>
        </pc:sldMkLst>
        <pc:spChg chg="add del mod">
          <ac:chgData name="Laura Yates" userId="S::laura.yates@uwtsd.ac.uk::ae32df3f-47e1-4aa2-98b1-1be7920a5be2" providerId="AD" clId="Web-{DDF79E52-76FC-0BEB-20AB-1CCCE465C98A}" dt="2021-08-04T15:22:34.863" v="153"/>
          <ac:spMkLst>
            <pc:docMk/>
            <pc:sldMk cId="3625487178" sldId="277"/>
            <ac:spMk id="3" creationId="{67D12FCD-A29C-4C6D-9C75-F0F82C00237E}"/>
          </ac:spMkLst>
        </pc:spChg>
        <pc:spChg chg="add del mod">
          <ac:chgData name="Laura Yates" userId="S::laura.yates@uwtsd.ac.uk::ae32df3f-47e1-4aa2-98b1-1be7920a5be2" providerId="AD" clId="Web-{DDF79E52-76FC-0BEB-20AB-1CCCE465C98A}" dt="2021-08-04T15:34:12.928" v="192" actId="20577"/>
          <ac:spMkLst>
            <pc:docMk/>
            <pc:sldMk cId="3625487178" sldId="277"/>
            <ac:spMk id="4" creationId="{00000000-0000-0000-0000-000000000000}"/>
          </ac:spMkLst>
        </pc:spChg>
        <pc:spChg chg="mod">
          <ac:chgData name="Laura Yates" userId="S::laura.yates@uwtsd.ac.uk::ae32df3f-47e1-4aa2-98b1-1be7920a5be2" providerId="AD" clId="Web-{DDF79E52-76FC-0BEB-20AB-1CCCE465C98A}" dt="2021-08-04T15:33:24.208" v="181"/>
          <ac:spMkLst>
            <pc:docMk/>
            <pc:sldMk cId="3625487178" sldId="277"/>
            <ac:spMk id="8" creationId="{00000000-0000-0000-0000-000000000000}"/>
          </ac:spMkLst>
        </pc:spChg>
        <pc:spChg chg="ord">
          <ac:chgData name="Laura Yates" userId="S::laura.yates@uwtsd.ac.uk::ae32df3f-47e1-4aa2-98b1-1be7920a5be2" providerId="AD" clId="Web-{DDF79E52-76FC-0BEB-20AB-1CCCE465C98A}" dt="2021-08-04T15:30:53.688" v="175"/>
          <ac:spMkLst>
            <pc:docMk/>
            <pc:sldMk cId="3625487178" sldId="277"/>
            <ac:spMk id="10" creationId="{5C56D10B-A3D9-D443-88B1-4C5E25DC9DA3}"/>
          </ac:spMkLst>
        </pc:spChg>
        <pc:spChg chg="add del">
          <ac:chgData name="Laura Yates" userId="S::laura.yates@uwtsd.ac.uk::ae32df3f-47e1-4aa2-98b1-1be7920a5be2" providerId="AD" clId="Web-{DDF79E52-76FC-0BEB-20AB-1CCCE465C98A}" dt="2021-08-04T15:30:53.688" v="175"/>
          <ac:spMkLst>
            <pc:docMk/>
            <pc:sldMk cId="3625487178" sldId="277"/>
            <ac:spMk id="22" creationId="{2B97F24A-32CE-4C1C-A50D-3016B394DCFB}"/>
          </ac:spMkLst>
        </pc:spChg>
        <pc:spChg chg="add del">
          <ac:chgData name="Laura Yates" userId="S::laura.yates@uwtsd.ac.uk::ae32df3f-47e1-4aa2-98b1-1be7920a5be2" providerId="AD" clId="Web-{DDF79E52-76FC-0BEB-20AB-1CCCE465C98A}" dt="2021-08-04T15:30:53.688" v="175"/>
          <ac:spMkLst>
            <pc:docMk/>
            <pc:sldMk cId="3625487178" sldId="277"/>
            <ac:spMk id="24" creationId="{6357EC4F-235E-4222-A36F-C7878ACE37F2}"/>
          </ac:spMkLst>
        </pc:spChg>
        <pc:spChg chg="add del mod">
          <ac:chgData name="Laura Yates" userId="S::laura.yates@uwtsd.ac.uk::ae32df3f-47e1-4aa2-98b1-1be7920a5be2" providerId="AD" clId="Web-{DDF79E52-76FC-0BEB-20AB-1CCCE465C98A}" dt="2021-08-04T15:30:08.890" v="170"/>
          <ac:spMkLst>
            <pc:docMk/>
            <pc:sldMk cId="3625487178" sldId="277"/>
            <ac:spMk id="27" creationId="{4B273BB5-CE48-4ABE-A06A-E0BDF45318C9}"/>
          </ac:spMkLst>
        </pc:spChg>
        <pc:spChg chg="add del">
          <ac:chgData name="Laura Yates" userId="S::laura.yates@uwtsd.ac.uk::ae32df3f-47e1-4aa2-98b1-1be7920a5be2" providerId="AD" clId="Web-{DDF79E52-76FC-0BEB-20AB-1CCCE465C98A}" dt="2021-08-04T15:22:32.988" v="150"/>
          <ac:spMkLst>
            <pc:docMk/>
            <pc:sldMk cId="3625487178" sldId="277"/>
            <ac:spMk id="29" creationId="{2B566528-1B12-4246-9431-5C2D7D081168}"/>
          </ac:spMkLst>
        </pc:spChg>
        <pc:spChg chg="add del mod">
          <ac:chgData name="Laura Yates" userId="S::laura.yates@uwtsd.ac.uk::ae32df3f-47e1-4aa2-98b1-1be7920a5be2" providerId="AD" clId="Web-{DDF79E52-76FC-0BEB-20AB-1CCCE465C98A}" dt="2021-08-04T15:31:04.313" v="176"/>
          <ac:spMkLst>
            <pc:docMk/>
            <pc:sldMk cId="3625487178" sldId="277"/>
            <ac:spMk id="34" creationId="{C634406C-F122-4357-8414-CCEE05CC0D2C}"/>
          </ac:spMkLst>
        </pc:spChg>
        <pc:spChg chg="add del">
          <ac:chgData name="Laura Yates" userId="S::laura.yates@uwtsd.ac.uk::ae32df3f-47e1-4aa2-98b1-1be7920a5be2" providerId="AD" clId="Web-{DDF79E52-76FC-0BEB-20AB-1CCCE465C98A}" dt="2021-08-04T15:33:24.208" v="181"/>
          <ac:spMkLst>
            <pc:docMk/>
            <pc:sldMk cId="3625487178" sldId="277"/>
            <ac:spMk id="36" creationId="{2B97F24A-32CE-4C1C-A50D-3016B394DCFB}"/>
          </ac:spMkLst>
        </pc:spChg>
        <pc:spChg chg="add del">
          <ac:chgData name="Laura Yates" userId="S::laura.yates@uwtsd.ac.uk::ae32df3f-47e1-4aa2-98b1-1be7920a5be2" providerId="AD" clId="Web-{DDF79E52-76FC-0BEB-20AB-1CCCE465C98A}" dt="2021-08-04T15:33:24.208" v="181"/>
          <ac:spMkLst>
            <pc:docMk/>
            <pc:sldMk cId="3625487178" sldId="277"/>
            <ac:spMk id="41" creationId="{CD8B4F24-440B-49E9-B85D-733523DC064B}"/>
          </ac:spMkLst>
        </pc:spChg>
        <pc:spChg chg="add mod">
          <ac:chgData name="Laura Yates" userId="S::laura.yates@uwtsd.ac.uk::ae32df3f-47e1-4aa2-98b1-1be7920a5be2" providerId="AD" clId="Web-{DDF79E52-76FC-0BEB-20AB-1CCCE465C98A}" dt="2021-08-04T15:33:55.458" v="189" actId="20577"/>
          <ac:spMkLst>
            <pc:docMk/>
            <pc:sldMk cId="3625487178" sldId="277"/>
            <ac:spMk id="42" creationId="{5C8C3186-50A0-4668-B861-F90DC892B0CD}"/>
          </ac:spMkLst>
        </pc:spChg>
        <pc:spChg chg="add del">
          <ac:chgData name="Laura Yates" userId="S::laura.yates@uwtsd.ac.uk::ae32df3f-47e1-4aa2-98b1-1be7920a5be2" providerId="AD" clId="Web-{DDF79E52-76FC-0BEB-20AB-1CCCE465C98A}" dt="2021-08-04T15:22:28.785" v="148"/>
          <ac:spMkLst>
            <pc:docMk/>
            <pc:sldMk cId="3625487178" sldId="277"/>
            <ac:spMk id="43" creationId="{CB49665F-0298-4449-8D2D-209989CB9EE3}"/>
          </ac:spMkLst>
        </pc:spChg>
        <pc:spChg chg="add">
          <ac:chgData name="Laura Yates" userId="S::laura.yates@uwtsd.ac.uk::ae32df3f-47e1-4aa2-98b1-1be7920a5be2" providerId="AD" clId="Web-{DDF79E52-76FC-0BEB-20AB-1CCCE465C98A}" dt="2021-08-04T15:33:24.208" v="181"/>
          <ac:spMkLst>
            <pc:docMk/>
            <pc:sldMk cId="3625487178" sldId="277"/>
            <ac:spMk id="44" creationId="{2C61293E-6EBE-43EF-A52C-9BEBFD7679D4}"/>
          </ac:spMkLst>
        </pc:spChg>
        <pc:spChg chg="add del">
          <ac:chgData name="Laura Yates" userId="S::laura.yates@uwtsd.ac.uk::ae32df3f-47e1-4aa2-98b1-1be7920a5be2" providerId="AD" clId="Web-{DDF79E52-76FC-0BEB-20AB-1CCCE465C98A}" dt="2021-08-04T15:22:28.785" v="148"/>
          <ac:spMkLst>
            <pc:docMk/>
            <pc:sldMk cId="3625487178" sldId="277"/>
            <ac:spMk id="45" creationId="{A71EEC14-174A-46FA-B046-474750457130}"/>
          </ac:spMkLst>
        </pc:spChg>
        <pc:spChg chg="add">
          <ac:chgData name="Laura Yates" userId="S::laura.yates@uwtsd.ac.uk::ae32df3f-47e1-4aa2-98b1-1be7920a5be2" providerId="AD" clId="Web-{DDF79E52-76FC-0BEB-20AB-1CCCE465C98A}" dt="2021-08-04T15:33:24.208" v="181"/>
          <ac:spMkLst>
            <pc:docMk/>
            <pc:sldMk cId="3625487178" sldId="277"/>
            <ac:spMk id="49" creationId="{21540236-BFD5-4A9D-8840-4703E7F76825}"/>
          </ac:spMkLst>
        </pc:spChg>
        <pc:grpChg chg="add del">
          <ac:chgData name="Laura Yates" userId="S::laura.yates@uwtsd.ac.uk::ae32df3f-47e1-4aa2-98b1-1be7920a5be2" providerId="AD" clId="Web-{DDF79E52-76FC-0BEB-20AB-1CCCE465C98A}" dt="2021-08-04T15:22:32.988" v="150"/>
          <ac:grpSpMkLst>
            <pc:docMk/>
            <pc:sldMk cId="3625487178" sldId="277"/>
            <ac:grpSpMk id="31" creationId="{828A5161-06F1-46CF-8AD7-844680A59E13}"/>
          </ac:grpSpMkLst>
        </pc:grpChg>
        <pc:grpChg chg="add del">
          <ac:chgData name="Laura Yates" userId="S::laura.yates@uwtsd.ac.uk::ae32df3f-47e1-4aa2-98b1-1be7920a5be2" providerId="AD" clId="Web-{DDF79E52-76FC-0BEB-20AB-1CCCE465C98A}" dt="2021-08-04T15:22:32.988" v="150"/>
          <ac:grpSpMkLst>
            <pc:docMk/>
            <pc:sldMk cId="3625487178" sldId="277"/>
            <ac:grpSpMk id="35" creationId="{5995D10D-E9C9-47DB-AE7E-801FEF38F5C9}"/>
          </ac:grpSpMkLst>
        </pc:grpChg>
        <pc:grpChg chg="add del">
          <ac:chgData name="Laura Yates" userId="S::laura.yates@uwtsd.ac.uk::ae32df3f-47e1-4aa2-98b1-1be7920a5be2" providerId="AD" clId="Web-{DDF79E52-76FC-0BEB-20AB-1CCCE465C98A}" dt="2021-08-04T15:22:28.785" v="148"/>
          <ac:grpSpMkLst>
            <pc:docMk/>
            <pc:sldMk cId="3625487178" sldId="277"/>
            <ac:grpSpMk id="47" creationId="{EEB6CB95-E653-4C6C-AE51-62FD848E8D5B}"/>
          </ac:grpSpMkLst>
        </pc:grpChg>
        <pc:grpChg chg="add del">
          <ac:chgData name="Laura Yates" userId="S::laura.yates@uwtsd.ac.uk::ae32df3f-47e1-4aa2-98b1-1be7920a5be2" providerId="AD" clId="Web-{DDF79E52-76FC-0BEB-20AB-1CCCE465C98A}" dt="2021-08-04T15:22:28.785" v="148"/>
          <ac:grpSpMkLst>
            <pc:docMk/>
            <pc:sldMk cId="3625487178" sldId="277"/>
            <ac:grpSpMk id="51" creationId="{43F5E015-E085-4624-B431-B42414448684}"/>
          </ac:grpSpMkLst>
        </pc:grpChg>
        <pc:graphicFrameChg chg="add del">
          <ac:chgData name="Laura Yates" userId="S::laura.yates@uwtsd.ac.uk::ae32df3f-47e1-4aa2-98b1-1be7920a5be2" providerId="AD" clId="Web-{DDF79E52-76FC-0BEB-20AB-1CCCE465C98A}" dt="2021-08-04T15:22:28.785" v="148"/>
          <ac:graphicFrameMkLst>
            <pc:docMk/>
            <pc:sldMk cId="3625487178" sldId="277"/>
            <ac:graphicFrameMk id="39" creationId="{2F6FDA2C-EE95-4513-B0B3-52FE4A8970A5}"/>
          </ac:graphicFrameMkLst>
        </pc:graphicFrameChg>
        <pc:picChg chg="add del mod">
          <ac:chgData name="Laura Yates" userId="S::laura.yates@uwtsd.ac.uk::ae32df3f-47e1-4aa2-98b1-1be7920a5be2" providerId="AD" clId="Web-{DDF79E52-76FC-0BEB-20AB-1CCCE465C98A}" dt="2021-08-04T15:22:34.863" v="154"/>
          <ac:picMkLst>
            <pc:docMk/>
            <pc:sldMk cId="3625487178" sldId="277"/>
            <ac:picMk id="2" creationId="{677629A6-B856-4344-9DDB-FB2BA2FC892C}"/>
          </ac:picMkLst>
        </pc:picChg>
        <pc:picChg chg="del">
          <ac:chgData name="Laura Yates" userId="S::laura.yates@uwtsd.ac.uk::ae32df3f-47e1-4aa2-98b1-1be7920a5be2" providerId="AD" clId="Web-{DDF79E52-76FC-0BEB-20AB-1CCCE465C98A}" dt="2021-08-04T15:20:01.062" v="140"/>
          <ac:picMkLst>
            <pc:docMk/>
            <pc:sldMk cId="3625487178" sldId="277"/>
            <ac:picMk id="5" creationId="{1011F754-0ABB-4EE2-8D53-2C380226BAAA}"/>
          </ac:picMkLst>
        </pc:picChg>
        <pc:picChg chg="add del mod">
          <ac:chgData name="Laura Yates" userId="S::laura.yates@uwtsd.ac.uk::ae32df3f-47e1-4aa2-98b1-1be7920a5be2" providerId="AD" clId="Web-{DDF79E52-76FC-0BEB-20AB-1CCCE465C98A}" dt="2021-08-04T15:30:08.890" v="170"/>
          <ac:picMkLst>
            <pc:docMk/>
            <pc:sldMk cId="3625487178" sldId="277"/>
            <ac:picMk id="26" creationId="{7B0E4348-89BD-421A-9A84-84769C91D139}"/>
          </ac:picMkLst>
        </pc:picChg>
        <pc:picChg chg="add del mod">
          <ac:chgData name="Laura Yates" userId="S::laura.yates@uwtsd.ac.uk::ae32df3f-47e1-4aa2-98b1-1be7920a5be2" providerId="AD" clId="Web-{DDF79E52-76FC-0BEB-20AB-1CCCE465C98A}" dt="2021-08-04T15:31:04.313" v="176"/>
          <ac:picMkLst>
            <pc:docMk/>
            <pc:sldMk cId="3625487178" sldId="277"/>
            <ac:picMk id="30" creationId="{C966F42C-4AC0-4C73-B04F-1266B2354A55}"/>
          </ac:picMkLst>
        </pc:picChg>
        <pc:picChg chg="add mod ord">
          <ac:chgData name="Laura Yates" userId="S::laura.yates@uwtsd.ac.uk::ae32df3f-47e1-4aa2-98b1-1be7920a5be2" providerId="AD" clId="Web-{DDF79E52-76FC-0BEB-20AB-1CCCE465C98A}" dt="2021-08-04T15:33:40.255" v="183" actId="1076"/>
          <ac:picMkLst>
            <pc:docMk/>
            <pc:sldMk cId="3625487178" sldId="277"/>
            <ac:picMk id="40" creationId="{8FC0233D-666E-4CB6-81C3-7CA581EEFE74}"/>
          </ac:picMkLst>
        </pc:picChg>
      </pc:sldChg>
      <pc:sldChg chg="modSp">
        <pc:chgData name="Laura Yates" userId="S::laura.yates@uwtsd.ac.uk::ae32df3f-47e1-4aa2-98b1-1be7920a5be2" providerId="AD" clId="Web-{DDF79E52-76FC-0BEB-20AB-1CCCE465C98A}" dt="2021-08-04T15:26:01.634" v="161" actId="1076"/>
        <pc:sldMkLst>
          <pc:docMk/>
          <pc:sldMk cId="969830380" sldId="278"/>
        </pc:sldMkLst>
        <pc:picChg chg="mod">
          <ac:chgData name="Laura Yates" userId="S::laura.yates@uwtsd.ac.uk::ae32df3f-47e1-4aa2-98b1-1be7920a5be2" providerId="AD" clId="Web-{DDF79E52-76FC-0BEB-20AB-1CCCE465C98A}" dt="2021-08-04T15:26:01.634" v="161" actId="1076"/>
          <ac:picMkLst>
            <pc:docMk/>
            <pc:sldMk cId="969830380" sldId="278"/>
            <ac:picMk id="2" creationId="{A9E11392-0225-4E86-873E-A4853A45C178}"/>
          </ac:picMkLst>
        </pc:picChg>
      </pc:sldChg>
      <pc:sldChg chg="addSp delSp modSp">
        <pc:chgData name="Laura Yates" userId="S::laura.yates@uwtsd.ac.uk::ae32df3f-47e1-4aa2-98b1-1be7920a5be2" providerId="AD" clId="Web-{DDF79E52-76FC-0BEB-20AB-1CCCE465C98A}" dt="2021-08-04T15:40:38.234" v="199"/>
        <pc:sldMkLst>
          <pc:docMk/>
          <pc:sldMk cId="1728896174" sldId="279"/>
        </pc:sldMkLst>
        <pc:spChg chg="add del mod">
          <ac:chgData name="Laura Yates" userId="S::laura.yates@uwtsd.ac.uk::ae32df3f-47e1-4aa2-98b1-1be7920a5be2" providerId="AD" clId="Web-{DDF79E52-76FC-0BEB-20AB-1CCCE465C98A}" dt="2021-08-04T15:40:38.234" v="199"/>
          <ac:spMkLst>
            <pc:docMk/>
            <pc:sldMk cId="1728896174" sldId="279"/>
            <ac:spMk id="3" creationId="{D66820F1-5FE3-4ACA-877C-285853C77DCF}"/>
          </ac:spMkLst>
        </pc:spChg>
        <pc:spChg chg="mod">
          <ac:chgData name="Laura Yates" userId="S::laura.yates@uwtsd.ac.uk::ae32df3f-47e1-4aa2-98b1-1be7920a5be2" providerId="AD" clId="Web-{DDF79E52-76FC-0BEB-20AB-1CCCE465C98A}" dt="2021-08-04T15:40:33.344" v="198"/>
          <ac:spMkLst>
            <pc:docMk/>
            <pc:sldMk cId="1728896174" sldId="279"/>
            <ac:spMk id="4" creationId="{00000000-0000-0000-0000-000000000000}"/>
          </ac:spMkLst>
        </pc:spChg>
        <pc:spChg chg="mod">
          <ac:chgData name="Laura Yates" userId="S::laura.yates@uwtsd.ac.uk::ae32df3f-47e1-4aa2-98b1-1be7920a5be2" providerId="AD" clId="Web-{DDF79E52-76FC-0BEB-20AB-1CCCE465C98A}" dt="2021-08-04T15:40:33.344" v="198"/>
          <ac:spMkLst>
            <pc:docMk/>
            <pc:sldMk cId="1728896174" sldId="279"/>
            <ac:spMk id="8" creationId="{00000000-0000-0000-0000-000000000000}"/>
          </ac:spMkLst>
        </pc:spChg>
        <pc:spChg chg="ord">
          <ac:chgData name="Laura Yates" userId="S::laura.yates@uwtsd.ac.uk::ae32df3f-47e1-4aa2-98b1-1be7920a5be2" providerId="AD" clId="Web-{DDF79E52-76FC-0BEB-20AB-1CCCE465C98A}" dt="2021-08-04T15:40:33.344" v="198"/>
          <ac:spMkLst>
            <pc:docMk/>
            <pc:sldMk cId="1728896174" sldId="279"/>
            <ac:spMk id="10" creationId="{5C56D10B-A3D9-D443-88B1-4C5E25DC9DA3}"/>
          </ac:spMkLst>
        </pc:spChg>
        <pc:spChg chg="del">
          <ac:chgData name="Laura Yates" userId="S::laura.yates@uwtsd.ac.uk::ae32df3f-47e1-4aa2-98b1-1be7920a5be2" providerId="AD" clId="Web-{DDF79E52-76FC-0BEB-20AB-1CCCE465C98A}" dt="2021-08-04T15:40:33.344" v="198"/>
          <ac:spMkLst>
            <pc:docMk/>
            <pc:sldMk cId="1728896174" sldId="279"/>
            <ac:spMk id="22" creationId="{2B97F24A-32CE-4C1C-A50D-3016B394DCFB}"/>
          </ac:spMkLst>
        </pc:spChg>
        <pc:spChg chg="del">
          <ac:chgData name="Laura Yates" userId="S::laura.yates@uwtsd.ac.uk::ae32df3f-47e1-4aa2-98b1-1be7920a5be2" providerId="AD" clId="Web-{DDF79E52-76FC-0BEB-20AB-1CCCE465C98A}" dt="2021-08-04T15:40:33.344" v="198"/>
          <ac:spMkLst>
            <pc:docMk/>
            <pc:sldMk cId="1728896174" sldId="279"/>
            <ac:spMk id="24" creationId="{6357EC4F-235E-4222-A36F-C7878ACE37F2}"/>
          </ac:spMkLst>
        </pc:spChg>
        <pc:spChg chg="add">
          <ac:chgData name="Laura Yates" userId="S::laura.yates@uwtsd.ac.uk::ae32df3f-47e1-4aa2-98b1-1be7920a5be2" providerId="AD" clId="Web-{DDF79E52-76FC-0BEB-20AB-1CCCE465C98A}" dt="2021-08-04T15:40:33.344" v="198"/>
          <ac:spMkLst>
            <pc:docMk/>
            <pc:sldMk cId="1728896174" sldId="279"/>
            <ac:spMk id="29" creationId="{F13C74B1-5B17-4795-BED0-7140497B445A}"/>
          </ac:spMkLst>
        </pc:spChg>
        <pc:spChg chg="add">
          <ac:chgData name="Laura Yates" userId="S::laura.yates@uwtsd.ac.uk::ae32df3f-47e1-4aa2-98b1-1be7920a5be2" providerId="AD" clId="Web-{DDF79E52-76FC-0BEB-20AB-1CCCE465C98A}" dt="2021-08-04T15:40:33.344" v="198"/>
          <ac:spMkLst>
            <pc:docMk/>
            <pc:sldMk cId="1728896174" sldId="279"/>
            <ac:spMk id="31" creationId="{D4974D33-8DC5-464E-8C6D-BE58F0669C17}"/>
          </ac:spMkLst>
        </pc:spChg>
        <pc:picChg chg="add mod">
          <ac:chgData name="Laura Yates" userId="S::laura.yates@uwtsd.ac.uk::ae32df3f-47e1-4aa2-98b1-1be7920a5be2" providerId="AD" clId="Web-{DDF79E52-76FC-0BEB-20AB-1CCCE465C98A}" dt="2021-08-04T15:40:33.344" v="198"/>
          <ac:picMkLst>
            <pc:docMk/>
            <pc:sldMk cId="1728896174" sldId="279"/>
            <ac:picMk id="2" creationId="{8F749B4D-AA58-43B6-A7EC-42EDB7B29FA4}"/>
          </ac:picMkLst>
        </pc:picChg>
        <pc:picChg chg="del">
          <ac:chgData name="Laura Yates" userId="S::laura.yates@uwtsd.ac.uk::ae32df3f-47e1-4aa2-98b1-1be7920a5be2" providerId="AD" clId="Web-{DDF79E52-76FC-0BEB-20AB-1CCCE465C98A}" dt="2021-08-04T15:34:44.256" v="193"/>
          <ac:picMkLst>
            <pc:docMk/>
            <pc:sldMk cId="1728896174" sldId="279"/>
            <ac:picMk id="5" creationId="{1011F754-0ABB-4EE2-8D53-2C380226BAAA}"/>
          </ac:picMkLst>
        </pc:picChg>
      </pc:sldChg>
      <pc:sldChg chg="addSp delSp modSp">
        <pc:chgData name="Laura Yates" userId="S::laura.yates@uwtsd.ac.uk::ae32df3f-47e1-4aa2-98b1-1be7920a5be2" providerId="AD" clId="Web-{DDF79E52-76FC-0BEB-20AB-1CCCE465C98A}" dt="2021-08-04T15:42:22.534" v="215" actId="20577"/>
        <pc:sldMkLst>
          <pc:docMk/>
          <pc:sldMk cId="1771961456" sldId="281"/>
        </pc:sldMkLst>
        <pc:spChg chg="add mod">
          <ac:chgData name="Laura Yates" userId="S::laura.yates@uwtsd.ac.uk::ae32df3f-47e1-4aa2-98b1-1be7920a5be2" providerId="AD" clId="Web-{DDF79E52-76FC-0BEB-20AB-1CCCE465C98A}" dt="2021-08-04T15:41:46.517" v="208"/>
          <ac:spMkLst>
            <pc:docMk/>
            <pc:sldMk cId="1771961456" sldId="281"/>
            <ac:spMk id="3" creationId="{0591D1F6-1947-46C4-87A5-FF46D90AAEA0}"/>
          </ac:spMkLst>
        </pc:spChg>
        <pc:spChg chg="mod">
          <ac:chgData name="Laura Yates" userId="S::laura.yates@uwtsd.ac.uk::ae32df3f-47e1-4aa2-98b1-1be7920a5be2" providerId="AD" clId="Web-{DDF79E52-76FC-0BEB-20AB-1CCCE465C98A}" dt="2021-08-04T15:42:22.534" v="215" actId="20577"/>
          <ac:spMkLst>
            <pc:docMk/>
            <pc:sldMk cId="1771961456" sldId="281"/>
            <ac:spMk id="4" creationId="{00000000-0000-0000-0000-000000000000}"/>
          </ac:spMkLst>
        </pc:spChg>
        <pc:spChg chg="mod">
          <ac:chgData name="Laura Yates" userId="S::laura.yates@uwtsd.ac.uk::ae32df3f-47e1-4aa2-98b1-1be7920a5be2" providerId="AD" clId="Web-{DDF79E52-76FC-0BEB-20AB-1CCCE465C98A}" dt="2021-08-04T15:41:46.517" v="208"/>
          <ac:spMkLst>
            <pc:docMk/>
            <pc:sldMk cId="1771961456" sldId="281"/>
            <ac:spMk id="8" creationId="{00000000-0000-0000-0000-000000000000}"/>
          </ac:spMkLst>
        </pc:spChg>
        <pc:spChg chg="ord">
          <ac:chgData name="Laura Yates" userId="S::laura.yates@uwtsd.ac.uk::ae32df3f-47e1-4aa2-98b1-1be7920a5be2" providerId="AD" clId="Web-{DDF79E52-76FC-0BEB-20AB-1CCCE465C98A}" dt="2021-08-04T15:41:46.517" v="208"/>
          <ac:spMkLst>
            <pc:docMk/>
            <pc:sldMk cId="1771961456" sldId="281"/>
            <ac:spMk id="10" creationId="{5C56D10B-A3D9-D443-88B1-4C5E25DC9DA3}"/>
          </ac:spMkLst>
        </pc:spChg>
        <pc:spChg chg="del">
          <ac:chgData name="Laura Yates" userId="S::laura.yates@uwtsd.ac.uk::ae32df3f-47e1-4aa2-98b1-1be7920a5be2" providerId="AD" clId="Web-{DDF79E52-76FC-0BEB-20AB-1CCCE465C98A}" dt="2021-08-04T15:41:46.517" v="208"/>
          <ac:spMkLst>
            <pc:docMk/>
            <pc:sldMk cId="1771961456" sldId="281"/>
            <ac:spMk id="22" creationId="{2B97F24A-32CE-4C1C-A50D-3016B394DCFB}"/>
          </ac:spMkLst>
        </pc:spChg>
        <pc:spChg chg="del">
          <ac:chgData name="Laura Yates" userId="S::laura.yates@uwtsd.ac.uk::ae32df3f-47e1-4aa2-98b1-1be7920a5be2" providerId="AD" clId="Web-{DDF79E52-76FC-0BEB-20AB-1CCCE465C98A}" dt="2021-08-04T15:41:46.517" v="208"/>
          <ac:spMkLst>
            <pc:docMk/>
            <pc:sldMk cId="1771961456" sldId="281"/>
            <ac:spMk id="24" creationId="{6357EC4F-235E-4222-A36F-C7878ACE37F2}"/>
          </ac:spMkLst>
        </pc:spChg>
        <pc:spChg chg="add">
          <ac:chgData name="Laura Yates" userId="S::laura.yates@uwtsd.ac.uk::ae32df3f-47e1-4aa2-98b1-1be7920a5be2" providerId="AD" clId="Web-{DDF79E52-76FC-0BEB-20AB-1CCCE465C98A}" dt="2021-08-04T15:41:46.517" v="208"/>
          <ac:spMkLst>
            <pc:docMk/>
            <pc:sldMk cId="1771961456" sldId="281"/>
            <ac:spMk id="29" creationId="{F13C74B1-5B17-4795-BED0-7140497B445A}"/>
          </ac:spMkLst>
        </pc:spChg>
        <pc:spChg chg="add">
          <ac:chgData name="Laura Yates" userId="S::laura.yates@uwtsd.ac.uk::ae32df3f-47e1-4aa2-98b1-1be7920a5be2" providerId="AD" clId="Web-{DDF79E52-76FC-0BEB-20AB-1CCCE465C98A}" dt="2021-08-04T15:41:46.517" v="208"/>
          <ac:spMkLst>
            <pc:docMk/>
            <pc:sldMk cId="1771961456" sldId="281"/>
            <ac:spMk id="31" creationId="{D4974D33-8DC5-464E-8C6D-BE58F0669C17}"/>
          </ac:spMkLst>
        </pc:spChg>
        <pc:picChg chg="add mod">
          <ac:chgData name="Laura Yates" userId="S::laura.yates@uwtsd.ac.uk::ae32df3f-47e1-4aa2-98b1-1be7920a5be2" providerId="AD" clId="Web-{DDF79E52-76FC-0BEB-20AB-1CCCE465C98A}" dt="2021-08-04T15:41:46.517" v="208"/>
          <ac:picMkLst>
            <pc:docMk/>
            <pc:sldMk cId="1771961456" sldId="281"/>
            <ac:picMk id="2" creationId="{F352E035-BFA7-438E-A01D-FA74035293EF}"/>
          </ac:picMkLst>
        </pc:picChg>
        <pc:picChg chg="del">
          <ac:chgData name="Laura Yates" userId="S::laura.yates@uwtsd.ac.uk::ae32df3f-47e1-4aa2-98b1-1be7920a5be2" providerId="AD" clId="Web-{DDF79E52-76FC-0BEB-20AB-1CCCE465C98A}" dt="2021-08-04T15:40:58.704" v="200"/>
          <ac:picMkLst>
            <pc:docMk/>
            <pc:sldMk cId="1771961456" sldId="281"/>
            <ac:picMk id="5" creationId="{1011F754-0ABB-4EE2-8D53-2C380226BAAA}"/>
          </ac:picMkLst>
        </pc:picChg>
      </pc:sldChg>
      <pc:sldChg chg="addSp delSp modSp">
        <pc:chgData name="Laura Yates" userId="S::laura.yates@uwtsd.ac.uk::ae32df3f-47e1-4aa2-98b1-1be7920a5be2" providerId="AD" clId="Web-{DDF79E52-76FC-0BEB-20AB-1CCCE465C98A}" dt="2021-08-04T15:46:04.039" v="226" actId="20577"/>
        <pc:sldMkLst>
          <pc:docMk/>
          <pc:sldMk cId="4129100614" sldId="282"/>
        </pc:sldMkLst>
        <pc:spChg chg="add del mod">
          <ac:chgData name="Laura Yates" userId="S::laura.yates@uwtsd.ac.uk::ae32df3f-47e1-4aa2-98b1-1be7920a5be2" providerId="AD" clId="Web-{DDF79E52-76FC-0BEB-20AB-1CCCE465C98A}" dt="2021-08-04T15:43:28.911" v="222"/>
          <ac:spMkLst>
            <pc:docMk/>
            <pc:sldMk cId="4129100614" sldId="282"/>
            <ac:spMk id="3" creationId="{1BCC94A3-990A-435E-BC6A-8995F835DC56}"/>
          </ac:spMkLst>
        </pc:spChg>
        <pc:spChg chg="mod">
          <ac:chgData name="Laura Yates" userId="S::laura.yates@uwtsd.ac.uk::ae32df3f-47e1-4aa2-98b1-1be7920a5be2" providerId="AD" clId="Web-{DDF79E52-76FC-0BEB-20AB-1CCCE465C98A}" dt="2021-08-04T15:46:04.039" v="226" actId="20577"/>
          <ac:spMkLst>
            <pc:docMk/>
            <pc:sldMk cId="4129100614" sldId="282"/>
            <ac:spMk id="4" creationId="{00000000-0000-0000-0000-000000000000}"/>
          </ac:spMkLst>
        </pc:spChg>
        <pc:spChg chg="mod">
          <ac:chgData name="Laura Yates" userId="S::laura.yates@uwtsd.ac.uk::ae32df3f-47e1-4aa2-98b1-1be7920a5be2" providerId="AD" clId="Web-{DDF79E52-76FC-0BEB-20AB-1CCCE465C98A}" dt="2021-08-04T15:43:22.926" v="221"/>
          <ac:spMkLst>
            <pc:docMk/>
            <pc:sldMk cId="4129100614" sldId="282"/>
            <ac:spMk id="8" creationId="{00000000-0000-0000-0000-000000000000}"/>
          </ac:spMkLst>
        </pc:spChg>
        <pc:spChg chg="ord">
          <ac:chgData name="Laura Yates" userId="S::laura.yates@uwtsd.ac.uk::ae32df3f-47e1-4aa2-98b1-1be7920a5be2" providerId="AD" clId="Web-{DDF79E52-76FC-0BEB-20AB-1CCCE465C98A}" dt="2021-08-04T15:43:22.926" v="221"/>
          <ac:spMkLst>
            <pc:docMk/>
            <pc:sldMk cId="4129100614" sldId="282"/>
            <ac:spMk id="10" creationId="{5C56D10B-A3D9-D443-88B1-4C5E25DC9DA3}"/>
          </ac:spMkLst>
        </pc:spChg>
        <pc:spChg chg="del">
          <ac:chgData name="Laura Yates" userId="S::laura.yates@uwtsd.ac.uk::ae32df3f-47e1-4aa2-98b1-1be7920a5be2" providerId="AD" clId="Web-{DDF79E52-76FC-0BEB-20AB-1CCCE465C98A}" dt="2021-08-04T15:43:22.926" v="221"/>
          <ac:spMkLst>
            <pc:docMk/>
            <pc:sldMk cId="4129100614" sldId="282"/>
            <ac:spMk id="22" creationId="{2B97F24A-32CE-4C1C-A50D-3016B394DCFB}"/>
          </ac:spMkLst>
        </pc:spChg>
        <pc:spChg chg="del">
          <ac:chgData name="Laura Yates" userId="S::laura.yates@uwtsd.ac.uk::ae32df3f-47e1-4aa2-98b1-1be7920a5be2" providerId="AD" clId="Web-{DDF79E52-76FC-0BEB-20AB-1CCCE465C98A}" dt="2021-08-04T15:43:22.926" v="221"/>
          <ac:spMkLst>
            <pc:docMk/>
            <pc:sldMk cId="4129100614" sldId="282"/>
            <ac:spMk id="24" creationId="{6357EC4F-235E-4222-A36F-C7878ACE37F2}"/>
          </ac:spMkLst>
        </pc:spChg>
        <pc:spChg chg="add">
          <ac:chgData name="Laura Yates" userId="S::laura.yates@uwtsd.ac.uk::ae32df3f-47e1-4aa2-98b1-1be7920a5be2" providerId="AD" clId="Web-{DDF79E52-76FC-0BEB-20AB-1CCCE465C98A}" dt="2021-08-04T15:43:22.926" v="221"/>
          <ac:spMkLst>
            <pc:docMk/>
            <pc:sldMk cId="4129100614" sldId="282"/>
            <ac:spMk id="29" creationId="{F13C74B1-5B17-4795-BED0-7140497B445A}"/>
          </ac:spMkLst>
        </pc:spChg>
        <pc:spChg chg="add">
          <ac:chgData name="Laura Yates" userId="S::laura.yates@uwtsd.ac.uk::ae32df3f-47e1-4aa2-98b1-1be7920a5be2" providerId="AD" clId="Web-{DDF79E52-76FC-0BEB-20AB-1CCCE465C98A}" dt="2021-08-04T15:43:22.926" v="221"/>
          <ac:spMkLst>
            <pc:docMk/>
            <pc:sldMk cId="4129100614" sldId="282"/>
            <ac:spMk id="31" creationId="{D4974D33-8DC5-464E-8C6D-BE58F0669C17}"/>
          </ac:spMkLst>
        </pc:spChg>
        <pc:picChg chg="add mod">
          <ac:chgData name="Laura Yates" userId="S::laura.yates@uwtsd.ac.uk::ae32df3f-47e1-4aa2-98b1-1be7920a5be2" providerId="AD" clId="Web-{DDF79E52-76FC-0BEB-20AB-1CCCE465C98A}" dt="2021-08-04T15:43:22.926" v="221"/>
          <ac:picMkLst>
            <pc:docMk/>
            <pc:sldMk cId="4129100614" sldId="282"/>
            <ac:picMk id="2" creationId="{EF7B344D-596B-4D02-9487-4D58DF344301}"/>
          </ac:picMkLst>
        </pc:picChg>
        <pc:picChg chg="del">
          <ac:chgData name="Laura Yates" userId="S::laura.yates@uwtsd.ac.uk::ae32df3f-47e1-4aa2-98b1-1be7920a5be2" providerId="AD" clId="Web-{DDF79E52-76FC-0BEB-20AB-1CCCE465C98A}" dt="2021-08-04T15:42:33.643" v="216"/>
          <ac:picMkLst>
            <pc:docMk/>
            <pc:sldMk cId="4129100614" sldId="282"/>
            <ac:picMk id="5" creationId="{1011F754-0ABB-4EE2-8D53-2C380226BAAA}"/>
          </ac:picMkLst>
        </pc:picChg>
      </pc:sldChg>
      <pc:sldChg chg="modSp add replId">
        <pc:chgData name="Laura Yates" userId="S::laura.yates@uwtsd.ac.uk::ae32df3f-47e1-4aa2-98b1-1be7920a5be2" providerId="AD" clId="Web-{DDF79E52-76FC-0BEB-20AB-1CCCE465C98A}" dt="2021-08-04T14:42:04.814" v="107" actId="20577"/>
        <pc:sldMkLst>
          <pc:docMk/>
          <pc:sldMk cId="3482881128" sldId="283"/>
        </pc:sldMkLst>
        <pc:spChg chg="mod">
          <ac:chgData name="Laura Yates" userId="S::laura.yates@uwtsd.ac.uk::ae32df3f-47e1-4aa2-98b1-1be7920a5be2" providerId="AD" clId="Web-{DDF79E52-76FC-0BEB-20AB-1CCCE465C98A}" dt="2021-08-04T14:40:41.218" v="8" actId="20577"/>
          <ac:spMkLst>
            <pc:docMk/>
            <pc:sldMk cId="3482881128" sldId="283"/>
            <ac:spMk id="3" creationId="{00000000-0000-0000-0000-000000000000}"/>
          </ac:spMkLst>
        </pc:spChg>
        <pc:spChg chg="mod">
          <ac:chgData name="Laura Yates" userId="S::laura.yates@uwtsd.ac.uk::ae32df3f-47e1-4aa2-98b1-1be7920a5be2" providerId="AD" clId="Web-{DDF79E52-76FC-0BEB-20AB-1CCCE465C98A}" dt="2021-08-04T14:42:04.814" v="107" actId="20577"/>
          <ac:spMkLst>
            <pc:docMk/>
            <pc:sldMk cId="3482881128" sldId="283"/>
            <ac:spMk id="4" creationId="{00000000-0000-0000-0000-000000000000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DE9AC20-BCEB-6C4E-A7DF-A96E2BC2B8B2}" type="datetimeFigureOut">
              <a:rPr lang="en-US" smtClean="0"/>
              <a:t>10/13/2021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E7B536-613F-0C46-9058-38F0A4F5A17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873743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6E7B536-613F-0C46-9058-38F0A4F5A17E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856693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6E7B536-613F-0C46-9058-38F0A4F5A17E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261965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6E7B536-613F-0C46-9058-38F0A4F5A17E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5503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1"/>
              <a:t>Bilingual Text. </a:t>
            </a:r>
          </a:p>
          <a:p>
            <a:r>
              <a:rPr lang="en-US"/>
              <a:t>• If your text is in two language, use this slide. </a:t>
            </a:r>
          </a:p>
          <a:p>
            <a:r>
              <a:rPr lang="en-US"/>
              <a:t>• Try not to adjust the width of the text box; too narrow or too long sentences are hard to read.</a:t>
            </a:r>
          </a:p>
          <a:p>
            <a:r>
              <a:rPr lang="en-US"/>
              <a:t>• Short and to the point sentences are more accessible.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6E7B536-613F-0C46-9058-38F0A4F5A17E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061962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6E7B536-613F-0C46-9058-38F0A4F5A17E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577667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1"/>
              <a:t>Bilingual Text. </a:t>
            </a:r>
          </a:p>
          <a:p>
            <a:r>
              <a:rPr lang="en-US"/>
              <a:t>• If your text is in two language, use this slide. </a:t>
            </a:r>
          </a:p>
          <a:p>
            <a:r>
              <a:rPr lang="en-US"/>
              <a:t>• Try not to adjust the width of the text box; too narrow or too long sentences are hard to read.</a:t>
            </a:r>
          </a:p>
          <a:p>
            <a:r>
              <a:rPr lang="en-US"/>
              <a:t>• Short and to the point sentences are more accessible.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6E7B536-613F-0C46-9058-38F0A4F5A17E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395289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6E7B536-613F-0C46-9058-38F0A4F5A17E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126695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6E7B536-613F-0C46-9058-38F0A4F5A17E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265534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6E7B536-613F-0C46-9058-38F0A4F5A17E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148311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6E7B536-613F-0C46-9058-38F0A4F5A17E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203370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Refer to RA template as step by step guide for now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6E7B536-613F-0C46-9058-38F0A4F5A17E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246319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Refer to RA template as step by step guide for now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6E7B536-613F-0C46-9058-38F0A4F5A17E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785504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Refer to RA template as step by step guide for now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6E7B536-613F-0C46-9058-38F0A4F5A17E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5472160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Refer to RA template as step by step guide for now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6E7B536-613F-0C46-9058-38F0A4F5A17E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7431625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Refer to RA template as step by step guide for now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6E7B536-613F-0C46-9058-38F0A4F5A17E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8878086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Refer to RA template as step by step guide for now</a:t>
            </a:r>
          </a:p>
          <a:p>
            <a:r>
              <a:rPr lang="en-US" b="0" i="0" dirty="0">
                <a:solidFill>
                  <a:srgbClr val="111111"/>
                </a:solidFill>
                <a:effectLst/>
                <a:latin typeface="Arial" panose="020B0604020202020204" pitchFamily="34" charset="0"/>
              </a:rPr>
              <a:t>RIDDOR - </a:t>
            </a:r>
            <a:r>
              <a:rPr lang="en-GB" b="0" i="0" dirty="0">
                <a:solidFill>
                  <a:srgbClr val="111111"/>
                </a:solidFill>
                <a:effectLst/>
                <a:latin typeface="Arial" panose="020B0604020202020204" pitchFamily="34" charset="0"/>
              </a:rPr>
              <a:t>Reporting of Injuries, Diseases and Dangerous Occurrences Regulations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6E7B536-613F-0C46-9058-38F0A4F5A17E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9729752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Refer to RA template as step by step guide for now</a:t>
            </a:r>
          </a:p>
          <a:p>
            <a:r>
              <a:rPr lang="en-US" b="0" i="0">
                <a:solidFill>
                  <a:srgbClr val="111111"/>
                </a:solidFill>
                <a:effectLst/>
                <a:latin typeface="Arial" panose="020B0604020202020204" pitchFamily="34" charset="0"/>
              </a:rPr>
              <a:t>RIDDOR - </a:t>
            </a:r>
            <a:r>
              <a:rPr lang="en-GB" b="0" i="0">
                <a:solidFill>
                  <a:srgbClr val="111111"/>
                </a:solidFill>
                <a:effectLst/>
                <a:latin typeface="Arial" panose="020B0604020202020204" pitchFamily="34" charset="0"/>
              </a:rPr>
              <a:t>Reporting of Injuries, Diseases and Dangerous Occurrences Regulations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6E7B536-613F-0C46-9058-38F0A4F5A17E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4020819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Refer to RA template as step by step guide for now</a:t>
            </a:r>
          </a:p>
          <a:p>
            <a:r>
              <a:rPr lang="en-US" b="0" i="0">
                <a:solidFill>
                  <a:srgbClr val="111111"/>
                </a:solidFill>
                <a:effectLst/>
                <a:latin typeface="Arial" panose="020B0604020202020204" pitchFamily="34" charset="0"/>
              </a:rPr>
              <a:t>RIDDOR - </a:t>
            </a:r>
            <a:r>
              <a:rPr lang="en-GB" b="0" i="0">
                <a:solidFill>
                  <a:srgbClr val="111111"/>
                </a:solidFill>
                <a:effectLst/>
                <a:latin typeface="Arial" panose="020B0604020202020204" pitchFamily="34" charset="0"/>
              </a:rPr>
              <a:t>Reporting of Injuries, Diseases and Dangerous Occurrences Regulations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6E7B536-613F-0C46-9058-38F0A4F5A17E}" type="slidenum">
              <a:rPr lang="en-US" smtClean="0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8166272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Refer to RA template as step by step guide for now</a:t>
            </a:r>
          </a:p>
          <a:p>
            <a:r>
              <a:rPr lang="en-US" b="0" i="0">
                <a:solidFill>
                  <a:srgbClr val="111111"/>
                </a:solidFill>
                <a:effectLst/>
                <a:latin typeface="Arial" panose="020B0604020202020204" pitchFamily="34" charset="0"/>
              </a:rPr>
              <a:t>RIDDOR - </a:t>
            </a:r>
            <a:r>
              <a:rPr lang="en-GB" b="0" i="0">
                <a:solidFill>
                  <a:srgbClr val="111111"/>
                </a:solidFill>
                <a:effectLst/>
                <a:latin typeface="Arial" panose="020B0604020202020204" pitchFamily="34" charset="0"/>
              </a:rPr>
              <a:t>Reporting of Injuries, Diseases and Dangerous Occurrences Regulations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6E7B536-613F-0C46-9058-38F0A4F5A17E}" type="slidenum">
              <a:rPr lang="en-US" smtClean="0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1236847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1"/>
              <a:t>Bilingual Text. </a:t>
            </a:r>
          </a:p>
          <a:p>
            <a:r>
              <a:rPr lang="en-US"/>
              <a:t>• If your text is in two language, use this slide. </a:t>
            </a:r>
          </a:p>
          <a:p>
            <a:r>
              <a:rPr lang="en-US"/>
              <a:t>• Try not to adjust the width of the text box; too narrow or too long sentences are hard to read.</a:t>
            </a:r>
          </a:p>
          <a:p>
            <a:r>
              <a:rPr lang="en-US"/>
              <a:t>• Short and to the point sentences are more accessible.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6E7B536-613F-0C46-9058-38F0A4F5A17E}" type="slidenum">
              <a:rPr lang="en-US" smtClean="0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4411153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6E7B536-613F-0C46-9058-38F0A4F5A17E}" type="slidenum">
              <a:rPr lang="en-US" smtClean="0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090288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A20F4C-64A3-C249-8772-572F9AD3553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6DC4295-1F32-C542-8FF3-814866F365F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631A01-6F61-234D-9E68-ED9D882B21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F2BB2B-ED02-3143-B21D-FB0C83521214}" type="datetimeFigureOut">
              <a:rPr lang="en-US" smtClean="0"/>
              <a:t>10/13/2021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7F431AC-BAE3-9D4F-AA5F-7A2E5495E0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2F8223-E569-DF4C-9630-C1C5484E05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BCDD17-C6A4-CF49-9CB4-207F6C621D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93037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5A46EC-C55F-3742-A90A-3F109FF3F8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BE3A8E-B43E-814D-8E2B-6D26B6EEAE5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2BAB480-75FC-344D-AC66-6B09A6ADDB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F2BB2B-ED02-3143-B21D-FB0C83521214}" type="datetimeFigureOut">
              <a:rPr lang="en-US" smtClean="0"/>
              <a:t>10/13/2021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C7F808E-8E3A-904B-B907-619F813FC0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103BC8-C0EE-474A-AD9D-5CE8328097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BCDD17-C6A4-CF49-9CB4-207F6C621D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97440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42F567-B5E1-FC4D-88F8-14037A078F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1308389-F611-1440-8998-A3B5EF9F45F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5C444F-BD3D-4E42-9491-8E88949852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F2BB2B-ED02-3143-B21D-FB0C83521214}" type="datetimeFigureOut">
              <a:rPr lang="en-US" smtClean="0"/>
              <a:t>10/13/2021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E98649C-68DC-2E4A-8084-CB7ED6A00F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985F43-3A52-6A45-8D99-F403A2F387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BCDD17-C6A4-CF49-9CB4-207F6C621D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51344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7294F4-A3BE-C141-9B86-2FBFA34EF4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98F9FF-ADEE-D842-B7E9-BFB56568F5E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587D5AD-564C-C44E-947F-EFC3694BD63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A740AE8-11F3-0A47-B24B-4409AA766A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F2BB2B-ED02-3143-B21D-FB0C83521214}" type="datetimeFigureOut">
              <a:rPr lang="en-US" smtClean="0"/>
              <a:t>10/13/2021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C39D1DC-C02A-7147-AC5C-66F198B73B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B2C9341-0382-8D4B-95DB-8FB2CDDBC3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BCDD17-C6A4-CF49-9CB4-207F6C621D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0902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AF732A-73F7-594B-AD87-B088FE9FF0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9C67C4-8973-A340-9131-F71AF241729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E3D5A5-59AD-4D4F-96FC-35298CE7E22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6B65AFC-5AF0-6241-91AA-9194F8C8E86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C9F392E-F39E-D349-8D51-2C61F26386A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75F1BE0-3546-7045-8AA9-124FCC40A1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F2BB2B-ED02-3143-B21D-FB0C83521214}" type="datetimeFigureOut">
              <a:rPr lang="en-US" smtClean="0"/>
              <a:t>10/13/2021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E489FCE-FE2F-C547-9399-0480458CA6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38DCA66-CE70-BC46-A085-E30532E3B5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BCDD17-C6A4-CF49-9CB4-207F6C621D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906054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9C3836-9CEA-8A45-8E81-81A0DB8CC5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071C301-6065-4543-8EE8-02B187FFF4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F2BB2B-ED02-3143-B21D-FB0C83521214}" type="datetimeFigureOut">
              <a:rPr lang="en-US" smtClean="0"/>
              <a:t>10/13/2021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96E5BCD-3AA0-9E4C-9697-42A6D90C4B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9170DEF-C123-6147-A031-B5517D356D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BCDD17-C6A4-CF49-9CB4-207F6C621D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29736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BF6DF77-EDE7-7B49-8515-5F38A3C6A8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F2BB2B-ED02-3143-B21D-FB0C83521214}" type="datetimeFigureOut">
              <a:rPr lang="en-US" smtClean="0"/>
              <a:t>10/13/2021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8938FA1-0F7F-464D-B027-13E9F92FF6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8582074-A4F0-754A-A298-EC3A6ED168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BCDD17-C6A4-CF49-9CB4-207F6C621D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43087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E7983A-D592-8943-BABE-EBA90AE467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940D92-8DF3-6844-9635-57CD9AC407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362DD6D-035E-F64D-9DD1-CFC7AC4880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A71F6A3-89A8-CA4E-8A2E-24F3C9FDC5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F2BB2B-ED02-3143-B21D-FB0C83521214}" type="datetimeFigureOut">
              <a:rPr lang="en-US" smtClean="0"/>
              <a:t>10/13/2021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1435FFE-3081-9646-973C-51376E565F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FD2941D-5432-324C-84E2-519681684C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BCDD17-C6A4-CF49-9CB4-207F6C621D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52221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C09A1F-C804-7E44-8C03-B6BC3A1136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585F676-CEE1-5941-A986-BDFCBBCE86D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C40ED67-E676-EB4C-8472-D2498E58F39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9AF162B-2B69-0D46-92A2-314832AD47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F2BB2B-ED02-3143-B21D-FB0C83521214}" type="datetimeFigureOut">
              <a:rPr lang="en-US" smtClean="0"/>
              <a:t>10/13/2021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E1C859C-83CE-B742-8E60-00573EBE30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159AB39-C7FF-BE49-88B8-0FA8DD2877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BCDD17-C6A4-CF49-9CB4-207F6C621D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3425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B9E6D1-A472-6748-88C3-866539B64F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9C0C855-B2C0-704D-A771-8B1FDFBFBA3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344996A-4C61-CE4F-AC0F-58B844B730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F2BB2B-ED02-3143-B21D-FB0C83521214}" type="datetimeFigureOut">
              <a:rPr lang="en-US" smtClean="0"/>
              <a:t>10/13/2021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8C0BFB6-20B3-8242-B8A7-67AF6FAD04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68E89A-7374-0B45-9200-CF9B52BD79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BCDD17-C6A4-CF49-9CB4-207F6C621D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04471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0494700-445C-194E-A0D3-8448DBE2360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5F15D9B-3EF8-B949-8CA6-2545B37BB95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0FEB791-A0C6-6D4C-8DDD-EFB34B97D8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F2BB2B-ED02-3143-B21D-FB0C83521214}" type="datetimeFigureOut">
              <a:rPr lang="en-US" smtClean="0"/>
              <a:t>10/13/2021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771D59F-7197-EA44-921A-69E8F815C7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9599AAF-B51A-574C-9686-6392A19511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BCDD17-C6A4-CF49-9CB4-207F6C621D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97061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AAD9C23-EFB9-0D41-BC7F-9E9E240131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0F49948-537E-274D-BB20-BB36D1F70BA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61810A-0072-6142-8F3D-21247717861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DF2BB2B-ED02-3143-B21D-FB0C83521214}" type="datetimeFigureOut">
              <a:rPr lang="en-US" smtClean="0"/>
              <a:t>10/13/2021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16E212-74E8-E24F-83D3-4EE44AEA35F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E57A14D-3759-B745-B974-939C451D0E6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4BCDD17-C6A4-CF49-9CB4-207F6C621D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02059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1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bonjourdefrance.com/exercices/15/grammaire/la-consequence-A2/index.html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navesinkinternational.com/counterparty-risk/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ommons.wikimedia.org/wiki/File:Risk_down_arrow.png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policyoptions.irpp.org/magazines/clearing-the-air/hughes/" TargetMode="Externa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creativecommons.org/licenses/by/3.0/" TargetMode="External"/><Relationship Id="rId4" Type="http://schemas.openxmlformats.org/officeDocument/2006/relationships/hyperlink" Target="http://ipkitten.blogspot.co.uk/2015/03/those-epo-management-criticisms-central.html" TargetMode="Externa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ommons.wikimedia.org/wiki/File:Firefighters_evacuate_a_role_player_simulating_an_injury_during_the_Hazardous_Materials_Technician_Course_culmination_exercise_at_Fort_Bragg,_N.C.,_Oct._18,_2012_121018-A-IA524-904.jpg" TargetMode="Externa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E22E9B15-7CF4-5A45-9084-FB804338AD09}"/>
              </a:ext>
            </a:extLst>
          </p:cNvPr>
          <p:cNvSpPr/>
          <p:nvPr/>
        </p:nvSpPr>
        <p:spPr>
          <a:xfrm>
            <a:off x="1" y="-1"/>
            <a:ext cx="12191999" cy="2043289"/>
          </a:xfrm>
          <a:prstGeom prst="rect">
            <a:avLst/>
          </a:prstGeom>
          <a:solidFill>
            <a:srgbClr val="4E189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picture containing drawing&#10;&#10;Description automatically generated">
            <a:extLst>
              <a:ext uri="{FF2B5EF4-FFF2-40B4-BE49-F238E27FC236}">
                <a16:creationId xmlns:a16="http://schemas.microsoft.com/office/drawing/2014/main" id="{1A46655D-E8E6-0743-9B5E-6A1C5F647BB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95228" y="486876"/>
            <a:ext cx="4774952" cy="1069534"/>
          </a:xfrm>
          <a:prstGeom prst="rect">
            <a:avLst/>
          </a:prstGeom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EBFB3734-DC6F-204E-A59D-ED1AC50DD130}"/>
              </a:ext>
            </a:extLst>
          </p:cNvPr>
          <p:cNvSpPr txBox="1">
            <a:spLocks/>
          </p:cNvSpPr>
          <p:nvPr/>
        </p:nvSpPr>
        <p:spPr>
          <a:xfrm>
            <a:off x="995228" y="5552335"/>
            <a:ext cx="9144000" cy="93492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US" sz="1800">
                <a:solidFill>
                  <a:schemeClr val="bg2">
                    <a:lumMod val="25000"/>
                  </a:schemeClr>
                </a:solidFill>
                <a:latin typeface="Avenir Next LT Pro" panose="020B0504020202020204" pitchFamily="34" charset="77"/>
              </a:rPr>
              <a:t>@</a:t>
            </a:r>
            <a:r>
              <a:rPr lang="en-US" sz="1800" err="1">
                <a:solidFill>
                  <a:schemeClr val="bg2">
                    <a:lumMod val="25000"/>
                  </a:schemeClr>
                </a:solidFill>
                <a:latin typeface="Avenir Next LT Pro" panose="020B0504020202020204" pitchFamily="34" charset="77"/>
              </a:rPr>
              <a:t>uwtsd</a:t>
            </a:r>
            <a:r>
              <a:rPr lang="en-US" sz="1800" b="1" err="1">
                <a:solidFill>
                  <a:schemeClr val="bg2">
                    <a:lumMod val="25000"/>
                  </a:schemeClr>
                </a:solidFill>
                <a:latin typeface="Avenir Next LT Pro" panose="020B0504020202020204" pitchFamily="34" charset="77"/>
              </a:rPr>
              <a:t>union</a:t>
            </a:r>
            <a:r>
              <a:rPr lang="en-US" sz="1800" b="1">
                <a:solidFill>
                  <a:schemeClr val="bg2">
                    <a:lumMod val="25000"/>
                  </a:schemeClr>
                </a:solidFill>
                <a:latin typeface="Avenir Next LT Pro" panose="020B0504020202020204" pitchFamily="34" charset="77"/>
              </a:rPr>
              <a:t> • </a:t>
            </a:r>
            <a:r>
              <a:rPr lang="en-US" sz="1800" err="1">
                <a:solidFill>
                  <a:schemeClr val="bg2">
                    <a:lumMod val="25000"/>
                  </a:schemeClr>
                </a:solidFill>
                <a:latin typeface="Avenir Next LT Pro" panose="020B0504020202020204" pitchFamily="34" charset="77"/>
              </a:rPr>
              <a:t>www.uwtsd</a:t>
            </a:r>
            <a:r>
              <a:rPr lang="en-US" sz="1800" b="1" err="1">
                <a:solidFill>
                  <a:schemeClr val="bg2">
                    <a:lumMod val="25000"/>
                  </a:schemeClr>
                </a:solidFill>
                <a:latin typeface="Avenir Next LT Pro" panose="020B0504020202020204" pitchFamily="34" charset="77"/>
              </a:rPr>
              <a:t>union</a:t>
            </a:r>
            <a:r>
              <a:rPr lang="en-US" sz="1800" err="1">
                <a:solidFill>
                  <a:schemeClr val="bg2">
                    <a:lumMod val="25000"/>
                  </a:schemeClr>
                </a:solidFill>
                <a:latin typeface="Avenir Next LT Pro" panose="020B0504020202020204" pitchFamily="34" charset="77"/>
              </a:rPr>
              <a:t>.co.uk</a:t>
            </a:r>
            <a:r>
              <a:rPr lang="en-US" sz="1800">
                <a:solidFill>
                  <a:schemeClr val="bg2">
                    <a:lumMod val="25000"/>
                  </a:schemeClr>
                </a:solidFill>
                <a:latin typeface="Avenir Next LT Pro" panose="020B0504020202020204" pitchFamily="34" charset="77"/>
              </a:rPr>
              <a:t> • </a:t>
            </a:r>
            <a:r>
              <a:rPr lang="en-US" sz="1800" b="1" err="1">
                <a:solidFill>
                  <a:schemeClr val="bg2">
                    <a:lumMod val="25000"/>
                  </a:schemeClr>
                </a:solidFill>
                <a:latin typeface="Avenir Next LT Pro" panose="020B0504020202020204" pitchFamily="34" charset="77"/>
              </a:rPr>
              <a:t>union</a:t>
            </a:r>
            <a:r>
              <a:rPr lang="en-US" sz="1800" err="1">
                <a:solidFill>
                  <a:schemeClr val="bg2">
                    <a:lumMod val="25000"/>
                  </a:schemeClr>
                </a:solidFill>
                <a:latin typeface="Avenir Next LT Pro" panose="020B0504020202020204" pitchFamily="34" charset="77"/>
              </a:rPr>
              <a:t>@uwtsd.ac.uk</a:t>
            </a:r>
            <a:endParaRPr lang="en-US" sz="1800">
              <a:solidFill>
                <a:schemeClr val="bg2">
                  <a:lumMod val="25000"/>
                </a:schemeClr>
              </a:solidFill>
              <a:latin typeface="Avenir Next LT Pro" panose="020B0504020202020204" pitchFamily="34" charset="77"/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2414281" y="2241182"/>
            <a:ext cx="6714776" cy="110799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sz="6600" dirty="0" err="1">
                <a:latin typeface="Aileron Heavy"/>
              </a:rPr>
              <a:t>Asesiadau</a:t>
            </a:r>
            <a:r>
              <a:rPr lang="en-GB" sz="6600" dirty="0">
                <a:latin typeface="Aileron Heavy"/>
              </a:rPr>
              <a:t> </a:t>
            </a:r>
            <a:r>
              <a:rPr lang="en-GB" sz="6600" dirty="0" err="1">
                <a:latin typeface="Aileron Heavy"/>
              </a:rPr>
              <a:t>Risg</a:t>
            </a:r>
            <a:endParaRPr lang="en-GB" sz="6600" dirty="0">
              <a:latin typeface="Aileron Heavy" panose="00000A00000000000000" pitchFamily="50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93764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39ABA164-BF49-2A4D-AA1D-4AC17CA84EC6}"/>
              </a:ext>
            </a:extLst>
          </p:cNvPr>
          <p:cNvSpPr/>
          <p:nvPr/>
        </p:nvSpPr>
        <p:spPr>
          <a:xfrm>
            <a:off x="10984089" y="0"/>
            <a:ext cx="1207911" cy="6858000"/>
          </a:xfrm>
          <a:prstGeom prst="rect">
            <a:avLst/>
          </a:prstGeom>
          <a:solidFill>
            <a:srgbClr val="4E189A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AC3BF629-B90C-3242-9623-16B50894B3D7}"/>
              </a:ext>
            </a:extLst>
          </p:cNvPr>
          <p:cNvSpPr/>
          <p:nvPr/>
        </p:nvSpPr>
        <p:spPr>
          <a:xfrm>
            <a:off x="11943644" y="0"/>
            <a:ext cx="248356" cy="6858000"/>
          </a:xfrm>
          <a:prstGeom prst="rect">
            <a:avLst/>
          </a:prstGeom>
          <a:solidFill>
            <a:srgbClr val="4E189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/>
          <p:cNvSpPr txBox="1"/>
          <p:nvPr/>
        </p:nvSpPr>
        <p:spPr>
          <a:xfrm>
            <a:off x="1486763" y="214726"/>
            <a:ext cx="5079980" cy="707886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r>
              <a:rPr lang="en-GB" sz="4000" dirty="0" err="1">
                <a:latin typeface="Aileron SemiBold"/>
              </a:rPr>
              <a:t>Sylwch</a:t>
            </a:r>
            <a:r>
              <a:rPr lang="en-GB" sz="4000" dirty="0">
                <a:latin typeface="Aileron SemiBold"/>
              </a:rPr>
              <a:t> </a:t>
            </a:r>
            <a:r>
              <a:rPr lang="en-GB" sz="4000" dirty="0" err="1">
                <a:latin typeface="Aileron SemiBold"/>
              </a:rPr>
              <a:t>ar</a:t>
            </a:r>
            <a:r>
              <a:rPr lang="en-GB" sz="4000" dirty="0">
                <a:latin typeface="Aileron SemiBold"/>
              </a:rPr>
              <a:t> y </a:t>
            </a:r>
            <a:r>
              <a:rPr lang="en-GB" sz="4000" dirty="0" err="1">
                <a:latin typeface="Aileron SemiBold"/>
              </a:rPr>
              <a:t>Peryglon</a:t>
            </a:r>
            <a:endParaRPr lang="en-GB" sz="4000" dirty="0">
              <a:latin typeface="Aileron SemiBold"/>
            </a:endParaRPr>
          </a:p>
        </p:txBody>
      </p:sp>
      <p:pic>
        <p:nvPicPr>
          <p:cNvPr id="2" name="Picture 6">
            <a:extLst>
              <a:ext uri="{FF2B5EF4-FFF2-40B4-BE49-F238E27FC236}">
                <a16:creationId xmlns:a16="http://schemas.microsoft.com/office/drawing/2014/main" id="{D680C860-0815-4F6C-A834-1D044F8F686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0842" y="958170"/>
            <a:ext cx="10553698" cy="58381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073675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39ABA164-BF49-2A4D-AA1D-4AC17CA84EC6}"/>
              </a:ext>
            </a:extLst>
          </p:cNvPr>
          <p:cNvSpPr/>
          <p:nvPr/>
        </p:nvSpPr>
        <p:spPr>
          <a:xfrm>
            <a:off x="10984089" y="0"/>
            <a:ext cx="1207911" cy="6858000"/>
          </a:xfrm>
          <a:prstGeom prst="rect">
            <a:avLst/>
          </a:prstGeom>
          <a:solidFill>
            <a:srgbClr val="4E189A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AC3BF629-B90C-3242-9623-16B50894B3D7}"/>
              </a:ext>
            </a:extLst>
          </p:cNvPr>
          <p:cNvSpPr/>
          <p:nvPr/>
        </p:nvSpPr>
        <p:spPr>
          <a:xfrm>
            <a:off x="11943644" y="0"/>
            <a:ext cx="248356" cy="6858000"/>
          </a:xfrm>
          <a:prstGeom prst="rect">
            <a:avLst/>
          </a:prstGeom>
          <a:solidFill>
            <a:srgbClr val="4E189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/>
          <p:cNvSpPr txBox="1"/>
          <p:nvPr/>
        </p:nvSpPr>
        <p:spPr>
          <a:xfrm>
            <a:off x="2506498" y="315579"/>
            <a:ext cx="542007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dirty="0">
                <a:latin typeface="Aileron SemiBold" panose="00000700000000000000" pitchFamily="50" charset="0"/>
              </a:rPr>
              <a:t>Beth </a:t>
            </a:r>
            <a:r>
              <a:rPr lang="en-GB" sz="4000" dirty="0" err="1">
                <a:latin typeface="Aileron SemiBold" panose="00000700000000000000" pitchFamily="50" charset="0"/>
              </a:rPr>
              <a:t>yw</a:t>
            </a:r>
            <a:r>
              <a:rPr lang="en-GB" sz="4000" dirty="0">
                <a:latin typeface="Aileron SemiBold" panose="00000700000000000000" pitchFamily="50" charset="0"/>
              </a:rPr>
              <a:t> </a:t>
            </a:r>
            <a:r>
              <a:rPr lang="en-GB" sz="4000" dirty="0" err="1">
                <a:latin typeface="Aileron SemiBold" panose="00000700000000000000" pitchFamily="50" charset="0"/>
              </a:rPr>
              <a:t>Asesiad</a:t>
            </a:r>
            <a:r>
              <a:rPr lang="en-GB" sz="4000" dirty="0">
                <a:latin typeface="Aileron SemiBold" panose="00000700000000000000" pitchFamily="50" charset="0"/>
              </a:rPr>
              <a:t> </a:t>
            </a:r>
            <a:r>
              <a:rPr lang="en-GB" sz="4000" dirty="0" err="1">
                <a:latin typeface="Aileron SemiBold" panose="00000700000000000000" pitchFamily="50" charset="0"/>
              </a:rPr>
              <a:t>Risg</a:t>
            </a:r>
            <a:r>
              <a:rPr lang="en-GB" sz="4000" dirty="0">
                <a:latin typeface="Aileron SemiBold" panose="00000700000000000000" pitchFamily="50" charset="0"/>
              </a:rPr>
              <a:t>?</a:t>
            </a:r>
            <a:endParaRPr lang="en-GB" sz="4000" dirty="0">
              <a:latin typeface="Aileron SemiBold" panose="00000700000000000000" pitchFamily="50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080654" y="1574444"/>
            <a:ext cx="8719128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solidFill>
                  <a:srgbClr val="3E3E3E"/>
                </a:solidFill>
                <a:latin typeface="Frutiger-roman"/>
              </a:rPr>
              <a:t>Mae </a:t>
            </a:r>
            <a:r>
              <a:rPr lang="en-GB" sz="3200" dirty="0" err="1">
                <a:solidFill>
                  <a:srgbClr val="3E3E3E"/>
                </a:solidFill>
                <a:latin typeface="Frutiger-roman"/>
              </a:rPr>
              <a:t>asesiadau</a:t>
            </a:r>
            <a:r>
              <a:rPr lang="en-GB" sz="3200" dirty="0">
                <a:solidFill>
                  <a:srgbClr val="3E3E3E"/>
                </a:solidFill>
                <a:latin typeface="Frutiger-roman"/>
              </a:rPr>
              <a:t> </a:t>
            </a:r>
            <a:r>
              <a:rPr lang="en-GB" sz="3200" dirty="0" err="1">
                <a:solidFill>
                  <a:srgbClr val="3E3E3E"/>
                </a:solidFill>
                <a:latin typeface="Frutiger-roman"/>
              </a:rPr>
              <a:t>risg</a:t>
            </a:r>
            <a:r>
              <a:rPr lang="en-GB" sz="3200" dirty="0">
                <a:solidFill>
                  <a:srgbClr val="3E3E3E"/>
                </a:solidFill>
                <a:latin typeface="Frutiger-roman"/>
              </a:rPr>
              <a:t> </a:t>
            </a:r>
            <a:r>
              <a:rPr lang="en-GB" sz="3200" dirty="0" err="1">
                <a:solidFill>
                  <a:srgbClr val="3E3E3E"/>
                </a:solidFill>
                <a:latin typeface="Frutiger-roman"/>
              </a:rPr>
              <a:t>yn</a:t>
            </a:r>
            <a:r>
              <a:rPr lang="en-GB" sz="3200" dirty="0">
                <a:solidFill>
                  <a:srgbClr val="3E3E3E"/>
                </a:solidFill>
                <a:latin typeface="Frutiger-roman"/>
              </a:rPr>
              <a:t> </a:t>
            </a:r>
            <a:r>
              <a:rPr lang="en-GB" sz="3200" dirty="0" err="1">
                <a:solidFill>
                  <a:srgbClr val="3E3E3E"/>
                </a:solidFill>
                <a:latin typeface="Frutiger-roman"/>
              </a:rPr>
              <a:t>ffordd</a:t>
            </a:r>
            <a:r>
              <a:rPr lang="en-GB" sz="3200" dirty="0">
                <a:solidFill>
                  <a:srgbClr val="3E3E3E"/>
                </a:solidFill>
                <a:latin typeface="Frutiger-roman"/>
              </a:rPr>
              <a:t> </a:t>
            </a:r>
            <a:r>
              <a:rPr lang="en-GB" sz="3200" dirty="0" err="1">
                <a:solidFill>
                  <a:srgbClr val="3E3E3E"/>
                </a:solidFill>
                <a:latin typeface="Frutiger-roman"/>
              </a:rPr>
              <a:t>syml</a:t>
            </a:r>
            <a:r>
              <a:rPr lang="en-GB" sz="3200" dirty="0">
                <a:solidFill>
                  <a:srgbClr val="3E3E3E"/>
                </a:solidFill>
                <a:latin typeface="Frutiger-roman"/>
              </a:rPr>
              <a:t> o </a:t>
            </a:r>
            <a:r>
              <a:rPr lang="en-GB" sz="3200" dirty="0" err="1">
                <a:solidFill>
                  <a:srgbClr val="3E3E3E"/>
                </a:solidFill>
                <a:latin typeface="Frutiger-roman"/>
              </a:rPr>
              <a:t>nodi</a:t>
            </a:r>
            <a:r>
              <a:rPr lang="en-GB" sz="3200" dirty="0">
                <a:solidFill>
                  <a:srgbClr val="3E3E3E"/>
                </a:solidFill>
                <a:latin typeface="Frutiger-roman"/>
              </a:rPr>
              <a:t> </a:t>
            </a:r>
            <a:r>
              <a:rPr lang="en-GB" sz="3200" dirty="0" err="1">
                <a:solidFill>
                  <a:srgbClr val="3E3E3E"/>
                </a:solidFill>
                <a:latin typeface="Frutiger-roman"/>
              </a:rPr>
              <a:t>peryglon</a:t>
            </a:r>
            <a:r>
              <a:rPr lang="en-GB" sz="3200" dirty="0">
                <a:solidFill>
                  <a:srgbClr val="3E3E3E"/>
                </a:solidFill>
                <a:latin typeface="Frutiger-roman"/>
              </a:rPr>
              <a:t> </a:t>
            </a:r>
            <a:r>
              <a:rPr lang="en-GB" sz="3200" dirty="0" err="1">
                <a:solidFill>
                  <a:srgbClr val="3E3E3E"/>
                </a:solidFill>
                <a:latin typeface="Frutiger-roman"/>
              </a:rPr>
              <a:t>posibl</a:t>
            </a:r>
            <a:r>
              <a:rPr lang="en-GB" sz="3200" dirty="0">
                <a:solidFill>
                  <a:srgbClr val="3E3E3E"/>
                </a:solidFill>
                <a:latin typeface="Frutiger-roman"/>
              </a:rPr>
              <a:t> a </a:t>
            </a:r>
            <a:r>
              <a:rPr lang="en-GB" sz="3200" dirty="0" err="1">
                <a:solidFill>
                  <a:srgbClr val="3E3E3E"/>
                </a:solidFill>
                <a:latin typeface="Frutiger-roman"/>
              </a:rPr>
              <a:t>allai</a:t>
            </a:r>
            <a:r>
              <a:rPr lang="en-GB" sz="3200" dirty="0">
                <a:solidFill>
                  <a:srgbClr val="3E3E3E"/>
                </a:solidFill>
                <a:latin typeface="Frutiger-roman"/>
              </a:rPr>
              <a:t> </a:t>
            </a:r>
            <a:r>
              <a:rPr lang="en-GB" sz="3200" dirty="0" err="1">
                <a:solidFill>
                  <a:srgbClr val="3E3E3E"/>
                </a:solidFill>
                <a:latin typeface="Frutiger-roman"/>
              </a:rPr>
              <a:t>roi</a:t>
            </a:r>
            <a:r>
              <a:rPr lang="en-GB" sz="3200" dirty="0">
                <a:solidFill>
                  <a:srgbClr val="3E3E3E"/>
                </a:solidFill>
                <a:latin typeface="Frutiger-roman"/>
              </a:rPr>
              <a:t> </a:t>
            </a:r>
            <a:r>
              <a:rPr lang="en-GB" sz="3200" dirty="0" err="1">
                <a:solidFill>
                  <a:srgbClr val="3E3E3E"/>
                </a:solidFill>
                <a:latin typeface="Frutiger-roman"/>
              </a:rPr>
              <a:t>unigolion</a:t>
            </a:r>
            <a:r>
              <a:rPr lang="en-GB" sz="3200" dirty="0">
                <a:solidFill>
                  <a:srgbClr val="3E3E3E"/>
                </a:solidFill>
                <a:latin typeface="Frutiger-roman"/>
              </a:rPr>
              <a:t> a / </a:t>
            </a:r>
            <a:r>
              <a:rPr lang="en-GB" sz="3200" dirty="0" err="1">
                <a:solidFill>
                  <a:srgbClr val="3E3E3E"/>
                </a:solidFill>
                <a:latin typeface="Frutiger-roman"/>
              </a:rPr>
              <a:t>neu</a:t>
            </a:r>
            <a:r>
              <a:rPr lang="en-GB" sz="3200" dirty="0">
                <a:solidFill>
                  <a:srgbClr val="3E3E3E"/>
                </a:solidFill>
                <a:latin typeface="Frutiger-roman"/>
              </a:rPr>
              <a:t> </a:t>
            </a:r>
            <a:r>
              <a:rPr lang="en-GB" sz="3200" dirty="0" err="1">
                <a:solidFill>
                  <a:srgbClr val="3E3E3E"/>
                </a:solidFill>
                <a:latin typeface="Frutiger-roman"/>
              </a:rPr>
              <a:t>eiddo</a:t>
            </a:r>
            <a:r>
              <a:rPr lang="en-GB" sz="3200" dirty="0">
                <a:solidFill>
                  <a:srgbClr val="3E3E3E"/>
                </a:solidFill>
                <a:latin typeface="Frutiger-roman"/>
              </a:rPr>
              <a:t> </a:t>
            </a:r>
            <a:r>
              <a:rPr lang="en-GB" sz="3200" dirty="0" err="1">
                <a:solidFill>
                  <a:srgbClr val="3E3E3E"/>
                </a:solidFill>
                <a:latin typeface="Frutiger-roman"/>
              </a:rPr>
              <a:t>mewn</a:t>
            </a:r>
            <a:r>
              <a:rPr lang="en-GB" sz="3200" dirty="0">
                <a:solidFill>
                  <a:srgbClr val="3E3E3E"/>
                </a:solidFill>
                <a:latin typeface="Frutiger-roman"/>
              </a:rPr>
              <a:t> </a:t>
            </a:r>
            <a:r>
              <a:rPr lang="en-GB" sz="3200" dirty="0" err="1">
                <a:solidFill>
                  <a:srgbClr val="3E3E3E"/>
                </a:solidFill>
                <a:latin typeface="Frutiger-roman"/>
              </a:rPr>
              <a:t>perygl</a:t>
            </a:r>
            <a:r>
              <a:rPr lang="en-GB" sz="3200" dirty="0">
                <a:solidFill>
                  <a:srgbClr val="3E3E3E"/>
                </a:solidFill>
                <a:latin typeface="Frutiger-roman"/>
              </a:rPr>
              <a:t> o </a:t>
            </a:r>
            <a:r>
              <a:rPr lang="en-GB" sz="3200" dirty="0" err="1">
                <a:solidFill>
                  <a:srgbClr val="3E3E3E"/>
                </a:solidFill>
                <a:latin typeface="Frutiger-roman"/>
              </a:rPr>
              <a:t>ddifrod</a:t>
            </a:r>
            <a:r>
              <a:rPr lang="en-GB" sz="3200" dirty="0">
                <a:solidFill>
                  <a:srgbClr val="3E3E3E"/>
                </a:solidFill>
                <a:latin typeface="Frutiger-roman"/>
              </a:rPr>
              <a:t>, </a:t>
            </a:r>
            <a:r>
              <a:rPr lang="en-GB" sz="3200" dirty="0" err="1">
                <a:solidFill>
                  <a:srgbClr val="3E3E3E"/>
                </a:solidFill>
                <a:latin typeface="Frutiger-roman"/>
              </a:rPr>
              <a:t>anaf</a:t>
            </a:r>
            <a:r>
              <a:rPr lang="en-GB" sz="3200" dirty="0">
                <a:solidFill>
                  <a:srgbClr val="3E3E3E"/>
                </a:solidFill>
                <a:latin typeface="Frutiger-roman"/>
              </a:rPr>
              <a:t> </a:t>
            </a:r>
            <a:r>
              <a:rPr lang="en-GB" sz="3200" dirty="0" err="1">
                <a:solidFill>
                  <a:srgbClr val="3E3E3E"/>
                </a:solidFill>
                <a:latin typeface="Frutiger-roman"/>
              </a:rPr>
              <a:t>neu</a:t>
            </a:r>
            <a:r>
              <a:rPr lang="en-GB" sz="3200" dirty="0">
                <a:solidFill>
                  <a:srgbClr val="3E3E3E"/>
                </a:solidFill>
                <a:latin typeface="Frutiger-roman"/>
              </a:rPr>
              <a:t> </a:t>
            </a:r>
            <a:r>
              <a:rPr lang="en-GB" sz="3200" dirty="0" err="1">
                <a:solidFill>
                  <a:srgbClr val="3E3E3E"/>
                </a:solidFill>
                <a:latin typeface="Frutiger-roman"/>
              </a:rPr>
              <a:t>hyd</a:t>
            </a:r>
            <a:r>
              <a:rPr lang="en-GB" sz="3200" dirty="0">
                <a:solidFill>
                  <a:srgbClr val="3E3E3E"/>
                </a:solidFill>
                <a:latin typeface="Frutiger-roman"/>
              </a:rPr>
              <a:t> </a:t>
            </a:r>
            <a:r>
              <a:rPr lang="en-GB" sz="3200" dirty="0" err="1">
                <a:solidFill>
                  <a:srgbClr val="3E3E3E"/>
                </a:solidFill>
                <a:latin typeface="Frutiger-roman"/>
              </a:rPr>
              <a:t>yn</a:t>
            </a:r>
            <a:r>
              <a:rPr lang="en-GB" sz="3200" dirty="0">
                <a:solidFill>
                  <a:srgbClr val="3E3E3E"/>
                </a:solidFill>
                <a:latin typeface="Frutiger-roman"/>
              </a:rPr>
              <a:t> </a:t>
            </a:r>
            <a:r>
              <a:rPr lang="en-GB" sz="3200" dirty="0" err="1">
                <a:solidFill>
                  <a:srgbClr val="3E3E3E"/>
                </a:solidFill>
                <a:latin typeface="Frutiger-roman"/>
              </a:rPr>
              <a:t>oed</a:t>
            </a:r>
            <a:r>
              <a:rPr lang="en-GB" sz="3200" dirty="0">
                <a:solidFill>
                  <a:srgbClr val="3E3E3E"/>
                </a:solidFill>
                <a:latin typeface="Frutiger-roman"/>
              </a:rPr>
              <a:t> </a:t>
            </a:r>
            <a:r>
              <a:rPr lang="en-GB" sz="3200" dirty="0" err="1">
                <a:solidFill>
                  <a:srgbClr val="3E3E3E"/>
                </a:solidFill>
                <a:latin typeface="Frutiger-roman"/>
              </a:rPr>
              <a:t>farwolaeth</a:t>
            </a:r>
            <a:r>
              <a:rPr lang="en-GB" sz="3200" dirty="0">
                <a:solidFill>
                  <a:srgbClr val="3E3E3E"/>
                </a:solidFill>
                <a:latin typeface="Frutiger-roman"/>
              </a:rPr>
              <a:t>.</a:t>
            </a:r>
          </a:p>
          <a:p>
            <a:endParaRPr lang="en-GB" sz="3200" dirty="0">
              <a:solidFill>
                <a:srgbClr val="3E3E3E"/>
              </a:solidFill>
              <a:latin typeface="Frutiger-roman"/>
            </a:endParaRPr>
          </a:p>
          <a:p>
            <a:r>
              <a:rPr lang="en-GB" sz="3200" dirty="0" err="1">
                <a:solidFill>
                  <a:srgbClr val="3E3E3E"/>
                </a:solidFill>
                <a:latin typeface="Frutiger-roman"/>
              </a:rPr>
              <a:t>Nid</a:t>
            </a:r>
            <a:r>
              <a:rPr lang="en-GB" sz="3200" dirty="0">
                <a:solidFill>
                  <a:srgbClr val="3E3E3E"/>
                </a:solidFill>
                <a:latin typeface="Frutiger-roman"/>
              </a:rPr>
              <a:t> </a:t>
            </a:r>
            <a:r>
              <a:rPr lang="en-GB" sz="3200" dirty="0" err="1">
                <a:solidFill>
                  <a:srgbClr val="3E3E3E"/>
                </a:solidFill>
                <a:latin typeface="Frutiger-roman"/>
              </a:rPr>
              <a:t>oes</a:t>
            </a:r>
            <a:r>
              <a:rPr lang="en-GB" sz="3200" dirty="0">
                <a:solidFill>
                  <a:srgbClr val="3E3E3E"/>
                </a:solidFill>
                <a:latin typeface="Frutiger-roman"/>
              </a:rPr>
              <a:t> y </a:t>
            </a:r>
            <a:r>
              <a:rPr lang="en-GB" sz="3200" dirty="0" err="1">
                <a:solidFill>
                  <a:srgbClr val="3E3E3E"/>
                </a:solidFill>
                <a:latin typeface="Frutiger-roman"/>
              </a:rPr>
              <a:t>fath</a:t>
            </a:r>
            <a:r>
              <a:rPr lang="en-GB" sz="3200" dirty="0">
                <a:solidFill>
                  <a:srgbClr val="3E3E3E"/>
                </a:solidFill>
                <a:latin typeface="Frutiger-roman"/>
              </a:rPr>
              <a:t> </a:t>
            </a:r>
            <a:r>
              <a:rPr lang="en-GB" sz="3200" dirty="0" err="1">
                <a:solidFill>
                  <a:srgbClr val="3E3E3E"/>
                </a:solidFill>
                <a:latin typeface="Frutiger-roman"/>
              </a:rPr>
              <a:t>beth</a:t>
            </a:r>
            <a:r>
              <a:rPr lang="en-GB" sz="3200" dirty="0">
                <a:solidFill>
                  <a:srgbClr val="3E3E3E"/>
                </a:solidFill>
                <a:latin typeface="Frutiger-roman"/>
              </a:rPr>
              <a:t> ag un dull </a:t>
            </a:r>
            <a:r>
              <a:rPr lang="en-GB" sz="3200" dirty="0" err="1">
                <a:solidFill>
                  <a:srgbClr val="3E3E3E"/>
                </a:solidFill>
                <a:latin typeface="Frutiger-roman"/>
              </a:rPr>
              <a:t>gweithredu</a:t>
            </a:r>
            <a:r>
              <a:rPr lang="en-GB" sz="3200" dirty="0">
                <a:solidFill>
                  <a:srgbClr val="3E3E3E"/>
                </a:solidFill>
                <a:latin typeface="Frutiger-roman"/>
              </a:rPr>
              <a:t> </a:t>
            </a:r>
            <a:r>
              <a:rPr lang="en-GB" sz="3200" dirty="0" err="1">
                <a:solidFill>
                  <a:srgbClr val="3E3E3E"/>
                </a:solidFill>
                <a:latin typeface="Frutiger-roman"/>
              </a:rPr>
              <a:t>sy'n</a:t>
            </a:r>
            <a:r>
              <a:rPr lang="en-GB" sz="3200" dirty="0">
                <a:solidFill>
                  <a:srgbClr val="3E3E3E"/>
                </a:solidFill>
                <a:latin typeface="Frutiger-roman"/>
              </a:rPr>
              <a:t> </a:t>
            </a:r>
            <a:r>
              <a:rPr lang="en-GB" sz="3200" dirty="0" err="1">
                <a:solidFill>
                  <a:srgbClr val="3E3E3E"/>
                </a:solidFill>
                <a:latin typeface="Frutiger-roman"/>
              </a:rPr>
              <a:t>addas</a:t>
            </a:r>
            <a:r>
              <a:rPr lang="en-GB" sz="3200" dirty="0">
                <a:solidFill>
                  <a:srgbClr val="3E3E3E"/>
                </a:solidFill>
                <a:latin typeface="Frutiger-roman"/>
              </a:rPr>
              <a:t> </a:t>
            </a:r>
            <a:r>
              <a:rPr lang="en-GB" sz="3200" dirty="0" err="1">
                <a:solidFill>
                  <a:srgbClr val="3E3E3E"/>
                </a:solidFill>
                <a:latin typeface="Frutiger-roman"/>
              </a:rPr>
              <a:t>i</a:t>
            </a:r>
            <a:r>
              <a:rPr lang="en-GB" sz="3200" dirty="0">
                <a:solidFill>
                  <a:srgbClr val="3E3E3E"/>
                </a:solidFill>
                <a:latin typeface="Frutiger-roman"/>
              </a:rPr>
              <a:t> </a:t>
            </a:r>
            <a:r>
              <a:rPr lang="en-GB" sz="3200" dirty="0" err="1">
                <a:solidFill>
                  <a:srgbClr val="3E3E3E"/>
                </a:solidFill>
                <a:latin typeface="Frutiger-roman"/>
              </a:rPr>
              <a:t>bawb</a:t>
            </a:r>
            <a:r>
              <a:rPr lang="en-GB" sz="3200" dirty="0">
                <a:solidFill>
                  <a:srgbClr val="3E3E3E"/>
                </a:solidFill>
                <a:latin typeface="Frutiger-roman"/>
              </a:rPr>
              <a:t> - </a:t>
            </a:r>
            <a:r>
              <a:rPr lang="en-GB" sz="3200" dirty="0" err="1">
                <a:solidFill>
                  <a:srgbClr val="3E3E3E"/>
                </a:solidFill>
                <a:latin typeface="Frutiger-roman"/>
              </a:rPr>
              <a:t>dylent</a:t>
            </a:r>
            <a:r>
              <a:rPr lang="en-GB" sz="3200" dirty="0">
                <a:solidFill>
                  <a:srgbClr val="3E3E3E"/>
                </a:solidFill>
                <a:latin typeface="Frutiger-roman"/>
              </a:rPr>
              <a:t> </a:t>
            </a:r>
            <a:r>
              <a:rPr lang="en-GB" sz="3200" dirty="0" err="1">
                <a:solidFill>
                  <a:srgbClr val="3E3E3E"/>
                </a:solidFill>
                <a:latin typeface="Frutiger-roman"/>
              </a:rPr>
              <a:t>gael</a:t>
            </a:r>
            <a:r>
              <a:rPr lang="en-GB" sz="3200" dirty="0">
                <a:solidFill>
                  <a:srgbClr val="3E3E3E"/>
                </a:solidFill>
                <a:latin typeface="Frutiger-roman"/>
              </a:rPr>
              <a:t> </a:t>
            </a:r>
            <a:r>
              <a:rPr lang="en-GB" sz="3200" dirty="0" err="1">
                <a:solidFill>
                  <a:srgbClr val="3E3E3E"/>
                </a:solidFill>
                <a:latin typeface="Frutiger-roman"/>
              </a:rPr>
              <a:t>eu</a:t>
            </a:r>
            <a:r>
              <a:rPr lang="en-GB" sz="3200" dirty="0">
                <a:solidFill>
                  <a:srgbClr val="3E3E3E"/>
                </a:solidFill>
                <a:latin typeface="Frutiger-roman"/>
              </a:rPr>
              <a:t> </a:t>
            </a:r>
            <a:r>
              <a:rPr lang="en-GB" sz="3200" dirty="0" err="1">
                <a:solidFill>
                  <a:srgbClr val="3E3E3E"/>
                </a:solidFill>
                <a:latin typeface="Frutiger-roman"/>
              </a:rPr>
              <a:t>teilwra</a:t>
            </a:r>
            <a:r>
              <a:rPr lang="en-GB" sz="3200" dirty="0">
                <a:solidFill>
                  <a:srgbClr val="3E3E3E"/>
                </a:solidFill>
                <a:latin typeface="Frutiger-roman"/>
              </a:rPr>
              <a:t> </a:t>
            </a:r>
            <a:r>
              <a:rPr lang="en-GB" sz="3200" dirty="0" err="1">
                <a:solidFill>
                  <a:srgbClr val="3E3E3E"/>
                </a:solidFill>
                <a:latin typeface="Frutiger-roman"/>
              </a:rPr>
              <a:t>i'r</a:t>
            </a:r>
            <a:r>
              <a:rPr lang="en-GB" sz="3200" dirty="0">
                <a:solidFill>
                  <a:srgbClr val="3E3E3E"/>
                </a:solidFill>
                <a:latin typeface="Frutiger-roman"/>
              </a:rPr>
              <a:t> </a:t>
            </a:r>
            <a:r>
              <a:rPr lang="en-GB" sz="3200" dirty="0" err="1">
                <a:solidFill>
                  <a:srgbClr val="3E3E3E"/>
                </a:solidFill>
                <a:latin typeface="Frutiger-roman"/>
              </a:rPr>
              <a:t>hyn</a:t>
            </a:r>
            <a:r>
              <a:rPr lang="en-GB" sz="3200" dirty="0">
                <a:solidFill>
                  <a:srgbClr val="3E3E3E"/>
                </a:solidFill>
                <a:latin typeface="Frutiger-roman"/>
              </a:rPr>
              <a:t> y </a:t>
            </a:r>
            <a:r>
              <a:rPr lang="en-GB" sz="3200" dirty="0" err="1">
                <a:solidFill>
                  <a:srgbClr val="3E3E3E"/>
                </a:solidFill>
                <a:latin typeface="Frutiger-roman"/>
              </a:rPr>
              <a:t>mae</a:t>
            </a:r>
            <a:r>
              <a:rPr lang="en-GB" sz="3200" dirty="0">
                <a:solidFill>
                  <a:srgbClr val="3E3E3E"/>
                </a:solidFill>
                <a:latin typeface="Frutiger-roman"/>
              </a:rPr>
              <a:t> </a:t>
            </a:r>
            <a:r>
              <a:rPr lang="en-GB" sz="3200" dirty="0" err="1">
                <a:solidFill>
                  <a:srgbClr val="3E3E3E"/>
                </a:solidFill>
                <a:latin typeface="Frutiger-roman"/>
              </a:rPr>
              <a:t>eich</a:t>
            </a:r>
            <a:r>
              <a:rPr lang="en-GB" sz="3200" dirty="0">
                <a:solidFill>
                  <a:srgbClr val="3E3E3E"/>
                </a:solidFill>
                <a:latin typeface="Frutiger-roman"/>
              </a:rPr>
              <a:t> </a:t>
            </a:r>
            <a:r>
              <a:rPr lang="en-GB" sz="3200" dirty="0" err="1">
                <a:solidFill>
                  <a:srgbClr val="3E3E3E"/>
                </a:solidFill>
                <a:latin typeface="Frutiger-roman"/>
              </a:rPr>
              <a:t>grŵp</a:t>
            </a:r>
            <a:r>
              <a:rPr lang="en-GB" sz="3200" dirty="0">
                <a:solidFill>
                  <a:srgbClr val="3E3E3E"/>
                </a:solidFill>
                <a:latin typeface="Frutiger-roman"/>
              </a:rPr>
              <a:t> </a:t>
            </a:r>
            <a:r>
              <a:rPr lang="en-GB" sz="3200" dirty="0" err="1">
                <a:solidFill>
                  <a:srgbClr val="3E3E3E"/>
                </a:solidFill>
                <a:latin typeface="Frutiger-roman"/>
              </a:rPr>
              <a:t>yn</a:t>
            </a:r>
            <a:r>
              <a:rPr lang="en-GB" sz="3200" dirty="0">
                <a:solidFill>
                  <a:srgbClr val="3E3E3E"/>
                </a:solidFill>
                <a:latin typeface="Frutiger-roman"/>
              </a:rPr>
              <a:t> </a:t>
            </a:r>
            <a:r>
              <a:rPr lang="en-GB" sz="3200" dirty="0" err="1">
                <a:solidFill>
                  <a:srgbClr val="3E3E3E"/>
                </a:solidFill>
                <a:latin typeface="Frutiger-roman"/>
              </a:rPr>
              <a:t>ei</a:t>
            </a:r>
            <a:r>
              <a:rPr lang="en-GB" sz="3200" dirty="0">
                <a:solidFill>
                  <a:srgbClr val="3E3E3E"/>
                </a:solidFill>
                <a:latin typeface="Frutiger-roman"/>
              </a:rPr>
              <a:t> </a:t>
            </a:r>
            <a:r>
              <a:rPr lang="en-GB" sz="3200" dirty="0" err="1">
                <a:solidFill>
                  <a:srgbClr val="3E3E3E"/>
                </a:solidFill>
                <a:latin typeface="Frutiger-roman"/>
              </a:rPr>
              <a:t>wneud</a:t>
            </a:r>
            <a:r>
              <a:rPr lang="en-GB" sz="3200" dirty="0">
                <a:solidFill>
                  <a:srgbClr val="3E3E3E"/>
                </a:solidFill>
                <a:latin typeface="Frutiger-roman"/>
              </a:rPr>
              <a:t> </a:t>
            </a:r>
            <a:r>
              <a:rPr lang="en-GB" sz="3200" dirty="0" err="1">
                <a:solidFill>
                  <a:srgbClr val="3E3E3E"/>
                </a:solidFill>
                <a:latin typeface="Frutiger-roman"/>
              </a:rPr>
              <a:t>a'r</a:t>
            </a:r>
            <a:r>
              <a:rPr lang="en-GB" sz="3200" dirty="0">
                <a:solidFill>
                  <a:srgbClr val="3E3E3E"/>
                </a:solidFill>
                <a:latin typeface="Frutiger-roman"/>
              </a:rPr>
              <a:t> </a:t>
            </a:r>
            <a:r>
              <a:rPr lang="en-GB" sz="3200" dirty="0" err="1">
                <a:solidFill>
                  <a:srgbClr val="3E3E3E"/>
                </a:solidFill>
                <a:latin typeface="Frutiger-roman"/>
              </a:rPr>
              <a:t>risgiau</a:t>
            </a:r>
            <a:r>
              <a:rPr lang="en-GB" sz="3200" dirty="0">
                <a:solidFill>
                  <a:srgbClr val="3E3E3E"/>
                </a:solidFill>
                <a:latin typeface="Frutiger-roman"/>
              </a:rPr>
              <a:t> </a:t>
            </a:r>
            <a:r>
              <a:rPr lang="en-GB" sz="3200" dirty="0" err="1">
                <a:solidFill>
                  <a:srgbClr val="3E3E3E"/>
                </a:solidFill>
                <a:latin typeface="Frutiger-roman"/>
              </a:rPr>
              <a:t>penodol</a:t>
            </a:r>
            <a:r>
              <a:rPr lang="en-GB" sz="3200" dirty="0">
                <a:solidFill>
                  <a:srgbClr val="3E3E3E"/>
                </a:solidFill>
                <a:latin typeface="Frutiger-roman"/>
              </a:rPr>
              <a:t> y </a:t>
            </a:r>
            <a:r>
              <a:rPr lang="en-GB" sz="3200" dirty="0" err="1">
                <a:solidFill>
                  <a:srgbClr val="3E3E3E"/>
                </a:solidFill>
                <a:latin typeface="Frutiger-roman"/>
              </a:rPr>
              <a:t>gallech</a:t>
            </a:r>
            <a:r>
              <a:rPr lang="en-GB" sz="3200" dirty="0">
                <a:solidFill>
                  <a:srgbClr val="3E3E3E"/>
                </a:solidFill>
                <a:latin typeface="Frutiger-roman"/>
              </a:rPr>
              <a:t> </a:t>
            </a:r>
            <a:r>
              <a:rPr lang="en-GB" sz="3200" dirty="0" err="1">
                <a:solidFill>
                  <a:srgbClr val="3E3E3E"/>
                </a:solidFill>
                <a:latin typeface="Frutiger-roman"/>
              </a:rPr>
              <a:t>eu</a:t>
            </a:r>
            <a:r>
              <a:rPr lang="en-GB" sz="3200" dirty="0">
                <a:solidFill>
                  <a:srgbClr val="3E3E3E"/>
                </a:solidFill>
                <a:latin typeface="Frutiger-roman"/>
              </a:rPr>
              <a:t> </a:t>
            </a:r>
            <a:r>
              <a:rPr lang="en-GB" sz="3200" dirty="0" err="1">
                <a:solidFill>
                  <a:srgbClr val="3E3E3E"/>
                </a:solidFill>
                <a:latin typeface="Frutiger-roman"/>
              </a:rPr>
              <a:t>hwynebu</a:t>
            </a:r>
            <a:r>
              <a:rPr lang="en-GB" sz="3200" dirty="0">
                <a:solidFill>
                  <a:srgbClr val="3E3E3E"/>
                </a:solidFill>
                <a:latin typeface="Frutiger-roman"/>
              </a:rPr>
              <a:t>.</a:t>
            </a:r>
            <a:endParaRPr lang="en-GB" sz="3200" dirty="0">
              <a:latin typeface="Aileron Light" panose="00000400000000000000" pitchFamily="50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748950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5C56D10B-A3D9-D443-88B1-4C5E25DC9DA3}"/>
              </a:ext>
            </a:extLst>
          </p:cNvPr>
          <p:cNvSpPr/>
          <p:nvPr/>
        </p:nvSpPr>
        <p:spPr>
          <a:xfrm>
            <a:off x="11943644" y="0"/>
            <a:ext cx="248356" cy="6858000"/>
          </a:xfrm>
          <a:prstGeom prst="rect">
            <a:avLst/>
          </a:prstGeom>
          <a:solidFill>
            <a:srgbClr val="4E189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Mae </a:t>
            </a:r>
            <a:r>
              <a:rPr lang="en-GB" dirty="0" err="1"/>
              <a:t>asesiadau</a:t>
            </a:r>
            <a:r>
              <a:rPr lang="en-GB" dirty="0"/>
              <a:t> </a:t>
            </a:r>
            <a:r>
              <a:rPr lang="en-GB" dirty="0" err="1"/>
              <a:t>risg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ddogfennau</a:t>
            </a:r>
            <a:r>
              <a:rPr lang="en-GB" dirty="0"/>
              <a:t> </a:t>
            </a:r>
            <a:r>
              <a:rPr lang="en-GB" dirty="0" err="1"/>
              <a:t>cyfreithiol</a:t>
            </a:r>
            <a:r>
              <a:rPr lang="en-GB" dirty="0"/>
              <a:t> </a:t>
            </a:r>
            <a:r>
              <a:rPr lang="en-GB" dirty="0" err="1"/>
              <a:t>sy'n</a:t>
            </a:r>
            <a:r>
              <a:rPr lang="en-GB" dirty="0"/>
              <a:t> </a:t>
            </a:r>
            <a:r>
              <a:rPr lang="en-GB" dirty="0" err="1"/>
              <a:t>ofynnol</a:t>
            </a:r>
            <a:r>
              <a:rPr lang="en-GB" dirty="0"/>
              <a:t> o </a:t>
            </a:r>
            <a:r>
              <a:rPr lang="en-GB" dirty="0" err="1"/>
              <a:t>dan</a:t>
            </a:r>
            <a:r>
              <a:rPr lang="en-GB" dirty="0"/>
              <a:t> y </a:t>
            </a:r>
            <a:r>
              <a:rPr lang="en-GB" dirty="0" err="1"/>
              <a:t>gyfraith</a:t>
            </a:r>
            <a:r>
              <a:rPr lang="en-GB" dirty="0"/>
              <a:t> </a:t>
            </a:r>
            <a:r>
              <a:rPr lang="en-GB" dirty="0" err="1"/>
              <a:t>Iechyd</a:t>
            </a:r>
            <a:r>
              <a:rPr lang="en-GB" dirty="0"/>
              <a:t> a </a:t>
            </a:r>
            <a:r>
              <a:rPr lang="en-GB" dirty="0" err="1"/>
              <a:t>Diogelwch</a:t>
            </a:r>
            <a:r>
              <a:rPr lang="en-GB" dirty="0"/>
              <a:t>. </a:t>
            </a:r>
            <a:r>
              <a:rPr lang="en-GB" dirty="0" err="1"/>
              <a:t>Rhaid</a:t>
            </a:r>
            <a:r>
              <a:rPr lang="en-GB" dirty="0"/>
              <a:t> </a:t>
            </a:r>
            <a:r>
              <a:rPr lang="en-GB" dirty="0" err="1"/>
              <a:t>llenwi'r</a:t>
            </a:r>
            <a:r>
              <a:rPr lang="en-GB" dirty="0"/>
              <a:t> </a:t>
            </a:r>
            <a:r>
              <a:rPr lang="en-GB" dirty="0" err="1"/>
              <a:t>ffurflen</a:t>
            </a:r>
            <a:r>
              <a:rPr lang="en-GB" dirty="0"/>
              <a:t> hon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gyfer</a:t>
            </a:r>
            <a:r>
              <a:rPr lang="en-GB" dirty="0"/>
              <a:t> </a:t>
            </a:r>
            <a:r>
              <a:rPr lang="en-GB" dirty="0" err="1"/>
              <a:t>unrhyw</a:t>
            </a:r>
            <a:r>
              <a:rPr lang="en-GB" dirty="0"/>
              <a:t> </a:t>
            </a:r>
            <a:r>
              <a:rPr lang="en-GB" dirty="0" err="1"/>
              <a:t>weithgaredd</a:t>
            </a:r>
            <a:r>
              <a:rPr lang="en-GB" dirty="0"/>
              <a:t> y </a:t>
            </a:r>
            <a:r>
              <a:rPr lang="en-GB" dirty="0" err="1"/>
              <a:t>byddwch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gynnal</a:t>
            </a:r>
            <a:r>
              <a:rPr lang="en-GB" dirty="0"/>
              <a:t> </a:t>
            </a:r>
            <a:r>
              <a:rPr lang="en-GB" dirty="0" err="1"/>
              <a:t>fel</a:t>
            </a:r>
            <a:r>
              <a:rPr lang="en-GB" dirty="0"/>
              <a:t> </a:t>
            </a:r>
            <a:r>
              <a:rPr lang="en-GB" dirty="0" err="1"/>
              <a:t>clwb</a:t>
            </a:r>
            <a:r>
              <a:rPr lang="en-GB" dirty="0"/>
              <a:t> </a:t>
            </a:r>
            <a:r>
              <a:rPr lang="en-GB" dirty="0" err="1"/>
              <a:t>neu</a:t>
            </a:r>
            <a:r>
              <a:rPr lang="en-GB" dirty="0"/>
              <a:t> </a:t>
            </a:r>
            <a:r>
              <a:rPr lang="en-GB" dirty="0" err="1"/>
              <a:t>gymdeithas</a:t>
            </a:r>
            <a:r>
              <a:rPr lang="en-GB" dirty="0"/>
              <a:t>, </a:t>
            </a:r>
            <a:r>
              <a:rPr lang="en-GB" dirty="0" err="1"/>
              <a:t>p'un</a:t>
            </a:r>
            <a:r>
              <a:rPr lang="en-GB" dirty="0"/>
              <a:t> a </a:t>
            </a:r>
            <a:r>
              <a:rPr lang="en-GB" dirty="0" err="1"/>
              <a:t>yw'n</a:t>
            </a:r>
            <a:r>
              <a:rPr lang="en-GB" dirty="0"/>
              <a:t> </a:t>
            </a:r>
            <a:r>
              <a:rPr lang="en-GB" dirty="0" err="1"/>
              <a:t>gyfres</a:t>
            </a:r>
            <a:r>
              <a:rPr lang="en-GB" dirty="0"/>
              <a:t> </a:t>
            </a:r>
            <a:r>
              <a:rPr lang="en-GB" dirty="0" err="1"/>
              <a:t>reolaidd</a:t>
            </a:r>
            <a:r>
              <a:rPr lang="en-GB" dirty="0"/>
              <a:t> o </a:t>
            </a:r>
            <a:r>
              <a:rPr lang="en-GB" dirty="0" err="1"/>
              <a:t>gemau</a:t>
            </a:r>
            <a:r>
              <a:rPr lang="en-GB" dirty="0"/>
              <a:t> </a:t>
            </a:r>
            <a:r>
              <a:rPr lang="en-GB" dirty="0" err="1"/>
              <a:t>neu'n</a:t>
            </a:r>
            <a:r>
              <a:rPr lang="en-GB" dirty="0"/>
              <a:t> </a:t>
            </a:r>
            <a:r>
              <a:rPr lang="en-GB" dirty="0" err="1"/>
              <a:t>daith</a:t>
            </a:r>
            <a:r>
              <a:rPr lang="en-GB" dirty="0"/>
              <a:t> </a:t>
            </a:r>
            <a:r>
              <a:rPr lang="en-GB" dirty="0" err="1"/>
              <a:t>untro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Alton Towers.</a:t>
            </a:r>
          </a:p>
          <a:p>
            <a:r>
              <a:rPr lang="en-GB" dirty="0"/>
              <a:t>Mae </a:t>
            </a:r>
            <a:r>
              <a:rPr lang="en-GB" dirty="0" err="1"/>
              <a:t>angen</a:t>
            </a:r>
            <a:r>
              <a:rPr lang="en-GB" dirty="0"/>
              <a:t> 2 </a:t>
            </a:r>
            <a:r>
              <a:rPr lang="en-GB" dirty="0" err="1"/>
              <a:t>brif</a:t>
            </a:r>
            <a:r>
              <a:rPr lang="en-GB" dirty="0"/>
              <a:t> </a:t>
            </a:r>
            <a:r>
              <a:rPr lang="en-GB" dirty="0" err="1"/>
              <a:t>fath</a:t>
            </a:r>
            <a:r>
              <a:rPr lang="en-GB" dirty="0"/>
              <a:t> o </a:t>
            </a:r>
            <a:r>
              <a:rPr lang="en-GB" dirty="0" err="1"/>
              <a:t>asesiad</a:t>
            </a:r>
            <a:r>
              <a:rPr lang="en-GB" dirty="0"/>
              <a:t> </a:t>
            </a:r>
            <a:r>
              <a:rPr lang="en-GB" dirty="0" err="1"/>
              <a:t>risg</a:t>
            </a:r>
            <a:r>
              <a:rPr lang="en-GB" dirty="0"/>
              <a:t>. </a:t>
            </a:r>
            <a:r>
              <a:rPr lang="en-GB" dirty="0" err="1"/>
              <a:t>Os</a:t>
            </a:r>
            <a:r>
              <a:rPr lang="en-GB" dirty="0"/>
              <a:t> </a:t>
            </a:r>
            <a:r>
              <a:rPr lang="en-GB" dirty="0" err="1"/>
              <a:t>yw'ch</a:t>
            </a:r>
            <a:r>
              <a:rPr lang="en-GB" dirty="0"/>
              <a:t> </a:t>
            </a:r>
            <a:r>
              <a:rPr lang="en-GB" dirty="0" err="1"/>
              <a:t>clwb</a:t>
            </a:r>
            <a:r>
              <a:rPr lang="en-GB" dirty="0"/>
              <a:t> </a:t>
            </a:r>
            <a:r>
              <a:rPr lang="en-GB" dirty="0" err="1"/>
              <a:t>neu'ch</a:t>
            </a:r>
            <a:r>
              <a:rPr lang="en-GB" dirty="0"/>
              <a:t> </a:t>
            </a:r>
            <a:r>
              <a:rPr lang="en-GB" dirty="0" err="1"/>
              <a:t>cymdeithas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cynnal</a:t>
            </a:r>
            <a:r>
              <a:rPr lang="en-GB" dirty="0"/>
              <a:t> </a:t>
            </a:r>
            <a:r>
              <a:rPr lang="en-GB" dirty="0" err="1"/>
              <a:t>digwyddiad</a:t>
            </a:r>
            <a:r>
              <a:rPr lang="en-GB" dirty="0"/>
              <a:t> </a:t>
            </a:r>
            <a:r>
              <a:rPr lang="en-GB" dirty="0" err="1"/>
              <a:t>rheolaidd</a:t>
            </a:r>
            <a:r>
              <a:rPr lang="en-GB" dirty="0"/>
              <a:t> </a:t>
            </a:r>
            <a:r>
              <a:rPr lang="en-GB" dirty="0" err="1"/>
              <a:t>fel</a:t>
            </a:r>
            <a:r>
              <a:rPr lang="en-GB" dirty="0"/>
              <a:t> </a:t>
            </a:r>
            <a:r>
              <a:rPr lang="en-GB" dirty="0" err="1"/>
              <a:t>chwarae</a:t>
            </a:r>
            <a:r>
              <a:rPr lang="en-GB" dirty="0"/>
              <a:t> </a:t>
            </a:r>
            <a:r>
              <a:rPr lang="en-GB" dirty="0" err="1"/>
              <a:t>hoci</a:t>
            </a:r>
            <a:r>
              <a:rPr lang="en-GB" dirty="0"/>
              <a:t> </a:t>
            </a:r>
            <a:r>
              <a:rPr lang="en-GB" dirty="0" err="1"/>
              <a:t>unwaith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wythnos</a:t>
            </a:r>
            <a:r>
              <a:rPr lang="en-GB" dirty="0"/>
              <a:t> </a:t>
            </a:r>
            <a:r>
              <a:rPr lang="en-GB" dirty="0" err="1"/>
              <a:t>trwy</a:t>
            </a:r>
            <a:r>
              <a:rPr lang="en-GB" dirty="0"/>
              <a:t> </a:t>
            </a:r>
            <a:r>
              <a:rPr lang="en-GB" dirty="0" err="1"/>
              <a:t>gydol</a:t>
            </a:r>
            <a:r>
              <a:rPr lang="en-GB" dirty="0"/>
              <a:t> y </a:t>
            </a:r>
            <a:r>
              <a:rPr lang="en-GB" dirty="0" err="1"/>
              <a:t>flwyddyn</a:t>
            </a:r>
            <a:r>
              <a:rPr lang="en-GB" dirty="0"/>
              <a:t>, </a:t>
            </a:r>
            <a:r>
              <a:rPr lang="en-GB" dirty="0" err="1"/>
              <a:t>gallwch</a:t>
            </a:r>
            <a:r>
              <a:rPr lang="en-GB" dirty="0"/>
              <a:t> </a:t>
            </a:r>
            <a:r>
              <a:rPr lang="en-GB" dirty="0" err="1"/>
              <a:t>gynnal</a:t>
            </a:r>
            <a:r>
              <a:rPr lang="en-GB" dirty="0"/>
              <a:t> </a:t>
            </a:r>
            <a:r>
              <a:rPr lang="en-GB" dirty="0" err="1"/>
              <a:t>asesiad</a:t>
            </a:r>
            <a:r>
              <a:rPr lang="en-GB" dirty="0"/>
              <a:t> </a:t>
            </a:r>
            <a:r>
              <a:rPr lang="en-GB" dirty="0" err="1"/>
              <a:t>risg</a:t>
            </a:r>
            <a:r>
              <a:rPr lang="en-GB" dirty="0"/>
              <a:t> </a:t>
            </a:r>
            <a:r>
              <a:rPr lang="en-GB" dirty="0" err="1"/>
              <a:t>generig</a:t>
            </a:r>
            <a:r>
              <a:rPr lang="en-GB" dirty="0"/>
              <a:t> am y </a:t>
            </a:r>
            <a:r>
              <a:rPr lang="en-GB" dirty="0" err="1"/>
              <a:t>flwyddyn</a:t>
            </a:r>
            <a:r>
              <a:rPr lang="en-GB" dirty="0"/>
              <a:t> </a:t>
            </a:r>
            <a:r>
              <a:rPr lang="en-GB" dirty="0" err="1"/>
              <a:t>gyfan</a:t>
            </a:r>
            <a:r>
              <a:rPr lang="en-GB" dirty="0"/>
              <a:t>,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ychwanegu</a:t>
            </a:r>
            <a:r>
              <a:rPr lang="en-GB" dirty="0"/>
              <a:t> </a:t>
            </a:r>
            <a:r>
              <a:rPr lang="en-GB" dirty="0" err="1"/>
              <a:t>ato</a:t>
            </a:r>
            <a:r>
              <a:rPr lang="en-GB" dirty="0"/>
              <a:t> </a:t>
            </a:r>
            <a:r>
              <a:rPr lang="en-GB" dirty="0" err="1"/>
              <a:t>pe</a:t>
            </a:r>
            <a:r>
              <a:rPr lang="en-GB" dirty="0"/>
              <a:t> </a:t>
            </a:r>
            <a:r>
              <a:rPr lang="en-GB" dirty="0" err="1"/>
              <a:t>bai</a:t>
            </a:r>
            <a:r>
              <a:rPr lang="en-GB" dirty="0"/>
              <a:t> </a:t>
            </a:r>
            <a:r>
              <a:rPr lang="en-GB" dirty="0" err="1"/>
              <a:t>unrhyw</a:t>
            </a:r>
            <a:r>
              <a:rPr lang="en-GB" dirty="0"/>
              <a:t> </a:t>
            </a:r>
            <a:r>
              <a:rPr lang="en-GB" dirty="0" err="1"/>
              <a:t>beth</a:t>
            </a:r>
            <a:r>
              <a:rPr lang="en-GB" dirty="0"/>
              <a:t> </a:t>
            </a:r>
            <a:r>
              <a:rPr lang="en-GB" dirty="0" err="1"/>
              <a:t>anghyffredin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digwydd</a:t>
            </a:r>
            <a:r>
              <a:rPr lang="en-GB" dirty="0"/>
              <a:t>. </a:t>
            </a:r>
            <a:r>
              <a:rPr lang="en-GB" dirty="0" err="1"/>
              <a:t>Os</a:t>
            </a:r>
            <a:r>
              <a:rPr lang="en-GB" dirty="0"/>
              <a:t> </a:t>
            </a:r>
            <a:r>
              <a:rPr lang="en-GB" dirty="0" err="1"/>
              <a:t>ydych</a:t>
            </a:r>
            <a:r>
              <a:rPr lang="en-GB" dirty="0"/>
              <a:t> </a:t>
            </a:r>
            <a:r>
              <a:rPr lang="en-GB" dirty="0" err="1"/>
              <a:t>chi'n</a:t>
            </a:r>
            <a:r>
              <a:rPr lang="en-GB" dirty="0"/>
              <a:t> </a:t>
            </a:r>
            <a:r>
              <a:rPr lang="en-GB" dirty="0" err="1"/>
              <a:t>cynnal</a:t>
            </a:r>
            <a:r>
              <a:rPr lang="en-GB" dirty="0"/>
              <a:t> </a:t>
            </a:r>
            <a:r>
              <a:rPr lang="en-GB" dirty="0" err="1"/>
              <a:t>digwyddiad</a:t>
            </a:r>
            <a:r>
              <a:rPr lang="en-GB" dirty="0"/>
              <a:t> </a:t>
            </a:r>
            <a:r>
              <a:rPr lang="en-GB" dirty="0" err="1"/>
              <a:t>untro</a:t>
            </a:r>
            <a:r>
              <a:rPr lang="en-GB" dirty="0"/>
              <a:t>, </a:t>
            </a:r>
            <a:r>
              <a:rPr lang="en-GB" dirty="0" err="1"/>
              <a:t>rhaid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chi </a:t>
            </a:r>
            <a:r>
              <a:rPr lang="en-GB" dirty="0" err="1"/>
              <a:t>lenwi</a:t>
            </a:r>
            <a:r>
              <a:rPr lang="en-GB" dirty="0"/>
              <a:t> </a:t>
            </a:r>
            <a:r>
              <a:rPr lang="en-GB" dirty="0" err="1"/>
              <a:t>ffurflen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gyfer</a:t>
            </a:r>
            <a:r>
              <a:rPr lang="en-GB" dirty="0"/>
              <a:t> y </a:t>
            </a:r>
            <a:r>
              <a:rPr lang="en-GB" dirty="0" err="1"/>
              <a:t>gweithgaredd</a:t>
            </a:r>
            <a:r>
              <a:rPr lang="en-GB" dirty="0"/>
              <a:t> </a:t>
            </a:r>
            <a:r>
              <a:rPr lang="en-GB" dirty="0" err="1"/>
              <a:t>hwnnw’n</a:t>
            </a:r>
            <a:r>
              <a:rPr lang="en-GB" dirty="0"/>
              <a:t> </a:t>
            </a:r>
            <a:r>
              <a:rPr lang="en-GB" dirty="0" err="1"/>
              <a:t>unig</a:t>
            </a:r>
            <a:r>
              <a:rPr lang="en-GB" dirty="0"/>
              <a:t>.</a:t>
            </a:r>
          </a:p>
          <a:p>
            <a:pPr marL="0" indent="0">
              <a:buNone/>
            </a:pPr>
            <a:endParaRPr lang="en-GB" dirty="0">
              <a:latin typeface="Aileron Light" panose="00000400000000000000" pitchFamily="50" charset="0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1333668" y="730082"/>
            <a:ext cx="878798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dirty="0">
                <a:latin typeface="Aileron SemiBold" panose="00000700000000000000" pitchFamily="50" charset="0"/>
              </a:rPr>
              <a:t>Pam </a:t>
            </a:r>
            <a:r>
              <a:rPr lang="en-GB" sz="4000" dirty="0" err="1">
                <a:latin typeface="Aileron SemiBold" panose="00000700000000000000" pitchFamily="50" charset="0"/>
              </a:rPr>
              <a:t>mae</a:t>
            </a:r>
            <a:r>
              <a:rPr lang="en-GB" sz="4000" dirty="0">
                <a:latin typeface="Aileron SemiBold" panose="00000700000000000000" pitchFamily="50" charset="0"/>
              </a:rPr>
              <a:t> </a:t>
            </a:r>
            <a:r>
              <a:rPr lang="en-GB" sz="4000" dirty="0" err="1">
                <a:latin typeface="Aileron SemiBold" panose="00000700000000000000" pitchFamily="50" charset="0"/>
              </a:rPr>
              <a:t>Asesiadau</a:t>
            </a:r>
            <a:r>
              <a:rPr lang="en-GB" sz="4000" dirty="0">
                <a:latin typeface="Aileron SemiBold" panose="00000700000000000000" pitchFamily="50" charset="0"/>
              </a:rPr>
              <a:t> </a:t>
            </a:r>
            <a:r>
              <a:rPr lang="en-GB" sz="4000" dirty="0" err="1">
                <a:latin typeface="Aileron SemiBold" panose="00000700000000000000" pitchFamily="50" charset="0"/>
              </a:rPr>
              <a:t>Risg</a:t>
            </a:r>
            <a:r>
              <a:rPr lang="en-GB" sz="4000" dirty="0">
                <a:latin typeface="Aileron SemiBold" panose="00000700000000000000" pitchFamily="50" charset="0"/>
              </a:rPr>
              <a:t> </a:t>
            </a:r>
            <a:r>
              <a:rPr lang="en-GB" sz="4000" dirty="0" err="1">
                <a:latin typeface="Aileron SemiBold" panose="00000700000000000000" pitchFamily="50" charset="0"/>
              </a:rPr>
              <a:t>yn</a:t>
            </a:r>
            <a:r>
              <a:rPr lang="en-GB" sz="4000" dirty="0">
                <a:latin typeface="Aileron SemiBold" panose="00000700000000000000" pitchFamily="50" charset="0"/>
              </a:rPr>
              <a:t> </a:t>
            </a:r>
            <a:r>
              <a:rPr lang="en-GB" sz="4000" dirty="0" err="1">
                <a:latin typeface="Aileron SemiBold" panose="00000700000000000000" pitchFamily="50" charset="0"/>
              </a:rPr>
              <a:t>bwysig</a:t>
            </a:r>
            <a:r>
              <a:rPr lang="en-GB" sz="4000" dirty="0">
                <a:latin typeface="Aileron SemiBold" panose="00000700000000000000" pitchFamily="50" charset="0"/>
              </a:rPr>
              <a:t>?</a:t>
            </a:r>
            <a:endParaRPr lang="en-GB" sz="4000" dirty="0">
              <a:latin typeface="Aileron SemiBold" panose="00000700000000000000" pitchFamily="50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6266254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39ABA164-BF49-2A4D-AA1D-4AC17CA84EC6}"/>
              </a:ext>
            </a:extLst>
          </p:cNvPr>
          <p:cNvSpPr/>
          <p:nvPr/>
        </p:nvSpPr>
        <p:spPr>
          <a:xfrm>
            <a:off x="10984089" y="0"/>
            <a:ext cx="1207911" cy="6858000"/>
          </a:xfrm>
          <a:prstGeom prst="rect">
            <a:avLst/>
          </a:prstGeom>
          <a:solidFill>
            <a:srgbClr val="4E189A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AC3BF629-B90C-3242-9623-16B50894B3D7}"/>
              </a:ext>
            </a:extLst>
          </p:cNvPr>
          <p:cNvSpPr/>
          <p:nvPr/>
        </p:nvSpPr>
        <p:spPr>
          <a:xfrm>
            <a:off x="11943644" y="0"/>
            <a:ext cx="248356" cy="6858000"/>
          </a:xfrm>
          <a:prstGeom prst="rect">
            <a:avLst/>
          </a:prstGeom>
          <a:solidFill>
            <a:srgbClr val="4E189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/>
          <p:cNvSpPr txBox="1"/>
          <p:nvPr/>
        </p:nvSpPr>
        <p:spPr>
          <a:xfrm>
            <a:off x="344598" y="325315"/>
            <a:ext cx="10639491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base"/>
            <a:r>
              <a:rPr lang="en-GB" sz="2400" dirty="0" err="1">
                <a:latin typeface="Avenir Next LT Pro" panose="020B0504020202020204" pitchFamily="34" charset="0"/>
              </a:rPr>
              <a:t>Asesiadau</a:t>
            </a:r>
            <a:r>
              <a:rPr lang="en-GB" sz="2400" dirty="0">
                <a:latin typeface="Avenir Next LT Pro" panose="020B0504020202020204" pitchFamily="34" charset="0"/>
              </a:rPr>
              <a:t> </a:t>
            </a:r>
            <a:r>
              <a:rPr lang="en-GB" sz="2400" dirty="0" err="1">
                <a:latin typeface="Avenir Next LT Pro" panose="020B0504020202020204" pitchFamily="34" charset="0"/>
              </a:rPr>
              <a:t>Risg</a:t>
            </a:r>
            <a:r>
              <a:rPr lang="en-GB" sz="2400" dirty="0">
                <a:latin typeface="Avenir Next LT Pro" panose="020B0504020202020204" pitchFamily="34" charset="0"/>
              </a:rPr>
              <a:t> </a:t>
            </a:r>
            <a:r>
              <a:rPr lang="en-GB" sz="2400" dirty="0" err="1">
                <a:latin typeface="Avenir Next LT Pro" panose="020B0504020202020204" pitchFamily="34" charset="0"/>
              </a:rPr>
              <a:t>Craidd</a:t>
            </a:r>
            <a:r>
              <a:rPr lang="en-GB" sz="2400" dirty="0">
                <a:latin typeface="Avenir Next LT Pro" panose="020B0504020202020204" pitchFamily="34" charset="0"/>
              </a:rPr>
              <a:t> </a:t>
            </a:r>
            <a:r>
              <a:rPr lang="en-GB" sz="2400" dirty="0" err="1">
                <a:latin typeface="Avenir Next LT Pro" panose="020B0504020202020204" pitchFamily="34" charset="0"/>
              </a:rPr>
              <a:t>neu</a:t>
            </a:r>
            <a:r>
              <a:rPr lang="en-GB" sz="2400" dirty="0">
                <a:latin typeface="Avenir Next LT Pro" panose="020B0504020202020204" pitchFamily="34" charset="0"/>
              </a:rPr>
              <a:t> </a:t>
            </a:r>
            <a:r>
              <a:rPr lang="en-GB" sz="2400" dirty="0" err="1">
                <a:latin typeface="Avenir Next LT Pro" panose="020B0504020202020204" pitchFamily="34" charset="0"/>
              </a:rPr>
              <a:t>Untro</a:t>
            </a:r>
            <a:endParaRPr lang="en-GB" sz="2400" dirty="0">
              <a:latin typeface="Avenir Next LT Pro" panose="020B0504020202020204" pitchFamily="34" charset="0"/>
            </a:endParaRPr>
          </a:p>
          <a:p>
            <a:pPr marL="457200" indent="-457200" fontAlgn="base">
              <a:buFont typeface="Arial" panose="020B0604020202020204" pitchFamily="34" charset="0"/>
              <a:buChar char="•"/>
            </a:pPr>
            <a:endParaRPr lang="en-GB" sz="2400" dirty="0">
              <a:latin typeface="Avenir Next LT Pro" panose="020B0504020202020204" pitchFamily="34" charset="0"/>
            </a:endParaRPr>
          </a:p>
          <a:p>
            <a:pPr marL="457200" indent="-457200" fontAlgn="base">
              <a:buFont typeface="Arial" panose="020B0604020202020204" pitchFamily="34" charset="0"/>
              <a:buChar char="•"/>
            </a:pPr>
            <a:r>
              <a:rPr lang="en-GB" sz="2400" dirty="0">
                <a:latin typeface="Avenir Next LT Pro" panose="020B0504020202020204" pitchFamily="34" charset="0"/>
              </a:rPr>
              <a:t>Bob </a:t>
            </a:r>
            <a:r>
              <a:rPr lang="en-GB" sz="2400" dirty="0" err="1">
                <a:latin typeface="Avenir Next LT Pro" panose="020B0504020202020204" pitchFamily="34" charset="0"/>
              </a:rPr>
              <a:t>blwyddyn</a:t>
            </a:r>
            <a:r>
              <a:rPr lang="en-GB" sz="2400" dirty="0">
                <a:latin typeface="Avenir Next LT Pro" panose="020B0504020202020204" pitchFamily="34" charset="0"/>
              </a:rPr>
              <a:t> </a:t>
            </a:r>
            <a:r>
              <a:rPr lang="en-GB" sz="2400" dirty="0" err="1">
                <a:latin typeface="Avenir Next LT Pro" panose="020B0504020202020204" pitchFamily="34" charset="0"/>
              </a:rPr>
              <a:t>mae'n</a:t>
            </a:r>
            <a:r>
              <a:rPr lang="en-GB" sz="2400" dirty="0">
                <a:latin typeface="Avenir Next LT Pro" panose="020B0504020202020204" pitchFamily="34" charset="0"/>
              </a:rPr>
              <a:t> </a:t>
            </a:r>
            <a:r>
              <a:rPr lang="en-GB" sz="2400" dirty="0" err="1">
                <a:latin typeface="Avenir Next LT Pro" panose="020B0504020202020204" pitchFamily="34" charset="0"/>
              </a:rPr>
              <a:t>ofynnol</a:t>
            </a:r>
            <a:r>
              <a:rPr lang="en-GB" sz="2400" dirty="0">
                <a:latin typeface="Avenir Next LT Pro" panose="020B0504020202020204" pitchFamily="34" charset="0"/>
              </a:rPr>
              <a:t> </a:t>
            </a:r>
            <a:r>
              <a:rPr lang="en-GB" sz="2400" dirty="0" err="1">
                <a:latin typeface="Avenir Next LT Pro" panose="020B0504020202020204" pitchFamily="34" charset="0"/>
              </a:rPr>
              <a:t>i</a:t>
            </a:r>
            <a:r>
              <a:rPr lang="en-GB" sz="2400" dirty="0">
                <a:latin typeface="Avenir Next LT Pro" panose="020B0504020202020204" pitchFamily="34" charset="0"/>
              </a:rPr>
              <a:t> </a:t>
            </a:r>
            <a:r>
              <a:rPr lang="en-GB" sz="2400" dirty="0" err="1">
                <a:latin typeface="Avenir Next LT Pro" panose="020B0504020202020204" pitchFamily="34" charset="0"/>
              </a:rPr>
              <a:t>glybiau</a:t>
            </a:r>
            <a:r>
              <a:rPr lang="en-GB" sz="2400" dirty="0">
                <a:latin typeface="Avenir Next LT Pro" panose="020B0504020202020204" pitchFamily="34" charset="0"/>
              </a:rPr>
              <a:t> a </a:t>
            </a:r>
            <a:r>
              <a:rPr lang="en-GB" sz="2400" dirty="0" err="1">
                <a:latin typeface="Avenir Next LT Pro" panose="020B0504020202020204" pitchFamily="34" charset="0"/>
              </a:rPr>
              <a:t>chymdeithasau</a:t>
            </a:r>
            <a:r>
              <a:rPr lang="en-GB" sz="2400" dirty="0">
                <a:latin typeface="Avenir Next LT Pro" panose="020B0504020202020204" pitchFamily="34" charset="0"/>
              </a:rPr>
              <a:t> </a:t>
            </a:r>
            <a:r>
              <a:rPr lang="en-GB" sz="2400" dirty="0" err="1">
                <a:latin typeface="Avenir Next LT Pro" panose="020B0504020202020204" pitchFamily="34" charset="0"/>
              </a:rPr>
              <a:t>gwblhau</a:t>
            </a:r>
            <a:r>
              <a:rPr lang="en-GB" sz="2400" dirty="0">
                <a:latin typeface="Avenir Next LT Pro" panose="020B0504020202020204" pitchFamily="34" charset="0"/>
              </a:rPr>
              <a:t> a </a:t>
            </a:r>
            <a:r>
              <a:rPr lang="en-GB" sz="2400" dirty="0" err="1">
                <a:latin typeface="Avenir Next LT Pro" panose="020B0504020202020204" pitchFamily="34" charset="0"/>
              </a:rPr>
              <a:t>chyflwyno</a:t>
            </a:r>
            <a:r>
              <a:rPr lang="en-GB" sz="2400" dirty="0">
                <a:latin typeface="Avenir Next LT Pro" panose="020B0504020202020204" pitchFamily="34" charset="0"/>
              </a:rPr>
              <a:t> </a:t>
            </a:r>
            <a:r>
              <a:rPr lang="en-GB" sz="2400" dirty="0" err="1">
                <a:latin typeface="Avenir Next LT Pro" panose="020B0504020202020204" pitchFamily="34" charset="0"/>
              </a:rPr>
              <a:t>Asesiad</a:t>
            </a:r>
            <a:r>
              <a:rPr lang="en-GB" sz="2400" dirty="0">
                <a:latin typeface="Avenir Next LT Pro" panose="020B0504020202020204" pitchFamily="34" charset="0"/>
              </a:rPr>
              <a:t> </a:t>
            </a:r>
            <a:r>
              <a:rPr lang="en-GB" sz="2400" dirty="0" err="1">
                <a:latin typeface="Avenir Next LT Pro" panose="020B0504020202020204" pitchFamily="34" charset="0"/>
              </a:rPr>
              <a:t>Risg</a:t>
            </a:r>
            <a:r>
              <a:rPr lang="en-GB" sz="2400" dirty="0">
                <a:latin typeface="Avenir Next LT Pro" panose="020B0504020202020204" pitchFamily="34" charset="0"/>
              </a:rPr>
              <a:t> </a:t>
            </a:r>
            <a:r>
              <a:rPr lang="en-GB" sz="2400" dirty="0" err="1">
                <a:latin typeface="Avenir Next LT Pro" panose="020B0504020202020204" pitchFamily="34" charset="0"/>
              </a:rPr>
              <a:t>Craidd</a:t>
            </a:r>
            <a:r>
              <a:rPr lang="en-GB" sz="2400" dirty="0">
                <a:latin typeface="Avenir Next LT Pro" panose="020B0504020202020204" pitchFamily="34" charset="0"/>
              </a:rPr>
              <a:t>.</a:t>
            </a:r>
          </a:p>
          <a:p>
            <a:pPr marL="457200" indent="-457200" fontAlgn="base">
              <a:buFont typeface="Arial" panose="020B0604020202020204" pitchFamily="34" charset="0"/>
              <a:buChar char="•"/>
            </a:pPr>
            <a:endParaRPr lang="en-GB" sz="2400" dirty="0">
              <a:latin typeface="Avenir Next LT Pro" panose="020B0504020202020204" pitchFamily="34" charset="0"/>
            </a:endParaRPr>
          </a:p>
          <a:p>
            <a:pPr marL="457200" indent="-457200" fontAlgn="base">
              <a:buFont typeface="Arial" panose="020B0604020202020204" pitchFamily="34" charset="0"/>
              <a:buChar char="•"/>
            </a:pPr>
            <a:r>
              <a:rPr lang="en-GB" sz="2400" dirty="0" err="1">
                <a:latin typeface="Avenir Next LT Pro" panose="020B0504020202020204" pitchFamily="34" charset="0"/>
              </a:rPr>
              <a:t>Rhaid</a:t>
            </a:r>
            <a:r>
              <a:rPr lang="en-GB" sz="2400" dirty="0">
                <a:latin typeface="Avenir Next LT Pro" panose="020B0504020202020204" pitchFamily="34" charset="0"/>
              </a:rPr>
              <a:t> </a:t>
            </a:r>
            <a:r>
              <a:rPr lang="en-GB" sz="2400" dirty="0" err="1">
                <a:latin typeface="Avenir Next LT Pro" panose="020B0504020202020204" pitchFamily="34" charset="0"/>
              </a:rPr>
              <a:t>i</a:t>
            </a:r>
            <a:r>
              <a:rPr lang="en-GB" sz="2400" dirty="0">
                <a:latin typeface="Avenir Next LT Pro" panose="020B0504020202020204" pitchFamily="34" charset="0"/>
              </a:rPr>
              <a:t> </a:t>
            </a:r>
            <a:r>
              <a:rPr lang="en-GB" sz="2400" dirty="0" err="1">
                <a:latin typeface="Avenir Next LT Pro" panose="020B0504020202020204" pitchFamily="34" charset="0"/>
              </a:rPr>
              <a:t>Asesiadau</a:t>
            </a:r>
            <a:r>
              <a:rPr lang="en-GB" sz="2400" dirty="0">
                <a:latin typeface="Avenir Next LT Pro" panose="020B0504020202020204" pitchFamily="34" charset="0"/>
              </a:rPr>
              <a:t> </a:t>
            </a:r>
            <a:r>
              <a:rPr lang="en-GB" sz="2400" dirty="0" err="1">
                <a:latin typeface="Avenir Next LT Pro" panose="020B0504020202020204" pitchFamily="34" charset="0"/>
              </a:rPr>
              <a:t>Risg</a:t>
            </a:r>
            <a:r>
              <a:rPr lang="en-GB" sz="2400" dirty="0">
                <a:latin typeface="Avenir Next LT Pro" panose="020B0504020202020204" pitchFamily="34" charset="0"/>
              </a:rPr>
              <a:t> </a:t>
            </a:r>
            <a:r>
              <a:rPr lang="en-GB" sz="2400" dirty="0" err="1">
                <a:latin typeface="Avenir Next LT Pro" panose="020B0504020202020204" pitchFamily="34" charset="0"/>
              </a:rPr>
              <a:t>Craidd</a:t>
            </a:r>
            <a:r>
              <a:rPr lang="en-GB" sz="2400" dirty="0">
                <a:latin typeface="Avenir Next LT Pro" panose="020B0504020202020204" pitchFamily="34" charset="0"/>
              </a:rPr>
              <a:t> </a:t>
            </a:r>
            <a:r>
              <a:rPr lang="en-GB" sz="2400" dirty="0" err="1">
                <a:latin typeface="Avenir Next LT Pro" panose="020B0504020202020204" pitchFamily="34" charset="0"/>
              </a:rPr>
              <a:t>gwmpasu</a:t>
            </a:r>
            <a:r>
              <a:rPr lang="en-GB" sz="2400" dirty="0">
                <a:latin typeface="Avenir Next LT Pro" panose="020B0504020202020204" pitchFamily="34" charset="0"/>
              </a:rPr>
              <a:t> </a:t>
            </a:r>
            <a:r>
              <a:rPr lang="en-GB" sz="2400" dirty="0" err="1">
                <a:latin typeface="Avenir Next LT Pro" panose="020B0504020202020204" pitchFamily="34" charset="0"/>
              </a:rPr>
              <a:t>unrhyw</a:t>
            </a:r>
            <a:r>
              <a:rPr lang="en-GB" sz="2400" dirty="0">
                <a:latin typeface="Avenir Next LT Pro" panose="020B0504020202020204" pitchFamily="34" charset="0"/>
              </a:rPr>
              <a:t> </a:t>
            </a:r>
            <a:r>
              <a:rPr lang="en-GB" sz="2400" dirty="0" err="1">
                <a:latin typeface="Avenir Next LT Pro" panose="020B0504020202020204" pitchFamily="34" charset="0"/>
              </a:rPr>
              <a:t>weithgareddau</a:t>
            </a:r>
            <a:r>
              <a:rPr lang="en-GB" sz="2400" dirty="0">
                <a:latin typeface="Avenir Next LT Pro" panose="020B0504020202020204" pitchFamily="34" charset="0"/>
              </a:rPr>
              <a:t> </a:t>
            </a:r>
            <a:r>
              <a:rPr lang="en-GB" sz="2400" dirty="0" err="1">
                <a:latin typeface="Avenir Next LT Pro" panose="020B0504020202020204" pitchFamily="34" charset="0"/>
              </a:rPr>
              <a:t>rheolaidd</a:t>
            </a:r>
            <a:r>
              <a:rPr lang="en-GB" sz="2400" dirty="0">
                <a:latin typeface="Avenir Next LT Pro" panose="020B0504020202020204" pitchFamily="34" charset="0"/>
              </a:rPr>
              <a:t> </a:t>
            </a:r>
            <a:r>
              <a:rPr lang="en-GB" sz="2400" dirty="0" err="1">
                <a:latin typeface="Avenir Next LT Pro" panose="020B0504020202020204" pitchFamily="34" charset="0"/>
              </a:rPr>
              <a:t>neu</a:t>
            </a:r>
            <a:r>
              <a:rPr lang="en-GB" sz="2400" dirty="0">
                <a:latin typeface="Avenir Next LT Pro" panose="020B0504020202020204" pitchFamily="34" charset="0"/>
              </a:rPr>
              <a:t> </a:t>
            </a:r>
            <a:r>
              <a:rPr lang="en-GB" sz="2400" dirty="0" err="1">
                <a:latin typeface="Avenir Next LT Pro" panose="020B0504020202020204" pitchFamily="34" charset="0"/>
              </a:rPr>
              <a:t>graidd</a:t>
            </a:r>
            <a:r>
              <a:rPr lang="en-GB" sz="2400" dirty="0">
                <a:latin typeface="Avenir Next LT Pro" panose="020B0504020202020204" pitchFamily="34" charset="0"/>
              </a:rPr>
              <a:t> </a:t>
            </a:r>
            <a:r>
              <a:rPr lang="en-GB" sz="2400" dirty="0" err="1">
                <a:latin typeface="Avenir Next LT Pro" panose="020B0504020202020204" pitchFamily="34" charset="0"/>
              </a:rPr>
              <a:t>rydych</a:t>
            </a:r>
            <a:r>
              <a:rPr lang="en-GB" sz="2400" dirty="0">
                <a:latin typeface="Avenir Next LT Pro" panose="020B0504020202020204" pitchFamily="34" charset="0"/>
              </a:rPr>
              <a:t> </a:t>
            </a:r>
            <a:r>
              <a:rPr lang="en-GB" sz="2400" dirty="0" err="1">
                <a:latin typeface="Avenir Next LT Pro" panose="020B0504020202020204" pitchFamily="34" charset="0"/>
              </a:rPr>
              <a:t>chi'n</a:t>
            </a:r>
            <a:r>
              <a:rPr lang="en-GB" sz="2400" dirty="0">
                <a:latin typeface="Avenir Next LT Pro" panose="020B0504020202020204" pitchFamily="34" charset="0"/>
              </a:rPr>
              <a:t> </a:t>
            </a:r>
            <a:r>
              <a:rPr lang="en-GB" sz="2400" dirty="0" err="1">
                <a:latin typeface="Avenir Next LT Pro" panose="020B0504020202020204" pitchFamily="34" charset="0"/>
              </a:rPr>
              <a:t>eu</a:t>
            </a:r>
            <a:r>
              <a:rPr lang="en-GB" sz="2400" dirty="0">
                <a:latin typeface="Avenir Next LT Pro" panose="020B0504020202020204" pitchFamily="34" charset="0"/>
              </a:rPr>
              <a:t> </a:t>
            </a:r>
            <a:r>
              <a:rPr lang="en-GB" sz="2400" dirty="0" err="1">
                <a:latin typeface="Avenir Next LT Pro" panose="020B0504020202020204" pitchFamily="34" charset="0"/>
              </a:rPr>
              <a:t>cynnal</a:t>
            </a:r>
            <a:r>
              <a:rPr lang="en-GB" sz="2400" dirty="0">
                <a:latin typeface="Avenir Next LT Pro" panose="020B0504020202020204" pitchFamily="34" charset="0"/>
              </a:rPr>
              <a:t>, </a:t>
            </a:r>
            <a:r>
              <a:rPr lang="en-GB" sz="2400" dirty="0" err="1">
                <a:latin typeface="Avenir Next LT Pro" panose="020B0504020202020204" pitchFamily="34" charset="0"/>
              </a:rPr>
              <a:t>yn</a:t>
            </a:r>
            <a:r>
              <a:rPr lang="en-GB" sz="2400" dirty="0">
                <a:latin typeface="Avenir Next LT Pro" panose="020B0504020202020204" pitchFamily="34" charset="0"/>
              </a:rPr>
              <a:t> </a:t>
            </a:r>
            <a:r>
              <a:rPr lang="en-GB" sz="2400" dirty="0" err="1">
                <a:latin typeface="Avenir Next LT Pro" panose="020B0504020202020204" pitchFamily="34" charset="0"/>
              </a:rPr>
              <a:t>enwedig</a:t>
            </a:r>
            <a:r>
              <a:rPr lang="en-GB" sz="2400" dirty="0">
                <a:latin typeface="Avenir Next LT Pro" panose="020B0504020202020204" pitchFamily="34" charset="0"/>
              </a:rPr>
              <a:t> y </a:t>
            </a:r>
            <a:r>
              <a:rPr lang="en-GB" sz="2400" dirty="0" err="1">
                <a:latin typeface="Avenir Next LT Pro" panose="020B0504020202020204" pitchFamily="34" charset="0"/>
              </a:rPr>
              <a:t>rhai</a:t>
            </a:r>
            <a:r>
              <a:rPr lang="en-GB" sz="2400" dirty="0">
                <a:latin typeface="Avenir Next LT Pro" panose="020B0504020202020204" pitchFamily="34" charset="0"/>
              </a:rPr>
              <a:t> a </a:t>
            </a:r>
            <a:r>
              <a:rPr lang="en-GB" sz="2400" dirty="0" err="1">
                <a:latin typeface="Avenir Next LT Pro" panose="020B0504020202020204" pitchFamily="34" charset="0"/>
              </a:rPr>
              <a:t>grybwyllir</a:t>
            </a:r>
            <a:r>
              <a:rPr lang="en-GB" sz="2400" dirty="0">
                <a:latin typeface="Avenir Next LT Pro" panose="020B0504020202020204" pitchFamily="34" charset="0"/>
              </a:rPr>
              <a:t> </a:t>
            </a:r>
            <a:r>
              <a:rPr lang="en-GB" sz="2400" dirty="0" err="1">
                <a:latin typeface="Avenir Next LT Pro" panose="020B0504020202020204" pitchFamily="34" charset="0"/>
              </a:rPr>
              <a:t>yng</a:t>
            </a:r>
            <a:r>
              <a:rPr lang="en-GB" sz="2400" dirty="0">
                <a:latin typeface="Avenir Next LT Pro" panose="020B0504020202020204" pitchFamily="34" charset="0"/>
              </a:rPr>
              <a:t> </a:t>
            </a:r>
            <a:r>
              <a:rPr lang="en-GB" sz="2400" dirty="0" err="1">
                <a:latin typeface="Avenir Next LT Pro" panose="020B0504020202020204" pitchFamily="34" charset="0"/>
              </a:rPr>
              <a:t>nghyfansoddiad</a:t>
            </a:r>
            <a:r>
              <a:rPr lang="en-GB" sz="2400" dirty="0">
                <a:latin typeface="Avenir Next LT Pro" panose="020B0504020202020204" pitchFamily="34" charset="0"/>
              </a:rPr>
              <a:t> </a:t>
            </a:r>
            <a:r>
              <a:rPr lang="en-GB" sz="2400" dirty="0" err="1">
                <a:latin typeface="Avenir Next LT Pro" panose="020B0504020202020204" pitchFamily="34" charset="0"/>
              </a:rPr>
              <a:t>eich</a:t>
            </a:r>
            <a:r>
              <a:rPr lang="en-GB" sz="2400" dirty="0">
                <a:latin typeface="Avenir Next LT Pro" panose="020B0504020202020204" pitchFamily="34" charset="0"/>
              </a:rPr>
              <a:t> </a:t>
            </a:r>
            <a:r>
              <a:rPr lang="en-GB" sz="2400" dirty="0" err="1">
                <a:latin typeface="Avenir Next LT Pro" panose="020B0504020202020204" pitchFamily="34" charset="0"/>
              </a:rPr>
              <a:t>clwb</a:t>
            </a:r>
            <a:r>
              <a:rPr lang="en-GB" sz="2400" dirty="0">
                <a:latin typeface="Avenir Next LT Pro" panose="020B0504020202020204" pitchFamily="34" charset="0"/>
              </a:rPr>
              <a:t> </a:t>
            </a:r>
            <a:r>
              <a:rPr lang="en-GB" sz="2400" dirty="0" err="1">
                <a:latin typeface="Avenir Next LT Pro" panose="020B0504020202020204" pitchFamily="34" charset="0"/>
              </a:rPr>
              <a:t>neu</a:t>
            </a:r>
            <a:r>
              <a:rPr lang="en-GB" sz="2400" dirty="0">
                <a:latin typeface="Avenir Next LT Pro" panose="020B0504020202020204" pitchFamily="34" charset="0"/>
              </a:rPr>
              <a:t> </a:t>
            </a:r>
            <a:r>
              <a:rPr lang="en-GB" sz="2400" dirty="0" err="1">
                <a:latin typeface="Avenir Next LT Pro" panose="020B0504020202020204" pitchFamily="34" charset="0"/>
              </a:rPr>
              <a:t>gymdeithas</a:t>
            </a:r>
            <a:r>
              <a:rPr lang="en-GB" sz="2400" dirty="0">
                <a:latin typeface="Avenir Next LT Pro" panose="020B0504020202020204" pitchFamily="34" charset="0"/>
              </a:rPr>
              <a:t>.</a:t>
            </a:r>
          </a:p>
          <a:p>
            <a:pPr marL="457200" indent="-457200" fontAlgn="base">
              <a:buFont typeface="Arial" panose="020B0604020202020204" pitchFamily="34" charset="0"/>
              <a:buChar char="•"/>
            </a:pPr>
            <a:endParaRPr lang="en-GB" sz="2400" dirty="0">
              <a:latin typeface="Avenir Next LT Pro" panose="020B0504020202020204" pitchFamily="34" charset="0"/>
            </a:endParaRPr>
          </a:p>
          <a:p>
            <a:pPr marL="457200" indent="-457200" fontAlgn="base">
              <a:buFont typeface="Arial" panose="020B0604020202020204" pitchFamily="34" charset="0"/>
              <a:buChar char="•"/>
            </a:pPr>
            <a:r>
              <a:rPr lang="en-GB" sz="2400" dirty="0" err="1">
                <a:latin typeface="Avenir Next LT Pro" panose="020B0504020202020204" pitchFamily="34" charset="0"/>
              </a:rPr>
              <a:t>Yn</a:t>
            </a:r>
            <a:r>
              <a:rPr lang="en-GB" sz="2400" dirty="0">
                <a:latin typeface="Avenir Next LT Pro" panose="020B0504020202020204" pitchFamily="34" charset="0"/>
              </a:rPr>
              <a:t> </a:t>
            </a:r>
            <a:r>
              <a:rPr lang="en-GB" sz="2400" dirty="0" err="1">
                <a:latin typeface="Avenir Next LT Pro" panose="020B0504020202020204" pitchFamily="34" charset="0"/>
              </a:rPr>
              <a:t>ogystal</a:t>
            </a:r>
            <a:r>
              <a:rPr lang="en-GB" sz="2400" dirty="0">
                <a:latin typeface="Avenir Next LT Pro" panose="020B0504020202020204" pitchFamily="34" charset="0"/>
              </a:rPr>
              <a:t>, </a:t>
            </a:r>
            <a:r>
              <a:rPr lang="en-GB" sz="2400" dirty="0" err="1">
                <a:latin typeface="Avenir Next LT Pro" panose="020B0504020202020204" pitchFamily="34" charset="0"/>
              </a:rPr>
              <a:t>rhaid</a:t>
            </a:r>
            <a:r>
              <a:rPr lang="en-GB" sz="2400" dirty="0">
                <a:latin typeface="Avenir Next LT Pro" panose="020B0504020202020204" pitchFamily="34" charset="0"/>
              </a:rPr>
              <a:t> </a:t>
            </a:r>
            <a:r>
              <a:rPr lang="en-GB" sz="2400" dirty="0" err="1">
                <a:latin typeface="Avenir Next LT Pro" panose="020B0504020202020204" pitchFamily="34" charset="0"/>
              </a:rPr>
              <a:t>i</a:t>
            </a:r>
            <a:r>
              <a:rPr lang="en-GB" sz="2400" dirty="0">
                <a:latin typeface="Avenir Next LT Pro" panose="020B0504020202020204" pitchFamily="34" charset="0"/>
              </a:rPr>
              <a:t> </a:t>
            </a:r>
            <a:r>
              <a:rPr lang="en-GB" sz="2400" dirty="0" err="1">
                <a:latin typeface="Avenir Next LT Pro" panose="020B0504020202020204" pitchFamily="34" charset="0"/>
              </a:rPr>
              <a:t>unrhyw</a:t>
            </a:r>
            <a:r>
              <a:rPr lang="en-GB" sz="2400" dirty="0">
                <a:latin typeface="Avenir Next LT Pro" panose="020B0504020202020204" pitchFamily="34" charset="0"/>
              </a:rPr>
              <a:t> </a:t>
            </a:r>
            <a:r>
              <a:rPr lang="en-GB" sz="2400" dirty="0" err="1">
                <a:latin typeface="Avenir Next LT Pro" panose="020B0504020202020204" pitchFamily="34" charset="0"/>
              </a:rPr>
              <a:t>weithgaredd</a:t>
            </a:r>
            <a:r>
              <a:rPr lang="en-GB" sz="2400" dirty="0">
                <a:latin typeface="Avenir Next LT Pro" panose="020B0504020202020204" pitchFamily="34" charset="0"/>
              </a:rPr>
              <a:t> </a:t>
            </a:r>
            <a:r>
              <a:rPr lang="en-GB" sz="2400" dirty="0" err="1">
                <a:latin typeface="Avenir Next LT Pro" panose="020B0504020202020204" pitchFamily="34" charset="0"/>
              </a:rPr>
              <a:t>nad</a:t>
            </a:r>
            <a:r>
              <a:rPr lang="en-GB" sz="2400" dirty="0">
                <a:latin typeface="Avenir Next LT Pro" panose="020B0504020202020204" pitchFamily="34" charset="0"/>
              </a:rPr>
              <a:t> </a:t>
            </a:r>
            <a:r>
              <a:rPr lang="en-GB" sz="2400" dirty="0" err="1">
                <a:latin typeface="Avenir Next LT Pro" panose="020B0504020202020204" pitchFamily="34" charset="0"/>
              </a:rPr>
              <a:t>yw</a:t>
            </a:r>
            <a:r>
              <a:rPr lang="en-GB" sz="2400" dirty="0">
                <a:latin typeface="Avenir Next LT Pro" panose="020B0504020202020204" pitchFamily="34" charset="0"/>
              </a:rPr>
              <a:t> </a:t>
            </a:r>
            <a:r>
              <a:rPr lang="en-GB" sz="2400" dirty="0" err="1">
                <a:latin typeface="Avenir Next LT Pro" panose="020B0504020202020204" pitchFamily="34" charset="0"/>
              </a:rPr>
              <a:t>wedi'i</a:t>
            </a:r>
            <a:r>
              <a:rPr lang="en-GB" sz="2400" dirty="0">
                <a:latin typeface="Avenir Next LT Pro" panose="020B0504020202020204" pitchFamily="34" charset="0"/>
              </a:rPr>
              <a:t> </a:t>
            </a:r>
            <a:r>
              <a:rPr lang="en-GB" sz="2400" dirty="0" err="1">
                <a:latin typeface="Avenir Next LT Pro" panose="020B0504020202020204" pitchFamily="34" charset="0"/>
              </a:rPr>
              <a:t>gynnwys</a:t>
            </a:r>
            <a:r>
              <a:rPr lang="en-GB" sz="2400" dirty="0">
                <a:latin typeface="Avenir Next LT Pro" panose="020B0504020202020204" pitchFamily="34" charset="0"/>
              </a:rPr>
              <a:t> </a:t>
            </a:r>
            <a:r>
              <a:rPr lang="en-GB" sz="2400" dirty="0" err="1">
                <a:latin typeface="Avenir Next LT Pro" panose="020B0504020202020204" pitchFamily="34" charset="0"/>
              </a:rPr>
              <a:t>yn</a:t>
            </a:r>
            <a:r>
              <a:rPr lang="en-GB" sz="2400" dirty="0">
                <a:latin typeface="Avenir Next LT Pro" panose="020B0504020202020204" pitchFamily="34" charset="0"/>
              </a:rPr>
              <a:t> </a:t>
            </a:r>
            <a:r>
              <a:rPr lang="en-GB" sz="2400" dirty="0" err="1">
                <a:latin typeface="Avenir Next LT Pro" panose="020B0504020202020204" pitchFamily="34" charset="0"/>
              </a:rPr>
              <a:t>eich</a:t>
            </a:r>
            <a:r>
              <a:rPr lang="en-GB" sz="2400" dirty="0">
                <a:latin typeface="Avenir Next LT Pro" panose="020B0504020202020204" pitchFamily="34" charset="0"/>
              </a:rPr>
              <a:t> </a:t>
            </a:r>
            <a:r>
              <a:rPr lang="en-GB" sz="2400" dirty="0" err="1">
                <a:latin typeface="Avenir Next LT Pro" panose="020B0504020202020204" pitchFamily="34" charset="0"/>
              </a:rPr>
              <a:t>Asesiad</a:t>
            </a:r>
            <a:r>
              <a:rPr lang="en-GB" sz="2400" dirty="0">
                <a:latin typeface="Avenir Next LT Pro" panose="020B0504020202020204" pitchFamily="34" charset="0"/>
              </a:rPr>
              <a:t> </a:t>
            </a:r>
            <a:r>
              <a:rPr lang="en-GB" sz="2400" dirty="0" err="1">
                <a:latin typeface="Avenir Next LT Pro" panose="020B0504020202020204" pitchFamily="34" charset="0"/>
              </a:rPr>
              <a:t>Risg</a:t>
            </a:r>
            <a:r>
              <a:rPr lang="en-GB" sz="2400" dirty="0">
                <a:latin typeface="Avenir Next LT Pro" panose="020B0504020202020204" pitchFamily="34" charset="0"/>
              </a:rPr>
              <a:t> </a:t>
            </a:r>
            <a:r>
              <a:rPr lang="en-GB" sz="2400" dirty="0" err="1">
                <a:latin typeface="Avenir Next LT Pro" panose="020B0504020202020204" pitchFamily="34" charset="0"/>
              </a:rPr>
              <a:t>Craidd</a:t>
            </a:r>
            <a:r>
              <a:rPr lang="en-GB" sz="2400" dirty="0">
                <a:latin typeface="Avenir Next LT Pro" panose="020B0504020202020204" pitchFamily="34" charset="0"/>
              </a:rPr>
              <a:t> </a:t>
            </a:r>
            <a:r>
              <a:rPr lang="en-GB" sz="2400" dirty="0" err="1">
                <a:latin typeface="Avenir Next LT Pro" panose="020B0504020202020204" pitchFamily="34" charset="0"/>
              </a:rPr>
              <a:t>gael</a:t>
            </a:r>
            <a:r>
              <a:rPr lang="en-GB" sz="2400" dirty="0">
                <a:latin typeface="Avenir Next LT Pro" panose="020B0504020202020204" pitchFamily="34" charset="0"/>
              </a:rPr>
              <a:t> </a:t>
            </a:r>
            <a:r>
              <a:rPr lang="en-GB" sz="2400" dirty="0" err="1">
                <a:latin typeface="Avenir Next LT Pro" panose="020B0504020202020204" pitchFamily="34" charset="0"/>
              </a:rPr>
              <a:t>ei</a:t>
            </a:r>
            <a:r>
              <a:rPr lang="en-GB" sz="2400" dirty="0">
                <a:latin typeface="Avenir Next LT Pro" panose="020B0504020202020204" pitchFamily="34" charset="0"/>
              </a:rPr>
              <a:t> </a:t>
            </a:r>
            <a:r>
              <a:rPr lang="en-GB" sz="2400" dirty="0" err="1">
                <a:latin typeface="Avenir Next LT Pro" panose="020B0504020202020204" pitchFamily="34" charset="0"/>
              </a:rPr>
              <a:t>gofrestru</a:t>
            </a:r>
            <a:r>
              <a:rPr lang="en-GB" sz="2400" dirty="0">
                <a:latin typeface="Avenir Next LT Pro" panose="020B0504020202020204" pitchFamily="34" charset="0"/>
              </a:rPr>
              <a:t> </a:t>
            </a:r>
            <a:r>
              <a:rPr lang="en-GB" sz="2400" dirty="0" err="1">
                <a:latin typeface="Avenir Next LT Pro" panose="020B0504020202020204" pitchFamily="34" charset="0"/>
              </a:rPr>
              <a:t>ar</a:t>
            </a:r>
            <a:r>
              <a:rPr lang="en-GB" sz="2400" dirty="0">
                <a:latin typeface="Avenir Next LT Pro" panose="020B0504020202020204" pitchFamily="34" charset="0"/>
              </a:rPr>
              <a:t> </a:t>
            </a:r>
            <a:r>
              <a:rPr lang="en-GB" sz="2400" dirty="0" err="1">
                <a:latin typeface="Avenir Next LT Pro" panose="020B0504020202020204" pitchFamily="34" charset="0"/>
              </a:rPr>
              <a:t>wahân</a:t>
            </a:r>
            <a:r>
              <a:rPr lang="en-GB" sz="2400" dirty="0">
                <a:latin typeface="Avenir Next LT Pro" panose="020B0504020202020204" pitchFamily="34" charset="0"/>
              </a:rPr>
              <a:t>, a </a:t>
            </a:r>
            <a:r>
              <a:rPr lang="en-GB" sz="2400" dirty="0" err="1">
                <a:latin typeface="Avenir Next LT Pro" panose="020B0504020202020204" pitchFamily="34" charset="0"/>
              </a:rPr>
              <a:t>rhaid</a:t>
            </a:r>
            <a:r>
              <a:rPr lang="en-GB" sz="2400" dirty="0">
                <a:latin typeface="Avenir Next LT Pro" panose="020B0504020202020204" pitchFamily="34" charset="0"/>
              </a:rPr>
              <a:t> </a:t>
            </a:r>
            <a:r>
              <a:rPr lang="en-GB" sz="2400" dirty="0" err="1">
                <a:latin typeface="Avenir Next LT Pro" panose="020B0504020202020204" pitchFamily="34" charset="0"/>
              </a:rPr>
              <a:t>i</a:t>
            </a:r>
            <a:r>
              <a:rPr lang="en-GB" sz="2400" dirty="0">
                <a:latin typeface="Avenir Next LT Pro" panose="020B0504020202020204" pitchFamily="34" charset="0"/>
              </a:rPr>
              <a:t> chi </a:t>
            </a:r>
            <a:r>
              <a:rPr lang="en-GB" sz="2400" dirty="0" err="1">
                <a:latin typeface="Avenir Next LT Pro" panose="020B0504020202020204" pitchFamily="34" charset="0"/>
              </a:rPr>
              <a:t>fynd</a:t>
            </a:r>
            <a:r>
              <a:rPr lang="en-GB" sz="2400" dirty="0">
                <a:latin typeface="Avenir Next LT Pro" panose="020B0504020202020204" pitchFamily="34" charset="0"/>
              </a:rPr>
              <a:t> </a:t>
            </a:r>
            <a:r>
              <a:rPr lang="en-GB" sz="2400" dirty="0" err="1">
                <a:latin typeface="Avenir Next LT Pro" panose="020B0504020202020204" pitchFamily="34" charset="0"/>
              </a:rPr>
              <a:t>ati</a:t>
            </a:r>
            <a:r>
              <a:rPr lang="en-GB" sz="2400" dirty="0">
                <a:latin typeface="Avenir Next LT Pro" panose="020B0504020202020204" pitchFamily="34" charset="0"/>
              </a:rPr>
              <a:t> </a:t>
            </a:r>
            <a:r>
              <a:rPr lang="en-GB" sz="2400" dirty="0" err="1">
                <a:latin typeface="Avenir Next LT Pro" panose="020B0504020202020204" pitchFamily="34" charset="0"/>
              </a:rPr>
              <a:t>i</a:t>
            </a:r>
            <a:r>
              <a:rPr lang="en-GB" sz="2400" dirty="0">
                <a:latin typeface="Avenir Next LT Pro" panose="020B0504020202020204" pitchFamily="34" charset="0"/>
              </a:rPr>
              <a:t> </a:t>
            </a:r>
            <a:r>
              <a:rPr lang="en-GB" sz="2400" dirty="0" err="1">
                <a:latin typeface="Avenir Next LT Pro" panose="020B0504020202020204" pitchFamily="34" charset="0"/>
              </a:rPr>
              <a:t>gynnal</a:t>
            </a:r>
            <a:r>
              <a:rPr lang="en-GB" sz="2400" dirty="0">
                <a:latin typeface="Avenir Next LT Pro" panose="020B0504020202020204" pitchFamily="34" charset="0"/>
              </a:rPr>
              <a:t> </a:t>
            </a:r>
            <a:r>
              <a:rPr lang="en-GB" sz="2400" dirty="0" err="1">
                <a:latin typeface="Avenir Next LT Pro" panose="020B0504020202020204" pitchFamily="34" charset="0"/>
              </a:rPr>
              <a:t>asesiad</a:t>
            </a:r>
            <a:r>
              <a:rPr lang="en-GB" sz="2400" dirty="0">
                <a:latin typeface="Avenir Next LT Pro" panose="020B0504020202020204" pitchFamily="34" charset="0"/>
              </a:rPr>
              <a:t> </a:t>
            </a:r>
            <a:r>
              <a:rPr lang="en-GB" sz="2400" dirty="0" err="1">
                <a:latin typeface="Avenir Next LT Pro" panose="020B0504020202020204" pitchFamily="34" charset="0"/>
              </a:rPr>
              <a:t>risg</a:t>
            </a:r>
            <a:r>
              <a:rPr lang="en-GB" sz="2400" dirty="0">
                <a:latin typeface="Avenir Next LT Pro" panose="020B0504020202020204" pitchFamily="34" charset="0"/>
              </a:rPr>
              <a:t> </a:t>
            </a:r>
            <a:r>
              <a:rPr lang="en-GB" sz="2400" dirty="0" err="1">
                <a:latin typeface="Avenir Next LT Pro" panose="020B0504020202020204" pitchFamily="34" charset="0"/>
              </a:rPr>
              <a:t>trwy</a:t>
            </a:r>
            <a:r>
              <a:rPr lang="en-GB" sz="2400" dirty="0">
                <a:latin typeface="Avenir Next LT Pro" panose="020B0504020202020204" pitchFamily="34" charset="0"/>
              </a:rPr>
              <a:t> </a:t>
            </a:r>
            <a:r>
              <a:rPr lang="en-GB" sz="2400" dirty="0" err="1">
                <a:latin typeface="Avenir Next LT Pro" panose="020B0504020202020204" pitchFamily="34" charset="0"/>
              </a:rPr>
              <a:t>lenwi</a:t>
            </a:r>
            <a:r>
              <a:rPr lang="en-GB" sz="2400" dirty="0">
                <a:latin typeface="Avenir Next LT Pro" panose="020B0504020202020204" pitchFamily="34" charset="0"/>
              </a:rPr>
              <a:t> </a:t>
            </a:r>
            <a:r>
              <a:rPr lang="en-GB" sz="2400" dirty="0" err="1">
                <a:latin typeface="Avenir Next LT Pro" panose="020B0504020202020204" pitchFamily="34" charset="0"/>
              </a:rPr>
              <a:t>ffurflen</a:t>
            </a:r>
            <a:r>
              <a:rPr lang="en-GB" sz="2400" dirty="0">
                <a:latin typeface="Avenir Next LT Pro" panose="020B0504020202020204" pitchFamily="34" charset="0"/>
              </a:rPr>
              <a:t> </a:t>
            </a:r>
            <a:r>
              <a:rPr lang="en-GB" sz="2400" dirty="0" err="1">
                <a:latin typeface="Avenir Next LT Pro" panose="020B0504020202020204" pitchFamily="34" charset="0"/>
              </a:rPr>
              <a:t>Asesiad</a:t>
            </a:r>
            <a:r>
              <a:rPr lang="en-GB" sz="2400" dirty="0">
                <a:latin typeface="Avenir Next LT Pro" panose="020B0504020202020204" pitchFamily="34" charset="0"/>
              </a:rPr>
              <a:t> </a:t>
            </a:r>
            <a:r>
              <a:rPr lang="en-GB" sz="2400" dirty="0" err="1">
                <a:latin typeface="Avenir Next LT Pro" panose="020B0504020202020204" pitchFamily="34" charset="0"/>
              </a:rPr>
              <a:t>Risg</a:t>
            </a:r>
            <a:r>
              <a:rPr lang="en-GB" sz="2400" dirty="0">
                <a:latin typeface="Avenir Next LT Pro" panose="020B0504020202020204" pitchFamily="34" charset="0"/>
              </a:rPr>
              <a:t> </a:t>
            </a:r>
            <a:r>
              <a:rPr lang="en-GB" sz="2400" dirty="0" err="1">
                <a:latin typeface="Avenir Next LT Pro" panose="020B0504020202020204" pitchFamily="34" charset="0"/>
              </a:rPr>
              <a:t>Ychwanegol</a:t>
            </a:r>
            <a:r>
              <a:rPr lang="en-GB" sz="2400" dirty="0">
                <a:latin typeface="Avenir Next LT Pro" panose="020B0504020202020204" pitchFamily="34" charset="0"/>
              </a:rPr>
              <a:t>. </a:t>
            </a:r>
            <a:r>
              <a:rPr lang="en-GB" sz="2400" dirty="0" err="1">
                <a:latin typeface="Avenir Next LT Pro" panose="020B0504020202020204" pitchFamily="34" charset="0"/>
              </a:rPr>
              <a:t>Bydd</a:t>
            </a:r>
            <a:r>
              <a:rPr lang="en-GB" sz="2400" dirty="0">
                <a:latin typeface="Avenir Next LT Pro" panose="020B0504020202020204" pitchFamily="34" charset="0"/>
              </a:rPr>
              <a:t> </a:t>
            </a:r>
            <a:r>
              <a:rPr lang="en-GB" sz="2400" dirty="0" err="1">
                <a:latin typeface="Avenir Next LT Pro" panose="020B0504020202020204" pitchFamily="34" charset="0"/>
              </a:rPr>
              <a:t>yn</a:t>
            </a:r>
            <a:r>
              <a:rPr lang="en-GB" sz="2400" dirty="0">
                <a:latin typeface="Avenir Next LT Pro" panose="020B0504020202020204" pitchFamily="34" charset="0"/>
              </a:rPr>
              <a:t> </a:t>
            </a:r>
            <a:r>
              <a:rPr lang="en-GB" sz="2400" dirty="0" err="1">
                <a:latin typeface="Avenir Next LT Pro" panose="020B0504020202020204" pitchFamily="34" charset="0"/>
              </a:rPr>
              <a:t>rhaid</a:t>
            </a:r>
            <a:r>
              <a:rPr lang="en-GB" sz="2400" dirty="0">
                <a:latin typeface="Avenir Next LT Pro" panose="020B0504020202020204" pitchFamily="34" charset="0"/>
              </a:rPr>
              <a:t> </a:t>
            </a:r>
            <a:r>
              <a:rPr lang="en-GB" sz="2400" dirty="0" err="1">
                <a:latin typeface="Avenir Next LT Pro" panose="020B0504020202020204" pitchFamily="34" charset="0"/>
              </a:rPr>
              <a:t>i</a:t>
            </a:r>
            <a:r>
              <a:rPr lang="en-GB" sz="2400" dirty="0">
                <a:latin typeface="Avenir Next LT Pro" panose="020B0504020202020204" pitchFamily="34" charset="0"/>
              </a:rPr>
              <a:t> chi </a:t>
            </a:r>
            <a:r>
              <a:rPr lang="en-GB" sz="2400" dirty="0" err="1">
                <a:latin typeface="Avenir Next LT Pro" panose="020B0504020202020204" pitchFamily="34" charset="0"/>
              </a:rPr>
              <a:t>gwblhau’r</a:t>
            </a:r>
            <a:r>
              <a:rPr lang="en-GB" sz="2400" dirty="0">
                <a:latin typeface="Avenir Next LT Pro" panose="020B0504020202020204" pitchFamily="34" charset="0"/>
              </a:rPr>
              <a:t> </a:t>
            </a:r>
            <a:r>
              <a:rPr lang="en-GB" sz="2400" dirty="0" err="1">
                <a:latin typeface="Avenir Next LT Pro" panose="020B0504020202020204" pitchFamily="34" charset="0"/>
              </a:rPr>
              <a:t>ffurflen</a:t>
            </a:r>
            <a:r>
              <a:rPr lang="en-GB" sz="2400" dirty="0">
                <a:latin typeface="Avenir Next LT Pro" panose="020B0504020202020204" pitchFamily="34" charset="0"/>
              </a:rPr>
              <a:t> hon </a:t>
            </a:r>
            <a:r>
              <a:rPr lang="en-GB" sz="2400" dirty="0" err="1">
                <a:latin typeface="Avenir Next LT Pro" panose="020B0504020202020204" pitchFamily="34" charset="0"/>
              </a:rPr>
              <a:t>ar</a:t>
            </a:r>
            <a:r>
              <a:rPr lang="en-GB" sz="2400" dirty="0">
                <a:latin typeface="Avenir Next LT Pro" panose="020B0504020202020204" pitchFamily="34" charset="0"/>
              </a:rPr>
              <a:t> </a:t>
            </a:r>
            <a:r>
              <a:rPr lang="en-GB" sz="2400" dirty="0" err="1">
                <a:latin typeface="Avenir Next LT Pro" panose="020B0504020202020204" pitchFamily="34" charset="0"/>
              </a:rPr>
              <a:t>gyfer</a:t>
            </a:r>
            <a:r>
              <a:rPr lang="en-GB" sz="2400" dirty="0">
                <a:latin typeface="Avenir Next LT Pro" panose="020B0504020202020204" pitchFamily="34" charset="0"/>
              </a:rPr>
              <a:t> </a:t>
            </a:r>
            <a:r>
              <a:rPr lang="en-GB" sz="2400" dirty="0" err="1">
                <a:latin typeface="Avenir Next LT Pro" panose="020B0504020202020204" pitchFamily="34" charset="0"/>
              </a:rPr>
              <a:t>unrhyw</a:t>
            </a:r>
            <a:r>
              <a:rPr lang="en-GB" sz="2400" dirty="0">
                <a:latin typeface="Avenir Next LT Pro" panose="020B0504020202020204" pitchFamily="34" charset="0"/>
              </a:rPr>
              <a:t> </a:t>
            </a:r>
            <a:r>
              <a:rPr lang="en-GB" sz="2400" dirty="0" err="1">
                <a:latin typeface="Avenir Next LT Pro" panose="020B0504020202020204" pitchFamily="34" charset="0"/>
              </a:rPr>
              <a:t>ddigwyddiadau</a:t>
            </a:r>
            <a:r>
              <a:rPr lang="en-GB" sz="2400" dirty="0">
                <a:latin typeface="Avenir Next LT Pro" panose="020B0504020202020204" pitchFamily="34" charset="0"/>
              </a:rPr>
              <a:t> </a:t>
            </a:r>
            <a:r>
              <a:rPr lang="en-GB" sz="2400" dirty="0" err="1">
                <a:latin typeface="Avenir Next LT Pro" panose="020B0504020202020204" pitchFamily="34" charset="0"/>
              </a:rPr>
              <a:t>neu</a:t>
            </a:r>
            <a:r>
              <a:rPr lang="en-GB" sz="2400" dirty="0">
                <a:latin typeface="Avenir Next LT Pro" panose="020B0504020202020204" pitchFamily="34" charset="0"/>
              </a:rPr>
              <a:t> </a:t>
            </a:r>
            <a:r>
              <a:rPr lang="en-GB" sz="2400" dirty="0" err="1">
                <a:latin typeface="Avenir Next LT Pro" panose="020B0504020202020204" pitchFamily="34" charset="0"/>
              </a:rPr>
              <a:t>weithgareddau</a:t>
            </a:r>
            <a:r>
              <a:rPr lang="en-GB" sz="2400" dirty="0">
                <a:latin typeface="Avenir Next LT Pro" panose="020B0504020202020204" pitchFamily="34" charset="0"/>
              </a:rPr>
              <a:t> </a:t>
            </a:r>
            <a:r>
              <a:rPr lang="en-GB" sz="2400" dirty="0" err="1">
                <a:latin typeface="Avenir Next LT Pro" panose="020B0504020202020204" pitchFamily="34" charset="0"/>
              </a:rPr>
              <a:t>untro</a:t>
            </a:r>
            <a:r>
              <a:rPr lang="en-GB" sz="2400" dirty="0">
                <a:latin typeface="Avenir Next LT Pro" panose="020B0504020202020204" pitchFamily="34" charset="0"/>
              </a:rPr>
              <a:t> a </a:t>
            </a:r>
            <a:r>
              <a:rPr lang="en-GB" sz="2400" dirty="0" err="1">
                <a:latin typeface="Avenir Next LT Pro" panose="020B0504020202020204" pitchFamily="34" charset="0"/>
              </a:rPr>
              <a:t>gynhelir</a:t>
            </a:r>
            <a:r>
              <a:rPr lang="en-GB" sz="2400" dirty="0">
                <a:latin typeface="Avenir Next LT Pro" panose="020B0504020202020204" pitchFamily="34" charset="0"/>
              </a:rPr>
              <a:t> </a:t>
            </a:r>
            <a:r>
              <a:rPr lang="en-GB" sz="2400" dirty="0" err="1">
                <a:latin typeface="Avenir Next LT Pro" panose="020B0504020202020204" pitchFamily="34" charset="0"/>
              </a:rPr>
              <a:t>trwy</a:t>
            </a:r>
            <a:r>
              <a:rPr lang="en-GB" sz="2400" dirty="0">
                <a:latin typeface="Avenir Next LT Pro" panose="020B0504020202020204" pitchFamily="34" charset="0"/>
              </a:rPr>
              <a:t> </a:t>
            </a:r>
            <a:r>
              <a:rPr lang="en-GB" sz="2400" dirty="0" err="1">
                <a:latin typeface="Avenir Next LT Pro" panose="020B0504020202020204" pitchFamily="34" charset="0"/>
              </a:rPr>
              <a:t>gydol</a:t>
            </a:r>
            <a:r>
              <a:rPr lang="en-GB" sz="2400" dirty="0">
                <a:latin typeface="Avenir Next LT Pro" panose="020B0504020202020204" pitchFamily="34" charset="0"/>
              </a:rPr>
              <a:t> y </a:t>
            </a:r>
            <a:r>
              <a:rPr lang="en-GB" sz="2400" dirty="0" err="1">
                <a:latin typeface="Avenir Next LT Pro" panose="020B0504020202020204" pitchFamily="34" charset="0"/>
              </a:rPr>
              <a:t>flwyddyn</a:t>
            </a:r>
            <a:r>
              <a:rPr lang="en-GB" sz="2400" dirty="0">
                <a:latin typeface="Avenir Next LT Pro" panose="020B0504020202020204" pitchFamily="34" charset="0"/>
              </a:rPr>
              <a:t>. </a:t>
            </a:r>
            <a:r>
              <a:rPr lang="en-GB" sz="2400" dirty="0" err="1">
                <a:latin typeface="Avenir Next LT Pro" panose="020B0504020202020204" pitchFamily="34" charset="0"/>
              </a:rPr>
              <a:t>Bydd</a:t>
            </a:r>
            <a:r>
              <a:rPr lang="en-GB" sz="2400" dirty="0">
                <a:latin typeface="Avenir Next LT Pro" panose="020B0504020202020204" pitchFamily="34" charset="0"/>
              </a:rPr>
              <a:t> y </a:t>
            </a:r>
            <a:r>
              <a:rPr lang="en-GB" sz="2400" dirty="0" err="1">
                <a:latin typeface="Avenir Next LT Pro" panose="020B0504020202020204" pitchFamily="34" charset="0"/>
              </a:rPr>
              <a:t>ffurflen</a:t>
            </a:r>
            <a:r>
              <a:rPr lang="en-GB" sz="2400" dirty="0">
                <a:latin typeface="Avenir Next LT Pro" panose="020B0504020202020204" pitchFamily="34" charset="0"/>
              </a:rPr>
              <a:t> hon </a:t>
            </a:r>
            <a:r>
              <a:rPr lang="en-GB" sz="2400" dirty="0" err="1">
                <a:latin typeface="Avenir Next LT Pro" panose="020B0504020202020204" pitchFamily="34" charset="0"/>
              </a:rPr>
              <a:t>yn</a:t>
            </a:r>
            <a:r>
              <a:rPr lang="en-GB" sz="2400" dirty="0">
                <a:latin typeface="Avenir Next LT Pro" panose="020B0504020202020204" pitchFamily="34" charset="0"/>
              </a:rPr>
              <a:t> </a:t>
            </a:r>
            <a:r>
              <a:rPr lang="en-GB" sz="2400" dirty="0" err="1">
                <a:latin typeface="Avenir Next LT Pro" panose="020B0504020202020204" pitchFamily="34" charset="0"/>
              </a:rPr>
              <a:t>ymdrin</a:t>
            </a:r>
            <a:r>
              <a:rPr lang="en-GB" sz="2400" dirty="0">
                <a:latin typeface="Avenir Next LT Pro" panose="020B0504020202020204" pitchFamily="34" charset="0"/>
              </a:rPr>
              <a:t> ag </a:t>
            </a:r>
            <a:r>
              <a:rPr lang="en-GB" sz="2400" dirty="0" err="1">
                <a:latin typeface="Avenir Next LT Pro" panose="020B0504020202020204" pitchFamily="34" charset="0"/>
              </a:rPr>
              <a:t>unrhyw</a:t>
            </a:r>
            <a:r>
              <a:rPr lang="en-GB" sz="2400" dirty="0">
                <a:latin typeface="Avenir Next LT Pro" panose="020B0504020202020204" pitchFamily="34" charset="0"/>
              </a:rPr>
              <a:t> </a:t>
            </a:r>
            <a:r>
              <a:rPr lang="en-GB" sz="2400" dirty="0" err="1">
                <a:latin typeface="Avenir Next LT Pro" panose="020B0504020202020204" pitchFamily="34" charset="0"/>
              </a:rPr>
              <a:t>weithgareddau</a:t>
            </a:r>
            <a:r>
              <a:rPr lang="en-GB" sz="2400" dirty="0">
                <a:latin typeface="Avenir Next LT Pro" panose="020B0504020202020204" pitchFamily="34" charset="0"/>
              </a:rPr>
              <a:t> </a:t>
            </a:r>
            <a:r>
              <a:rPr lang="en-GB" sz="2400" dirty="0" err="1">
                <a:latin typeface="Avenir Next LT Pro" panose="020B0504020202020204" pitchFamily="34" charset="0"/>
              </a:rPr>
              <a:t>sydd</a:t>
            </a:r>
            <a:r>
              <a:rPr lang="en-GB" sz="2400" dirty="0">
                <a:latin typeface="Avenir Next LT Pro" panose="020B0504020202020204" pitchFamily="34" charset="0"/>
              </a:rPr>
              <a:t> </a:t>
            </a:r>
            <a:r>
              <a:rPr lang="en-GB" sz="2400" dirty="0" err="1">
                <a:latin typeface="Avenir Next LT Pro" panose="020B0504020202020204" pitchFamily="34" charset="0"/>
              </a:rPr>
              <a:t>ddim</a:t>
            </a:r>
            <a:r>
              <a:rPr lang="en-GB" sz="2400" dirty="0">
                <a:latin typeface="Avenir Next LT Pro" panose="020B0504020202020204" pitchFamily="34" charset="0"/>
              </a:rPr>
              <a:t> </a:t>
            </a:r>
            <a:r>
              <a:rPr lang="en-GB" sz="2400" dirty="0" err="1">
                <a:latin typeface="Avenir Next LT Pro" panose="020B0504020202020204" pitchFamily="34" charset="0"/>
              </a:rPr>
              <a:t>yn</a:t>
            </a:r>
            <a:r>
              <a:rPr lang="en-GB" sz="2400" dirty="0">
                <a:latin typeface="Avenir Next LT Pro" panose="020B0504020202020204" pitchFamily="34" charset="0"/>
              </a:rPr>
              <a:t> </a:t>
            </a:r>
            <a:r>
              <a:rPr lang="en-GB" sz="2400" dirty="0" err="1">
                <a:latin typeface="Avenir Next LT Pro" panose="020B0504020202020204" pitchFamily="34" charset="0"/>
              </a:rPr>
              <a:t>eich</a:t>
            </a:r>
            <a:r>
              <a:rPr lang="en-GB" sz="2400" dirty="0">
                <a:latin typeface="Avenir Next LT Pro" panose="020B0504020202020204" pitchFamily="34" charset="0"/>
              </a:rPr>
              <a:t> </a:t>
            </a:r>
            <a:r>
              <a:rPr lang="en-GB" sz="2400" dirty="0" err="1">
                <a:latin typeface="Avenir Next LT Pro" panose="020B0504020202020204" pitchFamily="34" charset="0"/>
              </a:rPr>
              <a:t>cyfansoddiad</a:t>
            </a:r>
            <a:r>
              <a:rPr lang="en-GB" sz="2400" dirty="0">
                <a:latin typeface="Avenir Next LT Pro" panose="020B0504020202020204" pitchFamily="34" charset="0"/>
              </a:rPr>
              <a:t> </a:t>
            </a:r>
            <a:r>
              <a:rPr lang="en-GB" sz="2400" dirty="0" err="1">
                <a:latin typeface="Avenir Next LT Pro" panose="020B0504020202020204" pitchFamily="34" charset="0"/>
              </a:rPr>
              <a:t>neu</a:t>
            </a:r>
            <a:r>
              <a:rPr lang="en-GB" sz="2400" dirty="0">
                <a:latin typeface="Avenir Next LT Pro" panose="020B0504020202020204" pitchFamily="34" charset="0"/>
              </a:rPr>
              <a:t> rai </a:t>
            </a:r>
            <a:r>
              <a:rPr lang="en-GB" sz="2400" dirty="0" err="1">
                <a:latin typeface="Avenir Next LT Pro" panose="020B0504020202020204" pitchFamily="34" charset="0"/>
              </a:rPr>
              <a:t>nad</a:t>
            </a:r>
            <a:r>
              <a:rPr lang="en-GB" sz="2400" dirty="0">
                <a:latin typeface="Avenir Next LT Pro" panose="020B0504020202020204" pitchFamily="34" charset="0"/>
              </a:rPr>
              <a:t> </a:t>
            </a:r>
            <a:r>
              <a:rPr lang="en-GB" sz="2400" dirty="0" err="1">
                <a:latin typeface="Avenir Next LT Pro" panose="020B0504020202020204" pitchFamily="34" charset="0"/>
              </a:rPr>
              <a:t>oeddech</a:t>
            </a:r>
            <a:r>
              <a:rPr lang="en-GB" sz="2400" dirty="0">
                <a:latin typeface="Avenir Next LT Pro" panose="020B0504020202020204" pitchFamily="34" charset="0"/>
              </a:rPr>
              <a:t> chi </a:t>
            </a:r>
            <a:r>
              <a:rPr lang="en-GB" sz="2400" dirty="0" err="1">
                <a:latin typeface="Avenir Next LT Pro" panose="020B0504020202020204" pitchFamily="34" charset="0"/>
              </a:rPr>
              <a:t>wedi</a:t>
            </a:r>
            <a:r>
              <a:rPr lang="en-GB" sz="2400" dirty="0">
                <a:latin typeface="Avenir Next LT Pro" panose="020B0504020202020204" pitchFamily="34" charset="0"/>
              </a:rPr>
              <a:t> </a:t>
            </a:r>
            <a:r>
              <a:rPr lang="en-GB" sz="2400" dirty="0" err="1">
                <a:latin typeface="Avenir Next LT Pro" panose="020B0504020202020204" pitchFamily="34" charset="0"/>
              </a:rPr>
              <a:t>bwriadu</a:t>
            </a:r>
            <a:r>
              <a:rPr lang="en-GB" sz="2400" dirty="0">
                <a:latin typeface="Avenir Next LT Pro" panose="020B0504020202020204" pitchFamily="34" charset="0"/>
              </a:rPr>
              <a:t> </a:t>
            </a:r>
            <a:r>
              <a:rPr lang="en-GB" sz="2400" dirty="0" err="1">
                <a:latin typeface="Avenir Next LT Pro" panose="020B0504020202020204" pitchFamily="34" charset="0"/>
              </a:rPr>
              <a:t>eu</a:t>
            </a:r>
            <a:r>
              <a:rPr lang="en-GB" sz="2400" dirty="0">
                <a:latin typeface="Avenir Next LT Pro" panose="020B0504020202020204" pitchFamily="34" charset="0"/>
              </a:rPr>
              <a:t> </a:t>
            </a:r>
            <a:r>
              <a:rPr lang="en-GB" sz="2400" dirty="0" err="1">
                <a:latin typeface="Avenir Next LT Pro" panose="020B0504020202020204" pitchFamily="34" charset="0"/>
              </a:rPr>
              <a:t>cynnal</a:t>
            </a:r>
            <a:r>
              <a:rPr lang="en-GB" sz="2400" dirty="0">
                <a:latin typeface="Avenir Next LT Pro" panose="020B0504020202020204" pitchFamily="34" charset="0"/>
              </a:rPr>
              <a:t> </a:t>
            </a:r>
            <a:r>
              <a:rPr lang="en-GB" sz="2400" dirty="0" err="1">
                <a:latin typeface="Avenir Next LT Pro" panose="020B0504020202020204" pitchFamily="34" charset="0"/>
              </a:rPr>
              <a:t>ar</a:t>
            </a:r>
            <a:r>
              <a:rPr lang="en-GB" sz="2400" dirty="0">
                <a:latin typeface="Avenir Next LT Pro" panose="020B0504020202020204" pitchFamily="34" charset="0"/>
              </a:rPr>
              <a:t> </a:t>
            </a:r>
            <a:r>
              <a:rPr lang="en-GB" sz="2400" dirty="0" err="1">
                <a:latin typeface="Avenir Next LT Pro" panose="020B0504020202020204" pitchFamily="34" charset="0"/>
              </a:rPr>
              <a:t>ddechrau'r</a:t>
            </a:r>
            <a:r>
              <a:rPr lang="en-GB" sz="2400" dirty="0">
                <a:latin typeface="Avenir Next LT Pro" panose="020B0504020202020204" pitchFamily="34" charset="0"/>
              </a:rPr>
              <a:t> </a:t>
            </a:r>
            <a:r>
              <a:rPr lang="en-GB" sz="2400" dirty="0" err="1">
                <a:latin typeface="Avenir Next LT Pro" panose="020B0504020202020204" pitchFamily="34" charset="0"/>
              </a:rPr>
              <a:t>flwyddyn</a:t>
            </a:r>
            <a:r>
              <a:rPr lang="en-GB" sz="2400" dirty="0">
                <a:latin typeface="Avenir Next LT Pro" panose="020B0504020202020204" pitchFamily="34" charset="0"/>
              </a:rPr>
              <a:t>.</a:t>
            </a:r>
            <a:endParaRPr lang="en-GB" sz="2400" dirty="0">
              <a:latin typeface="Avenir Next LT Pro" panose="020B05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0462822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5C56D10B-A3D9-D443-88B1-4C5E25DC9DA3}"/>
              </a:ext>
            </a:extLst>
          </p:cNvPr>
          <p:cNvSpPr/>
          <p:nvPr/>
        </p:nvSpPr>
        <p:spPr>
          <a:xfrm>
            <a:off x="11943644" y="0"/>
            <a:ext cx="248356" cy="6858000"/>
          </a:xfrm>
          <a:prstGeom prst="rect">
            <a:avLst/>
          </a:prstGeom>
          <a:solidFill>
            <a:srgbClr val="4E189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err="1"/>
              <a:t>Mae'r</a:t>
            </a:r>
            <a:r>
              <a:rPr lang="en-GB" dirty="0"/>
              <a:t> term "</a:t>
            </a:r>
            <a:r>
              <a:rPr lang="en-GB" dirty="0" err="1"/>
              <a:t>Asesiad</a:t>
            </a:r>
            <a:r>
              <a:rPr lang="en-GB" dirty="0"/>
              <a:t> </a:t>
            </a:r>
            <a:r>
              <a:rPr lang="en-GB" dirty="0" err="1"/>
              <a:t>Risg</a:t>
            </a:r>
            <a:r>
              <a:rPr lang="en-GB" dirty="0"/>
              <a:t>"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debygol</a:t>
            </a:r>
            <a:r>
              <a:rPr lang="en-GB" dirty="0"/>
              <a:t> o </a:t>
            </a:r>
            <a:r>
              <a:rPr lang="en-GB" dirty="0" err="1"/>
              <a:t>ennyn</a:t>
            </a:r>
            <a:r>
              <a:rPr lang="en-GB" dirty="0"/>
              <a:t> </a:t>
            </a:r>
            <a:r>
              <a:rPr lang="en-GB" dirty="0" err="1"/>
              <a:t>rhywfaint</a:t>
            </a:r>
            <a:r>
              <a:rPr lang="en-GB" dirty="0"/>
              <a:t> o </a:t>
            </a:r>
            <a:r>
              <a:rPr lang="en-GB" dirty="0" err="1"/>
              <a:t>banig</a:t>
            </a:r>
            <a:r>
              <a:rPr lang="en-GB" dirty="0"/>
              <a:t>,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fod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swnio'n</a:t>
            </a:r>
            <a:r>
              <a:rPr lang="en-GB" dirty="0"/>
              <a:t> </a:t>
            </a:r>
            <a:r>
              <a:rPr lang="en-GB" dirty="0" err="1"/>
              <a:t>gymhleth</a:t>
            </a:r>
            <a:r>
              <a:rPr lang="en-GB" dirty="0"/>
              <a:t> ac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ddychrynllyd</a:t>
            </a:r>
            <a:endParaRPr lang="en-GB" dirty="0"/>
          </a:p>
          <a:p>
            <a:r>
              <a:rPr lang="en-GB" dirty="0"/>
              <a:t>I </a:t>
            </a:r>
            <a:r>
              <a:rPr lang="en-GB" dirty="0" err="1"/>
              <a:t>eraill</a:t>
            </a:r>
            <a:r>
              <a:rPr lang="en-GB" dirty="0"/>
              <a:t> gall </a:t>
            </a:r>
            <a:r>
              <a:rPr lang="en-GB" dirty="0" err="1"/>
              <a:t>ymddangos</a:t>
            </a:r>
            <a:r>
              <a:rPr lang="en-GB" dirty="0"/>
              <a:t> </a:t>
            </a:r>
            <a:r>
              <a:rPr lang="en-GB" dirty="0" err="1"/>
              <a:t>fel</a:t>
            </a:r>
            <a:r>
              <a:rPr lang="en-GB" dirty="0"/>
              <a:t> </a:t>
            </a:r>
            <a:r>
              <a:rPr lang="en-GB" dirty="0" err="1"/>
              <a:t>gwastraff</a:t>
            </a:r>
            <a:r>
              <a:rPr lang="en-GB" dirty="0"/>
              <a:t> </a:t>
            </a:r>
            <a:r>
              <a:rPr lang="en-GB" dirty="0" err="1"/>
              <a:t>amser</a:t>
            </a:r>
            <a:r>
              <a:rPr lang="en-GB" dirty="0"/>
              <a:t>, </a:t>
            </a:r>
            <a:r>
              <a:rPr lang="en-GB" dirty="0" err="1"/>
              <a:t>oherwydd</a:t>
            </a:r>
            <a:r>
              <a:rPr lang="en-GB" dirty="0"/>
              <a:t> </a:t>
            </a:r>
            <a:r>
              <a:rPr lang="en-GB" dirty="0" err="1"/>
              <a:t>mai</a:t>
            </a:r>
            <a:r>
              <a:rPr lang="en-GB" dirty="0"/>
              <a:t> mater o </a:t>
            </a:r>
            <a:r>
              <a:rPr lang="en-GB" dirty="0" err="1"/>
              <a:t>synnwyr</a:t>
            </a:r>
            <a:r>
              <a:rPr lang="en-GB" dirty="0"/>
              <a:t> </a:t>
            </a:r>
            <a:r>
              <a:rPr lang="en-GB" dirty="0" err="1"/>
              <a:t>cyffredin</a:t>
            </a:r>
            <a:r>
              <a:rPr lang="en-GB" dirty="0"/>
              <a:t> </a:t>
            </a:r>
            <a:r>
              <a:rPr lang="en-GB" dirty="0" err="1"/>
              <a:t>yw</a:t>
            </a:r>
            <a:r>
              <a:rPr lang="en-GB" dirty="0"/>
              <a:t> </a:t>
            </a:r>
            <a:r>
              <a:rPr lang="en-GB" dirty="0" err="1"/>
              <a:t>peidio</a:t>
            </a:r>
            <a:r>
              <a:rPr lang="en-GB" dirty="0"/>
              <a:t> â </a:t>
            </a:r>
            <a:r>
              <a:rPr lang="en-GB" dirty="0" err="1"/>
              <a:t>gwneud</a:t>
            </a:r>
            <a:r>
              <a:rPr lang="en-GB" dirty="0"/>
              <a:t> </a:t>
            </a:r>
            <a:r>
              <a:rPr lang="en-GB" dirty="0" err="1"/>
              <a:t>gweithgareddau</a:t>
            </a:r>
            <a:r>
              <a:rPr lang="en-GB" dirty="0"/>
              <a:t> </a:t>
            </a:r>
            <a:r>
              <a:rPr lang="en-GB" dirty="0" err="1"/>
              <a:t>peryglus</a:t>
            </a:r>
            <a:r>
              <a:rPr lang="en-GB" dirty="0"/>
              <a:t>.</a:t>
            </a:r>
          </a:p>
          <a:p>
            <a:r>
              <a:rPr lang="en-GB" dirty="0" err="1"/>
              <a:t>Fodd</a:t>
            </a:r>
            <a:r>
              <a:rPr lang="en-GB" dirty="0"/>
              <a:t> </a:t>
            </a:r>
            <a:r>
              <a:rPr lang="en-GB" dirty="0" err="1"/>
              <a:t>bynnag</a:t>
            </a:r>
            <a:r>
              <a:rPr lang="en-GB" dirty="0"/>
              <a:t>,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syml</a:t>
            </a:r>
            <a:r>
              <a:rPr lang="en-GB" dirty="0"/>
              <a:t>,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Asesiadau</a:t>
            </a:r>
            <a:r>
              <a:rPr lang="en-GB" dirty="0"/>
              <a:t> </a:t>
            </a:r>
            <a:r>
              <a:rPr lang="en-GB" dirty="0" err="1"/>
              <a:t>Risg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dangos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bod </a:t>
            </a:r>
            <a:r>
              <a:rPr lang="en-GB" dirty="0" err="1"/>
              <a:t>wedi</a:t>
            </a:r>
            <a:r>
              <a:rPr lang="en-GB" dirty="0"/>
              <a:t> </a:t>
            </a:r>
            <a:r>
              <a:rPr lang="en-GB" dirty="0" err="1"/>
              <a:t>ystyried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holl</a:t>
            </a:r>
            <a:r>
              <a:rPr lang="en-GB" dirty="0"/>
              <a:t> </a:t>
            </a:r>
            <a:r>
              <a:rPr lang="en-GB" dirty="0" err="1"/>
              <a:t>risgiau</a:t>
            </a:r>
            <a:r>
              <a:rPr lang="en-GB" dirty="0"/>
              <a:t> </a:t>
            </a:r>
            <a:r>
              <a:rPr lang="en-GB" dirty="0" err="1"/>
              <a:t>posibl</a:t>
            </a:r>
            <a:r>
              <a:rPr lang="en-GB" dirty="0"/>
              <a:t> </a:t>
            </a:r>
            <a:r>
              <a:rPr lang="en-GB" dirty="0" err="1"/>
              <a:t>sy'n</a:t>
            </a:r>
            <a:r>
              <a:rPr lang="en-GB" dirty="0"/>
              <a:t> </a:t>
            </a:r>
            <a:r>
              <a:rPr lang="en-GB" dirty="0" err="1"/>
              <a:t>gysylltiedig</a:t>
            </a:r>
            <a:r>
              <a:rPr lang="en-GB" dirty="0"/>
              <a:t> </a:t>
            </a:r>
            <a:r>
              <a:rPr lang="en-GB" dirty="0" err="1"/>
              <a:t>â'ch</a:t>
            </a:r>
            <a:r>
              <a:rPr lang="en-GB" dirty="0"/>
              <a:t> </a:t>
            </a:r>
            <a:r>
              <a:rPr lang="en-GB" dirty="0" err="1"/>
              <a:t>gweithgaredd</a:t>
            </a:r>
            <a:r>
              <a:rPr lang="en-GB" dirty="0"/>
              <a:t>. </a:t>
            </a:r>
            <a:r>
              <a:rPr lang="en-GB" dirty="0" err="1"/>
              <a:t>Mae'n</a:t>
            </a:r>
            <a:r>
              <a:rPr lang="en-GB" dirty="0"/>
              <a:t> </a:t>
            </a:r>
            <a:r>
              <a:rPr lang="en-GB" dirty="0" err="1"/>
              <a:t>dangos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bod </a:t>
            </a:r>
            <a:r>
              <a:rPr lang="en-GB" dirty="0" err="1"/>
              <a:t>wedi</a:t>
            </a:r>
            <a:r>
              <a:rPr lang="en-GB" dirty="0"/>
              <a:t> bod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rhagweithiol</a:t>
            </a:r>
            <a:r>
              <a:rPr lang="en-GB" dirty="0"/>
              <a:t> </a:t>
            </a:r>
            <a:r>
              <a:rPr lang="en-GB" dirty="0" err="1"/>
              <a:t>wrth</a:t>
            </a:r>
            <a:r>
              <a:rPr lang="en-GB" dirty="0"/>
              <a:t> </a:t>
            </a:r>
            <a:r>
              <a:rPr lang="en-GB" dirty="0" err="1" smtClean="0"/>
              <a:t>roi</a:t>
            </a:r>
            <a:r>
              <a:rPr lang="en-GB" dirty="0" smtClean="0"/>
              <a:t> </a:t>
            </a:r>
            <a:r>
              <a:rPr lang="cy-GB" dirty="0" smtClean="0"/>
              <a:t>rheolau </a:t>
            </a:r>
            <a:r>
              <a:rPr lang="cy-GB" dirty="0"/>
              <a:t>ar waith i leihau'r risg i iechyd a diogelwch pawb sy'n cymryd rhan yn y gweithgaredd, yn ogystal ag unrhyw un a allai fod yng nghyffiniau'r gweithgaredd sy'n cael ei gynnal. </a:t>
            </a:r>
            <a:endParaRPr lang="en-GB" dirty="0"/>
          </a:p>
          <a:p>
            <a:r>
              <a:rPr lang="cy-GB" dirty="0"/>
              <a:t> </a:t>
            </a:r>
            <a:endParaRPr lang="en-GB" dirty="0"/>
          </a:p>
          <a:p>
            <a:r>
              <a:rPr lang="cy-GB" dirty="0"/>
              <a:t>Mae'n helpu i ddangos bod dyletswydd gofal wedi'i chymryd i amddiffyn yr holl gyfranogwyr ac eraill sy'n gysylltiedig â’r gweithgaredd.</a:t>
            </a:r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>
              <a:latin typeface="Aileron Light" panose="00000400000000000000" pitchFamily="50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BCB1F41-014C-44B4-8A7B-A461D4A18637}"/>
              </a:ext>
            </a:extLst>
          </p:cNvPr>
          <p:cNvSpPr txBox="1"/>
          <p:nvPr/>
        </p:nvSpPr>
        <p:spPr>
          <a:xfrm>
            <a:off x="2243579" y="395926"/>
            <a:ext cx="71643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>
                <a:latin typeface="Avenir Next LT Pro" panose="020B0504020202020204" pitchFamily="34" charset="0"/>
              </a:rPr>
              <a:t>Risk Assessments Cont’d</a:t>
            </a:r>
          </a:p>
        </p:txBody>
      </p:sp>
    </p:spTree>
    <p:extLst>
      <p:ext uri="{BB962C8B-B14F-4D97-AF65-F5344CB8AC3E}">
        <p14:creationId xmlns:p14="http://schemas.microsoft.com/office/powerpoint/2010/main" val="304821740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E74B1817-333C-8447-B2DA-B9CD3E4FB91A}"/>
              </a:ext>
            </a:extLst>
          </p:cNvPr>
          <p:cNvSpPr/>
          <p:nvPr/>
        </p:nvSpPr>
        <p:spPr>
          <a:xfrm>
            <a:off x="1" y="-273378"/>
            <a:ext cx="12191999" cy="6858000"/>
          </a:xfrm>
          <a:prstGeom prst="rect">
            <a:avLst/>
          </a:prstGeom>
          <a:solidFill>
            <a:srgbClr val="4E189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3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4400" dirty="0">
                <a:solidFill>
                  <a:schemeClr val="bg1"/>
                </a:solidFill>
                <a:latin typeface="Avenir Next LT Pro" panose="020B0504020202020204" pitchFamily="34" charset="0"/>
              </a:rPr>
              <a:t>“Mae </a:t>
            </a:r>
            <a:r>
              <a:rPr lang="en-GB" sz="4400" dirty="0" err="1">
                <a:solidFill>
                  <a:schemeClr val="bg1"/>
                </a:solidFill>
                <a:latin typeface="Avenir Next LT Pro" panose="020B0504020202020204" pitchFamily="34" charset="0"/>
              </a:rPr>
              <a:t>dyletswydd</a:t>
            </a:r>
            <a:r>
              <a:rPr lang="en-GB" sz="4400" dirty="0">
                <a:solidFill>
                  <a:schemeClr val="bg1"/>
                </a:solidFill>
                <a:latin typeface="Avenir Next LT Pro" panose="020B0504020202020204" pitchFamily="34" charset="0"/>
              </a:rPr>
              <a:t> </a:t>
            </a:r>
            <a:r>
              <a:rPr lang="en-GB" sz="4400" dirty="0" err="1">
                <a:solidFill>
                  <a:schemeClr val="bg1"/>
                </a:solidFill>
                <a:latin typeface="Avenir Next LT Pro" panose="020B0504020202020204" pitchFamily="34" charset="0"/>
              </a:rPr>
              <a:t>gofal</a:t>
            </a:r>
            <a:r>
              <a:rPr lang="en-GB" sz="4400" dirty="0">
                <a:solidFill>
                  <a:schemeClr val="bg1"/>
                </a:solidFill>
                <a:latin typeface="Avenir Next LT Pro" panose="020B0504020202020204" pitchFamily="34" charset="0"/>
              </a:rPr>
              <a:t> </a:t>
            </a:r>
            <a:r>
              <a:rPr lang="en-GB" sz="4400" dirty="0" err="1">
                <a:solidFill>
                  <a:schemeClr val="bg1"/>
                </a:solidFill>
                <a:latin typeface="Avenir Next LT Pro" panose="020B0504020202020204" pitchFamily="34" charset="0"/>
              </a:rPr>
              <a:t>yn</a:t>
            </a:r>
            <a:r>
              <a:rPr lang="en-GB" sz="4400" dirty="0">
                <a:solidFill>
                  <a:schemeClr val="bg1"/>
                </a:solidFill>
                <a:latin typeface="Avenir Next LT Pro" panose="020B0504020202020204" pitchFamily="34" charset="0"/>
              </a:rPr>
              <a:t> </a:t>
            </a:r>
            <a:r>
              <a:rPr lang="en-GB" sz="4400" dirty="0" err="1">
                <a:solidFill>
                  <a:schemeClr val="bg1"/>
                </a:solidFill>
                <a:latin typeface="Avenir Next LT Pro" panose="020B0504020202020204" pitchFamily="34" charset="0"/>
              </a:rPr>
              <a:t>ymrwymiad</a:t>
            </a:r>
            <a:r>
              <a:rPr lang="en-GB" sz="4400" dirty="0">
                <a:solidFill>
                  <a:schemeClr val="bg1"/>
                </a:solidFill>
                <a:latin typeface="Avenir Next LT Pro" panose="020B0504020202020204" pitchFamily="34" charset="0"/>
              </a:rPr>
              <a:t> </a:t>
            </a:r>
            <a:r>
              <a:rPr lang="en-GB" sz="4400" dirty="0" err="1">
                <a:solidFill>
                  <a:schemeClr val="bg1"/>
                </a:solidFill>
                <a:latin typeface="Avenir Next LT Pro" panose="020B0504020202020204" pitchFamily="34" charset="0"/>
              </a:rPr>
              <a:t>cyfreithiol</a:t>
            </a:r>
            <a:r>
              <a:rPr lang="en-GB" sz="4400" dirty="0">
                <a:solidFill>
                  <a:schemeClr val="bg1"/>
                </a:solidFill>
                <a:latin typeface="Avenir Next LT Pro" panose="020B0504020202020204" pitchFamily="34" charset="0"/>
              </a:rPr>
              <a:t> </a:t>
            </a:r>
            <a:r>
              <a:rPr lang="en-GB" sz="4400" dirty="0" err="1">
                <a:solidFill>
                  <a:schemeClr val="bg1"/>
                </a:solidFill>
                <a:latin typeface="Avenir Next LT Pro" panose="020B0504020202020204" pitchFamily="34" charset="0"/>
              </a:rPr>
              <a:t>sy'n</a:t>
            </a:r>
            <a:r>
              <a:rPr lang="en-GB" sz="4400" dirty="0">
                <a:solidFill>
                  <a:schemeClr val="bg1"/>
                </a:solidFill>
                <a:latin typeface="Avenir Next LT Pro" panose="020B0504020202020204" pitchFamily="34" charset="0"/>
              </a:rPr>
              <a:t> </a:t>
            </a:r>
            <a:r>
              <a:rPr lang="en-GB" sz="4400" dirty="0" err="1">
                <a:solidFill>
                  <a:schemeClr val="bg1"/>
                </a:solidFill>
                <a:latin typeface="Avenir Next LT Pro" panose="020B0504020202020204" pitchFamily="34" charset="0"/>
              </a:rPr>
              <a:t>ei</a:t>
            </a:r>
            <a:r>
              <a:rPr lang="en-GB" sz="4400" dirty="0">
                <a:solidFill>
                  <a:schemeClr val="bg1"/>
                </a:solidFill>
                <a:latin typeface="Avenir Next LT Pro" panose="020B0504020202020204" pitchFamily="34" charset="0"/>
              </a:rPr>
              <a:t> </a:t>
            </a:r>
            <a:r>
              <a:rPr lang="en-GB" sz="4400" dirty="0" err="1">
                <a:solidFill>
                  <a:schemeClr val="bg1"/>
                </a:solidFill>
                <a:latin typeface="Avenir Next LT Pro" panose="020B0504020202020204" pitchFamily="34" charset="0"/>
              </a:rPr>
              <a:t>gwneud</a:t>
            </a:r>
            <a:r>
              <a:rPr lang="en-GB" sz="4400" dirty="0">
                <a:solidFill>
                  <a:schemeClr val="bg1"/>
                </a:solidFill>
                <a:latin typeface="Avenir Next LT Pro" panose="020B0504020202020204" pitchFamily="34" charset="0"/>
              </a:rPr>
              <a:t> </a:t>
            </a:r>
            <a:r>
              <a:rPr lang="en-GB" sz="4400" dirty="0" err="1">
                <a:solidFill>
                  <a:schemeClr val="bg1"/>
                </a:solidFill>
                <a:latin typeface="Avenir Next LT Pro" panose="020B0504020202020204" pitchFamily="34" charset="0"/>
              </a:rPr>
              <a:t>yn</a:t>
            </a:r>
            <a:r>
              <a:rPr lang="en-GB" sz="4400" dirty="0">
                <a:solidFill>
                  <a:schemeClr val="bg1"/>
                </a:solidFill>
                <a:latin typeface="Avenir Next LT Pro" panose="020B0504020202020204" pitchFamily="34" charset="0"/>
              </a:rPr>
              <a:t> </a:t>
            </a:r>
            <a:r>
              <a:rPr lang="en-GB" sz="4400" dirty="0" err="1">
                <a:solidFill>
                  <a:schemeClr val="bg1"/>
                </a:solidFill>
                <a:latin typeface="Avenir Next LT Pro" panose="020B0504020202020204" pitchFamily="34" charset="0"/>
              </a:rPr>
              <a:t>ofynnol</a:t>
            </a:r>
            <a:r>
              <a:rPr lang="en-GB" sz="4400" dirty="0">
                <a:solidFill>
                  <a:schemeClr val="bg1"/>
                </a:solidFill>
                <a:latin typeface="Avenir Next LT Pro" panose="020B0504020202020204" pitchFamily="34" charset="0"/>
              </a:rPr>
              <a:t> </a:t>
            </a:r>
            <a:r>
              <a:rPr lang="en-GB" sz="4400" dirty="0" err="1">
                <a:solidFill>
                  <a:schemeClr val="bg1"/>
                </a:solidFill>
                <a:latin typeface="Avenir Next LT Pro" panose="020B0504020202020204" pitchFamily="34" charset="0"/>
              </a:rPr>
              <a:t>i</a:t>
            </a:r>
            <a:r>
              <a:rPr lang="en-GB" sz="4400" dirty="0">
                <a:solidFill>
                  <a:schemeClr val="bg1"/>
                </a:solidFill>
                <a:latin typeface="Avenir Next LT Pro" panose="020B0504020202020204" pitchFamily="34" charset="0"/>
              </a:rPr>
              <a:t> </a:t>
            </a:r>
            <a:r>
              <a:rPr lang="en-GB" sz="4400" dirty="0" err="1">
                <a:solidFill>
                  <a:schemeClr val="bg1"/>
                </a:solidFill>
                <a:latin typeface="Avenir Next LT Pro" panose="020B0504020202020204" pitchFamily="34" charset="0"/>
              </a:rPr>
              <a:t>unigolyn</a:t>
            </a:r>
            <a:r>
              <a:rPr lang="en-GB" sz="4400" dirty="0">
                <a:solidFill>
                  <a:schemeClr val="bg1"/>
                </a:solidFill>
                <a:latin typeface="Avenir Next LT Pro" panose="020B0504020202020204" pitchFamily="34" charset="0"/>
              </a:rPr>
              <a:t> </a:t>
            </a:r>
            <a:r>
              <a:rPr lang="en-GB" sz="4400" dirty="0" err="1">
                <a:solidFill>
                  <a:schemeClr val="bg1"/>
                </a:solidFill>
                <a:latin typeface="Avenir Next LT Pro" panose="020B0504020202020204" pitchFamily="34" charset="0"/>
              </a:rPr>
              <a:t>gadw</a:t>
            </a:r>
            <a:r>
              <a:rPr lang="en-GB" sz="4400" dirty="0">
                <a:solidFill>
                  <a:schemeClr val="bg1"/>
                </a:solidFill>
                <a:latin typeface="Avenir Next LT Pro" panose="020B0504020202020204" pitchFamily="34" charset="0"/>
              </a:rPr>
              <a:t> at </a:t>
            </a:r>
            <a:r>
              <a:rPr lang="en-GB" sz="4400" dirty="0" err="1">
                <a:solidFill>
                  <a:schemeClr val="bg1"/>
                </a:solidFill>
                <a:latin typeface="Avenir Next LT Pro" panose="020B0504020202020204" pitchFamily="34" charset="0"/>
              </a:rPr>
              <a:t>safon</a:t>
            </a:r>
            <a:r>
              <a:rPr lang="en-GB" sz="4400" dirty="0">
                <a:solidFill>
                  <a:schemeClr val="bg1"/>
                </a:solidFill>
                <a:latin typeface="Avenir Next LT Pro" panose="020B0504020202020204" pitchFamily="34" charset="0"/>
              </a:rPr>
              <a:t> </a:t>
            </a:r>
            <a:r>
              <a:rPr lang="en-GB" sz="4400" dirty="0" err="1">
                <a:solidFill>
                  <a:schemeClr val="bg1"/>
                </a:solidFill>
                <a:latin typeface="Avenir Next LT Pro" panose="020B0504020202020204" pitchFamily="34" charset="0"/>
              </a:rPr>
              <a:t>resymol</a:t>
            </a:r>
            <a:r>
              <a:rPr lang="en-GB" sz="4400" dirty="0">
                <a:solidFill>
                  <a:schemeClr val="bg1"/>
                </a:solidFill>
                <a:latin typeface="Avenir Next LT Pro" panose="020B0504020202020204" pitchFamily="34" charset="0"/>
              </a:rPr>
              <a:t> o </a:t>
            </a:r>
            <a:r>
              <a:rPr lang="en-GB" sz="4400" dirty="0" err="1">
                <a:solidFill>
                  <a:schemeClr val="bg1"/>
                </a:solidFill>
                <a:latin typeface="Avenir Next LT Pro" panose="020B0504020202020204" pitchFamily="34" charset="0"/>
              </a:rPr>
              <a:t>ofal</a:t>
            </a:r>
            <a:r>
              <a:rPr lang="en-GB" sz="4400" dirty="0">
                <a:solidFill>
                  <a:schemeClr val="bg1"/>
                </a:solidFill>
                <a:latin typeface="Avenir Next LT Pro" panose="020B0504020202020204" pitchFamily="34" charset="0"/>
              </a:rPr>
              <a:t> </a:t>
            </a:r>
            <a:r>
              <a:rPr lang="en-GB" sz="4400" dirty="0" err="1">
                <a:solidFill>
                  <a:schemeClr val="bg1"/>
                </a:solidFill>
                <a:latin typeface="Avenir Next LT Pro" panose="020B0504020202020204" pitchFamily="34" charset="0"/>
              </a:rPr>
              <a:t>wrth</a:t>
            </a:r>
            <a:r>
              <a:rPr lang="en-GB" sz="4400" dirty="0">
                <a:solidFill>
                  <a:schemeClr val="bg1"/>
                </a:solidFill>
                <a:latin typeface="Avenir Next LT Pro" panose="020B0504020202020204" pitchFamily="34" charset="0"/>
              </a:rPr>
              <a:t> </a:t>
            </a:r>
            <a:r>
              <a:rPr lang="en-GB" sz="4400" dirty="0" err="1">
                <a:solidFill>
                  <a:schemeClr val="bg1"/>
                </a:solidFill>
                <a:latin typeface="Avenir Next LT Pro" panose="020B0504020202020204" pitchFamily="34" charset="0"/>
              </a:rPr>
              <a:t>gynnal</a:t>
            </a:r>
            <a:r>
              <a:rPr lang="en-GB" sz="4400" dirty="0">
                <a:solidFill>
                  <a:schemeClr val="bg1"/>
                </a:solidFill>
                <a:latin typeface="Avenir Next LT Pro" panose="020B0504020202020204" pitchFamily="34" charset="0"/>
              </a:rPr>
              <a:t> </a:t>
            </a:r>
            <a:r>
              <a:rPr lang="en-GB" sz="4400" dirty="0" err="1">
                <a:solidFill>
                  <a:schemeClr val="bg1"/>
                </a:solidFill>
                <a:latin typeface="Avenir Next LT Pro" panose="020B0504020202020204" pitchFamily="34" charset="0"/>
              </a:rPr>
              <a:t>unrhyw</a:t>
            </a:r>
            <a:r>
              <a:rPr lang="en-GB" sz="4400" dirty="0">
                <a:solidFill>
                  <a:schemeClr val="bg1"/>
                </a:solidFill>
                <a:latin typeface="Avenir Next LT Pro" panose="020B0504020202020204" pitchFamily="34" charset="0"/>
              </a:rPr>
              <a:t> </a:t>
            </a:r>
            <a:r>
              <a:rPr lang="en-GB" sz="4400" dirty="0" err="1">
                <a:solidFill>
                  <a:schemeClr val="bg1"/>
                </a:solidFill>
                <a:latin typeface="Avenir Next LT Pro" panose="020B0504020202020204" pitchFamily="34" charset="0"/>
              </a:rPr>
              <a:t>weithgaredd</a:t>
            </a:r>
            <a:r>
              <a:rPr lang="en-GB" sz="4400" dirty="0">
                <a:solidFill>
                  <a:schemeClr val="bg1"/>
                </a:solidFill>
                <a:latin typeface="Avenir Next LT Pro" panose="020B0504020202020204" pitchFamily="34" charset="0"/>
              </a:rPr>
              <a:t> a </a:t>
            </a:r>
            <a:r>
              <a:rPr lang="en-GB" sz="4400" dirty="0" err="1">
                <a:solidFill>
                  <a:schemeClr val="bg1"/>
                </a:solidFill>
                <a:latin typeface="Avenir Next LT Pro" panose="020B0504020202020204" pitchFamily="34" charset="0"/>
              </a:rPr>
              <a:t>allai</a:t>
            </a:r>
            <a:r>
              <a:rPr lang="en-GB" sz="4400" dirty="0">
                <a:solidFill>
                  <a:schemeClr val="bg1"/>
                </a:solidFill>
                <a:latin typeface="Avenir Next LT Pro" panose="020B0504020202020204" pitchFamily="34" charset="0"/>
              </a:rPr>
              <a:t> </a:t>
            </a:r>
            <a:r>
              <a:rPr lang="en-GB" sz="4400" dirty="0" err="1">
                <a:solidFill>
                  <a:schemeClr val="bg1"/>
                </a:solidFill>
                <a:latin typeface="Avenir Next LT Pro" panose="020B0504020202020204" pitchFamily="34" charset="0"/>
              </a:rPr>
              <a:t>beri</a:t>
            </a:r>
            <a:r>
              <a:rPr lang="en-GB" sz="4400" dirty="0">
                <a:solidFill>
                  <a:schemeClr val="bg1"/>
                </a:solidFill>
                <a:latin typeface="Avenir Next LT Pro" panose="020B0504020202020204" pitchFamily="34" charset="0"/>
              </a:rPr>
              <a:t> </a:t>
            </a:r>
            <a:r>
              <a:rPr lang="en-GB" sz="4400" dirty="0" err="1">
                <a:solidFill>
                  <a:schemeClr val="bg1"/>
                </a:solidFill>
                <a:latin typeface="Avenir Next LT Pro" panose="020B0504020202020204" pitchFamily="34" charset="0"/>
              </a:rPr>
              <a:t>niwed</a:t>
            </a:r>
            <a:r>
              <a:rPr lang="en-GB" sz="4400" dirty="0">
                <a:solidFill>
                  <a:schemeClr val="bg1"/>
                </a:solidFill>
                <a:latin typeface="Avenir Next LT Pro" panose="020B0504020202020204" pitchFamily="34" charset="0"/>
              </a:rPr>
              <a:t> </a:t>
            </a:r>
            <a:r>
              <a:rPr lang="en-GB" sz="4400" dirty="0" err="1">
                <a:solidFill>
                  <a:schemeClr val="bg1"/>
                </a:solidFill>
                <a:latin typeface="Avenir Next LT Pro" panose="020B0504020202020204" pitchFamily="34" charset="0"/>
              </a:rPr>
              <a:t>i</a:t>
            </a:r>
            <a:r>
              <a:rPr lang="en-GB" sz="4400" dirty="0">
                <a:solidFill>
                  <a:schemeClr val="bg1"/>
                </a:solidFill>
                <a:latin typeface="Avenir Next LT Pro" panose="020B0504020202020204" pitchFamily="34" charset="0"/>
              </a:rPr>
              <a:t> </a:t>
            </a:r>
            <a:r>
              <a:rPr lang="en-GB" sz="4400" dirty="0" err="1">
                <a:solidFill>
                  <a:schemeClr val="bg1"/>
                </a:solidFill>
                <a:latin typeface="Avenir Next LT Pro" panose="020B0504020202020204" pitchFamily="34" charset="0"/>
              </a:rPr>
              <a:t>eraill</a:t>
            </a:r>
            <a:r>
              <a:rPr lang="en-GB" sz="4400" dirty="0">
                <a:solidFill>
                  <a:schemeClr val="bg1"/>
                </a:solidFill>
                <a:latin typeface="Avenir Next LT Pro" panose="020B0504020202020204" pitchFamily="34" charset="0"/>
              </a:rPr>
              <a:t>.”</a:t>
            </a:r>
            <a:endParaRPr lang="en-GB" sz="4400" dirty="0">
              <a:solidFill>
                <a:schemeClr val="bg1"/>
              </a:solidFill>
              <a:latin typeface="Avenir Next LT Pro" panose="020B05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7495001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39ABA164-BF49-2A4D-AA1D-4AC17CA84EC6}"/>
              </a:ext>
            </a:extLst>
          </p:cNvPr>
          <p:cNvSpPr/>
          <p:nvPr/>
        </p:nvSpPr>
        <p:spPr>
          <a:xfrm>
            <a:off x="10984089" y="0"/>
            <a:ext cx="1207911" cy="6858000"/>
          </a:xfrm>
          <a:prstGeom prst="rect">
            <a:avLst/>
          </a:prstGeom>
          <a:solidFill>
            <a:srgbClr val="4E189A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AC3BF629-B90C-3242-9623-16B50894B3D7}"/>
              </a:ext>
            </a:extLst>
          </p:cNvPr>
          <p:cNvSpPr/>
          <p:nvPr/>
        </p:nvSpPr>
        <p:spPr>
          <a:xfrm>
            <a:off x="11943644" y="0"/>
            <a:ext cx="248356" cy="6858000"/>
          </a:xfrm>
          <a:prstGeom prst="rect">
            <a:avLst/>
          </a:prstGeom>
          <a:solidFill>
            <a:srgbClr val="4E189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/>
          <p:cNvSpPr txBox="1"/>
          <p:nvPr/>
        </p:nvSpPr>
        <p:spPr>
          <a:xfrm>
            <a:off x="2506498" y="315579"/>
            <a:ext cx="542007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dirty="0">
                <a:latin typeface="Aileron SemiBold" panose="00000700000000000000" pitchFamily="50" charset="0"/>
              </a:rPr>
              <a:t>Beth </a:t>
            </a:r>
            <a:r>
              <a:rPr lang="en-GB" sz="4000" dirty="0" err="1">
                <a:latin typeface="Aileron SemiBold" panose="00000700000000000000" pitchFamily="50" charset="0"/>
              </a:rPr>
              <a:t>yw</a:t>
            </a:r>
            <a:r>
              <a:rPr lang="en-GB" sz="4000" dirty="0">
                <a:latin typeface="Aileron SemiBold" panose="00000700000000000000" pitchFamily="50" charset="0"/>
              </a:rPr>
              <a:t> </a:t>
            </a:r>
            <a:r>
              <a:rPr lang="en-GB" sz="4000" dirty="0" err="1">
                <a:latin typeface="Aileron SemiBold" panose="00000700000000000000" pitchFamily="50" charset="0"/>
              </a:rPr>
              <a:t>Asesiad</a:t>
            </a:r>
            <a:r>
              <a:rPr lang="en-GB" sz="4000" dirty="0">
                <a:latin typeface="Aileron SemiBold" panose="00000700000000000000" pitchFamily="50" charset="0"/>
              </a:rPr>
              <a:t> </a:t>
            </a:r>
            <a:r>
              <a:rPr lang="en-GB" sz="4000" dirty="0" err="1">
                <a:latin typeface="Aileron SemiBold" panose="00000700000000000000" pitchFamily="50" charset="0"/>
              </a:rPr>
              <a:t>Risg</a:t>
            </a:r>
            <a:r>
              <a:rPr lang="en-GB" sz="4000" dirty="0">
                <a:latin typeface="Aileron SemiBold" panose="00000700000000000000" pitchFamily="50" charset="0"/>
              </a:rPr>
              <a:t>?</a:t>
            </a:r>
            <a:endParaRPr lang="en-GB" sz="4000" dirty="0">
              <a:latin typeface="Aileron SemiBold" panose="00000700000000000000" pitchFamily="50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0" y="1286383"/>
            <a:ext cx="11359661" cy="57554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 fontAlgn="base"/>
            <a:endParaRPr lang="en-GB" sz="2800" b="0" i="0" dirty="0">
              <a:solidFill>
                <a:srgbClr val="082244"/>
              </a:solidFill>
              <a:effectLst/>
              <a:latin typeface="Avenir Next LT Pro" panose="020B0504020202020204" pitchFamily="34" charset="0"/>
            </a:endParaRPr>
          </a:p>
          <a:p>
            <a:pPr fontAlgn="base"/>
            <a:r>
              <a:rPr lang="en-GB" sz="2800" dirty="0" err="1">
                <a:solidFill>
                  <a:srgbClr val="082244"/>
                </a:solidFill>
                <a:latin typeface="Avenir Next LT Pro" panose="020B0504020202020204" pitchFamily="34" charset="0"/>
              </a:rPr>
              <a:t>Dylai</a:t>
            </a:r>
            <a:r>
              <a:rPr lang="en-GB" sz="2800" dirty="0">
                <a:solidFill>
                  <a:srgbClr val="082244"/>
                </a:solidFill>
                <a:latin typeface="Avenir Next LT Pro" panose="020B0504020202020204" pitchFamily="34" charset="0"/>
              </a:rPr>
              <a:t> </a:t>
            </a:r>
            <a:r>
              <a:rPr lang="en-GB" sz="2800" dirty="0" err="1">
                <a:solidFill>
                  <a:srgbClr val="082244"/>
                </a:solidFill>
                <a:latin typeface="Avenir Next LT Pro" panose="020B0504020202020204" pitchFamily="34" charset="0"/>
              </a:rPr>
              <a:t>asesiad</a:t>
            </a:r>
            <a:r>
              <a:rPr lang="en-GB" sz="2800" dirty="0">
                <a:solidFill>
                  <a:srgbClr val="082244"/>
                </a:solidFill>
                <a:latin typeface="Avenir Next LT Pro" panose="020B0504020202020204" pitchFamily="34" charset="0"/>
              </a:rPr>
              <a:t> </a:t>
            </a:r>
            <a:r>
              <a:rPr lang="en-GB" sz="2800" dirty="0" err="1">
                <a:solidFill>
                  <a:srgbClr val="082244"/>
                </a:solidFill>
                <a:latin typeface="Avenir Next LT Pro" panose="020B0504020202020204" pitchFamily="34" charset="0"/>
              </a:rPr>
              <a:t>risg</a:t>
            </a:r>
            <a:r>
              <a:rPr lang="en-GB" sz="2800" dirty="0">
                <a:solidFill>
                  <a:srgbClr val="082244"/>
                </a:solidFill>
                <a:latin typeface="Avenir Next LT Pro" panose="020B0504020202020204" pitchFamily="34" charset="0"/>
              </a:rPr>
              <a:t> </a:t>
            </a:r>
            <a:r>
              <a:rPr lang="en-GB" sz="2800" dirty="0" err="1">
                <a:solidFill>
                  <a:srgbClr val="082244"/>
                </a:solidFill>
                <a:latin typeface="Avenir Next LT Pro" panose="020B0504020202020204" pitchFamily="34" charset="0"/>
              </a:rPr>
              <a:t>eich</a:t>
            </a:r>
            <a:r>
              <a:rPr lang="en-GB" sz="2800" dirty="0">
                <a:solidFill>
                  <a:srgbClr val="082244"/>
                </a:solidFill>
                <a:latin typeface="Avenir Next LT Pro" panose="020B0504020202020204" pitchFamily="34" charset="0"/>
              </a:rPr>
              <a:t> </a:t>
            </a:r>
            <a:r>
              <a:rPr lang="en-GB" sz="2800" dirty="0" err="1">
                <a:solidFill>
                  <a:srgbClr val="082244"/>
                </a:solidFill>
                <a:latin typeface="Avenir Next LT Pro" panose="020B0504020202020204" pitchFamily="34" charset="0"/>
              </a:rPr>
              <a:t>helpu</a:t>
            </a:r>
            <a:r>
              <a:rPr lang="en-GB" sz="2800" dirty="0">
                <a:solidFill>
                  <a:srgbClr val="082244"/>
                </a:solidFill>
                <a:latin typeface="Avenir Next LT Pro" panose="020B0504020202020204" pitchFamily="34" charset="0"/>
              </a:rPr>
              <a:t> </a:t>
            </a:r>
            <a:r>
              <a:rPr lang="en-GB" sz="2800" dirty="0" err="1">
                <a:solidFill>
                  <a:srgbClr val="082244"/>
                </a:solidFill>
                <a:latin typeface="Avenir Next LT Pro" panose="020B0504020202020204" pitchFamily="34" charset="0"/>
              </a:rPr>
              <a:t>i</a:t>
            </a:r>
            <a:r>
              <a:rPr lang="en-GB" sz="2800" dirty="0">
                <a:solidFill>
                  <a:srgbClr val="082244"/>
                </a:solidFill>
                <a:latin typeface="Avenir Next LT Pro" panose="020B0504020202020204" pitchFamily="34" charset="0"/>
              </a:rPr>
              <a:t> </a:t>
            </a:r>
            <a:r>
              <a:rPr lang="en-GB" sz="2800" dirty="0" err="1">
                <a:solidFill>
                  <a:srgbClr val="082244"/>
                </a:solidFill>
                <a:latin typeface="Avenir Next LT Pro" panose="020B0504020202020204" pitchFamily="34" charset="0"/>
              </a:rPr>
              <a:t>wneud</a:t>
            </a:r>
            <a:r>
              <a:rPr lang="en-GB" sz="2800" dirty="0">
                <a:solidFill>
                  <a:srgbClr val="082244"/>
                </a:solidFill>
                <a:latin typeface="Avenir Next LT Pro" panose="020B0504020202020204" pitchFamily="34" charset="0"/>
              </a:rPr>
              <a:t> y </a:t>
            </a:r>
            <a:r>
              <a:rPr lang="en-GB" sz="2800" dirty="0" err="1">
                <a:solidFill>
                  <a:srgbClr val="082244"/>
                </a:solidFill>
                <a:latin typeface="Avenir Next LT Pro" panose="020B0504020202020204" pitchFamily="34" charset="0"/>
              </a:rPr>
              <a:t>canlynol</a:t>
            </a:r>
            <a:r>
              <a:rPr lang="en-GB" sz="2800" dirty="0">
                <a:solidFill>
                  <a:srgbClr val="082244"/>
                </a:solidFill>
                <a:latin typeface="Avenir Next LT Pro" panose="020B0504020202020204" pitchFamily="34" charset="0"/>
              </a:rPr>
              <a:t>: </a:t>
            </a:r>
            <a:endParaRPr lang="en-GB" sz="2800" dirty="0" smtClean="0">
              <a:solidFill>
                <a:srgbClr val="082244"/>
              </a:solidFill>
              <a:latin typeface="Avenir Next LT Pro" panose="020B0504020202020204" pitchFamily="34" charset="0"/>
            </a:endParaRPr>
          </a:p>
          <a:p>
            <a:pPr fontAlgn="base"/>
            <a:endParaRPr lang="en-GB" sz="2800" b="0" i="0" dirty="0">
              <a:solidFill>
                <a:srgbClr val="082244"/>
              </a:solidFill>
              <a:effectLst/>
              <a:latin typeface="Avenir Next LT Pro" panose="020B0504020202020204" pitchFamily="34" charset="0"/>
            </a:endParaRPr>
          </a:p>
          <a:p>
            <a:pPr fontAlgn="base">
              <a:buFont typeface="Arial" panose="020B0604020202020204" pitchFamily="34" charset="0"/>
              <a:buChar char="•"/>
            </a:pPr>
            <a:r>
              <a:rPr lang="en-GB" sz="2800" b="1" dirty="0" err="1" smtClean="0">
                <a:solidFill>
                  <a:srgbClr val="082244"/>
                </a:solidFill>
                <a:latin typeface="Avenir Next LT Pro" panose="020B0504020202020204" pitchFamily="34" charset="0"/>
              </a:rPr>
              <a:t>Nodi</a:t>
            </a:r>
            <a:r>
              <a:rPr lang="en-GB" sz="2800" b="1" dirty="0" smtClean="0">
                <a:solidFill>
                  <a:srgbClr val="082244"/>
                </a:solidFill>
                <a:latin typeface="Avenir Next LT Pro" panose="020B0504020202020204" pitchFamily="34" charset="0"/>
              </a:rPr>
              <a:t> </a:t>
            </a:r>
            <a:r>
              <a:rPr lang="en-GB" sz="2800" b="1" dirty="0" err="1" smtClean="0">
                <a:solidFill>
                  <a:srgbClr val="082244"/>
                </a:solidFill>
                <a:latin typeface="Avenir Next LT Pro" panose="020B0504020202020204" pitchFamily="34" charset="0"/>
              </a:rPr>
              <a:t>peryglon</a:t>
            </a:r>
            <a:r>
              <a:rPr lang="en-GB" sz="2800" b="1" dirty="0" smtClean="0">
                <a:solidFill>
                  <a:srgbClr val="082244"/>
                </a:solidFill>
                <a:latin typeface="Avenir Next LT Pro" panose="020B0504020202020204" pitchFamily="34" charset="0"/>
              </a:rPr>
              <a:t>, </a:t>
            </a:r>
            <a:r>
              <a:rPr lang="en-GB" sz="2800" dirty="0" err="1">
                <a:solidFill>
                  <a:srgbClr val="082244"/>
                </a:solidFill>
                <a:latin typeface="Avenir Next LT Pro" panose="020B0504020202020204" pitchFamily="34" charset="0"/>
              </a:rPr>
              <a:t>h.y</a:t>
            </a:r>
            <a:r>
              <a:rPr lang="en-GB" sz="2800" dirty="0">
                <a:solidFill>
                  <a:srgbClr val="082244"/>
                </a:solidFill>
                <a:latin typeface="Avenir Next LT Pro" panose="020B0504020202020204" pitchFamily="34" charset="0"/>
              </a:rPr>
              <a:t>. y </a:t>
            </a:r>
            <a:r>
              <a:rPr lang="en-GB" sz="2800" dirty="0" err="1">
                <a:solidFill>
                  <a:srgbClr val="082244"/>
                </a:solidFill>
                <a:latin typeface="Avenir Next LT Pro" panose="020B0504020202020204" pitchFamily="34" charset="0"/>
              </a:rPr>
              <a:t>potensial</a:t>
            </a:r>
            <a:r>
              <a:rPr lang="en-GB" sz="2800" dirty="0">
                <a:solidFill>
                  <a:srgbClr val="082244"/>
                </a:solidFill>
                <a:latin typeface="Avenir Next LT Pro" panose="020B0504020202020204" pitchFamily="34" charset="0"/>
              </a:rPr>
              <a:t> </a:t>
            </a:r>
            <a:r>
              <a:rPr lang="en-GB" sz="2800" dirty="0" err="1">
                <a:solidFill>
                  <a:srgbClr val="082244"/>
                </a:solidFill>
                <a:latin typeface="Avenir Next LT Pro" panose="020B0504020202020204" pitchFamily="34" charset="0"/>
              </a:rPr>
              <a:t>i</a:t>
            </a:r>
            <a:r>
              <a:rPr lang="en-GB" sz="2800" dirty="0">
                <a:solidFill>
                  <a:srgbClr val="082244"/>
                </a:solidFill>
                <a:latin typeface="Avenir Next LT Pro" panose="020B0504020202020204" pitchFamily="34" charset="0"/>
              </a:rPr>
              <a:t> </a:t>
            </a:r>
            <a:r>
              <a:rPr lang="en-GB" sz="2800" dirty="0" err="1">
                <a:solidFill>
                  <a:srgbClr val="082244"/>
                </a:solidFill>
                <a:latin typeface="Avenir Next LT Pro" panose="020B0504020202020204" pitchFamily="34" charset="0"/>
              </a:rPr>
              <a:t>achosi</a:t>
            </a:r>
            <a:r>
              <a:rPr lang="en-GB" sz="2800" dirty="0">
                <a:solidFill>
                  <a:srgbClr val="082244"/>
                </a:solidFill>
                <a:latin typeface="Avenir Next LT Pro" panose="020B0504020202020204" pitchFamily="34" charset="0"/>
              </a:rPr>
              <a:t> </a:t>
            </a:r>
            <a:r>
              <a:rPr lang="en-GB" sz="2800" dirty="0" err="1">
                <a:solidFill>
                  <a:srgbClr val="082244"/>
                </a:solidFill>
                <a:latin typeface="Avenir Next LT Pro" panose="020B0504020202020204" pitchFamily="34" charset="0"/>
              </a:rPr>
              <a:t>niwed</a:t>
            </a:r>
            <a:r>
              <a:rPr lang="en-GB" sz="2800" b="1" dirty="0">
                <a:solidFill>
                  <a:srgbClr val="082244"/>
                </a:solidFill>
                <a:latin typeface="Avenir Next LT Pro" panose="020B0504020202020204" pitchFamily="34" charset="0"/>
              </a:rPr>
              <a:t>. </a:t>
            </a:r>
          </a:p>
          <a:p>
            <a:pPr fontAlgn="base">
              <a:buFont typeface="Arial" panose="020B0604020202020204" pitchFamily="34" charset="0"/>
              <a:buChar char="•"/>
            </a:pPr>
            <a:r>
              <a:rPr lang="en-GB" sz="2800" b="1" dirty="0">
                <a:solidFill>
                  <a:srgbClr val="082244"/>
                </a:solidFill>
                <a:latin typeface="Avenir Next LT Pro" panose="020B0504020202020204" pitchFamily="34" charset="0"/>
              </a:rPr>
              <a:t> </a:t>
            </a:r>
            <a:r>
              <a:rPr lang="en-GB" sz="2800" b="1" dirty="0" err="1" smtClean="0">
                <a:solidFill>
                  <a:srgbClr val="082244"/>
                </a:solidFill>
                <a:latin typeface="Avenir Next LT Pro" panose="020B0504020202020204" pitchFamily="34" charset="0"/>
              </a:rPr>
              <a:t>Asesu’r</a:t>
            </a:r>
            <a:r>
              <a:rPr lang="en-GB" sz="2800" b="1" dirty="0" smtClean="0">
                <a:solidFill>
                  <a:srgbClr val="082244"/>
                </a:solidFill>
                <a:latin typeface="Avenir Next LT Pro" panose="020B0504020202020204" pitchFamily="34" charset="0"/>
              </a:rPr>
              <a:t> </a:t>
            </a:r>
            <a:r>
              <a:rPr lang="en-GB" sz="2800" b="1" dirty="0" err="1" smtClean="0">
                <a:solidFill>
                  <a:srgbClr val="082244"/>
                </a:solidFill>
                <a:latin typeface="Avenir Next LT Pro" panose="020B0504020202020204" pitchFamily="34" charset="0"/>
              </a:rPr>
              <a:t>risg</a:t>
            </a:r>
            <a:r>
              <a:rPr lang="en-GB" sz="2800" b="1" dirty="0" smtClean="0">
                <a:solidFill>
                  <a:srgbClr val="082244"/>
                </a:solidFill>
                <a:latin typeface="Avenir Next LT Pro" panose="020B0504020202020204" pitchFamily="34" charset="0"/>
              </a:rPr>
              <a:t>, </a:t>
            </a:r>
            <a:r>
              <a:rPr lang="en-GB" sz="2800" dirty="0" err="1" smtClean="0">
                <a:solidFill>
                  <a:srgbClr val="082244"/>
                </a:solidFill>
                <a:latin typeface="Avenir Next LT Pro" panose="020B0504020202020204" pitchFamily="34" charset="0"/>
              </a:rPr>
              <a:t>h.y</a:t>
            </a:r>
            <a:r>
              <a:rPr lang="en-GB" sz="2800" dirty="0">
                <a:solidFill>
                  <a:srgbClr val="082244"/>
                </a:solidFill>
                <a:latin typeface="Avenir Next LT Pro" panose="020B0504020202020204" pitchFamily="34" charset="0"/>
              </a:rPr>
              <a:t>. y </a:t>
            </a:r>
            <a:r>
              <a:rPr lang="en-GB" sz="2800" dirty="0" err="1" smtClean="0">
                <a:solidFill>
                  <a:srgbClr val="082244"/>
                </a:solidFill>
                <a:latin typeface="Avenir Next LT Pro" panose="020B0504020202020204" pitchFamily="34" charset="0"/>
              </a:rPr>
              <a:t>tebygolrwydd</a:t>
            </a:r>
            <a:r>
              <a:rPr lang="en-GB" sz="2800" dirty="0" smtClean="0">
                <a:solidFill>
                  <a:srgbClr val="082244"/>
                </a:solidFill>
                <a:latin typeface="Avenir Next LT Pro" panose="020B0504020202020204" pitchFamily="34" charset="0"/>
              </a:rPr>
              <a:t> </a:t>
            </a:r>
            <a:r>
              <a:rPr lang="en-GB" sz="2800" dirty="0" err="1">
                <a:solidFill>
                  <a:srgbClr val="082244"/>
                </a:solidFill>
                <a:latin typeface="Avenir Next LT Pro" panose="020B0504020202020204" pitchFamily="34" charset="0"/>
              </a:rPr>
              <a:t>neu'r</a:t>
            </a:r>
            <a:r>
              <a:rPr lang="en-GB" sz="2800" dirty="0">
                <a:solidFill>
                  <a:srgbClr val="082244"/>
                </a:solidFill>
                <a:latin typeface="Avenir Next LT Pro" panose="020B0504020202020204" pitchFamily="34" charset="0"/>
              </a:rPr>
              <a:t> </a:t>
            </a:r>
            <a:r>
              <a:rPr lang="en-GB" sz="2800" dirty="0" err="1">
                <a:solidFill>
                  <a:srgbClr val="082244"/>
                </a:solidFill>
                <a:latin typeface="Avenir Next LT Pro" panose="020B0504020202020204" pitchFamily="34" charset="0"/>
              </a:rPr>
              <a:t>posibilrwydd</a:t>
            </a:r>
            <a:r>
              <a:rPr lang="en-GB" sz="2800" dirty="0">
                <a:solidFill>
                  <a:srgbClr val="082244"/>
                </a:solidFill>
                <a:latin typeface="Avenir Next LT Pro" panose="020B0504020202020204" pitchFamily="34" charset="0"/>
              </a:rPr>
              <a:t> y </a:t>
            </a:r>
            <a:r>
              <a:rPr lang="en-GB" sz="2800" dirty="0" err="1">
                <a:solidFill>
                  <a:srgbClr val="082244"/>
                </a:solidFill>
                <a:latin typeface="Avenir Next LT Pro" panose="020B0504020202020204" pitchFamily="34" charset="0"/>
              </a:rPr>
              <a:t>bydd</a:t>
            </a:r>
            <a:r>
              <a:rPr lang="en-GB" sz="2800" dirty="0">
                <a:solidFill>
                  <a:srgbClr val="082244"/>
                </a:solidFill>
                <a:latin typeface="Avenir Next LT Pro" panose="020B0504020202020204" pitchFamily="34" charset="0"/>
              </a:rPr>
              <a:t> </a:t>
            </a:r>
            <a:r>
              <a:rPr lang="en-GB" sz="2800" dirty="0" err="1">
                <a:solidFill>
                  <a:srgbClr val="082244"/>
                </a:solidFill>
                <a:latin typeface="Avenir Next LT Pro" panose="020B0504020202020204" pitchFamily="34" charset="0"/>
              </a:rPr>
              <a:t>niwed</a:t>
            </a:r>
            <a:r>
              <a:rPr lang="en-GB" sz="2800" dirty="0">
                <a:solidFill>
                  <a:srgbClr val="082244"/>
                </a:solidFill>
                <a:latin typeface="Avenir Next LT Pro" panose="020B0504020202020204" pitchFamily="34" charset="0"/>
              </a:rPr>
              <a:t> </a:t>
            </a:r>
            <a:r>
              <a:rPr lang="en-GB" sz="2800" dirty="0" err="1">
                <a:solidFill>
                  <a:srgbClr val="082244"/>
                </a:solidFill>
                <a:latin typeface="Avenir Next LT Pro" panose="020B0504020202020204" pitchFamily="34" charset="0"/>
              </a:rPr>
              <a:t>yn</a:t>
            </a:r>
            <a:r>
              <a:rPr lang="en-GB" sz="2800" dirty="0">
                <a:solidFill>
                  <a:srgbClr val="082244"/>
                </a:solidFill>
                <a:latin typeface="Avenir Next LT Pro" panose="020B0504020202020204" pitchFamily="34" charset="0"/>
              </a:rPr>
              <a:t> </a:t>
            </a:r>
            <a:r>
              <a:rPr lang="en-GB" sz="2800" dirty="0" err="1">
                <a:solidFill>
                  <a:srgbClr val="082244"/>
                </a:solidFill>
                <a:latin typeface="Avenir Next LT Pro" panose="020B0504020202020204" pitchFamily="34" charset="0"/>
              </a:rPr>
              <a:t>digwydd</a:t>
            </a:r>
            <a:r>
              <a:rPr lang="en-GB" sz="2800" dirty="0">
                <a:solidFill>
                  <a:srgbClr val="082244"/>
                </a:solidFill>
                <a:latin typeface="Avenir Next LT Pro" panose="020B0504020202020204" pitchFamily="34" charset="0"/>
              </a:rPr>
              <a:t> </a:t>
            </a:r>
            <a:r>
              <a:rPr lang="en-GB" sz="2800" dirty="0" err="1">
                <a:solidFill>
                  <a:srgbClr val="082244"/>
                </a:solidFill>
                <a:latin typeface="Avenir Next LT Pro" panose="020B0504020202020204" pitchFamily="34" charset="0"/>
              </a:rPr>
              <a:t>i</a:t>
            </a:r>
            <a:r>
              <a:rPr lang="en-GB" sz="2800" dirty="0">
                <a:solidFill>
                  <a:srgbClr val="082244"/>
                </a:solidFill>
                <a:latin typeface="Avenir Next LT Pro" panose="020B0504020202020204" pitchFamily="34" charset="0"/>
              </a:rPr>
              <a:t> </a:t>
            </a:r>
            <a:r>
              <a:rPr lang="en-GB" sz="2800" dirty="0" err="1">
                <a:solidFill>
                  <a:srgbClr val="082244"/>
                </a:solidFill>
                <a:latin typeface="Avenir Next LT Pro" panose="020B0504020202020204" pitchFamily="34" charset="0"/>
              </a:rPr>
              <a:t>bobl</a:t>
            </a:r>
            <a:r>
              <a:rPr lang="en-GB" sz="2800" dirty="0">
                <a:solidFill>
                  <a:srgbClr val="082244"/>
                </a:solidFill>
                <a:latin typeface="Avenir Next LT Pro" panose="020B0504020202020204" pitchFamily="34" charset="0"/>
              </a:rPr>
              <a:t>. </a:t>
            </a:r>
          </a:p>
          <a:p>
            <a:pPr fontAlgn="base">
              <a:buFont typeface="Arial" panose="020B0604020202020204" pitchFamily="34" charset="0"/>
              <a:buChar char="•"/>
            </a:pPr>
            <a:r>
              <a:rPr lang="en-GB" sz="2800" b="1" dirty="0">
                <a:solidFill>
                  <a:srgbClr val="082244"/>
                </a:solidFill>
                <a:latin typeface="Avenir Next LT Pro" panose="020B0504020202020204" pitchFamily="34" charset="0"/>
              </a:rPr>
              <a:t> </a:t>
            </a:r>
            <a:r>
              <a:rPr lang="en-GB" sz="2800" b="1" dirty="0" err="1" smtClean="0">
                <a:solidFill>
                  <a:srgbClr val="082244"/>
                </a:solidFill>
                <a:latin typeface="Avenir Next LT Pro" panose="020B0504020202020204" pitchFamily="34" charset="0"/>
              </a:rPr>
              <a:t>Penderfynu</a:t>
            </a:r>
            <a:r>
              <a:rPr lang="en-GB" sz="2800" b="1" dirty="0" smtClean="0">
                <a:solidFill>
                  <a:srgbClr val="082244"/>
                </a:solidFill>
                <a:latin typeface="Avenir Next LT Pro" panose="020B0504020202020204" pitchFamily="34" charset="0"/>
              </a:rPr>
              <a:t> </a:t>
            </a:r>
            <a:r>
              <a:rPr lang="en-GB" sz="2800" b="1" dirty="0" err="1">
                <a:solidFill>
                  <a:srgbClr val="082244"/>
                </a:solidFill>
                <a:latin typeface="Avenir Next LT Pro" panose="020B0504020202020204" pitchFamily="34" charset="0"/>
              </a:rPr>
              <a:t>ar</a:t>
            </a:r>
            <a:r>
              <a:rPr lang="en-GB" sz="2800" b="1" dirty="0">
                <a:solidFill>
                  <a:srgbClr val="082244"/>
                </a:solidFill>
                <a:latin typeface="Avenir Next LT Pro" panose="020B0504020202020204" pitchFamily="34" charset="0"/>
              </a:rPr>
              <a:t> </a:t>
            </a:r>
            <a:r>
              <a:rPr lang="en-GB" sz="2800" b="1" dirty="0" err="1">
                <a:solidFill>
                  <a:srgbClr val="082244"/>
                </a:solidFill>
                <a:latin typeface="Avenir Next LT Pro" panose="020B0504020202020204" pitchFamily="34" charset="0"/>
              </a:rPr>
              <a:t>fesurau</a:t>
            </a:r>
            <a:r>
              <a:rPr lang="en-GB" sz="2800" b="1" dirty="0">
                <a:solidFill>
                  <a:srgbClr val="082244"/>
                </a:solidFill>
                <a:latin typeface="Avenir Next LT Pro" panose="020B0504020202020204" pitchFamily="34" charset="0"/>
              </a:rPr>
              <a:t> </a:t>
            </a:r>
            <a:r>
              <a:rPr lang="en-GB" sz="2800" b="1" dirty="0" err="1">
                <a:solidFill>
                  <a:srgbClr val="082244"/>
                </a:solidFill>
                <a:latin typeface="Avenir Next LT Pro" panose="020B0504020202020204" pitchFamily="34" charset="0"/>
              </a:rPr>
              <a:t>rheoli</a:t>
            </a:r>
            <a:r>
              <a:rPr lang="en-GB" sz="2800" b="1" dirty="0">
                <a:solidFill>
                  <a:srgbClr val="082244"/>
                </a:solidFill>
                <a:latin typeface="Avenir Next LT Pro" panose="020B0504020202020204" pitchFamily="34" charset="0"/>
              </a:rPr>
              <a:t> </a:t>
            </a:r>
            <a:r>
              <a:rPr lang="en-GB" sz="2800" b="1" dirty="0" err="1" smtClean="0">
                <a:solidFill>
                  <a:srgbClr val="082244"/>
                </a:solidFill>
                <a:latin typeface="Avenir Next LT Pro" panose="020B0504020202020204" pitchFamily="34" charset="0"/>
              </a:rPr>
              <a:t>risg</a:t>
            </a:r>
            <a:r>
              <a:rPr lang="en-GB" sz="2800" b="1" dirty="0" smtClean="0">
                <a:solidFill>
                  <a:srgbClr val="082244"/>
                </a:solidFill>
                <a:latin typeface="Avenir Next LT Pro" panose="020B0504020202020204" pitchFamily="34" charset="0"/>
              </a:rPr>
              <a:t>, </a:t>
            </a:r>
            <a:r>
              <a:rPr lang="en-GB" sz="2800" dirty="0" err="1">
                <a:solidFill>
                  <a:srgbClr val="082244"/>
                </a:solidFill>
                <a:latin typeface="Avenir Next LT Pro" panose="020B0504020202020204" pitchFamily="34" charset="0"/>
              </a:rPr>
              <a:t>h.y</a:t>
            </a:r>
            <a:r>
              <a:rPr lang="en-GB" sz="2800" dirty="0">
                <a:solidFill>
                  <a:srgbClr val="082244"/>
                </a:solidFill>
                <a:latin typeface="Avenir Next LT Pro" panose="020B0504020202020204" pitchFamily="34" charset="0"/>
              </a:rPr>
              <a:t>. y </a:t>
            </a:r>
            <a:r>
              <a:rPr lang="en-GB" sz="2800" dirty="0" err="1">
                <a:solidFill>
                  <a:srgbClr val="082244"/>
                </a:solidFill>
                <a:latin typeface="Avenir Next LT Pro" panose="020B0504020202020204" pitchFamily="34" charset="0"/>
              </a:rPr>
              <a:t>pethau</a:t>
            </a:r>
            <a:r>
              <a:rPr lang="en-GB" sz="2800" dirty="0">
                <a:solidFill>
                  <a:srgbClr val="082244"/>
                </a:solidFill>
                <a:latin typeface="Avenir Next LT Pro" panose="020B0504020202020204" pitchFamily="34" charset="0"/>
              </a:rPr>
              <a:t> y </a:t>
            </a:r>
            <a:r>
              <a:rPr lang="en-GB" sz="2800" dirty="0" err="1">
                <a:solidFill>
                  <a:srgbClr val="082244"/>
                </a:solidFill>
                <a:latin typeface="Avenir Next LT Pro" panose="020B0504020202020204" pitchFamily="34" charset="0"/>
              </a:rPr>
              <a:t>byddwch</a:t>
            </a:r>
            <a:r>
              <a:rPr lang="en-GB" sz="2800" dirty="0">
                <a:solidFill>
                  <a:srgbClr val="082244"/>
                </a:solidFill>
                <a:latin typeface="Avenir Next LT Pro" panose="020B0504020202020204" pitchFamily="34" charset="0"/>
              </a:rPr>
              <a:t> </a:t>
            </a:r>
            <a:r>
              <a:rPr lang="en-GB" sz="2800" dirty="0" err="1">
                <a:solidFill>
                  <a:srgbClr val="082244"/>
                </a:solidFill>
                <a:latin typeface="Avenir Next LT Pro" panose="020B0504020202020204" pitchFamily="34" charset="0"/>
              </a:rPr>
              <a:t>chi'n</a:t>
            </a:r>
            <a:r>
              <a:rPr lang="en-GB" sz="2800" dirty="0">
                <a:solidFill>
                  <a:srgbClr val="082244"/>
                </a:solidFill>
                <a:latin typeface="Avenir Next LT Pro" panose="020B0504020202020204" pitchFamily="34" charset="0"/>
              </a:rPr>
              <a:t> </a:t>
            </a:r>
            <a:r>
              <a:rPr lang="en-GB" sz="2800" dirty="0" err="1">
                <a:solidFill>
                  <a:srgbClr val="082244"/>
                </a:solidFill>
                <a:latin typeface="Avenir Next LT Pro" panose="020B0504020202020204" pitchFamily="34" charset="0"/>
              </a:rPr>
              <a:t>eu</a:t>
            </a:r>
            <a:r>
              <a:rPr lang="en-GB" sz="2800" dirty="0">
                <a:solidFill>
                  <a:srgbClr val="082244"/>
                </a:solidFill>
                <a:latin typeface="Avenir Next LT Pro" panose="020B0504020202020204" pitchFamily="34" charset="0"/>
              </a:rPr>
              <a:t> </a:t>
            </a:r>
            <a:r>
              <a:rPr lang="en-GB" sz="2800" dirty="0" err="1">
                <a:solidFill>
                  <a:srgbClr val="082244"/>
                </a:solidFill>
                <a:latin typeface="Avenir Next LT Pro" panose="020B0504020202020204" pitchFamily="34" charset="0"/>
              </a:rPr>
              <a:t>rhoi</a:t>
            </a:r>
            <a:r>
              <a:rPr lang="en-GB" sz="2800" dirty="0">
                <a:solidFill>
                  <a:srgbClr val="082244"/>
                </a:solidFill>
                <a:latin typeface="Avenir Next LT Pro" panose="020B0504020202020204" pitchFamily="34" charset="0"/>
              </a:rPr>
              <a:t> </a:t>
            </a:r>
            <a:r>
              <a:rPr lang="en-GB" sz="2800" dirty="0" err="1">
                <a:solidFill>
                  <a:srgbClr val="082244"/>
                </a:solidFill>
                <a:latin typeface="Avenir Next LT Pro" panose="020B0504020202020204" pitchFamily="34" charset="0"/>
              </a:rPr>
              <a:t>ar</a:t>
            </a:r>
            <a:r>
              <a:rPr lang="en-GB" sz="2800" dirty="0">
                <a:solidFill>
                  <a:srgbClr val="082244"/>
                </a:solidFill>
                <a:latin typeface="Avenir Next LT Pro" panose="020B0504020202020204" pitchFamily="34" charset="0"/>
              </a:rPr>
              <a:t> </a:t>
            </a:r>
            <a:r>
              <a:rPr lang="en-GB" sz="2800" dirty="0" err="1">
                <a:solidFill>
                  <a:srgbClr val="082244"/>
                </a:solidFill>
                <a:latin typeface="Avenir Next LT Pro" panose="020B0504020202020204" pitchFamily="34" charset="0"/>
              </a:rPr>
              <a:t>waith</a:t>
            </a:r>
            <a:r>
              <a:rPr lang="en-GB" sz="2800" dirty="0">
                <a:solidFill>
                  <a:srgbClr val="082244"/>
                </a:solidFill>
                <a:latin typeface="Avenir Next LT Pro" panose="020B0504020202020204" pitchFamily="34" charset="0"/>
              </a:rPr>
              <a:t> </a:t>
            </a:r>
            <a:r>
              <a:rPr lang="en-GB" sz="2800" dirty="0" err="1">
                <a:solidFill>
                  <a:srgbClr val="082244"/>
                </a:solidFill>
                <a:latin typeface="Avenir Next LT Pro" panose="020B0504020202020204" pitchFamily="34" charset="0"/>
              </a:rPr>
              <a:t>i</a:t>
            </a:r>
            <a:r>
              <a:rPr lang="en-GB" sz="2800" dirty="0">
                <a:solidFill>
                  <a:srgbClr val="082244"/>
                </a:solidFill>
                <a:latin typeface="Avenir Next LT Pro" panose="020B0504020202020204" pitchFamily="34" charset="0"/>
              </a:rPr>
              <a:t> </a:t>
            </a:r>
            <a:r>
              <a:rPr lang="en-GB" sz="2800" dirty="0" err="1">
                <a:solidFill>
                  <a:srgbClr val="082244"/>
                </a:solidFill>
                <a:latin typeface="Avenir Next LT Pro" panose="020B0504020202020204" pitchFamily="34" charset="0"/>
              </a:rPr>
              <a:t>sicrhau</a:t>
            </a:r>
            <a:r>
              <a:rPr lang="en-GB" sz="2800" dirty="0">
                <a:solidFill>
                  <a:srgbClr val="082244"/>
                </a:solidFill>
                <a:latin typeface="Avenir Next LT Pro" panose="020B0504020202020204" pitchFamily="34" charset="0"/>
              </a:rPr>
              <a:t> </a:t>
            </a:r>
            <a:r>
              <a:rPr lang="en-GB" sz="2800" dirty="0" err="1">
                <a:solidFill>
                  <a:srgbClr val="082244"/>
                </a:solidFill>
                <a:latin typeface="Avenir Next LT Pro" panose="020B0504020202020204" pitchFamily="34" charset="0"/>
              </a:rPr>
              <a:t>diogelwch</a:t>
            </a:r>
            <a:r>
              <a:rPr lang="en-GB" sz="2800" dirty="0">
                <a:solidFill>
                  <a:srgbClr val="082244"/>
                </a:solidFill>
                <a:latin typeface="Avenir Next LT Pro" panose="020B0504020202020204" pitchFamily="34" charset="0"/>
              </a:rPr>
              <a:t> </a:t>
            </a:r>
            <a:r>
              <a:rPr lang="en-GB" sz="2800" dirty="0" err="1">
                <a:solidFill>
                  <a:srgbClr val="082244"/>
                </a:solidFill>
                <a:latin typeface="Avenir Next LT Pro" panose="020B0504020202020204" pitchFamily="34" charset="0"/>
              </a:rPr>
              <a:t>cyfranogwyr</a:t>
            </a:r>
            <a:r>
              <a:rPr lang="en-GB" sz="2800" dirty="0">
                <a:solidFill>
                  <a:srgbClr val="082244"/>
                </a:solidFill>
                <a:latin typeface="Avenir Next LT Pro" panose="020B0504020202020204" pitchFamily="34" charset="0"/>
              </a:rPr>
              <a:t>. </a:t>
            </a:r>
          </a:p>
          <a:p>
            <a:pPr fontAlgn="base">
              <a:buFont typeface="Arial" panose="020B0604020202020204" pitchFamily="34" charset="0"/>
              <a:buChar char="•"/>
            </a:pPr>
            <a:r>
              <a:rPr lang="en-GB" sz="2800" b="1" dirty="0">
                <a:solidFill>
                  <a:srgbClr val="082244"/>
                </a:solidFill>
                <a:latin typeface="Avenir Next LT Pro" panose="020B0504020202020204" pitchFamily="34" charset="0"/>
              </a:rPr>
              <a:t> </a:t>
            </a:r>
            <a:r>
              <a:rPr lang="en-GB" sz="2800" b="1" dirty="0" err="1" smtClean="0">
                <a:solidFill>
                  <a:srgbClr val="082244"/>
                </a:solidFill>
                <a:latin typeface="Avenir Next LT Pro" panose="020B0504020202020204" pitchFamily="34" charset="0"/>
              </a:rPr>
              <a:t>Goruchwylio</a:t>
            </a:r>
            <a:r>
              <a:rPr lang="en-GB" sz="2800" b="1" dirty="0" smtClean="0">
                <a:solidFill>
                  <a:srgbClr val="082244"/>
                </a:solidFill>
                <a:latin typeface="Avenir Next LT Pro" panose="020B0504020202020204" pitchFamily="34" charset="0"/>
              </a:rPr>
              <a:t> </a:t>
            </a:r>
            <a:r>
              <a:rPr lang="en-GB" sz="2800" b="1" dirty="0" err="1" smtClean="0">
                <a:solidFill>
                  <a:srgbClr val="082244"/>
                </a:solidFill>
                <a:latin typeface="Avenir Next LT Pro" panose="020B0504020202020204" pitchFamily="34" charset="0"/>
              </a:rPr>
              <a:t>gweithrediad</a:t>
            </a:r>
            <a:r>
              <a:rPr lang="en-GB" sz="2800" b="1" dirty="0" smtClean="0">
                <a:solidFill>
                  <a:srgbClr val="082244"/>
                </a:solidFill>
                <a:latin typeface="Avenir Next LT Pro" panose="020B0504020202020204" pitchFamily="34" charset="0"/>
              </a:rPr>
              <a:t>, </a:t>
            </a:r>
            <a:r>
              <a:rPr lang="en-GB" sz="2800" dirty="0" err="1">
                <a:solidFill>
                  <a:srgbClr val="082244"/>
                </a:solidFill>
                <a:latin typeface="Avenir Next LT Pro" panose="020B0504020202020204" pitchFamily="34" charset="0"/>
              </a:rPr>
              <a:t>h.y</a:t>
            </a:r>
            <a:r>
              <a:rPr lang="en-GB" sz="2800" dirty="0">
                <a:solidFill>
                  <a:srgbClr val="082244"/>
                </a:solidFill>
                <a:latin typeface="Avenir Next LT Pro" panose="020B0504020202020204" pitchFamily="34" charset="0"/>
              </a:rPr>
              <a:t>. </a:t>
            </a:r>
            <a:r>
              <a:rPr lang="en-GB" sz="2800" dirty="0" err="1">
                <a:solidFill>
                  <a:srgbClr val="082244"/>
                </a:solidFill>
                <a:latin typeface="Avenir Next LT Pro" panose="020B0504020202020204" pitchFamily="34" charset="0"/>
              </a:rPr>
              <a:t>gwirio</a:t>
            </a:r>
            <a:r>
              <a:rPr lang="en-GB" sz="2800" dirty="0">
                <a:solidFill>
                  <a:srgbClr val="082244"/>
                </a:solidFill>
                <a:latin typeface="Avenir Next LT Pro" panose="020B0504020202020204" pitchFamily="34" charset="0"/>
              </a:rPr>
              <a:t> bod </a:t>
            </a:r>
            <a:r>
              <a:rPr lang="en-GB" sz="2800" dirty="0" err="1">
                <a:solidFill>
                  <a:srgbClr val="082244"/>
                </a:solidFill>
                <a:latin typeface="Avenir Next LT Pro" panose="020B0504020202020204" pitchFamily="34" charset="0"/>
              </a:rPr>
              <a:t>mesurau</a:t>
            </a:r>
            <a:r>
              <a:rPr lang="en-GB" sz="2800" dirty="0">
                <a:solidFill>
                  <a:srgbClr val="082244"/>
                </a:solidFill>
                <a:latin typeface="Avenir Next LT Pro" panose="020B0504020202020204" pitchFamily="34" charset="0"/>
              </a:rPr>
              <a:t> </a:t>
            </a:r>
            <a:r>
              <a:rPr lang="en-GB" sz="2800" dirty="0" err="1">
                <a:solidFill>
                  <a:srgbClr val="082244"/>
                </a:solidFill>
                <a:latin typeface="Avenir Next LT Pro" panose="020B0504020202020204" pitchFamily="34" charset="0"/>
              </a:rPr>
              <a:t>rheoli</a:t>
            </a:r>
            <a:r>
              <a:rPr lang="en-GB" sz="2800" dirty="0">
                <a:solidFill>
                  <a:srgbClr val="082244"/>
                </a:solidFill>
                <a:latin typeface="Avenir Next LT Pro" panose="020B0504020202020204" pitchFamily="34" charset="0"/>
              </a:rPr>
              <a:t> </a:t>
            </a:r>
            <a:r>
              <a:rPr lang="en-GB" sz="2800" dirty="0" err="1">
                <a:solidFill>
                  <a:srgbClr val="082244"/>
                </a:solidFill>
                <a:latin typeface="Avenir Next LT Pro" panose="020B0504020202020204" pitchFamily="34" charset="0"/>
              </a:rPr>
              <a:t>yn</a:t>
            </a:r>
            <a:r>
              <a:rPr lang="en-GB" sz="2800" dirty="0">
                <a:solidFill>
                  <a:srgbClr val="082244"/>
                </a:solidFill>
                <a:latin typeface="Avenir Next LT Pro" panose="020B0504020202020204" pitchFamily="34" charset="0"/>
              </a:rPr>
              <a:t> </a:t>
            </a:r>
            <a:r>
              <a:rPr lang="en-GB" sz="2800" dirty="0" err="1">
                <a:solidFill>
                  <a:srgbClr val="082244"/>
                </a:solidFill>
                <a:latin typeface="Avenir Next LT Pro" panose="020B0504020202020204" pitchFamily="34" charset="0"/>
              </a:rPr>
              <a:t>cael</a:t>
            </a:r>
            <a:r>
              <a:rPr lang="en-GB" sz="2800" dirty="0">
                <a:solidFill>
                  <a:srgbClr val="082244"/>
                </a:solidFill>
                <a:latin typeface="Avenir Next LT Pro" panose="020B0504020202020204" pitchFamily="34" charset="0"/>
              </a:rPr>
              <a:t> </a:t>
            </a:r>
            <a:r>
              <a:rPr lang="en-GB" sz="2800" dirty="0" err="1">
                <a:solidFill>
                  <a:srgbClr val="082244"/>
                </a:solidFill>
                <a:latin typeface="Avenir Next LT Pro" panose="020B0504020202020204" pitchFamily="34" charset="0"/>
              </a:rPr>
              <a:t>eu</a:t>
            </a:r>
            <a:r>
              <a:rPr lang="en-GB" sz="2800" dirty="0">
                <a:solidFill>
                  <a:srgbClr val="082244"/>
                </a:solidFill>
                <a:latin typeface="Avenir Next LT Pro" panose="020B0504020202020204" pitchFamily="34" charset="0"/>
              </a:rPr>
              <a:t> </a:t>
            </a:r>
            <a:r>
              <a:rPr lang="en-GB" sz="2800" dirty="0" err="1">
                <a:solidFill>
                  <a:srgbClr val="082244"/>
                </a:solidFill>
                <a:latin typeface="Avenir Next LT Pro" panose="020B0504020202020204" pitchFamily="34" charset="0"/>
              </a:rPr>
              <a:t>gweithredu</a:t>
            </a:r>
            <a:r>
              <a:rPr lang="en-GB" sz="2800" dirty="0">
                <a:solidFill>
                  <a:srgbClr val="082244"/>
                </a:solidFill>
                <a:latin typeface="Avenir Next LT Pro" panose="020B0504020202020204" pitchFamily="34" charset="0"/>
              </a:rPr>
              <a:t>. </a:t>
            </a:r>
          </a:p>
          <a:p>
            <a:pPr fontAlgn="base">
              <a:buFont typeface="Arial" panose="020B0604020202020204" pitchFamily="34" charset="0"/>
              <a:buChar char="•"/>
            </a:pPr>
            <a:r>
              <a:rPr lang="en-GB" sz="2800" b="1" dirty="0">
                <a:solidFill>
                  <a:srgbClr val="082244"/>
                </a:solidFill>
                <a:latin typeface="Avenir Next LT Pro" panose="020B0504020202020204" pitchFamily="34" charset="0"/>
              </a:rPr>
              <a:t> </a:t>
            </a:r>
            <a:r>
              <a:rPr lang="en-GB" sz="2800" b="1" dirty="0" err="1" smtClean="0">
                <a:solidFill>
                  <a:srgbClr val="082244"/>
                </a:solidFill>
                <a:latin typeface="Avenir Next LT Pro" panose="020B0504020202020204" pitchFamily="34" charset="0"/>
              </a:rPr>
              <a:t>Gweithredu</a:t>
            </a:r>
            <a:r>
              <a:rPr lang="en-GB" sz="2800" b="1" dirty="0" smtClean="0">
                <a:solidFill>
                  <a:srgbClr val="082244"/>
                </a:solidFill>
                <a:latin typeface="Avenir Next LT Pro" panose="020B0504020202020204" pitchFamily="34" charset="0"/>
              </a:rPr>
              <a:t> </a:t>
            </a:r>
            <a:r>
              <a:rPr lang="en-GB" sz="2800" b="1" dirty="0" err="1">
                <a:solidFill>
                  <a:srgbClr val="082244"/>
                </a:solidFill>
                <a:latin typeface="Avenir Next LT Pro" panose="020B0504020202020204" pitchFamily="34" charset="0"/>
              </a:rPr>
              <a:t>mesurau</a:t>
            </a:r>
            <a:r>
              <a:rPr lang="en-GB" sz="2800" b="1" dirty="0">
                <a:solidFill>
                  <a:srgbClr val="082244"/>
                </a:solidFill>
                <a:latin typeface="Avenir Next LT Pro" panose="020B0504020202020204" pitchFamily="34" charset="0"/>
              </a:rPr>
              <a:t> </a:t>
            </a:r>
            <a:r>
              <a:rPr lang="en-GB" sz="2800" b="1" dirty="0" err="1" smtClean="0">
                <a:solidFill>
                  <a:srgbClr val="082244"/>
                </a:solidFill>
                <a:latin typeface="Avenir Next LT Pro" panose="020B0504020202020204" pitchFamily="34" charset="0"/>
              </a:rPr>
              <a:t>rheoli</a:t>
            </a:r>
            <a:r>
              <a:rPr lang="en-GB" sz="2800" b="1" dirty="0" smtClean="0">
                <a:solidFill>
                  <a:srgbClr val="082244"/>
                </a:solidFill>
                <a:latin typeface="Avenir Next LT Pro" panose="020B0504020202020204" pitchFamily="34" charset="0"/>
              </a:rPr>
              <a:t>, </a:t>
            </a:r>
            <a:r>
              <a:rPr lang="en-GB" sz="2800" dirty="0" err="1">
                <a:solidFill>
                  <a:srgbClr val="082244"/>
                </a:solidFill>
                <a:latin typeface="Avenir Next LT Pro" panose="020B0504020202020204" pitchFamily="34" charset="0"/>
              </a:rPr>
              <a:t>h.y</a:t>
            </a:r>
            <a:r>
              <a:rPr lang="en-GB" sz="2800" dirty="0">
                <a:solidFill>
                  <a:srgbClr val="082244"/>
                </a:solidFill>
                <a:latin typeface="Avenir Next LT Pro" panose="020B0504020202020204" pitchFamily="34" charset="0"/>
              </a:rPr>
              <a:t>. </a:t>
            </a:r>
            <a:r>
              <a:rPr lang="en-GB" sz="2800" dirty="0" err="1">
                <a:solidFill>
                  <a:srgbClr val="082244"/>
                </a:solidFill>
                <a:latin typeface="Avenir Next LT Pro" panose="020B0504020202020204" pitchFamily="34" charset="0"/>
              </a:rPr>
              <a:t>lleihau</a:t>
            </a:r>
            <a:r>
              <a:rPr lang="en-GB" sz="2800" dirty="0">
                <a:solidFill>
                  <a:srgbClr val="082244"/>
                </a:solidFill>
                <a:latin typeface="Avenir Next LT Pro" panose="020B0504020202020204" pitchFamily="34" charset="0"/>
              </a:rPr>
              <a:t> ac, </a:t>
            </a:r>
            <a:r>
              <a:rPr lang="en-GB" sz="2800" dirty="0" err="1">
                <a:solidFill>
                  <a:srgbClr val="082244"/>
                </a:solidFill>
                <a:latin typeface="Avenir Next LT Pro" panose="020B0504020202020204" pitchFamily="34" charset="0"/>
              </a:rPr>
              <a:t>os</a:t>
            </a:r>
            <a:r>
              <a:rPr lang="en-GB" sz="2800" dirty="0">
                <a:solidFill>
                  <a:srgbClr val="082244"/>
                </a:solidFill>
                <a:latin typeface="Avenir Next LT Pro" panose="020B0504020202020204" pitchFamily="34" charset="0"/>
              </a:rPr>
              <a:t> </a:t>
            </a:r>
            <a:r>
              <a:rPr lang="en-GB" sz="2800" dirty="0" err="1">
                <a:solidFill>
                  <a:srgbClr val="082244"/>
                </a:solidFill>
                <a:latin typeface="Avenir Next LT Pro" panose="020B0504020202020204" pitchFamily="34" charset="0"/>
              </a:rPr>
              <a:t>yn</a:t>
            </a:r>
            <a:r>
              <a:rPr lang="en-GB" sz="2800" dirty="0">
                <a:solidFill>
                  <a:srgbClr val="082244"/>
                </a:solidFill>
                <a:latin typeface="Avenir Next LT Pro" panose="020B0504020202020204" pitchFamily="34" charset="0"/>
              </a:rPr>
              <a:t> </a:t>
            </a:r>
            <a:r>
              <a:rPr lang="en-GB" sz="2800" dirty="0" err="1">
                <a:solidFill>
                  <a:srgbClr val="082244"/>
                </a:solidFill>
                <a:latin typeface="Avenir Next LT Pro" panose="020B0504020202020204" pitchFamily="34" charset="0"/>
              </a:rPr>
              <a:t>bosibl</a:t>
            </a:r>
            <a:r>
              <a:rPr lang="en-GB" sz="2800" dirty="0">
                <a:solidFill>
                  <a:srgbClr val="082244"/>
                </a:solidFill>
                <a:latin typeface="Avenir Next LT Pro" panose="020B0504020202020204" pitchFamily="34" charset="0"/>
              </a:rPr>
              <a:t>, </a:t>
            </a:r>
            <a:r>
              <a:rPr lang="en-GB" sz="2800" dirty="0" err="1">
                <a:solidFill>
                  <a:srgbClr val="082244"/>
                </a:solidFill>
                <a:latin typeface="Avenir Next LT Pro" panose="020B0504020202020204" pitchFamily="34" charset="0"/>
              </a:rPr>
              <a:t>dileu'r</a:t>
            </a:r>
            <a:r>
              <a:rPr lang="en-GB" sz="2800" dirty="0">
                <a:solidFill>
                  <a:srgbClr val="082244"/>
                </a:solidFill>
                <a:latin typeface="Avenir Next LT Pro" panose="020B0504020202020204" pitchFamily="34" charset="0"/>
              </a:rPr>
              <a:t> </a:t>
            </a:r>
            <a:r>
              <a:rPr lang="en-GB" sz="2800" dirty="0" err="1">
                <a:solidFill>
                  <a:srgbClr val="082244"/>
                </a:solidFill>
                <a:latin typeface="Avenir Next LT Pro" panose="020B0504020202020204" pitchFamily="34" charset="0"/>
              </a:rPr>
              <a:t>risg</a:t>
            </a:r>
            <a:r>
              <a:rPr lang="en-GB" sz="2800" dirty="0">
                <a:solidFill>
                  <a:srgbClr val="082244"/>
                </a:solidFill>
                <a:latin typeface="Avenir Next LT Pro" panose="020B0504020202020204" pitchFamily="34" charset="0"/>
              </a:rPr>
              <a:t> </a:t>
            </a:r>
            <a:r>
              <a:rPr lang="en-GB" sz="2800" dirty="0" err="1">
                <a:solidFill>
                  <a:srgbClr val="082244"/>
                </a:solidFill>
                <a:latin typeface="Avenir Next LT Pro" panose="020B0504020202020204" pitchFamily="34" charset="0"/>
              </a:rPr>
              <a:t>i</a:t>
            </a:r>
            <a:r>
              <a:rPr lang="en-GB" sz="2800" dirty="0">
                <a:solidFill>
                  <a:srgbClr val="082244"/>
                </a:solidFill>
                <a:latin typeface="Avenir Next LT Pro" panose="020B0504020202020204" pitchFamily="34" charset="0"/>
              </a:rPr>
              <a:t> </a:t>
            </a:r>
            <a:r>
              <a:rPr lang="en-GB" sz="2800" dirty="0" err="1">
                <a:solidFill>
                  <a:srgbClr val="082244"/>
                </a:solidFill>
                <a:latin typeface="Avenir Next LT Pro" panose="020B0504020202020204" pitchFamily="34" charset="0"/>
              </a:rPr>
              <a:t>gyfranogwyr</a:t>
            </a:r>
            <a:r>
              <a:rPr lang="en-GB" sz="2800" dirty="0">
                <a:solidFill>
                  <a:srgbClr val="082244"/>
                </a:solidFill>
                <a:latin typeface="Avenir Next LT Pro" panose="020B0504020202020204" pitchFamily="34" charset="0"/>
              </a:rPr>
              <a:t>.</a:t>
            </a:r>
          </a:p>
          <a:p>
            <a:endParaRPr lang="en-GB" sz="3200" dirty="0">
              <a:latin typeface="Aileron Light" panose="00000400000000000000" pitchFamily="50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8308881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5C56D10B-A3D9-D443-88B1-4C5E25DC9DA3}"/>
              </a:ext>
            </a:extLst>
          </p:cNvPr>
          <p:cNvSpPr/>
          <p:nvPr/>
        </p:nvSpPr>
        <p:spPr>
          <a:xfrm>
            <a:off x="11943644" y="0"/>
            <a:ext cx="248356" cy="6858000"/>
          </a:xfrm>
          <a:prstGeom prst="rect">
            <a:avLst/>
          </a:prstGeom>
          <a:solidFill>
            <a:srgbClr val="4E189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38200" y="1234910"/>
            <a:ext cx="10515600" cy="5232569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 algn="just">
              <a:buNone/>
            </a:pPr>
            <a:r>
              <a:rPr lang="en-GB" b="1" dirty="0" err="1">
                <a:latin typeface="Avenir Next LT Pro"/>
              </a:rPr>
              <a:t>Rydych</a:t>
            </a:r>
            <a:r>
              <a:rPr lang="en-GB" b="1" dirty="0">
                <a:latin typeface="Avenir Next LT Pro"/>
              </a:rPr>
              <a:t> </a:t>
            </a:r>
            <a:r>
              <a:rPr lang="en-GB" b="1" dirty="0" err="1">
                <a:latin typeface="Avenir Next LT Pro"/>
              </a:rPr>
              <a:t>chi'n</a:t>
            </a:r>
            <a:r>
              <a:rPr lang="en-GB" b="1" dirty="0">
                <a:latin typeface="Avenir Next LT Pro"/>
              </a:rPr>
              <a:t> </a:t>
            </a:r>
            <a:r>
              <a:rPr lang="en-GB" b="1" dirty="0" err="1">
                <a:latin typeface="Avenir Next LT Pro"/>
              </a:rPr>
              <a:t>gwbl</a:t>
            </a:r>
            <a:r>
              <a:rPr lang="en-GB" b="1" dirty="0">
                <a:latin typeface="Avenir Next LT Pro"/>
              </a:rPr>
              <a:t> </a:t>
            </a:r>
            <a:r>
              <a:rPr lang="en-GB" b="1" dirty="0" err="1">
                <a:latin typeface="Avenir Next LT Pro"/>
              </a:rPr>
              <a:t>gyfrifol</a:t>
            </a:r>
            <a:r>
              <a:rPr lang="en-GB" b="1" dirty="0">
                <a:latin typeface="Avenir Next LT Pro"/>
              </a:rPr>
              <a:t> am </a:t>
            </a:r>
            <a:r>
              <a:rPr lang="en-GB" b="1" dirty="0" err="1">
                <a:latin typeface="Avenir Next LT Pro"/>
              </a:rPr>
              <a:t>ddarparu’r</a:t>
            </a:r>
            <a:r>
              <a:rPr lang="en-GB" b="1" dirty="0">
                <a:latin typeface="Avenir Next LT Pro"/>
              </a:rPr>
              <a:t> UM </a:t>
            </a:r>
            <a:r>
              <a:rPr lang="en-GB" b="1" dirty="0" err="1">
                <a:latin typeface="Avenir Next LT Pro"/>
              </a:rPr>
              <a:t>â’ch</a:t>
            </a:r>
            <a:r>
              <a:rPr lang="en-GB" b="1" dirty="0">
                <a:latin typeface="Avenir Next LT Pro"/>
              </a:rPr>
              <a:t> </a:t>
            </a:r>
            <a:r>
              <a:rPr lang="en-GB" b="1" dirty="0" err="1">
                <a:latin typeface="Avenir Next LT Pro"/>
              </a:rPr>
              <a:t>Asesiad</a:t>
            </a:r>
            <a:r>
              <a:rPr lang="en-GB" b="1" dirty="0">
                <a:latin typeface="Avenir Next LT Pro"/>
              </a:rPr>
              <a:t> </a:t>
            </a:r>
            <a:r>
              <a:rPr lang="en-GB" b="1" dirty="0" err="1">
                <a:latin typeface="Avenir Next LT Pro"/>
              </a:rPr>
              <a:t>Risg</a:t>
            </a:r>
            <a:r>
              <a:rPr lang="en-GB" b="1" dirty="0">
                <a:latin typeface="Avenir Next LT Pro"/>
              </a:rPr>
              <a:t> </a:t>
            </a:r>
            <a:r>
              <a:rPr lang="en-GB" b="1" dirty="0" err="1">
                <a:latin typeface="Avenir Next LT Pro"/>
              </a:rPr>
              <a:t>eich</a:t>
            </a:r>
            <a:r>
              <a:rPr lang="en-GB" b="1" dirty="0">
                <a:latin typeface="Avenir Next LT Pro"/>
              </a:rPr>
              <a:t> </a:t>
            </a:r>
            <a:r>
              <a:rPr lang="en-GB" b="1" dirty="0" err="1">
                <a:latin typeface="Avenir Next LT Pro"/>
              </a:rPr>
              <a:t>hun</a:t>
            </a:r>
            <a:r>
              <a:rPr lang="en-GB" b="1" dirty="0">
                <a:latin typeface="Avenir Next LT Pro"/>
              </a:rPr>
              <a:t>, </a:t>
            </a:r>
            <a:r>
              <a:rPr lang="en-GB" b="1" dirty="0" err="1">
                <a:latin typeface="Avenir Next LT Pro"/>
              </a:rPr>
              <a:t>sy'n</a:t>
            </a:r>
            <a:r>
              <a:rPr lang="en-GB" b="1" dirty="0">
                <a:latin typeface="Avenir Next LT Pro"/>
              </a:rPr>
              <a:t> </a:t>
            </a:r>
            <a:r>
              <a:rPr lang="en-GB" b="1" dirty="0" err="1">
                <a:latin typeface="Avenir Next LT Pro"/>
              </a:rPr>
              <a:t>cynnwys</a:t>
            </a:r>
            <a:r>
              <a:rPr lang="en-GB" b="1" dirty="0">
                <a:latin typeface="Avenir Next LT Pro"/>
              </a:rPr>
              <a:t> y </a:t>
            </a:r>
            <a:r>
              <a:rPr lang="en-GB" b="1" dirty="0" err="1">
                <a:latin typeface="Avenir Next LT Pro"/>
              </a:rPr>
              <a:t>canlynol</a:t>
            </a:r>
            <a:r>
              <a:rPr lang="en-GB" b="1" dirty="0">
                <a:latin typeface="Avenir Next LT Pro"/>
              </a:rPr>
              <a:t>: </a:t>
            </a:r>
            <a:endParaRPr lang="en-GB" b="1" dirty="0" smtClean="0">
              <a:latin typeface="Avenir Next LT Pro"/>
            </a:endParaRPr>
          </a:p>
          <a:p>
            <a:pPr marL="0" indent="0" algn="just">
              <a:buNone/>
            </a:pPr>
            <a:endParaRPr lang="en-GB" b="1" dirty="0" smtClean="0">
              <a:latin typeface="Avenir Next LT Pro" panose="020B0504020202020204" pitchFamily="34" charset="0"/>
            </a:endParaRPr>
          </a:p>
          <a:p>
            <a:pPr marL="0" indent="0">
              <a:buNone/>
            </a:pPr>
            <a:r>
              <a:rPr lang="cy-GB" dirty="0"/>
              <a:t>Nodi pwy neu beth allai fod yn wynebu’r perygl mwyaf </a:t>
            </a:r>
            <a:endParaRPr lang="en-GB" dirty="0"/>
          </a:p>
          <a:p>
            <a:r>
              <a:rPr lang="cy-GB" dirty="0" smtClean="0"/>
              <a:t>Rhestru’r </a:t>
            </a:r>
            <a:r>
              <a:rPr lang="cy-GB" dirty="0"/>
              <a:t>mesurau sy'n cael eu cymryd i fynd i'r afael â pheryglon a nodi unrhyw gamau ychwanegol sydd eu hangen </a:t>
            </a:r>
            <a:endParaRPr lang="en-GB" dirty="0"/>
          </a:p>
          <a:p>
            <a:r>
              <a:rPr lang="cy-GB" dirty="0" smtClean="0"/>
              <a:t>Pennu </a:t>
            </a:r>
            <a:r>
              <a:rPr lang="cy-GB" dirty="0"/>
              <a:t>cyfrifoldeb am weithredodd ar gyfer gwella risg, gydag amserlenni clir </a:t>
            </a:r>
            <a:endParaRPr lang="en-GB" dirty="0"/>
          </a:p>
          <a:p>
            <a:r>
              <a:rPr lang="cy-GB" dirty="0" smtClean="0"/>
              <a:t>Dylech </a:t>
            </a:r>
            <a:r>
              <a:rPr lang="cy-GB" dirty="0"/>
              <a:t>hefyd adolygu'ch prosesau asesu risg yn dilyn unrhyw ddigwyddiad difrifol neu rywbeth fu bron â digwydd. </a:t>
            </a:r>
            <a:endParaRPr lang="en-GB" dirty="0"/>
          </a:p>
          <a:p>
            <a:r>
              <a:rPr lang="cy-GB" dirty="0" smtClean="0"/>
              <a:t>Mae'n </a:t>
            </a:r>
            <a:r>
              <a:rPr lang="cy-GB" dirty="0"/>
              <a:t>rhaid cyflwyno Asesiad Risg wedi'i ddiweddaru i'r UM yn flynyddol ynghyd â'ch CCB a'ch proses trosglwyddo’r awenau.</a:t>
            </a:r>
            <a:endParaRPr lang="en-GB" dirty="0"/>
          </a:p>
          <a:p>
            <a:pPr marL="0" indent="0" algn="l">
              <a:buNone/>
            </a:pPr>
            <a:endParaRPr lang="en-GB" b="0" i="0" dirty="0">
              <a:solidFill>
                <a:srgbClr val="3E3E3E"/>
              </a:solidFill>
              <a:effectLst/>
              <a:latin typeface="Frutiger-roman"/>
            </a:endParaRPr>
          </a:p>
          <a:p>
            <a:endParaRPr lang="en-GB" b="1" dirty="0">
              <a:latin typeface="Aileron Light" panose="00000400000000000000" pitchFamily="50" charset="0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730379" y="311389"/>
            <a:ext cx="1062342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dirty="0">
                <a:latin typeface="Avenir Next LT Pro" panose="020B0504020202020204" pitchFamily="34" charset="0"/>
              </a:rPr>
              <a:t>Beth </a:t>
            </a:r>
            <a:r>
              <a:rPr lang="en-GB" sz="4000" dirty="0" err="1">
                <a:latin typeface="Avenir Next LT Pro" panose="020B0504020202020204" pitchFamily="34" charset="0"/>
              </a:rPr>
              <a:t>mae</a:t>
            </a:r>
            <a:r>
              <a:rPr lang="en-GB" sz="4000" dirty="0">
                <a:latin typeface="Avenir Next LT Pro" panose="020B0504020202020204" pitchFamily="34" charset="0"/>
              </a:rPr>
              <a:t> </a:t>
            </a:r>
            <a:r>
              <a:rPr lang="en-GB" sz="4000" dirty="0" err="1">
                <a:latin typeface="Avenir Next LT Pro" panose="020B0504020202020204" pitchFamily="34" charset="0"/>
              </a:rPr>
              <a:t>hyn</a:t>
            </a:r>
            <a:r>
              <a:rPr lang="en-GB" sz="4000" dirty="0">
                <a:latin typeface="Avenir Next LT Pro" panose="020B0504020202020204" pitchFamily="34" charset="0"/>
              </a:rPr>
              <a:t> </a:t>
            </a:r>
            <a:r>
              <a:rPr lang="en-GB" sz="4000" dirty="0" err="1">
                <a:latin typeface="Avenir Next LT Pro" panose="020B0504020202020204" pitchFamily="34" charset="0"/>
              </a:rPr>
              <a:t>yn</a:t>
            </a:r>
            <a:r>
              <a:rPr lang="en-GB" sz="4000" dirty="0">
                <a:latin typeface="Avenir Next LT Pro" panose="020B0504020202020204" pitchFamily="34" charset="0"/>
              </a:rPr>
              <a:t> </a:t>
            </a:r>
            <a:r>
              <a:rPr lang="en-GB" sz="4000" dirty="0" err="1">
                <a:latin typeface="Avenir Next LT Pro" panose="020B0504020202020204" pitchFamily="34" charset="0"/>
              </a:rPr>
              <a:t>ei</a:t>
            </a:r>
            <a:r>
              <a:rPr lang="en-GB" sz="4000" dirty="0">
                <a:latin typeface="Avenir Next LT Pro" panose="020B0504020202020204" pitchFamily="34" charset="0"/>
              </a:rPr>
              <a:t> </a:t>
            </a:r>
            <a:r>
              <a:rPr lang="en-GB" sz="4000" dirty="0" err="1">
                <a:latin typeface="Avenir Next LT Pro" panose="020B0504020202020204" pitchFamily="34" charset="0"/>
              </a:rPr>
              <a:t>olygu</a:t>
            </a:r>
            <a:r>
              <a:rPr lang="en-GB" sz="4000" dirty="0">
                <a:latin typeface="Avenir Next LT Pro" panose="020B0504020202020204" pitchFamily="34" charset="0"/>
              </a:rPr>
              <a:t> </a:t>
            </a:r>
            <a:r>
              <a:rPr lang="en-GB" sz="4000" dirty="0" err="1">
                <a:latin typeface="Avenir Next LT Pro" panose="020B0504020202020204" pitchFamily="34" charset="0"/>
              </a:rPr>
              <a:t>i</a:t>
            </a:r>
            <a:r>
              <a:rPr lang="en-GB" sz="4000" dirty="0">
                <a:latin typeface="Avenir Next LT Pro" panose="020B0504020202020204" pitchFamily="34" charset="0"/>
              </a:rPr>
              <a:t> </a:t>
            </a:r>
            <a:r>
              <a:rPr lang="en-GB" sz="4000" dirty="0" err="1">
                <a:latin typeface="Avenir Next LT Pro" panose="020B0504020202020204" pitchFamily="34" charset="0"/>
              </a:rPr>
              <a:t>grwpiau</a:t>
            </a:r>
            <a:r>
              <a:rPr lang="en-GB" sz="4000" dirty="0">
                <a:latin typeface="Avenir Next LT Pro" panose="020B0504020202020204" pitchFamily="34" charset="0"/>
              </a:rPr>
              <a:t> </a:t>
            </a:r>
            <a:r>
              <a:rPr lang="en-GB" sz="4000" dirty="0" err="1">
                <a:latin typeface="Avenir Next LT Pro" panose="020B0504020202020204" pitchFamily="34" charset="0"/>
              </a:rPr>
              <a:t>myfyrwyr</a:t>
            </a:r>
            <a:r>
              <a:rPr lang="en-GB" sz="4000" dirty="0">
                <a:latin typeface="Avenir Next LT Pro" panose="020B0504020202020204" pitchFamily="34" charset="0"/>
              </a:rPr>
              <a:t>?</a:t>
            </a:r>
            <a:endParaRPr lang="en-GB" sz="4000" dirty="0">
              <a:latin typeface="Avenir Next LT Pro" panose="020B05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1335056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39ABA164-BF49-2A4D-AA1D-4AC17CA84EC6}"/>
              </a:ext>
            </a:extLst>
          </p:cNvPr>
          <p:cNvSpPr/>
          <p:nvPr/>
        </p:nvSpPr>
        <p:spPr>
          <a:xfrm>
            <a:off x="10984089" y="0"/>
            <a:ext cx="1207911" cy="6858000"/>
          </a:xfrm>
          <a:prstGeom prst="rect">
            <a:avLst/>
          </a:prstGeom>
          <a:solidFill>
            <a:srgbClr val="4E189A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AC3BF629-B90C-3242-9623-16B50894B3D7}"/>
              </a:ext>
            </a:extLst>
          </p:cNvPr>
          <p:cNvSpPr/>
          <p:nvPr/>
        </p:nvSpPr>
        <p:spPr>
          <a:xfrm>
            <a:off x="11943644" y="0"/>
            <a:ext cx="248356" cy="6858000"/>
          </a:xfrm>
          <a:prstGeom prst="rect">
            <a:avLst/>
          </a:prstGeom>
          <a:solidFill>
            <a:srgbClr val="4E189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/>
          <p:cNvSpPr txBox="1"/>
          <p:nvPr/>
        </p:nvSpPr>
        <p:spPr>
          <a:xfrm>
            <a:off x="2506498" y="315579"/>
            <a:ext cx="414728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5400" b="1" dirty="0" err="1">
                <a:latin typeface="Avenir Next LT Pro" panose="020B0504020202020204" pitchFamily="34" charset="0"/>
              </a:rPr>
              <a:t>Dechrau</a:t>
            </a:r>
            <a:r>
              <a:rPr lang="en-GB" sz="5400" b="1" dirty="0">
                <a:latin typeface="Avenir Next LT Pro" panose="020B0504020202020204" pitchFamily="34" charset="0"/>
              </a:rPr>
              <a:t> </a:t>
            </a:r>
            <a:r>
              <a:rPr lang="en-GB" sz="5400" b="1" dirty="0" err="1">
                <a:latin typeface="Avenir Next LT Pro" panose="020B0504020202020204" pitchFamily="34" charset="0"/>
              </a:rPr>
              <a:t>arni</a:t>
            </a:r>
            <a:endParaRPr lang="en-GB" sz="5400" b="1" dirty="0">
              <a:latin typeface="Avenir Next LT Pro" panose="020B0504020202020204" pitchFamily="34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211015" y="1161205"/>
            <a:ext cx="10093570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 smtClean="0">
                <a:solidFill>
                  <a:srgbClr val="222222"/>
                </a:solidFill>
                <a:latin typeface="Avenir Next LT Pro" panose="020B0504020202020204" pitchFamily="34" charset="0"/>
              </a:rPr>
              <a:t>Beth </a:t>
            </a:r>
            <a:r>
              <a:rPr lang="en-GB" sz="3200" b="1" dirty="0" err="1">
                <a:solidFill>
                  <a:srgbClr val="222222"/>
                </a:solidFill>
                <a:latin typeface="Avenir Next LT Pro" panose="020B0504020202020204" pitchFamily="34" charset="0"/>
              </a:rPr>
              <a:t>yw</a:t>
            </a:r>
            <a:r>
              <a:rPr lang="en-GB" sz="3200" b="1" dirty="0">
                <a:solidFill>
                  <a:srgbClr val="222222"/>
                </a:solidFill>
                <a:latin typeface="Avenir Next LT Pro" panose="020B0504020202020204" pitchFamily="34" charset="0"/>
              </a:rPr>
              <a:t> </a:t>
            </a:r>
            <a:r>
              <a:rPr lang="en-GB" sz="3200" b="1" dirty="0" err="1">
                <a:solidFill>
                  <a:srgbClr val="222222"/>
                </a:solidFill>
                <a:latin typeface="Avenir Next LT Pro" panose="020B0504020202020204" pitchFamily="34" charset="0"/>
              </a:rPr>
              <a:t>perygl</a:t>
            </a:r>
            <a:r>
              <a:rPr lang="en-GB" sz="3200" b="1" dirty="0" smtClean="0">
                <a:solidFill>
                  <a:srgbClr val="222222"/>
                </a:solidFill>
                <a:latin typeface="Avenir Next LT Pro" panose="020B0504020202020204" pitchFamily="34" charset="0"/>
              </a:rPr>
              <a:t>? </a:t>
            </a:r>
            <a:r>
              <a:rPr lang="en-GB" sz="3200" dirty="0" err="1">
                <a:solidFill>
                  <a:srgbClr val="222222"/>
                </a:solidFill>
                <a:latin typeface="Avenir Next LT Pro" panose="020B0504020202020204" pitchFamily="34" charset="0"/>
              </a:rPr>
              <a:t>Perygl</a:t>
            </a:r>
            <a:r>
              <a:rPr lang="en-GB" sz="3200" dirty="0">
                <a:solidFill>
                  <a:srgbClr val="222222"/>
                </a:solidFill>
                <a:latin typeface="Avenir Next LT Pro" panose="020B0504020202020204" pitchFamily="34" charset="0"/>
              </a:rPr>
              <a:t> </a:t>
            </a:r>
            <a:r>
              <a:rPr lang="en-GB" sz="3200" dirty="0" err="1">
                <a:solidFill>
                  <a:srgbClr val="222222"/>
                </a:solidFill>
                <a:latin typeface="Avenir Next LT Pro" panose="020B0504020202020204" pitchFamily="34" charset="0"/>
              </a:rPr>
              <a:t>yw</a:t>
            </a:r>
            <a:r>
              <a:rPr lang="en-GB" sz="3200" dirty="0">
                <a:solidFill>
                  <a:srgbClr val="222222"/>
                </a:solidFill>
                <a:latin typeface="Avenir Next LT Pro" panose="020B0504020202020204" pitchFamily="34" charset="0"/>
              </a:rPr>
              <a:t> </a:t>
            </a:r>
            <a:r>
              <a:rPr lang="en-GB" sz="3200" dirty="0" err="1">
                <a:solidFill>
                  <a:srgbClr val="222222"/>
                </a:solidFill>
                <a:latin typeface="Avenir Next LT Pro" panose="020B0504020202020204" pitchFamily="34" charset="0"/>
              </a:rPr>
              <a:t>rhywbeth</a:t>
            </a:r>
            <a:r>
              <a:rPr lang="en-GB" sz="3200" dirty="0">
                <a:solidFill>
                  <a:srgbClr val="222222"/>
                </a:solidFill>
                <a:latin typeface="Avenir Next LT Pro" panose="020B0504020202020204" pitchFamily="34" charset="0"/>
              </a:rPr>
              <a:t> </a:t>
            </a:r>
            <a:r>
              <a:rPr lang="en-GB" sz="3200" dirty="0" err="1">
                <a:solidFill>
                  <a:srgbClr val="222222"/>
                </a:solidFill>
                <a:latin typeface="Avenir Next LT Pro" panose="020B0504020202020204" pitchFamily="34" charset="0"/>
              </a:rPr>
              <a:t>sydd</a:t>
            </a:r>
            <a:r>
              <a:rPr lang="en-GB" sz="3200" dirty="0">
                <a:solidFill>
                  <a:srgbClr val="222222"/>
                </a:solidFill>
                <a:latin typeface="Avenir Next LT Pro" panose="020B0504020202020204" pitchFamily="34" charset="0"/>
              </a:rPr>
              <a:t> </a:t>
            </a:r>
            <a:r>
              <a:rPr lang="en-GB" sz="3200" dirty="0" err="1">
                <a:solidFill>
                  <a:srgbClr val="222222"/>
                </a:solidFill>
                <a:latin typeface="Avenir Next LT Pro" panose="020B0504020202020204" pitchFamily="34" charset="0"/>
              </a:rPr>
              <a:t>â'r</a:t>
            </a:r>
            <a:r>
              <a:rPr lang="en-GB" sz="3200" dirty="0">
                <a:solidFill>
                  <a:srgbClr val="222222"/>
                </a:solidFill>
                <a:latin typeface="Avenir Next LT Pro" panose="020B0504020202020204" pitchFamily="34" charset="0"/>
              </a:rPr>
              <a:t> </a:t>
            </a:r>
            <a:r>
              <a:rPr lang="en-GB" sz="3200" dirty="0" err="1">
                <a:solidFill>
                  <a:srgbClr val="222222"/>
                </a:solidFill>
                <a:latin typeface="Avenir Next LT Pro" panose="020B0504020202020204" pitchFamily="34" charset="0"/>
              </a:rPr>
              <a:t>potensial</a:t>
            </a:r>
            <a:r>
              <a:rPr lang="en-GB" sz="3200" dirty="0">
                <a:solidFill>
                  <a:srgbClr val="222222"/>
                </a:solidFill>
                <a:latin typeface="Avenir Next LT Pro" panose="020B0504020202020204" pitchFamily="34" charset="0"/>
              </a:rPr>
              <a:t> </a:t>
            </a:r>
            <a:r>
              <a:rPr lang="en-GB" sz="3200" dirty="0" err="1">
                <a:solidFill>
                  <a:srgbClr val="222222"/>
                </a:solidFill>
                <a:latin typeface="Avenir Next LT Pro" panose="020B0504020202020204" pitchFamily="34" charset="0"/>
              </a:rPr>
              <a:t>i</a:t>
            </a:r>
            <a:r>
              <a:rPr lang="en-GB" sz="3200" dirty="0">
                <a:solidFill>
                  <a:srgbClr val="222222"/>
                </a:solidFill>
                <a:latin typeface="Avenir Next LT Pro" panose="020B0504020202020204" pitchFamily="34" charset="0"/>
              </a:rPr>
              <a:t> </a:t>
            </a:r>
            <a:r>
              <a:rPr lang="en-GB" sz="3200" dirty="0" err="1">
                <a:solidFill>
                  <a:srgbClr val="222222"/>
                </a:solidFill>
                <a:latin typeface="Avenir Next LT Pro" panose="020B0504020202020204" pitchFamily="34" charset="0"/>
              </a:rPr>
              <a:t>achosi</a:t>
            </a:r>
            <a:r>
              <a:rPr lang="en-GB" sz="3200" dirty="0">
                <a:solidFill>
                  <a:srgbClr val="222222"/>
                </a:solidFill>
                <a:latin typeface="Avenir Next LT Pro" panose="020B0504020202020204" pitchFamily="34" charset="0"/>
              </a:rPr>
              <a:t> </a:t>
            </a:r>
            <a:r>
              <a:rPr lang="en-GB" sz="3200" dirty="0" err="1">
                <a:solidFill>
                  <a:srgbClr val="222222"/>
                </a:solidFill>
                <a:latin typeface="Avenir Next LT Pro" panose="020B0504020202020204" pitchFamily="34" charset="0"/>
              </a:rPr>
              <a:t>niwed</a:t>
            </a:r>
            <a:r>
              <a:rPr lang="en-GB" sz="3200" dirty="0">
                <a:solidFill>
                  <a:srgbClr val="222222"/>
                </a:solidFill>
                <a:latin typeface="Avenir Next LT Pro" panose="020B0504020202020204" pitchFamily="34" charset="0"/>
              </a:rPr>
              <a:t>. </a:t>
            </a:r>
            <a:endParaRPr lang="en-GB" sz="3200" dirty="0" smtClean="0">
              <a:solidFill>
                <a:srgbClr val="222222"/>
              </a:solidFill>
              <a:latin typeface="Avenir Next LT Pro" panose="020B0504020202020204" pitchFamily="34" charset="0"/>
            </a:endParaRPr>
          </a:p>
          <a:p>
            <a:endParaRPr lang="en-GB" sz="3200" dirty="0">
              <a:solidFill>
                <a:srgbClr val="222222"/>
              </a:solidFill>
              <a:latin typeface="Avenir Next LT Pro" panose="020B0504020202020204" pitchFamily="34" charset="0"/>
            </a:endParaRPr>
          </a:p>
          <a:p>
            <a:r>
              <a:rPr lang="en-GB" sz="3200" b="1" dirty="0">
                <a:solidFill>
                  <a:srgbClr val="222222"/>
                </a:solidFill>
                <a:latin typeface="Avenir Next LT Pro" panose="020B0504020202020204" pitchFamily="34" charset="0"/>
              </a:rPr>
              <a:t> </a:t>
            </a:r>
            <a:r>
              <a:rPr lang="en-GB" sz="3200" b="1" dirty="0" smtClean="0">
                <a:solidFill>
                  <a:srgbClr val="222222"/>
                </a:solidFill>
                <a:latin typeface="Avenir Next LT Pro" panose="020B0504020202020204" pitchFamily="34" charset="0"/>
              </a:rPr>
              <a:t>Beth </a:t>
            </a:r>
            <a:r>
              <a:rPr lang="en-GB" sz="3200" b="1" dirty="0" err="1">
                <a:solidFill>
                  <a:srgbClr val="222222"/>
                </a:solidFill>
                <a:latin typeface="Avenir Next LT Pro" panose="020B0504020202020204" pitchFamily="34" charset="0"/>
              </a:rPr>
              <a:t>yw</a:t>
            </a:r>
            <a:r>
              <a:rPr lang="en-GB" sz="3200" b="1" dirty="0">
                <a:solidFill>
                  <a:srgbClr val="222222"/>
                </a:solidFill>
                <a:latin typeface="Avenir Next LT Pro" panose="020B0504020202020204" pitchFamily="34" charset="0"/>
              </a:rPr>
              <a:t> </a:t>
            </a:r>
            <a:r>
              <a:rPr lang="en-GB" sz="3200" b="1" dirty="0" err="1" smtClean="0">
                <a:solidFill>
                  <a:srgbClr val="222222"/>
                </a:solidFill>
                <a:latin typeface="Avenir Next LT Pro" panose="020B0504020202020204" pitchFamily="34" charset="0"/>
              </a:rPr>
              <a:t>risg</a:t>
            </a:r>
            <a:r>
              <a:rPr lang="en-GB" sz="3200" b="1" dirty="0" smtClean="0">
                <a:solidFill>
                  <a:srgbClr val="222222"/>
                </a:solidFill>
                <a:latin typeface="Avenir Next LT Pro" panose="020B0504020202020204" pitchFamily="34" charset="0"/>
              </a:rPr>
              <a:t>? </a:t>
            </a:r>
            <a:r>
              <a:rPr lang="en-GB" sz="3200" dirty="0" err="1" smtClean="0">
                <a:solidFill>
                  <a:srgbClr val="222222"/>
                </a:solidFill>
                <a:latin typeface="Avenir Next LT Pro" panose="020B0504020202020204" pitchFamily="34" charset="0"/>
              </a:rPr>
              <a:t>Risg</a:t>
            </a:r>
            <a:r>
              <a:rPr lang="en-GB" sz="3200" dirty="0" smtClean="0">
                <a:solidFill>
                  <a:srgbClr val="222222"/>
                </a:solidFill>
                <a:latin typeface="Avenir Next LT Pro" panose="020B0504020202020204" pitchFamily="34" charset="0"/>
              </a:rPr>
              <a:t> </a:t>
            </a:r>
            <a:r>
              <a:rPr lang="en-GB" sz="3200" dirty="0" err="1">
                <a:solidFill>
                  <a:srgbClr val="222222"/>
                </a:solidFill>
                <a:latin typeface="Avenir Next LT Pro" panose="020B0504020202020204" pitchFamily="34" charset="0"/>
              </a:rPr>
              <a:t>yw'r</a:t>
            </a:r>
            <a:r>
              <a:rPr lang="en-GB" sz="3200" dirty="0">
                <a:solidFill>
                  <a:srgbClr val="222222"/>
                </a:solidFill>
                <a:latin typeface="Avenir Next LT Pro" panose="020B0504020202020204" pitchFamily="34" charset="0"/>
              </a:rPr>
              <a:t> </a:t>
            </a:r>
            <a:r>
              <a:rPr lang="en-GB" sz="3200" dirty="0" err="1">
                <a:solidFill>
                  <a:srgbClr val="222222"/>
                </a:solidFill>
                <a:latin typeface="Avenir Next LT Pro" panose="020B0504020202020204" pitchFamily="34" charset="0"/>
              </a:rPr>
              <a:t>tebygolrwydd</a:t>
            </a:r>
            <a:r>
              <a:rPr lang="en-GB" sz="3200" dirty="0">
                <a:solidFill>
                  <a:srgbClr val="222222"/>
                </a:solidFill>
                <a:latin typeface="Avenir Next LT Pro" panose="020B0504020202020204" pitchFamily="34" charset="0"/>
              </a:rPr>
              <a:t> y </a:t>
            </a:r>
            <a:r>
              <a:rPr lang="en-GB" sz="3200" dirty="0" err="1">
                <a:solidFill>
                  <a:srgbClr val="222222"/>
                </a:solidFill>
                <a:latin typeface="Avenir Next LT Pro" panose="020B0504020202020204" pitchFamily="34" charset="0"/>
              </a:rPr>
              <a:t>bydd</a:t>
            </a:r>
            <a:r>
              <a:rPr lang="en-GB" sz="3200" dirty="0">
                <a:solidFill>
                  <a:srgbClr val="222222"/>
                </a:solidFill>
                <a:latin typeface="Avenir Next LT Pro" panose="020B0504020202020204" pitchFamily="34" charset="0"/>
              </a:rPr>
              <a:t> </a:t>
            </a:r>
            <a:r>
              <a:rPr lang="en-GB" sz="3200" dirty="0" err="1">
                <a:solidFill>
                  <a:srgbClr val="222222"/>
                </a:solidFill>
                <a:latin typeface="Avenir Next LT Pro" panose="020B0504020202020204" pitchFamily="34" charset="0"/>
              </a:rPr>
              <a:t>niwed</a:t>
            </a:r>
            <a:r>
              <a:rPr lang="en-GB" sz="3200" dirty="0">
                <a:solidFill>
                  <a:srgbClr val="222222"/>
                </a:solidFill>
                <a:latin typeface="Avenir Next LT Pro" panose="020B0504020202020204" pitchFamily="34" charset="0"/>
              </a:rPr>
              <a:t> </a:t>
            </a:r>
            <a:r>
              <a:rPr lang="en-GB" sz="3200" dirty="0" err="1">
                <a:solidFill>
                  <a:srgbClr val="222222"/>
                </a:solidFill>
                <a:latin typeface="Avenir Next LT Pro" panose="020B0504020202020204" pitchFamily="34" charset="0"/>
              </a:rPr>
              <a:t>yn</a:t>
            </a:r>
            <a:r>
              <a:rPr lang="en-GB" sz="3200" dirty="0">
                <a:solidFill>
                  <a:srgbClr val="222222"/>
                </a:solidFill>
                <a:latin typeface="Avenir Next LT Pro" panose="020B0504020202020204" pitchFamily="34" charset="0"/>
              </a:rPr>
              <a:t> </a:t>
            </a:r>
            <a:r>
              <a:rPr lang="en-GB" sz="3200" dirty="0" err="1">
                <a:solidFill>
                  <a:srgbClr val="222222"/>
                </a:solidFill>
                <a:latin typeface="Avenir Next LT Pro" panose="020B0504020202020204" pitchFamily="34" charset="0"/>
              </a:rPr>
              <a:t>digwydd</a:t>
            </a:r>
            <a:r>
              <a:rPr lang="en-GB" sz="3200" dirty="0">
                <a:solidFill>
                  <a:srgbClr val="222222"/>
                </a:solidFill>
                <a:latin typeface="Avenir Next LT Pro" panose="020B0504020202020204" pitchFamily="34" charset="0"/>
              </a:rPr>
              <a:t> </a:t>
            </a:r>
            <a:r>
              <a:rPr lang="en-GB" sz="3200" dirty="0" err="1">
                <a:solidFill>
                  <a:srgbClr val="222222"/>
                </a:solidFill>
                <a:latin typeface="Avenir Next LT Pro" panose="020B0504020202020204" pitchFamily="34" charset="0"/>
              </a:rPr>
              <a:t>yn</a:t>
            </a:r>
            <a:r>
              <a:rPr lang="en-GB" sz="3200" dirty="0">
                <a:solidFill>
                  <a:srgbClr val="222222"/>
                </a:solidFill>
                <a:latin typeface="Avenir Next LT Pro" panose="020B0504020202020204" pitchFamily="34" charset="0"/>
              </a:rPr>
              <a:t> </a:t>
            </a:r>
            <a:r>
              <a:rPr lang="en-GB" sz="3200" dirty="0" err="1">
                <a:solidFill>
                  <a:srgbClr val="222222"/>
                </a:solidFill>
                <a:latin typeface="Avenir Next LT Pro" panose="020B0504020202020204" pitchFamily="34" charset="0"/>
              </a:rPr>
              <a:t>sgil</a:t>
            </a:r>
            <a:r>
              <a:rPr lang="en-GB" sz="3200" dirty="0">
                <a:solidFill>
                  <a:srgbClr val="222222"/>
                </a:solidFill>
                <a:latin typeface="Avenir Next LT Pro" panose="020B0504020202020204" pitchFamily="34" charset="0"/>
              </a:rPr>
              <a:t> y </a:t>
            </a:r>
            <a:r>
              <a:rPr lang="en-GB" sz="3200" dirty="0" err="1">
                <a:solidFill>
                  <a:srgbClr val="222222"/>
                </a:solidFill>
                <a:latin typeface="Avenir Next LT Pro" panose="020B0504020202020204" pitchFamily="34" charset="0"/>
              </a:rPr>
              <a:t>perygl</a:t>
            </a:r>
            <a:r>
              <a:rPr lang="en-GB" sz="3200" dirty="0">
                <a:solidFill>
                  <a:srgbClr val="222222"/>
                </a:solidFill>
                <a:latin typeface="Avenir Next LT Pro" panose="020B0504020202020204" pitchFamily="34" charset="0"/>
              </a:rPr>
              <a:t>. </a:t>
            </a:r>
            <a:endParaRPr lang="en-GB" sz="3200" dirty="0" smtClean="0">
              <a:solidFill>
                <a:srgbClr val="222222"/>
              </a:solidFill>
              <a:latin typeface="Avenir Next LT Pro" panose="020B0504020202020204" pitchFamily="34" charset="0"/>
            </a:endParaRPr>
          </a:p>
          <a:p>
            <a:endParaRPr lang="en-GB" sz="3200" dirty="0">
              <a:solidFill>
                <a:srgbClr val="222222"/>
              </a:solidFill>
              <a:latin typeface="Avenir Next LT Pro" panose="020B0504020202020204" pitchFamily="34" charset="0"/>
            </a:endParaRPr>
          </a:p>
          <a:p>
            <a:r>
              <a:rPr lang="en-GB" sz="3200" dirty="0">
                <a:solidFill>
                  <a:srgbClr val="222222"/>
                </a:solidFill>
                <a:latin typeface="Avenir Next LT Pro" panose="020B0504020202020204" pitchFamily="34" charset="0"/>
              </a:rPr>
              <a:t> Mae </a:t>
            </a:r>
            <a:r>
              <a:rPr lang="en-GB" sz="3200" dirty="0" err="1">
                <a:solidFill>
                  <a:srgbClr val="222222"/>
                </a:solidFill>
                <a:latin typeface="Avenir Next LT Pro" panose="020B0504020202020204" pitchFamily="34" charset="0"/>
              </a:rPr>
              <a:t>risg</a:t>
            </a:r>
            <a:r>
              <a:rPr lang="en-GB" sz="3200" dirty="0">
                <a:solidFill>
                  <a:srgbClr val="222222"/>
                </a:solidFill>
                <a:latin typeface="Avenir Next LT Pro" panose="020B0504020202020204" pitchFamily="34" charset="0"/>
              </a:rPr>
              <a:t> </a:t>
            </a:r>
            <a:r>
              <a:rPr lang="en-GB" sz="3200" dirty="0" err="1">
                <a:solidFill>
                  <a:srgbClr val="222222"/>
                </a:solidFill>
                <a:latin typeface="Avenir Next LT Pro" panose="020B0504020202020204" pitchFamily="34" charset="0"/>
              </a:rPr>
              <a:t>yn</a:t>
            </a:r>
            <a:r>
              <a:rPr lang="en-GB" sz="3200" dirty="0">
                <a:solidFill>
                  <a:srgbClr val="222222"/>
                </a:solidFill>
                <a:latin typeface="Avenir Next LT Pro" panose="020B0504020202020204" pitchFamily="34" charset="0"/>
              </a:rPr>
              <a:t> </a:t>
            </a:r>
            <a:r>
              <a:rPr lang="en-GB" sz="3200" dirty="0" err="1">
                <a:solidFill>
                  <a:srgbClr val="222222"/>
                </a:solidFill>
                <a:latin typeface="Avenir Next LT Pro" panose="020B0504020202020204" pitchFamily="34" charset="0"/>
              </a:rPr>
              <a:t>perthyn</a:t>
            </a:r>
            <a:r>
              <a:rPr lang="en-GB" sz="3200" dirty="0">
                <a:solidFill>
                  <a:srgbClr val="222222"/>
                </a:solidFill>
                <a:latin typeface="Avenir Next LT Pro" panose="020B0504020202020204" pitchFamily="34" charset="0"/>
              </a:rPr>
              <a:t> </a:t>
            </a:r>
            <a:r>
              <a:rPr lang="en-GB" sz="3200" dirty="0" err="1">
                <a:solidFill>
                  <a:srgbClr val="222222"/>
                </a:solidFill>
                <a:latin typeface="Avenir Next LT Pro" panose="020B0504020202020204" pitchFamily="34" charset="0"/>
              </a:rPr>
              <a:t>i'r</a:t>
            </a:r>
            <a:r>
              <a:rPr lang="en-GB" sz="3200" dirty="0">
                <a:solidFill>
                  <a:srgbClr val="222222"/>
                </a:solidFill>
                <a:latin typeface="Avenir Next LT Pro" panose="020B0504020202020204" pitchFamily="34" charset="0"/>
              </a:rPr>
              <a:t> </a:t>
            </a:r>
            <a:r>
              <a:rPr lang="en-GB" sz="3200" dirty="0" err="1">
                <a:solidFill>
                  <a:srgbClr val="222222"/>
                </a:solidFill>
                <a:latin typeface="Avenir Next LT Pro" panose="020B0504020202020204" pitchFamily="34" charset="0"/>
              </a:rPr>
              <a:t>holl</a:t>
            </a:r>
            <a:r>
              <a:rPr lang="en-GB" sz="3200" dirty="0">
                <a:solidFill>
                  <a:srgbClr val="222222"/>
                </a:solidFill>
                <a:latin typeface="Avenir Next LT Pro" panose="020B0504020202020204" pitchFamily="34" charset="0"/>
              </a:rPr>
              <a:t> </a:t>
            </a:r>
            <a:r>
              <a:rPr lang="en-GB" sz="3200" dirty="0" err="1">
                <a:solidFill>
                  <a:srgbClr val="222222"/>
                </a:solidFill>
                <a:latin typeface="Avenir Next LT Pro" panose="020B0504020202020204" pitchFamily="34" charset="0"/>
              </a:rPr>
              <a:t>weithgareddau</a:t>
            </a:r>
            <a:r>
              <a:rPr lang="en-GB" sz="3200" dirty="0">
                <a:solidFill>
                  <a:srgbClr val="222222"/>
                </a:solidFill>
                <a:latin typeface="Avenir Next LT Pro" panose="020B0504020202020204" pitchFamily="34" charset="0"/>
              </a:rPr>
              <a:t> </a:t>
            </a:r>
            <a:r>
              <a:rPr lang="en-GB" sz="3200" dirty="0" err="1">
                <a:solidFill>
                  <a:srgbClr val="222222"/>
                </a:solidFill>
                <a:latin typeface="Avenir Next LT Pro" panose="020B0504020202020204" pitchFamily="34" charset="0"/>
              </a:rPr>
              <a:t>sy'n</a:t>
            </a:r>
            <a:r>
              <a:rPr lang="en-GB" sz="3200" dirty="0">
                <a:solidFill>
                  <a:srgbClr val="222222"/>
                </a:solidFill>
                <a:latin typeface="Avenir Next LT Pro" panose="020B0504020202020204" pitchFamily="34" charset="0"/>
              </a:rPr>
              <a:t> </a:t>
            </a:r>
            <a:r>
              <a:rPr lang="en-GB" sz="3200" dirty="0" err="1">
                <a:solidFill>
                  <a:srgbClr val="222222"/>
                </a:solidFill>
                <a:latin typeface="Avenir Next LT Pro" panose="020B0504020202020204" pitchFamily="34" charset="0"/>
              </a:rPr>
              <a:t>cael</a:t>
            </a:r>
            <a:r>
              <a:rPr lang="en-GB" sz="3200" dirty="0">
                <a:solidFill>
                  <a:srgbClr val="222222"/>
                </a:solidFill>
                <a:latin typeface="Avenir Next LT Pro" panose="020B0504020202020204" pitchFamily="34" charset="0"/>
              </a:rPr>
              <a:t> </a:t>
            </a:r>
            <a:r>
              <a:rPr lang="en-GB" sz="3200" dirty="0" err="1">
                <a:solidFill>
                  <a:srgbClr val="222222"/>
                </a:solidFill>
                <a:latin typeface="Avenir Next LT Pro" panose="020B0504020202020204" pitchFamily="34" charset="0"/>
              </a:rPr>
              <a:t>eu</a:t>
            </a:r>
            <a:r>
              <a:rPr lang="en-GB" sz="3200" dirty="0">
                <a:solidFill>
                  <a:srgbClr val="222222"/>
                </a:solidFill>
                <a:latin typeface="Avenir Next LT Pro" panose="020B0504020202020204" pitchFamily="34" charset="0"/>
              </a:rPr>
              <a:t> </a:t>
            </a:r>
            <a:r>
              <a:rPr lang="en-GB" sz="3200" dirty="0" err="1">
                <a:solidFill>
                  <a:srgbClr val="222222"/>
                </a:solidFill>
                <a:latin typeface="Avenir Next LT Pro" panose="020B0504020202020204" pitchFamily="34" charset="0"/>
              </a:rPr>
              <a:t>cynnal</a:t>
            </a:r>
            <a:r>
              <a:rPr lang="en-GB" sz="3200" dirty="0">
                <a:solidFill>
                  <a:srgbClr val="222222"/>
                </a:solidFill>
                <a:latin typeface="Avenir Next LT Pro" panose="020B0504020202020204" pitchFamily="34" charset="0"/>
              </a:rPr>
              <a:t> </a:t>
            </a:r>
            <a:r>
              <a:rPr lang="en-GB" sz="3200" dirty="0" err="1">
                <a:solidFill>
                  <a:srgbClr val="222222"/>
                </a:solidFill>
                <a:latin typeface="Avenir Next LT Pro" panose="020B0504020202020204" pitchFamily="34" charset="0"/>
              </a:rPr>
              <a:t>gan</a:t>
            </a:r>
            <a:r>
              <a:rPr lang="en-GB" sz="3200" dirty="0">
                <a:solidFill>
                  <a:srgbClr val="222222"/>
                </a:solidFill>
                <a:latin typeface="Avenir Next LT Pro" panose="020B0504020202020204" pitchFamily="34" charset="0"/>
              </a:rPr>
              <a:t> </a:t>
            </a:r>
            <a:r>
              <a:rPr lang="en-GB" sz="3200" dirty="0" err="1">
                <a:solidFill>
                  <a:srgbClr val="222222"/>
                </a:solidFill>
                <a:latin typeface="Avenir Next LT Pro" panose="020B0504020202020204" pitchFamily="34" charset="0"/>
              </a:rPr>
              <a:t>grwpiau</a:t>
            </a:r>
            <a:r>
              <a:rPr lang="en-GB" sz="3200" dirty="0">
                <a:solidFill>
                  <a:srgbClr val="222222"/>
                </a:solidFill>
                <a:latin typeface="Avenir Next LT Pro" panose="020B0504020202020204" pitchFamily="34" charset="0"/>
              </a:rPr>
              <a:t> </a:t>
            </a:r>
            <a:r>
              <a:rPr lang="en-GB" sz="3200" dirty="0" err="1">
                <a:solidFill>
                  <a:srgbClr val="222222"/>
                </a:solidFill>
                <a:latin typeface="Avenir Next LT Pro" panose="020B0504020202020204" pitchFamily="34" charset="0"/>
              </a:rPr>
              <a:t>myfyrwyr</a:t>
            </a:r>
            <a:r>
              <a:rPr lang="en-GB" sz="3200" dirty="0">
                <a:solidFill>
                  <a:srgbClr val="222222"/>
                </a:solidFill>
                <a:latin typeface="Avenir Next LT Pro" panose="020B0504020202020204" pitchFamily="34" charset="0"/>
              </a:rPr>
              <a:t>. </a:t>
            </a:r>
            <a:r>
              <a:rPr lang="en-GB" sz="3200" dirty="0" err="1">
                <a:solidFill>
                  <a:srgbClr val="222222"/>
                </a:solidFill>
                <a:latin typeface="Avenir Next LT Pro" panose="020B0504020202020204" pitchFamily="34" charset="0"/>
              </a:rPr>
              <a:t>Mae'r</a:t>
            </a:r>
            <a:r>
              <a:rPr lang="en-GB" sz="3200" dirty="0">
                <a:solidFill>
                  <a:srgbClr val="222222"/>
                </a:solidFill>
                <a:latin typeface="Avenir Next LT Pro" panose="020B0504020202020204" pitchFamily="34" charset="0"/>
              </a:rPr>
              <a:t> </a:t>
            </a:r>
            <a:r>
              <a:rPr lang="en-GB" sz="3200" dirty="0" err="1">
                <a:solidFill>
                  <a:srgbClr val="222222"/>
                </a:solidFill>
                <a:latin typeface="Avenir Next LT Pro" panose="020B0504020202020204" pitchFamily="34" charset="0"/>
              </a:rPr>
              <a:t>hyfforddiant</a:t>
            </a:r>
            <a:r>
              <a:rPr lang="en-GB" sz="3200" dirty="0">
                <a:solidFill>
                  <a:srgbClr val="222222"/>
                </a:solidFill>
                <a:latin typeface="Avenir Next LT Pro" panose="020B0504020202020204" pitchFamily="34" charset="0"/>
              </a:rPr>
              <a:t> </a:t>
            </a:r>
            <a:r>
              <a:rPr lang="en-GB" sz="3200" dirty="0" err="1">
                <a:solidFill>
                  <a:srgbClr val="222222"/>
                </a:solidFill>
                <a:latin typeface="Avenir Next LT Pro" panose="020B0504020202020204" pitchFamily="34" charset="0"/>
              </a:rPr>
              <a:t>hwn</a:t>
            </a:r>
            <a:r>
              <a:rPr lang="en-GB" sz="3200" dirty="0">
                <a:solidFill>
                  <a:srgbClr val="222222"/>
                </a:solidFill>
                <a:latin typeface="Avenir Next LT Pro" panose="020B0504020202020204" pitchFamily="34" charset="0"/>
              </a:rPr>
              <a:t> </a:t>
            </a:r>
            <a:r>
              <a:rPr lang="en-GB" sz="3200" dirty="0" err="1">
                <a:solidFill>
                  <a:srgbClr val="222222"/>
                </a:solidFill>
                <a:latin typeface="Avenir Next LT Pro" panose="020B0504020202020204" pitchFamily="34" charset="0"/>
              </a:rPr>
              <a:t>yma</a:t>
            </a:r>
            <a:r>
              <a:rPr lang="en-GB" sz="3200" dirty="0">
                <a:solidFill>
                  <a:srgbClr val="222222"/>
                </a:solidFill>
                <a:latin typeface="Avenir Next LT Pro" panose="020B0504020202020204" pitchFamily="34" charset="0"/>
              </a:rPr>
              <a:t> </a:t>
            </a:r>
            <a:r>
              <a:rPr lang="en-GB" sz="3200" dirty="0" err="1">
                <a:solidFill>
                  <a:srgbClr val="222222"/>
                </a:solidFill>
                <a:latin typeface="Avenir Next LT Pro" panose="020B0504020202020204" pitchFamily="34" charset="0"/>
              </a:rPr>
              <a:t>i'ch</a:t>
            </a:r>
            <a:r>
              <a:rPr lang="en-GB" sz="3200" dirty="0">
                <a:solidFill>
                  <a:srgbClr val="222222"/>
                </a:solidFill>
                <a:latin typeface="Avenir Next LT Pro" panose="020B0504020202020204" pitchFamily="34" charset="0"/>
              </a:rPr>
              <a:t> </a:t>
            </a:r>
            <a:r>
              <a:rPr lang="en-GB" sz="3200" dirty="0" err="1">
                <a:solidFill>
                  <a:srgbClr val="222222"/>
                </a:solidFill>
                <a:latin typeface="Avenir Next LT Pro" panose="020B0504020202020204" pitchFamily="34" charset="0"/>
              </a:rPr>
              <a:t>helpu</a:t>
            </a:r>
            <a:r>
              <a:rPr lang="en-GB" sz="3200" dirty="0">
                <a:solidFill>
                  <a:srgbClr val="222222"/>
                </a:solidFill>
                <a:latin typeface="Avenir Next LT Pro" panose="020B0504020202020204" pitchFamily="34" charset="0"/>
              </a:rPr>
              <a:t> chi </a:t>
            </a:r>
            <a:r>
              <a:rPr lang="en-GB" sz="3200" dirty="0" err="1">
                <a:solidFill>
                  <a:srgbClr val="222222"/>
                </a:solidFill>
                <a:latin typeface="Avenir Next LT Pro" panose="020B0504020202020204" pitchFamily="34" charset="0"/>
              </a:rPr>
              <a:t>i</a:t>
            </a:r>
            <a:r>
              <a:rPr lang="en-GB" sz="3200" dirty="0">
                <a:solidFill>
                  <a:srgbClr val="222222"/>
                </a:solidFill>
                <a:latin typeface="Avenir Next LT Pro" panose="020B0504020202020204" pitchFamily="34" charset="0"/>
              </a:rPr>
              <a:t> </a:t>
            </a:r>
            <a:r>
              <a:rPr lang="en-GB" sz="3200" dirty="0" err="1">
                <a:solidFill>
                  <a:srgbClr val="222222"/>
                </a:solidFill>
                <a:latin typeface="Avenir Next LT Pro" panose="020B0504020202020204" pitchFamily="34" charset="0"/>
              </a:rPr>
              <a:t>ddechrau</a:t>
            </a:r>
            <a:r>
              <a:rPr lang="en-GB" sz="3200" dirty="0">
                <a:solidFill>
                  <a:srgbClr val="222222"/>
                </a:solidFill>
                <a:latin typeface="Avenir Next LT Pro" panose="020B0504020202020204" pitchFamily="34" charset="0"/>
              </a:rPr>
              <a:t> </a:t>
            </a:r>
            <a:r>
              <a:rPr lang="en-GB" sz="3200" dirty="0" err="1">
                <a:solidFill>
                  <a:srgbClr val="222222"/>
                </a:solidFill>
                <a:latin typeface="Avenir Next LT Pro" panose="020B0504020202020204" pitchFamily="34" charset="0"/>
              </a:rPr>
              <a:t>asesu</a:t>
            </a:r>
            <a:r>
              <a:rPr lang="en-GB" sz="3200" dirty="0">
                <a:solidFill>
                  <a:srgbClr val="222222"/>
                </a:solidFill>
                <a:latin typeface="Avenir Next LT Pro" panose="020B0504020202020204" pitchFamily="34" charset="0"/>
              </a:rPr>
              <a:t> </a:t>
            </a:r>
            <a:r>
              <a:rPr lang="en-GB" sz="3200" dirty="0" err="1">
                <a:solidFill>
                  <a:srgbClr val="222222"/>
                </a:solidFill>
                <a:latin typeface="Avenir Next LT Pro" panose="020B0504020202020204" pitchFamily="34" charset="0"/>
              </a:rPr>
              <a:t>ffactorau</a:t>
            </a:r>
            <a:r>
              <a:rPr lang="en-GB" sz="3200" dirty="0">
                <a:solidFill>
                  <a:srgbClr val="222222"/>
                </a:solidFill>
                <a:latin typeface="Avenir Next LT Pro" panose="020B0504020202020204" pitchFamily="34" charset="0"/>
              </a:rPr>
              <a:t> </a:t>
            </a:r>
            <a:r>
              <a:rPr lang="en-GB" sz="3200" dirty="0" err="1">
                <a:solidFill>
                  <a:srgbClr val="222222"/>
                </a:solidFill>
                <a:latin typeface="Avenir Next LT Pro" panose="020B0504020202020204" pitchFamily="34" charset="0"/>
              </a:rPr>
              <a:t>sy'n</a:t>
            </a:r>
            <a:r>
              <a:rPr lang="en-GB" sz="3200" dirty="0">
                <a:solidFill>
                  <a:srgbClr val="222222"/>
                </a:solidFill>
                <a:latin typeface="Avenir Next LT Pro" panose="020B0504020202020204" pitchFamily="34" charset="0"/>
              </a:rPr>
              <a:t> </a:t>
            </a:r>
            <a:r>
              <a:rPr lang="en-GB" sz="3200" dirty="0" err="1">
                <a:solidFill>
                  <a:srgbClr val="222222"/>
                </a:solidFill>
                <a:latin typeface="Avenir Next LT Pro" panose="020B0504020202020204" pitchFamily="34" charset="0"/>
              </a:rPr>
              <a:t>ymwneud</a:t>
            </a:r>
            <a:r>
              <a:rPr lang="en-GB" sz="3200" dirty="0">
                <a:solidFill>
                  <a:srgbClr val="222222"/>
                </a:solidFill>
                <a:latin typeface="Avenir Next LT Pro" panose="020B0504020202020204" pitchFamily="34" charset="0"/>
              </a:rPr>
              <a:t> </a:t>
            </a:r>
            <a:r>
              <a:rPr lang="en-GB" sz="3200" dirty="0" err="1">
                <a:solidFill>
                  <a:srgbClr val="222222"/>
                </a:solidFill>
                <a:latin typeface="Avenir Next LT Pro" panose="020B0504020202020204" pitchFamily="34" charset="0"/>
              </a:rPr>
              <a:t>â'ch</a:t>
            </a:r>
            <a:r>
              <a:rPr lang="en-GB" sz="3200" dirty="0">
                <a:solidFill>
                  <a:srgbClr val="222222"/>
                </a:solidFill>
                <a:latin typeface="Avenir Next LT Pro" panose="020B0504020202020204" pitchFamily="34" charset="0"/>
              </a:rPr>
              <a:t> </a:t>
            </a:r>
            <a:r>
              <a:rPr lang="en-GB" sz="3200" dirty="0" err="1">
                <a:solidFill>
                  <a:srgbClr val="222222"/>
                </a:solidFill>
                <a:latin typeface="Avenir Next LT Pro" panose="020B0504020202020204" pitchFamily="34" charset="0"/>
              </a:rPr>
              <a:t>gweithgaredd</a:t>
            </a:r>
            <a:r>
              <a:rPr lang="en-GB" sz="3200" dirty="0">
                <a:solidFill>
                  <a:srgbClr val="222222"/>
                </a:solidFill>
                <a:latin typeface="Avenir Next LT Pro" panose="020B0504020202020204" pitchFamily="34" charset="0"/>
              </a:rPr>
              <a:t> a </a:t>
            </a:r>
            <a:r>
              <a:rPr lang="en-GB" sz="3200" dirty="0" err="1">
                <a:solidFill>
                  <a:srgbClr val="222222"/>
                </a:solidFill>
                <a:latin typeface="Avenir Next LT Pro" panose="020B0504020202020204" pitchFamily="34" charset="0"/>
              </a:rPr>
              <a:t>allai</a:t>
            </a:r>
            <a:r>
              <a:rPr lang="en-GB" sz="3200" dirty="0">
                <a:solidFill>
                  <a:srgbClr val="222222"/>
                </a:solidFill>
                <a:latin typeface="Avenir Next LT Pro" panose="020B0504020202020204" pitchFamily="34" charset="0"/>
              </a:rPr>
              <a:t> </a:t>
            </a:r>
            <a:r>
              <a:rPr lang="en-GB" sz="3200" dirty="0" err="1">
                <a:solidFill>
                  <a:srgbClr val="222222"/>
                </a:solidFill>
                <a:latin typeface="Avenir Next LT Pro" panose="020B0504020202020204" pitchFamily="34" charset="0"/>
              </a:rPr>
              <a:t>achosi</a:t>
            </a:r>
            <a:r>
              <a:rPr lang="en-GB" sz="3200" dirty="0">
                <a:solidFill>
                  <a:srgbClr val="222222"/>
                </a:solidFill>
                <a:latin typeface="Avenir Next LT Pro" panose="020B0504020202020204" pitchFamily="34" charset="0"/>
              </a:rPr>
              <a:t> </a:t>
            </a:r>
            <a:r>
              <a:rPr lang="en-GB" sz="3200" dirty="0" err="1">
                <a:solidFill>
                  <a:srgbClr val="222222"/>
                </a:solidFill>
                <a:latin typeface="Avenir Next LT Pro" panose="020B0504020202020204" pitchFamily="34" charset="0"/>
              </a:rPr>
              <a:t>niwed</a:t>
            </a:r>
            <a:r>
              <a:rPr lang="en-GB" sz="3200" dirty="0">
                <a:solidFill>
                  <a:srgbClr val="222222"/>
                </a:solidFill>
                <a:latin typeface="Avenir Next LT Pro" panose="020B0504020202020204" pitchFamily="34" charset="0"/>
              </a:rPr>
              <a:t> </a:t>
            </a:r>
            <a:r>
              <a:rPr lang="en-GB" sz="3200" dirty="0" err="1">
                <a:solidFill>
                  <a:srgbClr val="222222"/>
                </a:solidFill>
                <a:latin typeface="Avenir Next LT Pro" panose="020B0504020202020204" pitchFamily="34" charset="0"/>
              </a:rPr>
              <a:t>i</a:t>
            </a:r>
            <a:r>
              <a:rPr lang="en-GB" sz="3200" dirty="0">
                <a:solidFill>
                  <a:srgbClr val="222222"/>
                </a:solidFill>
                <a:latin typeface="Avenir Next LT Pro" panose="020B0504020202020204" pitchFamily="34" charset="0"/>
              </a:rPr>
              <a:t> </a:t>
            </a:r>
            <a:r>
              <a:rPr lang="en-GB" sz="3200" dirty="0" err="1">
                <a:solidFill>
                  <a:srgbClr val="222222"/>
                </a:solidFill>
                <a:latin typeface="Avenir Next LT Pro" panose="020B0504020202020204" pitchFamily="34" charset="0"/>
              </a:rPr>
              <a:t>rywun</a:t>
            </a:r>
            <a:r>
              <a:rPr lang="en-GB" sz="3200" dirty="0">
                <a:solidFill>
                  <a:srgbClr val="222222"/>
                </a:solidFill>
                <a:latin typeface="Avenir Next LT Pro" panose="020B0504020202020204" pitchFamily="34" charset="0"/>
              </a:rPr>
              <a:t>.</a:t>
            </a:r>
          </a:p>
          <a:p>
            <a:endParaRPr lang="en-GB" sz="3200" dirty="0">
              <a:latin typeface="Aileron Light" panose="00000400000000000000" pitchFamily="50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4449222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39ABA164-BF49-2A4D-AA1D-4AC17CA84EC6}"/>
              </a:ext>
            </a:extLst>
          </p:cNvPr>
          <p:cNvSpPr/>
          <p:nvPr/>
        </p:nvSpPr>
        <p:spPr>
          <a:xfrm>
            <a:off x="10984089" y="0"/>
            <a:ext cx="1207911" cy="6858000"/>
          </a:xfrm>
          <a:prstGeom prst="rect">
            <a:avLst/>
          </a:prstGeom>
          <a:solidFill>
            <a:srgbClr val="4E189A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AC3BF629-B90C-3242-9623-16B50894B3D7}"/>
              </a:ext>
            </a:extLst>
          </p:cNvPr>
          <p:cNvSpPr/>
          <p:nvPr/>
        </p:nvSpPr>
        <p:spPr>
          <a:xfrm>
            <a:off x="11943644" y="0"/>
            <a:ext cx="248356" cy="6858000"/>
          </a:xfrm>
          <a:prstGeom prst="rect">
            <a:avLst/>
          </a:prstGeom>
          <a:solidFill>
            <a:srgbClr val="4E189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/>
          <p:cNvSpPr txBox="1"/>
          <p:nvPr/>
        </p:nvSpPr>
        <p:spPr>
          <a:xfrm>
            <a:off x="2506498" y="315579"/>
            <a:ext cx="5070619" cy="923330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r>
              <a:rPr lang="en-GB" sz="5400" b="1" dirty="0" err="1">
                <a:latin typeface="Avenir Next LT Pro"/>
              </a:rPr>
              <a:t>Gweithgaredd</a:t>
            </a:r>
            <a:r>
              <a:rPr lang="en-GB" sz="5400" b="1" dirty="0">
                <a:latin typeface="Avenir Next LT Pro"/>
              </a:rPr>
              <a:t> 1</a:t>
            </a:r>
            <a:endParaRPr lang="en-GB" sz="5400" b="1" dirty="0">
              <a:latin typeface="Avenir Next LT Pro" panose="020B0504020202020204" pitchFamily="34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150993" y="2040437"/>
            <a:ext cx="8719128" cy="25545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3200" dirty="0" err="1">
                <a:solidFill>
                  <a:srgbClr val="222222"/>
                </a:solidFill>
                <a:latin typeface="Avenir Next LT Pro"/>
              </a:rPr>
              <a:t>Templed</a:t>
            </a:r>
            <a:r>
              <a:rPr lang="en-GB" sz="3200" dirty="0">
                <a:solidFill>
                  <a:srgbClr val="222222"/>
                </a:solidFill>
                <a:latin typeface="Avenir Next LT Pro"/>
              </a:rPr>
              <a:t> </a:t>
            </a:r>
            <a:r>
              <a:rPr lang="en-GB" sz="3200" dirty="0" err="1">
                <a:solidFill>
                  <a:srgbClr val="222222"/>
                </a:solidFill>
                <a:latin typeface="Avenir Next LT Pro"/>
              </a:rPr>
              <a:t>ar</a:t>
            </a:r>
            <a:r>
              <a:rPr lang="en-GB" sz="3200" dirty="0">
                <a:solidFill>
                  <a:srgbClr val="222222"/>
                </a:solidFill>
                <a:latin typeface="Avenir Next LT Pro"/>
              </a:rPr>
              <a:t> </a:t>
            </a:r>
            <a:r>
              <a:rPr lang="en-GB" sz="3200" dirty="0" err="1">
                <a:solidFill>
                  <a:srgbClr val="222222"/>
                </a:solidFill>
                <a:latin typeface="Avenir Next LT Pro"/>
              </a:rPr>
              <a:t>gyfer</a:t>
            </a:r>
            <a:r>
              <a:rPr lang="en-GB" sz="3200" dirty="0">
                <a:solidFill>
                  <a:srgbClr val="222222"/>
                </a:solidFill>
                <a:latin typeface="Avenir Next LT Pro"/>
              </a:rPr>
              <a:t> </a:t>
            </a:r>
            <a:r>
              <a:rPr lang="en-GB" sz="3200" dirty="0" err="1">
                <a:solidFill>
                  <a:srgbClr val="222222"/>
                </a:solidFill>
                <a:latin typeface="Avenir Next LT Pro"/>
              </a:rPr>
              <a:t>Asesiad</a:t>
            </a:r>
            <a:r>
              <a:rPr lang="en-GB" sz="3200" dirty="0">
                <a:solidFill>
                  <a:srgbClr val="222222"/>
                </a:solidFill>
                <a:latin typeface="Avenir Next LT Pro"/>
              </a:rPr>
              <a:t> </a:t>
            </a:r>
            <a:r>
              <a:rPr lang="en-GB" sz="3200" dirty="0" err="1">
                <a:solidFill>
                  <a:srgbClr val="222222"/>
                </a:solidFill>
                <a:latin typeface="Avenir Next LT Pro"/>
              </a:rPr>
              <a:t>Risg</a:t>
            </a:r>
            <a:r>
              <a:rPr lang="en-GB" sz="3200" dirty="0">
                <a:solidFill>
                  <a:srgbClr val="222222"/>
                </a:solidFill>
                <a:latin typeface="Avenir Next LT Pro"/>
              </a:rPr>
              <a:t> </a:t>
            </a:r>
          </a:p>
          <a:p>
            <a:r>
              <a:rPr lang="en-GB" sz="3200" dirty="0">
                <a:solidFill>
                  <a:srgbClr val="222222"/>
                </a:solidFill>
                <a:latin typeface="Avenir Next LT Pro"/>
              </a:rPr>
              <a:t> </a:t>
            </a:r>
            <a:r>
              <a:rPr lang="en-GB" sz="3200" dirty="0" err="1">
                <a:solidFill>
                  <a:srgbClr val="222222"/>
                </a:solidFill>
                <a:latin typeface="Avenir Next LT Pro"/>
              </a:rPr>
              <a:t>Ar</a:t>
            </a:r>
            <a:r>
              <a:rPr lang="en-GB" sz="3200" dirty="0">
                <a:solidFill>
                  <a:srgbClr val="222222"/>
                </a:solidFill>
                <a:latin typeface="Avenir Next LT Pro"/>
              </a:rPr>
              <a:t> </a:t>
            </a:r>
            <a:r>
              <a:rPr lang="en-GB" sz="3200" dirty="0" err="1">
                <a:solidFill>
                  <a:srgbClr val="222222"/>
                </a:solidFill>
                <a:latin typeface="Avenir Next LT Pro"/>
              </a:rPr>
              <a:t>gyfer</a:t>
            </a:r>
            <a:r>
              <a:rPr lang="en-GB" sz="3200" dirty="0">
                <a:solidFill>
                  <a:srgbClr val="222222"/>
                </a:solidFill>
                <a:latin typeface="Avenir Next LT Pro"/>
              </a:rPr>
              <a:t> y </a:t>
            </a:r>
            <a:r>
              <a:rPr lang="en-GB" sz="3200" dirty="0" err="1">
                <a:solidFill>
                  <a:srgbClr val="222222"/>
                </a:solidFill>
                <a:latin typeface="Avenir Next LT Pro"/>
              </a:rPr>
              <a:t>gweithgaredd</a:t>
            </a:r>
            <a:r>
              <a:rPr lang="en-GB" sz="3200" dirty="0">
                <a:solidFill>
                  <a:srgbClr val="222222"/>
                </a:solidFill>
                <a:latin typeface="Avenir Next LT Pro"/>
              </a:rPr>
              <a:t> </a:t>
            </a:r>
            <a:r>
              <a:rPr lang="en-GB" sz="3200" dirty="0" err="1">
                <a:solidFill>
                  <a:srgbClr val="222222"/>
                </a:solidFill>
                <a:latin typeface="Avenir Next LT Pro"/>
              </a:rPr>
              <a:t>hwn</a:t>
            </a:r>
            <a:r>
              <a:rPr lang="en-GB" sz="3200" dirty="0">
                <a:solidFill>
                  <a:srgbClr val="222222"/>
                </a:solidFill>
                <a:latin typeface="Avenir Next LT Pro"/>
              </a:rPr>
              <a:t>, </a:t>
            </a:r>
            <a:r>
              <a:rPr lang="en-GB" sz="3200" dirty="0" err="1">
                <a:solidFill>
                  <a:srgbClr val="222222"/>
                </a:solidFill>
                <a:latin typeface="Avenir Next LT Pro"/>
              </a:rPr>
              <a:t>byddwn</a:t>
            </a:r>
            <a:r>
              <a:rPr lang="en-GB" sz="3200" dirty="0">
                <a:solidFill>
                  <a:srgbClr val="222222"/>
                </a:solidFill>
                <a:latin typeface="Avenir Next LT Pro"/>
              </a:rPr>
              <a:t> </a:t>
            </a:r>
            <a:r>
              <a:rPr lang="en-GB" sz="3200" dirty="0" err="1">
                <a:solidFill>
                  <a:srgbClr val="222222"/>
                </a:solidFill>
                <a:latin typeface="Avenir Next LT Pro"/>
              </a:rPr>
              <a:t>yn</a:t>
            </a:r>
            <a:r>
              <a:rPr lang="en-GB" sz="3200" dirty="0">
                <a:solidFill>
                  <a:srgbClr val="222222"/>
                </a:solidFill>
                <a:latin typeface="Avenir Next LT Pro"/>
              </a:rPr>
              <a:t> </a:t>
            </a:r>
            <a:r>
              <a:rPr lang="en-GB" sz="3200" dirty="0" err="1">
                <a:solidFill>
                  <a:srgbClr val="222222"/>
                </a:solidFill>
                <a:latin typeface="Avenir Next LT Pro"/>
              </a:rPr>
              <a:t>llenwi</a:t>
            </a:r>
            <a:r>
              <a:rPr lang="en-GB" sz="3200" dirty="0">
                <a:solidFill>
                  <a:srgbClr val="222222"/>
                </a:solidFill>
                <a:latin typeface="Avenir Next LT Pro"/>
              </a:rPr>
              <a:t> </a:t>
            </a:r>
            <a:r>
              <a:rPr lang="en-GB" sz="3200" dirty="0" err="1">
                <a:solidFill>
                  <a:srgbClr val="222222"/>
                </a:solidFill>
                <a:latin typeface="Avenir Next LT Pro"/>
              </a:rPr>
              <a:t>asesiad</a:t>
            </a:r>
            <a:r>
              <a:rPr lang="en-GB" sz="3200" dirty="0">
                <a:solidFill>
                  <a:srgbClr val="222222"/>
                </a:solidFill>
                <a:latin typeface="Avenir Next LT Pro"/>
              </a:rPr>
              <a:t> </a:t>
            </a:r>
            <a:r>
              <a:rPr lang="en-GB" sz="3200" dirty="0" err="1">
                <a:solidFill>
                  <a:srgbClr val="222222"/>
                </a:solidFill>
                <a:latin typeface="Avenir Next LT Pro"/>
              </a:rPr>
              <a:t>risg</a:t>
            </a:r>
            <a:r>
              <a:rPr lang="en-GB" sz="3200" dirty="0">
                <a:solidFill>
                  <a:srgbClr val="222222"/>
                </a:solidFill>
                <a:latin typeface="Avenir Next LT Pro"/>
              </a:rPr>
              <a:t> </a:t>
            </a:r>
            <a:r>
              <a:rPr lang="en-GB" sz="3200" dirty="0" err="1">
                <a:solidFill>
                  <a:srgbClr val="222222"/>
                </a:solidFill>
                <a:latin typeface="Avenir Next LT Pro"/>
              </a:rPr>
              <a:t>ffug</a:t>
            </a:r>
            <a:r>
              <a:rPr lang="en-GB" sz="3200" dirty="0">
                <a:solidFill>
                  <a:srgbClr val="222222"/>
                </a:solidFill>
                <a:latin typeface="Avenir Next LT Pro"/>
              </a:rPr>
              <a:t> </a:t>
            </a:r>
            <a:r>
              <a:rPr lang="en-GB" sz="3200" dirty="0" err="1">
                <a:solidFill>
                  <a:srgbClr val="222222"/>
                </a:solidFill>
                <a:latin typeface="Avenir Next LT Pro"/>
              </a:rPr>
              <a:t>i</a:t>
            </a:r>
            <a:r>
              <a:rPr lang="en-GB" sz="3200" dirty="0">
                <a:solidFill>
                  <a:srgbClr val="222222"/>
                </a:solidFill>
                <a:latin typeface="Avenir Next LT Pro"/>
              </a:rPr>
              <a:t> </a:t>
            </a:r>
            <a:r>
              <a:rPr lang="en-GB" sz="3200" dirty="0" err="1">
                <a:solidFill>
                  <a:srgbClr val="222222"/>
                </a:solidFill>
                <a:latin typeface="Avenir Next LT Pro"/>
              </a:rPr>
              <a:t>gynyddu</a:t>
            </a:r>
            <a:r>
              <a:rPr lang="en-GB" sz="3200" dirty="0">
                <a:solidFill>
                  <a:srgbClr val="222222"/>
                </a:solidFill>
                <a:latin typeface="Avenir Next LT Pro"/>
              </a:rPr>
              <a:t> </a:t>
            </a:r>
            <a:r>
              <a:rPr lang="en-GB" sz="3200" dirty="0" err="1">
                <a:solidFill>
                  <a:srgbClr val="222222"/>
                </a:solidFill>
                <a:latin typeface="Avenir Next LT Pro"/>
              </a:rPr>
              <a:t>eich</a:t>
            </a:r>
            <a:r>
              <a:rPr lang="en-GB" sz="3200" dirty="0">
                <a:solidFill>
                  <a:srgbClr val="222222"/>
                </a:solidFill>
                <a:latin typeface="Avenir Next LT Pro"/>
              </a:rPr>
              <a:t> </a:t>
            </a:r>
            <a:r>
              <a:rPr lang="en-GB" sz="3200" dirty="0" err="1">
                <a:solidFill>
                  <a:srgbClr val="222222"/>
                </a:solidFill>
                <a:latin typeface="Avenir Next LT Pro"/>
              </a:rPr>
              <a:t>hyder</a:t>
            </a:r>
            <a:r>
              <a:rPr lang="en-GB" sz="3200" dirty="0">
                <a:solidFill>
                  <a:srgbClr val="222222"/>
                </a:solidFill>
                <a:latin typeface="Avenir Next LT Pro"/>
              </a:rPr>
              <a:t> </a:t>
            </a:r>
            <a:r>
              <a:rPr lang="en-GB" sz="3200" dirty="0" err="1">
                <a:solidFill>
                  <a:srgbClr val="222222"/>
                </a:solidFill>
                <a:latin typeface="Avenir Next LT Pro"/>
              </a:rPr>
              <a:t>a'ch</a:t>
            </a:r>
            <a:r>
              <a:rPr lang="en-GB" sz="3200" dirty="0">
                <a:solidFill>
                  <a:srgbClr val="222222"/>
                </a:solidFill>
                <a:latin typeface="Avenir Next LT Pro"/>
              </a:rPr>
              <a:t> </a:t>
            </a:r>
            <a:r>
              <a:rPr lang="en-GB" sz="3200" dirty="0" err="1">
                <a:solidFill>
                  <a:srgbClr val="222222"/>
                </a:solidFill>
                <a:latin typeface="Avenir Next LT Pro"/>
              </a:rPr>
              <a:t>dealltwriaeth</a:t>
            </a:r>
            <a:endParaRPr lang="en-GB" sz="3200" dirty="0">
              <a:solidFill>
                <a:srgbClr val="222222"/>
              </a:solidFill>
              <a:latin typeface="Avenir Next LT Pro"/>
            </a:endParaRPr>
          </a:p>
          <a:p>
            <a:endParaRPr lang="en-GB" sz="3200" dirty="0">
              <a:latin typeface="Aileron Light" panose="00000400000000000000" pitchFamily="50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8288112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2B97F24A-32CE-4C1C-A50D-3016B394DCFB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extBox 7"/>
          <p:cNvSpPr txBox="1"/>
          <p:nvPr/>
        </p:nvSpPr>
        <p:spPr>
          <a:xfrm>
            <a:off x="630936" y="639520"/>
            <a:ext cx="3429000" cy="171907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pt-BR" sz="3200" dirty="0">
                <a:latin typeface="Avenir Next LT Pro" panose="020B0504020202020204" pitchFamily="34" charset="0"/>
                <a:ea typeface="+mj-ea"/>
                <a:cs typeface="+mj-cs"/>
              </a:rPr>
              <a:t>Sut i Asesu ar gyfer Risg - Cam 1</a:t>
            </a:r>
            <a:endParaRPr lang="en-US" sz="3200" kern="1200" dirty="0">
              <a:solidFill>
                <a:schemeClr val="tx1"/>
              </a:solidFill>
              <a:latin typeface="Avenir Next LT Pro" panose="020B0504020202020204" pitchFamily="34" charset="0"/>
              <a:ea typeface="+mj-ea"/>
              <a:cs typeface="+mj-cs"/>
            </a:endParaRPr>
          </a:p>
        </p:txBody>
      </p:sp>
      <p:sp>
        <p:nvSpPr>
          <p:cNvPr id="17" name="sketch line">
            <a:extLst>
              <a:ext uri="{FF2B5EF4-FFF2-40B4-BE49-F238E27FC236}">
                <a16:creationId xmlns:a16="http://schemas.microsoft.com/office/drawing/2014/main" id="{CD8B4F24-440B-49E9-B85D-733523DC064B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573756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xmlns="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630936" y="2807208"/>
            <a:ext cx="3429000" cy="3410712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marL="0" indent="0">
              <a:buNone/>
            </a:pPr>
            <a:r>
              <a:rPr lang="en-US" b="1" dirty="0">
                <a:latin typeface="Avenir Next LT Pro" panose="020B0504020202020204" pitchFamily="34" charset="0"/>
              </a:rPr>
              <a:t>Math o </a:t>
            </a:r>
            <a:r>
              <a:rPr lang="en-US" b="1" dirty="0" err="1" smtClean="0">
                <a:latin typeface="Avenir Next LT Pro" panose="020B0504020202020204" pitchFamily="34" charset="0"/>
              </a:rPr>
              <a:t>weithgaredd</a:t>
            </a:r>
            <a:endParaRPr lang="en-US" b="1" dirty="0">
              <a:latin typeface="Avenir Next LT Pro" panose="020B0504020202020204" pitchFamily="34" charset="0"/>
            </a:endParaRPr>
          </a:p>
          <a:p>
            <a:pPr marL="0" indent="0">
              <a:buNone/>
            </a:pPr>
            <a:endParaRPr lang="en-US" b="1" dirty="0" smtClean="0">
              <a:latin typeface="Avenir Next LT Pro" panose="020B0504020202020204" pitchFamily="34" charset="0"/>
            </a:endParaRPr>
          </a:p>
          <a:p>
            <a:pPr marL="0" indent="0">
              <a:buNone/>
            </a:pPr>
            <a:r>
              <a:rPr lang="en-US" dirty="0" err="1" smtClean="0">
                <a:latin typeface="Avenir Next LT Pro" panose="020B0504020202020204" pitchFamily="34" charset="0"/>
              </a:rPr>
              <a:t>Mae'r</a:t>
            </a:r>
            <a:r>
              <a:rPr lang="en-US" dirty="0" smtClean="0">
                <a:latin typeface="Avenir Next LT Pro" panose="020B0504020202020204" pitchFamily="34" charset="0"/>
              </a:rPr>
              <a:t> </a:t>
            </a:r>
            <a:r>
              <a:rPr lang="en-US" dirty="0" err="1">
                <a:latin typeface="Avenir Next LT Pro" panose="020B0504020202020204" pitchFamily="34" charset="0"/>
              </a:rPr>
              <a:t>golofn</a:t>
            </a:r>
            <a:r>
              <a:rPr lang="en-US" dirty="0">
                <a:latin typeface="Avenir Next LT Pro" panose="020B0504020202020204" pitchFamily="34" charset="0"/>
              </a:rPr>
              <a:t> </a:t>
            </a:r>
            <a:r>
              <a:rPr lang="en-US" dirty="0" err="1">
                <a:latin typeface="Avenir Next LT Pro" panose="020B0504020202020204" pitchFamily="34" charset="0"/>
              </a:rPr>
              <a:t>gyntaf</a:t>
            </a:r>
            <a:r>
              <a:rPr lang="en-US" dirty="0">
                <a:latin typeface="Avenir Next LT Pro" panose="020B0504020202020204" pitchFamily="34" charset="0"/>
              </a:rPr>
              <a:t> </a:t>
            </a:r>
            <a:r>
              <a:rPr lang="en-US" dirty="0" err="1">
                <a:latin typeface="Avenir Next LT Pro" panose="020B0504020202020204" pitchFamily="34" charset="0"/>
              </a:rPr>
              <a:t>yn</a:t>
            </a:r>
            <a:r>
              <a:rPr lang="en-US" dirty="0">
                <a:latin typeface="Avenir Next LT Pro" panose="020B0504020202020204" pitchFamily="34" charset="0"/>
              </a:rPr>
              <a:t> </a:t>
            </a:r>
            <a:r>
              <a:rPr lang="en-US" dirty="0" err="1">
                <a:latin typeface="Avenir Next LT Pro" panose="020B0504020202020204" pitchFamily="34" charset="0"/>
              </a:rPr>
              <a:t>gofyn</a:t>
            </a:r>
            <a:r>
              <a:rPr lang="en-US" dirty="0">
                <a:latin typeface="Avenir Next LT Pro" panose="020B0504020202020204" pitchFamily="34" charset="0"/>
              </a:rPr>
              <a:t> </a:t>
            </a:r>
            <a:r>
              <a:rPr lang="en-US" dirty="0" err="1">
                <a:latin typeface="Avenir Next LT Pro" panose="020B0504020202020204" pitchFamily="34" charset="0"/>
              </a:rPr>
              <a:t>i</a:t>
            </a:r>
            <a:r>
              <a:rPr lang="en-US" dirty="0">
                <a:latin typeface="Avenir Next LT Pro" panose="020B0504020202020204" pitchFamily="34" charset="0"/>
              </a:rPr>
              <a:t> chi </a:t>
            </a:r>
            <a:r>
              <a:rPr lang="en-US" dirty="0" err="1">
                <a:latin typeface="Avenir Next LT Pro" panose="020B0504020202020204" pitchFamily="34" charset="0"/>
              </a:rPr>
              <a:t>nodi'r</a:t>
            </a:r>
            <a:r>
              <a:rPr lang="en-US" dirty="0">
                <a:latin typeface="Avenir Next LT Pro" panose="020B0504020202020204" pitchFamily="34" charset="0"/>
              </a:rPr>
              <a:t> math o </a:t>
            </a:r>
            <a:r>
              <a:rPr lang="en-US" dirty="0" err="1">
                <a:latin typeface="Avenir Next LT Pro" panose="020B0504020202020204" pitchFamily="34" charset="0"/>
              </a:rPr>
              <a:t>weithgaredd</a:t>
            </a:r>
            <a:r>
              <a:rPr lang="en-US" dirty="0">
                <a:latin typeface="Avenir Next LT Pro" panose="020B0504020202020204" pitchFamily="34" charset="0"/>
              </a:rPr>
              <a:t>. Gall </a:t>
            </a:r>
            <a:r>
              <a:rPr lang="en-US" dirty="0" err="1">
                <a:latin typeface="Avenir Next LT Pro" panose="020B0504020202020204" pitchFamily="34" charset="0"/>
              </a:rPr>
              <a:t>hyn</a:t>
            </a:r>
            <a:r>
              <a:rPr lang="en-US" dirty="0">
                <a:latin typeface="Avenir Next LT Pro" panose="020B0504020202020204" pitchFamily="34" charset="0"/>
              </a:rPr>
              <a:t> </a:t>
            </a:r>
            <a:r>
              <a:rPr lang="en-US" dirty="0" err="1">
                <a:latin typeface="Avenir Next LT Pro" panose="020B0504020202020204" pitchFamily="34" charset="0"/>
              </a:rPr>
              <a:t>fod</a:t>
            </a:r>
            <a:r>
              <a:rPr lang="en-US" dirty="0">
                <a:latin typeface="Avenir Next LT Pro" panose="020B0504020202020204" pitchFamily="34" charset="0"/>
              </a:rPr>
              <a:t> </a:t>
            </a:r>
            <a:r>
              <a:rPr lang="en-US" dirty="0" err="1">
                <a:latin typeface="Avenir Next LT Pro" panose="020B0504020202020204" pitchFamily="34" charset="0"/>
              </a:rPr>
              <a:t>yn</a:t>
            </a:r>
            <a:r>
              <a:rPr lang="en-US" dirty="0">
                <a:latin typeface="Avenir Next LT Pro" panose="020B0504020202020204" pitchFamily="34" charset="0"/>
              </a:rPr>
              <a:t> </a:t>
            </a:r>
            <a:r>
              <a:rPr lang="en-US" dirty="0" err="1">
                <a:latin typeface="Avenir Next LT Pro" panose="020B0504020202020204" pitchFamily="34" charset="0"/>
              </a:rPr>
              <a:t>deitl</a:t>
            </a:r>
            <a:r>
              <a:rPr lang="en-US" dirty="0">
                <a:latin typeface="Avenir Next LT Pro" panose="020B0504020202020204" pitchFamily="34" charset="0"/>
              </a:rPr>
              <a:t> </a:t>
            </a:r>
            <a:r>
              <a:rPr lang="en-US" dirty="0" err="1">
                <a:latin typeface="Avenir Next LT Pro" panose="020B0504020202020204" pitchFamily="34" charset="0"/>
              </a:rPr>
              <a:t>cyffredinol</a:t>
            </a:r>
            <a:r>
              <a:rPr lang="en-US" dirty="0">
                <a:latin typeface="Avenir Next LT Pro" panose="020B0504020202020204" pitchFamily="34" charset="0"/>
              </a:rPr>
              <a:t> y </a:t>
            </a:r>
            <a:r>
              <a:rPr lang="en-US" dirty="0" err="1">
                <a:latin typeface="Avenir Next LT Pro" panose="020B0504020202020204" pitchFamily="34" charset="0"/>
              </a:rPr>
              <a:t>gweithgaredd</a:t>
            </a:r>
            <a:r>
              <a:rPr lang="en-US" dirty="0">
                <a:latin typeface="Avenir Next LT Pro" panose="020B0504020202020204" pitchFamily="34" charset="0"/>
              </a:rPr>
              <a:t> </a:t>
            </a:r>
            <a:r>
              <a:rPr lang="en-US" dirty="0" err="1">
                <a:latin typeface="Avenir Next LT Pro" panose="020B0504020202020204" pitchFamily="34" charset="0"/>
              </a:rPr>
              <a:t>yn</a:t>
            </a:r>
            <a:r>
              <a:rPr lang="en-US" dirty="0">
                <a:latin typeface="Avenir Next LT Pro" panose="020B0504020202020204" pitchFamily="34" charset="0"/>
              </a:rPr>
              <a:t> y </a:t>
            </a:r>
            <a:r>
              <a:rPr lang="en-US" dirty="0" err="1">
                <a:latin typeface="Avenir Next LT Pro" panose="020B0504020202020204" pitchFamily="34" charset="0"/>
              </a:rPr>
              <a:t>rhan</a:t>
            </a:r>
            <a:r>
              <a:rPr lang="en-US" dirty="0">
                <a:latin typeface="Avenir Next LT Pro" panose="020B0504020202020204" pitchFamily="34" charset="0"/>
              </a:rPr>
              <a:t> </a:t>
            </a:r>
            <a:r>
              <a:rPr lang="en-US" dirty="0" err="1">
                <a:latin typeface="Avenir Next LT Pro" panose="020B0504020202020204" pitchFamily="34" charset="0"/>
              </a:rPr>
              <a:t>fwyaf</a:t>
            </a:r>
            <a:r>
              <a:rPr lang="en-US" dirty="0">
                <a:latin typeface="Avenir Next LT Pro" panose="020B0504020202020204" pitchFamily="34" charset="0"/>
              </a:rPr>
              <a:t> o </a:t>
            </a:r>
            <a:r>
              <a:rPr lang="en-US" dirty="0" err="1">
                <a:latin typeface="Avenir Next LT Pro" panose="020B0504020202020204" pitchFamily="34" charset="0"/>
              </a:rPr>
              <a:t>achosion</a:t>
            </a:r>
            <a:endParaRPr lang="en-US" dirty="0">
              <a:latin typeface="Avenir Next LT Pro" panose="020B0504020202020204" pitchFamily="34" charset="0"/>
            </a:endParaRPr>
          </a:p>
          <a:p>
            <a:pPr marL="0"/>
            <a:endParaRPr lang="en-US" sz="2200" dirty="0"/>
          </a:p>
          <a:p>
            <a:pPr marL="0"/>
            <a:endParaRPr lang="en-US" sz="2200" dirty="0"/>
          </a:p>
          <a:p>
            <a:pPr marL="0"/>
            <a:endParaRPr lang="en-US" sz="2200" dirty="0"/>
          </a:p>
        </p:txBody>
      </p:sp>
      <p:pic>
        <p:nvPicPr>
          <p:cNvPr id="3" name="Video 2">
            <a:hlinkClick r:id="" action="ppaction://media"/>
            <a:extLst>
              <a:ext uri="{FF2B5EF4-FFF2-40B4-BE49-F238E27FC236}">
                <a16:creationId xmlns:a16="http://schemas.microsoft.com/office/drawing/2014/main" id="{8FCE1DFC-0B51-4387-B669-11D17108583C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654296" y="1487329"/>
            <a:ext cx="6903720" cy="3883342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5C56D10B-A3D9-D443-88B1-4C5E25DC9DA3}"/>
              </a:ext>
            </a:extLst>
          </p:cNvPr>
          <p:cNvSpPr/>
          <p:nvPr/>
        </p:nvSpPr>
        <p:spPr>
          <a:xfrm>
            <a:off x="11943644" y="0"/>
            <a:ext cx="248356" cy="6858000"/>
          </a:xfrm>
          <a:prstGeom prst="rect">
            <a:avLst/>
          </a:prstGeom>
          <a:solidFill>
            <a:srgbClr val="4E189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41620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29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 mute="1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extBox 7"/>
          <p:cNvSpPr txBox="1"/>
          <p:nvPr/>
        </p:nvSpPr>
        <p:spPr>
          <a:xfrm>
            <a:off x="640080" y="325369"/>
            <a:ext cx="4368602" cy="1956841"/>
          </a:xfrm>
          <a:prstGeom prst="rect">
            <a:avLst/>
          </a:prstGeom>
        </p:spPr>
        <p:txBody>
          <a:bodyPr vert="horz" lIns="91440" tIns="45720" rIns="91440" bIns="45720" rtlCol="0" anchor="b">
            <a:normAutofit lnSpcReduction="10000"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pt-BR" sz="5000" dirty="0">
                <a:latin typeface="+mj-lt"/>
                <a:ea typeface="+mj-ea"/>
                <a:cs typeface="+mj-cs"/>
              </a:rPr>
              <a:t>Sut i Asesu ar gyfer Risg - Cam 2</a:t>
            </a:r>
            <a:endParaRPr lang="en-US" sz="5000" dirty="0">
              <a:latin typeface="+mj-lt"/>
              <a:ea typeface="+mj-ea"/>
              <a:cs typeface="+mj-cs"/>
            </a:endParaRPr>
          </a:p>
        </p:txBody>
      </p:sp>
      <p:sp>
        <p:nvSpPr>
          <p:cNvPr id="38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xmlns="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 vert="horz" lIns="91440" tIns="45720" rIns="91440" bIns="45720" rtlCol="0" anchor="t">
            <a:normAutofit fontScale="92500"/>
          </a:bodyPr>
          <a:lstStyle/>
          <a:p>
            <a:pPr marL="0" indent="0">
              <a:buNone/>
            </a:pPr>
            <a:r>
              <a:rPr lang="en-US" sz="1900" b="1" dirty="0" err="1"/>
              <a:t>Chwilio</a:t>
            </a:r>
            <a:r>
              <a:rPr lang="en-US" sz="1900" b="1" dirty="0"/>
              <a:t> am y </a:t>
            </a:r>
            <a:r>
              <a:rPr lang="en-US" sz="1900" b="1" dirty="0" err="1" smtClean="0"/>
              <a:t>peryglon</a:t>
            </a:r>
            <a:endParaRPr lang="en-US" sz="1900" b="1" dirty="0" smtClean="0"/>
          </a:p>
          <a:p>
            <a:pPr marL="0" indent="0">
              <a:buNone/>
            </a:pPr>
            <a:r>
              <a:rPr lang="en-US" sz="1900" dirty="0" err="1"/>
              <a:t>Rhannwch</a:t>
            </a:r>
            <a:r>
              <a:rPr lang="en-US" sz="1900" dirty="0"/>
              <a:t> </a:t>
            </a:r>
            <a:r>
              <a:rPr lang="en-US" sz="1900" dirty="0" err="1"/>
              <a:t>eich</a:t>
            </a:r>
            <a:r>
              <a:rPr lang="en-US" sz="1900" dirty="0"/>
              <a:t> </a:t>
            </a:r>
            <a:r>
              <a:rPr lang="en-US" sz="1900" dirty="0" err="1"/>
              <a:t>digwyddiad</a:t>
            </a:r>
            <a:r>
              <a:rPr lang="en-US" sz="1900" dirty="0"/>
              <a:t> </a:t>
            </a:r>
            <a:r>
              <a:rPr lang="en-US" sz="1900" dirty="0" err="1"/>
              <a:t>yn</a:t>
            </a:r>
            <a:r>
              <a:rPr lang="en-US" sz="1900" dirty="0"/>
              <a:t> </a:t>
            </a:r>
            <a:r>
              <a:rPr lang="en-US" sz="1900" dirty="0" err="1"/>
              <a:t>weithgareddau</a:t>
            </a:r>
            <a:r>
              <a:rPr lang="en-US" sz="1900" dirty="0"/>
              <a:t> </a:t>
            </a:r>
            <a:r>
              <a:rPr lang="en-US" sz="1900" dirty="0" err="1"/>
              <a:t>unigol</a:t>
            </a:r>
            <a:r>
              <a:rPr lang="en-US" sz="1900" dirty="0"/>
              <a:t>. </a:t>
            </a:r>
            <a:r>
              <a:rPr lang="en-US" sz="1900" dirty="0" err="1"/>
              <a:t>Chwiliwch</a:t>
            </a:r>
            <a:r>
              <a:rPr lang="en-US" sz="1900" dirty="0"/>
              <a:t> am </a:t>
            </a:r>
            <a:r>
              <a:rPr lang="en-US" sz="1900" dirty="0" err="1"/>
              <a:t>yr</a:t>
            </a:r>
            <a:r>
              <a:rPr lang="en-US" sz="1900" dirty="0"/>
              <a:t> </a:t>
            </a:r>
            <a:r>
              <a:rPr lang="en-US" sz="1900" dirty="0" err="1"/>
              <a:t>hyn</a:t>
            </a:r>
            <a:r>
              <a:rPr lang="en-US" sz="1900" dirty="0"/>
              <a:t> a </a:t>
            </a:r>
            <a:r>
              <a:rPr lang="en-US" sz="1900" dirty="0" err="1"/>
              <a:t>allai</a:t>
            </a:r>
            <a:r>
              <a:rPr lang="en-US" sz="1900" dirty="0"/>
              <a:t> </a:t>
            </a:r>
            <a:r>
              <a:rPr lang="en-US" sz="1900" dirty="0" err="1"/>
              <a:t>achosi</a:t>
            </a:r>
            <a:r>
              <a:rPr lang="en-US" sz="1900" dirty="0"/>
              <a:t> </a:t>
            </a:r>
            <a:r>
              <a:rPr lang="en-US" sz="1900" dirty="0" err="1"/>
              <a:t>niwed</a:t>
            </a:r>
            <a:r>
              <a:rPr lang="en-US" sz="1900" dirty="0"/>
              <a:t> a </a:t>
            </a:r>
            <a:r>
              <a:rPr lang="en-US" sz="1900" dirty="0" err="1"/>
              <a:t>beth</a:t>
            </a:r>
            <a:r>
              <a:rPr lang="en-US" sz="1900" dirty="0"/>
              <a:t> </a:t>
            </a:r>
            <a:r>
              <a:rPr lang="en-US" sz="1900" dirty="0" err="1"/>
              <a:t>allai</a:t>
            </a:r>
            <a:r>
              <a:rPr lang="en-US" sz="1900" dirty="0"/>
              <a:t> </a:t>
            </a:r>
            <a:r>
              <a:rPr lang="en-US" sz="1900" dirty="0" err="1"/>
              <a:t>fynd</a:t>
            </a:r>
            <a:r>
              <a:rPr lang="en-US" sz="1900" dirty="0"/>
              <a:t> </a:t>
            </a:r>
            <a:r>
              <a:rPr lang="en-US" sz="1900" dirty="0" err="1"/>
              <a:t>o'i</a:t>
            </a:r>
            <a:r>
              <a:rPr lang="en-US" sz="1900" dirty="0"/>
              <a:t> le </a:t>
            </a:r>
          </a:p>
          <a:p>
            <a:pPr marL="0" indent="0">
              <a:buNone/>
            </a:pPr>
            <a:r>
              <a:rPr lang="en-US" sz="1900" dirty="0"/>
              <a:t> </a:t>
            </a:r>
            <a:r>
              <a:rPr lang="en-US" sz="1900" dirty="0" err="1"/>
              <a:t>Efallai</a:t>
            </a:r>
            <a:r>
              <a:rPr lang="en-US" sz="1900" dirty="0"/>
              <a:t> y </a:t>
            </a:r>
            <a:r>
              <a:rPr lang="en-US" sz="1900" dirty="0" err="1"/>
              <a:t>bydd</a:t>
            </a:r>
            <a:r>
              <a:rPr lang="en-US" sz="1900" dirty="0"/>
              <a:t> y </a:t>
            </a:r>
            <a:r>
              <a:rPr lang="en-US" sz="1900" dirty="0" err="1"/>
              <a:t>golofn</a:t>
            </a:r>
            <a:r>
              <a:rPr lang="en-US" sz="1900" dirty="0"/>
              <a:t> hon </a:t>
            </a:r>
            <a:r>
              <a:rPr lang="en-US" sz="1900" dirty="0" err="1"/>
              <a:t>yn</a:t>
            </a:r>
            <a:r>
              <a:rPr lang="en-US" sz="1900" dirty="0"/>
              <a:t> </a:t>
            </a:r>
            <a:r>
              <a:rPr lang="en-US" sz="1900" dirty="0" err="1"/>
              <a:t>gofyn</a:t>
            </a:r>
            <a:r>
              <a:rPr lang="en-US" sz="1900" dirty="0"/>
              <a:t> am </a:t>
            </a:r>
            <a:r>
              <a:rPr lang="en-US" sz="1900" dirty="0" err="1"/>
              <a:t>lenwi</a:t>
            </a:r>
            <a:r>
              <a:rPr lang="en-US" sz="1900" dirty="0"/>
              <a:t> </a:t>
            </a:r>
            <a:r>
              <a:rPr lang="en-US" sz="1900" dirty="0" err="1"/>
              <a:t>sawl</a:t>
            </a:r>
            <a:r>
              <a:rPr lang="en-US" sz="1900" dirty="0"/>
              <a:t> </a:t>
            </a:r>
            <a:r>
              <a:rPr lang="en-US" sz="1900" dirty="0" err="1"/>
              <a:t>rhes</a:t>
            </a:r>
            <a:r>
              <a:rPr lang="en-US" sz="1900" dirty="0"/>
              <a:t>, </a:t>
            </a:r>
            <a:r>
              <a:rPr lang="en-US" sz="1900" dirty="0" err="1"/>
              <a:t>gan</a:t>
            </a:r>
            <a:r>
              <a:rPr lang="en-US" sz="1900" dirty="0"/>
              <a:t> y </a:t>
            </a:r>
            <a:r>
              <a:rPr lang="en-US" sz="1900" dirty="0" err="1"/>
              <a:t>bydd</a:t>
            </a:r>
            <a:r>
              <a:rPr lang="en-US" sz="1900" dirty="0"/>
              <a:t> </a:t>
            </a:r>
            <a:r>
              <a:rPr lang="en-US" sz="1900" dirty="0" err="1"/>
              <a:t>mwy</a:t>
            </a:r>
            <a:r>
              <a:rPr lang="en-US" sz="1900" dirty="0"/>
              <a:t> nag un </a:t>
            </a:r>
            <a:r>
              <a:rPr lang="en-US" sz="1900" dirty="0" err="1"/>
              <a:t>perygl</a:t>
            </a:r>
            <a:r>
              <a:rPr lang="en-US" sz="1900" dirty="0"/>
              <a:t> </a:t>
            </a:r>
            <a:r>
              <a:rPr lang="en-US" sz="1900" dirty="0" err="1"/>
              <a:t>yn</a:t>
            </a:r>
            <a:r>
              <a:rPr lang="en-US" sz="1900" dirty="0"/>
              <a:t> </a:t>
            </a:r>
            <a:r>
              <a:rPr lang="en-US" sz="1900" dirty="0" err="1"/>
              <a:t>gysylltiedig</a:t>
            </a:r>
            <a:r>
              <a:rPr lang="en-US" sz="1900" dirty="0"/>
              <a:t> </a:t>
            </a:r>
            <a:r>
              <a:rPr lang="en-US" sz="1900" dirty="0" err="1"/>
              <a:t>â’r</a:t>
            </a:r>
            <a:r>
              <a:rPr lang="en-US" sz="1900" dirty="0"/>
              <a:t> </a:t>
            </a:r>
            <a:r>
              <a:rPr lang="en-US" sz="1900" dirty="0" err="1"/>
              <a:t>rhan</a:t>
            </a:r>
            <a:r>
              <a:rPr lang="en-US" sz="1900" dirty="0"/>
              <a:t> </a:t>
            </a:r>
            <a:r>
              <a:rPr lang="en-US" sz="1900" dirty="0" err="1"/>
              <a:t>fwyaf</a:t>
            </a:r>
            <a:r>
              <a:rPr lang="en-US" sz="1900" dirty="0"/>
              <a:t> o </a:t>
            </a:r>
            <a:r>
              <a:rPr lang="en-US" sz="1900" dirty="0" err="1"/>
              <a:t>weithgareddau</a:t>
            </a:r>
            <a:r>
              <a:rPr lang="en-US" sz="1900" dirty="0"/>
              <a:t>. </a:t>
            </a:r>
            <a:r>
              <a:rPr lang="en-US" sz="1900" dirty="0" err="1"/>
              <a:t>Er</a:t>
            </a:r>
            <a:r>
              <a:rPr lang="en-US" sz="1900" dirty="0"/>
              <a:t> </a:t>
            </a:r>
            <a:r>
              <a:rPr lang="en-US" sz="1900" dirty="0" err="1"/>
              <a:t>enghraifft</a:t>
            </a:r>
            <a:r>
              <a:rPr lang="en-US" sz="1900" dirty="0"/>
              <a:t>, </a:t>
            </a:r>
            <a:r>
              <a:rPr lang="en-US" sz="1900" dirty="0" err="1"/>
              <a:t>gallai</a:t>
            </a:r>
            <a:r>
              <a:rPr lang="en-US" sz="1900" dirty="0"/>
              <a:t> </a:t>
            </a:r>
            <a:r>
              <a:rPr lang="en-US" sz="1900" dirty="0" err="1"/>
              <a:t>sawl</a:t>
            </a:r>
            <a:r>
              <a:rPr lang="en-US" sz="1900" dirty="0"/>
              <a:t> </a:t>
            </a:r>
            <a:r>
              <a:rPr lang="en-US" sz="1900" dirty="0" err="1"/>
              <a:t>perygl</a:t>
            </a:r>
            <a:r>
              <a:rPr lang="en-US" sz="1900" dirty="0"/>
              <a:t> </a:t>
            </a:r>
            <a:r>
              <a:rPr lang="en-US" sz="1900" dirty="0" err="1"/>
              <a:t>fod</a:t>
            </a:r>
            <a:r>
              <a:rPr lang="en-US" sz="1900" dirty="0"/>
              <a:t> </a:t>
            </a:r>
            <a:r>
              <a:rPr lang="en-US" sz="1900" dirty="0" err="1"/>
              <a:t>yn</a:t>
            </a:r>
            <a:r>
              <a:rPr lang="en-US" sz="1900" dirty="0"/>
              <a:t> </a:t>
            </a:r>
            <a:r>
              <a:rPr lang="en-US" sz="1900" dirty="0" err="1"/>
              <a:t>perthyn</a:t>
            </a:r>
            <a:r>
              <a:rPr lang="en-US" sz="1900" dirty="0"/>
              <a:t> </a:t>
            </a:r>
            <a:r>
              <a:rPr lang="en-US" sz="1900" dirty="0" err="1"/>
              <a:t>i</a:t>
            </a:r>
            <a:r>
              <a:rPr lang="en-US" sz="1900" dirty="0"/>
              <a:t> </a:t>
            </a:r>
            <a:r>
              <a:rPr lang="en-US" sz="1900" dirty="0" err="1"/>
              <a:t>noson</a:t>
            </a:r>
            <a:r>
              <a:rPr lang="en-US" sz="1900" dirty="0"/>
              <a:t> </a:t>
            </a:r>
            <a:r>
              <a:rPr lang="en-US" sz="1900" dirty="0" err="1"/>
              <a:t>gymdeithasol</a:t>
            </a:r>
            <a:r>
              <a:rPr lang="en-US" sz="1900" dirty="0"/>
              <a:t> </a:t>
            </a:r>
            <a:r>
              <a:rPr lang="en-US" sz="1900" dirty="0" err="1"/>
              <a:t>yn</a:t>
            </a:r>
            <a:r>
              <a:rPr lang="en-US" sz="1900" dirty="0"/>
              <a:t> </a:t>
            </a:r>
            <a:r>
              <a:rPr lang="en-US" sz="1900" dirty="0" err="1"/>
              <a:t>Abertawe</a:t>
            </a:r>
            <a:r>
              <a:rPr lang="en-US" sz="1900" dirty="0"/>
              <a:t>, </a:t>
            </a:r>
            <a:r>
              <a:rPr lang="en-US" sz="1900" dirty="0" err="1"/>
              <a:t>gan</a:t>
            </a:r>
            <a:r>
              <a:rPr lang="en-US" sz="1900" dirty="0"/>
              <a:t> </a:t>
            </a:r>
            <a:r>
              <a:rPr lang="en-US" sz="1900" dirty="0" err="1"/>
              <a:t>gynnwys</a:t>
            </a:r>
            <a:r>
              <a:rPr lang="en-US" sz="1900" dirty="0"/>
              <a:t> </a:t>
            </a:r>
            <a:r>
              <a:rPr lang="en-US" sz="1900" dirty="0" err="1"/>
              <a:t>yfed</a:t>
            </a:r>
            <a:r>
              <a:rPr lang="en-US" sz="1900" dirty="0"/>
              <a:t> alcohol, </a:t>
            </a:r>
            <a:r>
              <a:rPr lang="en-US" sz="1900" dirty="0" err="1"/>
              <a:t>gorfwyta</a:t>
            </a:r>
            <a:r>
              <a:rPr lang="en-US" sz="1900" dirty="0"/>
              <a:t>, </a:t>
            </a:r>
            <a:r>
              <a:rPr lang="en-US" sz="1900" dirty="0" err="1"/>
              <a:t>mynd</a:t>
            </a:r>
            <a:r>
              <a:rPr lang="en-US" sz="1900" dirty="0"/>
              <a:t> </a:t>
            </a:r>
            <a:r>
              <a:rPr lang="en-US" sz="1900" dirty="0" err="1"/>
              <a:t>ar</a:t>
            </a:r>
            <a:r>
              <a:rPr lang="en-US" sz="1900" dirty="0"/>
              <a:t> </a:t>
            </a:r>
            <a:r>
              <a:rPr lang="en-US" sz="1900" dirty="0" err="1"/>
              <a:t>goll</a:t>
            </a:r>
            <a:r>
              <a:rPr lang="en-US" sz="1900" dirty="0"/>
              <a:t> </a:t>
            </a:r>
            <a:r>
              <a:rPr lang="en-US" sz="1900" dirty="0" err="1"/>
              <a:t>o'r</a:t>
            </a:r>
            <a:r>
              <a:rPr lang="en-US" sz="1900" dirty="0"/>
              <a:t> </a:t>
            </a:r>
            <a:r>
              <a:rPr lang="en-US" sz="1900" dirty="0" err="1"/>
              <a:t>grŵp</a:t>
            </a:r>
            <a:r>
              <a:rPr lang="en-US" sz="1900" dirty="0"/>
              <a:t> </a:t>
            </a:r>
            <a:r>
              <a:rPr lang="en-US" sz="1900" dirty="0" err="1"/>
              <a:t>a.y.b</a:t>
            </a:r>
            <a:r>
              <a:rPr lang="en-US" sz="1900" dirty="0"/>
              <a:t>.</a:t>
            </a:r>
          </a:p>
          <a:p>
            <a:pPr marL="0"/>
            <a:endParaRPr lang="en-US" sz="1900" dirty="0"/>
          </a:p>
          <a:p>
            <a:pPr marL="0"/>
            <a:endParaRPr lang="en-US" sz="1900" dirty="0"/>
          </a:p>
          <a:p>
            <a:pPr marL="0"/>
            <a:endParaRPr lang="en-US" sz="1900" dirty="0"/>
          </a:p>
        </p:txBody>
      </p:sp>
      <p:pic>
        <p:nvPicPr>
          <p:cNvPr id="3" name="Picture 5" descr="Question mark on green pastel background">
            <a:extLst>
              <a:ext uri="{FF2B5EF4-FFF2-40B4-BE49-F238E27FC236}">
                <a16:creationId xmlns:a16="http://schemas.microsoft.com/office/drawing/2014/main" id="{47FD10A8-7DB3-45AB-9BAD-CB3515CD025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4773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5C56D10B-A3D9-D443-88B1-4C5E25DC9DA3}"/>
              </a:ext>
            </a:extLst>
          </p:cNvPr>
          <p:cNvSpPr/>
          <p:nvPr/>
        </p:nvSpPr>
        <p:spPr>
          <a:xfrm>
            <a:off x="11943644" y="0"/>
            <a:ext cx="248356" cy="6858000"/>
          </a:xfrm>
          <a:prstGeom prst="rect">
            <a:avLst/>
          </a:prstGeom>
          <a:solidFill>
            <a:srgbClr val="4E189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126960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extBox 7"/>
          <p:cNvSpPr txBox="1"/>
          <p:nvPr/>
        </p:nvSpPr>
        <p:spPr>
          <a:xfrm>
            <a:off x="640080" y="325369"/>
            <a:ext cx="4368602" cy="1956841"/>
          </a:xfrm>
          <a:prstGeom prst="rect">
            <a:avLst/>
          </a:prstGeom>
        </p:spPr>
        <p:txBody>
          <a:bodyPr vert="horz" lIns="91440" tIns="45720" rIns="91440" bIns="45720" rtlCol="0" anchor="b">
            <a:normAutofit lnSpcReduction="10000"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pt-BR" sz="5000" dirty="0">
                <a:latin typeface="+mj-lt"/>
                <a:ea typeface="+mj-ea"/>
                <a:cs typeface="+mj-cs"/>
              </a:rPr>
              <a:t>Sut i Asesu ar gyfer Risg - Cam 3</a:t>
            </a:r>
            <a:endParaRPr lang="en-US" sz="5000" dirty="0">
              <a:latin typeface="+mj-lt"/>
              <a:ea typeface="+mj-ea"/>
              <a:cs typeface="+mj-cs"/>
            </a:endParaRPr>
          </a:p>
        </p:txBody>
      </p:sp>
      <p:sp>
        <p:nvSpPr>
          <p:cNvPr id="38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xmlns="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2000" b="1" dirty="0" err="1"/>
              <a:t>Dynodi</a:t>
            </a:r>
            <a:r>
              <a:rPr lang="en-US" sz="2000" b="1" dirty="0"/>
              <a:t> </a:t>
            </a:r>
            <a:r>
              <a:rPr lang="en-US" sz="2000" b="1" dirty="0" err="1" smtClean="0"/>
              <a:t>Canlyniadau</a:t>
            </a:r>
            <a:endParaRPr lang="en-US" sz="2000" b="1" dirty="0" smtClean="0"/>
          </a:p>
          <a:p>
            <a:pPr marL="0" indent="0">
              <a:buNone/>
            </a:pPr>
            <a:r>
              <a:rPr lang="en-US" sz="2000" dirty="0" err="1"/>
              <a:t>Penderfynwch</a:t>
            </a:r>
            <a:r>
              <a:rPr lang="en-US" sz="2000" dirty="0"/>
              <a:t> </a:t>
            </a:r>
            <a:r>
              <a:rPr lang="en-US" sz="2000" dirty="0" err="1"/>
              <a:t>pwy</a:t>
            </a:r>
            <a:r>
              <a:rPr lang="en-US" sz="2000" dirty="0"/>
              <a:t> </a:t>
            </a:r>
            <a:r>
              <a:rPr lang="en-US" sz="2000" dirty="0" err="1"/>
              <a:t>allai</a:t>
            </a:r>
            <a:r>
              <a:rPr lang="en-US" sz="2000" dirty="0"/>
              <a:t> </a:t>
            </a:r>
            <a:r>
              <a:rPr lang="en-US" sz="2000" dirty="0" err="1"/>
              <a:t>gael</a:t>
            </a:r>
            <a:r>
              <a:rPr lang="en-US" sz="2000" dirty="0"/>
              <a:t> </a:t>
            </a:r>
            <a:r>
              <a:rPr lang="en-US" sz="2000" dirty="0" err="1"/>
              <a:t>ei</a:t>
            </a:r>
            <a:r>
              <a:rPr lang="en-US" sz="2000" dirty="0"/>
              <a:t> </a:t>
            </a:r>
            <a:r>
              <a:rPr lang="en-US" sz="2000" dirty="0" err="1"/>
              <a:t>niweidio</a:t>
            </a:r>
            <a:r>
              <a:rPr lang="en-US" sz="2000" dirty="0"/>
              <a:t> a </a:t>
            </a:r>
            <a:r>
              <a:rPr lang="en-US" sz="2000" dirty="0" err="1"/>
              <a:t>sut</a:t>
            </a:r>
            <a:r>
              <a:rPr lang="en-US" sz="2000" dirty="0"/>
              <a:t> </a:t>
            </a:r>
          </a:p>
          <a:p>
            <a:pPr marL="0" indent="0">
              <a:buNone/>
            </a:pPr>
            <a:r>
              <a:rPr lang="en-US" sz="2000" dirty="0"/>
              <a:t> </a:t>
            </a:r>
            <a:r>
              <a:rPr lang="en-US" sz="2000" dirty="0" err="1"/>
              <a:t>Peidiwch</a:t>
            </a:r>
            <a:r>
              <a:rPr lang="en-US" sz="2000" dirty="0"/>
              <a:t> ag </a:t>
            </a:r>
            <a:r>
              <a:rPr lang="en-US" sz="2000" dirty="0" err="1"/>
              <a:t>anghofio</a:t>
            </a:r>
            <a:r>
              <a:rPr lang="en-US" sz="2000" dirty="0"/>
              <a:t> </a:t>
            </a:r>
            <a:r>
              <a:rPr lang="en-US" sz="2000" dirty="0" err="1"/>
              <a:t>aelodau</a:t>
            </a:r>
            <a:r>
              <a:rPr lang="en-US" sz="2000" dirty="0"/>
              <a:t> </a:t>
            </a:r>
            <a:r>
              <a:rPr lang="en-US" sz="2000" dirty="0" err="1"/>
              <a:t>newydd</a:t>
            </a:r>
            <a:r>
              <a:rPr lang="en-US" sz="2000" dirty="0"/>
              <a:t> / </a:t>
            </a:r>
            <a:r>
              <a:rPr lang="en-US" sz="2000" dirty="0" err="1"/>
              <a:t>gwirfoddolwyr</a:t>
            </a:r>
            <a:r>
              <a:rPr lang="en-US" sz="2000" dirty="0"/>
              <a:t>, </a:t>
            </a:r>
            <a:r>
              <a:rPr lang="en-US" sz="2000" dirty="0" err="1"/>
              <a:t>aelodau</a:t>
            </a:r>
            <a:r>
              <a:rPr lang="en-US" sz="2000" dirty="0"/>
              <a:t> </a:t>
            </a:r>
            <a:r>
              <a:rPr lang="en-US" sz="2000" dirty="0" err="1"/>
              <a:t>o'r</a:t>
            </a:r>
            <a:r>
              <a:rPr lang="en-US" sz="2000" dirty="0"/>
              <a:t> </a:t>
            </a:r>
            <a:r>
              <a:rPr lang="en-US" sz="2000" dirty="0" err="1"/>
              <a:t>cyhoedd</a:t>
            </a:r>
            <a:r>
              <a:rPr lang="en-US" sz="2000" dirty="0"/>
              <a:t>, </a:t>
            </a:r>
            <a:r>
              <a:rPr lang="en-US" sz="2000" dirty="0" err="1"/>
              <a:t>pobl</a:t>
            </a:r>
            <a:r>
              <a:rPr lang="en-US" sz="2000" dirty="0"/>
              <a:t> ag </a:t>
            </a:r>
            <a:r>
              <a:rPr lang="en-US" sz="2000" dirty="0" err="1"/>
              <a:t>anableddau</a:t>
            </a:r>
            <a:r>
              <a:rPr lang="en-US" sz="2000" dirty="0"/>
              <a:t>, </a:t>
            </a:r>
            <a:r>
              <a:rPr lang="en-US" sz="2000" dirty="0" err="1"/>
              <a:t>pobl</a:t>
            </a:r>
            <a:r>
              <a:rPr lang="en-US" sz="2000" dirty="0"/>
              <a:t> </a:t>
            </a:r>
            <a:r>
              <a:rPr lang="en-US" sz="2000" dirty="0" err="1"/>
              <a:t>fregus</a:t>
            </a:r>
            <a:r>
              <a:rPr lang="en-US" sz="2000" dirty="0"/>
              <a:t> </a:t>
            </a:r>
            <a:r>
              <a:rPr lang="en-US" sz="2000" dirty="0" err="1"/>
              <a:t>a.y.b</a:t>
            </a:r>
            <a:r>
              <a:rPr lang="en-US" sz="2000" dirty="0"/>
              <a:t>. </a:t>
            </a:r>
          </a:p>
          <a:p>
            <a:pPr marL="0" indent="0">
              <a:buNone/>
            </a:pPr>
            <a:r>
              <a:rPr lang="en-US" sz="2000" dirty="0"/>
              <a:t> </a:t>
            </a:r>
            <a:r>
              <a:rPr lang="en-US" sz="2000" dirty="0" err="1"/>
              <a:t>Disgrifiwch</a:t>
            </a:r>
            <a:r>
              <a:rPr lang="en-US" sz="2000" dirty="0"/>
              <a:t> </a:t>
            </a:r>
            <a:r>
              <a:rPr lang="en-US" sz="2000" dirty="0" err="1"/>
              <a:t>sut</a:t>
            </a:r>
            <a:r>
              <a:rPr lang="en-US" sz="2000" dirty="0"/>
              <a:t> y </a:t>
            </a:r>
            <a:r>
              <a:rPr lang="en-US" sz="2000" dirty="0" err="1"/>
              <a:t>gallai'r</a:t>
            </a:r>
            <a:r>
              <a:rPr lang="en-US" sz="2000" dirty="0"/>
              <a:t> </a:t>
            </a:r>
            <a:r>
              <a:rPr lang="en-US" sz="2000" dirty="0" err="1"/>
              <a:t>anaf</a:t>
            </a:r>
            <a:r>
              <a:rPr lang="en-US" sz="2000" dirty="0"/>
              <a:t> </a:t>
            </a:r>
            <a:r>
              <a:rPr lang="en-US" sz="2000" dirty="0" err="1"/>
              <a:t>ddigwydd</a:t>
            </a:r>
            <a:r>
              <a:rPr lang="en-US" sz="2000" dirty="0"/>
              <a:t> </a:t>
            </a:r>
            <a:r>
              <a:rPr lang="en-US" sz="2000" dirty="0" err="1"/>
              <a:t>a'r</a:t>
            </a:r>
            <a:r>
              <a:rPr lang="en-US" sz="2000" dirty="0"/>
              <a:t> math o </a:t>
            </a:r>
            <a:r>
              <a:rPr lang="en-US" sz="2000" dirty="0" err="1"/>
              <a:t>anaf</a:t>
            </a:r>
            <a:r>
              <a:rPr lang="en-US" sz="2000" dirty="0"/>
              <a:t> a </a:t>
            </a:r>
            <a:r>
              <a:rPr lang="en-US" sz="2000" dirty="0" err="1"/>
              <a:t>allai</a:t>
            </a:r>
            <a:r>
              <a:rPr lang="en-US" sz="2000" dirty="0"/>
              <a:t> </a:t>
            </a:r>
            <a:r>
              <a:rPr lang="en-US" sz="2000" dirty="0" err="1"/>
              <a:t>ddigwydd</a:t>
            </a:r>
            <a:r>
              <a:rPr lang="en-US" sz="2000" dirty="0"/>
              <a:t>.</a:t>
            </a:r>
          </a:p>
          <a:p>
            <a:pPr marL="0"/>
            <a:endParaRPr lang="en-US" sz="2000" b="0" i="0" dirty="0">
              <a:effectLst/>
            </a:endParaRPr>
          </a:p>
          <a:p>
            <a:pPr marL="0"/>
            <a:endParaRPr lang="en-US" sz="2000" dirty="0"/>
          </a:p>
          <a:p>
            <a:pPr marL="0"/>
            <a:endParaRPr lang="en-US" sz="2000" dirty="0"/>
          </a:p>
          <a:p>
            <a:pPr marL="0"/>
            <a:endParaRPr lang="en-US" sz="2000" dirty="0"/>
          </a:p>
        </p:txBody>
      </p:sp>
      <p:pic>
        <p:nvPicPr>
          <p:cNvPr id="3" name="Picture 5" descr="A picture containing person, person&#10;&#10;Description automatically generated">
            <a:extLst>
              <a:ext uri="{FF2B5EF4-FFF2-40B4-BE49-F238E27FC236}">
                <a16:creationId xmlns:a16="http://schemas.microsoft.com/office/drawing/2014/main" id="{A0FD9BA6-9E44-4CA1-9806-BC30C659BE5C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837473B0-CC2E-450A-ABE3-18F120FF3D39}">
                <a1611:picAttrSrcUrl xmlns:a1611="http://schemas.microsoft.com/office/drawing/2016/11/main" xmlns="" r:id="rId4"/>
              </a:ext>
            </a:extLst>
          </a:blip>
          <a:srcRect l="4899" r="28148" b="-1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5C56D10B-A3D9-D443-88B1-4C5E25DC9DA3}"/>
              </a:ext>
            </a:extLst>
          </p:cNvPr>
          <p:cNvSpPr/>
          <p:nvPr/>
        </p:nvSpPr>
        <p:spPr>
          <a:xfrm>
            <a:off x="11943644" y="0"/>
            <a:ext cx="248356" cy="6858000"/>
          </a:xfrm>
          <a:prstGeom prst="rect">
            <a:avLst/>
          </a:prstGeom>
          <a:solidFill>
            <a:srgbClr val="4E189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273467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2B97F24A-32CE-4C1C-A50D-3016B394DCFB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extBox 7"/>
          <p:cNvSpPr txBox="1"/>
          <p:nvPr/>
        </p:nvSpPr>
        <p:spPr>
          <a:xfrm>
            <a:off x="630936" y="639520"/>
            <a:ext cx="3429000" cy="171907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pt-BR" sz="3800" dirty="0">
                <a:latin typeface="+mj-lt"/>
                <a:ea typeface="+mj-ea"/>
                <a:cs typeface="+mj-cs"/>
              </a:rPr>
              <a:t>Sut i Asesu ar gyfer Risg - Cam 4</a:t>
            </a:r>
            <a:endParaRPr lang="en-US" sz="38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1" name="sketch line">
            <a:extLst>
              <a:ext uri="{FF2B5EF4-FFF2-40B4-BE49-F238E27FC236}">
                <a16:creationId xmlns:a16="http://schemas.microsoft.com/office/drawing/2014/main" id="{CD8B4F24-440B-49E9-B85D-733523DC064B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573756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xmlns="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630936" y="2807208"/>
            <a:ext cx="3429000" cy="341071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1900" b="1" dirty="0" err="1"/>
              <a:t>Risg</a:t>
            </a:r>
            <a:r>
              <a:rPr lang="en-US" sz="1900" b="1" dirty="0"/>
              <a:t> </a:t>
            </a:r>
            <a:r>
              <a:rPr lang="en-US" sz="1900" b="1" dirty="0" err="1"/>
              <a:t>heb</a:t>
            </a:r>
            <a:r>
              <a:rPr lang="en-US" sz="1900" b="1" dirty="0"/>
              <a:t> </a:t>
            </a:r>
            <a:r>
              <a:rPr lang="en-US" sz="1900" b="1" dirty="0" err="1"/>
              <a:t>ei</a:t>
            </a:r>
            <a:r>
              <a:rPr lang="en-US" sz="1900" b="1" dirty="0"/>
              <a:t> </a:t>
            </a:r>
            <a:r>
              <a:rPr lang="en-US" sz="1900" b="1" dirty="0" err="1" smtClean="0"/>
              <a:t>Rheoli</a:t>
            </a:r>
            <a:endParaRPr lang="en-US" sz="1900" b="1" dirty="0" smtClean="0"/>
          </a:p>
          <a:p>
            <a:pPr marL="0" indent="0">
              <a:buNone/>
            </a:pPr>
            <a:r>
              <a:rPr lang="en-US" sz="1900" dirty="0" err="1"/>
              <a:t>Mae'r</a:t>
            </a:r>
            <a:r>
              <a:rPr lang="en-US" sz="1900" dirty="0"/>
              <a:t> </a:t>
            </a:r>
            <a:r>
              <a:rPr lang="en-US" sz="1900" dirty="0" err="1"/>
              <a:t>bedwaredd</a:t>
            </a:r>
            <a:r>
              <a:rPr lang="en-US" sz="1900" dirty="0"/>
              <a:t> </a:t>
            </a:r>
            <a:r>
              <a:rPr lang="en-US" sz="1900" dirty="0" err="1"/>
              <a:t>golofn</a:t>
            </a:r>
            <a:r>
              <a:rPr lang="en-US" sz="1900" dirty="0"/>
              <a:t> </a:t>
            </a:r>
            <a:r>
              <a:rPr lang="en-US" sz="1900" dirty="0" err="1"/>
              <a:t>yn</a:t>
            </a:r>
            <a:r>
              <a:rPr lang="en-US" sz="1900" dirty="0"/>
              <a:t> </a:t>
            </a:r>
            <a:r>
              <a:rPr lang="en-US" sz="1900" dirty="0" err="1"/>
              <a:t>gofyn</a:t>
            </a:r>
            <a:r>
              <a:rPr lang="en-US" sz="1900" dirty="0"/>
              <a:t> </a:t>
            </a:r>
            <a:r>
              <a:rPr lang="en-US" sz="1900" dirty="0" err="1"/>
              <a:t>i</a:t>
            </a:r>
            <a:r>
              <a:rPr lang="en-US" sz="1900" dirty="0"/>
              <a:t> chi </a:t>
            </a:r>
            <a:r>
              <a:rPr lang="en-US" sz="1900" dirty="0" err="1"/>
              <a:t>nodi</a:t>
            </a:r>
            <a:r>
              <a:rPr lang="en-US" sz="1900" dirty="0"/>
              <a:t> </a:t>
            </a:r>
            <a:r>
              <a:rPr lang="en-US" sz="1900" dirty="0" err="1"/>
              <a:t>Graddfa’r</a:t>
            </a:r>
            <a:r>
              <a:rPr lang="en-US" sz="1900" dirty="0"/>
              <a:t> </a:t>
            </a:r>
            <a:r>
              <a:rPr lang="en-US" sz="1900" dirty="0" err="1"/>
              <a:t>Risg</a:t>
            </a:r>
            <a:r>
              <a:rPr lang="en-US" sz="1900" dirty="0"/>
              <a:t>; </a:t>
            </a:r>
            <a:r>
              <a:rPr lang="en-US" sz="1900" dirty="0" err="1"/>
              <a:t>defnyddiwch</a:t>
            </a:r>
            <a:r>
              <a:rPr lang="en-US" sz="1900" dirty="0"/>
              <a:t> </a:t>
            </a:r>
            <a:r>
              <a:rPr lang="en-US" sz="1900" dirty="0" err="1"/>
              <a:t>Isel</a:t>
            </a:r>
            <a:r>
              <a:rPr lang="en-US" sz="1900" dirty="0"/>
              <a:t>, </a:t>
            </a:r>
            <a:r>
              <a:rPr lang="en-US" sz="1900" dirty="0" err="1"/>
              <a:t>Canolig</a:t>
            </a:r>
            <a:r>
              <a:rPr lang="en-US" sz="1900" dirty="0"/>
              <a:t> </a:t>
            </a:r>
            <a:r>
              <a:rPr lang="en-US" sz="1900" dirty="0" err="1"/>
              <a:t>neu</a:t>
            </a:r>
            <a:r>
              <a:rPr lang="en-US" sz="1900" dirty="0"/>
              <a:t> </a:t>
            </a:r>
            <a:r>
              <a:rPr lang="en-US" sz="1900" dirty="0" err="1"/>
              <a:t>Uchel</a:t>
            </a:r>
            <a:r>
              <a:rPr lang="en-US" sz="1900" dirty="0"/>
              <a:t> </a:t>
            </a:r>
            <a:r>
              <a:rPr lang="en-US" sz="1900" dirty="0" err="1"/>
              <a:t>yma</a:t>
            </a:r>
            <a:r>
              <a:rPr lang="en-US" sz="1900" dirty="0"/>
              <a:t>. </a:t>
            </a:r>
          </a:p>
          <a:p>
            <a:pPr marL="0" indent="0">
              <a:buNone/>
            </a:pPr>
            <a:r>
              <a:rPr lang="en-US" sz="1900" dirty="0"/>
              <a:t> </a:t>
            </a:r>
            <a:r>
              <a:rPr lang="en-US" sz="1900" dirty="0" err="1"/>
              <a:t>Ystyriwch</a:t>
            </a:r>
            <a:r>
              <a:rPr lang="en-US" sz="1900" dirty="0"/>
              <a:t> pa </a:t>
            </a:r>
            <a:r>
              <a:rPr lang="en-US" sz="1900" dirty="0" err="1"/>
              <a:t>mor</a:t>
            </a:r>
            <a:r>
              <a:rPr lang="en-US" sz="1900" dirty="0"/>
              <a:t> </a:t>
            </a:r>
            <a:r>
              <a:rPr lang="en-US" sz="1900" dirty="0" err="1"/>
              <a:t>debygol</a:t>
            </a:r>
            <a:r>
              <a:rPr lang="en-US" sz="1900" dirty="0"/>
              <a:t> </a:t>
            </a:r>
            <a:r>
              <a:rPr lang="en-US" sz="1900" dirty="0" err="1"/>
              <a:t>ydyw</a:t>
            </a:r>
            <a:r>
              <a:rPr lang="en-US" sz="1900" dirty="0"/>
              <a:t> y </a:t>
            </a:r>
            <a:r>
              <a:rPr lang="en-US" sz="1900" dirty="0" err="1"/>
              <a:t>gallai</a:t>
            </a:r>
            <a:r>
              <a:rPr lang="en-US" sz="1900" dirty="0"/>
              <a:t> </a:t>
            </a:r>
            <a:r>
              <a:rPr lang="en-US" sz="1900" dirty="0" err="1"/>
              <a:t>pob</a:t>
            </a:r>
            <a:r>
              <a:rPr lang="en-US" sz="1900" dirty="0"/>
              <a:t> </a:t>
            </a:r>
            <a:r>
              <a:rPr lang="en-US" sz="1900" dirty="0" err="1"/>
              <a:t>perygl</a:t>
            </a:r>
            <a:r>
              <a:rPr lang="en-US" sz="1900" dirty="0"/>
              <a:t> </a:t>
            </a:r>
            <a:r>
              <a:rPr lang="en-US" sz="1900" dirty="0" err="1"/>
              <a:t>achosi</a:t>
            </a:r>
            <a:r>
              <a:rPr lang="en-US" sz="1900" dirty="0"/>
              <a:t> </a:t>
            </a:r>
            <a:r>
              <a:rPr lang="en-US" sz="1900" dirty="0" err="1"/>
              <a:t>niwed</a:t>
            </a:r>
            <a:r>
              <a:rPr lang="en-US" sz="1900" dirty="0"/>
              <a:t> </a:t>
            </a:r>
          </a:p>
          <a:p>
            <a:pPr marL="0" indent="0">
              <a:buNone/>
            </a:pPr>
            <a:r>
              <a:rPr lang="en-US" sz="1900" dirty="0"/>
              <a:t> </a:t>
            </a:r>
            <a:r>
              <a:rPr lang="en-US" sz="1900" dirty="0" err="1"/>
              <a:t>Penderfynwch</a:t>
            </a:r>
            <a:r>
              <a:rPr lang="en-US" sz="1900" dirty="0"/>
              <a:t> a </a:t>
            </a:r>
            <a:r>
              <a:rPr lang="en-US" sz="1900" dirty="0" err="1"/>
              <a:t>yw'r</a:t>
            </a:r>
            <a:r>
              <a:rPr lang="en-US" sz="1900" dirty="0"/>
              <a:t> </a:t>
            </a:r>
            <a:r>
              <a:rPr lang="en-US" sz="1900" dirty="0" err="1"/>
              <a:t>risg</a:t>
            </a:r>
            <a:r>
              <a:rPr lang="en-US" sz="1900" dirty="0"/>
              <a:t> </a:t>
            </a:r>
            <a:r>
              <a:rPr lang="en-US" sz="1900" dirty="0" err="1"/>
              <a:t>yn</a:t>
            </a:r>
            <a:r>
              <a:rPr lang="en-US" sz="1900" dirty="0"/>
              <a:t> </a:t>
            </a:r>
            <a:r>
              <a:rPr lang="en-US" sz="1900" dirty="0" err="1"/>
              <a:t>debygol</a:t>
            </a:r>
            <a:r>
              <a:rPr lang="en-US" sz="1900" dirty="0"/>
              <a:t> </a:t>
            </a:r>
            <a:r>
              <a:rPr lang="en-US" sz="1900" dirty="0" err="1"/>
              <a:t>iawn</a:t>
            </a:r>
            <a:r>
              <a:rPr lang="en-US" sz="1900" dirty="0"/>
              <a:t> o </a:t>
            </a:r>
            <a:r>
              <a:rPr lang="en-US" sz="1900" dirty="0" err="1"/>
              <a:t>ddigwydd</a:t>
            </a:r>
            <a:r>
              <a:rPr lang="en-US" sz="1900" dirty="0"/>
              <a:t>, </a:t>
            </a:r>
            <a:r>
              <a:rPr lang="en-US" sz="1900" dirty="0" err="1"/>
              <a:t>ddim</a:t>
            </a:r>
            <a:r>
              <a:rPr lang="en-US" sz="1900" dirty="0"/>
              <a:t> </a:t>
            </a:r>
            <a:r>
              <a:rPr lang="en-US" sz="1900" dirty="0" err="1"/>
              <a:t>yn</a:t>
            </a:r>
            <a:r>
              <a:rPr lang="en-US" sz="1900" dirty="0"/>
              <a:t> </a:t>
            </a:r>
            <a:r>
              <a:rPr lang="en-US" sz="1900" dirty="0" err="1"/>
              <a:t>debygol</a:t>
            </a:r>
            <a:r>
              <a:rPr lang="en-US" sz="1900" dirty="0"/>
              <a:t> o </a:t>
            </a:r>
            <a:r>
              <a:rPr lang="en-US" sz="1900" dirty="0" err="1"/>
              <a:t>ddigwydd</a:t>
            </a:r>
            <a:r>
              <a:rPr lang="en-US" sz="1900" dirty="0"/>
              <a:t> </a:t>
            </a:r>
            <a:r>
              <a:rPr lang="en-US" sz="1900" dirty="0" err="1"/>
              <a:t>neu</a:t>
            </a:r>
            <a:r>
              <a:rPr lang="en-US" sz="1900" dirty="0"/>
              <a:t> a </a:t>
            </a:r>
            <a:r>
              <a:rPr lang="en-US" sz="1900" dirty="0" err="1"/>
              <a:t>yw'n</a:t>
            </a:r>
            <a:r>
              <a:rPr lang="en-US" sz="1900" dirty="0"/>
              <a:t> </a:t>
            </a:r>
            <a:r>
              <a:rPr lang="en-US" sz="1900" dirty="0" err="1"/>
              <a:t>bosibl</a:t>
            </a:r>
            <a:r>
              <a:rPr lang="en-US" sz="1900" dirty="0"/>
              <a:t>.</a:t>
            </a:r>
          </a:p>
          <a:p>
            <a:pPr marL="0"/>
            <a:endParaRPr lang="en-US" sz="1900" b="0" i="0" dirty="0">
              <a:effectLst/>
            </a:endParaRPr>
          </a:p>
          <a:p>
            <a:pPr marL="0"/>
            <a:endParaRPr lang="en-US" sz="1900" dirty="0"/>
          </a:p>
          <a:p>
            <a:pPr marL="0"/>
            <a:endParaRPr lang="en-US" sz="1900" dirty="0"/>
          </a:p>
          <a:p>
            <a:pPr marL="0"/>
            <a:endParaRPr lang="en-US" sz="1900" dirty="0"/>
          </a:p>
        </p:txBody>
      </p:sp>
      <p:pic>
        <p:nvPicPr>
          <p:cNvPr id="2" name="Picture 2" descr="Shape, icon, arrow&#10;&#10;Description automatically generated">
            <a:extLst>
              <a:ext uri="{FF2B5EF4-FFF2-40B4-BE49-F238E27FC236}">
                <a16:creationId xmlns:a16="http://schemas.microsoft.com/office/drawing/2014/main" id="{5FE8A59C-0779-4509-A84C-22BD56BAC0F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xmlns="" r:id="rId4"/>
              </a:ext>
            </a:extLst>
          </a:blip>
          <a:stretch>
            <a:fillRect/>
          </a:stretch>
        </p:blipFill>
        <p:spPr>
          <a:xfrm>
            <a:off x="4654296" y="840105"/>
            <a:ext cx="6903720" cy="51777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5C56D10B-A3D9-D443-88B1-4C5E25DC9DA3}"/>
              </a:ext>
            </a:extLst>
          </p:cNvPr>
          <p:cNvSpPr/>
          <p:nvPr/>
        </p:nvSpPr>
        <p:spPr>
          <a:xfrm>
            <a:off x="11943644" y="0"/>
            <a:ext cx="248356" cy="6858000"/>
          </a:xfrm>
          <a:prstGeom prst="rect">
            <a:avLst/>
          </a:prstGeom>
          <a:solidFill>
            <a:srgbClr val="4E189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492892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4" name="Rectangle 46">
            <a:extLst>
              <a:ext uri="{FF2B5EF4-FFF2-40B4-BE49-F238E27FC236}">
                <a16:creationId xmlns:a16="http://schemas.microsoft.com/office/drawing/2014/main" id="{2C61293E-6EBE-43EF-A52C-9BEBFD7679D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extBox 7"/>
          <p:cNvSpPr txBox="1"/>
          <p:nvPr/>
        </p:nvSpPr>
        <p:spPr>
          <a:xfrm>
            <a:off x="5297762" y="329184"/>
            <a:ext cx="6251110" cy="178308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pt-BR" sz="5400" dirty="0">
                <a:latin typeface="+mj-lt"/>
                <a:ea typeface="+mj-ea"/>
                <a:cs typeface="+mj-cs"/>
              </a:rPr>
              <a:t>Sut i Asesu ar gyfer Risg - Cam 5</a:t>
            </a:r>
            <a:endParaRPr lang="en-US" sz="5400" dirty="0">
              <a:latin typeface="+mj-lt"/>
              <a:ea typeface="+mj-ea"/>
              <a:cs typeface="+mj-cs"/>
            </a:endParaRPr>
          </a:p>
        </p:txBody>
      </p:sp>
      <p:pic>
        <p:nvPicPr>
          <p:cNvPr id="40" name="Picture 41">
            <a:extLst>
              <a:ext uri="{FF2B5EF4-FFF2-40B4-BE49-F238E27FC236}">
                <a16:creationId xmlns:a16="http://schemas.microsoft.com/office/drawing/2014/main" id="{8FC0233D-666E-4CB6-81C3-7CA581EEFE74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837473B0-CC2E-450A-ABE3-18F120FF3D39}">
                <a1611:picAttrSrcUrl xmlns:a1611="http://schemas.microsoft.com/office/drawing/2016/11/main" xmlns="" r:id="rId4"/>
              </a:ext>
            </a:extLst>
          </a:blip>
          <a:srcRect t="1059" r="-1" b="4833"/>
          <a:stretch/>
        </p:blipFill>
        <p:spPr>
          <a:xfrm>
            <a:off x="427974" y="334037"/>
            <a:ext cx="4114550" cy="6064675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49" name="sketchy line">
            <a:extLst>
              <a:ext uri="{FF2B5EF4-FFF2-40B4-BE49-F238E27FC236}">
                <a16:creationId xmlns:a16="http://schemas.microsoft.com/office/drawing/2014/main" id="{21540236-BFD5-4A9D-8840-4703E7F76825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7762" y="2374947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478919 w 4243589"/>
              <a:gd name="connsiteY1" fmla="*/ 0 h 18288"/>
              <a:gd name="connsiteX2" fmla="*/ 957839 w 4243589"/>
              <a:gd name="connsiteY2" fmla="*/ 0 h 18288"/>
              <a:gd name="connsiteX3" fmla="*/ 1521630 w 4243589"/>
              <a:gd name="connsiteY3" fmla="*/ 0 h 18288"/>
              <a:gd name="connsiteX4" fmla="*/ 2212729 w 4243589"/>
              <a:gd name="connsiteY4" fmla="*/ 0 h 18288"/>
              <a:gd name="connsiteX5" fmla="*/ 2734084 w 4243589"/>
              <a:gd name="connsiteY5" fmla="*/ 0 h 18288"/>
              <a:gd name="connsiteX6" fmla="*/ 3255439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594926 w 4243589"/>
              <a:gd name="connsiteY9" fmla="*/ 18288 h 18288"/>
              <a:gd name="connsiteX10" fmla="*/ 3073571 w 4243589"/>
              <a:gd name="connsiteY10" fmla="*/ 18288 h 18288"/>
              <a:gd name="connsiteX11" fmla="*/ 2552216 w 4243589"/>
              <a:gd name="connsiteY11" fmla="*/ 18288 h 18288"/>
              <a:gd name="connsiteX12" fmla="*/ 1903553 w 4243589"/>
              <a:gd name="connsiteY12" fmla="*/ 18288 h 18288"/>
              <a:gd name="connsiteX13" fmla="*/ 1212454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xmlns="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5297762" y="2706624"/>
            <a:ext cx="6251110" cy="3483864"/>
          </a:xfrm>
        </p:spPr>
        <p:txBody>
          <a:bodyPr vert="horz" lIns="91440" tIns="45720" rIns="91440" bIns="45720" rtlCol="0" anchor="t">
            <a:normAutofit fontScale="77500" lnSpcReduction="20000"/>
          </a:bodyPr>
          <a:lstStyle/>
          <a:p>
            <a:pPr marL="0" indent="0">
              <a:buNone/>
            </a:pPr>
            <a:r>
              <a:rPr lang="en-US" sz="2000" b="1" dirty="0" err="1"/>
              <a:t>Tebygolrwydd</a:t>
            </a:r>
            <a:r>
              <a:rPr lang="en-US" sz="2000" b="1" dirty="0"/>
              <a:t> o </a:t>
            </a:r>
            <a:r>
              <a:rPr lang="en-US" sz="2000" b="1" dirty="0" err="1" smtClean="0"/>
              <a:t>Risg</a:t>
            </a:r>
            <a:endParaRPr lang="en-US" sz="2000" b="1" dirty="0" smtClean="0"/>
          </a:p>
          <a:p>
            <a:pPr marL="0" indent="0">
              <a:buNone/>
            </a:pPr>
            <a:r>
              <a:rPr lang="cy-GB" dirty="0"/>
              <a:t>Pa mor debygol yw hi y byddai'r perygl yn digwydd? </a:t>
            </a:r>
            <a:endParaRPr lang="en-GB" dirty="0"/>
          </a:p>
          <a:p>
            <a:pPr marL="0" indent="0">
              <a:buNone/>
            </a:pPr>
            <a:r>
              <a:rPr lang="cy-GB" dirty="0" smtClean="0"/>
              <a:t>1 </a:t>
            </a:r>
            <a:r>
              <a:rPr lang="cy-GB" dirty="0"/>
              <a:t>- Gallai ddigwydd, ond mae’n </a:t>
            </a:r>
            <a:r>
              <a:rPr lang="cy-GB" b="1" dirty="0"/>
              <a:t>a</a:t>
            </a:r>
            <a:r>
              <a:rPr lang="cy-GB" b="1" dirty="0" smtClean="0"/>
              <a:t>nnhebygol</a:t>
            </a:r>
            <a:r>
              <a:rPr lang="cy-GB" dirty="0" smtClean="0"/>
              <a:t> </a:t>
            </a:r>
            <a:endParaRPr lang="en-GB" dirty="0"/>
          </a:p>
          <a:p>
            <a:pPr marL="0" indent="0">
              <a:buNone/>
            </a:pPr>
            <a:r>
              <a:rPr lang="cy-GB" dirty="0" smtClean="0"/>
              <a:t>2 </a:t>
            </a:r>
            <a:r>
              <a:rPr lang="cy-GB" dirty="0"/>
              <a:t>- Gallai ddigwydd ar adegau prin, felly mae’n </a:t>
            </a:r>
            <a:r>
              <a:rPr lang="cy-GB" b="1" dirty="0" smtClean="0"/>
              <a:t>weddol annhebygol</a:t>
            </a:r>
            <a:endParaRPr lang="en-GB" b="1" dirty="0"/>
          </a:p>
          <a:p>
            <a:pPr marL="0" indent="0">
              <a:buNone/>
            </a:pPr>
            <a:r>
              <a:rPr lang="cy-GB" dirty="0" smtClean="0"/>
              <a:t>3 </a:t>
            </a:r>
            <a:r>
              <a:rPr lang="cy-GB" dirty="0"/>
              <a:t>- Gallai ddigwydd rywbryd, felly mae’n </a:t>
            </a:r>
            <a:r>
              <a:rPr lang="cy-GB" b="1" dirty="0" smtClean="0"/>
              <a:t>weddol debygol</a:t>
            </a:r>
            <a:endParaRPr lang="en-GB" b="1" dirty="0"/>
          </a:p>
          <a:p>
            <a:pPr marL="0" indent="0">
              <a:buNone/>
            </a:pPr>
            <a:r>
              <a:rPr lang="cy-GB" dirty="0" smtClean="0"/>
              <a:t>4 </a:t>
            </a:r>
            <a:r>
              <a:rPr lang="cy-GB" dirty="0"/>
              <a:t>- Gallai ddigwydd yn y rhan fwyaf o amgylchiadau, felly mae’n </a:t>
            </a:r>
            <a:r>
              <a:rPr lang="cy-GB" b="1" dirty="0" smtClean="0"/>
              <a:t>debygol</a:t>
            </a:r>
            <a:endParaRPr lang="en-GB" b="1" dirty="0"/>
          </a:p>
          <a:p>
            <a:pPr marL="0" indent="0">
              <a:buNone/>
            </a:pPr>
            <a:r>
              <a:rPr lang="cy-GB" dirty="0" smtClean="0"/>
              <a:t>5 </a:t>
            </a:r>
            <a:r>
              <a:rPr lang="cy-GB" dirty="0"/>
              <a:t>- Gellir disgwyl i hyn ddigwydd yn y rhan fwyaf o amgylchiadau, felly mae’n </a:t>
            </a:r>
            <a:r>
              <a:rPr lang="cy-GB" b="1" dirty="0" smtClean="0"/>
              <a:t>debygol iawn</a:t>
            </a:r>
            <a:endParaRPr lang="en-GB" b="1" dirty="0"/>
          </a:p>
          <a:p>
            <a:pPr marL="0"/>
            <a:endParaRPr lang="en-US" sz="2000" dirty="0"/>
          </a:p>
          <a:p>
            <a:pPr marL="0"/>
            <a:endParaRPr lang="en-US" sz="2000" dirty="0"/>
          </a:p>
          <a:p>
            <a:pPr marL="0"/>
            <a:endParaRPr lang="en-US" sz="2000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C56D10B-A3D9-D443-88B1-4C5E25DC9DA3}"/>
              </a:ext>
            </a:extLst>
          </p:cNvPr>
          <p:cNvSpPr/>
          <p:nvPr/>
        </p:nvSpPr>
        <p:spPr>
          <a:xfrm>
            <a:off x="11943644" y="0"/>
            <a:ext cx="248356" cy="6858000"/>
          </a:xfrm>
          <a:prstGeom prst="rect">
            <a:avLst/>
          </a:prstGeom>
          <a:solidFill>
            <a:srgbClr val="4E189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5C8C3186-50A0-4668-B861-F90DC892B0CD}"/>
              </a:ext>
            </a:extLst>
          </p:cNvPr>
          <p:cNvSpPr txBox="1"/>
          <p:nvPr/>
        </p:nvSpPr>
        <p:spPr>
          <a:xfrm>
            <a:off x="11907948" y="6657945"/>
            <a:ext cx="284052" cy="200055"/>
          </a:xfrm>
          <a:prstGeom prst="rect">
            <a:avLst/>
          </a:prstGeom>
          <a:solidFill>
            <a:srgbClr val="000000"/>
          </a:solidFill>
        </p:spPr>
        <p:txBody>
          <a:bodyPr wrap="none" lIns="91440" tIns="45720" rIns="91440" bIns="45720" anchor="t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</a:rPr>
              <a:t>is .</a:t>
            </a:r>
          </a:p>
        </p:txBody>
      </p:sp>
    </p:spTree>
    <p:extLst>
      <p:ext uri="{BB962C8B-B14F-4D97-AF65-F5344CB8AC3E}">
        <p14:creationId xmlns:p14="http://schemas.microsoft.com/office/powerpoint/2010/main" val="362548717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2B97F24A-32CE-4C1C-A50D-3016B394DCFB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extBox 7"/>
          <p:cNvSpPr txBox="1"/>
          <p:nvPr/>
        </p:nvSpPr>
        <p:spPr>
          <a:xfrm>
            <a:off x="630936" y="639520"/>
            <a:ext cx="3637732" cy="171907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pt-BR" sz="3800" dirty="0">
                <a:latin typeface="Avenir Next LT Pro" panose="020B0504020202020204" pitchFamily="34" charset="0"/>
                <a:ea typeface="+mj-ea"/>
                <a:cs typeface="+mj-cs"/>
              </a:rPr>
              <a:t>Sut i Asesu ar gyfer Risg - Cam 6</a:t>
            </a:r>
            <a:endParaRPr lang="en-US" sz="3800" kern="1200" dirty="0">
              <a:solidFill>
                <a:schemeClr val="tx1"/>
              </a:solidFill>
              <a:latin typeface="Avenir Next LT Pro" panose="020B0504020202020204" pitchFamily="34" charset="0"/>
              <a:ea typeface="+mj-ea"/>
              <a:cs typeface="+mj-cs"/>
            </a:endParaRPr>
          </a:p>
        </p:txBody>
      </p:sp>
      <p:sp>
        <p:nvSpPr>
          <p:cNvPr id="24" name="sketch line">
            <a:extLst>
              <a:ext uri="{FF2B5EF4-FFF2-40B4-BE49-F238E27FC236}">
                <a16:creationId xmlns:a16="http://schemas.microsoft.com/office/drawing/2014/main" id="{6357EC4F-235E-4222-A36F-C7878ACE37F2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573756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xmlns="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469373" y="2750855"/>
            <a:ext cx="3429000" cy="3979554"/>
          </a:xfrm>
        </p:spPr>
        <p:txBody>
          <a:bodyPr vert="horz" lIns="91440" tIns="45720" rIns="91440" bIns="45720" rtlCol="0" anchor="t">
            <a:normAutofit fontScale="40000" lnSpcReduction="20000"/>
          </a:bodyPr>
          <a:lstStyle/>
          <a:p>
            <a:pPr marL="0" indent="0">
              <a:buNone/>
            </a:pPr>
            <a:r>
              <a:rPr lang="cy-GB" b="1" dirty="0"/>
              <a:t>Difrifoldeb y </a:t>
            </a:r>
            <a:r>
              <a:rPr lang="cy-GB" b="1" dirty="0" smtClean="0"/>
              <a:t>Canlyniad</a:t>
            </a:r>
          </a:p>
          <a:p>
            <a:pPr marL="0" indent="0">
              <a:buNone/>
            </a:pPr>
            <a:r>
              <a:rPr lang="cy-GB" dirty="0"/>
              <a:t>Ystyriwch ganlyniadau’r perygl Pa mor ddifrifol yw ei oblygiadau os yw'n digwydd? </a:t>
            </a:r>
            <a:endParaRPr lang="en-GB" dirty="0"/>
          </a:p>
          <a:p>
            <a:pPr marL="0" indent="0">
              <a:buNone/>
            </a:pPr>
            <a:r>
              <a:rPr lang="cy-GB" dirty="0" smtClean="0"/>
              <a:t>1 </a:t>
            </a:r>
            <a:r>
              <a:rPr lang="cy-GB" dirty="0"/>
              <a:t>- Fawr Ddim </a:t>
            </a:r>
            <a:endParaRPr lang="en-GB" dirty="0"/>
          </a:p>
          <a:p>
            <a:pPr marL="0" indent="0">
              <a:buNone/>
            </a:pPr>
            <a:r>
              <a:rPr lang="cy-GB" b="1" dirty="0" smtClean="0"/>
              <a:t>(Rhywbeth </a:t>
            </a:r>
            <a:r>
              <a:rPr lang="cy-GB" b="1" dirty="0"/>
              <a:t>fu bron â digwydd neu Dim </a:t>
            </a:r>
            <a:r>
              <a:rPr lang="cy-GB" b="1" dirty="0" smtClean="0"/>
              <a:t>Niwed) </a:t>
            </a:r>
            <a:endParaRPr lang="en-GB" b="1" dirty="0"/>
          </a:p>
          <a:p>
            <a:pPr marL="0" indent="0">
              <a:buNone/>
            </a:pPr>
            <a:endParaRPr lang="cy-GB" dirty="0"/>
          </a:p>
          <a:p>
            <a:pPr marL="0" indent="0">
              <a:buNone/>
            </a:pPr>
            <a:r>
              <a:rPr lang="cy-GB" dirty="0" smtClean="0"/>
              <a:t>2 </a:t>
            </a:r>
            <a:r>
              <a:rPr lang="cy-GB" dirty="0"/>
              <a:t>- Annhebygol </a:t>
            </a:r>
            <a:endParaRPr lang="en-GB" dirty="0"/>
          </a:p>
          <a:p>
            <a:pPr marL="0" indent="0">
              <a:buNone/>
            </a:pPr>
            <a:r>
              <a:rPr lang="cy-GB" b="1" dirty="0" smtClean="0"/>
              <a:t>(Mân </a:t>
            </a:r>
            <a:r>
              <a:rPr lang="cy-GB" b="1" dirty="0"/>
              <a:t>Anafiadau / Dros-dro - Cymorth </a:t>
            </a:r>
            <a:r>
              <a:rPr lang="cy-GB" b="1" dirty="0" smtClean="0"/>
              <a:t>Cyntaf)  </a:t>
            </a:r>
            <a:endParaRPr lang="en-GB" b="1" dirty="0"/>
          </a:p>
          <a:p>
            <a:pPr marL="0" indent="0">
              <a:buNone/>
            </a:pPr>
            <a:endParaRPr lang="cy-GB" dirty="0" smtClean="0"/>
          </a:p>
          <a:p>
            <a:pPr marL="0" indent="0">
              <a:buNone/>
            </a:pPr>
            <a:r>
              <a:rPr lang="cy-GB" dirty="0" smtClean="0"/>
              <a:t>3 </a:t>
            </a:r>
            <a:r>
              <a:rPr lang="cy-GB" dirty="0"/>
              <a:t>- Tebygol </a:t>
            </a:r>
            <a:endParaRPr lang="en-GB" dirty="0"/>
          </a:p>
          <a:p>
            <a:pPr marL="0" indent="0">
              <a:buNone/>
            </a:pPr>
            <a:r>
              <a:rPr lang="cy-GB" b="1" dirty="0" smtClean="0"/>
              <a:t>(Niwed </a:t>
            </a:r>
            <a:r>
              <a:rPr lang="cy-GB" b="1" dirty="0"/>
              <a:t>cymedrol - angen triniaeth </a:t>
            </a:r>
            <a:r>
              <a:rPr lang="cy-GB" b="1" dirty="0" smtClean="0"/>
              <a:t>feddygol) </a:t>
            </a:r>
            <a:endParaRPr lang="en-GB" b="1" dirty="0"/>
          </a:p>
          <a:p>
            <a:pPr marL="0" indent="0">
              <a:buNone/>
            </a:pPr>
            <a:endParaRPr lang="cy-GB" dirty="0"/>
          </a:p>
          <a:p>
            <a:pPr marL="0" indent="0">
              <a:buNone/>
            </a:pPr>
            <a:r>
              <a:rPr lang="cy-GB" dirty="0" smtClean="0"/>
              <a:t>4 </a:t>
            </a:r>
            <a:r>
              <a:rPr lang="cy-GB" dirty="0"/>
              <a:t>– Tebygol iawn </a:t>
            </a:r>
            <a:endParaRPr lang="en-GB" dirty="0"/>
          </a:p>
          <a:p>
            <a:pPr marL="0" indent="0">
              <a:buNone/>
            </a:pPr>
            <a:r>
              <a:rPr lang="cy-GB" b="1" dirty="0" smtClean="0"/>
              <a:t>(Niwed </a:t>
            </a:r>
            <a:r>
              <a:rPr lang="cy-GB" b="1" dirty="0"/>
              <a:t>Difrifol - Anafiadau </a:t>
            </a:r>
            <a:r>
              <a:rPr lang="cy-GB" b="1" dirty="0" smtClean="0"/>
              <a:t>Sylweddol) </a:t>
            </a:r>
            <a:endParaRPr lang="en-GB" b="1" dirty="0"/>
          </a:p>
          <a:p>
            <a:pPr marL="0" indent="0">
              <a:buNone/>
            </a:pPr>
            <a:endParaRPr lang="cy-GB" dirty="0"/>
          </a:p>
          <a:p>
            <a:pPr marL="0" indent="0">
              <a:buNone/>
            </a:pPr>
            <a:r>
              <a:rPr lang="cy-GB" dirty="0" smtClean="0"/>
              <a:t>5 </a:t>
            </a:r>
            <a:r>
              <a:rPr lang="cy-GB" dirty="0"/>
              <a:t>- Eithriadol o Beryglus </a:t>
            </a:r>
            <a:r>
              <a:rPr lang="cy-GB" b="1" dirty="0" smtClean="0"/>
              <a:t>(Trychinebus </a:t>
            </a:r>
            <a:r>
              <a:rPr lang="cy-GB" b="1" dirty="0"/>
              <a:t>gan arwain at </a:t>
            </a:r>
            <a:r>
              <a:rPr lang="cy-GB" b="1" dirty="0" smtClean="0"/>
              <a:t>farwolaeth)</a:t>
            </a:r>
            <a:endParaRPr lang="en-GB" b="1" dirty="0"/>
          </a:p>
          <a:p>
            <a:pPr marL="0"/>
            <a:endParaRPr lang="en-US" sz="2200" dirty="0"/>
          </a:p>
          <a:p>
            <a:pPr marL="0"/>
            <a:endParaRPr lang="en-US" sz="2200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C56D10B-A3D9-D443-88B1-4C5E25DC9DA3}"/>
              </a:ext>
            </a:extLst>
          </p:cNvPr>
          <p:cNvSpPr/>
          <p:nvPr/>
        </p:nvSpPr>
        <p:spPr>
          <a:xfrm>
            <a:off x="11943644" y="0"/>
            <a:ext cx="248356" cy="6858000"/>
          </a:xfrm>
          <a:prstGeom prst="rect">
            <a:avLst/>
          </a:prstGeom>
          <a:solidFill>
            <a:srgbClr val="4E189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A9E11392-0225-4E86-873E-A4853A45C17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6710" t="17675"/>
          <a:stretch/>
        </p:blipFill>
        <p:spPr>
          <a:xfrm>
            <a:off x="3998258" y="1219199"/>
            <a:ext cx="7945385" cy="53424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983038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extBox 7"/>
          <p:cNvSpPr txBox="1"/>
          <p:nvPr/>
        </p:nvSpPr>
        <p:spPr>
          <a:xfrm>
            <a:off x="640080" y="496344"/>
            <a:ext cx="4368602" cy="1956841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y-GB" sz="5000" dirty="0">
                <a:latin typeface="+mj-lt"/>
              </a:rPr>
              <a:t>Sut i Asesu ar gyfer Risg - Cam 7</a:t>
            </a:r>
            <a:endParaRPr lang="en-GB" sz="5000" dirty="0">
              <a:latin typeface="+mj-lt"/>
            </a:endParaRPr>
          </a:p>
        </p:txBody>
      </p:sp>
      <p:sp>
        <p:nvSpPr>
          <p:cNvPr id="31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xmlns="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 vert="horz" lIns="91440" tIns="45720" rIns="91440" bIns="45720" rtlCol="0">
            <a:normAutofit fontScale="62500" lnSpcReduction="20000"/>
          </a:bodyPr>
          <a:lstStyle/>
          <a:p>
            <a:pPr marL="0" indent="0">
              <a:buNone/>
            </a:pPr>
            <a:r>
              <a:rPr lang="cy-GB" dirty="0"/>
              <a:t>Dynodi Mesurau Rheoli </a:t>
            </a:r>
            <a:r>
              <a:rPr lang="cy-GB" dirty="0" smtClean="0"/>
              <a:t>Risg</a:t>
            </a:r>
          </a:p>
          <a:p>
            <a:r>
              <a:rPr lang="cy-GB" dirty="0"/>
              <a:t>Meddyliwch am y peryglon sylweddol rydych chi wedi'u nodi a gofynnwch i'ch hun a yw'n bosibl dileu'r perygl. </a:t>
            </a:r>
            <a:endParaRPr lang="en-GB" dirty="0"/>
          </a:p>
          <a:p>
            <a:pPr marL="0" indent="0">
              <a:buNone/>
            </a:pPr>
            <a:r>
              <a:rPr lang="cy-GB" dirty="0" smtClean="0"/>
              <a:t> </a:t>
            </a:r>
            <a:endParaRPr lang="en-GB" dirty="0"/>
          </a:p>
          <a:p>
            <a:r>
              <a:rPr lang="cy-GB" dirty="0"/>
              <a:t>Nodwch fesurau rheoli a chamau i'w cymryd i leihau'r risg y bydd y perygl yn digwydd os yw'n briodol 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r>
              <a:rPr lang="cy-GB" dirty="0"/>
              <a:t>Rhaid i'r mesurau rheoli hyn ostwng y risg i lefel dderbyniol</a:t>
            </a:r>
            <a:endParaRPr lang="en-GB" dirty="0"/>
          </a:p>
          <a:p>
            <a:pPr marL="0" indent="0">
              <a:buNone/>
            </a:pPr>
            <a:r>
              <a:rPr lang="cy-GB" dirty="0"/>
              <a:t> </a:t>
            </a:r>
            <a:endParaRPr lang="en-GB" dirty="0"/>
          </a:p>
          <a:p>
            <a:pPr marL="0"/>
            <a:endParaRPr lang="en-US" sz="2000" dirty="0"/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8F749B4D-AA58-43B6-A7EC-42EDB7B29FA4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837473B0-CC2E-450A-ABE3-18F120FF3D39}">
                <a1611:picAttrSrcUrl xmlns:a1611="http://schemas.microsoft.com/office/drawing/2016/11/main" xmlns="" r:id="rId4"/>
              </a:ext>
            </a:extLst>
          </a:blip>
          <a:srcRect l="34326" r="30569" b="1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5C56D10B-A3D9-D443-88B1-4C5E25DC9DA3}"/>
              </a:ext>
            </a:extLst>
          </p:cNvPr>
          <p:cNvSpPr/>
          <p:nvPr/>
        </p:nvSpPr>
        <p:spPr>
          <a:xfrm>
            <a:off x="11943644" y="0"/>
            <a:ext cx="248356" cy="6858000"/>
          </a:xfrm>
          <a:prstGeom prst="rect">
            <a:avLst/>
          </a:prstGeom>
          <a:solidFill>
            <a:srgbClr val="4E189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889617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extBox 7"/>
          <p:cNvSpPr txBox="1"/>
          <p:nvPr/>
        </p:nvSpPr>
        <p:spPr>
          <a:xfrm>
            <a:off x="640080" y="325369"/>
            <a:ext cx="4368602" cy="1956841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y-GB" sz="4800" dirty="0">
                <a:latin typeface="+mj-lt"/>
              </a:rPr>
              <a:t>Sut i Asesu ar gyfer Risg - Cam 8</a:t>
            </a:r>
            <a:endParaRPr lang="en-GB" sz="4800" dirty="0">
              <a:latin typeface="+mj-lt"/>
            </a:endParaRPr>
          </a:p>
        </p:txBody>
      </p:sp>
      <p:sp>
        <p:nvSpPr>
          <p:cNvPr id="31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xmlns="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marL="0" indent="0">
              <a:buNone/>
            </a:pPr>
            <a:r>
              <a:rPr lang="cy-GB" dirty="0"/>
              <a:t>Graddfa’r Risg ar ôl gweithredu’r Mesurau </a:t>
            </a:r>
            <a:r>
              <a:rPr lang="cy-GB" dirty="0" smtClean="0"/>
              <a:t>Rheoli</a:t>
            </a:r>
          </a:p>
          <a:p>
            <a:pPr marL="0" indent="0">
              <a:buNone/>
            </a:pPr>
            <a:r>
              <a:rPr lang="cy-GB" sz="1700" dirty="0"/>
              <a:t>Yn dibynnu ar y perygl, efallai y byddwch am ofyn: </a:t>
            </a:r>
            <a:endParaRPr lang="en-GB" sz="1700" dirty="0"/>
          </a:p>
          <a:p>
            <a:r>
              <a:rPr lang="cy-GB" sz="1500" dirty="0"/>
              <a:t>A </a:t>
            </a:r>
            <a:r>
              <a:rPr lang="cy-GB" sz="1500" dirty="0"/>
              <a:t>oes opsiwn sy’n peri llai o risg y gallech ei ystyried? </a:t>
            </a:r>
            <a:endParaRPr lang="en-GB" sz="1500" dirty="0"/>
          </a:p>
          <a:p>
            <a:r>
              <a:rPr lang="cy-GB" sz="1500" dirty="0"/>
              <a:t>A </a:t>
            </a:r>
            <a:r>
              <a:rPr lang="cy-GB" sz="1500" dirty="0"/>
              <a:t>ellir rheoli'r perygl yn well? </a:t>
            </a:r>
            <a:endParaRPr lang="en-GB" sz="1500" dirty="0"/>
          </a:p>
          <a:p>
            <a:r>
              <a:rPr lang="cy-GB" sz="1500" dirty="0"/>
              <a:t>A </a:t>
            </a:r>
            <a:r>
              <a:rPr lang="cy-GB" sz="1500" dirty="0"/>
              <a:t>yw'r aelodau wedi'u hyfforddi a’u briffio’n briodol; ydyn nhw’n brofiadol? </a:t>
            </a:r>
            <a:endParaRPr lang="en-GB" sz="1500" dirty="0"/>
          </a:p>
          <a:p>
            <a:r>
              <a:rPr lang="cy-GB" sz="1500" dirty="0"/>
              <a:t> </a:t>
            </a:r>
            <a:r>
              <a:rPr lang="cy-GB" sz="1500" dirty="0"/>
              <a:t>A oes angen offer amddiffynnol ar bobl? </a:t>
            </a:r>
            <a:endParaRPr lang="en-GB" sz="1500" dirty="0"/>
          </a:p>
          <a:p>
            <a:r>
              <a:rPr lang="cy-GB" sz="1500" dirty="0"/>
              <a:t>A </a:t>
            </a:r>
            <a:r>
              <a:rPr lang="cy-GB" sz="1500" dirty="0"/>
              <a:t>yw'r gweithdrefnau brys angenrheidiol (e.e. cymorth cyntaf a thân) ar waith?</a:t>
            </a:r>
            <a:endParaRPr lang="en-GB" sz="1500" dirty="0"/>
          </a:p>
          <a:p>
            <a:pPr marL="0"/>
            <a:endParaRPr lang="en-US" sz="1500" dirty="0"/>
          </a:p>
        </p:txBody>
      </p:sp>
      <p:pic>
        <p:nvPicPr>
          <p:cNvPr id="2" name="Picture 2" descr="A picture containing athletic game, sport, basketball&#10;&#10;Description automatically generated">
            <a:extLst>
              <a:ext uri="{FF2B5EF4-FFF2-40B4-BE49-F238E27FC236}">
                <a16:creationId xmlns:a16="http://schemas.microsoft.com/office/drawing/2014/main" id="{F352E035-BFA7-438E-A01D-FA74035293EF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837473B0-CC2E-450A-ABE3-18F120FF3D39}">
                <a1611:picAttrSrcUrl xmlns:a1611="http://schemas.microsoft.com/office/drawing/2016/11/main" xmlns="" r:id="rId4"/>
              </a:ext>
            </a:extLst>
          </a:blip>
          <a:srcRect l="5365" r="23277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5C56D10B-A3D9-D443-88B1-4C5E25DC9DA3}"/>
              </a:ext>
            </a:extLst>
          </p:cNvPr>
          <p:cNvSpPr/>
          <p:nvPr/>
        </p:nvSpPr>
        <p:spPr>
          <a:xfrm>
            <a:off x="11943644" y="0"/>
            <a:ext cx="248356" cy="6858000"/>
          </a:xfrm>
          <a:prstGeom prst="rect">
            <a:avLst/>
          </a:prstGeom>
          <a:solidFill>
            <a:srgbClr val="4E189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591D1F6-1947-46C4-87A5-FF46D90AAEA0}"/>
              </a:ext>
            </a:extLst>
          </p:cNvPr>
          <p:cNvSpPr txBox="1"/>
          <p:nvPr/>
        </p:nvSpPr>
        <p:spPr>
          <a:xfrm>
            <a:off x="10059686" y="6657945"/>
            <a:ext cx="2132314" cy="200055"/>
          </a:xfrm>
          <a:prstGeom prst="rect">
            <a:avLst/>
          </a:prstGeom>
          <a:solidFill>
            <a:srgbClr val="000000"/>
          </a:solidFill>
        </p:spPr>
        <p:txBody>
          <a:bodyPr wrap="none" lIns="91440" tIns="45720" rIns="91440" bIns="45720" anchor="t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xmlns="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y Unknown author is licensed under </a:t>
            </a:r>
            <a:r>
              <a:rPr lang="en-US" sz="700">
                <a:solidFill>
                  <a:srgbClr val="FFFFFF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xmlns="" val="tx"/>
                    </a:ext>
                  </a:extLst>
                </a:hlinkClick>
              </a:rPr>
              <a:t>CC BY</a:t>
            </a:r>
            <a:endParaRPr lang="en-US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7196145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extBox 7"/>
          <p:cNvSpPr txBox="1"/>
          <p:nvPr/>
        </p:nvSpPr>
        <p:spPr>
          <a:xfrm>
            <a:off x="640080" y="496344"/>
            <a:ext cx="4368602" cy="1956841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y-GB" sz="4800" dirty="0">
                <a:latin typeface="+mj-lt"/>
              </a:rPr>
              <a:t>Sut i Asesu ar gyfer Risg - Cam 9</a:t>
            </a:r>
            <a:endParaRPr lang="en-GB" sz="4800" dirty="0">
              <a:latin typeface="+mj-lt"/>
            </a:endParaRPr>
          </a:p>
        </p:txBody>
      </p:sp>
      <p:sp>
        <p:nvSpPr>
          <p:cNvPr id="31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xmlns="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/>
            <a:endParaRPr lang="en-US" sz="2200" dirty="0"/>
          </a:p>
          <a:p>
            <a:pPr marL="0" indent="0">
              <a:buNone/>
            </a:pPr>
            <a:r>
              <a:rPr lang="cy-GB" sz="2000" b="1" dirty="0"/>
              <a:t>Nodi pa gamau y byddwch chi'n eu cymryd os bydd y perygl yn </a:t>
            </a:r>
            <a:r>
              <a:rPr lang="cy-GB" sz="2000" b="1" dirty="0" smtClean="0"/>
              <a:t>digwydd</a:t>
            </a:r>
          </a:p>
          <a:p>
            <a:pPr marL="0" indent="0">
              <a:buNone/>
            </a:pPr>
            <a:endParaRPr lang="cy-GB" dirty="0" smtClean="0"/>
          </a:p>
          <a:p>
            <a:pPr marL="0" indent="0">
              <a:buNone/>
            </a:pPr>
            <a:r>
              <a:rPr lang="cy-GB" sz="1800" dirty="0" smtClean="0"/>
              <a:t>Cofiwch</a:t>
            </a:r>
            <a:r>
              <a:rPr lang="cy-GB" sz="1800" dirty="0"/>
              <a:t>, mae cymryd risg yn rhan bwysig o fywyd bob-dydd, ac nid yw'n bosibl dileu pob perygl. Eich nod ddylai fod lleihau risg lle gallwch chi wneud hynny.</a:t>
            </a:r>
            <a:endParaRPr lang="en-GB" sz="1800" dirty="0"/>
          </a:p>
          <a:p>
            <a:pPr marL="0"/>
            <a:endParaRPr lang="en-US" sz="2200" dirty="0"/>
          </a:p>
        </p:txBody>
      </p:sp>
      <p:pic>
        <p:nvPicPr>
          <p:cNvPr id="2" name="Picture 2" descr="A picture containing person, outdoor, bag, plastic&#10;&#10;Description automatically generated">
            <a:extLst>
              <a:ext uri="{FF2B5EF4-FFF2-40B4-BE49-F238E27FC236}">
                <a16:creationId xmlns:a16="http://schemas.microsoft.com/office/drawing/2014/main" id="{EF7B344D-596B-4D02-9487-4D58DF344301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837473B0-CC2E-450A-ABE3-18F120FF3D39}">
                <a1611:picAttrSrcUrl xmlns:a1611="http://schemas.microsoft.com/office/drawing/2016/11/main" xmlns="" r:id="rId4"/>
              </a:ext>
            </a:extLst>
          </a:blip>
          <a:srcRect l="21943" r="7595" b="1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5C56D10B-A3D9-D443-88B1-4C5E25DC9DA3}"/>
              </a:ext>
            </a:extLst>
          </p:cNvPr>
          <p:cNvSpPr/>
          <p:nvPr/>
        </p:nvSpPr>
        <p:spPr>
          <a:xfrm>
            <a:off x="11943644" y="0"/>
            <a:ext cx="248356" cy="6858000"/>
          </a:xfrm>
          <a:prstGeom prst="rect">
            <a:avLst/>
          </a:prstGeom>
          <a:solidFill>
            <a:srgbClr val="4E189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910061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ED4BB9C4-EF3D-4F83-9A14-623C0AB158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b="1">
                <a:latin typeface="Avenir Next LT Pro"/>
              </a:rPr>
              <a:t>Q + A </a:t>
            </a:r>
          </a:p>
        </p:txBody>
      </p:sp>
      <p:sp>
        <p:nvSpPr>
          <p:cNvPr id="19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xmlns="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Content Placeholder 3"/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3600" dirty="0">
                <a:latin typeface="Avenir Next LT Pro"/>
              </a:rPr>
              <a:t>Use this opportunity to ask your SU trainer any questions or queries about the training</a:t>
            </a:r>
          </a:p>
        </p:txBody>
      </p:sp>
      <p:pic>
        <p:nvPicPr>
          <p:cNvPr id="2" name="Picture 2" descr="Several hands raised and ready to answer a question">
            <a:extLst>
              <a:ext uri="{FF2B5EF4-FFF2-40B4-BE49-F238E27FC236}">
                <a16:creationId xmlns:a16="http://schemas.microsoft.com/office/drawing/2014/main" id="{DD740CC9-24BC-4406-8AC9-0B78AFC540D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7899" r="15148" b="-1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5C56D10B-A3D9-D443-88B1-4C5E25DC9DA3}"/>
              </a:ext>
            </a:extLst>
          </p:cNvPr>
          <p:cNvSpPr/>
          <p:nvPr/>
        </p:nvSpPr>
        <p:spPr>
          <a:xfrm>
            <a:off x="11943644" y="0"/>
            <a:ext cx="248356" cy="6858000"/>
          </a:xfrm>
          <a:prstGeom prst="rect">
            <a:avLst/>
          </a:prstGeom>
          <a:solidFill>
            <a:srgbClr val="4E189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741098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Freeform 5">
            <a:extLst>
              <a:ext uri="{FF2B5EF4-FFF2-40B4-BE49-F238E27FC236}">
                <a16:creationId xmlns:a16="http://schemas.microsoft.com/office/drawing/2014/main" id="{87CC2527-562A-4F69-B487-4371E5B243E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7488621" y="2277613"/>
            <a:ext cx="4703379" cy="4580387"/>
          </a:xfrm>
          <a:custGeom>
            <a:avLst/>
            <a:gdLst>
              <a:gd name="T0" fmla="*/ 1333 w 1333"/>
              <a:gd name="T1" fmla="*/ 1031 h 1298"/>
              <a:gd name="T2" fmla="*/ 1333 w 1333"/>
              <a:gd name="T3" fmla="*/ 380 h 1298"/>
              <a:gd name="T4" fmla="*/ 706 w 1333"/>
              <a:gd name="T5" fmla="*/ 0 h 1298"/>
              <a:gd name="T6" fmla="*/ 0 w 1333"/>
              <a:gd name="T7" fmla="*/ 706 h 1298"/>
              <a:gd name="T8" fmla="*/ 323 w 1333"/>
              <a:gd name="T9" fmla="*/ 1298 h 1298"/>
              <a:gd name="T10" fmla="*/ 1090 w 1333"/>
              <a:gd name="T11" fmla="*/ 1298 h 1298"/>
              <a:gd name="T12" fmla="*/ 1333 w 1333"/>
              <a:gd name="T13" fmla="*/ 1031 h 129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33" h="1298">
                <a:moveTo>
                  <a:pt x="1333" y="1031"/>
                </a:moveTo>
                <a:cubicBezTo>
                  <a:pt x="1333" y="380"/>
                  <a:pt x="1333" y="380"/>
                  <a:pt x="1333" y="380"/>
                </a:cubicBezTo>
                <a:cubicBezTo>
                  <a:pt x="1215" y="154"/>
                  <a:pt x="979" y="0"/>
                  <a:pt x="706" y="0"/>
                </a:cubicBezTo>
                <a:cubicBezTo>
                  <a:pt x="317" y="0"/>
                  <a:pt x="0" y="316"/>
                  <a:pt x="0" y="706"/>
                </a:cubicBezTo>
                <a:cubicBezTo>
                  <a:pt x="0" y="954"/>
                  <a:pt x="129" y="1172"/>
                  <a:pt x="323" y="1298"/>
                </a:cubicBezTo>
                <a:cubicBezTo>
                  <a:pt x="1090" y="1298"/>
                  <a:pt x="1090" y="1298"/>
                  <a:pt x="1090" y="1298"/>
                </a:cubicBezTo>
                <a:cubicBezTo>
                  <a:pt x="1193" y="1232"/>
                  <a:pt x="1276" y="1140"/>
                  <a:pt x="1333" y="1031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 w="50800" cap="sq" cmpd="dbl">
            <a:noFill/>
            <a:miter lim="800000"/>
          </a:ln>
          <a:effectLst/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/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BCDAEC91-5BCE-4B55-9CC0-43EF94CB734B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480331" y="5123793"/>
            <a:ext cx="935420" cy="0"/>
          </a:xfrm>
          <a:prstGeom prst="line">
            <a:avLst/>
          </a:prstGeom>
          <a:ln w="25400" cap="sq">
            <a:solidFill>
              <a:schemeClr val="tx1">
                <a:lumMod val="85000"/>
                <a:lumOff val="1500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Rectangle 9">
            <a:extLst>
              <a:ext uri="{FF2B5EF4-FFF2-40B4-BE49-F238E27FC236}">
                <a16:creationId xmlns:a16="http://schemas.microsoft.com/office/drawing/2014/main" id="{5C56D10B-A3D9-D443-88B1-4C5E25DC9DA3}"/>
              </a:ext>
            </a:extLst>
          </p:cNvPr>
          <p:cNvSpPr/>
          <p:nvPr/>
        </p:nvSpPr>
        <p:spPr>
          <a:xfrm>
            <a:off x="11943644" y="0"/>
            <a:ext cx="248356" cy="6858000"/>
          </a:xfrm>
          <a:prstGeom prst="rect">
            <a:avLst/>
          </a:prstGeom>
          <a:solidFill>
            <a:srgbClr val="4E189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0323" y="191742"/>
            <a:ext cx="10515600" cy="1325563"/>
          </a:xfrm>
        </p:spPr>
        <p:txBody>
          <a:bodyPr>
            <a:normAutofit/>
          </a:bodyPr>
          <a:lstStyle/>
          <a:p>
            <a:r>
              <a:rPr lang="cy-GB" sz="4800" b="1" dirty="0"/>
              <a:t>Nodyn i Gloi</a:t>
            </a:r>
            <a:endParaRPr lang="en-GB" sz="48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8917" y="1690688"/>
            <a:ext cx="11549805" cy="4324890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cy-GB" sz="2400" dirty="0"/>
              <a:t>Mae </a:t>
            </a:r>
            <a:r>
              <a:rPr lang="cy-GB" sz="2400" dirty="0"/>
              <a:t>risg yn perthyn i'r holl weithgareddau sy'n cael eu cynnal gan grwpiau myfyrwyr. Diben yr hyfforddiant hwn yw eich helpu chi i ddechrau asesu ffactorau sy'n ymwneud â'ch gweithgaredd a allai achosi niwed i rywun. </a:t>
            </a:r>
            <a:endParaRPr lang="en-GB" sz="2400" dirty="0"/>
          </a:p>
          <a:p>
            <a:pPr marL="0" indent="0">
              <a:buNone/>
            </a:pPr>
            <a:endParaRPr lang="en-GB" sz="2400" dirty="0"/>
          </a:p>
          <a:p>
            <a:r>
              <a:rPr lang="cy-GB" sz="2400" dirty="0"/>
              <a:t>Nid yw'n fodd i osgoi eich cyfrifoldeb fel aelod o'r pwyllgor o ran iechyd a diogelwch eich cyfranogwyr. Mae cyfraith Iechyd a Diogelwch ymysg y mwyaf llym; pan fyddwch chi’n sefyll am swydd ar bwyllgor, byddwch yn cymryd cyfrifoldeb am Iechyd a Diogelwch pawb sy'n cyfranogi yn eich gweithgareddau. </a:t>
            </a:r>
            <a:endParaRPr lang="en-GB" sz="2400" dirty="0"/>
          </a:p>
          <a:p>
            <a:pPr marL="0" indent="0">
              <a:buNone/>
            </a:pPr>
            <a:endParaRPr lang="en-GB" sz="2400" dirty="0"/>
          </a:p>
          <a:p>
            <a:r>
              <a:rPr lang="cy-GB" sz="2400" dirty="0"/>
              <a:t>Ni ellir cymryd hyn yn ysgafn; rhaid i chi fod yn wyliadwrus a sicrhau bod yr holl gyfranogwyr yn ymwybodol o'r goblygiadau iechyd a diogelwch cyn cymryd rhan yn eich gweithgaredd, a'r hyn y mae angen iddynt ei wneud er mwyn osgoi'r risg o niwed.</a:t>
            </a:r>
            <a:endParaRPr lang="en-GB" sz="2400" dirty="0"/>
          </a:p>
          <a:p>
            <a:endParaRPr lang="en-GB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82029413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FCA4FF0561DE8F46B4B0717BC8209791" ma:contentTypeVersion="12" ma:contentTypeDescription="Create a new document." ma:contentTypeScope="" ma:versionID="be42ca3b8ef3f330957bbf08467a6708">
  <xsd:schema xmlns:xsd="http://www.w3.org/2001/XMLSchema" xmlns:xs="http://www.w3.org/2001/XMLSchema" xmlns:p="http://schemas.microsoft.com/office/2006/metadata/properties" xmlns:ns2="e7248ab6-56ee-45eb-9b7f-1ee7019cb7d5" xmlns:ns3="5b2a2d34-0285-43f9-9aa2-946ee255fe48" targetNamespace="http://schemas.microsoft.com/office/2006/metadata/properties" ma:root="true" ma:fieldsID="dd8e2f6024ac2861c0a9fc7e62d9a17b" ns2:_="" ns3:_="">
    <xsd:import namespace="e7248ab6-56ee-45eb-9b7f-1ee7019cb7d5"/>
    <xsd:import namespace="5b2a2d34-0285-43f9-9aa2-946ee255fe48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Tags" minOccurs="0"/>
                <xsd:element ref="ns2:MediaServiceDateTaken" minOccurs="0"/>
                <xsd:element ref="ns2:MediaServiceOCR" minOccurs="0"/>
                <xsd:element ref="ns2:MediaServiceLocation" minOccurs="0"/>
                <xsd:element ref="ns2:MediaServiceGenerationTime" minOccurs="0"/>
                <xsd:element ref="ns2:MediaServiceEventHashCode" minOccurs="0"/>
                <xsd:element ref="ns2:MediaServiceAutoKeyPoints" minOccurs="0"/>
                <xsd:element ref="ns2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7248ab6-56ee-45eb-9b7f-1ee7019cb7d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2" nillable="true" ma:displayName="MediaServiceAutoTags" ma:internalName="MediaServiceAutoTags" ma:readOnly="true">
      <xsd:simpleType>
        <xsd:restriction base="dms:Text"/>
      </xsd:simpleType>
    </xsd:element>
    <xsd:element name="MediaServiceDateTaken" ma:index="13" nillable="true" ma:displayName="MediaServiceDateTaken" ma:hidden="true" ma:internalName="MediaServiceDateTaken" ma:readOnly="true">
      <xsd:simpleType>
        <xsd:restriction base="dms:Text"/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Location" ma:index="15" nillable="true" ma:displayName="Location" ma:internalName="MediaServiceLocation" ma:readOnly="true">
      <xsd:simpleType>
        <xsd:restriction base="dms:Text"/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8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9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b2a2d34-0285-43f9-9aa2-946ee255fe48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9CF7206F-2F9A-49EE-9795-B5492179170F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EDB20151-6644-46DB-AF80-1B5A6C07FEA6}">
  <ds:schemaRefs>
    <ds:schemaRef ds:uri="http://purl.org/dc/terms/"/>
    <ds:schemaRef ds:uri="5b2a2d34-0285-43f9-9aa2-946ee255fe48"/>
    <ds:schemaRef ds:uri="http://schemas.microsoft.com/office/2006/documentManagement/types"/>
    <ds:schemaRef ds:uri="http://schemas.openxmlformats.org/package/2006/metadata/core-properties"/>
    <ds:schemaRef ds:uri="http://schemas.microsoft.com/office/infopath/2007/PartnerControls"/>
    <ds:schemaRef ds:uri="http://purl.org/dc/elements/1.1/"/>
    <ds:schemaRef ds:uri="e7248ab6-56ee-45eb-9b7f-1ee7019cb7d5"/>
    <ds:schemaRef ds:uri="http://schemas.microsoft.com/office/2006/metadata/properties"/>
    <ds:schemaRef ds:uri="http://www.w3.org/XML/1998/namespace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91E9C731-46D4-4B05-A869-CBB5D1C2230E}">
  <ds:schemaRefs>
    <ds:schemaRef ds:uri="5b2a2d34-0285-43f9-9aa2-946ee255fe48"/>
    <ds:schemaRef ds:uri="e7248ab6-56ee-45eb-9b7f-1ee7019cb7d5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1924</Words>
  <Application>Microsoft Office PowerPoint</Application>
  <PresentationFormat>Widescreen</PresentationFormat>
  <Paragraphs>176</Paragraphs>
  <Slides>22</Slides>
  <Notes>21</Notes>
  <HiddenSlides>0</HiddenSlides>
  <MMClips>1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31" baseType="lpstr">
      <vt:lpstr>Aileron Heavy</vt:lpstr>
      <vt:lpstr>Aileron Light</vt:lpstr>
      <vt:lpstr>Aileron SemiBold</vt:lpstr>
      <vt:lpstr>Arial</vt:lpstr>
      <vt:lpstr>Avenir Next LT Pro</vt:lpstr>
      <vt:lpstr>Calibri</vt:lpstr>
      <vt:lpstr>Calibri Light</vt:lpstr>
      <vt:lpstr>Frutiger-roman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Q + A </vt:lpstr>
      <vt:lpstr>Nodyn i Gloi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Presentation Title Here</dc:title>
  <dc:creator>Matthew Otten</dc:creator>
  <cp:lastModifiedBy>Laura-Cait Driscoll</cp:lastModifiedBy>
  <cp:revision>124</cp:revision>
  <dcterms:created xsi:type="dcterms:W3CDTF">2020-09-02T10:14:26Z</dcterms:created>
  <dcterms:modified xsi:type="dcterms:W3CDTF">2021-10-13T10:02:35Z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0x010100FCA4FF0561DE8F46B4B0717BC8209791</vt:lpwstr>
  </property>
</Properties>
</file>