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5" r:id="rId4"/>
    <p:sldId id="258" r:id="rId5"/>
    <p:sldId id="259" r:id="rId6"/>
    <p:sldId id="260" r:id="rId7"/>
    <p:sldId id="272" r:id="rId8"/>
    <p:sldId id="261" r:id="rId9"/>
    <p:sldId id="262" r:id="rId10"/>
    <p:sldId id="263" r:id="rId11"/>
    <p:sldId id="264" r:id="rId12"/>
    <p:sldId id="266" r:id="rId13"/>
    <p:sldId id="267" r:id="rId14"/>
    <p:sldId id="268" r:id="rId15"/>
    <p:sldId id="269" r:id="rId16"/>
    <p:sldId id="273" r:id="rId17"/>
    <p:sldId id="270" r:id="rId18"/>
    <p:sldId id="271" r:id="rId19"/>
    <p:sldId id="274" r:id="rId2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4EFE47A-A623-9B02-EA9E-B8A410B314FB}" v="149" dt="2026-01-08T19:28:30.860"/>
    <p1510:client id="{8C9E347E-8068-8CAF-2312-DE0B8C3B0601}" v="264" dt="2026-01-08T18:40:19.461"/>
    <p1510:client id="{CF5A5C74-136D-069E-21F1-DD90EF889923}" v="6" dt="2026-01-08T22:13:38.40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tthew Collier (2305658)" userId="S::2305658@student.uwtsd.ac.uk::5ef1d70d-7965-451a-94cc-054f83499678" providerId="AD" clId="Web-{972DBCBF-82C2-6942-3E76-7E04B24916B8}"/>
    <pc:docChg chg="addSld modSld">
      <pc:chgData name="Matthew Collier (2305658)" userId="S::2305658@student.uwtsd.ac.uk::5ef1d70d-7965-451a-94cc-054f83499678" providerId="AD" clId="Web-{972DBCBF-82C2-6942-3E76-7E04B24916B8}" dt="2025-12-29T18:13:47.668" v="3268" actId="20577"/>
      <pc:docMkLst>
        <pc:docMk/>
      </pc:docMkLst>
      <pc:sldChg chg="modSp">
        <pc:chgData name="Matthew Collier (2305658)" userId="S::2305658@student.uwtsd.ac.uk::5ef1d70d-7965-451a-94cc-054f83499678" providerId="AD" clId="Web-{972DBCBF-82C2-6942-3E76-7E04B24916B8}" dt="2025-12-29T13:56:04.390" v="12" actId="20577"/>
        <pc:sldMkLst>
          <pc:docMk/>
          <pc:sldMk cId="109857222" sldId="256"/>
        </pc:sldMkLst>
        <pc:spChg chg="mod">
          <ac:chgData name="Matthew Collier (2305658)" userId="S::2305658@student.uwtsd.ac.uk::5ef1d70d-7965-451a-94cc-054f83499678" providerId="AD" clId="Web-{972DBCBF-82C2-6942-3E76-7E04B24916B8}" dt="2025-12-29T13:56:04.390" v="12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Matthew Collier (2305658)" userId="S::2305658@student.uwtsd.ac.uk::5ef1d70d-7965-451a-94cc-054f83499678" providerId="AD" clId="Web-{972DBCBF-82C2-6942-3E76-7E04B24916B8}" dt="2025-12-29T15:04:29.256" v="1258" actId="20577"/>
        <pc:sldMkLst>
          <pc:docMk/>
          <pc:sldMk cId="3393997957" sldId="257"/>
        </pc:sldMkLst>
        <pc:spChg chg="mod">
          <ac:chgData name="Matthew Collier (2305658)" userId="S::2305658@student.uwtsd.ac.uk::5ef1d70d-7965-451a-94cc-054f83499678" providerId="AD" clId="Web-{972DBCBF-82C2-6942-3E76-7E04B24916B8}" dt="2025-12-29T15:04:29.256" v="1258" actId="20577"/>
          <ac:spMkLst>
            <pc:docMk/>
            <pc:sldMk cId="3393997957" sldId="257"/>
            <ac:spMk id="3" creationId="{DD6DDE1A-7D04-A77C-D379-3AE5BF1A0B50}"/>
          </ac:spMkLst>
        </pc:spChg>
      </pc:sldChg>
      <pc:sldChg chg="modSp">
        <pc:chgData name="Matthew Collier (2305658)" userId="S::2305658@student.uwtsd.ac.uk::5ef1d70d-7965-451a-94cc-054f83499678" providerId="AD" clId="Web-{972DBCBF-82C2-6942-3E76-7E04B24916B8}" dt="2025-12-29T15:28:21.272" v="1991" actId="20577"/>
        <pc:sldMkLst>
          <pc:docMk/>
          <pc:sldMk cId="3179126315" sldId="259"/>
        </pc:sldMkLst>
        <pc:spChg chg="mod">
          <ac:chgData name="Matthew Collier (2305658)" userId="S::2305658@student.uwtsd.ac.uk::5ef1d70d-7965-451a-94cc-054f83499678" providerId="AD" clId="Web-{972DBCBF-82C2-6942-3E76-7E04B24916B8}" dt="2025-12-29T15:28:21.272" v="1991" actId="20577"/>
          <ac:spMkLst>
            <pc:docMk/>
            <pc:sldMk cId="3179126315" sldId="259"/>
            <ac:spMk id="3" creationId="{C17A5AD6-FD08-5B2F-B46E-0702868C2657}"/>
          </ac:spMkLst>
        </pc:spChg>
      </pc:sldChg>
      <pc:sldChg chg="modSp new">
        <pc:chgData name="Matthew Collier (2305658)" userId="S::2305658@student.uwtsd.ac.uk::5ef1d70d-7965-451a-94cc-054f83499678" providerId="AD" clId="Web-{972DBCBF-82C2-6942-3E76-7E04B24916B8}" dt="2025-12-29T16:30:41.711" v="2300" actId="20577"/>
        <pc:sldMkLst>
          <pc:docMk/>
          <pc:sldMk cId="154986806" sldId="260"/>
        </pc:sldMkLst>
        <pc:spChg chg="mod">
          <ac:chgData name="Matthew Collier (2305658)" userId="S::2305658@student.uwtsd.ac.uk::5ef1d70d-7965-451a-94cc-054f83499678" providerId="AD" clId="Web-{972DBCBF-82C2-6942-3E76-7E04B24916B8}" dt="2025-12-29T14:44:37.560" v="1127" actId="20577"/>
          <ac:spMkLst>
            <pc:docMk/>
            <pc:sldMk cId="154986806" sldId="260"/>
            <ac:spMk id="2" creationId="{B251744C-8C8A-B5BA-A71C-81DF0F329040}"/>
          </ac:spMkLst>
        </pc:spChg>
        <pc:spChg chg="mod">
          <ac:chgData name="Matthew Collier (2305658)" userId="S::2305658@student.uwtsd.ac.uk::5ef1d70d-7965-451a-94cc-054f83499678" providerId="AD" clId="Web-{972DBCBF-82C2-6942-3E76-7E04B24916B8}" dt="2025-12-29T16:30:41.711" v="2300" actId="20577"/>
          <ac:spMkLst>
            <pc:docMk/>
            <pc:sldMk cId="154986806" sldId="260"/>
            <ac:spMk id="3" creationId="{1E4BFCFF-6E60-5B26-B668-E00FB7F01A26}"/>
          </ac:spMkLst>
        </pc:spChg>
      </pc:sldChg>
      <pc:sldChg chg="modSp new">
        <pc:chgData name="Matthew Collier (2305658)" userId="S::2305658@student.uwtsd.ac.uk::5ef1d70d-7965-451a-94cc-054f83499678" providerId="AD" clId="Web-{972DBCBF-82C2-6942-3E76-7E04B24916B8}" dt="2025-12-29T18:13:47.668" v="3268" actId="20577"/>
        <pc:sldMkLst>
          <pc:docMk/>
          <pc:sldMk cId="586273872" sldId="261"/>
        </pc:sldMkLst>
        <pc:spChg chg="mod">
          <ac:chgData name="Matthew Collier (2305658)" userId="S::2305658@student.uwtsd.ac.uk::5ef1d70d-7965-451a-94cc-054f83499678" providerId="AD" clId="Web-{972DBCBF-82C2-6942-3E76-7E04B24916B8}" dt="2025-12-29T15:25:52.560" v="1941" actId="20577"/>
          <ac:spMkLst>
            <pc:docMk/>
            <pc:sldMk cId="586273872" sldId="261"/>
            <ac:spMk id="2" creationId="{A18B01C9-6945-3D9E-9358-731F15F9B43D}"/>
          </ac:spMkLst>
        </pc:spChg>
        <pc:spChg chg="mod">
          <ac:chgData name="Matthew Collier (2305658)" userId="S::2305658@student.uwtsd.ac.uk::5ef1d70d-7965-451a-94cc-054f83499678" providerId="AD" clId="Web-{972DBCBF-82C2-6942-3E76-7E04B24916B8}" dt="2025-12-29T18:13:47.668" v="3268" actId="20577"/>
          <ac:spMkLst>
            <pc:docMk/>
            <pc:sldMk cId="586273872" sldId="261"/>
            <ac:spMk id="3" creationId="{9130750E-6C9E-7466-ABA3-88A0D2338201}"/>
          </ac:spMkLst>
        </pc:spChg>
      </pc:sldChg>
    </pc:docChg>
  </pc:docChgLst>
  <pc:docChgLst>
    <pc:chgData name="Matthew Collier (2305658)" userId="S::2305658@student.uwtsd.ac.uk::5ef1d70d-7965-451a-94cc-054f83499678" providerId="AD" clId="Web-{64EFE47A-A623-9B02-EA9E-B8A410B314FB}"/>
    <pc:docChg chg="modSld">
      <pc:chgData name="Matthew Collier (2305658)" userId="S::2305658@student.uwtsd.ac.uk::5ef1d70d-7965-451a-94cc-054f83499678" providerId="AD" clId="Web-{64EFE47A-A623-9B02-EA9E-B8A410B314FB}" dt="2026-01-08T19:13:09.219" v="157"/>
      <pc:docMkLst>
        <pc:docMk/>
      </pc:docMkLst>
      <pc:sldChg chg="modTransition">
        <pc:chgData name="Matthew Collier (2305658)" userId="S::2305658@student.uwtsd.ac.uk::5ef1d70d-7965-451a-94cc-054f83499678" providerId="AD" clId="Web-{64EFE47A-A623-9B02-EA9E-B8A410B314FB}" dt="2026-01-08T18:42:22.836" v="14"/>
        <pc:sldMkLst>
          <pc:docMk/>
          <pc:sldMk cId="109857222" sldId="256"/>
        </pc:sldMkLst>
      </pc:sldChg>
      <pc:sldChg chg="modTransition">
        <pc:chgData name="Matthew Collier (2305658)" userId="S::2305658@student.uwtsd.ac.uk::5ef1d70d-7965-451a-94cc-054f83499678" providerId="AD" clId="Web-{64EFE47A-A623-9B02-EA9E-B8A410B314FB}" dt="2026-01-08T18:42:39.274" v="15"/>
        <pc:sldMkLst>
          <pc:docMk/>
          <pc:sldMk cId="3393997957" sldId="257"/>
        </pc:sldMkLst>
      </pc:sldChg>
      <pc:sldChg chg="modTransition">
        <pc:chgData name="Matthew Collier (2305658)" userId="S::2305658@student.uwtsd.ac.uk::5ef1d70d-7965-451a-94cc-054f83499678" providerId="AD" clId="Web-{64EFE47A-A623-9B02-EA9E-B8A410B314FB}" dt="2026-01-08T18:42:58.462" v="17"/>
        <pc:sldMkLst>
          <pc:docMk/>
          <pc:sldMk cId="1328850236" sldId="258"/>
        </pc:sldMkLst>
      </pc:sldChg>
      <pc:sldChg chg="addSp delSp modSp modTransition">
        <pc:chgData name="Matthew Collier (2305658)" userId="S::2305658@student.uwtsd.ac.uk::5ef1d70d-7965-451a-94cc-054f83499678" providerId="AD" clId="Web-{64EFE47A-A623-9B02-EA9E-B8A410B314FB}" dt="2026-01-08T18:43:00.337" v="18"/>
        <pc:sldMkLst>
          <pc:docMk/>
          <pc:sldMk cId="3179126315" sldId="259"/>
        </pc:sldMkLst>
        <pc:spChg chg="del">
          <ac:chgData name="Matthew Collier (2305658)" userId="S::2305658@student.uwtsd.ac.uk::5ef1d70d-7965-451a-94cc-054f83499678" providerId="AD" clId="Web-{64EFE47A-A623-9B02-EA9E-B8A410B314FB}" dt="2026-01-08T18:41:44.038" v="2"/>
          <ac:spMkLst>
            <pc:docMk/>
            <pc:sldMk cId="3179126315" sldId="259"/>
            <ac:spMk id="4" creationId="{EA2BF15F-5CB4-FD8E-EFE4-FA4897EDC8F0}"/>
          </ac:spMkLst>
        </pc:spChg>
        <pc:spChg chg="del mod">
          <ac:chgData name="Matthew Collier (2305658)" userId="S::2305658@student.uwtsd.ac.uk::5ef1d70d-7965-451a-94cc-054f83499678" providerId="AD" clId="Web-{64EFE47A-A623-9B02-EA9E-B8A410B314FB}" dt="2026-01-08T18:41:55.007" v="6"/>
          <ac:spMkLst>
            <pc:docMk/>
            <pc:sldMk cId="3179126315" sldId="259"/>
            <ac:spMk id="5" creationId="{0CCB3FBA-E967-EE63-D009-A17C5389E5F0}"/>
          </ac:spMkLst>
        </pc:spChg>
        <pc:graphicFrameChg chg="add modGraphic">
          <ac:chgData name="Matthew Collier (2305658)" userId="S::2305658@student.uwtsd.ac.uk::5ef1d70d-7965-451a-94cc-054f83499678" providerId="AD" clId="Web-{64EFE47A-A623-9B02-EA9E-B8A410B314FB}" dt="2026-01-08T18:42:04.648" v="11"/>
          <ac:graphicFrameMkLst>
            <pc:docMk/>
            <pc:sldMk cId="3179126315" sldId="259"/>
            <ac:graphicFrameMk id="8" creationId="{7CC2B2D9-474F-7A92-03DE-82D37AFE81E4}"/>
          </ac:graphicFrameMkLst>
        </pc:graphicFrameChg>
        <pc:picChg chg="add mod">
          <ac:chgData name="Matthew Collier (2305658)" userId="S::2305658@student.uwtsd.ac.uk::5ef1d70d-7965-451a-94cc-054f83499678" providerId="AD" clId="Web-{64EFE47A-A623-9B02-EA9E-B8A410B314FB}" dt="2026-01-08T18:42:11.367" v="12" actId="1076"/>
          <ac:picMkLst>
            <pc:docMk/>
            <pc:sldMk cId="3179126315" sldId="259"/>
            <ac:picMk id="6" creationId="{8035104D-1A85-8266-A78E-1E84F511D52A}"/>
          </ac:picMkLst>
        </pc:picChg>
      </pc:sldChg>
      <pc:sldChg chg="addSp delSp modSp modTransition">
        <pc:chgData name="Matthew Collier (2305658)" userId="S::2305658@student.uwtsd.ac.uk::5ef1d70d-7965-451a-94cc-054f83499678" providerId="AD" clId="Web-{64EFE47A-A623-9B02-EA9E-B8A410B314FB}" dt="2026-01-08T19:00:47.412" v="109"/>
        <pc:sldMkLst>
          <pc:docMk/>
          <pc:sldMk cId="154986806" sldId="260"/>
        </pc:sldMkLst>
        <pc:spChg chg="add del">
          <ac:chgData name="Matthew Collier (2305658)" userId="S::2305658@student.uwtsd.ac.uk::5ef1d70d-7965-451a-94cc-054f83499678" providerId="AD" clId="Web-{64EFE47A-A623-9B02-EA9E-B8A410B314FB}" dt="2026-01-08T19:00:47.412" v="109"/>
          <ac:spMkLst>
            <pc:docMk/>
            <pc:sldMk cId="154986806" sldId="260"/>
            <ac:spMk id="4" creationId="{1EFCDE43-2969-E183-81E9-65D8612C1CDB}"/>
          </ac:spMkLst>
        </pc:spChg>
        <pc:spChg chg="mod">
          <ac:chgData name="Matthew Collier (2305658)" userId="S::2305658@student.uwtsd.ac.uk::5ef1d70d-7965-451a-94cc-054f83499678" providerId="AD" clId="Web-{64EFE47A-A623-9B02-EA9E-B8A410B314FB}" dt="2026-01-08T18:59:22.582" v="99" actId="20577"/>
          <ac:spMkLst>
            <pc:docMk/>
            <pc:sldMk cId="154986806" sldId="260"/>
            <ac:spMk id="5" creationId="{9980D92E-46BF-D2D1-0C8C-29033D6C0281}"/>
          </ac:spMkLst>
        </pc:spChg>
        <pc:spChg chg="add mod">
          <ac:chgData name="Matthew Collier (2305658)" userId="S::2305658@student.uwtsd.ac.uk::5ef1d70d-7965-451a-94cc-054f83499678" providerId="AD" clId="Web-{64EFE47A-A623-9B02-EA9E-B8A410B314FB}" dt="2026-01-08T18:59:35.535" v="104" actId="14100"/>
          <ac:spMkLst>
            <pc:docMk/>
            <pc:sldMk cId="154986806" sldId="260"/>
            <ac:spMk id="6" creationId="{5D8CE06F-097B-C973-20AB-1EDE489BE0E4}"/>
          </ac:spMkLst>
        </pc:spChg>
      </pc:sldChg>
      <pc:sldChg chg="addSp delSp modSp mod modTransition setBg">
        <pc:chgData name="Matthew Collier (2305658)" userId="S::2305658@student.uwtsd.ac.uk::5ef1d70d-7965-451a-94cc-054f83499678" providerId="AD" clId="Web-{64EFE47A-A623-9B02-EA9E-B8A410B314FB}" dt="2026-01-08T18:55:46.045" v="60"/>
        <pc:sldMkLst>
          <pc:docMk/>
          <pc:sldMk cId="586273872" sldId="261"/>
        </pc:sldMkLst>
        <pc:spChg chg="mod">
          <ac:chgData name="Matthew Collier (2305658)" userId="S::2305658@student.uwtsd.ac.uk::5ef1d70d-7965-451a-94cc-054f83499678" providerId="AD" clId="Web-{64EFE47A-A623-9B02-EA9E-B8A410B314FB}" dt="2026-01-08T18:50:46.450" v="44"/>
          <ac:spMkLst>
            <pc:docMk/>
            <pc:sldMk cId="586273872" sldId="261"/>
            <ac:spMk id="2" creationId="{A18B01C9-6945-3D9E-9358-731F15F9B43D}"/>
          </ac:spMkLst>
        </pc:spChg>
        <pc:spChg chg="mod ord">
          <ac:chgData name="Matthew Collier (2305658)" userId="S::2305658@student.uwtsd.ac.uk::5ef1d70d-7965-451a-94cc-054f83499678" providerId="AD" clId="Web-{64EFE47A-A623-9B02-EA9E-B8A410B314FB}" dt="2026-01-08T18:50:46.450" v="44"/>
          <ac:spMkLst>
            <pc:docMk/>
            <pc:sldMk cId="586273872" sldId="261"/>
            <ac:spMk id="3" creationId="{9130750E-6C9E-7466-ABA3-88A0D2338201}"/>
          </ac:spMkLst>
        </pc:spChg>
        <pc:spChg chg="add del">
          <ac:chgData name="Matthew Collier (2305658)" userId="S::2305658@student.uwtsd.ac.uk::5ef1d70d-7965-451a-94cc-054f83499678" providerId="AD" clId="Web-{64EFE47A-A623-9B02-EA9E-B8A410B314FB}" dt="2026-01-08T18:50:46.450" v="44"/>
          <ac:spMkLst>
            <pc:docMk/>
            <pc:sldMk cId="586273872" sldId="261"/>
            <ac:spMk id="8" creationId="{70DFC902-7D23-471A-B557-B6B6917D7A0D}"/>
          </ac:spMkLst>
        </pc:spChg>
        <pc:spChg chg="add del">
          <ac:chgData name="Matthew Collier (2305658)" userId="S::2305658@student.uwtsd.ac.uk::5ef1d70d-7965-451a-94cc-054f83499678" providerId="AD" clId="Web-{64EFE47A-A623-9B02-EA9E-B8A410B314FB}" dt="2026-01-08T18:50:46.450" v="44"/>
          <ac:spMkLst>
            <pc:docMk/>
            <pc:sldMk cId="586273872" sldId="261"/>
            <ac:spMk id="10" creationId="{A55D5633-D557-4DCA-982C-FF36EB7A1C00}"/>
          </ac:spMkLst>
        </pc:spChg>
        <pc:spChg chg="add del">
          <ac:chgData name="Matthew Collier (2305658)" userId="S::2305658@student.uwtsd.ac.uk::5ef1d70d-7965-451a-94cc-054f83499678" providerId="AD" clId="Web-{64EFE47A-A623-9B02-EA9E-B8A410B314FB}" dt="2026-01-08T18:50:46.450" v="44"/>
          <ac:spMkLst>
            <pc:docMk/>
            <pc:sldMk cId="586273872" sldId="261"/>
            <ac:spMk id="12" creationId="{450D3AD2-FA80-415F-A9CE-54D884561CD7}"/>
          </ac:spMkLst>
        </pc:spChg>
        <pc:spChg chg="add">
          <ac:chgData name="Matthew Collier (2305658)" userId="S::2305658@student.uwtsd.ac.uk::5ef1d70d-7965-451a-94cc-054f83499678" providerId="AD" clId="Web-{64EFE47A-A623-9B02-EA9E-B8A410B314FB}" dt="2026-01-08T18:50:46.450" v="44"/>
          <ac:spMkLst>
            <pc:docMk/>
            <pc:sldMk cId="586273872" sldId="261"/>
            <ac:spMk id="17" creationId="{637B2035-1FCB-439A-B421-095E136C7E07}"/>
          </ac:spMkLst>
        </pc:spChg>
        <pc:spChg chg="add">
          <ac:chgData name="Matthew Collier (2305658)" userId="S::2305658@student.uwtsd.ac.uk::5ef1d70d-7965-451a-94cc-054f83499678" providerId="AD" clId="Web-{64EFE47A-A623-9B02-EA9E-B8A410B314FB}" dt="2026-01-08T18:50:46.450" v="44"/>
          <ac:spMkLst>
            <pc:docMk/>
            <pc:sldMk cId="586273872" sldId="261"/>
            <ac:spMk id="19" creationId="{676D6CDF-C512-4739-B158-55EE955EFA39}"/>
          </ac:spMkLst>
        </pc:spChg>
        <pc:picChg chg="add mod">
          <ac:chgData name="Matthew Collier (2305658)" userId="S::2305658@student.uwtsd.ac.uk::5ef1d70d-7965-451a-94cc-054f83499678" providerId="AD" clId="Web-{64EFE47A-A623-9B02-EA9E-B8A410B314FB}" dt="2026-01-08T18:50:46.450" v="44"/>
          <ac:picMkLst>
            <pc:docMk/>
            <pc:sldMk cId="586273872" sldId="261"/>
            <ac:picMk id="4" creationId="{1FA44706-AE56-FD8B-75C0-7B71BB69F739}"/>
          </ac:picMkLst>
        </pc:picChg>
      </pc:sldChg>
      <pc:sldChg chg="addSp delSp modSp mod modTransition setBg">
        <pc:chgData name="Matthew Collier (2305658)" userId="S::2305658@student.uwtsd.ac.uk::5ef1d70d-7965-451a-94cc-054f83499678" providerId="AD" clId="Web-{64EFE47A-A623-9B02-EA9E-B8A410B314FB}" dt="2026-01-08T18:55:47.967" v="61"/>
        <pc:sldMkLst>
          <pc:docMk/>
          <pc:sldMk cId="4095058880" sldId="262"/>
        </pc:sldMkLst>
        <pc:spChg chg="mod">
          <ac:chgData name="Matthew Collier (2305658)" userId="S::2305658@student.uwtsd.ac.uk::5ef1d70d-7965-451a-94cc-054f83499678" providerId="AD" clId="Web-{64EFE47A-A623-9B02-EA9E-B8A410B314FB}" dt="2026-01-08T18:52:14.342" v="54"/>
          <ac:spMkLst>
            <pc:docMk/>
            <pc:sldMk cId="4095058880" sldId="262"/>
            <ac:spMk id="2" creationId="{A5375872-71CE-DF88-948E-F97F8309567A}"/>
          </ac:spMkLst>
        </pc:spChg>
        <pc:spChg chg="mod ord">
          <ac:chgData name="Matthew Collier (2305658)" userId="S::2305658@student.uwtsd.ac.uk::5ef1d70d-7965-451a-94cc-054f83499678" providerId="AD" clId="Web-{64EFE47A-A623-9B02-EA9E-B8A410B314FB}" dt="2026-01-08T18:52:14.342" v="54"/>
          <ac:spMkLst>
            <pc:docMk/>
            <pc:sldMk cId="4095058880" sldId="262"/>
            <ac:spMk id="3" creationId="{FA19DE03-CB50-C189-93E8-E1E3AA963454}"/>
          </ac:spMkLst>
        </pc:spChg>
        <pc:spChg chg="add del">
          <ac:chgData name="Matthew Collier (2305658)" userId="S::2305658@student.uwtsd.ac.uk::5ef1d70d-7965-451a-94cc-054f83499678" providerId="AD" clId="Web-{64EFE47A-A623-9B02-EA9E-B8A410B314FB}" dt="2026-01-08T18:51:52.483" v="47"/>
          <ac:spMkLst>
            <pc:docMk/>
            <pc:sldMk cId="4095058880" sldId="262"/>
            <ac:spMk id="9" creationId="{E81BF4F6-F2CF-4984-9D14-D6966D92F99F}"/>
          </ac:spMkLst>
        </pc:spChg>
        <pc:spChg chg="add del">
          <ac:chgData name="Matthew Collier (2305658)" userId="S::2305658@student.uwtsd.ac.uk::5ef1d70d-7965-451a-94cc-054f83499678" providerId="AD" clId="Web-{64EFE47A-A623-9B02-EA9E-B8A410B314FB}" dt="2026-01-08T18:51:57.467" v="49"/>
          <ac:spMkLst>
            <pc:docMk/>
            <pc:sldMk cId="4095058880" sldId="262"/>
            <ac:spMk id="11" creationId="{6B2ADB95-0FA3-4BD7-A8AC-89D014A83E5B}"/>
          </ac:spMkLst>
        </pc:spChg>
        <pc:spChg chg="add del">
          <ac:chgData name="Matthew Collier (2305658)" userId="S::2305658@student.uwtsd.ac.uk::5ef1d70d-7965-451a-94cc-054f83499678" providerId="AD" clId="Web-{64EFE47A-A623-9B02-EA9E-B8A410B314FB}" dt="2026-01-08T18:51:57.467" v="49"/>
          <ac:spMkLst>
            <pc:docMk/>
            <pc:sldMk cId="4095058880" sldId="262"/>
            <ac:spMk id="12" creationId="{6A84B152-3496-4C52-AF08-97AFFC09DD2C}"/>
          </ac:spMkLst>
        </pc:spChg>
        <pc:spChg chg="add del">
          <ac:chgData name="Matthew Collier (2305658)" userId="S::2305658@student.uwtsd.ac.uk::5ef1d70d-7965-451a-94cc-054f83499678" providerId="AD" clId="Web-{64EFE47A-A623-9B02-EA9E-B8A410B314FB}" dt="2026-01-08T18:51:57.467" v="49"/>
          <ac:spMkLst>
            <pc:docMk/>
            <pc:sldMk cId="4095058880" sldId="262"/>
            <ac:spMk id="13" creationId="{C924DBCE-E731-4B22-8181-A39C1D86276C}"/>
          </ac:spMkLst>
        </pc:spChg>
        <pc:spChg chg="add del">
          <ac:chgData name="Matthew Collier (2305658)" userId="S::2305658@student.uwtsd.ac.uk::5ef1d70d-7965-451a-94cc-054f83499678" providerId="AD" clId="Web-{64EFE47A-A623-9B02-EA9E-B8A410B314FB}" dt="2026-01-08T18:51:57.467" v="49"/>
          <ac:spMkLst>
            <pc:docMk/>
            <pc:sldMk cId="4095058880" sldId="262"/>
            <ac:spMk id="15" creationId="{4CBF9756-6AC8-4C65-84DF-56FBFFA1D873}"/>
          </ac:spMkLst>
        </pc:spChg>
        <pc:spChg chg="add del">
          <ac:chgData name="Matthew Collier (2305658)" userId="S::2305658@student.uwtsd.ac.uk::5ef1d70d-7965-451a-94cc-054f83499678" providerId="AD" clId="Web-{64EFE47A-A623-9B02-EA9E-B8A410B314FB}" dt="2026-01-08T18:51:57.467" v="49"/>
          <ac:spMkLst>
            <pc:docMk/>
            <pc:sldMk cId="4095058880" sldId="262"/>
            <ac:spMk id="17" creationId="{2D385988-EAAF-4C27-AF8A-2BFBECAF3D4F}"/>
          </ac:spMkLst>
        </pc:spChg>
        <pc:spChg chg="add del">
          <ac:chgData name="Matthew Collier (2305658)" userId="S::2305658@student.uwtsd.ac.uk::5ef1d70d-7965-451a-94cc-054f83499678" providerId="AD" clId="Web-{64EFE47A-A623-9B02-EA9E-B8A410B314FB}" dt="2026-01-08T18:51:57.467" v="49"/>
          <ac:spMkLst>
            <pc:docMk/>
            <pc:sldMk cId="4095058880" sldId="262"/>
            <ac:spMk id="21" creationId="{B621D332-7329-4994-8836-C429A51B7549}"/>
          </ac:spMkLst>
        </pc:spChg>
        <pc:spChg chg="add del">
          <ac:chgData name="Matthew Collier (2305658)" userId="S::2305658@student.uwtsd.ac.uk::5ef1d70d-7965-451a-94cc-054f83499678" providerId="AD" clId="Web-{64EFE47A-A623-9B02-EA9E-B8A410B314FB}" dt="2026-01-08T18:51:57.467" v="49"/>
          <ac:spMkLst>
            <pc:docMk/>
            <pc:sldMk cId="4095058880" sldId="262"/>
            <ac:spMk id="23" creationId="{2D20F754-35A9-4508-BE3C-C59996D1437B}"/>
          </ac:spMkLst>
        </pc:spChg>
        <pc:spChg chg="add del">
          <ac:chgData name="Matthew Collier (2305658)" userId="S::2305658@student.uwtsd.ac.uk::5ef1d70d-7965-451a-94cc-054f83499678" providerId="AD" clId="Web-{64EFE47A-A623-9B02-EA9E-B8A410B314FB}" dt="2026-01-08T18:52:01.732" v="51"/>
          <ac:spMkLst>
            <pc:docMk/>
            <pc:sldMk cId="4095058880" sldId="262"/>
            <ac:spMk id="25" creationId="{640E93D9-F13F-4097-A159-E0A6CEBA8F3B}"/>
          </ac:spMkLst>
        </pc:spChg>
        <pc:spChg chg="add del">
          <ac:chgData name="Matthew Collier (2305658)" userId="S::2305658@student.uwtsd.ac.uk::5ef1d70d-7965-451a-94cc-054f83499678" providerId="AD" clId="Web-{64EFE47A-A623-9B02-EA9E-B8A410B314FB}" dt="2026-01-08T18:52:01.732" v="51"/>
          <ac:spMkLst>
            <pc:docMk/>
            <pc:sldMk cId="4095058880" sldId="262"/>
            <ac:spMk id="26" creationId="{BA3D150B-ADB5-401D-8304-C7845A109595}"/>
          </ac:spMkLst>
        </pc:spChg>
        <pc:spChg chg="add del">
          <ac:chgData name="Matthew Collier (2305658)" userId="S::2305658@student.uwtsd.ac.uk::5ef1d70d-7965-451a-94cc-054f83499678" providerId="AD" clId="Web-{64EFE47A-A623-9B02-EA9E-B8A410B314FB}" dt="2026-01-08T18:52:01.732" v="51"/>
          <ac:spMkLst>
            <pc:docMk/>
            <pc:sldMk cId="4095058880" sldId="262"/>
            <ac:spMk id="27" creationId="{ACD3AB31-A71C-4414-BA05-CF667CBA34D2}"/>
          </ac:spMkLst>
        </pc:spChg>
        <pc:spChg chg="add del">
          <ac:chgData name="Matthew Collier (2305658)" userId="S::2305658@student.uwtsd.ac.uk::5ef1d70d-7965-451a-94cc-054f83499678" providerId="AD" clId="Web-{64EFE47A-A623-9B02-EA9E-B8A410B314FB}" dt="2026-01-08T18:52:14.326" v="53"/>
          <ac:spMkLst>
            <pc:docMk/>
            <pc:sldMk cId="4095058880" sldId="262"/>
            <ac:spMk id="29" creationId="{B4C4EC46-EC6F-A0A9-36BF-531F5C8200EB}"/>
          </ac:spMkLst>
        </pc:spChg>
        <pc:spChg chg="add del">
          <ac:chgData name="Matthew Collier (2305658)" userId="S::2305658@student.uwtsd.ac.uk::5ef1d70d-7965-451a-94cc-054f83499678" providerId="AD" clId="Web-{64EFE47A-A623-9B02-EA9E-B8A410B314FB}" dt="2026-01-08T18:52:14.326" v="53"/>
          <ac:spMkLst>
            <pc:docMk/>
            <pc:sldMk cId="4095058880" sldId="262"/>
            <ac:spMk id="30" creationId="{F13763C0-6092-3B3C-822A-21E174E3A089}"/>
          </ac:spMkLst>
        </pc:spChg>
        <pc:spChg chg="add del">
          <ac:chgData name="Matthew Collier (2305658)" userId="S::2305658@student.uwtsd.ac.uk::5ef1d70d-7965-451a-94cc-054f83499678" providerId="AD" clId="Web-{64EFE47A-A623-9B02-EA9E-B8A410B314FB}" dt="2026-01-08T18:52:14.326" v="53"/>
          <ac:spMkLst>
            <pc:docMk/>
            <pc:sldMk cId="4095058880" sldId="262"/>
            <ac:spMk id="31" creationId="{D4ECF21D-729A-005C-E880-CA278A4F4539}"/>
          </ac:spMkLst>
        </pc:spChg>
        <pc:spChg chg="add del">
          <ac:chgData name="Matthew Collier (2305658)" userId="S::2305658@student.uwtsd.ac.uk::5ef1d70d-7965-451a-94cc-054f83499678" providerId="AD" clId="Web-{64EFE47A-A623-9B02-EA9E-B8A410B314FB}" dt="2026-01-08T18:52:14.326" v="53"/>
          <ac:spMkLst>
            <pc:docMk/>
            <pc:sldMk cId="4095058880" sldId="262"/>
            <ac:spMk id="32" creationId="{0BEDAEA2-865D-E67C-A774-2FD2DD4A235A}"/>
          </ac:spMkLst>
        </pc:spChg>
        <pc:spChg chg="add">
          <ac:chgData name="Matthew Collier (2305658)" userId="S::2305658@student.uwtsd.ac.uk::5ef1d70d-7965-451a-94cc-054f83499678" providerId="AD" clId="Web-{64EFE47A-A623-9B02-EA9E-B8A410B314FB}" dt="2026-01-08T18:52:14.342" v="54"/>
          <ac:spMkLst>
            <pc:docMk/>
            <pc:sldMk cId="4095058880" sldId="262"/>
            <ac:spMk id="34" creationId="{460B0EFB-53ED-4F35-B05D-F658EA021C65}"/>
          </ac:spMkLst>
        </pc:spChg>
        <pc:spChg chg="add">
          <ac:chgData name="Matthew Collier (2305658)" userId="S::2305658@student.uwtsd.ac.uk::5ef1d70d-7965-451a-94cc-054f83499678" providerId="AD" clId="Web-{64EFE47A-A623-9B02-EA9E-B8A410B314FB}" dt="2026-01-08T18:52:14.342" v="54"/>
          <ac:spMkLst>
            <pc:docMk/>
            <pc:sldMk cId="4095058880" sldId="262"/>
            <ac:spMk id="35" creationId="{835EF3DD-7D43-4A27-8967-A92FD8CC9365}"/>
          </ac:spMkLst>
        </pc:spChg>
        <pc:picChg chg="add mod ord">
          <ac:chgData name="Matthew Collier (2305658)" userId="S::2305658@student.uwtsd.ac.uk::5ef1d70d-7965-451a-94cc-054f83499678" providerId="AD" clId="Web-{64EFE47A-A623-9B02-EA9E-B8A410B314FB}" dt="2026-01-08T18:52:14.342" v="54"/>
          <ac:picMkLst>
            <pc:docMk/>
            <pc:sldMk cId="4095058880" sldId="262"/>
            <ac:picMk id="4" creationId="{9D22DF56-2292-8BE2-B280-4343862BA2EC}"/>
          </ac:picMkLst>
        </pc:picChg>
      </pc:sldChg>
      <pc:sldChg chg="addSp modSp mod modTransition setBg">
        <pc:chgData name="Matthew Collier (2305658)" userId="S::2305658@student.uwtsd.ac.uk::5ef1d70d-7965-451a-94cc-054f83499678" providerId="AD" clId="Web-{64EFE47A-A623-9B02-EA9E-B8A410B314FB}" dt="2026-01-08T18:55:50.842" v="62"/>
        <pc:sldMkLst>
          <pc:docMk/>
          <pc:sldMk cId="1715083812" sldId="263"/>
        </pc:sldMkLst>
        <pc:spChg chg="mod">
          <ac:chgData name="Matthew Collier (2305658)" userId="S::2305658@student.uwtsd.ac.uk::5ef1d70d-7965-451a-94cc-054f83499678" providerId="AD" clId="Web-{64EFE47A-A623-9B02-EA9E-B8A410B314FB}" dt="2026-01-08T18:53:20.436" v="56"/>
          <ac:spMkLst>
            <pc:docMk/>
            <pc:sldMk cId="1715083812" sldId="263"/>
            <ac:spMk id="2" creationId="{2D5BBF0F-3826-BD27-3E64-D0D0BDC4ABB9}"/>
          </ac:spMkLst>
        </pc:spChg>
        <pc:spChg chg="mod">
          <ac:chgData name="Matthew Collier (2305658)" userId="S::2305658@student.uwtsd.ac.uk::5ef1d70d-7965-451a-94cc-054f83499678" providerId="AD" clId="Web-{64EFE47A-A623-9B02-EA9E-B8A410B314FB}" dt="2026-01-08T18:53:20.436" v="56"/>
          <ac:spMkLst>
            <pc:docMk/>
            <pc:sldMk cId="1715083812" sldId="263"/>
            <ac:spMk id="3" creationId="{F41CCFD7-0F8F-B9EC-A2B4-26DC5DED7014}"/>
          </ac:spMkLst>
        </pc:spChg>
        <pc:spChg chg="add">
          <ac:chgData name="Matthew Collier (2305658)" userId="S::2305658@student.uwtsd.ac.uk::5ef1d70d-7965-451a-94cc-054f83499678" providerId="AD" clId="Web-{64EFE47A-A623-9B02-EA9E-B8A410B314FB}" dt="2026-01-08T18:53:20.436" v="56"/>
          <ac:spMkLst>
            <pc:docMk/>
            <pc:sldMk cId="1715083812" sldId="263"/>
            <ac:spMk id="9" creationId="{D009D6D5-DAC2-4A8B-A17A-E206B9012D09}"/>
          </ac:spMkLst>
        </pc:spChg>
        <pc:picChg chg="add mod">
          <ac:chgData name="Matthew Collier (2305658)" userId="S::2305658@student.uwtsd.ac.uk::5ef1d70d-7965-451a-94cc-054f83499678" providerId="AD" clId="Web-{64EFE47A-A623-9B02-EA9E-B8A410B314FB}" dt="2026-01-08T18:53:20.436" v="56"/>
          <ac:picMkLst>
            <pc:docMk/>
            <pc:sldMk cId="1715083812" sldId="263"/>
            <ac:picMk id="4" creationId="{C7E765BE-7C18-B06C-B963-1CC20967AC32}"/>
          </ac:picMkLst>
        </pc:picChg>
      </pc:sldChg>
      <pc:sldChg chg="addSp modSp mod modTransition setBg">
        <pc:chgData name="Matthew Collier (2305658)" userId="S::2305658@student.uwtsd.ac.uk::5ef1d70d-7965-451a-94cc-054f83499678" providerId="AD" clId="Web-{64EFE47A-A623-9B02-EA9E-B8A410B314FB}" dt="2026-01-08T18:56:05.029" v="63"/>
        <pc:sldMkLst>
          <pc:docMk/>
          <pc:sldMk cId="989964554" sldId="264"/>
        </pc:sldMkLst>
        <pc:spChg chg="mod">
          <ac:chgData name="Matthew Collier (2305658)" userId="S::2305658@student.uwtsd.ac.uk::5ef1d70d-7965-451a-94cc-054f83499678" providerId="AD" clId="Web-{64EFE47A-A623-9B02-EA9E-B8A410B314FB}" dt="2026-01-08T18:54:09.639" v="57"/>
          <ac:spMkLst>
            <pc:docMk/>
            <pc:sldMk cId="989964554" sldId="264"/>
            <ac:spMk id="2" creationId="{D25EC615-2B9D-10A0-ADDD-2763BD85A705}"/>
          </ac:spMkLst>
        </pc:spChg>
        <pc:spChg chg="mod">
          <ac:chgData name="Matthew Collier (2305658)" userId="S::2305658@student.uwtsd.ac.uk::5ef1d70d-7965-451a-94cc-054f83499678" providerId="AD" clId="Web-{64EFE47A-A623-9B02-EA9E-B8A410B314FB}" dt="2026-01-08T18:54:09.639" v="57"/>
          <ac:spMkLst>
            <pc:docMk/>
            <pc:sldMk cId="989964554" sldId="264"/>
            <ac:spMk id="3" creationId="{D9CA1C9F-2FF9-87F1-F525-77C7106254E9}"/>
          </ac:spMkLst>
        </pc:spChg>
        <pc:spChg chg="add">
          <ac:chgData name="Matthew Collier (2305658)" userId="S::2305658@student.uwtsd.ac.uk::5ef1d70d-7965-451a-94cc-054f83499678" providerId="AD" clId="Web-{64EFE47A-A623-9B02-EA9E-B8A410B314FB}" dt="2026-01-08T18:54:09.639" v="57"/>
          <ac:spMkLst>
            <pc:docMk/>
            <pc:sldMk cId="989964554" sldId="264"/>
            <ac:spMk id="8" creationId="{17718681-A12E-49D6-9925-DD7C68176D61}"/>
          </ac:spMkLst>
        </pc:spChg>
        <pc:spChg chg="add">
          <ac:chgData name="Matthew Collier (2305658)" userId="S::2305658@student.uwtsd.ac.uk::5ef1d70d-7965-451a-94cc-054f83499678" providerId="AD" clId="Web-{64EFE47A-A623-9B02-EA9E-B8A410B314FB}" dt="2026-01-08T18:54:09.639" v="57"/>
          <ac:spMkLst>
            <pc:docMk/>
            <pc:sldMk cId="989964554" sldId="264"/>
            <ac:spMk id="10" creationId="{FBD77573-9EF2-4C35-8285-A1CF6FBB0EA5}"/>
          </ac:spMkLst>
        </pc:spChg>
      </pc:sldChg>
      <pc:sldChg chg="modTransition">
        <pc:chgData name="Matthew Collier (2305658)" userId="S::2305658@student.uwtsd.ac.uk::5ef1d70d-7965-451a-94cc-054f83499678" providerId="AD" clId="Web-{64EFE47A-A623-9B02-EA9E-B8A410B314FB}" dt="2026-01-08T18:42:55.821" v="16"/>
        <pc:sldMkLst>
          <pc:docMk/>
          <pc:sldMk cId="1060729831" sldId="265"/>
        </pc:sldMkLst>
      </pc:sldChg>
      <pc:sldChg chg="addSp modSp mod modTransition setBg">
        <pc:chgData name="Matthew Collier (2305658)" userId="S::2305658@student.uwtsd.ac.uk::5ef1d70d-7965-451a-94cc-054f83499678" providerId="AD" clId="Web-{64EFE47A-A623-9B02-EA9E-B8A410B314FB}" dt="2026-01-08T18:56:18.701" v="64"/>
        <pc:sldMkLst>
          <pc:docMk/>
          <pc:sldMk cId="1868424998" sldId="266"/>
        </pc:sldMkLst>
        <pc:spChg chg="mod">
          <ac:chgData name="Matthew Collier (2305658)" userId="S::2305658@student.uwtsd.ac.uk::5ef1d70d-7965-451a-94cc-054f83499678" providerId="AD" clId="Web-{64EFE47A-A623-9B02-EA9E-B8A410B314FB}" dt="2026-01-08T18:55:32.342" v="59"/>
          <ac:spMkLst>
            <pc:docMk/>
            <pc:sldMk cId="1868424998" sldId="266"/>
            <ac:spMk id="2" creationId="{88146DBC-3605-DF47-5822-B8CC7176734C}"/>
          </ac:spMkLst>
        </pc:spChg>
        <pc:spChg chg="mod">
          <ac:chgData name="Matthew Collier (2305658)" userId="S::2305658@student.uwtsd.ac.uk::5ef1d70d-7965-451a-94cc-054f83499678" providerId="AD" clId="Web-{64EFE47A-A623-9B02-EA9E-B8A410B314FB}" dt="2026-01-08T18:55:32.342" v="59"/>
          <ac:spMkLst>
            <pc:docMk/>
            <pc:sldMk cId="1868424998" sldId="266"/>
            <ac:spMk id="3" creationId="{7F7AC11D-2289-74CE-3374-BEC543356CAE}"/>
          </ac:spMkLst>
        </pc:spChg>
        <pc:spChg chg="add">
          <ac:chgData name="Matthew Collier (2305658)" userId="S::2305658@student.uwtsd.ac.uk::5ef1d70d-7965-451a-94cc-054f83499678" providerId="AD" clId="Web-{64EFE47A-A623-9B02-EA9E-B8A410B314FB}" dt="2026-01-08T18:55:32.342" v="59"/>
          <ac:spMkLst>
            <pc:docMk/>
            <pc:sldMk cId="1868424998" sldId="266"/>
            <ac:spMk id="9" creationId="{D009D6D5-DAC2-4A8B-A17A-E206B9012D09}"/>
          </ac:spMkLst>
        </pc:spChg>
        <pc:picChg chg="add mod">
          <ac:chgData name="Matthew Collier (2305658)" userId="S::2305658@student.uwtsd.ac.uk::5ef1d70d-7965-451a-94cc-054f83499678" providerId="AD" clId="Web-{64EFE47A-A623-9B02-EA9E-B8A410B314FB}" dt="2026-01-08T18:55:32.342" v="59"/>
          <ac:picMkLst>
            <pc:docMk/>
            <pc:sldMk cId="1868424998" sldId="266"/>
            <ac:picMk id="4" creationId="{96044BBF-8D3A-CBFA-748C-65F3D61CA34F}"/>
          </ac:picMkLst>
        </pc:picChg>
      </pc:sldChg>
      <pc:sldChg chg="addSp delSp modSp modTransition">
        <pc:chgData name="Matthew Collier (2305658)" userId="S::2305658@student.uwtsd.ac.uk::5ef1d70d-7965-451a-94cc-054f83499678" providerId="AD" clId="Web-{64EFE47A-A623-9B02-EA9E-B8A410B314FB}" dt="2026-01-08T18:58:24.518" v="78" actId="1076"/>
        <pc:sldMkLst>
          <pc:docMk/>
          <pc:sldMk cId="1265933226" sldId="267"/>
        </pc:sldMkLst>
        <pc:spChg chg="mod">
          <ac:chgData name="Matthew Collier (2305658)" userId="S::2305658@student.uwtsd.ac.uk::5ef1d70d-7965-451a-94cc-054f83499678" providerId="AD" clId="Web-{64EFE47A-A623-9B02-EA9E-B8A410B314FB}" dt="2026-01-08T18:49:07.729" v="28"/>
          <ac:spMkLst>
            <pc:docMk/>
            <pc:sldMk cId="1265933226" sldId="267"/>
            <ac:spMk id="2" creationId="{3112743C-29BA-50D2-6386-9255A98C62DB}"/>
          </ac:spMkLst>
        </pc:spChg>
        <pc:spChg chg="add mod">
          <ac:chgData name="Matthew Collier (2305658)" userId="S::2305658@student.uwtsd.ac.uk::5ef1d70d-7965-451a-94cc-054f83499678" providerId="AD" clId="Web-{64EFE47A-A623-9B02-EA9E-B8A410B314FB}" dt="2026-01-08T18:58:24.518" v="78" actId="1076"/>
          <ac:spMkLst>
            <pc:docMk/>
            <pc:sldMk cId="1265933226" sldId="267"/>
            <ac:spMk id="3" creationId="{46BB4447-2089-3E71-3D0F-0EDCDFFE3002}"/>
          </ac:spMkLst>
        </pc:spChg>
        <pc:spChg chg="add del">
          <ac:chgData name="Matthew Collier (2305658)" userId="S::2305658@student.uwtsd.ac.uk::5ef1d70d-7965-451a-94cc-054f83499678" providerId="AD" clId="Web-{64EFE47A-A623-9B02-EA9E-B8A410B314FB}" dt="2026-01-08T18:49:07.729" v="28"/>
          <ac:spMkLst>
            <pc:docMk/>
            <pc:sldMk cId="1265933226" sldId="267"/>
            <ac:spMk id="14" creationId="{022BDE4A-8A20-4A69-9C5A-581C82036A4D}"/>
          </ac:spMkLst>
        </pc:spChg>
        <pc:spChg chg="add del">
          <ac:chgData name="Matthew Collier (2305658)" userId="S::2305658@student.uwtsd.ac.uk::5ef1d70d-7965-451a-94cc-054f83499678" providerId="AD" clId="Web-{64EFE47A-A623-9B02-EA9E-B8A410B314FB}" dt="2026-01-08T18:49:07.729" v="27"/>
          <ac:spMkLst>
            <pc:docMk/>
            <pc:sldMk cId="1265933226" sldId="267"/>
            <ac:spMk id="19" creationId="{F0087D53-9295-4463-AAE4-D5C626046E9F}"/>
          </ac:spMkLst>
        </pc:spChg>
        <pc:spChg chg="add del">
          <ac:chgData name="Matthew Collier (2305658)" userId="S::2305658@student.uwtsd.ac.uk::5ef1d70d-7965-451a-94cc-054f83499678" providerId="AD" clId="Web-{64EFE47A-A623-9B02-EA9E-B8A410B314FB}" dt="2026-01-08T18:49:07.729" v="27"/>
          <ac:spMkLst>
            <pc:docMk/>
            <pc:sldMk cId="1265933226" sldId="267"/>
            <ac:spMk id="21" creationId="{D6A9C53F-5F90-40A5-8C85-5412D39C8C68}"/>
          </ac:spMkLst>
        </pc:spChg>
        <pc:spChg chg="add">
          <ac:chgData name="Matthew Collier (2305658)" userId="S::2305658@student.uwtsd.ac.uk::5ef1d70d-7965-451a-94cc-054f83499678" providerId="AD" clId="Web-{64EFE47A-A623-9B02-EA9E-B8A410B314FB}" dt="2026-01-08T18:49:07.729" v="28"/>
          <ac:spMkLst>
            <pc:docMk/>
            <pc:sldMk cId="1265933226" sldId="267"/>
            <ac:spMk id="23" creationId="{99ED5833-B85B-4103-8A3B-CAB0308E6C15}"/>
          </ac:spMkLst>
        </pc:spChg>
        <pc:picChg chg="mod">
          <ac:chgData name="Matthew Collier (2305658)" userId="S::2305658@student.uwtsd.ac.uk::5ef1d70d-7965-451a-94cc-054f83499678" providerId="AD" clId="Web-{64EFE47A-A623-9B02-EA9E-B8A410B314FB}" dt="2026-01-08T18:49:07.729" v="28"/>
          <ac:picMkLst>
            <pc:docMk/>
            <pc:sldMk cId="1265933226" sldId="267"/>
            <ac:picMk id="4" creationId="{5A145C72-2DCC-CB68-D1BD-11BC0F7DCAFD}"/>
          </ac:picMkLst>
        </pc:picChg>
        <pc:picChg chg="mod ord">
          <ac:chgData name="Matthew Collier (2305658)" userId="S::2305658@student.uwtsd.ac.uk::5ef1d70d-7965-451a-94cc-054f83499678" providerId="AD" clId="Web-{64EFE47A-A623-9B02-EA9E-B8A410B314FB}" dt="2026-01-08T18:49:07.729" v="28"/>
          <ac:picMkLst>
            <pc:docMk/>
            <pc:sldMk cId="1265933226" sldId="267"/>
            <ac:picMk id="5" creationId="{C231A2DF-8C58-D5DB-A564-9AA90B634F14}"/>
          </ac:picMkLst>
        </pc:picChg>
      </pc:sldChg>
      <pc:sldChg chg="addSp delSp modSp mod modTransition setBg">
        <pc:chgData name="Matthew Collier (2305658)" userId="S::2305658@student.uwtsd.ac.uk::5ef1d70d-7965-451a-94cc-054f83499678" providerId="AD" clId="Web-{64EFE47A-A623-9B02-EA9E-B8A410B314FB}" dt="2026-01-08T18:56:23.092" v="66"/>
        <pc:sldMkLst>
          <pc:docMk/>
          <pc:sldMk cId="3670405496" sldId="268"/>
        </pc:sldMkLst>
        <pc:spChg chg="mod">
          <ac:chgData name="Matthew Collier (2305658)" userId="S::2305658@student.uwtsd.ac.uk::5ef1d70d-7965-451a-94cc-054f83499678" providerId="AD" clId="Web-{64EFE47A-A623-9B02-EA9E-B8A410B314FB}" dt="2026-01-08T18:49:52.260" v="39"/>
          <ac:spMkLst>
            <pc:docMk/>
            <pc:sldMk cId="3670405496" sldId="268"/>
            <ac:spMk id="2" creationId="{7C8C2BD2-147B-F1B6-930F-15DD90E26E0A}"/>
          </ac:spMkLst>
        </pc:spChg>
        <pc:spChg chg="add del mod">
          <ac:chgData name="Matthew Collier (2305658)" userId="S::2305658@student.uwtsd.ac.uk::5ef1d70d-7965-451a-94cc-054f83499678" providerId="AD" clId="Web-{64EFE47A-A623-9B02-EA9E-B8A410B314FB}" dt="2026-01-08T18:49:52.260" v="39"/>
          <ac:spMkLst>
            <pc:docMk/>
            <pc:sldMk cId="3670405496" sldId="268"/>
            <ac:spMk id="3" creationId="{F2DADE17-FE81-2973-DB54-A238B1501DE7}"/>
          </ac:spMkLst>
        </pc:spChg>
        <pc:spChg chg="add del">
          <ac:chgData name="Matthew Collier (2305658)" userId="S::2305658@student.uwtsd.ac.uk::5ef1d70d-7965-451a-94cc-054f83499678" providerId="AD" clId="Web-{64EFE47A-A623-9B02-EA9E-B8A410B314FB}" dt="2026-01-08T18:49:32.526" v="30"/>
          <ac:spMkLst>
            <pc:docMk/>
            <pc:sldMk cId="3670405496" sldId="268"/>
            <ac:spMk id="8" creationId="{8249E89B-63A5-45DA-A170-5B661FCE4F6E}"/>
          </ac:spMkLst>
        </pc:spChg>
        <pc:spChg chg="add del">
          <ac:chgData name="Matthew Collier (2305658)" userId="S::2305658@student.uwtsd.ac.uk::5ef1d70d-7965-451a-94cc-054f83499678" providerId="AD" clId="Web-{64EFE47A-A623-9B02-EA9E-B8A410B314FB}" dt="2026-01-08T18:49:32.526" v="30"/>
          <ac:spMkLst>
            <pc:docMk/>
            <pc:sldMk cId="3670405496" sldId="268"/>
            <ac:spMk id="10" creationId="{A5D714AD-9E94-4752-AA45-D4B0EAAB52E2}"/>
          </ac:spMkLst>
        </pc:spChg>
        <pc:spChg chg="add del">
          <ac:chgData name="Matthew Collier (2305658)" userId="S::2305658@student.uwtsd.ac.uk::5ef1d70d-7965-451a-94cc-054f83499678" providerId="AD" clId="Web-{64EFE47A-A623-9B02-EA9E-B8A410B314FB}" dt="2026-01-08T18:49:32.526" v="30"/>
          <ac:spMkLst>
            <pc:docMk/>
            <pc:sldMk cId="3670405496" sldId="268"/>
            <ac:spMk id="12" creationId="{7FF89E09-42FB-4694-96E4-95652B1D83E4}"/>
          </ac:spMkLst>
        </pc:spChg>
        <pc:spChg chg="add del">
          <ac:chgData name="Matthew Collier (2305658)" userId="S::2305658@student.uwtsd.ac.uk::5ef1d70d-7965-451a-94cc-054f83499678" providerId="AD" clId="Web-{64EFE47A-A623-9B02-EA9E-B8A410B314FB}" dt="2026-01-08T18:49:32.526" v="30"/>
          <ac:spMkLst>
            <pc:docMk/>
            <pc:sldMk cId="3670405496" sldId="268"/>
            <ac:spMk id="14" creationId="{25D3C032-881F-4579-A4BF-0FA966E9F350}"/>
          </ac:spMkLst>
        </pc:spChg>
        <pc:spChg chg="add del">
          <ac:chgData name="Matthew Collier (2305658)" userId="S::2305658@student.uwtsd.ac.uk::5ef1d70d-7965-451a-94cc-054f83499678" providerId="AD" clId="Web-{64EFE47A-A623-9B02-EA9E-B8A410B314FB}" dt="2026-01-08T18:49:37.745" v="32"/>
          <ac:spMkLst>
            <pc:docMk/>
            <pc:sldMk cId="3670405496" sldId="268"/>
            <ac:spMk id="16" creationId="{27FCFAB8-9E9C-414D-9FCB-CECED12D584F}"/>
          </ac:spMkLst>
        </pc:spChg>
        <pc:spChg chg="add del">
          <ac:chgData name="Matthew Collier (2305658)" userId="S::2305658@student.uwtsd.ac.uk::5ef1d70d-7965-451a-94cc-054f83499678" providerId="AD" clId="Web-{64EFE47A-A623-9B02-EA9E-B8A410B314FB}" dt="2026-01-08T18:49:37.745" v="32"/>
          <ac:spMkLst>
            <pc:docMk/>
            <pc:sldMk cId="3670405496" sldId="268"/>
            <ac:spMk id="17" creationId="{7921BC47-1DAA-41BD-BE0B-A61A5937045E}"/>
          </ac:spMkLst>
        </pc:spChg>
        <pc:spChg chg="add del">
          <ac:chgData name="Matthew Collier (2305658)" userId="S::2305658@student.uwtsd.ac.uk::5ef1d70d-7965-451a-94cc-054f83499678" providerId="AD" clId="Web-{64EFE47A-A623-9B02-EA9E-B8A410B314FB}" dt="2026-01-08T18:49:37.745" v="32"/>
          <ac:spMkLst>
            <pc:docMk/>
            <pc:sldMk cId="3670405496" sldId="268"/>
            <ac:spMk id="18" creationId="{76C16827-9A48-4468-BE81-11EC18E0AE54}"/>
          </ac:spMkLst>
        </pc:spChg>
        <pc:spChg chg="add del">
          <ac:chgData name="Matthew Collier (2305658)" userId="S::2305658@student.uwtsd.ac.uk::5ef1d70d-7965-451a-94cc-054f83499678" providerId="AD" clId="Web-{64EFE47A-A623-9B02-EA9E-B8A410B314FB}" dt="2026-01-08T18:49:41.964" v="34"/>
          <ac:spMkLst>
            <pc:docMk/>
            <pc:sldMk cId="3670405496" sldId="268"/>
            <ac:spMk id="20" creationId="{B50AB553-2A96-4A92-96F2-93548E096954}"/>
          </ac:spMkLst>
        </pc:spChg>
        <pc:spChg chg="add del">
          <ac:chgData name="Matthew Collier (2305658)" userId="S::2305658@student.uwtsd.ac.uk::5ef1d70d-7965-451a-94cc-054f83499678" providerId="AD" clId="Web-{64EFE47A-A623-9B02-EA9E-B8A410B314FB}" dt="2026-01-08T18:49:49.885" v="36"/>
          <ac:spMkLst>
            <pc:docMk/>
            <pc:sldMk cId="3670405496" sldId="268"/>
            <ac:spMk id="22" creationId="{6CC7D015-0DD8-420F-A568-AC4FEDC41251}"/>
          </ac:spMkLst>
        </pc:spChg>
        <pc:spChg chg="add del">
          <ac:chgData name="Matthew Collier (2305658)" userId="S::2305658@student.uwtsd.ac.uk::5ef1d70d-7965-451a-94cc-054f83499678" providerId="AD" clId="Web-{64EFE47A-A623-9B02-EA9E-B8A410B314FB}" dt="2026-01-08T18:49:49.885" v="36"/>
          <ac:spMkLst>
            <pc:docMk/>
            <pc:sldMk cId="3670405496" sldId="268"/>
            <ac:spMk id="23" creationId="{F2DADE17-FE81-2973-DB54-A238B1501DE7}"/>
          </ac:spMkLst>
        </pc:spChg>
        <pc:spChg chg="add del">
          <ac:chgData name="Matthew Collier (2305658)" userId="S::2305658@student.uwtsd.ac.uk::5ef1d70d-7965-451a-94cc-054f83499678" providerId="AD" clId="Web-{64EFE47A-A623-9B02-EA9E-B8A410B314FB}" dt="2026-01-08T18:49:52.260" v="38"/>
          <ac:spMkLst>
            <pc:docMk/>
            <pc:sldMk cId="3670405496" sldId="268"/>
            <ac:spMk id="25" creationId="{4D5C4330-C44A-435E-8E7B-CF183E4CBA30}"/>
          </ac:spMkLst>
        </pc:spChg>
        <pc:spChg chg="add del">
          <ac:chgData name="Matthew Collier (2305658)" userId="S::2305658@student.uwtsd.ac.uk::5ef1d70d-7965-451a-94cc-054f83499678" providerId="AD" clId="Web-{64EFE47A-A623-9B02-EA9E-B8A410B314FB}" dt="2026-01-08T18:49:52.260" v="38"/>
          <ac:spMkLst>
            <pc:docMk/>
            <pc:sldMk cId="3670405496" sldId="268"/>
            <ac:spMk id="26" creationId="{16B9FAF4-4B18-4D7E-AF38-5EDDA8A6A080}"/>
          </ac:spMkLst>
        </pc:spChg>
        <pc:spChg chg="add del">
          <ac:chgData name="Matthew Collier (2305658)" userId="S::2305658@student.uwtsd.ac.uk::5ef1d70d-7965-451a-94cc-054f83499678" providerId="AD" clId="Web-{64EFE47A-A623-9B02-EA9E-B8A410B314FB}" dt="2026-01-08T18:49:52.260" v="38"/>
          <ac:spMkLst>
            <pc:docMk/>
            <pc:sldMk cId="3670405496" sldId="268"/>
            <ac:spMk id="27" creationId="{F2DADE17-FE81-2973-DB54-A238B1501DE7}"/>
          </ac:spMkLst>
        </pc:spChg>
        <pc:spChg chg="add">
          <ac:chgData name="Matthew Collier (2305658)" userId="S::2305658@student.uwtsd.ac.uk::5ef1d70d-7965-451a-94cc-054f83499678" providerId="AD" clId="Web-{64EFE47A-A623-9B02-EA9E-B8A410B314FB}" dt="2026-01-08T18:49:52.260" v="39"/>
          <ac:spMkLst>
            <pc:docMk/>
            <pc:sldMk cId="3670405496" sldId="268"/>
            <ac:spMk id="29" creationId="{00A0D747-F38B-4A99-9985-62CE8C24765F}"/>
          </ac:spMkLst>
        </pc:spChg>
        <pc:spChg chg="add">
          <ac:chgData name="Matthew Collier (2305658)" userId="S::2305658@student.uwtsd.ac.uk::5ef1d70d-7965-451a-94cc-054f83499678" providerId="AD" clId="Web-{64EFE47A-A623-9B02-EA9E-B8A410B314FB}" dt="2026-01-08T18:49:52.260" v="39"/>
          <ac:spMkLst>
            <pc:docMk/>
            <pc:sldMk cId="3670405496" sldId="268"/>
            <ac:spMk id="30" creationId="{3D1BF32B-6CA3-4695-8A0C-1AC789B58D94}"/>
          </ac:spMkLst>
        </pc:spChg>
        <pc:spChg chg="add">
          <ac:chgData name="Matthew Collier (2305658)" userId="S::2305658@student.uwtsd.ac.uk::5ef1d70d-7965-451a-94cc-054f83499678" providerId="AD" clId="Web-{64EFE47A-A623-9B02-EA9E-B8A410B314FB}" dt="2026-01-08T18:49:52.260" v="39"/>
          <ac:spMkLst>
            <pc:docMk/>
            <pc:sldMk cId="3670405496" sldId="268"/>
            <ac:spMk id="31" creationId="{F2DADE17-FE81-2973-DB54-A238B1501DE7}"/>
          </ac:spMkLst>
        </pc:spChg>
        <pc:graphicFrameChg chg="add del">
          <ac:chgData name="Matthew Collier (2305658)" userId="S::2305658@student.uwtsd.ac.uk::5ef1d70d-7965-451a-94cc-054f83499678" providerId="AD" clId="Web-{64EFE47A-A623-9B02-EA9E-B8A410B314FB}" dt="2026-01-08T18:49:41.964" v="34"/>
          <ac:graphicFrameMkLst>
            <pc:docMk/>
            <pc:sldMk cId="3670405496" sldId="268"/>
            <ac:graphicFrameMk id="5" creationId="{529C7A95-DB5B-2FF3-EB01-7310FE71A528}"/>
          </ac:graphicFrameMkLst>
        </pc:graphicFrameChg>
        <pc:picChg chg="add del">
          <ac:chgData name="Matthew Collier (2305658)" userId="S::2305658@student.uwtsd.ac.uk::5ef1d70d-7965-451a-94cc-054f83499678" providerId="AD" clId="Web-{64EFE47A-A623-9B02-EA9E-B8A410B314FB}" dt="2026-01-08T18:49:41.964" v="34"/>
          <ac:picMkLst>
            <pc:docMk/>
            <pc:sldMk cId="3670405496" sldId="268"/>
            <ac:picMk id="6" creationId="{5371856A-0143-17EC-9F51-DB196EBF309F}"/>
          </ac:picMkLst>
        </pc:picChg>
        <pc:picChg chg="add del mod">
          <ac:chgData name="Matthew Collier (2305658)" userId="S::2305658@student.uwtsd.ac.uk::5ef1d70d-7965-451a-94cc-054f83499678" providerId="AD" clId="Web-{64EFE47A-A623-9B02-EA9E-B8A410B314FB}" dt="2026-01-08T18:50:22.323" v="42"/>
          <ac:picMkLst>
            <pc:docMk/>
            <pc:sldMk cId="3670405496" sldId="268"/>
            <ac:picMk id="41" creationId="{49C5E850-2CDA-D9F6-DC1B-6F4D8328B881}"/>
          </ac:picMkLst>
        </pc:picChg>
      </pc:sldChg>
      <pc:sldChg chg="modTransition">
        <pc:chgData name="Matthew Collier (2305658)" userId="S::2305658@student.uwtsd.ac.uk::5ef1d70d-7965-451a-94cc-054f83499678" providerId="AD" clId="Web-{64EFE47A-A623-9B02-EA9E-B8A410B314FB}" dt="2026-01-08T18:56:25.811" v="67"/>
        <pc:sldMkLst>
          <pc:docMk/>
          <pc:sldMk cId="1528267602" sldId="269"/>
        </pc:sldMkLst>
      </pc:sldChg>
      <pc:sldChg chg="addSp modSp mod setBg">
        <pc:chgData name="Matthew Collier (2305658)" userId="S::2305658@student.uwtsd.ac.uk::5ef1d70d-7965-451a-94cc-054f83499678" providerId="AD" clId="Web-{64EFE47A-A623-9B02-EA9E-B8A410B314FB}" dt="2026-01-08T19:12:58.766" v="156"/>
        <pc:sldMkLst>
          <pc:docMk/>
          <pc:sldMk cId="4267962269" sldId="270"/>
        </pc:sldMkLst>
        <pc:spChg chg="mod">
          <ac:chgData name="Matthew Collier (2305658)" userId="S::2305658@student.uwtsd.ac.uk::5ef1d70d-7965-451a-94cc-054f83499678" providerId="AD" clId="Web-{64EFE47A-A623-9B02-EA9E-B8A410B314FB}" dt="2026-01-08T19:12:58.766" v="156"/>
          <ac:spMkLst>
            <pc:docMk/>
            <pc:sldMk cId="4267962269" sldId="270"/>
            <ac:spMk id="2" creationId="{2D5F0CD1-A2CA-591E-91B8-794BF48CCD61}"/>
          </ac:spMkLst>
        </pc:spChg>
        <pc:spChg chg="mod">
          <ac:chgData name="Matthew Collier (2305658)" userId="S::2305658@student.uwtsd.ac.uk::5ef1d70d-7965-451a-94cc-054f83499678" providerId="AD" clId="Web-{64EFE47A-A623-9B02-EA9E-B8A410B314FB}" dt="2026-01-08T19:12:58.766" v="156"/>
          <ac:spMkLst>
            <pc:docMk/>
            <pc:sldMk cId="4267962269" sldId="270"/>
            <ac:spMk id="3" creationId="{401E349F-BAD4-4F11-FFFD-432F389F6D47}"/>
          </ac:spMkLst>
        </pc:spChg>
        <pc:spChg chg="add">
          <ac:chgData name="Matthew Collier (2305658)" userId="S::2305658@student.uwtsd.ac.uk::5ef1d70d-7965-451a-94cc-054f83499678" providerId="AD" clId="Web-{64EFE47A-A623-9B02-EA9E-B8A410B314FB}" dt="2026-01-08T19:12:58.766" v="156"/>
          <ac:spMkLst>
            <pc:docMk/>
            <pc:sldMk cId="4267962269" sldId="270"/>
            <ac:spMk id="8" creationId="{70DFC902-7D23-471A-B557-B6B6917D7A0D}"/>
          </ac:spMkLst>
        </pc:spChg>
        <pc:spChg chg="add">
          <ac:chgData name="Matthew Collier (2305658)" userId="S::2305658@student.uwtsd.ac.uk::5ef1d70d-7965-451a-94cc-054f83499678" providerId="AD" clId="Web-{64EFE47A-A623-9B02-EA9E-B8A410B314FB}" dt="2026-01-08T19:12:58.766" v="156"/>
          <ac:spMkLst>
            <pc:docMk/>
            <pc:sldMk cId="4267962269" sldId="270"/>
            <ac:spMk id="10" creationId="{A55D5633-D557-4DCA-982C-FF36EB7A1C00}"/>
          </ac:spMkLst>
        </pc:spChg>
        <pc:spChg chg="add">
          <ac:chgData name="Matthew Collier (2305658)" userId="S::2305658@student.uwtsd.ac.uk::5ef1d70d-7965-451a-94cc-054f83499678" providerId="AD" clId="Web-{64EFE47A-A623-9B02-EA9E-B8A410B314FB}" dt="2026-01-08T19:12:58.766" v="156"/>
          <ac:spMkLst>
            <pc:docMk/>
            <pc:sldMk cId="4267962269" sldId="270"/>
            <ac:spMk id="12" creationId="{450D3AD2-FA80-415F-A9CE-54D884561CD7}"/>
          </ac:spMkLst>
        </pc:spChg>
      </pc:sldChg>
      <pc:sldChg chg="addSp modSp mod setBg">
        <pc:chgData name="Matthew Collier (2305658)" userId="S::2305658@student.uwtsd.ac.uk::5ef1d70d-7965-451a-94cc-054f83499678" providerId="AD" clId="Web-{64EFE47A-A623-9B02-EA9E-B8A410B314FB}" dt="2026-01-08T19:13:09.219" v="157"/>
        <pc:sldMkLst>
          <pc:docMk/>
          <pc:sldMk cId="2029691029" sldId="271"/>
        </pc:sldMkLst>
        <pc:spChg chg="mod">
          <ac:chgData name="Matthew Collier (2305658)" userId="S::2305658@student.uwtsd.ac.uk::5ef1d70d-7965-451a-94cc-054f83499678" providerId="AD" clId="Web-{64EFE47A-A623-9B02-EA9E-B8A410B314FB}" dt="2026-01-08T19:13:09.219" v="157"/>
          <ac:spMkLst>
            <pc:docMk/>
            <pc:sldMk cId="2029691029" sldId="271"/>
            <ac:spMk id="2" creationId="{BE93AC57-2F05-3C49-DFE6-D50ACBF3AD7F}"/>
          </ac:spMkLst>
        </pc:spChg>
        <pc:spChg chg="mod">
          <ac:chgData name="Matthew Collier (2305658)" userId="S::2305658@student.uwtsd.ac.uk::5ef1d70d-7965-451a-94cc-054f83499678" providerId="AD" clId="Web-{64EFE47A-A623-9B02-EA9E-B8A410B314FB}" dt="2026-01-08T19:13:09.219" v="157"/>
          <ac:spMkLst>
            <pc:docMk/>
            <pc:sldMk cId="2029691029" sldId="271"/>
            <ac:spMk id="3" creationId="{D427D73F-AEB3-EA27-AA72-61A30E915095}"/>
          </ac:spMkLst>
        </pc:spChg>
        <pc:spChg chg="add">
          <ac:chgData name="Matthew Collier (2305658)" userId="S::2305658@student.uwtsd.ac.uk::5ef1d70d-7965-451a-94cc-054f83499678" providerId="AD" clId="Web-{64EFE47A-A623-9B02-EA9E-B8A410B314FB}" dt="2026-01-08T19:13:09.219" v="157"/>
          <ac:spMkLst>
            <pc:docMk/>
            <pc:sldMk cId="2029691029" sldId="271"/>
            <ac:spMk id="8" creationId="{70DFC902-7D23-471A-B557-B6B6917D7A0D}"/>
          </ac:spMkLst>
        </pc:spChg>
        <pc:spChg chg="add">
          <ac:chgData name="Matthew Collier (2305658)" userId="S::2305658@student.uwtsd.ac.uk::5ef1d70d-7965-451a-94cc-054f83499678" providerId="AD" clId="Web-{64EFE47A-A623-9B02-EA9E-B8A410B314FB}" dt="2026-01-08T19:13:09.219" v="157"/>
          <ac:spMkLst>
            <pc:docMk/>
            <pc:sldMk cId="2029691029" sldId="271"/>
            <ac:spMk id="10" creationId="{A55D5633-D557-4DCA-982C-FF36EB7A1C00}"/>
          </ac:spMkLst>
        </pc:spChg>
        <pc:spChg chg="add">
          <ac:chgData name="Matthew Collier (2305658)" userId="S::2305658@student.uwtsd.ac.uk::5ef1d70d-7965-451a-94cc-054f83499678" providerId="AD" clId="Web-{64EFE47A-A623-9B02-EA9E-B8A410B314FB}" dt="2026-01-08T19:13:09.219" v="157"/>
          <ac:spMkLst>
            <pc:docMk/>
            <pc:sldMk cId="2029691029" sldId="271"/>
            <ac:spMk id="12" creationId="{450D3AD2-FA80-415F-A9CE-54D884561CD7}"/>
          </ac:spMkLst>
        </pc:spChg>
      </pc:sldChg>
      <pc:sldChg chg="addSp modSp mod modTransition setBg">
        <pc:chgData name="Matthew Collier (2305658)" userId="S::2305658@student.uwtsd.ac.uk::5ef1d70d-7965-451a-94cc-054f83499678" providerId="AD" clId="Web-{64EFE47A-A623-9B02-EA9E-B8A410B314FB}" dt="2026-01-08T18:44:41.668" v="22"/>
        <pc:sldMkLst>
          <pc:docMk/>
          <pc:sldMk cId="1602227353" sldId="272"/>
        </pc:sldMkLst>
        <pc:spChg chg="mod">
          <ac:chgData name="Matthew Collier (2305658)" userId="S::2305658@student.uwtsd.ac.uk::5ef1d70d-7965-451a-94cc-054f83499678" providerId="AD" clId="Web-{64EFE47A-A623-9B02-EA9E-B8A410B314FB}" dt="2026-01-08T18:44:17.355" v="20"/>
          <ac:spMkLst>
            <pc:docMk/>
            <pc:sldMk cId="1602227353" sldId="272"/>
            <ac:spMk id="2" creationId="{F67724F2-1FFC-944C-7DBD-4C1DFE9E44A8}"/>
          </ac:spMkLst>
        </pc:spChg>
        <pc:spChg chg="mod">
          <ac:chgData name="Matthew Collier (2305658)" userId="S::2305658@student.uwtsd.ac.uk::5ef1d70d-7965-451a-94cc-054f83499678" providerId="AD" clId="Web-{64EFE47A-A623-9B02-EA9E-B8A410B314FB}" dt="2026-01-08T18:44:24.714" v="21" actId="1076"/>
          <ac:spMkLst>
            <pc:docMk/>
            <pc:sldMk cId="1602227353" sldId="272"/>
            <ac:spMk id="3" creationId="{BDF98CC3-9AC9-4D13-A9EC-22D19E611CEF}"/>
          </ac:spMkLst>
        </pc:spChg>
        <pc:spChg chg="add">
          <ac:chgData name="Matthew Collier (2305658)" userId="S::2305658@student.uwtsd.ac.uk::5ef1d70d-7965-451a-94cc-054f83499678" providerId="AD" clId="Web-{64EFE47A-A623-9B02-EA9E-B8A410B314FB}" dt="2026-01-08T18:44:17.355" v="20"/>
          <ac:spMkLst>
            <pc:docMk/>
            <pc:sldMk cId="1602227353" sldId="272"/>
            <ac:spMk id="8" creationId="{70DFC902-7D23-471A-B557-B6B6917D7A0D}"/>
          </ac:spMkLst>
        </pc:spChg>
        <pc:spChg chg="add">
          <ac:chgData name="Matthew Collier (2305658)" userId="S::2305658@student.uwtsd.ac.uk::5ef1d70d-7965-451a-94cc-054f83499678" providerId="AD" clId="Web-{64EFE47A-A623-9B02-EA9E-B8A410B314FB}" dt="2026-01-08T18:44:17.355" v="20"/>
          <ac:spMkLst>
            <pc:docMk/>
            <pc:sldMk cId="1602227353" sldId="272"/>
            <ac:spMk id="10" creationId="{A55D5633-D557-4DCA-982C-FF36EB7A1C00}"/>
          </ac:spMkLst>
        </pc:spChg>
        <pc:spChg chg="add">
          <ac:chgData name="Matthew Collier (2305658)" userId="S::2305658@student.uwtsd.ac.uk::5ef1d70d-7965-451a-94cc-054f83499678" providerId="AD" clId="Web-{64EFE47A-A623-9B02-EA9E-B8A410B314FB}" dt="2026-01-08T18:44:17.355" v="20"/>
          <ac:spMkLst>
            <pc:docMk/>
            <pc:sldMk cId="1602227353" sldId="272"/>
            <ac:spMk id="12" creationId="{450D3AD2-FA80-415F-A9CE-54D884561CD7}"/>
          </ac:spMkLst>
        </pc:spChg>
      </pc:sldChg>
      <pc:sldChg chg="addSp delSp modSp mod setBg">
        <pc:chgData name="Matthew Collier (2305658)" userId="S::2305658@student.uwtsd.ac.uk::5ef1d70d-7965-451a-94cc-054f83499678" providerId="AD" clId="Web-{64EFE47A-A623-9B02-EA9E-B8A410B314FB}" dt="2026-01-08T19:02:31.918" v="126"/>
        <pc:sldMkLst>
          <pc:docMk/>
          <pc:sldMk cId="2422515892" sldId="273"/>
        </pc:sldMkLst>
        <pc:spChg chg="del">
          <ac:chgData name="Matthew Collier (2305658)" userId="S::2305658@student.uwtsd.ac.uk::5ef1d70d-7965-451a-94cc-054f83499678" providerId="AD" clId="Web-{64EFE47A-A623-9B02-EA9E-B8A410B314FB}" dt="2026-01-08T19:00:44.552" v="108"/>
          <ac:spMkLst>
            <pc:docMk/>
            <pc:sldMk cId="2422515892" sldId="273"/>
            <ac:spMk id="2" creationId="{E730E1D4-F16C-EADC-146B-DBFC3E46CF75}"/>
          </ac:spMkLst>
        </pc:spChg>
        <pc:spChg chg="del">
          <ac:chgData name="Matthew Collier (2305658)" userId="S::2305658@student.uwtsd.ac.uk::5ef1d70d-7965-451a-94cc-054f83499678" providerId="AD" clId="Web-{64EFE47A-A623-9B02-EA9E-B8A410B314FB}" dt="2026-01-08T19:00:29.568" v="105"/>
          <ac:spMkLst>
            <pc:docMk/>
            <pc:sldMk cId="2422515892" sldId="273"/>
            <ac:spMk id="3" creationId="{9E839B44-54C4-1B41-3661-CC4F0EB8E7BA}"/>
          </ac:spMkLst>
        </pc:spChg>
        <pc:spChg chg="add del mod">
          <ac:chgData name="Matthew Collier (2305658)" userId="S::2305658@student.uwtsd.ac.uk::5ef1d70d-7965-451a-94cc-054f83499678" providerId="AD" clId="Web-{64EFE47A-A623-9B02-EA9E-B8A410B314FB}" dt="2026-01-08T19:01:09.365" v="112"/>
          <ac:spMkLst>
            <pc:docMk/>
            <pc:sldMk cId="2422515892" sldId="273"/>
            <ac:spMk id="6" creationId="{A02EC8C0-FE06-6FEA-FF17-34367932662E}"/>
          </ac:spMkLst>
        </pc:spChg>
        <pc:spChg chg="add del mod">
          <ac:chgData name="Matthew Collier (2305658)" userId="S::2305658@student.uwtsd.ac.uk::5ef1d70d-7965-451a-94cc-054f83499678" providerId="AD" clId="Web-{64EFE47A-A623-9B02-EA9E-B8A410B314FB}" dt="2026-01-08T19:01:34.040" v="120"/>
          <ac:spMkLst>
            <pc:docMk/>
            <pc:sldMk cId="2422515892" sldId="273"/>
            <ac:spMk id="9" creationId="{6792A199-D837-FA00-8F32-E7EB313F04E0}"/>
          </ac:spMkLst>
        </pc:spChg>
        <pc:spChg chg="add del">
          <ac:chgData name="Matthew Collier (2305658)" userId="S::2305658@student.uwtsd.ac.uk::5ef1d70d-7965-451a-94cc-054f83499678" providerId="AD" clId="Web-{64EFE47A-A623-9B02-EA9E-B8A410B314FB}" dt="2026-01-08T19:02:31.918" v="125"/>
          <ac:spMkLst>
            <pc:docMk/>
            <pc:sldMk cId="2422515892" sldId="273"/>
            <ac:spMk id="15" creationId="{2215C6C6-E45C-4179-9FC1-E8A4C1D47430}"/>
          </ac:spMkLst>
        </pc:spChg>
        <pc:spChg chg="add del">
          <ac:chgData name="Matthew Collier (2305658)" userId="S::2305658@student.uwtsd.ac.uk::5ef1d70d-7965-451a-94cc-054f83499678" providerId="AD" clId="Web-{64EFE47A-A623-9B02-EA9E-B8A410B314FB}" dt="2026-01-08T19:02:31.918" v="125"/>
          <ac:spMkLst>
            <pc:docMk/>
            <pc:sldMk cId="2422515892" sldId="273"/>
            <ac:spMk id="21" creationId="{3776B14B-F2F4-4825-8DA8-8C7A0F2B3960}"/>
          </ac:spMkLst>
        </pc:spChg>
        <pc:spChg chg="add">
          <ac:chgData name="Matthew Collier (2305658)" userId="S::2305658@student.uwtsd.ac.uk::5ef1d70d-7965-451a-94cc-054f83499678" providerId="AD" clId="Web-{64EFE47A-A623-9B02-EA9E-B8A410B314FB}" dt="2026-01-08T19:02:31.918" v="126"/>
          <ac:spMkLst>
            <pc:docMk/>
            <pc:sldMk cId="2422515892" sldId="273"/>
            <ac:spMk id="23" creationId="{5F879AC3-D4CE-493C-ADC7-06205677F4F8}"/>
          </ac:spMkLst>
        </pc:spChg>
        <pc:spChg chg="add">
          <ac:chgData name="Matthew Collier (2305658)" userId="S::2305658@student.uwtsd.ac.uk::5ef1d70d-7965-451a-94cc-054f83499678" providerId="AD" clId="Web-{64EFE47A-A623-9B02-EA9E-B8A410B314FB}" dt="2026-01-08T19:02:31.918" v="126"/>
          <ac:spMkLst>
            <pc:docMk/>
            <pc:sldMk cId="2422515892" sldId="273"/>
            <ac:spMk id="24" creationId="{736F0DFD-0954-464F-BF12-DD2E6F6E0380}"/>
          </ac:spMkLst>
        </pc:spChg>
        <pc:grpChg chg="add del">
          <ac:chgData name="Matthew Collier (2305658)" userId="S::2305658@student.uwtsd.ac.uk::5ef1d70d-7965-451a-94cc-054f83499678" providerId="AD" clId="Web-{64EFE47A-A623-9B02-EA9E-B8A410B314FB}" dt="2026-01-08T19:02:31.918" v="125"/>
          <ac:grpSpMkLst>
            <pc:docMk/>
            <pc:sldMk cId="2422515892" sldId="273"/>
            <ac:grpSpMk id="17" creationId="{5FE9FE4C-C9E0-4C54-8010-EA9D29CD4D59}"/>
          </ac:grpSpMkLst>
        </pc:grpChg>
        <pc:picChg chg="add del mod ord modCrop">
          <ac:chgData name="Matthew Collier (2305658)" userId="S::2305658@student.uwtsd.ac.uk::5ef1d70d-7965-451a-94cc-054f83499678" providerId="AD" clId="Web-{64EFE47A-A623-9B02-EA9E-B8A410B314FB}" dt="2026-01-08T19:00:48.412" v="111"/>
          <ac:picMkLst>
            <pc:docMk/>
            <pc:sldMk cId="2422515892" sldId="273"/>
            <ac:picMk id="4" creationId="{D1EF60C4-EEA5-FE7A-721C-C5467F7F5C60}"/>
          </ac:picMkLst>
        </pc:picChg>
        <pc:picChg chg="add del mod ord">
          <ac:chgData name="Matthew Collier (2305658)" userId="S::2305658@student.uwtsd.ac.uk::5ef1d70d-7965-451a-94cc-054f83499678" providerId="AD" clId="Web-{64EFE47A-A623-9B02-EA9E-B8A410B314FB}" dt="2026-01-08T19:01:30.759" v="118"/>
          <ac:picMkLst>
            <pc:docMk/>
            <pc:sldMk cId="2422515892" sldId="273"/>
            <ac:picMk id="7" creationId="{AFF99404-1768-5E57-B80C-8D16A8DCCB30}"/>
          </ac:picMkLst>
        </pc:picChg>
        <pc:picChg chg="add mod modCrop">
          <ac:chgData name="Matthew Collier (2305658)" userId="S::2305658@student.uwtsd.ac.uk::5ef1d70d-7965-451a-94cc-054f83499678" providerId="AD" clId="Web-{64EFE47A-A623-9B02-EA9E-B8A410B314FB}" dt="2026-01-08T19:02:31.918" v="126"/>
          <ac:picMkLst>
            <pc:docMk/>
            <pc:sldMk cId="2422515892" sldId="273"/>
            <ac:picMk id="10" creationId="{F79C8643-DB64-9F8B-EB3F-D28FC851C457}"/>
          </ac:picMkLst>
        </pc:picChg>
      </pc:sldChg>
    </pc:docChg>
  </pc:docChgLst>
  <pc:docChgLst>
    <pc:chgData name="Matthew Collier (2305658)" userId="S::2305658@student.uwtsd.ac.uk::5ef1d70d-7965-451a-94cc-054f83499678" providerId="AD" clId="Web-{8C9E347E-8068-8CAF-2312-DE0B8C3B0601}"/>
    <pc:docChg chg="addSld modSld">
      <pc:chgData name="Matthew Collier (2305658)" userId="S::2305658@student.uwtsd.ac.uk::5ef1d70d-7965-451a-94cc-054f83499678" providerId="AD" clId="Web-{8C9E347E-8068-8CAF-2312-DE0B8C3B0601}" dt="2026-01-08T18:40:19.461" v="267" actId="1076"/>
      <pc:docMkLst>
        <pc:docMk/>
      </pc:docMkLst>
      <pc:sldChg chg="addSp modSp mod setBg setClrOvrMap">
        <pc:chgData name="Matthew Collier (2305658)" userId="S::2305658@student.uwtsd.ac.uk::5ef1d70d-7965-451a-94cc-054f83499678" providerId="AD" clId="Web-{8C9E347E-8068-8CAF-2312-DE0B8C3B0601}" dt="2026-01-08T17:20:17.801" v="31" actId="20577"/>
        <pc:sldMkLst>
          <pc:docMk/>
          <pc:sldMk cId="109857222" sldId="256"/>
        </pc:sldMkLst>
        <pc:spChg chg="mod">
          <ac:chgData name="Matthew Collier (2305658)" userId="S::2305658@student.uwtsd.ac.uk::5ef1d70d-7965-451a-94cc-054f83499678" providerId="AD" clId="Web-{8C9E347E-8068-8CAF-2312-DE0B8C3B0601}" dt="2026-01-08T17:20:11.020" v="28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Matthew Collier (2305658)" userId="S::2305658@student.uwtsd.ac.uk::5ef1d70d-7965-451a-94cc-054f83499678" providerId="AD" clId="Web-{8C9E347E-8068-8CAF-2312-DE0B8C3B0601}" dt="2026-01-08T17:20:17.801" v="31" actId="205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Matthew Collier (2305658)" userId="S::2305658@student.uwtsd.ac.uk::5ef1d70d-7965-451a-94cc-054f83499678" providerId="AD" clId="Web-{8C9E347E-8068-8CAF-2312-DE0B8C3B0601}" dt="2026-01-08T17:20:03.067" v="26"/>
          <ac:spMkLst>
            <pc:docMk/>
            <pc:sldMk cId="109857222" sldId="256"/>
            <ac:spMk id="9" creationId="{4D4677D2-D5AC-4CF9-9EED-2B89D0A1C212}"/>
          </ac:spMkLst>
        </pc:spChg>
        <pc:spChg chg="add">
          <ac:chgData name="Matthew Collier (2305658)" userId="S::2305658@student.uwtsd.ac.uk::5ef1d70d-7965-451a-94cc-054f83499678" providerId="AD" clId="Web-{8C9E347E-8068-8CAF-2312-DE0B8C3B0601}" dt="2026-01-08T17:20:03.067" v="26"/>
          <ac:spMkLst>
            <pc:docMk/>
            <pc:sldMk cId="109857222" sldId="256"/>
            <ac:spMk id="11" creationId="{C6D54F7E-825A-4BBA-815F-35CCA8B97786}"/>
          </ac:spMkLst>
        </pc:spChg>
        <pc:picChg chg="add mod ord">
          <ac:chgData name="Matthew Collier (2305658)" userId="S::2305658@student.uwtsd.ac.uk::5ef1d70d-7965-451a-94cc-054f83499678" providerId="AD" clId="Web-{8C9E347E-8068-8CAF-2312-DE0B8C3B0601}" dt="2026-01-08T17:20:03.067" v="26"/>
          <ac:picMkLst>
            <pc:docMk/>
            <pc:sldMk cId="109857222" sldId="256"/>
            <ac:picMk id="4" creationId="{A791CF27-3ABE-750F-F006-2CD2DEA24F50}"/>
          </ac:picMkLst>
        </pc:picChg>
      </pc:sldChg>
      <pc:sldChg chg="addSp delSp modSp mod setBg">
        <pc:chgData name="Matthew Collier (2305658)" userId="S::2305658@student.uwtsd.ac.uk::5ef1d70d-7965-451a-94cc-054f83499678" providerId="AD" clId="Web-{8C9E347E-8068-8CAF-2312-DE0B8C3B0601}" dt="2026-01-08T17:26:39.907" v="70" actId="20577"/>
        <pc:sldMkLst>
          <pc:docMk/>
          <pc:sldMk cId="3393997957" sldId="257"/>
        </pc:sldMkLst>
        <pc:spChg chg="mod">
          <ac:chgData name="Matthew Collier (2305658)" userId="S::2305658@student.uwtsd.ac.uk::5ef1d70d-7965-451a-94cc-054f83499678" providerId="AD" clId="Web-{8C9E347E-8068-8CAF-2312-DE0B8C3B0601}" dt="2026-01-08T17:26:18.390" v="67"/>
          <ac:spMkLst>
            <pc:docMk/>
            <pc:sldMk cId="3393997957" sldId="257"/>
            <ac:spMk id="2" creationId="{9BC76FC0-C97A-820D-E547-F9310074D688}"/>
          </ac:spMkLst>
        </pc:spChg>
        <pc:spChg chg="mod">
          <ac:chgData name="Matthew Collier (2305658)" userId="S::2305658@student.uwtsd.ac.uk::5ef1d70d-7965-451a-94cc-054f83499678" providerId="AD" clId="Web-{8C9E347E-8068-8CAF-2312-DE0B8C3B0601}" dt="2026-01-08T17:26:39.907" v="70" actId="20577"/>
          <ac:spMkLst>
            <pc:docMk/>
            <pc:sldMk cId="3393997957" sldId="257"/>
            <ac:spMk id="3" creationId="{DD6DDE1A-7D04-A77C-D379-3AE5BF1A0B50}"/>
          </ac:spMkLst>
        </pc:spChg>
        <pc:spChg chg="add del">
          <ac:chgData name="Matthew Collier (2305658)" userId="S::2305658@student.uwtsd.ac.uk::5ef1d70d-7965-451a-94cc-054f83499678" providerId="AD" clId="Web-{8C9E347E-8068-8CAF-2312-DE0B8C3B0601}" dt="2026-01-08T17:25:58.624" v="64"/>
          <ac:spMkLst>
            <pc:docMk/>
            <pc:sldMk cId="3393997957" sldId="257"/>
            <ac:spMk id="8" creationId="{907EF6B7-1338-4443-8C46-6A318D952DFD}"/>
          </ac:spMkLst>
        </pc:spChg>
        <pc:spChg chg="add del">
          <ac:chgData name="Matthew Collier (2305658)" userId="S::2305658@student.uwtsd.ac.uk::5ef1d70d-7965-451a-94cc-054f83499678" providerId="AD" clId="Web-{8C9E347E-8068-8CAF-2312-DE0B8C3B0601}" dt="2026-01-08T17:25:58.624" v="64"/>
          <ac:spMkLst>
            <pc:docMk/>
            <pc:sldMk cId="3393997957" sldId="257"/>
            <ac:spMk id="10" creationId="{DAAE4CDD-124C-4DCF-9584-B6033B545DD5}"/>
          </ac:spMkLst>
        </pc:spChg>
        <pc:spChg chg="add del">
          <ac:chgData name="Matthew Collier (2305658)" userId="S::2305658@student.uwtsd.ac.uk::5ef1d70d-7965-451a-94cc-054f83499678" providerId="AD" clId="Web-{8C9E347E-8068-8CAF-2312-DE0B8C3B0601}" dt="2026-01-08T17:25:58.624" v="64"/>
          <ac:spMkLst>
            <pc:docMk/>
            <pc:sldMk cId="3393997957" sldId="257"/>
            <ac:spMk id="12" creationId="{081E4A58-353D-44AE-B2FC-2A74E2E400F7}"/>
          </ac:spMkLst>
        </pc:spChg>
        <pc:spChg chg="add del">
          <ac:chgData name="Matthew Collier (2305658)" userId="S::2305658@student.uwtsd.ac.uk::5ef1d70d-7965-451a-94cc-054f83499678" providerId="AD" clId="Web-{8C9E347E-8068-8CAF-2312-DE0B8C3B0601}" dt="2026-01-08T17:26:18.390" v="66"/>
          <ac:spMkLst>
            <pc:docMk/>
            <pc:sldMk cId="3393997957" sldId="257"/>
            <ac:spMk id="14" creationId="{21C9FE86-FCC3-4A31-AA1C-C882262B7FE7}"/>
          </ac:spMkLst>
        </pc:spChg>
        <pc:spChg chg="add del">
          <ac:chgData name="Matthew Collier (2305658)" userId="S::2305658@student.uwtsd.ac.uk::5ef1d70d-7965-451a-94cc-054f83499678" providerId="AD" clId="Web-{8C9E347E-8068-8CAF-2312-DE0B8C3B0601}" dt="2026-01-08T17:26:18.390" v="66"/>
          <ac:spMkLst>
            <pc:docMk/>
            <pc:sldMk cId="3393997957" sldId="257"/>
            <ac:spMk id="15" creationId="{DEE2AD96-B495-4E06-9291-B71706F728CB}"/>
          </ac:spMkLst>
        </pc:spChg>
        <pc:spChg chg="add del">
          <ac:chgData name="Matthew Collier (2305658)" userId="S::2305658@student.uwtsd.ac.uk::5ef1d70d-7965-451a-94cc-054f83499678" providerId="AD" clId="Web-{8C9E347E-8068-8CAF-2312-DE0B8C3B0601}" dt="2026-01-08T17:26:18.390" v="66"/>
          <ac:spMkLst>
            <pc:docMk/>
            <pc:sldMk cId="3393997957" sldId="257"/>
            <ac:spMk id="16" creationId="{7D96243B-ECED-4B71-8E06-AE9A285EAD20}"/>
          </ac:spMkLst>
        </pc:spChg>
        <pc:spChg chg="add del">
          <ac:chgData name="Matthew Collier (2305658)" userId="S::2305658@student.uwtsd.ac.uk::5ef1d70d-7965-451a-94cc-054f83499678" providerId="AD" clId="Web-{8C9E347E-8068-8CAF-2312-DE0B8C3B0601}" dt="2026-01-08T17:26:18.390" v="66"/>
          <ac:spMkLst>
            <pc:docMk/>
            <pc:sldMk cId="3393997957" sldId="257"/>
            <ac:spMk id="17" creationId="{53CF6D67-C5A8-4ADD-9E8E-1E38CA1D3166}"/>
          </ac:spMkLst>
        </pc:spChg>
        <pc:spChg chg="add del">
          <ac:chgData name="Matthew Collier (2305658)" userId="S::2305658@student.uwtsd.ac.uk::5ef1d70d-7965-451a-94cc-054f83499678" providerId="AD" clId="Web-{8C9E347E-8068-8CAF-2312-DE0B8C3B0601}" dt="2026-01-08T17:26:18.390" v="66"/>
          <ac:spMkLst>
            <pc:docMk/>
            <pc:sldMk cId="3393997957" sldId="257"/>
            <ac:spMk id="18" creationId="{A09989E4-EFDC-4A90-A633-E0525FB4139E}"/>
          </ac:spMkLst>
        </pc:spChg>
        <pc:spChg chg="add del">
          <ac:chgData name="Matthew Collier (2305658)" userId="S::2305658@student.uwtsd.ac.uk::5ef1d70d-7965-451a-94cc-054f83499678" providerId="AD" clId="Web-{8C9E347E-8068-8CAF-2312-DE0B8C3B0601}" dt="2026-01-08T17:26:18.390" v="66"/>
          <ac:spMkLst>
            <pc:docMk/>
            <pc:sldMk cId="3393997957" sldId="257"/>
            <ac:spMk id="19" creationId="{86909FA0-B515-4681-B7A8-FA281D133B94}"/>
          </ac:spMkLst>
        </pc:spChg>
        <pc:spChg chg="add">
          <ac:chgData name="Matthew Collier (2305658)" userId="S::2305658@student.uwtsd.ac.uk::5ef1d70d-7965-451a-94cc-054f83499678" providerId="AD" clId="Web-{8C9E347E-8068-8CAF-2312-DE0B8C3B0601}" dt="2026-01-08T17:26:18.390" v="67"/>
          <ac:spMkLst>
            <pc:docMk/>
            <pc:sldMk cId="3393997957" sldId="257"/>
            <ac:spMk id="21" creationId="{1B15ED52-F352-441B-82BF-E0EA34836D08}"/>
          </ac:spMkLst>
        </pc:spChg>
        <pc:spChg chg="add">
          <ac:chgData name="Matthew Collier (2305658)" userId="S::2305658@student.uwtsd.ac.uk::5ef1d70d-7965-451a-94cc-054f83499678" providerId="AD" clId="Web-{8C9E347E-8068-8CAF-2312-DE0B8C3B0601}" dt="2026-01-08T17:26:18.390" v="67"/>
          <ac:spMkLst>
            <pc:docMk/>
            <pc:sldMk cId="3393997957" sldId="257"/>
            <ac:spMk id="22" creationId="{3B2E3793-BFE6-45A2-9B7B-E18844431C99}"/>
          </ac:spMkLst>
        </pc:spChg>
        <pc:spChg chg="add">
          <ac:chgData name="Matthew Collier (2305658)" userId="S::2305658@student.uwtsd.ac.uk::5ef1d70d-7965-451a-94cc-054f83499678" providerId="AD" clId="Web-{8C9E347E-8068-8CAF-2312-DE0B8C3B0601}" dt="2026-01-08T17:26:18.390" v="67"/>
          <ac:spMkLst>
            <pc:docMk/>
            <pc:sldMk cId="3393997957" sldId="257"/>
            <ac:spMk id="23" creationId="{BC4C4868-CB8F-4AF9-9CDB-8108F2C19B67}"/>
          </ac:spMkLst>
        </pc:spChg>
        <pc:spChg chg="add">
          <ac:chgData name="Matthew Collier (2305658)" userId="S::2305658@student.uwtsd.ac.uk::5ef1d70d-7965-451a-94cc-054f83499678" providerId="AD" clId="Web-{8C9E347E-8068-8CAF-2312-DE0B8C3B0601}" dt="2026-01-08T17:26:18.390" v="67"/>
          <ac:spMkLst>
            <pc:docMk/>
            <pc:sldMk cId="3393997957" sldId="257"/>
            <ac:spMk id="24" creationId="{375E0459-6403-40CD-989D-56A4407CA12E}"/>
          </ac:spMkLst>
        </pc:spChg>
        <pc:spChg chg="add">
          <ac:chgData name="Matthew Collier (2305658)" userId="S::2305658@student.uwtsd.ac.uk::5ef1d70d-7965-451a-94cc-054f83499678" providerId="AD" clId="Web-{8C9E347E-8068-8CAF-2312-DE0B8C3B0601}" dt="2026-01-08T17:26:18.390" v="67"/>
          <ac:spMkLst>
            <pc:docMk/>
            <pc:sldMk cId="3393997957" sldId="257"/>
            <ac:spMk id="25" creationId="{53E5B1A8-3AC9-4BD1-9BBC-78CA94F2D1BA}"/>
          </ac:spMkLst>
        </pc:spChg>
      </pc:sldChg>
      <pc:sldChg chg="addSp delSp modSp mod setBg">
        <pc:chgData name="Matthew Collier (2305658)" userId="S::2305658@student.uwtsd.ac.uk::5ef1d70d-7965-451a-94cc-054f83499678" providerId="AD" clId="Web-{8C9E347E-8068-8CAF-2312-DE0B8C3B0601}" dt="2026-01-08T18:23:34.329" v="190" actId="1076"/>
        <pc:sldMkLst>
          <pc:docMk/>
          <pc:sldMk cId="1328850236" sldId="258"/>
        </pc:sldMkLst>
        <pc:spChg chg="mod">
          <ac:chgData name="Matthew Collier (2305658)" userId="S::2305658@student.uwtsd.ac.uk::5ef1d70d-7965-451a-94cc-054f83499678" providerId="AD" clId="Web-{8C9E347E-8068-8CAF-2312-DE0B8C3B0601}" dt="2026-01-08T17:45:06.529" v="120" actId="1076"/>
          <ac:spMkLst>
            <pc:docMk/>
            <pc:sldMk cId="1328850236" sldId="258"/>
            <ac:spMk id="2" creationId="{98236193-040B-3DD1-E601-DCE7818B8012}"/>
          </ac:spMkLst>
        </pc:spChg>
        <pc:spChg chg="mod">
          <ac:chgData name="Matthew Collier (2305658)" userId="S::2305658@student.uwtsd.ac.uk::5ef1d70d-7965-451a-94cc-054f83499678" providerId="AD" clId="Web-{8C9E347E-8068-8CAF-2312-DE0B8C3B0601}" dt="2026-01-08T17:45:11.592" v="121" actId="1076"/>
          <ac:spMkLst>
            <pc:docMk/>
            <pc:sldMk cId="1328850236" sldId="258"/>
            <ac:spMk id="3" creationId="{B6082E2F-3DA7-B2A7-37F9-2C3A30BF4F1D}"/>
          </ac:spMkLst>
        </pc:spChg>
        <pc:spChg chg="add mod">
          <ac:chgData name="Matthew Collier (2305658)" userId="S::2305658@student.uwtsd.ac.uk::5ef1d70d-7965-451a-94cc-054f83499678" providerId="AD" clId="Web-{8C9E347E-8068-8CAF-2312-DE0B8C3B0601}" dt="2026-01-08T18:23:34.329" v="190" actId="1076"/>
          <ac:spMkLst>
            <pc:docMk/>
            <pc:sldMk cId="1328850236" sldId="258"/>
            <ac:spMk id="4" creationId="{911745D3-5E86-6697-F874-657B410F56D8}"/>
          </ac:spMkLst>
        </pc:spChg>
        <pc:spChg chg="add del">
          <ac:chgData name="Matthew Collier (2305658)" userId="S::2305658@student.uwtsd.ac.uk::5ef1d70d-7965-451a-94cc-054f83499678" providerId="AD" clId="Web-{8C9E347E-8068-8CAF-2312-DE0B8C3B0601}" dt="2026-01-08T17:44:48.841" v="114"/>
          <ac:spMkLst>
            <pc:docMk/>
            <pc:sldMk cId="1328850236" sldId="258"/>
            <ac:spMk id="10" creationId="{04812C46-200A-4DEB-A05E-3ED6C68C2387}"/>
          </ac:spMkLst>
        </pc:spChg>
        <pc:spChg chg="add del">
          <ac:chgData name="Matthew Collier (2305658)" userId="S::2305658@student.uwtsd.ac.uk::5ef1d70d-7965-451a-94cc-054f83499678" providerId="AD" clId="Web-{8C9E347E-8068-8CAF-2312-DE0B8C3B0601}" dt="2026-01-08T17:44:48.841" v="114"/>
          <ac:spMkLst>
            <pc:docMk/>
            <pc:sldMk cId="1328850236" sldId="258"/>
            <ac:spMk id="12" creationId="{D1EA859B-E555-4109-94F3-6700E046E008}"/>
          </ac:spMkLst>
        </pc:spChg>
        <pc:spChg chg="add del">
          <ac:chgData name="Matthew Collier (2305658)" userId="S::2305658@student.uwtsd.ac.uk::5ef1d70d-7965-451a-94cc-054f83499678" providerId="AD" clId="Web-{8C9E347E-8068-8CAF-2312-DE0B8C3B0601}" dt="2026-01-08T17:44:25.856" v="103"/>
          <ac:spMkLst>
            <pc:docMk/>
            <pc:sldMk cId="1328850236" sldId="258"/>
            <ac:spMk id="17" creationId="{DB304A14-32D0-4873-B914-423ED7B8DAFD}"/>
          </ac:spMkLst>
        </pc:spChg>
        <pc:spChg chg="add del">
          <ac:chgData name="Matthew Collier (2305658)" userId="S::2305658@student.uwtsd.ac.uk::5ef1d70d-7965-451a-94cc-054f83499678" providerId="AD" clId="Web-{8C9E347E-8068-8CAF-2312-DE0B8C3B0601}" dt="2026-01-08T17:44:25.856" v="103"/>
          <ac:spMkLst>
            <pc:docMk/>
            <pc:sldMk cId="1328850236" sldId="258"/>
            <ac:spMk id="19" creationId="{1D460C86-854F-4FB3-ABC2-E823D8FEB9DB}"/>
          </ac:spMkLst>
        </pc:spChg>
        <pc:spChg chg="add del">
          <ac:chgData name="Matthew Collier (2305658)" userId="S::2305658@student.uwtsd.ac.uk::5ef1d70d-7965-451a-94cc-054f83499678" providerId="AD" clId="Web-{8C9E347E-8068-8CAF-2312-DE0B8C3B0601}" dt="2026-01-08T17:44:25.856" v="103"/>
          <ac:spMkLst>
            <pc:docMk/>
            <pc:sldMk cId="1328850236" sldId="258"/>
            <ac:spMk id="21" creationId="{BB48116A-278A-4CC5-89D3-9DE8E8FF1245}"/>
          </ac:spMkLst>
        </pc:spChg>
        <pc:spChg chg="add del">
          <ac:chgData name="Matthew Collier (2305658)" userId="S::2305658@student.uwtsd.ac.uk::5ef1d70d-7965-451a-94cc-054f83499678" providerId="AD" clId="Web-{8C9E347E-8068-8CAF-2312-DE0B8C3B0601}" dt="2026-01-08T17:44:29.637" v="105"/>
          <ac:spMkLst>
            <pc:docMk/>
            <pc:sldMk cId="1328850236" sldId="258"/>
            <ac:spMk id="23" creationId="{649C91A9-84E7-4BF0-9026-62F01380D853}"/>
          </ac:spMkLst>
        </pc:spChg>
        <pc:spChg chg="add del">
          <ac:chgData name="Matthew Collier (2305658)" userId="S::2305658@student.uwtsd.ac.uk::5ef1d70d-7965-451a-94cc-054f83499678" providerId="AD" clId="Web-{8C9E347E-8068-8CAF-2312-DE0B8C3B0601}" dt="2026-01-08T17:44:29.637" v="105"/>
          <ac:spMkLst>
            <pc:docMk/>
            <pc:sldMk cId="1328850236" sldId="258"/>
            <ac:spMk id="24" creationId="{9B47378D-AD27-45D0-8C1C-5B1098DCC068}"/>
          </ac:spMkLst>
        </pc:spChg>
        <pc:spChg chg="add del">
          <ac:chgData name="Matthew Collier (2305658)" userId="S::2305658@student.uwtsd.ac.uk::5ef1d70d-7965-451a-94cc-054f83499678" providerId="AD" clId="Web-{8C9E347E-8068-8CAF-2312-DE0B8C3B0601}" dt="2026-01-08T17:44:43.278" v="109"/>
          <ac:spMkLst>
            <pc:docMk/>
            <pc:sldMk cId="1328850236" sldId="258"/>
            <ac:spMk id="29" creationId="{362810D9-2C5A-477D-949C-C191895477F3}"/>
          </ac:spMkLst>
        </pc:spChg>
        <pc:spChg chg="add del">
          <ac:chgData name="Matthew Collier (2305658)" userId="S::2305658@student.uwtsd.ac.uk::5ef1d70d-7965-451a-94cc-054f83499678" providerId="AD" clId="Web-{8C9E347E-8068-8CAF-2312-DE0B8C3B0601}" dt="2026-01-08T17:44:43.278" v="109"/>
          <ac:spMkLst>
            <pc:docMk/>
            <pc:sldMk cId="1328850236" sldId="258"/>
            <ac:spMk id="30" creationId="{081E4A58-353D-44AE-B2FC-2A74E2E400F7}"/>
          </ac:spMkLst>
        </pc:spChg>
        <pc:spChg chg="add del">
          <ac:chgData name="Matthew Collier (2305658)" userId="S::2305658@student.uwtsd.ac.uk::5ef1d70d-7965-451a-94cc-054f83499678" providerId="AD" clId="Web-{8C9E347E-8068-8CAF-2312-DE0B8C3B0601}" dt="2026-01-08T17:44:46.513" v="111"/>
          <ac:spMkLst>
            <pc:docMk/>
            <pc:sldMk cId="1328850236" sldId="258"/>
            <ac:spMk id="32" creationId="{D009D6D5-DAC2-4A8B-A17A-E206B9012D09}"/>
          </ac:spMkLst>
        </pc:spChg>
        <pc:spChg chg="add del">
          <ac:chgData name="Matthew Collier (2305658)" userId="S::2305658@student.uwtsd.ac.uk::5ef1d70d-7965-451a-94cc-054f83499678" providerId="AD" clId="Web-{8C9E347E-8068-8CAF-2312-DE0B8C3B0601}" dt="2026-01-08T17:44:48.825" v="113"/>
          <ac:spMkLst>
            <pc:docMk/>
            <pc:sldMk cId="1328850236" sldId="258"/>
            <ac:spMk id="34" creationId="{45D37F4E-DDB4-456B-97E0-9937730A039F}"/>
          </ac:spMkLst>
        </pc:spChg>
        <pc:spChg chg="add del">
          <ac:chgData name="Matthew Collier (2305658)" userId="S::2305658@student.uwtsd.ac.uk::5ef1d70d-7965-451a-94cc-054f83499678" providerId="AD" clId="Web-{8C9E347E-8068-8CAF-2312-DE0B8C3B0601}" dt="2026-01-08T17:44:48.825" v="113"/>
          <ac:spMkLst>
            <pc:docMk/>
            <pc:sldMk cId="1328850236" sldId="258"/>
            <ac:spMk id="35" creationId="{B2DD41CD-8F47-4F56-AD12-4E2FF7696987}"/>
          </ac:spMkLst>
        </pc:spChg>
        <pc:spChg chg="add">
          <ac:chgData name="Matthew Collier (2305658)" userId="S::2305658@student.uwtsd.ac.uk::5ef1d70d-7965-451a-94cc-054f83499678" providerId="AD" clId="Web-{8C9E347E-8068-8CAF-2312-DE0B8C3B0601}" dt="2026-01-08T17:44:48.841" v="114"/>
          <ac:spMkLst>
            <pc:docMk/>
            <pc:sldMk cId="1328850236" sldId="258"/>
            <ac:spMk id="37" creationId="{04812C46-200A-4DEB-A05E-3ED6C68C2387}"/>
          </ac:spMkLst>
        </pc:spChg>
        <pc:spChg chg="add">
          <ac:chgData name="Matthew Collier (2305658)" userId="S::2305658@student.uwtsd.ac.uk::5ef1d70d-7965-451a-94cc-054f83499678" providerId="AD" clId="Web-{8C9E347E-8068-8CAF-2312-DE0B8C3B0601}" dt="2026-01-08T17:44:48.841" v="114"/>
          <ac:spMkLst>
            <pc:docMk/>
            <pc:sldMk cId="1328850236" sldId="258"/>
            <ac:spMk id="38" creationId="{D1EA859B-E555-4109-94F3-6700E046E008}"/>
          </ac:spMkLst>
        </pc:spChg>
        <pc:grpChg chg="add del">
          <ac:chgData name="Matthew Collier (2305658)" userId="S::2305658@student.uwtsd.ac.uk::5ef1d70d-7965-451a-94cc-054f83499678" providerId="AD" clId="Web-{8C9E347E-8068-8CAF-2312-DE0B8C3B0601}" dt="2026-01-08T17:44:35.637" v="107"/>
          <ac:grpSpMkLst>
            <pc:docMk/>
            <pc:sldMk cId="1328850236" sldId="258"/>
            <ac:grpSpMk id="26" creationId="{6258F736-B256-8039-9DC6-F4E49A5C5AD5}"/>
          </ac:grpSpMkLst>
        </pc:grpChg>
        <pc:picChg chg="add mod ord">
          <ac:chgData name="Matthew Collier (2305658)" userId="S::2305658@student.uwtsd.ac.uk::5ef1d70d-7965-451a-94cc-054f83499678" providerId="AD" clId="Web-{8C9E347E-8068-8CAF-2312-DE0B8C3B0601}" dt="2026-01-08T17:44:48.825" v="113"/>
          <ac:picMkLst>
            <pc:docMk/>
            <pc:sldMk cId="1328850236" sldId="258"/>
            <ac:picMk id="5" creationId="{9D7DA588-745E-B444-6537-D7C2E3C660F9}"/>
          </ac:picMkLst>
        </pc:picChg>
      </pc:sldChg>
      <pc:sldChg chg="addSp delSp modSp">
        <pc:chgData name="Matthew Collier (2305658)" userId="S::2305658@student.uwtsd.ac.uk::5ef1d70d-7965-451a-94cc-054f83499678" providerId="AD" clId="Web-{8C9E347E-8068-8CAF-2312-DE0B8C3B0601}" dt="2026-01-08T18:37:47.253" v="244"/>
        <pc:sldMkLst>
          <pc:docMk/>
          <pc:sldMk cId="3179126315" sldId="259"/>
        </pc:sldMkLst>
        <pc:spChg chg="mod">
          <ac:chgData name="Matthew Collier (2305658)" userId="S::2305658@student.uwtsd.ac.uk::5ef1d70d-7965-451a-94cc-054f83499678" providerId="AD" clId="Web-{8C9E347E-8068-8CAF-2312-DE0B8C3B0601}" dt="2026-01-08T17:13:08.591" v="3" actId="20577"/>
          <ac:spMkLst>
            <pc:docMk/>
            <pc:sldMk cId="3179126315" sldId="259"/>
            <ac:spMk id="3" creationId="{C17A5AD6-FD08-5B2F-B46E-0702868C2657}"/>
          </ac:spMkLst>
        </pc:spChg>
        <pc:spChg chg="add mod">
          <ac:chgData name="Matthew Collier (2305658)" userId="S::2305658@student.uwtsd.ac.uk::5ef1d70d-7965-451a-94cc-054f83499678" providerId="AD" clId="Web-{8C9E347E-8068-8CAF-2312-DE0B8C3B0601}" dt="2026-01-08T18:27:31.807" v="194" actId="20577"/>
          <ac:spMkLst>
            <pc:docMk/>
            <pc:sldMk cId="3179126315" sldId="259"/>
            <ac:spMk id="4" creationId="{EA2BF15F-5CB4-FD8E-EFE4-FA4897EDC8F0}"/>
          </ac:spMkLst>
        </pc:spChg>
        <pc:spChg chg="add mod">
          <ac:chgData name="Matthew Collier (2305658)" userId="S::2305658@student.uwtsd.ac.uk::5ef1d70d-7965-451a-94cc-054f83499678" providerId="AD" clId="Web-{8C9E347E-8068-8CAF-2312-DE0B8C3B0601}" dt="2026-01-08T17:58:36.186" v="162" actId="20577"/>
          <ac:spMkLst>
            <pc:docMk/>
            <pc:sldMk cId="3179126315" sldId="259"/>
            <ac:spMk id="5" creationId="{0CCB3FBA-E967-EE63-D009-A17C5389E5F0}"/>
          </ac:spMkLst>
        </pc:spChg>
        <pc:picChg chg="add del mod">
          <ac:chgData name="Matthew Collier (2305658)" userId="S::2305658@student.uwtsd.ac.uk::5ef1d70d-7965-451a-94cc-054f83499678" providerId="AD" clId="Web-{8C9E347E-8068-8CAF-2312-DE0B8C3B0601}" dt="2026-01-08T18:36:23.112" v="233"/>
          <ac:picMkLst>
            <pc:docMk/>
            <pc:sldMk cId="3179126315" sldId="259"/>
            <ac:picMk id="6" creationId="{405DB6E9-B0EA-3ACA-2D32-10B012F7A347}"/>
          </ac:picMkLst>
        </pc:picChg>
        <pc:picChg chg="add del mod">
          <ac:chgData name="Matthew Collier (2305658)" userId="S::2305658@student.uwtsd.ac.uk::5ef1d70d-7965-451a-94cc-054f83499678" providerId="AD" clId="Web-{8C9E347E-8068-8CAF-2312-DE0B8C3B0601}" dt="2026-01-08T18:37:47.253" v="244"/>
          <ac:picMkLst>
            <pc:docMk/>
            <pc:sldMk cId="3179126315" sldId="259"/>
            <ac:picMk id="7" creationId="{E56044CD-C815-85B4-221C-C9745A912D73}"/>
          </ac:picMkLst>
        </pc:picChg>
      </pc:sldChg>
      <pc:sldChg chg="addSp delSp modSp mod setBg setClrOvrMap">
        <pc:chgData name="Matthew Collier (2305658)" userId="S::2305658@student.uwtsd.ac.uk::5ef1d70d-7965-451a-94cc-054f83499678" providerId="AD" clId="Web-{8C9E347E-8068-8CAF-2312-DE0B8C3B0601}" dt="2026-01-08T18:40:19.461" v="267" actId="1076"/>
        <pc:sldMkLst>
          <pc:docMk/>
          <pc:sldMk cId="154986806" sldId="260"/>
        </pc:sldMkLst>
        <pc:spChg chg="mod">
          <ac:chgData name="Matthew Collier (2305658)" userId="S::2305658@student.uwtsd.ac.uk::5ef1d70d-7965-451a-94cc-054f83499678" providerId="AD" clId="Web-{8C9E347E-8068-8CAF-2312-DE0B8C3B0601}" dt="2026-01-08T18:40:04.320" v="262"/>
          <ac:spMkLst>
            <pc:docMk/>
            <pc:sldMk cId="154986806" sldId="260"/>
            <ac:spMk id="2" creationId="{B251744C-8C8A-B5BA-A71C-81DF0F329040}"/>
          </ac:spMkLst>
        </pc:spChg>
        <pc:spChg chg="mod">
          <ac:chgData name="Matthew Collier (2305658)" userId="S::2305658@student.uwtsd.ac.uk::5ef1d70d-7965-451a-94cc-054f83499678" providerId="AD" clId="Web-{8C9E347E-8068-8CAF-2312-DE0B8C3B0601}" dt="2026-01-08T18:40:04.320" v="262"/>
          <ac:spMkLst>
            <pc:docMk/>
            <pc:sldMk cId="154986806" sldId="260"/>
            <ac:spMk id="3" creationId="{1E4BFCFF-6E60-5B26-B668-E00FB7F01A26}"/>
          </ac:spMkLst>
        </pc:spChg>
        <pc:spChg chg="add del mod">
          <ac:chgData name="Matthew Collier (2305658)" userId="S::2305658@student.uwtsd.ac.uk::5ef1d70d-7965-451a-94cc-054f83499678" providerId="AD" clId="Web-{8C9E347E-8068-8CAF-2312-DE0B8C3B0601}" dt="2026-01-08T18:16:44.743" v="172"/>
          <ac:spMkLst>
            <pc:docMk/>
            <pc:sldMk cId="154986806" sldId="260"/>
            <ac:spMk id="4" creationId="{AB0B7903-DD90-AFB0-A0A4-BB7526F63A30}"/>
          </ac:spMkLst>
        </pc:spChg>
        <pc:spChg chg="add mod">
          <ac:chgData name="Matthew Collier (2305658)" userId="S::2305658@student.uwtsd.ac.uk::5ef1d70d-7965-451a-94cc-054f83499678" providerId="AD" clId="Web-{8C9E347E-8068-8CAF-2312-DE0B8C3B0601}" dt="2026-01-08T18:40:19.461" v="267" actId="1076"/>
          <ac:spMkLst>
            <pc:docMk/>
            <pc:sldMk cId="154986806" sldId="260"/>
            <ac:spMk id="5" creationId="{9980D92E-46BF-D2D1-0C8C-29033D6C0281}"/>
          </ac:spMkLst>
        </pc:spChg>
        <pc:spChg chg="add del">
          <ac:chgData name="Matthew Collier (2305658)" userId="S::2305658@student.uwtsd.ac.uk::5ef1d70d-7965-451a-94cc-054f83499678" providerId="AD" clId="Web-{8C9E347E-8068-8CAF-2312-DE0B8C3B0601}" dt="2026-01-08T18:38:51.597" v="246"/>
          <ac:spMkLst>
            <pc:docMk/>
            <pc:sldMk cId="154986806" sldId="260"/>
            <ac:spMk id="10" creationId="{9F7D788E-2C1B-4EF4-8719-12613771FF98}"/>
          </ac:spMkLst>
        </pc:spChg>
        <pc:spChg chg="add del">
          <ac:chgData name="Matthew Collier (2305658)" userId="S::2305658@student.uwtsd.ac.uk::5ef1d70d-7965-451a-94cc-054f83499678" providerId="AD" clId="Web-{8C9E347E-8068-8CAF-2312-DE0B8C3B0601}" dt="2026-01-08T18:38:51.597" v="246"/>
          <ac:spMkLst>
            <pc:docMk/>
            <pc:sldMk cId="154986806" sldId="260"/>
            <ac:spMk id="12" creationId="{7C54E824-C0F4-480B-BC88-689F50C45FBD}"/>
          </ac:spMkLst>
        </pc:spChg>
        <pc:spChg chg="add del">
          <ac:chgData name="Matthew Collier (2305658)" userId="S::2305658@student.uwtsd.ac.uk::5ef1d70d-7965-451a-94cc-054f83499678" providerId="AD" clId="Web-{8C9E347E-8068-8CAF-2312-DE0B8C3B0601}" dt="2026-01-08T18:38:51.597" v="246"/>
          <ac:spMkLst>
            <pc:docMk/>
            <pc:sldMk cId="154986806" sldId="260"/>
            <ac:spMk id="14" creationId="{58DEA6A1-FC5C-4E6E-BBBF-7E472949B394}"/>
          </ac:spMkLst>
        </pc:spChg>
        <pc:spChg chg="add del">
          <ac:chgData name="Matthew Collier (2305658)" userId="S::2305658@student.uwtsd.ac.uk::5ef1d70d-7965-451a-94cc-054f83499678" providerId="AD" clId="Web-{8C9E347E-8068-8CAF-2312-DE0B8C3B0601}" dt="2026-01-08T18:38:51.597" v="246"/>
          <ac:spMkLst>
            <pc:docMk/>
            <pc:sldMk cId="154986806" sldId="260"/>
            <ac:spMk id="16" creationId="{96AAAC3B-1954-46B7-BBAC-27DFF5B5295F}"/>
          </ac:spMkLst>
        </pc:spChg>
        <pc:spChg chg="add del">
          <ac:chgData name="Matthew Collier (2305658)" userId="S::2305658@student.uwtsd.ac.uk::5ef1d70d-7965-451a-94cc-054f83499678" providerId="AD" clId="Web-{8C9E347E-8068-8CAF-2312-DE0B8C3B0601}" dt="2026-01-08T18:38:51.597" v="246"/>
          <ac:spMkLst>
            <pc:docMk/>
            <pc:sldMk cId="154986806" sldId="260"/>
            <ac:spMk id="18" creationId="{A5AD6500-BB62-4AAC-9D2F-C10DDC90CBB1}"/>
          </ac:spMkLst>
        </pc:spChg>
        <pc:spChg chg="add del">
          <ac:chgData name="Matthew Collier (2305658)" userId="S::2305658@student.uwtsd.ac.uk::5ef1d70d-7965-451a-94cc-054f83499678" providerId="AD" clId="Web-{8C9E347E-8068-8CAF-2312-DE0B8C3B0601}" dt="2026-01-08T18:38:53.847" v="248"/>
          <ac:spMkLst>
            <pc:docMk/>
            <pc:sldMk cId="154986806" sldId="260"/>
            <ac:spMk id="20" creationId="{8CA06CD6-90CA-4C45-856C-6771339E1E22}"/>
          </ac:spMkLst>
        </pc:spChg>
        <pc:spChg chg="add del">
          <ac:chgData name="Matthew Collier (2305658)" userId="S::2305658@student.uwtsd.ac.uk::5ef1d70d-7965-451a-94cc-054f83499678" providerId="AD" clId="Web-{8C9E347E-8068-8CAF-2312-DE0B8C3B0601}" dt="2026-01-08T18:38:56.269" v="250"/>
          <ac:spMkLst>
            <pc:docMk/>
            <pc:sldMk cId="154986806" sldId="260"/>
            <ac:spMk id="23" creationId="{1DE7243B-5109-444B-8FAF-7437C66BC0E9}"/>
          </ac:spMkLst>
        </pc:spChg>
        <pc:spChg chg="add del">
          <ac:chgData name="Matthew Collier (2305658)" userId="S::2305658@student.uwtsd.ac.uk::5ef1d70d-7965-451a-94cc-054f83499678" providerId="AD" clId="Web-{8C9E347E-8068-8CAF-2312-DE0B8C3B0601}" dt="2026-01-08T18:38:56.269" v="250"/>
          <ac:spMkLst>
            <pc:docMk/>
            <pc:sldMk cId="154986806" sldId="260"/>
            <ac:spMk id="24" creationId="{4C5D6221-DA7B-4611-AA26-7D8E349FDE96}"/>
          </ac:spMkLst>
        </pc:spChg>
        <pc:spChg chg="add del">
          <ac:chgData name="Matthew Collier (2305658)" userId="S::2305658@student.uwtsd.ac.uk::5ef1d70d-7965-451a-94cc-054f83499678" providerId="AD" clId="Web-{8C9E347E-8068-8CAF-2312-DE0B8C3B0601}" dt="2026-01-08T18:40:04.320" v="262"/>
          <ac:spMkLst>
            <pc:docMk/>
            <pc:sldMk cId="154986806" sldId="260"/>
            <ac:spMk id="26" creationId="{9F7D788E-2C1B-4EF4-8719-12613771FF98}"/>
          </ac:spMkLst>
        </pc:spChg>
        <pc:spChg chg="add del">
          <ac:chgData name="Matthew Collier (2305658)" userId="S::2305658@student.uwtsd.ac.uk::5ef1d70d-7965-451a-94cc-054f83499678" providerId="AD" clId="Web-{8C9E347E-8068-8CAF-2312-DE0B8C3B0601}" dt="2026-01-08T18:40:04.320" v="262"/>
          <ac:spMkLst>
            <pc:docMk/>
            <pc:sldMk cId="154986806" sldId="260"/>
            <ac:spMk id="27" creationId="{7C54E824-C0F4-480B-BC88-689F50C45FBD}"/>
          </ac:spMkLst>
        </pc:spChg>
        <pc:spChg chg="add del">
          <ac:chgData name="Matthew Collier (2305658)" userId="S::2305658@student.uwtsd.ac.uk::5ef1d70d-7965-451a-94cc-054f83499678" providerId="AD" clId="Web-{8C9E347E-8068-8CAF-2312-DE0B8C3B0601}" dt="2026-01-08T18:40:04.320" v="262"/>
          <ac:spMkLst>
            <pc:docMk/>
            <pc:sldMk cId="154986806" sldId="260"/>
            <ac:spMk id="28" creationId="{58DEA6A1-FC5C-4E6E-BBBF-7E472949B394}"/>
          </ac:spMkLst>
        </pc:spChg>
        <pc:spChg chg="add del">
          <ac:chgData name="Matthew Collier (2305658)" userId="S::2305658@student.uwtsd.ac.uk::5ef1d70d-7965-451a-94cc-054f83499678" providerId="AD" clId="Web-{8C9E347E-8068-8CAF-2312-DE0B8C3B0601}" dt="2026-01-08T18:40:04.320" v="262"/>
          <ac:spMkLst>
            <pc:docMk/>
            <pc:sldMk cId="154986806" sldId="260"/>
            <ac:spMk id="29" creationId="{96AAAC3B-1954-46B7-BBAC-27DFF5B5295F}"/>
          </ac:spMkLst>
        </pc:spChg>
        <pc:spChg chg="add del">
          <ac:chgData name="Matthew Collier (2305658)" userId="S::2305658@student.uwtsd.ac.uk::5ef1d70d-7965-451a-94cc-054f83499678" providerId="AD" clId="Web-{8C9E347E-8068-8CAF-2312-DE0B8C3B0601}" dt="2026-01-08T18:40:04.320" v="262"/>
          <ac:spMkLst>
            <pc:docMk/>
            <pc:sldMk cId="154986806" sldId="260"/>
            <ac:spMk id="30" creationId="{A5AD6500-BB62-4AAC-9D2F-C10DDC90CBB1}"/>
          </ac:spMkLst>
        </pc:spChg>
        <pc:spChg chg="add">
          <ac:chgData name="Matthew Collier (2305658)" userId="S::2305658@student.uwtsd.ac.uk::5ef1d70d-7965-451a-94cc-054f83499678" providerId="AD" clId="Web-{8C9E347E-8068-8CAF-2312-DE0B8C3B0601}" dt="2026-01-08T18:40:04.320" v="262"/>
          <ac:spMkLst>
            <pc:docMk/>
            <pc:sldMk cId="154986806" sldId="260"/>
            <ac:spMk id="35" creationId="{B36F400F-DF28-43BC-8D8E-4929793B392A}"/>
          </ac:spMkLst>
        </pc:spChg>
        <pc:picChg chg="add del mod">
          <ac:chgData name="Matthew Collier (2305658)" userId="S::2305658@student.uwtsd.ac.uk::5ef1d70d-7965-451a-94cc-054f83499678" providerId="AD" clId="Web-{8C9E347E-8068-8CAF-2312-DE0B8C3B0601}" dt="2026-01-08T18:39:17.161" v="254"/>
          <ac:picMkLst>
            <pc:docMk/>
            <pc:sldMk cId="154986806" sldId="260"/>
            <ac:picMk id="6" creationId="{46C70C50-FB1C-53AD-44DA-44245DAA87CE}"/>
          </ac:picMkLst>
        </pc:picChg>
        <pc:picChg chg="add del mod">
          <ac:chgData name="Matthew Collier (2305658)" userId="S::2305658@student.uwtsd.ac.uk::5ef1d70d-7965-451a-94cc-054f83499678" providerId="AD" clId="Web-{8C9E347E-8068-8CAF-2312-DE0B8C3B0601}" dt="2026-01-08T18:39:59.054" v="261"/>
          <ac:picMkLst>
            <pc:docMk/>
            <pc:sldMk cId="154986806" sldId="260"/>
            <ac:picMk id="7" creationId="{E2BB6BB5-70CB-A315-C2BC-B1183E55B98D}"/>
          </ac:picMkLst>
        </pc:picChg>
        <pc:picChg chg="add mod">
          <ac:chgData name="Matthew Collier (2305658)" userId="S::2305658@student.uwtsd.ac.uk::5ef1d70d-7965-451a-94cc-054f83499678" providerId="AD" clId="Web-{8C9E347E-8068-8CAF-2312-DE0B8C3B0601}" dt="2026-01-08T18:40:14.273" v="266" actId="1076"/>
          <ac:picMkLst>
            <pc:docMk/>
            <pc:sldMk cId="154986806" sldId="260"/>
            <ac:picMk id="8" creationId="{793BD42B-F08E-A16F-7D97-500220495D9C}"/>
          </ac:picMkLst>
        </pc:picChg>
        <pc:cxnChg chg="add del">
          <ac:chgData name="Matthew Collier (2305658)" userId="S::2305658@student.uwtsd.ac.uk::5ef1d70d-7965-451a-94cc-054f83499678" providerId="AD" clId="Web-{8C9E347E-8068-8CAF-2312-DE0B8C3B0601}" dt="2026-01-08T18:38:53.847" v="248"/>
          <ac:cxnSpMkLst>
            <pc:docMk/>
            <pc:sldMk cId="154986806" sldId="260"/>
            <ac:cxnSpMk id="21" creationId="{5021601D-2758-4B15-A31C-FDA184C51B3A}"/>
          </ac:cxnSpMkLst>
        </pc:cxnChg>
      </pc:sldChg>
      <pc:sldChg chg="modSp">
        <pc:chgData name="Matthew Collier (2305658)" userId="S::2305658@student.uwtsd.ac.uk::5ef1d70d-7965-451a-94cc-054f83499678" providerId="AD" clId="Web-{8C9E347E-8068-8CAF-2312-DE0B8C3B0601}" dt="2026-01-08T18:28:29.808" v="196" actId="20577"/>
        <pc:sldMkLst>
          <pc:docMk/>
          <pc:sldMk cId="586273872" sldId="261"/>
        </pc:sldMkLst>
        <pc:spChg chg="mod">
          <ac:chgData name="Matthew Collier (2305658)" userId="S::2305658@student.uwtsd.ac.uk::5ef1d70d-7965-451a-94cc-054f83499678" providerId="AD" clId="Web-{8C9E347E-8068-8CAF-2312-DE0B8C3B0601}" dt="2026-01-08T18:28:29.808" v="196" actId="20577"/>
          <ac:spMkLst>
            <pc:docMk/>
            <pc:sldMk cId="586273872" sldId="261"/>
            <ac:spMk id="3" creationId="{9130750E-6C9E-7466-ABA3-88A0D2338201}"/>
          </ac:spMkLst>
        </pc:spChg>
      </pc:sldChg>
      <pc:sldChg chg="modSp">
        <pc:chgData name="Matthew Collier (2305658)" userId="S::2305658@student.uwtsd.ac.uk::5ef1d70d-7965-451a-94cc-054f83499678" providerId="AD" clId="Web-{8C9E347E-8068-8CAF-2312-DE0B8C3B0601}" dt="2026-01-08T18:29:16.762" v="198" actId="20577"/>
        <pc:sldMkLst>
          <pc:docMk/>
          <pc:sldMk cId="4095058880" sldId="262"/>
        </pc:sldMkLst>
        <pc:spChg chg="mod">
          <ac:chgData name="Matthew Collier (2305658)" userId="S::2305658@student.uwtsd.ac.uk::5ef1d70d-7965-451a-94cc-054f83499678" providerId="AD" clId="Web-{8C9E347E-8068-8CAF-2312-DE0B8C3B0601}" dt="2026-01-08T18:29:16.762" v="198" actId="20577"/>
          <ac:spMkLst>
            <pc:docMk/>
            <pc:sldMk cId="4095058880" sldId="262"/>
            <ac:spMk id="3" creationId="{FA19DE03-CB50-C189-93E8-E1E3AA963454}"/>
          </ac:spMkLst>
        </pc:spChg>
      </pc:sldChg>
      <pc:sldChg chg="modSp">
        <pc:chgData name="Matthew Collier (2305658)" userId="S::2305658@student.uwtsd.ac.uk::5ef1d70d-7965-451a-94cc-054f83499678" providerId="AD" clId="Web-{8C9E347E-8068-8CAF-2312-DE0B8C3B0601}" dt="2026-01-08T18:30:09.419" v="202" actId="20577"/>
        <pc:sldMkLst>
          <pc:docMk/>
          <pc:sldMk cId="1715083812" sldId="263"/>
        </pc:sldMkLst>
        <pc:spChg chg="mod">
          <ac:chgData name="Matthew Collier (2305658)" userId="S::2305658@student.uwtsd.ac.uk::5ef1d70d-7965-451a-94cc-054f83499678" providerId="AD" clId="Web-{8C9E347E-8068-8CAF-2312-DE0B8C3B0601}" dt="2026-01-08T18:30:09.419" v="202" actId="20577"/>
          <ac:spMkLst>
            <pc:docMk/>
            <pc:sldMk cId="1715083812" sldId="263"/>
            <ac:spMk id="3" creationId="{F41CCFD7-0F8F-B9EC-A2B4-26DC5DED7014}"/>
          </ac:spMkLst>
        </pc:spChg>
      </pc:sldChg>
      <pc:sldChg chg="modSp">
        <pc:chgData name="Matthew Collier (2305658)" userId="S::2305658@student.uwtsd.ac.uk::5ef1d70d-7965-451a-94cc-054f83499678" providerId="AD" clId="Web-{8C9E347E-8068-8CAF-2312-DE0B8C3B0601}" dt="2026-01-08T18:30:39.357" v="208" actId="20577"/>
        <pc:sldMkLst>
          <pc:docMk/>
          <pc:sldMk cId="989964554" sldId="264"/>
        </pc:sldMkLst>
        <pc:spChg chg="mod">
          <ac:chgData name="Matthew Collier (2305658)" userId="S::2305658@student.uwtsd.ac.uk::5ef1d70d-7965-451a-94cc-054f83499678" providerId="AD" clId="Web-{8C9E347E-8068-8CAF-2312-DE0B8C3B0601}" dt="2026-01-08T18:30:39.357" v="208" actId="20577"/>
          <ac:spMkLst>
            <pc:docMk/>
            <pc:sldMk cId="989964554" sldId="264"/>
            <ac:spMk id="3" creationId="{D9CA1C9F-2FF9-87F1-F525-77C7106254E9}"/>
          </ac:spMkLst>
        </pc:spChg>
      </pc:sldChg>
      <pc:sldChg chg="addSp delSp modSp new mod setBg setClrOvrMap">
        <pc:chgData name="Matthew Collier (2305658)" userId="S::2305658@student.uwtsd.ac.uk::5ef1d70d-7965-451a-94cc-054f83499678" providerId="AD" clId="Web-{8C9E347E-8068-8CAF-2312-DE0B8C3B0601}" dt="2026-01-08T17:29:16.600" v="90" actId="14100"/>
        <pc:sldMkLst>
          <pc:docMk/>
          <pc:sldMk cId="1060729831" sldId="265"/>
        </pc:sldMkLst>
        <pc:spChg chg="mod">
          <ac:chgData name="Matthew Collier (2305658)" userId="S::2305658@student.uwtsd.ac.uk::5ef1d70d-7965-451a-94cc-054f83499678" providerId="AD" clId="Web-{8C9E347E-8068-8CAF-2312-DE0B8C3B0601}" dt="2026-01-08T17:29:16.600" v="90" actId="14100"/>
          <ac:spMkLst>
            <pc:docMk/>
            <pc:sldMk cId="1060729831" sldId="265"/>
            <ac:spMk id="2" creationId="{760DF5E9-C0D6-80ED-8463-3E64DF1AEEB9}"/>
          </ac:spMkLst>
        </pc:spChg>
        <pc:spChg chg="del mod">
          <ac:chgData name="Matthew Collier (2305658)" userId="S::2305658@student.uwtsd.ac.uk::5ef1d70d-7965-451a-94cc-054f83499678" providerId="AD" clId="Web-{8C9E347E-8068-8CAF-2312-DE0B8C3B0601}" dt="2026-01-08T17:27:23.080" v="85"/>
          <ac:spMkLst>
            <pc:docMk/>
            <pc:sldMk cId="1060729831" sldId="265"/>
            <ac:spMk id="3" creationId="{45BEF3B4-0F0C-D538-E646-5270A5F5660F}"/>
          </ac:spMkLst>
        </pc:spChg>
        <pc:spChg chg="add del">
          <ac:chgData name="Matthew Collier (2305658)" userId="S::2305658@student.uwtsd.ac.uk::5ef1d70d-7965-451a-94cc-054f83499678" providerId="AD" clId="Web-{8C9E347E-8068-8CAF-2312-DE0B8C3B0601}" dt="2026-01-08T17:27:20.705" v="82"/>
          <ac:spMkLst>
            <pc:docMk/>
            <pc:sldMk cId="1060729831" sldId="265"/>
            <ac:spMk id="8" creationId="{B95B9BA8-1D69-4796-85F5-B6D0BD52354B}"/>
          </ac:spMkLst>
        </pc:spChg>
        <pc:spChg chg="add del">
          <ac:chgData name="Matthew Collier (2305658)" userId="S::2305658@student.uwtsd.ac.uk::5ef1d70d-7965-451a-94cc-054f83499678" providerId="AD" clId="Web-{8C9E347E-8068-8CAF-2312-DE0B8C3B0601}" dt="2026-01-08T17:27:23.065" v="84"/>
          <ac:spMkLst>
            <pc:docMk/>
            <pc:sldMk cId="1060729831" sldId="265"/>
            <ac:spMk id="12" creationId="{5B7778FC-632E-4DCA-A7CB-0D7731CCF970}"/>
          </ac:spMkLst>
        </pc:spChg>
        <pc:spChg chg="add del">
          <ac:chgData name="Matthew Collier (2305658)" userId="S::2305658@student.uwtsd.ac.uk::5ef1d70d-7965-451a-94cc-054f83499678" providerId="AD" clId="Web-{8C9E347E-8068-8CAF-2312-DE0B8C3B0601}" dt="2026-01-08T17:27:23.065" v="84"/>
          <ac:spMkLst>
            <pc:docMk/>
            <pc:sldMk cId="1060729831" sldId="265"/>
            <ac:spMk id="14" creationId="{FA23A907-97FB-4A8F-880A-DD77401C4296}"/>
          </ac:spMkLst>
        </pc:spChg>
        <pc:spChg chg="add del">
          <ac:chgData name="Matthew Collier (2305658)" userId="S::2305658@student.uwtsd.ac.uk::5ef1d70d-7965-451a-94cc-054f83499678" providerId="AD" clId="Web-{8C9E347E-8068-8CAF-2312-DE0B8C3B0601}" dt="2026-01-08T17:27:23.065" v="84"/>
          <ac:spMkLst>
            <pc:docMk/>
            <pc:sldMk cId="1060729831" sldId="265"/>
            <ac:spMk id="15" creationId="{C2554CA6-288E-4202-BC52-2E5A8F0C0AED}"/>
          </ac:spMkLst>
        </pc:spChg>
        <pc:spChg chg="add del">
          <ac:chgData name="Matthew Collier (2305658)" userId="S::2305658@student.uwtsd.ac.uk::5ef1d70d-7965-451a-94cc-054f83499678" providerId="AD" clId="Web-{8C9E347E-8068-8CAF-2312-DE0B8C3B0601}" dt="2026-01-08T17:27:23.065" v="84"/>
          <ac:spMkLst>
            <pc:docMk/>
            <pc:sldMk cId="1060729831" sldId="265"/>
            <ac:spMk id="16" creationId="{B10BB131-AC8E-4A8E-A5D1-36260F720C3B}"/>
          </ac:spMkLst>
        </pc:spChg>
        <pc:grpChg chg="add del">
          <ac:chgData name="Matthew Collier (2305658)" userId="S::2305658@student.uwtsd.ac.uk::5ef1d70d-7965-451a-94cc-054f83499678" providerId="AD" clId="Web-{8C9E347E-8068-8CAF-2312-DE0B8C3B0601}" dt="2026-01-08T17:27:20.705" v="82"/>
          <ac:grpSpMkLst>
            <pc:docMk/>
            <pc:sldMk cId="1060729831" sldId="265"/>
            <ac:grpSpMk id="10" creationId="{4728F330-19FB-4D39-BD0F-53032ABFEB7F}"/>
          </ac:grpSpMkLst>
        </pc:grpChg>
        <pc:picChg chg="add">
          <ac:chgData name="Matthew Collier (2305658)" userId="S::2305658@student.uwtsd.ac.uk::5ef1d70d-7965-451a-94cc-054f83499678" providerId="AD" clId="Web-{8C9E347E-8068-8CAF-2312-DE0B8C3B0601}" dt="2026-01-08T17:27:23.080" v="85"/>
          <ac:picMkLst>
            <pc:docMk/>
            <pc:sldMk cId="1060729831" sldId="265"/>
            <ac:picMk id="5" creationId="{848C0486-A02B-7173-DED3-C0A811E6C9F5}"/>
          </ac:picMkLst>
        </pc:picChg>
        <pc:cxnChg chg="add">
          <ac:chgData name="Matthew Collier (2305658)" userId="S::2305658@student.uwtsd.ac.uk::5ef1d70d-7965-451a-94cc-054f83499678" providerId="AD" clId="Web-{8C9E347E-8068-8CAF-2312-DE0B8C3B0601}" dt="2026-01-08T17:27:23.080" v="85"/>
          <ac:cxnSpMkLst>
            <pc:docMk/>
            <pc:sldMk cId="1060729831" sldId="265"/>
            <ac:cxnSpMk id="9" creationId="{7667AA61-5C27-F30F-D229-06CBE5709F33}"/>
          </ac:cxnSpMkLst>
        </pc:cxnChg>
      </pc:sldChg>
      <pc:sldChg chg="modSp new">
        <pc:chgData name="Matthew Collier (2305658)" userId="S::2305658@student.uwtsd.ac.uk::5ef1d70d-7965-451a-94cc-054f83499678" providerId="AD" clId="Web-{8C9E347E-8068-8CAF-2312-DE0B8C3B0601}" dt="2026-01-08T18:31:11.670" v="213" actId="20577"/>
        <pc:sldMkLst>
          <pc:docMk/>
          <pc:sldMk cId="1868424998" sldId="266"/>
        </pc:sldMkLst>
        <pc:spChg chg="mod">
          <ac:chgData name="Matthew Collier (2305658)" userId="S::2305658@student.uwtsd.ac.uk::5ef1d70d-7965-451a-94cc-054f83499678" providerId="AD" clId="Web-{8C9E347E-8068-8CAF-2312-DE0B8C3B0601}" dt="2026-01-08T17:52:57.227" v="125" actId="20577"/>
          <ac:spMkLst>
            <pc:docMk/>
            <pc:sldMk cId="1868424998" sldId="266"/>
            <ac:spMk id="2" creationId="{88146DBC-3605-DF47-5822-B8CC7176734C}"/>
          </ac:spMkLst>
        </pc:spChg>
        <pc:spChg chg="mod">
          <ac:chgData name="Matthew Collier (2305658)" userId="S::2305658@student.uwtsd.ac.uk::5ef1d70d-7965-451a-94cc-054f83499678" providerId="AD" clId="Web-{8C9E347E-8068-8CAF-2312-DE0B8C3B0601}" dt="2026-01-08T18:31:11.670" v="213" actId="20577"/>
          <ac:spMkLst>
            <pc:docMk/>
            <pc:sldMk cId="1868424998" sldId="266"/>
            <ac:spMk id="3" creationId="{7F7AC11D-2289-74CE-3374-BEC543356CAE}"/>
          </ac:spMkLst>
        </pc:spChg>
      </pc:sldChg>
      <pc:sldChg chg="addSp delSp modSp new mod setBg">
        <pc:chgData name="Matthew Collier (2305658)" userId="S::2305658@student.uwtsd.ac.uk::5ef1d70d-7965-451a-94cc-054f83499678" providerId="AD" clId="Web-{8C9E347E-8068-8CAF-2312-DE0B8C3B0601}" dt="2026-01-08T18:35:19.002" v="225"/>
        <pc:sldMkLst>
          <pc:docMk/>
          <pc:sldMk cId="1265933226" sldId="267"/>
        </pc:sldMkLst>
        <pc:spChg chg="mod">
          <ac:chgData name="Matthew Collier (2305658)" userId="S::2305658@student.uwtsd.ac.uk::5ef1d70d-7965-451a-94cc-054f83499678" providerId="AD" clId="Web-{8C9E347E-8068-8CAF-2312-DE0B8C3B0601}" dt="2026-01-08T18:35:19.002" v="225"/>
          <ac:spMkLst>
            <pc:docMk/>
            <pc:sldMk cId="1265933226" sldId="267"/>
            <ac:spMk id="2" creationId="{3112743C-29BA-50D2-6386-9255A98C62DB}"/>
          </ac:spMkLst>
        </pc:spChg>
        <pc:spChg chg="del">
          <ac:chgData name="Matthew Collier (2305658)" userId="S::2305658@student.uwtsd.ac.uk::5ef1d70d-7965-451a-94cc-054f83499678" providerId="AD" clId="Web-{8C9E347E-8068-8CAF-2312-DE0B8C3B0601}" dt="2026-01-08T18:34:55.251" v="221"/>
          <ac:spMkLst>
            <pc:docMk/>
            <pc:sldMk cId="1265933226" sldId="267"/>
            <ac:spMk id="3" creationId="{F2B347FD-1868-2426-7856-B2E534D0137B}"/>
          </ac:spMkLst>
        </pc:spChg>
        <pc:spChg chg="add">
          <ac:chgData name="Matthew Collier (2305658)" userId="S::2305658@student.uwtsd.ac.uk::5ef1d70d-7965-451a-94cc-054f83499678" providerId="AD" clId="Web-{8C9E347E-8068-8CAF-2312-DE0B8C3B0601}" dt="2026-01-08T18:35:19.002" v="225"/>
          <ac:spMkLst>
            <pc:docMk/>
            <pc:sldMk cId="1265933226" sldId="267"/>
            <ac:spMk id="14" creationId="{022BDE4A-8A20-4A69-9C5A-581C82036A4D}"/>
          </ac:spMkLst>
        </pc:spChg>
        <pc:grpChg chg="add del">
          <ac:chgData name="Matthew Collier (2305658)" userId="S::2305658@student.uwtsd.ac.uk::5ef1d70d-7965-451a-94cc-054f83499678" providerId="AD" clId="Web-{8C9E347E-8068-8CAF-2312-DE0B8C3B0601}" dt="2026-01-08T18:35:18.986" v="224"/>
          <ac:grpSpMkLst>
            <pc:docMk/>
            <pc:sldMk cId="1265933226" sldId="267"/>
            <ac:grpSpMk id="10" creationId="{A2A4F5A4-1409-1D21-0242-3FD06D0E874E}"/>
          </ac:grpSpMkLst>
        </pc:grpChg>
        <pc:picChg chg="add mod ord">
          <ac:chgData name="Matthew Collier (2305658)" userId="S::2305658@student.uwtsd.ac.uk::5ef1d70d-7965-451a-94cc-054f83499678" providerId="AD" clId="Web-{8C9E347E-8068-8CAF-2312-DE0B8C3B0601}" dt="2026-01-08T18:35:19.002" v="225"/>
          <ac:picMkLst>
            <pc:docMk/>
            <pc:sldMk cId="1265933226" sldId="267"/>
            <ac:picMk id="4" creationId="{5A145C72-2DCC-CB68-D1BD-11BC0F7DCAFD}"/>
          </ac:picMkLst>
        </pc:picChg>
        <pc:picChg chg="add mod">
          <ac:chgData name="Matthew Collier (2305658)" userId="S::2305658@student.uwtsd.ac.uk::5ef1d70d-7965-451a-94cc-054f83499678" providerId="AD" clId="Web-{8C9E347E-8068-8CAF-2312-DE0B8C3B0601}" dt="2026-01-08T18:35:19.002" v="225"/>
          <ac:picMkLst>
            <pc:docMk/>
            <pc:sldMk cId="1265933226" sldId="267"/>
            <ac:picMk id="5" creationId="{C231A2DF-8C58-D5DB-A564-9AA90B634F14}"/>
          </ac:picMkLst>
        </pc:picChg>
      </pc:sldChg>
      <pc:sldChg chg="modSp new">
        <pc:chgData name="Matthew Collier (2305658)" userId="S::2305658@student.uwtsd.ac.uk::5ef1d70d-7965-451a-94cc-054f83499678" providerId="AD" clId="Web-{8C9E347E-8068-8CAF-2312-DE0B8C3B0601}" dt="2026-01-08T18:33:13.735" v="216" actId="20577"/>
        <pc:sldMkLst>
          <pc:docMk/>
          <pc:sldMk cId="3670405496" sldId="268"/>
        </pc:sldMkLst>
        <pc:spChg chg="mod">
          <ac:chgData name="Matthew Collier (2305658)" userId="S::2305658@student.uwtsd.ac.uk::5ef1d70d-7965-451a-94cc-054f83499678" providerId="AD" clId="Web-{8C9E347E-8068-8CAF-2312-DE0B8C3B0601}" dt="2026-01-08T17:53:28.274" v="129" actId="20577"/>
          <ac:spMkLst>
            <pc:docMk/>
            <pc:sldMk cId="3670405496" sldId="268"/>
            <ac:spMk id="2" creationId="{7C8C2BD2-147B-F1B6-930F-15DD90E26E0A}"/>
          </ac:spMkLst>
        </pc:spChg>
        <pc:spChg chg="mod">
          <ac:chgData name="Matthew Collier (2305658)" userId="S::2305658@student.uwtsd.ac.uk::5ef1d70d-7965-451a-94cc-054f83499678" providerId="AD" clId="Web-{8C9E347E-8068-8CAF-2312-DE0B8C3B0601}" dt="2026-01-08T18:33:13.735" v="216" actId="20577"/>
          <ac:spMkLst>
            <pc:docMk/>
            <pc:sldMk cId="3670405496" sldId="268"/>
            <ac:spMk id="3" creationId="{F2DADE17-FE81-2973-DB54-A238B1501DE7}"/>
          </ac:spMkLst>
        </pc:spChg>
      </pc:sldChg>
      <pc:sldChg chg="modSp new">
        <pc:chgData name="Matthew Collier (2305658)" userId="S::2305658@student.uwtsd.ac.uk::5ef1d70d-7965-451a-94cc-054f83499678" providerId="AD" clId="Web-{8C9E347E-8068-8CAF-2312-DE0B8C3B0601}" dt="2026-01-08T18:33:49.469" v="219" actId="20577"/>
        <pc:sldMkLst>
          <pc:docMk/>
          <pc:sldMk cId="1528267602" sldId="269"/>
        </pc:sldMkLst>
        <pc:spChg chg="mod">
          <ac:chgData name="Matthew Collier (2305658)" userId="S::2305658@student.uwtsd.ac.uk::5ef1d70d-7965-451a-94cc-054f83499678" providerId="AD" clId="Web-{8C9E347E-8068-8CAF-2312-DE0B8C3B0601}" dt="2026-01-08T17:53:39.071" v="131" actId="20577"/>
          <ac:spMkLst>
            <pc:docMk/>
            <pc:sldMk cId="1528267602" sldId="269"/>
            <ac:spMk id="2" creationId="{31496C8F-2C40-CD4E-AD86-532FFBAE8D30}"/>
          </ac:spMkLst>
        </pc:spChg>
        <pc:spChg chg="mod">
          <ac:chgData name="Matthew Collier (2305658)" userId="S::2305658@student.uwtsd.ac.uk::5ef1d70d-7965-451a-94cc-054f83499678" providerId="AD" clId="Web-{8C9E347E-8068-8CAF-2312-DE0B8C3B0601}" dt="2026-01-08T18:33:49.469" v="219" actId="20577"/>
          <ac:spMkLst>
            <pc:docMk/>
            <pc:sldMk cId="1528267602" sldId="269"/>
            <ac:spMk id="3" creationId="{330E3330-A692-0999-EFF4-984B0ACF82AF}"/>
          </ac:spMkLst>
        </pc:spChg>
      </pc:sldChg>
      <pc:sldChg chg="modSp new">
        <pc:chgData name="Matthew Collier (2305658)" userId="S::2305658@student.uwtsd.ac.uk::5ef1d70d-7965-451a-94cc-054f83499678" providerId="AD" clId="Web-{8C9E347E-8068-8CAF-2312-DE0B8C3B0601}" dt="2026-01-08T17:53:44.696" v="137" actId="20577"/>
        <pc:sldMkLst>
          <pc:docMk/>
          <pc:sldMk cId="4267962269" sldId="270"/>
        </pc:sldMkLst>
        <pc:spChg chg="mod">
          <ac:chgData name="Matthew Collier (2305658)" userId="S::2305658@student.uwtsd.ac.uk::5ef1d70d-7965-451a-94cc-054f83499678" providerId="AD" clId="Web-{8C9E347E-8068-8CAF-2312-DE0B8C3B0601}" dt="2026-01-08T17:53:44.696" v="137" actId="20577"/>
          <ac:spMkLst>
            <pc:docMk/>
            <pc:sldMk cId="4267962269" sldId="270"/>
            <ac:spMk id="2" creationId="{2D5F0CD1-A2CA-591E-91B8-794BF48CCD61}"/>
          </ac:spMkLst>
        </pc:spChg>
      </pc:sldChg>
      <pc:sldChg chg="modSp new">
        <pc:chgData name="Matthew Collier (2305658)" userId="S::2305658@student.uwtsd.ac.uk::5ef1d70d-7965-451a-94cc-054f83499678" providerId="AD" clId="Web-{8C9E347E-8068-8CAF-2312-DE0B8C3B0601}" dt="2026-01-08T17:56:01.049" v="155" actId="20577"/>
        <pc:sldMkLst>
          <pc:docMk/>
          <pc:sldMk cId="2029691029" sldId="271"/>
        </pc:sldMkLst>
        <pc:spChg chg="mod">
          <ac:chgData name="Matthew Collier (2305658)" userId="S::2305658@student.uwtsd.ac.uk::5ef1d70d-7965-451a-94cc-054f83499678" providerId="AD" clId="Web-{8C9E347E-8068-8CAF-2312-DE0B8C3B0601}" dt="2026-01-08T17:56:01.049" v="155" actId="20577"/>
          <ac:spMkLst>
            <pc:docMk/>
            <pc:sldMk cId="2029691029" sldId="271"/>
            <ac:spMk id="2" creationId="{BE93AC57-2F05-3C49-DFE6-D50ACBF3AD7F}"/>
          </ac:spMkLst>
        </pc:spChg>
      </pc:sldChg>
      <pc:sldChg chg="modSp new">
        <pc:chgData name="Matthew Collier (2305658)" userId="S::2305658@student.uwtsd.ac.uk::5ef1d70d-7965-451a-94cc-054f83499678" providerId="AD" clId="Web-{8C9E347E-8068-8CAF-2312-DE0B8C3B0601}" dt="2026-01-08T18:17:31.618" v="185" actId="20577"/>
        <pc:sldMkLst>
          <pc:docMk/>
          <pc:sldMk cId="1602227353" sldId="272"/>
        </pc:sldMkLst>
        <pc:spChg chg="mod">
          <ac:chgData name="Matthew Collier (2305658)" userId="S::2305658@student.uwtsd.ac.uk::5ef1d70d-7965-451a-94cc-054f83499678" providerId="AD" clId="Web-{8C9E347E-8068-8CAF-2312-DE0B8C3B0601}" dt="2026-01-08T18:17:31.618" v="185" actId="20577"/>
          <ac:spMkLst>
            <pc:docMk/>
            <pc:sldMk cId="1602227353" sldId="272"/>
            <ac:spMk id="2" creationId="{F67724F2-1FFC-944C-7DBD-4C1DFE9E44A8}"/>
          </ac:spMkLst>
        </pc:spChg>
        <pc:spChg chg="mod">
          <ac:chgData name="Matthew Collier (2305658)" userId="S::2305658@student.uwtsd.ac.uk::5ef1d70d-7965-451a-94cc-054f83499678" providerId="AD" clId="Web-{8C9E347E-8068-8CAF-2312-DE0B8C3B0601}" dt="2026-01-08T18:17:16.431" v="180" actId="20577"/>
          <ac:spMkLst>
            <pc:docMk/>
            <pc:sldMk cId="1602227353" sldId="272"/>
            <ac:spMk id="3" creationId="{BDF98CC3-9AC9-4D13-A9EC-22D19E611CEF}"/>
          </ac:spMkLst>
        </pc:spChg>
      </pc:sldChg>
      <pc:sldChg chg="new">
        <pc:chgData name="Matthew Collier (2305658)" userId="S::2305658@student.uwtsd.ac.uk::5ef1d70d-7965-451a-94cc-054f83499678" providerId="AD" clId="Web-{8C9E347E-8068-8CAF-2312-DE0B8C3B0601}" dt="2026-01-08T18:33:49.641" v="220"/>
        <pc:sldMkLst>
          <pc:docMk/>
          <pc:sldMk cId="2422515892" sldId="273"/>
        </pc:sldMkLst>
      </pc:sldChg>
    </pc:docChg>
  </pc:docChgLst>
  <pc:docChgLst>
    <pc:chgData name="Matthew Collier (2305658)" userId="S::2305658@student.uwtsd.ac.uk::5ef1d70d-7965-451a-94cc-054f83499678" providerId="AD" clId="Web-{E6B3873C-54D1-D70B-2B30-95770B8AD05C}"/>
    <pc:docChg chg="addSld delSld modSld">
      <pc:chgData name="Matthew Collier (2305658)" userId="S::2305658@student.uwtsd.ac.uk::5ef1d70d-7965-451a-94cc-054f83499678" providerId="AD" clId="Web-{E6B3873C-54D1-D70B-2B30-95770B8AD05C}" dt="2025-12-29T21:54:45.743" v="2141" actId="20577"/>
      <pc:docMkLst>
        <pc:docMk/>
      </pc:docMkLst>
      <pc:sldChg chg="modSp new">
        <pc:chgData name="Matthew Collier (2305658)" userId="S::2305658@student.uwtsd.ac.uk::5ef1d70d-7965-451a-94cc-054f83499678" providerId="AD" clId="Web-{E6B3873C-54D1-D70B-2B30-95770B8AD05C}" dt="2025-12-29T20:00:58.891" v="1743" actId="20577"/>
        <pc:sldMkLst>
          <pc:docMk/>
          <pc:sldMk cId="4095058880" sldId="262"/>
        </pc:sldMkLst>
        <pc:spChg chg="mod">
          <ac:chgData name="Matthew Collier (2305658)" userId="S::2305658@student.uwtsd.ac.uk::5ef1d70d-7965-451a-94cc-054f83499678" providerId="AD" clId="Web-{E6B3873C-54D1-D70B-2B30-95770B8AD05C}" dt="2025-12-29T19:50:18.850" v="1676" actId="20577"/>
          <ac:spMkLst>
            <pc:docMk/>
            <pc:sldMk cId="4095058880" sldId="262"/>
            <ac:spMk id="2" creationId="{A5375872-71CE-DF88-948E-F97F8309567A}"/>
          </ac:spMkLst>
        </pc:spChg>
        <pc:spChg chg="mod">
          <ac:chgData name="Matthew Collier (2305658)" userId="S::2305658@student.uwtsd.ac.uk::5ef1d70d-7965-451a-94cc-054f83499678" providerId="AD" clId="Web-{E6B3873C-54D1-D70B-2B30-95770B8AD05C}" dt="2025-12-29T20:00:58.891" v="1743" actId="20577"/>
          <ac:spMkLst>
            <pc:docMk/>
            <pc:sldMk cId="4095058880" sldId="262"/>
            <ac:spMk id="3" creationId="{FA19DE03-CB50-C189-93E8-E1E3AA963454}"/>
          </ac:spMkLst>
        </pc:spChg>
      </pc:sldChg>
      <pc:sldChg chg="modSp new">
        <pc:chgData name="Matthew Collier (2305658)" userId="S::2305658@student.uwtsd.ac.uk::5ef1d70d-7965-451a-94cc-054f83499678" providerId="AD" clId="Web-{E6B3873C-54D1-D70B-2B30-95770B8AD05C}" dt="2025-12-29T21:54:45.743" v="2141" actId="20577"/>
        <pc:sldMkLst>
          <pc:docMk/>
          <pc:sldMk cId="1715083812" sldId="263"/>
        </pc:sldMkLst>
        <pc:spChg chg="mod">
          <ac:chgData name="Matthew Collier (2305658)" userId="S::2305658@student.uwtsd.ac.uk::5ef1d70d-7965-451a-94cc-054f83499678" providerId="AD" clId="Web-{E6B3873C-54D1-D70B-2B30-95770B8AD05C}" dt="2025-12-29T20:47:12.488" v="1924" actId="20577"/>
          <ac:spMkLst>
            <pc:docMk/>
            <pc:sldMk cId="1715083812" sldId="263"/>
            <ac:spMk id="2" creationId="{2D5BBF0F-3826-BD27-3E64-D0D0BDC4ABB9}"/>
          </ac:spMkLst>
        </pc:spChg>
        <pc:spChg chg="mod">
          <ac:chgData name="Matthew Collier (2305658)" userId="S::2305658@student.uwtsd.ac.uk::5ef1d70d-7965-451a-94cc-054f83499678" providerId="AD" clId="Web-{E6B3873C-54D1-D70B-2B30-95770B8AD05C}" dt="2025-12-29T21:54:45.743" v="2141" actId="20577"/>
          <ac:spMkLst>
            <pc:docMk/>
            <pc:sldMk cId="1715083812" sldId="263"/>
            <ac:spMk id="3" creationId="{F41CCFD7-0F8F-B9EC-A2B4-26DC5DED7014}"/>
          </ac:spMkLst>
        </pc:spChg>
      </pc:sldChg>
    </pc:docChg>
  </pc:docChgLst>
  <pc:docChgLst>
    <pc:chgData name="Matthew Collier (2305658)" userId="S::2305658@student.uwtsd.ac.uk::5ef1d70d-7965-451a-94cc-054f83499678" providerId="AD" clId="Web-{CF5A5C74-136D-069E-21F1-DD90EF889923}"/>
    <pc:docChg chg="addSld modSld">
      <pc:chgData name="Matthew Collier (2305658)" userId="S::2305658@student.uwtsd.ac.uk::5ef1d70d-7965-451a-94cc-054f83499678" providerId="AD" clId="Web-{CF5A5C74-136D-069E-21F1-DD90EF889923}" dt="2026-01-08T22:13:38.404" v="4" actId="20577"/>
      <pc:docMkLst>
        <pc:docMk/>
      </pc:docMkLst>
      <pc:sldChg chg="modSp new">
        <pc:chgData name="Matthew Collier (2305658)" userId="S::2305658@student.uwtsd.ac.uk::5ef1d70d-7965-451a-94cc-054f83499678" providerId="AD" clId="Web-{CF5A5C74-136D-069E-21F1-DD90EF889923}" dt="2026-01-08T22:13:38.404" v="4" actId="20577"/>
        <pc:sldMkLst>
          <pc:docMk/>
          <pc:sldMk cId="1103924684" sldId="274"/>
        </pc:sldMkLst>
        <pc:spChg chg="mod">
          <ac:chgData name="Matthew Collier (2305658)" userId="S::2305658@student.uwtsd.ac.uk::5ef1d70d-7965-451a-94cc-054f83499678" providerId="AD" clId="Web-{CF5A5C74-136D-069E-21F1-DD90EF889923}" dt="2026-01-08T22:13:36.139" v="3" actId="20577"/>
          <ac:spMkLst>
            <pc:docMk/>
            <pc:sldMk cId="1103924684" sldId="274"/>
            <ac:spMk id="2" creationId="{82820AAA-3877-39F7-ED99-744E88E5E245}"/>
          </ac:spMkLst>
        </pc:spChg>
        <pc:spChg chg="mod">
          <ac:chgData name="Matthew Collier (2305658)" userId="S::2305658@student.uwtsd.ac.uk::5ef1d70d-7965-451a-94cc-054f83499678" providerId="AD" clId="Web-{CF5A5C74-136D-069E-21F1-DD90EF889923}" dt="2026-01-08T22:13:38.404" v="4" actId="20577"/>
          <ac:spMkLst>
            <pc:docMk/>
            <pc:sldMk cId="1103924684" sldId="274"/>
            <ac:spMk id="3" creationId="{D2A22AEB-D06A-F72D-6EB2-722861594BF8}"/>
          </ac:spMkLst>
        </pc:spChg>
      </pc:sldChg>
    </pc:docChg>
  </pc:docChgLst>
  <pc:docChgLst>
    <pc:chgData name="Matthew Collier (2305658)" userId="S::2305658@student.uwtsd.ac.uk::5ef1d70d-7965-451a-94cc-054f83499678" providerId="AD" clId="Web-{3D74399B-C9FE-7E97-E9D3-8122259C72F0}"/>
    <pc:docChg chg="addSld modSld">
      <pc:chgData name="Matthew Collier (2305658)" userId="S::2305658@student.uwtsd.ac.uk::5ef1d70d-7965-451a-94cc-054f83499678" providerId="AD" clId="Web-{3D74399B-C9FE-7E97-E9D3-8122259C72F0}" dt="2025-12-26T19:46:53.806" v="955" actId="20577"/>
      <pc:docMkLst>
        <pc:docMk/>
      </pc:docMkLst>
      <pc:sldChg chg="modSp">
        <pc:chgData name="Matthew Collier (2305658)" userId="S::2305658@student.uwtsd.ac.uk::5ef1d70d-7965-451a-94cc-054f83499678" providerId="AD" clId="Web-{3D74399B-C9FE-7E97-E9D3-8122259C72F0}" dt="2025-12-26T17:07:34.611" v="29" actId="20577"/>
        <pc:sldMkLst>
          <pc:docMk/>
          <pc:sldMk cId="109857222" sldId="256"/>
        </pc:sldMkLst>
        <pc:spChg chg="mod">
          <ac:chgData name="Matthew Collier (2305658)" userId="S::2305658@student.uwtsd.ac.uk::5ef1d70d-7965-451a-94cc-054f83499678" providerId="AD" clId="Web-{3D74399B-C9FE-7E97-E9D3-8122259C72F0}" dt="2025-12-26T17:07:23.143" v="19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Matthew Collier (2305658)" userId="S::2305658@student.uwtsd.ac.uk::5ef1d70d-7965-451a-94cc-054f83499678" providerId="AD" clId="Web-{3D74399B-C9FE-7E97-E9D3-8122259C72F0}" dt="2025-12-26T17:07:34.611" v="29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 new">
        <pc:chgData name="Matthew Collier (2305658)" userId="S::2305658@student.uwtsd.ac.uk::5ef1d70d-7965-451a-94cc-054f83499678" providerId="AD" clId="Web-{3D74399B-C9FE-7E97-E9D3-8122259C72F0}" dt="2025-12-26T19:24:59.003" v="571" actId="20577"/>
        <pc:sldMkLst>
          <pc:docMk/>
          <pc:sldMk cId="3393997957" sldId="257"/>
        </pc:sldMkLst>
        <pc:spChg chg="mod">
          <ac:chgData name="Matthew Collier (2305658)" userId="S::2305658@student.uwtsd.ac.uk::5ef1d70d-7965-451a-94cc-054f83499678" providerId="AD" clId="Web-{3D74399B-C9FE-7E97-E9D3-8122259C72F0}" dt="2025-12-26T17:07:44.240" v="38" actId="20577"/>
          <ac:spMkLst>
            <pc:docMk/>
            <pc:sldMk cId="3393997957" sldId="257"/>
            <ac:spMk id="2" creationId="{9BC76FC0-C97A-820D-E547-F9310074D688}"/>
          </ac:spMkLst>
        </pc:spChg>
        <pc:spChg chg="mod">
          <ac:chgData name="Matthew Collier (2305658)" userId="S::2305658@student.uwtsd.ac.uk::5ef1d70d-7965-451a-94cc-054f83499678" providerId="AD" clId="Web-{3D74399B-C9FE-7E97-E9D3-8122259C72F0}" dt="2025-12-26T19:24:59.003" v="571" actId="20577"/>
          <ac:spMkLst>
            <pc:docMk/>
            <pc:sldMk cId="3393997957" sldId="257"/>
            <ac:spMk id="3" creationId="{DD6DDE1A-7D04-A77C-D379-3AE5BF1A0B50}"/>
          </ac:spMkLst>
        </pc:spChg>
      </pc:sldChg>
      <pc:sldChg chg="modSp new">
        <pc:chgData name="Matthew Collier (2305658)" userId="S::2305658@student.uwtsd.ac.uk::5ef1d70d-7965-451a-94cc-054f83499678" providerId="AD" clId="Web-{3D74399B-C9FE-7E97-E9D3-8122259C72F0}" dt="2025-12-26T19:28:47.231" v="885" actId="20577"/>
        <pc:sldMkLst>
          <pc:docMk/>
          <pc:sldMk cId="1328850236" sldId="258"/>
        </pc:sldMkLst>
        <pc:spChg chg="mod">
          <ac:chgData name="Matthew Collier (2305658)" userId="S::2305658@student.uwtsd.ac.uk::5ef1d70d-7965-451a-94cc-054f83499678" providerId="AD" clId="Web-{3D74399B-C9FE-7E97-E9D3-8122259C72F0}" dt="2025-12-26T17:07:55.789" v="44" actId="20577"/>
          <ac:spMkLst>
            <pc:docMk/>
            <pc:sldMk cId="1328850236" sldId="258"/>
            <ac:spMk id="2" creationId="{98236193-040B-3DD1-E601-DCE7818B8012}"/>
          </ac:spMkLst>
        </pc:spChg>
        <pc:spChg chg="mod">
          <ac:chgData name="Matthew Collier (2305658)" userId="S::2305658@student.uwtsd.ac.uk::5ef1d70d-7965-451a-94cc-054f83499678" providerId="AD" clId="Web-{3D74399B-C9FE-7E97-E9D3-8122259C72F0}" dt="2025-12-26T19:28:47.231" v="885" actId="20577"/>
          <ac:spMkLst>
            <pc:docMk/>
            <pc:sldMk cId="1328850236" sldId="258"/>
            <ac:spMk id="3" creationId="{B6082E2F-3DA7-B2A7-37F9-2C3A30BF4F1D}"/>
          </ac:spMkLst>
        </pc:spChg>
      </pc:sldChg>
      <pc:sldChg chg="modSp new">
        <pc:chgData name="Matthew Collier (2305658)" userId="S::2305658@student.uwtsd.ac.uk::5ef1d70d-7965-451a-94cc-054f83499678" providerId="AD" clId="Web-{3D74399B-C9FE-7E97-E9D3-8122259C72F0}" dt="2025-12-26T19:46:53.806" v="955" actId="20577"/>
        <pc:sldMkLst>
          <pc:docMk/>
          <pc:sldMk cId="3179126315" sldId="259"/>
        </pc:sldMkLst>
        <pc:spChg chg="mod">
          <ac:chgData name="Matthew Collier (2305658)" userId="S::2305658@student.uwtsd.ac.uk::5ef1d70d-7965-451a-94cc-054f83499678" providerId="AD" clId="Web-{3D74399B-C9FE-7E97-E9D3-8122259C72F0}" dt="2025-12-26T19:33:09.018" v="914" actId="20577"/>
          <ac:spMkLst>
            <pc:docMk/>
            <pc:sldMk cId="3179126315" sldId="259"/>
            <ac:spMk id="2" creationId="{7F331A9B-94F2-5051-9397-B3DB0E61DBAF}"/>
          </ac:spMkLst>
        </pc:spChg>
        <pc:spChg chg="mod">
          <ac:chgData name="Matthew Collier (2305658)" userId="S::2305658@student.uwtsd.ac.uk::5ef1d70d-7965-451a-94cc-054f83499678" providerId="AD" clId="Web-{3D74399B-C9FE-7E97-E9D3-8122259C72F0}" dt="2025-12-26T19:46:53.806" v="955" actId="20577"/>
          <ac:spMkLst>
            <pc:docMk/>
            <pc:sldMk cId="3179126315" sldId="259"/>
            <ac:spMk id="3" creationId="{C17A5AD6-FD08-5B2F-B46E-0702868C2657}"/>
          </ac:spMkLst>
        </pc:spChg>
      </pc:sldChg>
    </pc:docChg>
  </pc:docChgLst>
  <pc:docChgLst>
    <pc:chgData name="Matthew Collier (2305658)" userId="S::2305658@student.uwtsd.ac.uk::5ef1d70d-7965-451a-94cc-054f83499678" providerId="AD" clId="Web-{1DA705F2-EBE7-CD57-1715-9ACD3AC82AD4}"/>
    <pc:docChg chg="addSld modSld sldOrd">
      <pc:chgData name="Matthew Collier (2305658)" userId="S::2305658@student.uwtsd.ac.uk::5ef1d70d-7965-451a-94cc-054f83499678" providerId="AD" clId="Web-{1DA705F2-EBE7-CD57-1715-9ACD3AC82AD4}" dt="2026-01-01T18:46:30.543" v="508" actId="20577"/>
      <pc:docMkLst>
        <pc:docMk/>
      </pc:docMkLst>
      <pc:sldChg chg="modSp">
        <pc:chgData name="Matthew Collier (2305658)" userId="S::2305658@student.uwtsd.ac.uk::5ef1d70d-7965-451a-94cc-054f83499678" providerId="AD" clId="Web-{1DA705F2-EBE7-CD57-1715-9ACD3AC82AD4}" dt="2026-01-01T18:46:30.543" v="508" actId="20577"/>
        <pc:sldMkLst>
          <pc:docMk/>
          <pc:sldMk cId="1715083812" sldId="263"/>
        </pc:sldMkLst>
        <pc:spChg chg="mod">
          <ac:chgData name="Matthew Collier (2305658)" userId="S::2305658@student.uwtsd.ac.uk::5ef1d70d-7965-451a-94cc-054f83499678" providerId="AD" clId="Web-{1DA705F2-EBE7-CD57-1715-9ACD3AC82AD4}" dt="2026-01-01T18:46:30.543" v="508" actId="20577"/>
          <ac:spMkLst>
            <pc:docMk/>
            <pc:sldMk cId="1715083812" sldId="263"/>
            <ac:spMk id="3" creationId="{F41CCFD7-0F8F-B9EC-A2B4-26DC5DED7014}"/>
          </ac:spMkLst>
        </pc:spChg>
      </pc:sldChg>
      <pc:sldChg chg="modSp new ord">
        <pc:chgData name="Matthew Collier (2305658)" userId="S::2305658@student.uwtsd.ac.uk::5ef1d70d-7965-451a-94cc-054f83499678" providerId="AD" clId="Web-{1DA705F2-EBE7-CD57-1715-9ACD3AC82AD4}" dt="2026-01-01T18:29:04.082" v="441" actId="20577"/>
        <pc:sldMkLst>
          <pc:docMk/>
          <pc:sldMk cId="989964554" sldId="264"/>
        </pc:sldMkLst>
        <pc:spChg chg="mod">
          <ac:chgData name="Matthew Collier (2305658)" userId="S::2305658@student.uwtsd.ac.uk::5ef1d70d-7965-451a-94cc-054f83499678" providerId="AD" clId="Web-{1DA705F2-EBE7-CD57-1715-9ACD3AC82AD4}" dt="2026-01-01T18:06:19.924" v="313" actId="20577"/>
          <ac:spMkLst>
            <pc:docMk/>
            <pc:sldMk cId="989964554" sldId="264"/>
            <ac:spMk id="2" creationId="{D25EC615-2B9D-10A0-ADDD-2763BD85A705}"/>
          </ac:spMkLst>
        </pc:spChg>
        <pc:spChg chg="mod">
          <ac:chgData name="Matthew Collier (2305658)" userId="S::2305658@student.uwtsd.ac.uk::5ef1d70d-7965-451a-94cc-054f83499678" providerId="AD" clId="Web-{1DA705F2-EBE7-CD57-1715-9ACD3AC82AD4}" dt="2026-01-01T18:29:04.082" v="441" actId="20577"/>
          <ac:spMkLst>
            <pc:docMk/>
            <pc:sldMk cId="989964554" sldId="264"/>
            <ac:spMk id="3" creationId="{D9CA1C9F-2FF9-87F1-F525-77C7106254E9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542BFDB-1B24-417D-AC2E-F3393D32A6E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B052F39-EF0D-44E6-B634-045C7C078A95}">
      <dgm:prSet/>
      <dgm:spPr/>
      <dgm:t>
        <a:bodyPr/>
        <a:lstStyle/>
        <a:p>
          <a:r>
            <a:rPr lang="en-US"/>
            <a:t>Violence against women and girls (VAWG) can occur at any time</a:t>
          </a:r>
        </a:p>
      </dgm:t>
    </dgm:pt>
    <dgm:pt modelId="{68A4D0D4-13BD-4F8F-8153-49C1C17FCD5A}" type="parTrans" cxnId="{97ED3701-83E8-404A-ACF3-48288B871BE5}">
      <dgm:prSet/>
      <dgm:spPr/>
      <dgm:t>
        <a:bodyPr/>
        <a:lstStyle/>
        <a:p>
          <a:endParaRPr lang="en-US"/>
        </a:p>
      </dgm:t>
    </dgm:pt>
    <dgm:pt modelId="{0CEDD2CD-4E4E-48C2-828F-6295B84D1C9A}" type="sibTrans" cxnId="{97ED3701-83E8-404A-ACF3-48288B871BE5}">
      <dgm:prSet/>
      <dgm:spPr/>
      <dgm:t>
        <a:bodyPr/>
        <a:lstStyle/>
        <a:p>
          <a:endParaRPr lang="en-US"/>
        </a:p>
      </dgm:t>
    </dgm:pt>
    <dgm:pt modelId="{35010E81-9417-46F5-A0D6-620B02201F85}">
      <dgm:prSet/>
      <dgm:spPr/>
      <dgm:t>
        <a:bodyPr/>
        <a:lstStyle/>
        <a:p>
          <a:r>
            <a:rPr lang="en-US"/>
            <a:t>North East Lincolnshire Council (2025) states violence often happens due to gender</a:t>
          </a:r>
        </a:p>
      </dgm:t>
    </dgm:pt>
    <dgm:pt modelId="{4897740C-0ADA-444A-9625-1E3E9460DA27}" type="parTrans" cxnId="{B46CB9CF-200D-4678-AFF4-4C96AA89B1A9}">
      <dgm:prSet/>
      <dgm:spPr/>
      <dgm:t>
        <a:bodyPr/>
        <a:lstStyle/>
        <a:p>
          <a:endParaRPr lang="en-US"/>
        </a:p>
      </dgm:t>
    </dgm:pt>
    <dgm:pt modelId="{BD21FF91-2A2D-4EDB-A4F6-1AF9901965F7}" type="sibTrans" cxnId="{B46CB9CF-200D-4678-AFF4-4C96AA89B1A9}">
      <dgm:prSet/>
      <dgm:spPr/>
      <dgm:t>
        <a:bodyPr/>
        <a:lstStyle/>
        <a:p>
          <a:endParaRPr lang="en-US"/>
        </a:p>
      </dgm:t>
    </dgm:pt>
    <dgm:pt modelId="{396E0E13-AC40-483B-AC2D-0B3669354562}">
      <dgm:prSet/>
      <dgm:spPr/>
      <dgm:t>
        <a:bodyPr/>
        <a:lstStyle/>
        <a:p>
          <a:r>
            <a:rPr lang="en-US"/>
            <a:t>Forms of VAWG include:</a:t>
          </a:r>
        </a:p>
      </dgm:t>
    </dgm:pt>
    <dgm:pt modelId="{ED4328F4-FF82-4B0D-A38E-F9951CAE6898}" type="parTrans" cxnId="{720DFCFB-793A-47AC-AAC5-25ED670DBE3B}">
      <dgm:prSet/>
      <dgm:spPr/>
      <dgm:t>
        <a:bodyPr/>
        <a:lstStyle/>
        <a:p>
          <a:endParaRPr lang="en-US"/>
        </a:p>
      </dgm:t>
    </dgm:pt>
    <dgm:pt modelId="{8FBEFF0F-7701-4764-92FF-9666F587F3B7}" type="sibTrans" cxnId="{720DFCFB-793A-47AC-AAC5-25ED670DBE3B}">
      <dgm:prSet/>
      <dgm:spPr/>
      <dgm:t>
        <a:bodyPr/>
        <a:lstStyle/>
        <a:p>
          <a:endParaRPr lang="en-US"/>
        </a:p>
      </dgm:t>
    </dgm:pt>
    <dgm:pt modelId="{E42A90A5-6075-4E89-9696-B5CD7007F45C}">
      <dgm:prSet/>
      <dgm:spPr/>
      <dgm:t>
        <a:bodyPr/>
        <a:lstStyle/>
        <a:p>
          <a:r>
            <a:rPr lang="en-US"/>
            <a:t>Domestic abuse</a:t>
          </a:r>
        </a:p>
      </dgm:t>
    </dgm:pt>
    <dgm:pt modelId="{B1F9B703-BCC8-494F-90D1-01B742F5069D}" type="parTrans" cxnId="{DA9FDE76-1EF2-4E84-A6B8-569F89651430}">
      <dgm:prSet/>
      <dgm:spPr/>
      <dgm:t>
        <a:bodyPr/>
        <a:lstStyle/>
        <a:p>
          <a:endParaRPr lang="en-US"/>
        </a:p>
      </dgm:t>
    </dgm:pt>
    <dgm:pt modelId="{09C679A6-EA16-4B36-BC28-94BB647BA658}" type="sibTrans" cxnId="{DA9FDE76-1EF2-4E84-A6B8-569F89651430}">
      <dgm:prSet/>
      <dgm:spPr/>
      <dgm:t>
        <a:bodyPr/>
        <a:lstStyle/>
        <a:p>
          <a:endParaRPr lang="en-US"/>
        </a:p>
      </dgm:t>
    </dgm:pt>
    <dgm:pt modelId="{4E79E57F-F366-4EA0-A49D-18139F3AA4FB}">
      <dgm:prSet/>
      <dgm:spPr/>
      <dgm:t>
        <a:bodyPr/>
        <a:lstStyle/>
        <a:p>
          <a:r>
            <a:rPr lang="en-US"/>
            <a:t>Rape and sexual assault</a:t>
          </a:r>
        </a:p>
      </dgm:t>
    </dgm:pt>
    <dgm:pt modelId="{D08DCA7C-8498-4178-B259-464815B63978}" type="parTrans" cxnId="{1F291ADF-7730-42F9-9EFA-98A9D3544312}">
      <dgm:prSet/>
      <dgm:spPr/>
      <dgm:t>
        <a:bodyPr/>
        <a:lstStyle/>
        <a:p>
          <a:endParaRPr lang="en-US"/>
        </a:p>
      </dgm:t>
    </dgm:pt>
    <dgm:pt modelId="{43C82589-FB58-49DA-ADD4-5ED91980E128}" type="sibTrans" cxnId="{1F291ADF-7730-42F9-9EFA-98A9D3544312}">
      <dgm:prSet/>
      <dgm:spPr/>
      <dgm:t>
        <a:bodyPr/>
        <a:lstStyle/>
        <a:p>
          <a:endParaRPr lang="en-US"/>
        </a:p>
      </dgm:t>
    </dgm:pt>
    <dgm:pt modelId="{A6BDAFE5-390E-46F7-B116-58AAB414A29A}">
      <dgm:prSet/>
      <dgm:spPr/>
      <dgm:t>
        <a:bodyPr/>
        <a:lstStyle/>
        <a:p>
          <a:r>
            <a:rPr lang="en-US"/>
            <a:t>Forced marriage</a:t>
          </a:r>
        </a:p>
      </dgm:t>
    </dgm:pt>
    <dgm:pt modelId="{44900119-0169-4F2A-8EC6-B48EF72DE1CB}" type="parTrans" cxnId="{E56D96A4-21A8-4DBB-A95A-7EE5C08E68E9}">
      <dgm:prSet/>
      <dgm:spPr/>
      <dgm:t>
        <a:bodyPr/>
        <a:lstStyle/>
        <a:p>
          <a:endParaRPr lang="en-US"/>
        </a:p>
      </dgm:t>
    </dgm:pt>
    <dgm:pt modelId="{073C7353-4AAD-4D76-B335-46745C250175}" type="sibTrans" cxnId="{E56D96A4-21A8-4DBB-A95A-7EE5C08E68E9}">
      <dgm:prSet/>
      <dgm:spPr/>
      <dgm:t>
        <a:bodyPr/>
        <a:lstStyle/>
        <a:p>
          <a:endParaRPr lang="en-US"/>
        </a:p>
      </dgm:t>
    </dgm:pt>
    <dgm:pt modelId="{FC075BC3-2C8F-48CF-913F-742DF5E48FCC}">
      <dgm:prSet/>
      <dgm:spPr/>
      <dgm:t>
        <a:bodyPr/>
        <a:lstStyle/>
        <a:p>
          <a:r>
            <a:rPr lang="en-US"/>
            <a:t>Female genital mutilation (FGM)</a:t>
          </a:r>
        </a:p>
      </dgm:t>
    </dgm:pt>
    <dgm:pt modelId="{E61D8AF7-EEA8-4A64-8C91-234FFCEABFB8}" type="parTrans" cxnId="{B0AF290C-6247-42D8-8ECC-02B77BE95C9E}">
      <dgm:prSet/>
      <dgm:spPr/>
      <dgm:t>
        <a:bodyPr/>
        <a:lstStyle/>
        <a:p>
          <a:endParaRPr lang="en-US"/>
        </a:p>
      </dgm:t>
    </dgm:pt>
    <dgm:pt modelId="{B96D705B-BDC6-460A-8F22-E590FFE071DD}" type="sibTrans" cxnId="{B0AF290C-6247-42D8-8ECC-02B77BE95C9E}">
      <dgm:prSet/>
      <dgm:spPr/>
      <dgm:t>
        <a:bodyPr/>
        <a:lstStyle/>
        <a:p>
          <a:endParaRPr lang="en-US"/>
        </a:p>
      </dgm:t>
    </dgm:pt>
    <dgm:pt modelId="{6A9291E8-F5CB-4F24-8B28-24C8961E1AD3}">
      <dgm:prSet/>
      <dgm:spPr/>
      <dgm:t>
        <a:bodyPr/>
        <a:lstStyle/>
        <a:p>
          <a:r>
            <a:rPr lang="en-US"/>
            <a:t>Honour-based abuse</a:t>
          </a:r>
        </a:p>
      </dgm:t>
    </dgm:pt>
    <dgm:pt modelId="{80B0D19B-C4FF-4A15-A6D5-92396989F7FA}" type="parTrans" cxnId="{98D36413-3B3C-4D88-B614-5B3E8C14236C}">
      <dgm:prSet/>
      <dgm:spPr/>
      <dgm:t>
        <a:bodyPr/>
        <a:lstStyle/>
        <a:p>
          <a:endParaRPr lang="en-US"/>
        </a:p>
      </dgm:t>
    </dgm:pt>
    <dgm:pt modelId="{5FB9E60F-60F9-408C-8489-7C12B84596FA}" type="sibTrans" cxnId="{98D36413-3B3C-4D88-B614-5B3E8C14236C}">
      <dgm:prSet/>
      <dgm:spPr/>
      <dgm:t>
        <a:bodyPr/>
        <a:lstStyle/>
        <a:p>
          <a:endParaRPr lang="en-US"/>
        </a:p>
      </dgm:t>
    </dgm:pt>
    <dgm:pt modelId="{957DC62D-2259-4449-AFFB-9FA27874B9D9}">
      <dgm:prSet/>
      <dgm:spPr/>
      <dgm:t>
        <a:bodyPr/>
        <a:lstStyle/>
        <a:p>
          <a:r>
            <a:rPr lang="en-US"/>
            <a:t>These forms of violence may seem extreme or unlikely</a:t>
          </a:r>
        </a:p>
      </dgm:t>
    </dgm:pt>
    <dgm:pt modelId="{829BB0E1-CA9C-4869-823C-F3E72B4BF493}" type="parTrans" cxnId="{FBD8207C-D284-4001-82ED-FD57079CB638}">
      <dgm:prSet/>
      <dgm:spPr/>
      <dgm:t>
        <a:bodyPr/>
        <a:lstStyle/>
        <a:p>
          <a:endParaRPr lang="en-US"/>
        </a:p>
      </dgm:t>
    </dgm:pt>
    <dgm:pt modelId="{A3B93E68-AB33-4CC3-B610-8C2A5369A725}" type="sibTrans" cxnId="{FBD8207C-D284-4001-82ED-FD57079CB638}">
      <dgm:prSet/>
      <dgm:spPr/>
      <dgm:t>
        <a:bodyPr/>
        <a:lstStyle/>
        <a:p>
          <a:endParaRPr lang="en-US"/>
        </a:p>
      </dgm:t>
    </dgm:pt>
    <dgm:pt modelId="{61150205-F92D-48F5-82A9-EE56BCAF2907}" type="pres">
      <dgm:prSet presAssocID="{9542BFDB-1B24-417D-AC2E-F3393D32A6E1}" presName="linear" presStyleCnt="0">
        <dgm:presLayoutVars>
          <dgm:animLvl val="lvl"/>
          <dgm:resizeHandles val="exact"/>
        </dgm:presLayoutVars>
      </dgm:prSet>
      <dgm:spPr/>
    </dgm:pt>
    <dgm:pt modelId="{B2D9DA67-7B43-49FA-A031-FF230AD5CD16}" type="pres">
      <dgm:prSet presAssocID="{EB052F39-EF0D-44E6-B634-045C7C078A95}" presName="parentText" presStyleLbl="node1" presStyleIdx="0" presStyleCnt="9">
        <dgm:presLayoutVars>
          <dgm:chMax val="0"/>
          <dgm:bulletEnabled val="1"/>
        </dgm:presLayoutVars>
      </dgm:prSet>
      <dgm:spPr/>
    </dgm:pt>
    <dgm:pt modelId="{6AD41D8F-8AB4-447F-BDF7-909CF968EA98}" type="pres">
      <dgm:prSet presAssocID="{0CEDD2CD-4E4E-48C2-828F-6295B84D1C9A}" presName="spacer" presStyleCnt="0"/>
      <dgm:spPr/>
    </dgm:pt>
    <dgm:pt modelId="{81614664-9349-4617-843E-399D1E82922C}" type="pres">
      <dgm:prSet presAssocID="{35010E81-9417-46F5-A0D6-620B02201F85}" presName="parentText" presStyleLbl="node1" presStyleIdx="1" presStyleCnt="9">
        <dgm:presLayoutVars>
          <dgm:chMax val="0"/>
          <dgm:bulletEnabled val="1"/>
        </dgm:presLayoutVars>
      </dgm:prSet>
      <dgm:spPr/>
    </dgm:pt>
    <dgm:pt modelId="{0EF44973-FA00-42F9-B13B-D5694204C38A}" type="pres">
      <dgm:prSet presAssocID="{BD21FF91-2A2D-4EDB-A4F6-1AF9901965F7}" presName="spacer" presStyleCnt="0"/>
      <dgm:spPr/>
    </dgm:pt>
    <dgm:pt modelId="{8AFEBE33-C9DA-40A4-8E93-808A522E1DDF}" type="pres">
      <dgm:prSet presAssocID="{396E0E13-AC40-483B-AC2D-0B3669354562}" presName="parentText" presStyleLbl="node1" presStyleIdx="2" presStyleCnt="9">
        <dgm:presLayoutVars>
          <dgm:chMax val="0"/>
          <dgm:bulletEnabled val="1"/>
        </dgm:presLayoutVars>
      </dgm:prSet>
      <dgm:spPr/>
    </dgm:pt>
    <dgm:pt modelId="{C48B0707-0CC1-452D-8D8B-83E5EFD165B2}" type="pres">
      <dgm:prSet presAssocID="{8FBEFF0F-7701-4764-92FF-9666F587F3B7}" presName="spacer" presStyleCnt="0"/>
      <dgm:spPr/>
    </dgm:pt>
    <dgm:pt modelId="{D0500421-36A7-4556-9284-1D37E31794CB}" type="pres">
      <dgm:prSet presAssocID="{E42A90A5-6075-4E89-9696-B5CD7007F45C}" presName="parentText" presStyleLbl="node1" presStyleIdx="3" presStyleCnt="9">
        <dgm:presLayoutVars>
          <dgm:chMax val="0"/>
          <dgm:bulletEnabled val="1"/>
        </dgm:presLayoutVars>
      </dgm:prSet>
      <dgm:spPr/>
    </dgm:pt>
    <dgm:pt modelId="{A5C463B7-07AC-494B-BD63-8D678D85BF86}" type="pres">
      <dgm:prSet presAssocID="{09C679A6-EA16-4B36-BC28-94BB647BA658}" presName="spacer" presStyleCnt="0"/>
      <dgm:spPr/>
    </dgm:pt>
    <dgm:pt modelId="{CD873421-1651-4EEE-B2A8-271E0802D85A}" type="pres">
      <dgm:prSet presAssocID="{4E79E57F-F366-4EA0-A49D-18139F3AA4FB}" presName="parentText" presStyleLbl="node1" presStyleIdx="4" presStyleCnt="9">
        <dgm:presLayoutVars>
          <dgm:chMax val="0"/>
          <dgm:bulletEnabled val="1"/>
        </dgm:presLayoutVars>
      </dgm:prSet>
      <dgm:spPr/>
    </dgm:pt>
    <dgm:pt modelId="{1EAA1FF5-8F55-43DA-AC4E-4318E75C30DB}" type="pres">
      <dgm:prSet presAssocID="{43C82589-FB58-49DA-ADD4-5ED91980E128}" presName="spacer" presStyleCnt="0"/>
      <dgm:spPr/>
    </dgm:pt>
    <dgm:pt modelId="{176D090D-C0F4-4D33-9F34-00AC7189C48D}" type="pres">
      <dgm:prSet presAssocID="{A6BDAFE5-390E-46F7-B116-58AAB414A29A}" presName="parentText" presStyleLbl="node1" presStyleIdx="5" presStyleCnt="9">
        <dgm:presLayoutVars>
          <dgm:chMax val="0"/>
          <dgm:bulletEnabled val="1"/>
        </dgm:presLayoutVars>
      </dgm:prSet>
      <dgm:spPr/>
    </dgm:pt>
    <dgm:pt modelId="{363E45A7-2587-42C5-8785-A772F8EBCA0C}" type="pres">
      <dgm:prSet presAssocID="{073C7353-4AAD-4D76-B335-46745C250175}" presName="spacer" presStyleCnt="0"/>
      <dgm:spPr/>
    </dgm:pt>
    <dgm:pt modelId="{137BC984-0BE5-4097-BB88-886CE01C4763}" type="pres">
      <dgm:prSet presAssocID="{FC075BC3-2C8F-48CF-913F-742DF5E48FCC}" presName="parentText" presStyleLbl="node1" presStyleIdx="6" presStyleCnt="9">
        <dgm:presLayoutVars>
          <dgm:chMax val="0"/>
          <dgm:bulletEnabled val="1"/>
        </dgm:presLayoutVars>
      </dgm:prSet>
      <dgm:spPr/>
    </dgm:pt>
    <dgm:pt modelId="{08550220-A039-40DA-8E4E-2F34FD070E59}" type="pres">
      <dgm:prSet presAssocID="{B96D705B-BDC6-460A-8F22-E590FFE071DD}" presName="spacer" presStyleCnt="0"/>
      <dgm:spPr/>
    </dgm:pt>
    <dgm:pt modelId="{46243BF8-2AC1-4BA3-A03C-A27311B34072}" type="pres">
      <dgm:prSet presAssocID="{6A9291E8-F5CB-4F24-8B28-24C8961E1AD3}" presName="parentText" presStyleLbl="node1" presStyleIdx="7" presStyleCnt="9">
        <dgm:presLayoutVars>
          <dgm:chMax val="0"/>
          <dgm:bulletEnabled val="1"/>
        </dgm:presLayoutVars>
      </dgm:prSet>
      <dgm:spPr/>
    </dgm:pt>
    <dgm:pt modelId="{A8B259B0-F98F-4D41-BECF-8A69F15E3483}" type="pres">
      <dgm:prSet presAssocID="{5FB9E60F-60F9-408C-8489-7C12B84596FA}" presName="spacer" presStyleCnt="0"/>
      <dgm:spPr/>
    </dgm:pt>
    <dgm:pt modelId="{DF36E1CB-B852-4939-B62B-57D46ADC5F1D}" type="pres">
      <dgm:prSet presAssocID="{957DC62D-2259-4449-AFFB-9FA27874B9D9}" presName="parentText" presStyleLbl="node1" presStyleIdx="8" presStyleCnt="9">
        <dgm:presLayoutVars>
          <dgm:chMax val="0"/>
          <dgm:bulletEnabled val="1"/>
        </dgm:presLayoutVars>
      </dgm:prSet>
      <dgm:spPr/>
    </dgm:pt>
  </dgm:ptLst>
  <dgm:cxnLst>
    <dgm:cxn modelId="{97ED3701-83E8-404A-ACF3-48288B871BE5}" srcId="{9542BFDB-1B24-417D-AC2E-F3393D32A6E1}" destId="{EB052F39-EF0D-44E6-B634-045C7C078A95}" srcOrd="0" destOrd="0" parTransId="{68A4D0D4-13BD-4F8F-8153-49C1C17FCD5A}" sibTransId="{0CEDD2CD-4E4E-48C2-828F-6295B84D1C9A}"/>
    <dgm:cxn modelId="{B0AF290C-6247-42D8-8ECC-02B77BE95C9E}" srcId="{9542BFDB-1B24-417D-AC2E-F3393D32A6E1}" destId="{FC075BC3-2C8F-48CF-913F-742DF5E48FCC}" srcOrd="6" destOrd="0" parTransId="{E61D8AF7-EEA8-4A64-8C91-234FFCEABFB8}" sibTransId="{B96D705B-BDC6-460A-8F22-E590FFE071DD}"/>
    <dgm:cxn modelId="{98D36413-3B3C-4D88-B614-5B3E8C14236C}" srcId="{9542BFDB-1B24-417D-AC2E-F3393D32A6E1}" destId="{6A9291E8-F5CB-4F24-8B28-24C8961E1AD3}" srcOrd="7" destOrd="0" parTransId="{80B0D19B-C4FF-4A15-A6D5-92396989F7FA}" sibTransId="{5FB9E60F-60F9-408C-8489-7C12B84596FA}"/>
    <dgm:cxn modelId="{D68FD52E-454E-4F71-A347-B1C6BEBB84E1}" type="presOf" srcId="{35010E81-9417-46F5-A0D6-620B02201F85}" destId="{81614664-9349-4617-843E-399D1E82922C}" srcOrd="0" destOrd="0" presId="urn:microsoft.com/office/officeart/2005/8/layout/vList2"/>
    <dgm:cxn modelId="{A4E2353B-5A0B-4254-ABDD-934436FAED95}" type="presOf" srcId="{E42A90A5-6075-4E89-9696-B5CD7007F45C}" destId="{D0500421-36A7-4556-9284-1D37E31794CB}" srcOrd="0" destOrd="0" presId="urn:microsoft.com/office/officeart/2005/8/layout/vList2"/>
    <dgm:cxn modelId="{2B68795E-4870-45F8-BC8A-608567FD1EFD}" type="presOf" srcId="{6A9291E8-F5CB-4F24-8B28-24C8961E1AD3}" destId="{46243BF8-2AC1-4BA3-A03C-A27311B34072}" srcOrd="0" destOrd="0" presId="urn:microsoft.com/office/officeart/2005/8/layout/vList2"/>
    <dgm:cxn modelId="{25678041-38C5-4DD8-BF39-9EA050C1F5F2}" type="presOf" srcId="{FC075BC3-2C8F-48CF-913F-742DF5E48FCC}" destId="{137BC984-0BE5-4097-BB88-886CE01C4763}" srcOrd="0" destOrd="0" presId="urn:microsoft.com/office/officeart/2005/8/layout/vList2"/>
    <dgm:cxn modelId="{5F91BF62-26A5-48DA-BFD9-7E630F0766A1}" type="presOf" srcId="{9542BFDB-1B24-417D-AC2E-F3393D32A6E1}" destId="{61150205-F92D-48F5-82A9-EE56BCAF2907}" srcOrd="0" destOrd="0" presId="urn:microsoft.com/office/officeart/2005/8/layout/vList2"/>
    <dgm:cxn modelId="{DA9FDE76-1EF2-4E84-A6B8-569F89651430}" srcId="{9542BFDB-1B24-417D-AC2E-F3393D32A6E1}" destId="{E42A90A5-6075-4E89-9696-B5CD7007F45C}" srcOrd="3" destOrd="0" parTransId="{B1F9B703-BCC8-494F-90D1-01B742F5069D}" sibTransId="{09C679A6-EA16-4B36-BC28-94BB647BA658}"/>
    <dgm:cxn modelId="{FBD8207C-D284-4001-82ED-FD57079CB638}" srcId="{9542BFDB-1B24-417D-AC2E-F3393D32A6E1}" destId="{957DC62D-2259-4449-AFFB-9FA27874B9D9}" srcOrd="8" destOrd="0" parTransId="{829BB0E1-CA9C-4869-823C-F3E72B4BF493}" sibTransId="{A3B93E68-AB33-4CC3-B610-8C2A5369A725}"/>
    <dgm:cxn modelId="{06600887-D5B2-47C1-99B5-33B47E6D18B8}" type="presOf" srcId="{4E79E57F-F366-4EA0-A49D-18139F3AA4FB}" destId="{CD873421-1651-4EEE-B2A8-271E0802D85A}" srcOrd="0" destOrd="0" presId="urn:microsoft.com/office/officeart/2005/8/layout/vList2"/>
    <dgm:cxn modelId="{E56D96A4-21A8-4DBB-A95A-7EE5C08E68E9}" srcId="{9542BFDB-1B24-417D-AC2E-F3393D32A6E1}" destId="{A6BDAFE5-390E-46F7-B116-58AAB414A29A}" srcOrd="5" destOrd="0" parTransId="{44900119-0169-4F2A-8EC6-B48EF72DE1CB}" sibTransId="{073C7353-4AAD-4D76-B335-46745C250175}"/>
    <dgm:cxn modelId="{3E0E01A6-90D1-43E9-A092-25BAB42647E6}" type="presOf" srcId="{396E0E13-AC40-483B-AC2D-0B3669354562}" destId="{8AFEBE33-C9DA-40A4-8E93-808A522E1DDF}" srcOrd="0" destOrd="0" presId="urn:microsoft.com/office/officeart/2005/8/layout/vList2"/>
    <dgm:cxn modelId="{287B6AC8-2D99-48FC-9099-FD3BC31A7F3D}" type="presOf" srcId="{A6BDAFE5-390E-46F7-B116-58AAB414A29A}" destId="{176D090D-C0F4-4D33-9F34-00AC7189C48D}" srcOrd="0" destOrd="0" presId="urn:microsoft.com/office/officeart/2005/8/layout/vList2"/>
    <dgm:cxn modelId="{B46CB9CF-200D-4678-AFF4-4C96AA89B1A9}" srcId="{9542BFDB-1B24-417D-AC2E-F3393D32A6E1}" destId="{35010E81-9417-46F5-A0D6-620B02201F85}" srcOrd="1" destOrd="0" parTransId="{4897740C-0ADA-444A-9625-1E3E9460DA27}" sibTransId="{BD21FF91-2A2D-4EDB-A4F6-1AF9901965F7}"/>
    <dgm:cxn modelId="{1F291ADF-7730-42F9-9EFA-98A9D3544312}" srcId="{9542BFDB-1B24-417D-AC2E-F3393D32A6E1}" destId="{4E79E57F-F366-4EA0-A49D-18139F3AA4FB}" srcOrd="4" destOrd="0" parTransId="{D08DCA7C-8498-4178-B259-464815B63978}" sibTransId="{43C82589-FB58-49DA-ADD4-5ED91980E128}"/>
    <dgm:cxn modelId="{720DFCFB-793A-47AC-AAC5-25ED670DBE3B}" srcId="{9542BFDB-1B24-417D-AC2E-F3393D32A6E1}" destId="{396E0E13-AC40-483B-AC2D-0B3669354562}" srcOrd="2" destOrd="0" parTransId="{ED4328F4-FF82-4B0D-A38E-F9951CAE6898}" sibTransId="{8FBEFF0F-7701-4764-92FF-9666F587F3B7}"/>
    <dgm:cxn modelId="{B06240FC-6F2B-46D5-8D5A-D8797C2D12DE}" type="presOf" srcId="{957DC62D-2259-4449-AFFB-9FA27874B9D9}" destId="{DF36E1CB-B852-4939-B62B-57D46ADC5F1D}" srcOrd="0" destOrd="0" presId="urn:microsoft.com/office/officeart/2005/8/layout/vList2"/>
    <dgm:cxn modelId="{1A8D7BFE-2794-4AF8-9D27-087CC73F8D8E}" type="presOf" srcId="{EB052F39-EF0D-44E6-B634-045C7C078A95}" destId="{B2D9DA67-7B43-49FA-A031-FF230AD5CD16}" srcOrd="0" destOrd="0" presId="urn:microsoft.com/office/officeart/2005/8/layout/vList2"/>
    <dgm:cxn modelId="{770D2295-924E-4A2F-990A-1321D03D1FAA}" type="presParOf" srcId="{61150205-F92D-48F5-82A9-EE56BCAF2907}" destId="{B2D9DA67-7B43-49FA-A031-FF230AD5CD16}" srcOrd="0" destOrd="0" presId="urn:microsoft.com/office/officeart/2005/8/layout/vList2"/>
    <dgm:cxn modelId="{0B53476B-3983-4B24-8999-8554ADD35C14}" type="presParOf" srcId="{61150205-F92D-48F5-82A9-EE56BCAF2907}" destId="{6AD41D8F-8AB4-447F-BDF7-909CF968EA98}" srcOrd="1" destOrd="0" presId="urn:microsoft.com/office/officeart/2005/8/layout/vList2"/>
    <dgm:cxn modelId="{7A704CE9-A838-4E9B-9875-974621CE60DE}" type="presParOf" srcId="{61150205-F92D-48F5-82A9-EE56BCAF2907}" destId="{81614664-9349-4617-843E-399D1E82922C}" srcOrd="2" destOrd="0" presId="urn:microsoft.com/office/officeart/2005/8/layout/vList2"/>
    <dgm:cxn modelId="{644AC6B3-3B8B-4259-A007-56D1DABBF6EB}" type="presParOf" srcId="{61150205-F92D-48F5-82A9-EE56BCAF2907}" destId="{0EF44973-FA00-42F9-B13B-D5694204C38A}" srcOrd="3" destOrd="0" presId="urn:microsoft.com/office/officeart/2005/8/layout/vList2"/>
    <dgm:cxn modelId="{4917B548-0452-4F4B-9074-8972AF5E0E52}" type="presParOf" srcId="{61150205-F92D-48F5-82A9-EE56BCAF2907}" destId="{8AFEBE33-C9DA-40A4-8E93-808A522E1DDF}" srcOrd="4" destOrd="0" presId="urn:microsoft.com/office/officeart/2005/8/layout/vList2"/>
    <dgm:cxn modelId="{EF8A3A14-062C-4C61-895E-70C81DE09136}" type="presParOf" srcId="{61150205-F92D-48F5-82A9-EE56BCAF2907}" destId="{C48B0707-0CC1-452D-8D8B-83E5EFD165B2}" srcOrd="5" destOrd="0" presId="urn:microsoft.com/office/officeart/2005/8/layout/vList2"/>
    <dgm:cxn modelId="{9699E23B-C29B-4BA9-8A9B-CFC9CF06405B}" type="presParOf" srcId="{61150205-F92D-48F5-82A9-EE56BCAF2907}" destId="{D0500421-36A7-4556-9284-1D37E31794CB}" srcOrd="6" destOrd="0" presId="urn:microsoft.com/office/officeart/2005/8/layout/vList2"/>
    <dgm:cxn modelId="{3CFBD5E3-0BBA-459D-83E4-643B89639E34}" type="presParOf" srcId="{61150205-F92D-48F5-82A9-EE56BCAF2907}" destId="{A5C463B7-07AC-494B-BD63-8D678D85BF86}" srcOrd="7" destOrd="0" presId="urn:microsoft.com/office/officeart/2005/8/layout/vList2"/>
    <dgm:cxn modelId="{308AE61D-36DE-4F6E-B5E5-15B562ECC745}" type="presParOf" srcId="{61150205-F92D-48F5-82A9-EE56BCAF2907}" destId="{CD873421-1651-4EEE-B2A8-271E0802D85A}" srcOrd="8" destOrd="0" presId="urn:microsoft.com/office/officeart/2005/8/layout/vList2"/>
    <dgm:cxn modelId="{406E9FEC-184E-498D-9CCB-A3C40DA290AB}" type="presParOf" srcId="{61150205-F92D-48F5-82A9-EE56BCAF2907}" destId="{1EAA1FF5-8F55-43DA-AC4E-4318E75C30DB}" srcOrd="9" destOrd="0" presId="urn:microsoft.com/office/officeart/2005/8/layout/vList2"/>
    <dgm:cxn modelId="{8FB05675-22E1-4693-A2D3-8BE76358C453}" type="presParOf" srcId="{61150205-F92D-48F5-82A9-EE56BCAF2907}" destId="{176D090D-C0F4-4D33-9F34-00AC7189C48D}" srcOrd="10" destOrd="0" presId="urn:microsoft.com/office/officeart/2005/8/layout/vList2"/>
    <dgm:cxn modelId="{E80AFE91-CA22-4525-B67B-2BCF93E70487}" type="presParOf" srcId="{61150205-F92D-48F5-82A9-EE56BCAF2907}" destId="{363E45A7-2587-42C5-8785-A772F8EBCA0C}" srcOrd="11" destOrd="0" presId="urn:microsoft.com/office/officeart/2005/8/layout/vList2"/>
    <dgm:cxn modelId="{CF0B2E20-3E67-4D69-BC52-D7FB4F23136E}" type="presParOf" srcId="{61150205-F92D-48F5-82A9-EE56BCAF2907}" destId="{137BC984-0BE5-4097-BB88-886CE01C4763}" srcOrd="12" destOrd="0" presId="urn:microsoft.com/office/officeart/2005/8/layout/vList2"/>
    <dgm:cxn modelId="{781990F2-8ACE-4C92-A461-1A6D89D964B9}" type="presParOf" srcId="{61150205-F92D-48F5-82A9-EE56BCAF2907}" destId="{08550220-A039-40DA-8E4E-2F34FD070E59}" srcOrd="13" destOrd="0" presId="urn:microsoft.com/office/officeart/2005/8/layout/vList2"/>
    <dgm:cxn modelId="{E1426735-335E-4F3B-BEB9-5D5E99FE2853}" type="presParOf" srcId="{61150205-F92D-48F5-82A9-EE56BCAF2907}" destId="{46243BF8-2AC1-4BA3-A03C-A27311B34072}" srcOrd="14" destOrd="0" presId="urn:microsoft.com/office/officeart/2005/8/layout/vList2"/>
    <dgm:cxn modelId="{B303E1F6-F41D-47C3-9DD0-4473EC267A68}" type="presParOf" srcId="{61150205-F92D-48F5-82A9-EE56BCAF2907}" destId="{A8B259B0-F98F-4D41-BECF-8A69F15E3483}" srcOrd="15" destOrd="0" presId="urn:microsoft.com/office/officeart/2005/8/layout/vList2"/>
    <dgm:cxn modelId="{3BEB4148-5158-493F-A10F-D6768865631E}" type="presParOf" srcId="{61150205-F92D-48F5-82A9-EE56BCAF2907}" destId="{DF36E1CB-B852-4939-B62B-57D46ADC5F1D}" srcOrd="1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D9DA67-7B43-49FA-A031-FF230AD5CD16}">
      <dsp:nvSpPr>
        <dsp:cNvPr id="0" name=""/>
        <dsp:cNvSpPr/>
      </dsp:nvSpPr>
      <dsp:spPr>
        <a:xfrm>
          <a:off x="0" y="121054"/>
          <a:ext cx="6096000" cy="3194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Violence against women and girls (VAWG) can occur at any time</a:t>
          </a:r>
        </a:p>
      </dsp:txBody>
      <dsp:txXfrm>
        <a:off x="15592" y="136646"/>
        <a:ext cx="6064816" cy="288226"/>
      </dsp:txXfrm>
    </dsp:sp>
    <dsp:sp modelId="{81614664-9349-4617-843E-399D1E82922C}">
      <dsp:nvSpPr>
        <dsp:cNvPr id="0" name=""/>
        <dsp:cNvSpPr/>
      </dsp:nvSpPr>
      <dsp:spPr>
        <a:xfrm>
          <a:off x="0" y="477904"/>
          <a:ext cx="6096000" cy="3194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North East Lincolnshire Council (2025) states violence often happens due to gender</a:t>
          </a:r>
        </a:p>
      </dsp:txBody>
      <dsp:txXfrm>
        <a:off x="15592" y="493496"/>
        <a:ext cx="6064816" cy="288226"/>
      </dsp:txXfrm>
    </dsp:sp>
    <dsp:sp modelId="{8AFEBE33-C9DA-40A4-8E93-808A522E1DDF}">
      <dsp:nvSpPr>
        <dsp:cNvPr id="0" name=""/>
        <dsp:cNvSpPr/>
      </dsp:nvSpPr>
      <dsp:spPr>
        <a:xfrm>
          <a:off x="0" y="834754"/>
          <a:ext cx="6096000" cy="3194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Forms of VAWG include:</a:t>
          </a:r>
        </a:p>
      </dsp:txBody>
      <dsp:txXfrm>
        <a:off x="15592" y="850346"/>
        <a:ext cx="6064816" cy="288226"/>
      </dsp:txXfrm>
    </dsp:sp>
    <dsp:sp modelId="{D0500421-36A7-4556-9284-1D37E31794CB}">
      <dsp:nvSpPr>
        <dsp:cNvPr id="0" name=""/>
        <dsp:cNvSpPr/>
      </dsp:nvSpPr>
      <dsp:spPr>
        <a:xfrm>
          <a:off x="0" y="1191604"/>
          <a:ext cx="6096000" cy="3194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Domestic abuse</a:t>
          </a:r>
        </a:p>
      </dsp:txBody>
      <dsp:txXfrm>
        <a:off x="15592" y="1207196"/>
        <a:ext cx="6064816" cy="288226"/>
      </dsp:txXfrm>
    </dsp:sp>
    <dsp:sp modelId="{CD873421-1651-4EEE-B2A8-271E0802D85A}">
      <dsp:nvSpPr>
        <dsp:cNvPr id="0" name=""/>
        <dsp:cNvSpPr/>
      </dsp:nvSpPr>
      <dsp:spPr>
        <a:xfrm>
          <a:off x="0" y="1548454"/>
          <a:ext cx="6096000" cy="3194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Rape and sexual assault</a:t>
          </a:r>
        </a:p>
      </dsp:txBody>
      <dsp:txXfrm>
        <a:off x="15592" y="1564046"/>
        <a:ext cx="6064816" cy="288226"/>
      </dsp:txXfrm>
    </dsp:sp>
    <dsp:sp modelId="{176D090D-C0F4-4D33-9F34-00AC7189C48D}">
      <dsp:nvSpPr>
        <dsp:cNvPr id="0" name=""/>
        <dsp:cNvSpPr/>
      </dsp:nvSpPr>
      <dsp:spPr>
        <a:xfrm>
          <a:off x="0" y="1905304"/>
          <a:ext cx="6096000" cy="3194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Forced marriage</a:t>
          </a:r>
        </a:p>
      </dsp:txBody>
      <dsp:txXfrm>
        <a:off x="15592" y="1920896"/>
        <a:ext cx="6064816" cy="288226"/>
      </dsp:txXfrm>
    </dsp:sp>
    <dsp:sp modelId="{137BC984-0BE5-4097-BB88-886CE01C4763}">
      <dsp:nvSpPr>
        <dsp:cNvPr id="0" name=""/>
        <dsp:cNvSpPr/>
      </dsp:nvSpPr>
      <dsp:spPr>
        <a:xfrm>
          <a:off x="0" y="2262154"/>
          <a:ext cx="6096000" cy="3194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Female genital mutilation (FGM)</a:t>
          </a:r>
        </a:p>
      </dsp:txBody>
      <dsp:txXfrm>
        <a:off x="15592" y="2277746"/>
        <a:ext cx="6064816" cy="288226"/>
      </dsp:txXfrm>
    </dsp:sp>
    <dsp:sp modelId="{46243BF8-2AC1-4BA3-A03C-A27311B34072}">
      <dsp:nvSpPr>
        <dsp:cNvPr id="0" name=""/>
        <dsp:cNvSpPr/>
      </dsp:nvSpPr>
      <dsp:spPr>
        <a:xfrm>
          <a:off x="0" y="2619005"/>
          <a:ext cx="6096000" cy="3194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Honour-based abuse</a:t>
          </a:r>
        </a:p>
      </dsp:txBody>
      <dsp:txXfrm>
        <a:off x="15592" y="2634597"/>
        <a:ext cx="6064816" cy="288226"/>
      </dsp:txXfrm>
    </dsp:sp>
    <dsp:sp modelId="{DF36E1CB-B852-4939-B62B-57D46ADC5F1D}">
      <dsp:nvSpPr>
        <dsp:cNvPr id="0" name=""/>
        <dsp:cNvSpPr/>
      </dsp:nvSpPr>
      <dsp:spPr>
        <a:xfrm>
          <a:off x="0" y="2975855"/>
          <a:ext cx="6096000" cy="3194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These forms of violence may seem extreme or unlikely</a:t>
          </a:r>
        </a:p>
      </dsp:txBody>
      <dsp:txXfrm>
        <a:off x="15592" y="2991447"/>
        <a:ext cx="6064816" cy="28822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08/01/2026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08/01/2026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08/01/2026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08/01/2026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v.uk/government/publications/crime-and-policing-bill-2025-factsheets/crime-and-policing-bill-reducing-violence-against-women-and-girls-vawg-factsheet" TargetMode="External"/><Relationship Id="rId3" Type="http://schemas.openxmlformats.org/officeDocument/2006/relationships/hyperlink" Target="https://www.crestadvisory.com/post/violence-against-women-and-girls-vawg-halving-it-through-preparing" TargetMode="External"/><Relationship Id="rId7" Type="http://schemas.openxmlformats.org/officeDocument/2006/relationships/hyperlink" Target="https://www.gov.uk/government/news/new-13m-police-centre-to-tackle-violence-against-women-and-girls" TargetMode="External"/><Relationship Id="rId2" Type="http://schemas.openxmlformats.org/officeDocument/2006/relationships/hyperlink" Target="https://www.college.police.uk/article/rape-case-management-be-transformed-crown-prosecution-servic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alop.org.uk/our-policy-research-work" TargetMode="External"/><Relationship Id="rId5" Type="http://schemas.openxmlformats.org/officeDocument/2006/relationships/hyperlink" Target="https://www.endviolenceagainstwomen.org.uk/wp-content/uploads/2025/03/Snapshot-report-2025-web.pdf" TargetMode="External"/><Relationship Id="rId4" Type="http://schemas.openxmlformats.org/officeDocument/2006/relationships/hyperlink" Target="https://www.cps.gov.uk/publication/rape-and-serious-sexual-offences-rasso-2025" TargetMode="External"/><Relationship Id="rId9" Type="http://schemas.openxmlformats.org/officeDocument/2006/relationships/hyperlink" Target="https://www.bbc.co.uk/news/articles/cj69w7kezdzo" TargetMode="Externa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vkpp.org.uk/assets/National-policing-statement.pdf" TargetMode="External"/><Relationship Id="rId3" Type="http://schemas.openxmlformats.org/officeDocument/2006/relationships/hyperlink" Target="https://www.bbc.co.uk/news/uk-58746108" TargetMode="External"/><Relationship Id="rId7" Type="http://schemas.openxmlformats.org/officeDocument/2006/relationships/hyperlink" Target="https://safeguarding.network/blog/the-vawg-strategy-what-it-means-for-educators" TargetMode="External"/><Relationship Id="rId2" Type="http://schemas.openxmlformats.org/officeDocument/2006/relationships/hyperlink" Target="https://www.met.police.uk/police-forces/metropolitan-police/areas/notices/our-response-to-issues-raised-by-the-crimes-of-wayne-couzen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57/s41599-024-04021-1" TargetMode="External"/><Relationship Id="rId5" Type="http://schemas.openxmlformats.org/officeDocument/2006/relationships/hyperlink" Target="https://www.nelincs.gov.uk/assets/uploads/2025/07/Violence-Against-Women-and-Girls-Factsheet.pdf" TargetMode="External"/><Relationship Id="rId4" Type="http://schemas.openxmlformats.org/officeDocument/2006/relationships/hyperlink" Target="https://news.npcc.police.uk/releases/call-to-action-as-violence-against-women-and-girls-epidemic-deepens-1" TargetMode="Externa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D4677D2-D5AC-4CF9-9EED-2B89D0A1C2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6D54F7E-825A-4BBA-815F-35CCA8B97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80681"/>
            <a:ext cx="12192000" cy="2777318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person holding a sign&#10;&#10;AI-generated content may be incorrect.">
            <a:extLst>
              <a:ext uri="{FF2B5EF4-FFF2-40B4-BE49-F238E27FC236}">
                <a16:creationId xmlns:a16="http://schemas.microsoft.com/office/drawing/2014/main" id="{A791CF27-3ABE-750F-F006-2CD2DEA24F5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1" y="1"/>
            <a:ext cx="12191999" cy="6858000"/>
          </a:xfrm>
          <a:custGeom>
            <a:avLst/>
            <a:gdLst/>
            <a:ahLst/>
            <a:cxnLst/>
            <a:rect l="l" t="t" r="r" b="b"/>
            <a:pathLst>
              <a:path w="12191999" h="6842601">
                <a:moveTo>
                  <a:pt x="0" y="0"/>
                </a:moveTo>
                <a:lnTo>
                  <a:pt x="12191999" y="0"/>
                </a:lnTo>
                <a:lnTo>
                  <a:pt x="12191999" y="6842601"/>
                </a:lnTo>
                <a:lnTo>
                  <a:pt x="10316981" y="6842601"/>
                </a:lnTo>
                <a:cubicBezTo>
                  <a:pt x="10312796" y="6835189"/>
                  <a:pt x="10163183" y="6730124"/>
                  <a:pt x="10158998" y="6722712"/>
                </a:cubicBezTo>
                <a:cubicBezTo>
                  <a:pt x="10120278" y="6678190"/>
                  <a:pt x="10156462" y="6716223"/>
                  <a:pt x="10090349" y="6671420"/>
                </a:cubicBezTo>
                <a:cubicBezTo>
                  <a:pt x="10043032" y="6655694"/>
                  <a:pt x="9995855" y="6551879"/>
                  <a:pt x="9955425" y="6498018"/>
                </a:cubicBezTo>
                <a:cubicBezTo>
                  <a:pt x="9939618" y="6480021"/>
                  <a:pt x="9915110" y="6461677"/>
                  <a:pt x="9891265" y="6454528"/>
                </a:cubicBezTo>
                <a:cubicBezTo>
                  <a:pt x="9868239" y="6464957"/>
                  <a:pt x="9865423" y="6431640"/>
                  <a:pt x="9848227" y="6426063"/>
                </a:cubicBezTo>
                <a:cubicBezTo>
                  <a:pt x="9838059" y="6433162"/>
                  <a:pt x="9815047" y="6410348"/>
                  <a:pt x="9812354" y="6399604"/>
                </a:cubicBezTo>
                <a:cubicBezTo>
                  <a:pt x="9825285" y="6377997"/>
                  <a:pt x="9725923" y="6372757"/>
                  <a:pt x="9725915" y="6356381"/>
                </a:cubicBezTo>
                <a:cubicBezTo>
                  <a:pt x="9696279" y="6348066"/>
                  <a:pt x="9591199" y="6354143"/>
                  <a:pt x="9575033" y="6325258"/>
                </a:cubicBezTo>
                <a:cubicBezTo>
                  <a:pt x="9516434" y="6303128"/>
                  <a:pt x="9441613" y="6276805"/>
                  <a:pt x="9415626" y="6271777"/>
                </a:cubicBezTo>
                <a:cubicBezTo>
                  <a:pt x="9378293" y="6313495"/>
                  <a:pt x="9281935" y="6171365"/>
                  <a:pt x="9171493" y="6150430"/>
                </a:cubicBezTo>
                <a:cubicBezTo>
                  <a:pt x="9155426" y="6152396"/>
                  <a:pt x="9147439" y="6151015"/>
                  <a:pt x="9146018" y="6139864"/>
                </a:cubicBezTo>
                <a:cubicBezTo>
                  <a:pt x="9112029" y="6132441"/>
                  <a:pt x="9087339" y="6101138"/>
                  <a:pt x="9059635" y="6109957"/>
                </a:cubicBezTo>
                <a:cubicBezTo>
                  <a:pt x="9024424" y="6092144"/>
                  <a:pt x="9043048" y="6078417"/>
                  <a:pt x="9010911" y="6064789"/>
                </a:cubicBezTo>
                <a:lnTo>
                  <a:pt x="8866811" y="6028191"/>
                </a:lnTo>
                <a:cubicBezTo>
                  <a:pt x="8846465" y="6021172"/>
                  <a:pt x="8825221" y="6000527"/>
                  <a:pt x="8804584" y="5994237"/>
                </a:cubicBezTo>
                <a:lnTo>
                  <a:pt x="8783071" y="5990448"/>
                </a:lnTo>
                <a:lnTo>
                  <a:pt x="8770456" y="5978060"/>
                </a:lnTo>
                <a:cubicBezTo>
                  <a:pt x="8764772" y="5975259"/>
                  <a:pt x="8757695" y="5974720"/>
                  <a:pt x="8748297" y="5978070"/>
                </a:cubicBezTo>
                <a:cubicBezTo>
                  <a:pt x="8730344" y="5973495"/>
                  <a:pt x="8679808" y="5955894"/>
                  <a:pt x="8662742" y="5950603"/>
                </a:cubicBezTo>
                <a:lnTo>
                  <a:pt x="8645902" y="5946326"/>
                </a:lnTo>
                <a:lnTo>
                  <a:pt x="8638176" y="5938358"/>
                </a:lnTo>
                <a:cubicBezTo>
                  <a:pt x="8625897" y="5932642"/>
                  <a:pt x="8594811" y="5922073"/>
                  <a:pt x="8572224" y="5912032"/>
                </a:cubicBezTo>
                <a:cubicBezTo>
                  <a:pt x="8553809" y="5897782"/>
                  <a:pt x="8529845" y="5886100"/>
                  <a:pt x="8502655" y="5878114"/>
                </a:cubicBezTo>
                <a:cubicBezTo>
                  <a:pt x="8496990" y="5883034"/>
                  <a:pt x="8489611" y="5872566"/>
                  <a:pt x="8485159" y="5869819"/>
                </a:cubicBezTo>
                <a:cubicBezTo>
                  <a:pt x="8483457" y="5873482"/>
                  <a:pt x="8471232" y="5872664"/>
                  <a:pt x="8468539" y="5868711"/>
                </a:cubicBezTo>
                <a:cubicBezTo>
                  <a:pt x="8389167" y="5836352"/>
                  <a:pt x="8421742" y="5881497"/>
                  <a:pt x="8379810" y="5849376"/>
                </a:cubicBezTo>
                <a:cubicBezTo>
                  <a:pt x="8371729" y="5846373"/>
                  <a:pt x="8364483" y="5846766"/>
                  <a:pt x="8357758" y="5848601"/>
                </a:cubicBezTo>
                <a:lnTo>
                  <a:pt x="8315264" y="5836192"/>
                </a:lnTo>
                <a:cubicBezTo>
                  <a:pt x="8299077" y="5829531"/>
                  <a:pt x="8281671" y="5824011"/>
                  <a:pt x="8263455" y="5819793"/>
                </a:cubicBezTo>
                <a:cubicBezTo>
                  <a:pt x="8257386" y="5826849"/>
                  <a:pt x="8245582" y="5813448"/>
                  <a:pt x="8239287" y="5810141"/>
                </a:cubicBezTo>
                <a:cubicBezTo>
                  <a:pt x="8237965" y="5815186"/>
                  <a:pt x="8222226" y="5815108"/>
                  <a:pt x="8217888" y="5810039"/>
                </a:cubicBezTo>
                <a:cubicBezTo>
                  <a:pt x="8109447" y="5773303"/>
                  <a:pt x="8161302" y="5831037"/>
                  <a:pt x="8100547" y="5791517"/>
                </a:cubicBezTo>
                <a:cubicBezTo>
                  <a:pt x="8089574" y="5788167"/>
                  <a:pt x="8080448" y="5789295"/>
                  <a:pt x="8072316" y="5792309"/>
                </a:cubicBezTo>
                <a:lnTo>
                  <a:pt x="8056967" y="5800648"/>
                </a:lnTo>
                <a:lnTo>
                  <a:pt x="8047885" y="5795270"/>
                </a:lnTo>
                <a:cubicBezTo>
                  <a:pt x="8010204" y="5788738"/>
                  <a:pt x="7996426" y="5797608"/>
                  <a:pt x="7977128" y="5783189"/>
                </a:cubicBezTo>
                <a:cubicBezTo>
                  <a:pt x="7943466" y="5775577"/>
                  <a:pt x="7904823" y="5770953"/>
                  <a:pt x="7874392" y="5763715"/>
                </a:cubicBezTo>
                <a:cubicBezTo>
                  <a:pt x="7860337" y="5743777"/>
                  <a:pt x="7817541" y="5748989"/>
                  <a:pt x="7794543" y="5739759"/>
                </a:cubicBezTo>
                <a:cubicBezTo>
                  <a:pt x="7784688" y="5731467"/>
                  <a:pt x="7776709" y="5729004"/>
                  <a:pt x="7763762" y="5734031"/>
                </a:cubicBezTo>
                <a:cubicBezTo>
                  <a:pt x="7718781" y="5694154"/>
                  <a:pt x="7732231" y="5727368"/>
                  <a:pt x="7685889" y="5707234"/>
                </a:cubicBezTo>
                <a:cubicBezTo>
                  <a:pt x="7646521" y="5687607"/>
                  <a:pt x="7600389" y="5671470"/>
                  <a:pt x="7566744" y="5634586"/>
                </a:cubicBezTo>
                <a:cubicBezTo>
                  <a:pt x="7561306" y="5624813"/>
                  <a:pt x="7543589" y="5618525"/>
                  <a:pt x="7527170" y="5620542"/>
                </a:cubicBezTo>
                <a:cubicBezTo>
                  <a:pt x="7524343" y="5620889"/>
                  <a:pt x="7521664" y="5621475"/>
                  <a:pt x="7519214" y="5622280"/>
                </a:cubicBezTo>
                <a:cubicBezTo>
                  <a:pt x="7500062" y="5596964"/>
                  <a:pt x="7480476" y="5604337"/>
                  <a:pt x="7473157" y="5588143"/>
                </a:cubicBezTo>
                <a:cubicBezTo>
                  <a:pt x="7433415" y="5574859"/>
                  <a:pt x="7395118" y="5582388"/>
                  <a:pt x="7388000" y="5568063"/>
                </a:cubicBezTo>
                <a:cubicBezTo>
                  <a:pt x="7366403" y="5564920"/>
                  <a:pt x="7332262" y="5573848"/>
                  <a:pt x="7320876" y="5557698"/>
                </a:cubicBezTo>
                <a:cubicBezTo>
                  <a:pt x="7314891" y="5568111"/>
                  <a:pt x="7299319" y="5544964"/>
                  <a:pt x="7284480" y="5549820"/>
                </a:cubicBezTo>
                <a:cubicBezTo>
                  <a:pt x="7273570" y="5554430"/>
                  <a:pt x="7266301" y="5548483"/>
                  <a:pt x="7256619" y="5546379"/>
                </a:cubicBezTo>
                <a:cubicBezTo>
                  <a:pt x="7242503" y="5549088"/>
                  <a:pt x="7202543" y="5533379"/>
                  <a:pt x="7193112" y="5525289"/>
                </a:cubicBezTo>
                <a:cubicBezTo>
                  <a:pt x="7172259" y="5499151"/>
                  <a:pt x="7108617" y="5505485"/>
                  <a:pt x="7090943" y="5485177"/>
                </a:cubicBezTo>
                <a:cubicBezTo>
                  <a:pt x="7083637" y="5481419"/>
                  <a:pt x="7076140" y="5479148"/>
                  <a:pt x="7068566" y="5477809"/>
                </a:cubicBezTo>
                <a:lnTo>
                  <a:pt x="7023035" y="5476595"/>
                </a:lnTo>
                <a:lnTo>
                  <a:pt x="7001197" y="5476163"/>
                </a:lnTo>
                <a:cubicBezTo>
                  <a:pt x="7016126" y="5454256"/>
                  <a:pt x="6943549" y="5466815"/>
                  <a:pt x="6967472" y="5451057"/>
                </a:cubicBezTo>
                <a:cubicBezTo>
                  <a:pt x="6931240" y="5443544"/>
                  <a:pt x="6920843" y="5429649"/>
                  <a:pt x="6883334" y="5418880"/>
                </a:cubicBezTo>
                <a:lnTo>
                  <a:pt x="6742417" y="5386446"/>
                </a:lnTo>
                <a:cubicBezTo>
                  <a:pt x="6690532" y="5366095"/>
                  <a:pt x="6665174" y="5364632"/>
                  <a:pt x="6618315" y="5353085"/>
                </a:cubicBezTo>
                <a:cubicBezTo>
                  <a:pt x="6581698" y="5304210"/>
                  <a:pt x="6547395" y="5315779"/>
                  <a:pt x="6521050" y="5283194"/>
                </a:cubicBezTo>
                <a:cubicBezTo>
                  <a:pt x="6469114" y="5268862"/>
                  <a:pt x="6472597" y="5253957"/>
                  <a:pt x="6414460" y="5253832"/>
                </a:cubicBezTo>
                <a:lnTo>
                  <a:pt x="6362535" y="5220502"/>
                </a:lnTo>
                <a:cubicBezTo>
                  <a:pt x="6350866" y="5213881"/>
                  <a:pt x="6347641" y="5215777"/>
                  <a:pt x="6344443" y="5214103"/>
                </a:cubicBezTo>
                <a:lnTo>
                  <a:pt x="6343344" y="5210454"/>
                </a:lnTo>
                <a:lnTo>
                  <a:pt x="6333344" y="5205307"/>
                </a:lnTo>
                <a:lnTo>
                  <a:pt x="6315602" y="5193288"/>
                </a:lnTo>
                <a:lnTo>
                  <a:pt x="6310442" y="5192802"/>
                </a:lnTo>
                <a:lnTo>
                  <a:pt x="6280815" y="5177420"/>
                </a:lnTo>
                <a:lnTo>
                  <a:pt x="6279533" y="5178045"/>
                </a:lnTo>
                <a:cubicBezTo>
                  <a:pt x="6275980" y="5179097"/>
                  <a:pt x="6272084" y="5179212"/>
                  <a:pt x="6267362" y="5177370"/>
                </a:cubicBezTo>
                <a:cubicBezTo>
                  <a:pt x="6261796" y="5192470"/>
                  <a:pt x="6259530" y="5180933"/>
                  <a:pt x="6246095" y="5174167"/>
                </a:cubicBezTo>
                <a:lnTo>
                  <a:pt x="6155252" y="5161201"/>
                </a:lnTo>
                <a:lnTo>
                  <a:pt x="6148525" y="5158442"/>
                </a:lnTo>
                <a:lnTo>
                  <a:pt x="6148187" y="5158573"/>
                </a:lnTo>
                <a:cubicBezTo>
                  <a:pt x="6146292" y="5158370"/>
                  <a:pt x="6143916" y="5157611"/>
                  <a:pt x="6140686" y="5156032"/>
                </a:cubicBezTo>
                <a:lnTo>
                  <a:pt x="6136260" y="5153413"/>
                </a:lnTo>
                <a:lnTo>
                  <a:pt x="6123208" y="5148061"/>
                </a:lnTo>
                <a:lnTo>
                  <a:pt x="6117367" y="5147451"/>
                </a:lnTo>
                <a:lnTo>
                  <a:pt x="5957305" y="5146062"/>
                </a:lnTo>
                <a:cubicBezTo>
                  <a:pt x="5920540" y="5140405"/>
                  <a:pt x="5887096" y="5142015"/>
                  <a:pt x="5857259" y="5132052"/>
                </a:cubicBezTo>
                <a:cubicBezTo>
                  <a:pt x="5843335" y="5135303"/>
                  <a:pt x="5830921" y="5135493"/>
                  <a:pt x="5821375" y="5125606"/>
                </a:cubicBezTo>
                <a:cubicBezTo>
                  <a:pt x="5786501" y="5122615"/>
                  <a:pt x="5775399" y="5132648"/>
                  <a:pt x="5755916" y="5120171"/>
                </a:cubicBezTo>
                <a:cubicBezTo>
                  <a:pt x="5732132" y="5135438"/>
                  <a:pt x="5732735" y="5128211"/>
                  <a:pt x="5725007" y="5121437"/>
                </a:cubicBezTo>
                <a:lnTo>
                  <a:pt x="5723810" y="5120848"/>
                </a:lnTo>
                <a:lnTo>
                  <a:pt x="5720531" y="5123048"/>
                </a:lnTo>
                <a:lnTo>
                  <a:pt x="5714794" y="5123371"/>
                </a:lnTo>
                <a:lnTo>
                  <a:pt x="5700141" y="5120131"/>
                </a:lnTo>
                <a:lnTo>
                  <a:pt x="5694799" y="5118234"/>
                </a:lnTo>
                <a:cubicBezTo>
                  <a:pt x="5691058" y="5117179"/>
                  <a:pt x="5688491" y="5116804"/>
                  <a:pt x="5686627" y="5116903"/>
                </a:cubicBezTo>
                <a:lnTo>
                  <a:pt x="5686371" y="5117086"/>
                </a:lnTo>
                <a:lnTo>
                  <a:pt x="5678818" y="5115416"/>
                </a:lnTo>
                <a:cubicBezTo>
                  <a:pt x="5666199" y="5112102"/>
                  <a:pt x="5654035" y="5108410"/>
                  <a:pt x="5642547" y="5104511"/>
                </a:cubicBezTo>
                <a:cubicBezTo>
                  <a:pt x="5629444" y="5114945"/>
                  <a:pt x="5588783" y="5093343"/>
                  <a:pt x="5587979" y="5116963"/>
                </a:cubicBezTo>
                <a:cubicBezTo>
                  <a:pt x="5572317" y="5112380"/>
                  <a:pt x="5564904" y="5101292"/>
                  <a:pt x="5566635" y="5117158"/>
                </a:cubicBezTo>
                <a:cubicBezTo>
                  <a:pt x="5561375" y="5116079"/>
                  <a:pt x="5557787" y="5116811"/>
                  <a:pt x="5554952" y="5118417"/>
                </a:cubicBezTo>
                <a:lnTo>
                  <a:pt x="5554039" y="5119241"/>
                </a:lnTo>
                <a:lnTo>
                  <a:pt x="5514253" y="5109018"/>
                </a:lnTo>
                <a:lnTo>
                  <a:pt x="5492156" y="5099904"/>
                </a:lnTo>
                <a:lnTo>
                  <a:pt x="5480446" y="5096385"/>
                </a:lnTo>
                <a:lnTo>
                  <a:pt x="5477744" y="5092939"/>
                </a:lnTo>
                <a:cubicBezTo>
                  <a:pt x="5474490" y="5090581"/>
                  <a:pt x="5469391" y="5088951"/>
                  <a:pt x="5460150" y="5088988"/>
                </a:cubicBezTo>
                <a:lnTo>
                  <a:pt x="5457901" y="5089459"/>
                </a:lnTo>
                <a:lnTo>
                  <a:pt x="5444243" y="5082761"/>
                </a:lnTo>
                <a:cubicBezTo>
                  <a:pt x="5439993" y="5080007"/>
                  <a:pt x="5436418" y="5076805"/>
                  <a:pt x="5433825" y="5072992"/>
                </a:cubicBezTo>
                <a:cubicBezTo>
                  <a:pt x="5379442" y="5082090"/>
                  <a:pt x="5336110" y="5058382"/>
                  <a:pt x="5280996" y="5052402"/>
                </a:cubicBezTo>
                <a:cubicBezTo>
                  <a:pt x="5250806" y="5043777"/>
                  <a:pt x="5168599" y="5048109"/>
                  <a:pt x="5161582" y="5019668"/>
                </a:cubicBezTo>
                <a:cubicBezTo>
                  <a:pt x="5121870" y="5011383"/>
                  <a:pt x="5095637" y="5009222"/>
                  <a:pt x="5042717" y="5002692"/>
                </a:cubicBezTo>
                <a:cubicBezTo>
                  <a:pt x="4991136" y="4972487"/>
                  <a:pt x="4902282" y="4979360"/>
                  <a:pt x="4840514" y="4959306"/>
                </a:cubicBezTo>
                <a:cubicBezTo>
                  <a:pt x="4799904" y="4976415"/>
                  <a:pt x="4824087" y="4958371"/>
                  <a:pt x="4786778" y="4956661"/>
                </a:cubicBezTo>
                <a:cubicBezTo>
                  <a:pt x="4801901" y="4937231"/>
                  <a:pt x="4739845" y="4961208"/>
                  <a:pt x="4743741" y="4937104"/>
                </a:cubicBezTo>
                <a:cubicBezTo>
                  <a:pt x="4736829" y="4937557"/>
                  <a:pt x="4730010" y="4938753"/>
                  <a:pt x="4723136" y="4940138"/>
                </a:cubicBezTo>
                <a:lnTo>
                  <a:pt x="4719535" y="4940850"/>
                </a:lnTo>
                <a:lnTo>
                  <a:pt x="4706143" y="4939586"/>
                </a:lnTo>
                <a:lnTo>
                  <a:pt x="4701098" y="4944372"/>
                </a:lnTo>
                <a:lnTo>
                  <a:pt x="4680034" y="4946157"/>
                </a:lnTo>
                <a:cubicBezTo>
                  <a:pt x="4672339" y="4946029"/>
                  <a:pt x="4664292" y="4944964"/>
                  <a:pt x="4655740" y="4942396"/>
                </a:cubicBezTo>
                <a:cubicBezTo>
                  <a:pt x="4636359" y="4929384"/>
                  <a:pt x="4599700" y="4935346"/>
                  <a:pt x="4569298" y="4929596"/>
                </a:cubicBezTo>
                <a:lnTo>
                  <a:pt x="4555977" y="4924356"/>
                </a:lnTo>
                <a:lnTo>
                  <a:pt x="4508949" y="4921648"/>
                </a:lnTo>
                <a:cubicBezTo>
                  <a:pt x="4495668" y="4920437"/>
                  <a:pt x="4482007" y="4918694"/>
                  <a:pt x="4467838" y="4915993"/>
                </a:cubicBezTo>
                <a:lnTo>
                  <a:pt x="4441948" y="4909300"/>
                </a:lnTo>
                <a:lnTo>
                  <a:pt x="4394719" y="4901820"/>
                </a:lnTo>
                <a:lnTo>
                  <a:pt x="4356810" y="4905146"/>
                </a:lnTo>
                <a:lnTo>
                  <a:pt x="4222144" y="4909117"/>
                </a:lnTo>
                <a:cubicBezTo>
                  <a:pt x="4202488" y="4913903"/>
                  <a:pt x="4184742" y="4933491"/>
                  <a:pt x="4160481" y="4923474"/>
                </a:cubicBezTo>
                <a:cubicBezTo>
                  <a:pt x="4165854" y="4934564"/>
                  <a:pt x="4131661" y="4919946"/>
                  <a:pt x="4124879" y="4929303"/>
                </a:cubicBezTo>
                <a:cubicBezTo>
                  <a:pt x="4120895" y="4937086"/>
                  <a:pt x="4109593" y="4934464"/>
                  <a:pt x="4100114" y="4936007"/>
                </a:cubicBezTo>
                <a:cubicBezTo>
                  <a:pt x="4091835" y="4943256"/>
                  <a:pt x="4045978" y="4943549"/>
                  <a:pt x="4030957" y="4939826"/>
                </a:cubicBezTo>
                <a:cubicBezTo>
                  <a:pt x="3989825" y="4924453"/>
                  <a:pt x="3946860" y="4952050"/>
                  <a:pt x="3913764" y="4940618"/>
                </a:cubicBezTo>
                <a:cubicBezTo>
                  <a:pt x="3904534" y="4939906"/>
                  <a:pt x="3896577" y="4940543"/>
                  <a:pt x="3889457" y="4942017"/>
                </a:cubicBezTo>
                <a:lnTo>
                  <a:pt x="3871115" y="4948115"/>
                </a:lnTo>
                <a:lnTo>
                  <a:pt x="3869086" y="4953796"/>
                </a:lnTo>
                <a:lnTo>
                  <a:pt x="3856124" y="4955351"/>
                </a:lnTo>
                <a:lnTo>
                  <a:pt x="3835967" y="4964002"/>
                </a:lnTo>
                <a:cubicBezTo>
                  <a:pt x="3826465" y="4939857"/>
                  <a:pt x="3782586" y="4975947"/>
                  <a:pt x="3785910" y="4953998"/>
                </a:cubicBezTo>
                <a:cubicBezTo>
                  <a:pt x="3750785" y="4960085"/>
                  <a:pt x="3699033" y="4941571"/>
                  <a:pt x="3671085" y="4966563"/>
                </a:cubicBezTo>
                <a:cubicBezTo>
                  <a:pt x="3621255" y="4971431"/>
                  <a:pt x="3562637" y="4982991"/>
                  <a:pt x="3486928" y="4983204"/>
                </a:cubicBezTo>
                <a:cubicBezTo>
                  <a:pt x="3446030" y="4983424"/>
                  <a:pt x="3343460" y="4965124"/>
                  <a:pt x="3280956" y="4963864"/>
                </a:cubicBezTo>
                <a:cubicBezTo>
                  <a:pt x="3227193" y="4969510"/>
                  <a:pt x="3256481" y="4962609"/>
                  <a:pt x="3211563" y="4982704"/>
                </a:cubicBezTo>
                <a:cubicBezTo>
                  <a:pt x="3207119" y="4979549"/>
                  <a:pt x="3170070" y="4977192"/>
                  <a:pt x="3164681" y="4975408"/>
                </a:cubicBezTo>
                <a:lnTo>
                  <a:pt x="3127171" y="4968229"/>
                </a:lnTo>
                <a:lnTo>
                  <a:pt x="3096889" y="4965619"/>
                </a:lnTo>
                <a:cubicBezTo>
                  <a:pt x="3088441" y="4967572"/>
                  <a:pt x="3082883" y="4967054"/>
                  <a:pt x="3078620" y="4965444"/>
                </a:cubicBezTo>
                <a:lnTo>
                  <a:pt x="3074275" y="4962670"/>
                </a:lnTo>
                <a:lnTo>
                  <a:pt x="3036436" y="4957455"/>
                </a:lnTo>
                <a:lnTo>
                  <a:pt x="3031995" y="4958829"/>
                </a:lnTo>
                <a:lnTo>
                  <a:pt x="2994028" y="4956800"/>
                </a:lnTo>
                <a:cubicBezTo>
                  <a:pt x="2992299" y="4958944"/>
                  <a:pt x="2989407" y="4960397"/>
                  <a:pt x="2984001" y="4960444"/>
                </a:cubicBezTo>
                <a:cubicBezTo>
                  <a:pt x="2994191" y="4975446"/>
                  <a:pt x="2981386" y="4966249"/>
                  <a:pt x="2964542" y="4965062"/>
                </a:cubicBezTo>
                <a:cubicBezTo>
                  <a:pt x="2976613" y="4988096"/>
                  <a:pt x="2927627" y="4975618"/>
                  <a:pt x="2921274" y="4988440"/>
                </a:cubicBezTo>
                <a:cubicBezTo>
                  <a:pt x="2908629" y="4987050"/>
                  <a:pt x="2895476" y="4985998"/>
                  <a:pt x="2882111" y="4985411"/>
                </a:cubicBezTo>
                <a:lnTo>
                  <a:pt x="2874282" y="4985361"/>
                </a:lnTo>
                <a:cubicBezTo>
                  <a:pt x="2874237" y="4985437"/>
                  <a:pt x="2874193" y="4985514"/>
                  <a:pt x="2874147" y="4985591"/>
                </a:cubicBezTo>
                <a:cubicBezTo>
                  <a:pt x="2872492" y="4986074"/>
                  <a:pt x="2869935" y="4986243"/>
                  <a:pt x="2865932" y="4985999"/>
                </a:cubicBezTo>
                <a:lnTo>
                  <a:pt x="2860008" y="4985269"/>
                </a:lnTo>
                <a:lnTo>
                  <a:pt x="2844819" y="4985172"/>
                </a:lnTo>
                <a:lnTo>
                  <a:pt x="2839735" y="4986676"/>
                </a:lnTo>
                <a:lnTo>
                  <a:pt x="2837922" y="4989488"/>
                </a:lnTo>
                <a:lnTo>
                  <a:pt x="2836507" y="4989165"/>
                </a:lnTo>
                <a:cubicBezTo>
                  <a:pt x="2825749" y="4984209"/>
                  <a:pt x="2822382" y="4977089"/>
                  <a:pt x="2808859" y="4996804"/>
                </a:cubicBezTo>
                <a:cubicBezTo>
                  <a:pt x="2784233" y="4988767"/>
                  <a:pt x="2779499" y="5000786"/>
                  <a:pt x="2745907" y="5005126"/>
                </a:cubicBezTo>
                <a:cubicBezTo>
                  <a:pt x="2731796" y="4997536"/>
                  <a:pt x="2720518" y="5000295"/>
                  <a:pt x="2709519" y="5006333"/>
                </a:cubicBezTo>
                <a:cubicBezTo>
                  <a:pt x="2676766" y="5002878"/>
                  <a:pt x="2646981" y="5011377"/>
                  <a:pt x="2610212" y="5013529"/>
                </a:cubicBezTo>
                <a:cubicBezTo>
                  <a:pt x="2570359" y="5003730"/>
                  <a:pt x="2550109" y="5021491"/>
                  <a:pt x="2510814" y="5023713"/>
                </a:cubicBezTo>
                <a:cubicBezTo>
                  <a:pt x="2476639" y="5006722"/>
                  <a:pt x="2482834" y="5038639"/>
                  <a:pt x="2462736" y="5045398"/>
                </a:cubicBezTo>
                <a:lnTo>
                  <a:pt x="2457050" y="5046022"/>
                </a:lnTo>
                <a:lnTo>
                  <a:pt x="2442184" y="5043549"/>
                </a:lnTo>
                <a:lnTo>
                  <a:pt x="2436703" y="5041929"/>
                </a:lnTo>
                <a:cubicBezTo>
                  <a:pt x="2432888" y="5041072"/>
                  <a:pt x="2430299" y="5040830"/>
                  <a:pt x="2428451" y="5041027"/>
                </a:cubicBezTo>
                <a:lnTo>
                  <a:pt x="2420551" y="5039949"/>
                </a:lnTo>
                <a:cubicBezTo>
                  <a:pt x="2407700" y="5037296"/>
                  <a:pt x="2395274" y="5034239"/>
                  <a:pt x="2383501" y="5030941"/>
                </a:cubicBezTo>
                <a:cubicBezTo>
                  <a:pt x="2362992" y="5032521"/>
                  <a:pt x="2317884" y="5047662"/>
                  <a:pt x="2297493" y="5049431"/>
                </a:cubicBezTo>
                <a:lnTo>
                  <a:pt x="2261156" y="5041558"/>
                </a:lnTo>
                <a:lnTo>
                  <a:pt x="2200581" y="5024964"/>
                </a:lnTo>
                <a:lnTo>
                  <a:pt x="2198380" y="5025550"/>
                </a:lnTo>
                <a:lnTo>
                  <a:pt x="2116066" y="5019568"/>
                </a:lnTo>
                <a:cubicBezTo>
                  <a:pt x="2111600" y="5017036"/>
                  <a:pt x="2059664" y="5006071"/>
                  <a:pt x="2056754" y="5002394"/>
                </a:cubicBezTo>
                <a:cubicBezTo>
                  <a:pt x="2003393" y="5014336"/>
                  <a:pt x="1998298" y="5008800"/>
                  <a:pt x="1942916" y="5005703"/>
                </a:cubicBezTo>
                <a:cubicBezTo>
                  <a:pt x="1882138" y="4994708"/>
                  <a:pt x="1836966" y="4976630"/>
                  <a:pt x="1796717" y="4970423"/>
                </a:cubicBezTo>
                <a:cubicBezTo>
                  <a:pt x="1724075" y="4959337"/>
                  <a:pt x="1636218" y="4936339"/>
                  <a:pt x="1583222" y="4931235"/>
                </a:cubicBezTo>
                <a:cubicBezTo>
                  <a:pt x="1544265" y="4950469"/>
                  <a:pt x="1556109" y="4927628"/>
                  <a:pt x="1518821" y="4927872"/>
                </a:cubicBezTo>
                <a:cubicBezTo>
                  <a:pt x="1497291" y="4925112"/>
                  <a:pt x="1483221" y="4916728"/>
                  <a:pt x="1471837" y="4914678"/>
                </a:cubicBezTo>
                <a:lnTo>
                  <a:pt x="1450515" y="4915578"/>
                </a:lnTo>
                <a:lnTo>
                  <a:pt x="1437078" y="4915016"/>
                </a:lnTo>
                <a:lnTo>
                  <a:pt x="1432462" y="4920065"/>
                </a:lnTo>
                <a:lnTo>
                  <a:pt x="1411645" y="4922952"/>
                </a:lnTo>
                <a:cubicBezTo>
                  <a:pt x="1384856" y="4920079"/>
                  <a:pt x="1306656" y="4907389"/>
                  <a:pt x="1271729" y="4902828"/>
                </a:cubicBezTo>
                <a:cubicBezTo>
                  <a:pt x="1258697" y="4896954"/>
                  <a:pt x="1213546" y="4890036"/>
                  <a:pt x="1202076" y="4895589"/>
                </a:cubicBezTo>
                <a:cubicBezTo>
                  <a:pt x="1192059" y="4895561"/>
                  <a:pt x="1182171" y="4891311"/>
                  <a:pt x="1174670" y="4898040"/>
                </a:cubicBezTo>
                <a:cubicBezTo>
                  <a:pt x="1163701" y="4905820"/>
                  <a:pt x="1136874" y="4886643"/>
                  <a:pt x="1137035" y="4897965"/>
                </a:cubicBezTo>
                <a:cubicBezTo>
                  <a:pt x="1117838" y="4884693"/>
                  <a:pt x="1091386" y="4900421"/>
                  <a:pt x="1069882" y="4901859"/>
                </a:cubicBezTo>
                <a:cubicBezTo>
                  <a:pt x="1055589" y="4889467"/>
                  <a:pt x="1024570" y="4904705"/>
                  <a:pt x="980935" y="4900090"/>
                </a:cubicBezTo>
                <a:cubicBezTo>
                  <a:pt x="947614" y="4895538"/>
                  <a:pt x="913224" y="4886405"/>
                  <a:pt x="869960" y="4874547"/>
                </a:cubicBezTo>
                <a:cubicBezTo>
                  <a:pt x="819114" y="4845820"/>
                  <a:pt x="768074" y="4839770"/>
                  <a:pt x="721345" y="4828937"/>
                </a:cubicBezTo>
                <a:cubicBezTo>
                  <a:pt x="667944" y="4819060"/>
                  <a:pt x="698286" y="4848426"/>
                  <a:pt x="635428" y="4819153"/>
                </a:cubicBezTo>
                <a:cubicBezTo>
                  <a:pt x="626286" y="4826707"/>
                  <a:pt x="617638" y="4825980"/>
                  <a:pt x="604106" y="4819994"/>
                </a:cubicBezTo>
                <a:cubicBezTo>
                  <a:pt x="583276" y="4822237"/>
                  <a:pt x="539859" y="4835097"/>
                  <a:pt x="510451" y="4832608"/>
                </a:cubicBezTo>
                <a:cubicBezTo>
                  <a:pt x="489781" y="4829929"/>
                  <a:pt x="443867" y="4807857"/>
                  <a:pt x="427656" y="4805062"/>
                </a:cubicBezTo>
                <a:cubicBezTo>
                  <a:pt x="424088" y="4806479"/>
                  <a:pt x="419580" y="4809736"/>
                  <a:pt x="413184" y="4815837"/>
                </a:cubicBezTo>
                <a:cubicBezTo>
                  <a:pt x="387673" y="4805882"/>
                  <a:pt x="379855" y="4817328"/>
                  <a:pt x="341772" y="4818825"/>
                </a:cubicBezTo>
                <a:cubicBezTo>
                  <a:pt x="327795" y="4810179"/>
                  <a:pt x="314729" y="4811964"/>
                  <a:pt x="301266" y="4817000"/>
                </a:cubicBezTo>
                <a:cubicBezTo>
                  <a:pt x="265781" y="4810886"/>
                  <a:pt x="231017" y="4816794"/>
                  <a:pt x="189886" y="4815871"/>
                </a:cubicBezTo>
                <a:cubicBezTo>
                  <a:pt x="147910" y="4802917"/>
                  <a:pt x="121702" y="4818738"/>
                  <a:pt x="77762" y="4817675"/>
                </a:cubicBezTo>
                <a:cubicBezTo>
                  <a:pt x="38733" y="4795315"/>
                  <a:pt x="44308" y="4840244"/>
                  <a:pt x="8164" y="4835320"/>
                </a:cubicBezTo>
                <a:lnTo>
                  <a:pt x="0" y="4832771"/>
                </a:lnTo>
                <a:close/>
              </a:path>
            </a:pathLst>
          </a:cu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99818" y="5234320"/>
            <a:ext cx="6931319" cy="752217"/>
          </a:xfrm>
        </p:spPr>
        <p:txBody>
          <a:bodyPr anchor="b">
            <a:normAutofit/>
          </a:bodyPr>
          <a:lstStyle/>
          <a:p>
            <a:pPr algn="l"/>
            <a:r>
              <a:rPr lang="en-GB" sz="4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cs typeface="Arial"/>
              </a:rPr>
              <a:t>VAWG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99819" y="6059086"/>
            <a:ext cx="6931319" cy="349725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GB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By Matthew Collier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C76FC0-C97A-820D-E547-F9310074D6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Context Page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6DDE1A-7D04-A77C-D379-3AE5BF1A0B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400" dirty="0">
                <a:highlight>
                  <a:srgbClr val="FFFFFF"/>
                </a:highlight>
                <a:latin typeface="Arial"/>
                <a:cs typeface="Arial"/>
              </a:rPr>
              <a:t>Introduction</a:t>
            </a:r>
          </a:p>
          <a:p>
            <a:r>
              <a:rPr lang="en-GB" sz="1400" dirty="0">
                <a:highlight>
                  <a:srgbClr val="FFFFFF"/>
                </a:highlight>
                <a:latin typeface="Arial"/>
                <a:cs typeface="Arial"/>
              </a:rPr>
              <a:t>Scope and Context against VAWG in the UK</a:t>
            </a:r>
          </a:p>
          <a:p>
            <a:r>
              <a:rPr lang="en-GB" sz="1400" dirty="0">
                <a:highlight>
                  <a:srgbClr val="FFFFFF"/>
                </a:highlight>
                <a:latin typeface="Arial"/>
                <a:cs typeface="Arial"/>
              </a:rPr>
              <a:t>How common is it? And why does it matter?</a:t>
            </a:r>
          </a:p>
          <a:p>
            <a:r>
              <a:rPr lang="en-GB" sz="1400" dirty="0">
                <a:highlight>
                  <a:srgbClr val="FFFFFF"/>
                </a:highlight>
                <a:latin typeface="Arial"/>
                <a:cs typeface="Arial"/>
              </a:rPr>
              <a:t>Current Policing Responses to VAWG</a:t>
            </a:r>
          </a:p>
          <a:p>
            <a:r>
              <a:rPr lang="en-GB" sz="1400" dirty="0">
                <a:highlight>
                  <a:srgbClr val="FFFFFF"/>
                </a:highlight>
                <a:latin typeface="Arial"/>
                <a:cs typeface="Arial"/>
              </a:rPr>
              <a:t>Current Policing responses to VAWG- continued</a:t>
            </a:r>
          </a:p>
          <a:p>
            <a:r>
              <a:rPr lang="en-GB" sz="1400" dirty="0">
                <a:highlight>
                  <a:srgbClr val="FFFFFF"/>
                </a:highlight>
                <a:latin typeface="Arial"/>
                <a:cs typeface="Arial"/>
              </a:rPr>
              <a:t>How Effective Is the Policing Response? (Strengths)</a:t>
            </a:r>
          </a:p>
          <a:p>
            <a:r>
              <a:rPr lang="en-GB" sz="1400" dirty="0">
                <a:highlight>
                  <a:srgbClr val="FFFFFF"/>
                </a:highlight>
                <a:latin typeface="Arial"/>
                <a:cs typeface="Arial"/>
              </a:rPr>
              <a:t>National Centre for VAWG and Public Protection (NCVPP)</a:t>
            </a:r>
          </a:p>
          <a:p>
            <a:r>
              <a:rPr lang="en-GB" sz="1400" dirty="0">
                <a:highlight>
                  <a:srgbClr val="FFFFFF"/>
                </a:highlight>
                <a:latin typeface="Arial"/>
                <a:cs typeface="Arial"/>
              </a:rPr>
              <a:t>Weaknesses in the UK Policing Response</a:t>
            </a:r>
          </a:p>
          <a:p>
            <a:r>
              <a:rPr lang="en-GB" sz="1400" dirty="0">
                <a:highlight>
                  <a:srgbClr val="FFFFFF"/>
                </a:highlight>
                <a:latin typeface="Arial"/>
                <a:cs typeface="Arial"/>
              </a:rPr>
              <a:t>Case studies – Sarah </a:t>
            </a:r>
            <a:r>
              <a:rPr lang="en-GB" sz="1400" dirty="0" err="1">
                <a:highlight>
                  <a:srgbClr val="FFFFFF"/>
                </a:highlight>
                <a:latin typeface="Arial"/>
                <a:cs typeface="Arial"/>
              </a:rPr>
              <a:t>Everarad</a:t>
            </a:r>
          </a:p>
          <a:p>
            <a:r>
              <a:rPr lang="en-GB" sz="1400" dirty="0">
                <a:highlight>
                  <a:srgbClr val="FFFFFF"/>
                </a:highlight>
                <a:latin typeface="Arial"/>
                <a:cs typeface="Arial"/>
              </a:rPr>
              <a:t>Systemic Reforms Needed to Improve the Policing Response to VAWG</a:t>
            </a:r>
          </a:p>
          <a:p>
            <a:r>
              <a:rPr lang="en-GB" sz="1400" dirty="0">
                <a:highlight>
                  <a:srgbClr val="FFFFFF"/>
                </a:highlight>
                <a:latin typeface="Arial"/>
                <a:cs typeface="Arial"/>
              </a:rPr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339399795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0DF5E9-C0D6-80ED-8463-3E64DF1AEE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5575339"/>
            <a:ext cx="10109199" cy="96717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GB" sz="3200" dirty="0"/>
              <a:t>How effective is the UK policing response to violence against women and girls, and what systemic reforms are needed to ensure consistent protection, justice, and prevention across all communities?</a:t>
            </a:r>
            <a:endParaRPr lang="en-US" dirty="0"/>
          </a:p>
        </p:txBody>
      </p:sp>
      <p:pic>
        <p:nvPicPr>
          <p:cNvPr id="5" name="Picture 4" descr="3D black question marks with one yellow question mark">
            <a:extLst>
              <a:ext uri="{FF2B5EF4-FFF2-40B4-BE49-F238E27FC236}">
                <a16:creationId xmlns:a16="http://schemas.microsoft.com/office/drawing/2014/main" id="{848C0486-A02B-7173-DED3-C0A811E6C9F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843" r="-2" b="4447"/>
          <a:stretch>
            <a:fillRect/>
          </a:stretch>
        </p:blipFill>
        <p:spPr>
          <a:xfrm>
            <a:off x="20" y="-39"/>
            <a:ext cx="12191980" cy="4172740"/>
          </a:xfrm>
          <a:prstGeom prst="rect">
            <a:avLst/>
          </a:prstGeom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7667AA61-5C27-F30F-D229-06CBE5709F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5141" y="4811517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607298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erson talking to a person in a police uniform&#10;&#10;AI-generated content may be incorrect.">
            <a:extLst>
              <a:ext uri="{FF2B5EF4-FFF2-40B4-BE49-F238E27FC236}">
                <a16:creationId xmlns:a16="http://schemas.microsoft.com/office/drawing/2014/main" id="{9D7DA588-745E-B444-6537-D7C2E3C660F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5976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38" name="Rectangle 37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236193-040B-3DD1-E601-DCE7818B80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7595" y="104441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082E2F-3DA7-B2A7-37F9-2C3A30BF4F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305" y="1872728"/>
            <a:ext cx="3822189" cy="3742762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400" dirty="0">
                <a:ea typeface="+mn-lt"/>
                <a:cs typeface="+mn-lt"/>
              </a:rPr>
              <a:t>Violence against women and girls is a major issue in the UK</a:t>
            </a:r>
            <a:endParaRPr lang="en-GB" sz="1400">
              <a:latin typeface="Aptos"/>
              <a:cs typeface="Arial"/>
            </a:endParaRPr>
          </a:p>
          <a:p>
            <a:r>
              <a:rPr lang="en-GB" sz="1400" dirty="0">
                <a:ea typeface="+mn-lt"/>
                <a:cs typeface="+mn-lt"/>
              </a:rPr>
              <a:t>Women and girls face harms such as domestic abuse, stalking, and harassment</a:t>
            </a:r>
            <a:endParaRPr lang="en-GB" sz="1400"/>
          </a:p>
          <a:p>
            <a:r>
              <a:rPr lang="en-GB" sz="1400" dirty="0">
                <a:ea typeface="+mn-lt"/>
                <a:cs typeface="+mn-lt"/>
              </a:rPr>
              <a:t>Cases of violence continue to rise across the UK</a:t>
            </a:r>
            <a:endParaRPr lang="en-GB" sz="1400"/>
          </a:p>
          <a:p>
            <a:r>
              <a:rPr lang="en-GB" sz="1400" dirty="0">
                <a:ea typeface="+mn-lt"/>
                <a:cs typeface="+mn-lt"/>
              </a:rPr>
              <a:t>Shabana Mahmood has called VAWG a national threat (Kotecha &amp; Smith, 2025)</a:t>
            </a:r>
            <a:endParaRPr lang="en-GB" sz="1400"/>
          </a:p>
          <a:p>
            <a:r>
              <a:rPr lang="en-GB" sz="1400" dirty="0">
                <a:ea typeface="+mn-lt"/>
                <a:cs typeface="+mn-lt"/>
              </a:rPr>
              <a:t>This presentation examines strategies tackling violence against women and girls</a:t>
            </a:r>
            <a:endParaRPr lang="en-GB" sz="1400"/>
          </a:p>
          <a:p>
            <a:r>
              <a:rPr lang="en-GB" sz="1400" dirty="0">
                <a:ea typeface="+mn-lt"/>
                <a:cs typeface="+mn-lt"/>
              </a:rPr>
              <a:t>Real-life cases and statistics highlight the scale of the issue</a:t>
            </a:r>
            <a:endParaRPr lang="en-GB" sz="1400"/>
          </a:p>
          <a:p>
            <a:r>
              <a:rPr lang="en-GB" sz="1400" dirty="0">
                <a:ea typeface="+mn-lt"/>
                <a:cs typeface="+mn-lt"/>
              </a:rPr>
              <a:t>The role of the criminal justice system is explored</a:t>
            </a:r>
            <a:endParaRPr lang="en-GB" sz="1400"/>
          </a:p>
          <a:p>
            <a:r>
              <a:rPr lang="en-GB" sz="1400" dirty="0">
                <a:ea typeface="+mn-lt"/>
                <a:cs typeface="+mn-lt"/>
              </a:rPr>
              <a:t>Necessary systemic reforms for safety and protection are discussed</a:t>
            </a:r>
            <a:endParaRPr lang="en-GB" sz="1400" dirty="0"/>
          </a:p>
          <a:p>
            <a:endParaRPr lang="en-GB" sz="1100">
              <a:latin typeface="Aptos"/>
              <a:cs typeface="A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11745D3-5E86-6697-F874-657B410F56D8}"/>
              </a:ext>
            </a:extLst>
          </p:cNvPr>
          <p:cNvSpPr txBox="1"/>
          <p:nvPr/>
        </p:nvSpPr>
        <p:spPr>
          <a:xfrm>
            <a:off x="2105527" y="6376736"/>
            <a:ext cx="2215815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GB" sz="1200"/>
              <a:t>(Kotecha and Smith, 2025</a:t>
            </a:r>
            <a:endParaRPr lang="en-US" sz="1600"/>
          </a:p>
        </p:txBody>
      </p:sp>
    </p:spTree>
    <p:extLst>
      <p:ext uri="{BB962C8B-B14F-4D97-AF65-F5344CB8AC3E}">
        <p14:creationId xmlns:p14="http://schemas.microsoft.com/office/powerpoint/2010/main" val="1328850236"/>
      </p:ext>
    </p:extLst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331A9B-94F2-5051-9397-B3DB0E61DB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Scope and Context against VAWG in the UK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7A5AD6-FD08-5B2F-B46E-0702868C26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/>
          </a:p>
        </p:txBody>
      </p:sp>
      <p:pic>
        <p:nvPicPr>
          <p:cNvPr id="6" name="Picture 5" descr="A person and person in silhouette&#10;&#10;AI-generated content may be incorrect.">
            <a:extLst>
              <a:ext uri="{FF2B5EF4-FFF2-40B4-BE49-F238E27FC236}">
                <a16:creationId xmlns:a16="http://schemas.microsoft.com/office/drawing/2014/main" id="{8035104D-1A85-8266-A78E-1E84F511D5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66899" y="1607218"/>
            <a:ext cx="3185862" cy="4345406"/>
          </a:xfrm>
          <a:prstGeom prst="rect">
            <a:avLst/>
          </a:prstGeom>
        </p:spPr>
      </p:pic>
      <p:graphicFrame>
        <p:nvGraphicFramePr>
          <p:cNvPr id="8" name="TextBox 3">
            <a:extLst>
              <a:ext uri="{FF2B5EF4-FFF2-40B4-BE49-F238E27FC236}">
                <a16:creationId xmlns:a16="http://schemas.microsoft.com/office/drawing/2014/main" id="{7CC2B2D9-474F-7A92-03DE-82D37AFE81E4}"/>
              </a:ext>
            </a:extLst>
          </p:cNvPr>
          <p:cNvGraphicFramePr/>
          <p:nvPr/>
        </p:nvGraphicFramePr>
        <p:xfrm>
          <a:off x="842211" y="1824789"/>
          <a:ext cx="6096000" cy="34163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79126315"/>
      </p:ext>
    </p:extLst>
  </p:cSld>
  <p:clrMapOvr>
    <a:masterClrMapping/>
  </p:clrMapOvr>
  <p:transition spd="slow">
    <p:wip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ectangle 34">
            <a:extLst>
              <a:ext uri="{FF2B5EF4-FFF2-40B4-BE49-F238E27FC236}">
                <a16:creationId xmlns:a16="http://schemas.microsoft.com/office/drawing/2014/main" id="{B36F400F-DF28-43BC-8D8E-4929793B39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5000"/>
            </a:schemeClr>
          </a:solidFill>
          <a:ln w="127000" cap="sq" cmpd="thinThick">
            <a:solidFill>
              <a:schemeClr val="tx1">
                <a:alpha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51744C-8C8A-B5BA-A71C-81DF0F3290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68377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How common is it?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4BFCFF-6E60-5B26-B668-E00FB7F01A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77456"/>
            <a:ext cx="5097780" cy="3795748"/>
          </a:xfrm>
        </p:spPr>
        <p:txBody>
          <a:bodyPr vert="horz" lIns="91440" tIns="45720" rIns="91440" bIns="45720" rtlCol="0">
            <a:normAutofit/>
          </a:bodyPr>
          <a:lstStyle/>
          <a:p>
            <a:endParaRPr lang="en-US" sz="2400">
              <a:highlight>
                <a:srgbClr val="FFFFFF"/>
              </a:highlight>
            </a:endParaRPr>
          </a:p>
          <a:p>
            <a:endParaRPr lang="en-US" sz="24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980D92E-46BF-D2D1-0C8C-29033D6C0281}"/>
              </a:ext>
            </a:extLst>
          </p:cNvPr>
          <p:cNvSpPr txBox="1"/>
          <p:nvPr/>
        </p:nvSpPr>
        <p:spPr>
          <a:xfrm>
            <a:off x="6256020" y="1776403"/>
            <a:ext cx="5097780" cy="379574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b="1"/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VAWG is sadly very common in today’s society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1 in 12 girls experience VAWG each year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37% increase in recorded VAWG crimes in the UK (2018–19 to 2022–23)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These figures show VAWG is becoming more common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/>
          </a:p>
        </p:txBody>
      </p:sp>
      <p:pic>
        <p:nvPicPr>
          <p:cNvPr id="8" name="Picture 7" descr="A child sitting on the floor&#10;&#10;AI-generated content may be incorrect.">
            <a:extLst>
              <a:ext uri="{FF2B5EF4-FFF2-40B4-BE49-F238E27FC236}">
                <a16:creationId xmlns:a16="http://schemas.microsoft.com/office/drawing/2014/main" id="{793BD42B-F08E-A16F-7D97-500220495D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5192" y="2177715"/>
            <a:ext cx="5097379" cy="339491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D8CE06F-097B-C973-20AB-1EDE489BE0E4}"/>
              </a:ext>
            </a:extLst>
          </p:cNvPr>
          <p:cNvSpPr txBox="1"/>
          <p:nvPr/>
        </p:nvSpPr>
        <p:spPr>
          <a:xfrm>
            <a:off x="7720263" y="5945605"/>
            <a:ext cx="3940343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b="1">
                <a:latin typeface="Aptos"/>
              </a:rPr>
              <a:t>End Violence Against Women Coalition (EVAW)</a:t>
            </a:r>
            <a:r>
              <a:rPr lang="en-GB" sz="1200">
                <a:latin typeface="Aptos"/>
              </a:rPr>
              <a:t> (2025)</a:t>
            </a:r>
            <a:endParaRPr lang="en-GB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98680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-5705"/>
            <a:ext cx="12191990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7724F2-1FFC-944C-7DBD-4C1DFE9E44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6851" y="637762"/>
            <a:ext cx="9888496" cy="900131"/>
          </a:xfrm>
        </p:spPr>
        <p:txBody>
          <a:bodyPr anchor="t">
            <a:normAutofit/>
          </a:bodyPr>
          <a:lstStyle/>
          <a:p>
            <a:r>
              <a:rPr lang="en-GB" sz="4000">
                <a:solidFill>
                  <a:schemeClr val="bg1"/>
                </a:solidFill>
              </a:rPr>
              <a:t>Why does it matter?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12191990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010758"/>
            <a:ext cx="45719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F98CC3-9AC9-4D13-A9EC-22D19E611C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5548" y="2063014"/>
            <a:ext cx="9880893" cy="395961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400">
                <a:ea typeface="+mn-lt"/>
                <a:cs typeface="+mn-lt"/>
              </a:rPr>
              <a:t>Many VAWG cases go unreported (Pearcey et al., 2024)</a:t>
            </a:r>
          </a:p>
          <a:p>
            <a:r>
              <a:rPr lang="en-GB" sz="2400">
                <a:ea typeface="+mn-lt"/>
                <a:cs typeface="+mn-lt"/>
              </a:rPr>
              <a:t>Women may not report because:</a:t>
            </a:r>
          </a:p>
          <a:p>
            <a:r>
              <a:rPr lang="en-GB" sz="2400">
                <a:ea typeface="+mn-lt"/>
                <a:cs typeface="+mn-lt"/>
              </a:rPr>
              <a:t>The offender is someone they know</a:t>
            </a:r>
          </a:p>
          <a:p>
            <a:r>
              <a:rPr lang="en-GB" sz="2400">
                <a:ea typeface="+mn-lt"/>
                <a:cs typeface="+mn-lt"/>
              </a:rPr>
              <a:t>Fear of not being believed by police</a:t>
            </a:r>
          </a:p>
          <a:p>
            <a:r>
              <a:rPr lang="en-GB" sz="2400">
                <a:ea typeface="+mn-lt"/>
                <a:cs typeface="+mn-lt"/>
              </a:rPr>
              <a:t>Underreporting affects women’s wellbeing and mental health</a:t>
            </a:r>
          </a:p>
          <a:p>
            <a:r>
              <a:rPr lang="en-GB" sz="2400">
                <a:ea typeface="+mn-lt"/>
                <a:cs typeface="+mn-lt"/>
              </a:rPr>
              <a:t>Police record around 3,000 VAWG cases daily (NPCC, 2024)</a:t>
            </a:r>
          </a:p>
          <a:p>
            <a:r>
              <a:rPr lang="en-GB" sz="2400">
                <a:ea typeface="+mn-lt"/>
                <a:cs typeface="+mn-lt"/>
              </a:rPr>
              <a:t>This creates a significant backlog of cases</a:t>
            </a:r>
          </a:p>
          <a:p>
            <a:r>
              <a:rPr lang="en-GB" sz="2400">
                <a:ea typeface="+mn-lt"/>
                <a:cs typeface="+mn-lt"/>
              </a:rPr>
              <a:t>Policing VAWG is extremely challenging</a:t>
            </a:r>
          </a:p>
          <a:p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160222735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airplane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637B2035-1FCB-439A-B421-095E136C7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676D6CDF-C512-4739-B158-55EE955EF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503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8B01C9-6945-3D9E-9358-731F15F9B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3" y="670559"/>
            <a:ext cx="4683321" cy="2148841"/>
          </a:xfrm>
        </p:spPr>
        <p:txBody>
          <a:bodyPr anchor="t">
            <a:normAutofit/>
          </a:bodyPr>
          <a:lstStyle/>
          <a:p>
            <a:r>
              <a:rPr lang="en-GB">
                <a:ea typeface="+mj-lt"/>
                <a:cs typeface="+mj-lt"/>
              </a:rPr>
              <a:t>Current Policing Responses to VAWG</a:t>
            </a:r>
            <a:endParaRPr lang="en-US"/>
          </a:p>
        </p:txBody>
      </p:sp>
      <p:pic>
        <p:nvPicPr>
          <p:cNvPr id="4" name="Picture 3" descr="A police officers in matching vests&#10;&#10;AI-generated content may be incorrect.">
            <a:extLst>
              <a:ext uri="{FF2B5EF4-FFF2-40B4-BE49-F238E27FC236}">
                <a16:creationId xmlns:a16="http://schemas.microsoft.com/office/drawing/2014/main" id="{1FA44706-AE56-FD8B-75C0-7B71BB69F73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641" b="20034"/>
          <a:stretch>
            <a:fillRect/>
          </a:stretch>
        </p:blipFill>
        <p:spPr>
          <a:xfrm>
            <a:off x="1" y="3105151"/>
            <a:ext cx="6448424" cy="3752849"/>
          </a:xfrm>
          <a:custGeom>
            <a:avLst/>
            <a:gdLst/>
            <a:ahLst/>
            <a:cxnLst/>
            <a:rect l="l" t="t" r="r" b="b"/>
            <a:pathLst>
              <a:path w="6448424" h="3752849">
                <a:moveTo>
                  <a:pt x="0" y="0"/>
                </a:moveTo>
                <a:lnTo>
                  <a:pt x="137978" y="22215"/>
                </a:lnTo>
                <a:cubicBezTo>
                  <a:pt x="196046" y="32277"/>
                  <a:pt x="252469" y="42437"/>
                  <a:pt x="295660" y="49771"/>
                </a:cubicBezTo>
                <a:cubicBezTo>
                  <a:pt x="364885" y="66610"/>
                  <a:pt x="403214" y="32071"/>
                  <a:pt x="456941" y="65635"/>
                </a:cubicBezTo>
                <a:cubicBezTo>
                  <a:pt x="529612" y="69090"/>
                  <a:pt x="662508" y="71245"/>
                  <a:pt x="731691" y="70501"/>
                </a:cubicBezTo>
                <a:cubicBezTo>
                  <a:pt x="768741" y="62400"/>
                  <a:pt x="808263" y="64633"/>
                  <a:pt x="841820" y="61171"/>
                </a:cubicBezTo>
                <a:cubicBezTo>
                  <a:pt x="958973" y="43639"/>
                  <a:pt x="1009730" y="45863"/>
                  <a:pt x="1068219" y="39136"/>
                </a:cubicBezTo>
                <a:cubicBezTo>
                  <a:pt x="1104329" y="33447"/>
                  <a:pt x="1156536" y="44203"/>
                  <a:pt x="1174190" y="38808"/>
                </a:cubicBezTo>
                <a:cubicBezTo>
                  <a:pt x="1188943" y="36385"/>
                  <a:pt x="1213832" y="14880"/>
                  <a:pt x="1225923" y="34507"/>
                </a:cubicBezTo>
                <a:cubicBezTo>
                  <a:pt x="1305283" y="8501"/>
                  <a:pt x="1319617" y="30839"/>
                  <a:pt x="1385617" y="18003"/>
                </a:cubicBezTo>
                <a:cubicBezTo>
                  <a:pt x="1461876" y="-26747"/>
                  <a:pt x="1519510" y="56342"/>
                  <a:pt x="1563967" y="4638"/>
                </a:cubicBezTo>
                <a:lnTo>
                  <a:pt x="1676634" y="10582"/>
                </a:lnTo>
                <a:lnTo>
                  <a:pt x="1769429" y="20265"/>
                </a:lnTo>
                <a:cubicBezTo>
                  <a:pt x="1790625" y="23534"/>
                  <a:pt x="1880369" y="18448"/>
                  <a:pt x="1900584" y="27732"/>
                </a:cubicBezTo>
                <a:cubicBezTo>
                  <a:pt x="2072430" y="22762"/>
                  <a:pt x="2014935" y="5831"/>
                  <a:pt x="2127041" y="22101"/>
                </a:cubicBezTo>
                <a:cubicBezTo>
                  <a:pt x="2168847" y="65820"/>
                  <a:pt x="2153052" y="28773"/>
                  <a:pt x="2211644" y="44507"/>
                </a:cubicBezTo>
                <a:cubicBezTo>
                  <a:pt x="2211201" y="9921"/>
                  <a:pt x="2277596" y="73686"/>
                  <a:pt x="2299605" y="38004"/>
                </a:cubicBezTo>
                <a:cubicBezTo>
                  <a:pt x="2309570" y="41997"/>
                  <a:pt x="2318531" y="46991"/>
                  <a:pt x="2327359" y="52270"/>
                </a:cubicBezTo>
                <a:lnTo>
                  <a:pt x="2331995" y="55017"/>
                </a:lnTo>
                <a:lnTo>
                  <a:pt x="2353777" y="59755"/>
                </a:lnTo>
                <a:lnTo>
                  <a:pt x="2355893" y="68914"/>
                </a:lnTo>
                <a:lnTo>
                  <a:pt x="2385794" y="81650"/>
                </a:lnTo>
                <a:cubicBezTo>
                  <a:pt x="2397613" y="85211"/>
                  <a:pt x="2411061" y="87627"/>
                  <a:pt x="2427010" y="88184"/>
                </a:cubicBezTo>
                <a:cubicBezTo>
                  <a:pt x="2486314" y="76422"/>
                  <a:pt x="2553170" y="126870"/>
                  <a:pt x="2627153" y="110451"/>
                </a:cubicBezTo>
                <a:cubicBezTo>
                  <a:pt x="2653722" y="107383"/>
                  <a:pt x="2732043" y="116068"/>
                  <a:pt x="2744462" y="128780"/>
                </a:cubicBezTo>
                <a:cubicBezTo>
                  <a:pt x="2760299" y="132873"/>
                  <a:pt x="2780248" y="130843"/>
                  <a:pt x="2785202" y="143610"/>
                </a:cubicBezTo>
                <a:cubicBezTo>
                  <a:pt x="2794558" y="159316"/>
                  <a:pt x="2856498" y="142821"/>
                  <a:pt x="2844667" y="159029"/>
                </a:cubicBezTo>
                <a:cubicBezTo>
                  <a:pt x="2888530" y="147871"/>
                  <a:pt x="2914187" y="181391"/>
                  <a:pt x="2946649" y="192330"/>
                </a:cubicBezTo>
                <a:cubicBezTo>
                  <a:pt x="2981872" y="180417"/>
                  <a:pt x="3015239" y="215115"/>
                  <a:pt x="3088812" y="226485"/>
                </a:cubicBezTo>
                <a:cubicBezTo>
                  <a:pt x="3127734" y="212524"/>
                  <a:pt x="3138301" y="234381"/>
                  <a:pt x="3208669" y="217774"/>
                </a:cubicBezTo>
                <a:cubicBezTo>
                  <a:pt x="3242208" y="219284"/>
                  <a:pt x="3229623" y="233297"/>
                  <a:pt x="3290045" y="235553"/>
                </a:cubicBezTo>
                <a:cubicBezTo>
                  <a:pt x="3399655" y="215239"/>
                  <a:pt x="3444518" y="245862"/>
                  <a:pt x="3529335" y="249571"/>
                </a:cubicBezTo>
                <a:cubicBezTo>
                  <a:pt x="3623697" y="257405"/>
                  <a:pt x="3587652" y="268832"/>
                  <a:pt x="3716766" y="252690"/>
                </a:cubicBezTo>
                <a:cubicBezTo>
                  <a:pt x="3723469" y="267318"/>
                  <a:pt x="3737863" y="269842"/>
                  <a:pt x="3765333" y="266823"/>
                </a:cubicBezTo>
                <a:cubicBezTo>
                  <a:pt x="3810754" y="271601"/>
                  <a:pt x="3792745" y="303866"/>
                  <a:pt x="3846897" y="290090"/>
                </a:cubicBezTo>
                <a:cubicBezTo>
                  <a:pt x="3830941" y="306608"/>
                  <a:pt x="3929114" y="308026"/>
                  <a:pt x="3900217" y="323590"/>
                </a:cubicBezTo>
                <a:cubicBezTo>
                  <a:pt x="3922367" y="343425"/>
                  <a:pt x="3948574" y="318948"/>
                  <a:pt x="3971444" y="336662"/>
                </a:cubicBezTo>
                <a:cubicBezTo>
                  <a:pt x="4002781" y="344193"/>
                  <a:pt x="3960997" y="315419"/>
                  <a:pt x="3997868" y="318867"/>
                </a:cubicBezTo>
                <a:cubicBezTo>
                  <a:pt x="4041159" y="326219"/>
                  <a:pt x="4055435" y="293981"/>
                  <a:pt x="4070852" y="339615"/>
                </a:cubicBezTo>
                <a:cubicBezTo>
                  <a:pt x="4121286" y="335828"/>
                  <a:pt x="4121920" y="355506"/>
                  <a:pt x="4180483" y="373369"/>
                </a:cubicBezTo>
                <a:cubicBezTo>
                  <a:pt x="4211379" y="366707"/>
                  <a:pt x="4230171" y="374664"/>
                  <a:pt x="4246264" y="387458"/>
                </a:cubicBezTo>
                <a:cubicBezTo>
                  <a:pt x="4308508" y="393310"/>
                  <a:pt x="4357326" y="416142"/>
                  <a:pt x="4423169" y="431783"/>
                </a:cubicBezTo>
                <a:lnTo>
                  <a:pt x="4446752" y="435383"/>
                </a:lnTo>
                <a:lnTo>
                  <a:pt x="4446954" y="435566"/>
                </a:lnTo>
                <a:cubicBezTo>
                  <a:pt x="4508528" y="480137"/>
                  <a:pt x="4617740" y="529869"/>
                  <a:pt x="4662523" y="553169"/>
                </a:cubicBezTo>
                <a:cubicBezTo>
                  <a:pt x="4720320" y="547046"/>
                  <a:pt x="4678644" y="560102"/>
                  <a:pt x="4715641" y="575354"/>
                </a:cubicBezTo>
                <a:cubicBezTo>
                  <a:pt x="4682056" y="593278"/>
                  <a:pt x="4768370" y="586520"/>
                  <a:pt x="4742071" y="614016"/>
                </a:cubicBezTo>
                <a:cubicBezTo>
                  <a:pt x="4749637" y="615922"/>
                  <a:pt x="4757797" y="616899"/>
                  <a:pt x="4766183" y="617675"/>
                </a:cubicBezTo>
                <a:lnTo>
                  <a:pt x="4770562" y="618094"/>
                </a:lnTo>
                <a:lnTo>
                  <a:pt x="4783240" y="624350"/>
                </a:lnTo>
                <a:lnTo>
                  <a:pt x="4792882" y="620401"/>
                </a:lnTo>
                <a:lnTo>
                  <a:pt x="4816310" y="625721"/>
                </a:lnTo>
                <a:cubicBezTo>
                  <a:pt x="4824144" y="628595"/>
                  <a:pt x="4831482" y="632720"/>
                  <a:pt x="4837953" y="638824"/>
                </a:cubicBezTo>
                <a:cubicBezTo>
                  <a:pt x="4848645" y="668753"/>
                  <a:pt x="4922266" y="669148"/>
                  <a:pt x="4933914" y="707398"/>
                </a:cubicBezTo>
                <a:cubicBezTo>
                  <a:pt x="4940833" y="719653"/>
                  <a:pt x="4978358" y="746502"/>
                  <a:pt x="4995259" y="744825"/>
                </a:cubicBezTo>
                <a:cubicBezTo>
                  <a:pt x="5005107" y="749034"/>
                  <a:pt x="5010567" y="758092"/>
                  <a:pt x="5024744" y="753396"/>
                </a:cubicBezTo>
                <a:cubicBezTo>
                  <a:pt x="5047511" y="761361"/>
                  <a:pt x="5109162" y="783016"/>
                  <a:pt x="5131877" y="792613"/>
                </a:cubicBezTo>
                <a:cubicBezTo>
                  <a:pt x="5132671" y="802792"/>
                  <a:pt x="5144554" y="806683"/>
                  <a:pt x="5161031" y="810975"/>
                </a:cubicBezTo>
                <a:lnTo>
                  <a:pt x="5176815" y="815342"/>
                </a:lnTo>
                <a:lnTo>
                  <a:pt x="5180064" y="831233"/>
                </a:lnTo>
                <a:cubicBezTo>
                  <a:pt x="5202966" y="819270"/>
                  <a:pt x="5188976" y="863361"/>
                  <a:pt x="5215059" y="865080"/>
                </a:cubicBezTo>
                <a:cubicBezTo>
                  <a:pt x="5235765" y="864786"/>
                  <a:pt x="5236347" y="878098"/>
                  <a:pt x="5245643" y="887119"/>
                </a:cubicBezTo>
                <a:cubicBezTo>
                  <a:pt x="5267660" y="891609"/>
                  <a:pt x="5295742" y="939348"/>
                  <a:pt x="5295952" y="957174"/>
                </a:cubicBezTo>
                <a:cubicBezTo>
                  <a:pt x="5284322" y="1008946"/>
                  <a:pt x="5374979" y="1038019"/>
                  <a:pt x="5367826" y="1079140"/>
                </a:cubicBezTo>
                <a:cubicBezTo>
                  <a:pt x="5371668" y="1089190"/>
                  <a:pt x="5377921" y="1097135"/>
                  <a:pt x="5385646" y="1103730"/>
                </a:cubicBezTo>
                <a:lnTo>
                  <a:pt x="5410965" y="1119397"/>
                </a:lnTo>
                <a:lnTo>
                  <a:pt x="5436960" y="1130910"/>
                </a:lnTo>
                <a:lnTo>
                  <a:pt x="5442083" y="1133134"/>
                </a:lnTo>
                <a:cubicBezTo>
                  <a:pt x="5451910" y="1137346"/>
                  <a:pt x="5457170" y="1169188"/>
                  <a:pt x="5465219" y="1174479"/>
                </a:cubicBezTo>
                <a:cubicBezTo>
                  <a:pt x="5488744" y="1195184"/>
                  <a:pt x="5467141" y="1223401"/>
                  <a:pt x="5488171" y="1238604"/>
                </a:cubicBezTo>
                <a:cubicBezTo>
                  <a:pt x="5523491" y="1271811"/>
                  <a:pt x="5486623" y="1305961"/>
                  <a:pt x="5562172" y="1320840"/>
                </a:cubicBezTo>
                <a:cubicBezTo>
                  <a:pt x="5601634" y="1385316"/>
                  <a:pt x="5636528" y="1453139"/>
                  <a:pt x="5686905" y="1512529"/>
                </a:cubicBezTo>
                <a:cubicBezTo>
                  <a:pt x="5729049" y="1575678"/>
                  <a:pt x="5699691" y="1553768"/>
                  <a:pt x="5748726" y="1623716"/>
                </a:cubicBezTo>
                <a:cubicBezTo>
                  <a:pt x="5783098" y="1689734"/>
                  <a:pt x="5789710" y="1639740"/>
                  <a:pt x="5842593" y="1726595"/>
                </a:cubicBezTo>
                <a:cubicBezTo>
                  <a:pt x="5837824" y="1733043"/>
                  <a:pt x="5862023" y="1845188"/>
                  <a:pt x="5861042" y="1851837"/>
                </a:cubicBezTo>
                <a:cubicBezTo>
                  <a:pt x="5874156" y="1887981"/>
                  <a:pt x="5901790" y="1919218"/>
                  <a:pt x="5921290" y="1943460"/>
                </a:cubicBezTo>
                <a:lnTo>
                  <a:pt x="5978046" y="1997284"/>
                </a:lnTo>
                <a:lnTo>
                  <a:pt x="5992479" y="2056720"/>
                </a:lnTo>
                <a:cubicBezTo>
                  <a:pt x="6011078" y="2079033"/>
                  <a:pt x="6072687" y="2117397"/>
                  <a:pt x="6089639" y="2131171"/>
                </a:cubicBezTo>
                <a:lnTo>
                  <a:pt x="6094199" y="2139379"/>
                </a:lnTo>
                <a:lnTo>
                  <a:pt x="6094822" y="2139386"/>
                </a:lnTo>
                <a:cubicBezTo>
                  <a:pt x="6096947" y="2140841"/>
                  <a:pt x="6098876" y="2143416"/>
                  <a:pt x="6100692" y="2147736"/>
                </a:cubicBezTo>
                <a:lnTo>
                  <a:pt x="6102516" y="2154343"/>
                </a:lnTo>
                <a:lnTo>
                  <a:pt x="6111361" y="2170264"/>
                </a:lnTo>
                <a:lnTo>
                  <a:pt x="6215475" y="2270153"/>
                </a:lnTo>
                <a:lnTo>
                  <a:pt x="6255966" y="2335401"/>
                </a:lnTo>
                <a:lnTo>
                  <a:pt x="6272711" y="2385144"/>
                </a:lnTo>
                <a:cubicBezTo>
                  <a:pt x="6282320" y="2406495"/>
                  <a:pt x="6299066" y="2405139"/>
                  <a:pt x="6304347" y="2439388"/>
                </a:cubicBezTo>
                <a:cubicBezTo>
                  <a:pt x="6297131" y="2486231"/>
                  <a:pt x="6325530" y="2500962"/>
                  <a:pt x="6326729" y="2549400"/>
                </a:cubicBezTo>
                <a:cubicBezTo>
                  <a:pt x="6325926" y="2572066"/>
                  <a:pt x="6339111" y="2599957"/>
                  <a:pt x="6344663" y="2628839"/>
                </a:cubicBezTo>
                <a:lnTo>
                  <a:pt x="6375811" y="2639204"/>
                </a:lnTo>
                <a:cubicBezTo>
                  <a:pt x="6375427" y="2643533"/>
                  <a:pt x="6375041" y="2647863"/>
                  <a:pt x="6374657" y="2652193"/>
                </a:cubicBezTo>
                <a:cubicBezTo>
                  <a:pt x="6373555" y="2658134"/>
                  <a:pt x="6371943" y="2662665"/>
                  <a:pt x="6369740" y="2664642"/>
                </a:cubicBezTo>
                <a:cubicBezTo>
                  <a:pt x="6368032" y="2674540"/>
                  <a:pt x="6371528" y="2686899"/>
                  <a:pt x="6361964" y="2690172"/>
                </a:cubicBezTo>
                <a:cubicBezTo>
                  <a:pt x="6350507" y="2696218"/>
                  <a:pt x="6369375" y="2734440"/>
                  <a:pt x="6355511" y="2727335"/>
                </a:cubicBezTo>
                <a:cubicBezTo>
                  <a:pt x="6358746" y="2734104"/>
                  <a:pt x="6360434" y="2742096"/>
                  <a:pt x="6361058" y="2750592"/>
                </a:cubicBezTo>
                <a:cubicBezTo>
                  <a:pt x="6361013" y="2751998"/>
                  <a:pt x="6360970" y="2753408"/>
                  <a:pt x="6360926" y="2754814"/>
                </a:cubicBezTo>
                <a:lnTo>
                  <a:pt x="6339285" y="2810353"/>
                </a:lnTo>
                <a:cubicBezTo>
                  <a:pt x="6360091" y="2854187"/>
                  <a:pt x="6313103" y="2870086"/>
                  <a:pt x="6325672" y="2908809"/>
                </a:cubicBezTo>
                <a:cubicBezTo>
                  <a:pt x="6341563" y="2966972"/>
                  <a:pt x="6291836" y="2935388"/>
                  <a:pt x="6333498" y="3009772"/>
                </a:cubicBezTo>
                <a:cubicBezTo>
                  <a:pt x="6345476" y="3039254"/>
                  <a:pt x="6345955" y="3068963"/>
                  <a:pt x="6334947" y="3095405"/>
                </a:cubicBezTo>
                <a:lnTo>
                  <a:pt x="6344768" y="3155941"/>
                </a:lnTo>
                <a:cubicBezTo>
                  <a:pt x="6348643" y="3153663"/>
                  <a:pt x="6311793" y="3186588"/>
                  <a:pt x="6314754" y="3197987"/>
                </a:cubicBezTo>
                <a:cubicBezTo>
                  <a:pt x="6318695" y="3221971"/>
                  <a:pt x="6319257" y="3226752"/>
                  <a:pt x="6304230" y="3239690"/>
                </a:cubicBezTo>
                <a:cubicBezTo>
                  <a:pt x="6306321" y="3248567"/>
                  <a:pt x="6307305" y="3254005"/>
                  <a:pt x="6308837" y="3264003"/>
                </a:cubicBezTo>
                <a:cubicBezTo>
                  <a:pt x="6301812" y="3288243"/>
                  <a:pt x="6298529" y="3302527"/>
                  <a:pt x="6309285" y="3324103"/>
                </a:cubicBezTo>
                <a:cubicBezTo>
                  <a:pt x="6301188" y="3343007"/>
                  <a:pt x="6329285" y="3359307"/>
                  <a:pt x="6342503" y="3405661"/>
                </a:cubicBezTo>
                <a:cubicBezTo>
                  <a:pt x="6338012" y="3447477"/>
                  <a:pt x="6408325" y="3505721"/>
                  <a:pt x="6401531" y="3550593"/>
                </a:cubicBezTo>
                <a:cubicBezTo>
                  <a:pt x="6395655" y="3579549"/>
                  <a:pt x="6423437" y="3594758"/>
                  <a:pt x="6427705" y="3624684"/>
                </a:cubicBezTo>
                <a:cubicBezTo>
                  <a:pt x="6416402" y="3629199"/>
                  <a:pt x="6435787" y="3639516"/>
                  <a:pt x="6448424" y="3657106"/>
                </a:cubicBezTo>
                <a:lnTo>
                  <a:pt x="6444014" y="3752742"/>
                </a:lnTo>
                <a:cubicBezTo>
                  <a:pt x="6443990" y="3752777"/>
                  <a:pt x="6443967" y="3752813"/>
                  <a:pt x="6443946" y="3752849"/>
                </a:cubicBezTo>
                <a:lnTo>
                  <a:pt x="0" y="3752849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30750E-6C9E-7466-ABA3-88A0D23382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97004" y="670559"/>
            <a:ext cx="4555782" cy="5445076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Arial"/>
              <a:buChar char="•"/>
            </a:pPr>
            <a:r>
              <a:rPr lang="en-GB" sz="1900">
                <a:ea typeface="+mn-lt"/>
                <a:cs typeface="+mn-lt"/>
              </a:rPr>
              <a:t>Many police forces face several VAWG cases each day</a:t>
            </a:r>
            <a:endParaRPr lang="en-GB" sz="1900"/>
          </a:p>
          <a:p>
            <a:pPr>
              <a:buFont typeface="Arial"/>
              <a:buChar char="•"/>
            </a:pPr>
            <a:r>
              <a:rPr lang="en-GB" sz="1900">
                <a:ea typeface="+mn-lt"/>
                <a:cs typeface="+mn-lt"/>
              </a:rPr>
              <a:t>NPCC and VKPP released a statement on how police respond to VAWG</a:t>
            </a:r>
            <a:endParaRPr lang="en-GB" sz="1900"/>
          </a:p>
          <a:p>
            <a:pPr>
              <a:buFont typeface="Arial"/>
              <a:buChar char="•"/>
            </a:pPr>
            <a:r>
              <a:rPr lang="en-GB" sz="1900">
                <a:ea typeface="+mn-lt"/>
                <a:cs typeface="+mn-lt"/>
              </a:rPr>
              <a:t>Police use the </a:t>
            </a:r>
            <a:r>
              <a:rPr lang="en-GB" sz="1900" b="1">
                <a:ea typeface="+mn-lt"/>
                <a:cs typeface="+mn-lt"/>
              </a:rPr>
              <a:t>4P model</a:t>
            </a:r>
            <a:r>
              <a:rPr lang="en-GB" sz="1900">
                <a:ea typeface="+mn-lt"/>
                <a:cs typeface="+mn-lt"/>
              </a:rPr>
              <a:t>:</a:t>
            </a:r>
            <a:endParaRPr lang="en-GB" sz="1900"/>
          </a:p>
          <a:p>
            <a:pPr>
              <a:buFont typeface="Arial"/>
              <a:buChar char="•"/>
            </a:pPr>
            <a:r>
              <a:rPr lang="en-GB" sz="1900" b="1">
                <a:ea typeface="+mn-lt"/>
                <a:cs typeface="+mn-lt"/>
              </a:rPr>
              <a:t>Prepare</a:t>
            </a:r>
            <a:r>
              <a:rPr lang="en-GB" sz="1900">
                <a:ea typeface="+mn-lt"/>
                <a:cs typeface="+mn-lt"/>
              </a:rPr>
              <a:t> – training officers to tackle VAWG and make it a priority</a:t>
            </a:r>
            <a:endParaRPr lang="en-GB" sz="1900"/>
          </a:p>
          <a:p>
            <a:pPr>
              <a:buFont typeface="Arial"/>
              <a:buChar char="•"/>
            </a:pPr>
            <a:r>
              <a:rPr lang="en-GB" sz="1900" b="1">
                <a:ea typeface="+mn-lt"/>
                <a:cs typeface="+mn-lt"/>
              </a:rPr>
              <a:t>Protect</a:t>
            </a:r>
            <a:r>
              <a:rPr lang="en-GB" sz="1900">
                <a:ea typeface="+mn-lt"/>
                <a:cs typeface="+mn-lt"/>
              </a:rPr>
              <a:t> – working with other agencies to create safe spaces and support victims</a:t>
            </a:r>
            <a:endParaRPr lang="en-GB" sz="1900"/>
          </a:p>
          <a:p>
            <a:pPr>
              <a:buFont typeface="Arial"/>
              <a:buChar char="•"/>
            </a:pPr>
            <a:r>
              <a:rPr lang="en-GB" sz="1900" b="1">
                <a:ea typeface="+mn-lt"/>
                <a:cs typeface="+mn-lt"/>
              </a:rPr>
              <a:t>Pursue</a:t>
            </a:r>
            <a:r>
              <a:rPr lang="en-GB" sz="1900">
                <a:ea typeface="+mn-lt"/>
                <a:cs typeface="+mn-lt"/>
              </a:rPr>
              <a:t> – following the criminal justice process to hold offenders accountable</a:t>
            </a:r>
            <a:endParaRPr lang="en-GB" sz="1900"/>
          </a:p>
          <a:p>
            <a:pPr>
              <a:buFont typeface="Arial"/>
              <a:buChar char="•"/>
            </a:pPr>
            <a:r>
              <a:rPr lang="en-GB" sz="1900" b="1">
                <a:ea typeface="+mn-lt"/>
                <a:cs typeface="+mn-lt"/>
              </a:rPr>
              <a:t>Prevent</a:t>
            </a:r>
            <a:r>
              <a:rPr lang="en-GB" sz="1900">
                <a:ea typeface="+mn-lt"/>
                <a:cs typeface="+mn-lt"/>
              </a:rPr>
              <a:t> – early intervention and collaborating with agencies</a:t>
            </a:r>
            <a:endParaRPr lang="en-GB" sz="1900"/>
          </a:p>
          <a:p>
            <a:pPr>
              <a:buFont typeface="Arial"/>
              <a:buChar char="•"/>
            </a:pPr>
            <a:r>
              <a:rPr lang="en-GB" sz="1900">
                <a:ea typeface="+mn-lt"/>
                <a:cs typeface="+mn-lt"/>
              </a:rPr>
              <a:t>Originally created for counter-terrorism, now used to respond effectively to VAWG</a:t>
            </a:r>
            <a:endParaRPr lang="en-GB" sz="1900"/>
          </a:p>
          <a:p>
            <a:pPr>
              <a:buFont typeface="Arial"/>
              <a:buChar char="•"/>
            </a:pPr>
            <a:endParaRPr lang="en-GB" sz="1900"/>
          </a:p>
          <a:p>
            <a:pPr>
              <a:buFont typeface="Arial"/>
              <a:buChar char="•"/>
            </a:pPr>
            <a:endParaRPr lang="en-GB" sz="1900">
              <a:latin typeface="Aptos"/>
              <a:ea typeface="Source Sans Pro"/>
              <a:cs typeface="Arial"/>
            </a:endParaRPr>
          </a:p>
          <a:p>
            <a:pPr marL="0" indent="0">
              <a:buNone/>
            </a:pPr>
            <a:endParaRPr lang="en-GB" sz="1900">
              <a:latin typeface="Aptos"/>
              <a:ea typeface="Source Sans Pro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58627387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460B0EFB-53ED-4F35-B05D-F658EA021C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3" descr="Two police officers walking on a path with people in the background&#10;&#10;AI-generated content may be incorrect.">
            <a:extLst>
              <a:ext uri="{FF2B5EF4-FFF2-40B4-BE49-F238E27FC236}">
                <a16:creationId xmlns:a16="http://schemas.microsoft.com/office/drawing/2014/main" id="{9D22DF56-2292-8BE2-B280-4343862BA2E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944" r="1" b="2780"/>
          <a:stretch>
            <a:fillRect/>
          </a:stretch>
        </p:blipFill>
        <p:spPr>
          <a:xfrm>
            <a:off x="-7366" y="10"/>
            <a:ext cx="4855591" cy="6857990"/>
          </a:xfrm>
          <a:custGeom>
            <a:avLst/>
            <a:gdLst/>
            <a:ahLst/>
            <a:cxnLst/>
            <a:rect l="l" t="t" r="r" b="b"/>
            <a:pathLst>
              <a:path w="4636517" h="6858000">
                <a:moveTo>
                  <a:pt x="0" y="0"/>
                </a:moveTo>
                <a:lnTo>
                  <a:pt x="4636517" y="0"/>
                </a:lnTo>
                <a:lnTo>
                  <a:pt x="463651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5" name="!!Arc">
            <a:extLst>
              <a:ext uri="{FF2B5EF4-FFF2-40B4-BE49-F238E27FC236}">
                <a16:creationId xmlns:a16="http://schemas.microsoft.com/office/drawing/2014/main" id="{835EF3DD-7D43-4A27-8967-A92FD8CC93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73531" y="407987"/>
            <a:ext cx="2987899" cy="2987899"/>
          </a:xfrm>
          <a:prstGeom prst="arc">
            <a:avLst>
              <a:gd name="adj1" fmla="val 16200000"/>
              <a:gd name="adj2" fmla="val 256372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375872-71CE-DF88-948E-F97F830956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27048" y="407987"/>
            <a:ext cx="5721484" cy="1325563"/>
          </a:xfrm>
        </p:spPr>
        <p:txBody>
          <a:bodyPr>
            <a:normAutofit/>
          </a:bodyPr>
          <a:lstStyle/>
          <a:p>
            <a:r>
              <a:rPr lang="en-GB" sz="3700"/>
              <a:t>Current Policing responses to VAWG- 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19DE03-CB50-C189-93E8-E1E3AA9634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27048" y="1868487"/>
            <a:ext cx="5721484" cy="435133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100" b="1">
                <a:ea typeface="+mn-lt"/>
                <a:cs typeface="+mn-lt"/>
              </a:rPr>
              <a:t>RASSO Strategy</a:t>
            </a:r>
            <a:r>
              <a:rPr lang="en-GB" sz="1100">
                <a:ea typeface="+mn-lt"/>
                <a:cs typeface="+mn-lt"/>
              </a:rPr>
              <a:t> set up by the CPS to tackle complex rape and sexual assault cases</a:t>
            </a:r>
            <a:endParaRPr lang="en-GB" sz="1100"/>
          </a:p>
          <a:p>
            <a:r>
              <a:rPr lang="en-GB" sz="1100">
                <a:ea typeface="+mn-lt"/>
                <a:cs typeface="+mn-lt"/>
              </a:rPr>
              <a:t>In 2025, CPS revamped it to:</a:t>
            </a:r>
            <a:endParaRPr lang="en-GB" sz="1100"/>
          </a:p>
          <a:p>
            <a:pPr lvl="1"/>
            <a:r>
              <a:rPr lang="en-GB" sz="1100">
                <a:ea typeface="+mn-lt"/>
                <a:cs typeface="+mn-lt"/>
              </a:rPr>
              <a:t>Improve investigations and prosecutions</a:t>
            </a:r>
            <a:endParaRPr lang="en-GB" sz="1100"/>
          </a:p>
          <a:p>
            <a:pPr lvl="1"/>
            <a:r>
              <a:rPr lang="en-GB" sz="1100">
                <a:ea typeface="+mn-lt"/>
                <a:cs typeface="+mn-lt"/>
              </a:rPr>
              <a:t>Provide more training</a:t>
            </a:r>
            <a:endParaRPr lang="en-GB" sz="1100"/>
          </a:p>
          <a:p>
            <a:pPr lvl="1"/>
            <a:r>
              <a:rPr lang="en-GB" sz="1100">
                <a:ea typeface="+mn-lt"/>
                <a:cs typeface="+mn-lt"/>
              </a:rPr>
              <a:t>Strengthen partnerships with local police</a:t>
            </a:r>
            <a:endParaRPr lang="en-GB" sz="1100"/>
          </a:p>
          <a:p>
            <a:pPr lvl="1"/>
            <a:r>
              <a:rPr lang="en-GB" sz="1100">
                <a:ea typeface="+mn-lt"/>
                <a:cs typeface="+mn-lt"/>
              </a:rPr>
              <a:t>Deliver a victim-focused justice (CPS, 2020)</a:t>
            </a:r>
            <a:endParaRPr lang="en-GB" sz="1100"/>
          </a:p>
          <a:p>
            <a:r>
              <a:rPr lang="en-GB" sz="1100">
                <a:ea typeface="+mn-lt"/>
                <a:cs typeface="+mn-lt"/>
              </a:rPr>
              <a:t>Focuses on one of the biggest types of VAWG cases</a:t>
            </a:r>
            <a:endParaRPr lang="en-GB" sz="1100"/>
          </a:p>
          <a:p>
            <a:r>
              <a:rPr lang="en-GB" sz="1100" b="1">
                <a:ea typeface="+mn-lt"/>
                <a:cs typeface="+mn-lt"/>
              </a:rPr>
              <a:t>Stalking Protection Orders (SPOs)</a:t>
            </a:r>
            <a:r>
              <a:rPr lang="en-GB" sz="1100">
                <a:ea typeface="+mn-lt"/>
                <a:cs typeface="+mn-lt"/>
              </a:rPr>
              <a:t> are civil orders restricting perpetrators from approaching victims</a:t>
            </a:r>
            <a:endParaRPr lang="en-GB" sz="1100"/>
          </a:p>
          <a:p>
            <a:r>
              <a:rPr lang="en-GB" sz="1100">
                <a:ea typeface="+mn-lt"/>
                <a:cs typeface="+mn-lt"/>
              </a:rPr>
              <a:t>Introduced under the </a:t>
            </a:r>
            <a:r>
              <a:rPr lang="en-GB" sz="1100" b="1">
                <a:ea typeface="+mn-lt"/>
                <a:cs typeface="+mn-lt"/>
              </a:rPr>
              <a:t>Stalking Protection Act 2019</a:t>
            </a:r>
            <a:endParaRPr lang="en-GB" sz="1100"/>
          </a:p>
          <a:p>
            <a:r>
              <a:rPr lang="en-GB" sz="1100">
                <a:ea typeface="+mn-lt"/>
                <a:cs typeface="+mn-lt"/>
              </a:rPr>
              <a:t>Part of the wider government vision to tackle VAWG (Home Office &amp; Ministry of Justice, 2025)</a:t>
            </a:r>
            <a:endParaRPr lang="en-GB" sz="1100"/>
          </a:p>
          <a:p>
            <a:endParaRPr lang="en-GB" sz="1100"/>
          </a:p>
          <a:p>
            <a:endParaRPr lang="en-GB" sz="1100"/>
          </a:p>
        </p:txBody>
      </p:sp>
    </p:spTree>
    <p:extLst>
      <p:ext uri="{BB962C8B-B14F-4D97-AF65-F5344CB8AC3E}">
        <p14:creationId xmlns:p14="http://schemas.microsoft.com/office/powerpoint/2010/main" val="40950588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5BBF0F-3826-BD27-3E64-D0D0BDC4AB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r>
              <a:rPr lang="en-GB" sz="4100">
                <a:ea typeface="+mj-lt"/>
                <a:cs typeface="+mj-lt"/>
              </a:rPr>
              <a:t>How Effective Is the Policing Response? (Strengths)</a:t>
            </a:r>
            <a:endParaRPr lang="en-US" sz="41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1CCFD7-0F8F-B9EC-A2B4-26DC5DED70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33297"/>
            <a:ext cx="4619621" cy="3843666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buFont typeface="Arial"/>
              <a:buChar char="•"/>
            </a:pPr>
            <a:r>
              <a:rPr lang="en-GB" sz="1600">
                <a:highlight>
                  <a:srgbClr val="FFFFFF"/>
                </a:highlight>
                <a:ea typeface="+mn-lt"/>
                <a:cs typeface="+mn-lt"/>
              </a:rPr>
              <a:t>The </a:t>
            </a:r>
            <a:r>
              <a:rPr lang="en-GB" sz="1600" b="1">
                <a:highlight>
                  <a:srgbClr val="FFFFFF"/>
                </a:highlight>
                <a:ea typeface="+mn-lt"/>
                <a:cs typeface="+mn-lt"/>
              </a:rPr>
              <a:t>4P model</a:t>
            </a:r>
            <a:r>
              <a:rPr lang="en-GB" sz="1600">
                <a:highlight>
                  <a:srgbClr val="FFFFFF"/>
                </a:highlight>
                <a:ea typeface="+mn-lt"/>
                <a:cs typeface="+mn-lt"/>
              </a:rPr>
              <a:t> is used nationally across the UK</a:t>
            </a:r>
            <a:endParaRPr lang="en-US" sz="1600"/>
          </a:p>
          <a:p>
            <a:pPr>
              <a:buFont typeface="Arial"/>
              <a:buChar char="•"/>
            </a:pPr>
            <a:r>
              <a:rPr lang="en-GB" sz="1600">
                <a:highlight>
                  <a:srgbClr val="FFFFFF"/>
                </a:highlight>
                <a:ea typeface="+mn-lt"/>
                <a:cs typeface="+mn-lt"/>
              </a:rPr>
              <a:t>Has contributed to a decrease in VAWG cases, especially in Northern Ireland (NPCC, 2024)</a:t>
            </a:r>
            <a:endParaRPr lang="en-GB" sz="1600"/>
          </a:p>
          <a:p>
            <a:pPr>
              <a:buFont typeface="Arial"/>
              <a:buChar char="•"/>
            </a:pPr>
            <a:r>
              <a:rPr lang="en-GB" sz="1600">
                <a:highlight>
                  <a:srgbClr val="FFFFFF"/>
                </a:highlight>
                <a:ea typeface="+mn-lt"/>
                <a:cs typeface="+mn-lt"/>
              </a:rPr>
              <a:t>Deputy Chief Constable Maggie Blyth states the 4P model effectively helps police tackle serious crimes across communities</a:t>
            </a:r>
            <a:endParaRPr lang="en-GB" sz="1600"/>
          </a:p>
          <a:p>
            <a:pPr>
              <a:buFont typeface="Arial"/>
              <a:buChar char="•"/>
            </a:pPr>
            <a:r>
              <a:rPr lang="en-GB" sz="1600" b="1">
                <a:highlight>
                  <a:srgbClr val="FFFFFF"/>
                </a:highlight>
                <a:ea typeface="+mn-lt"/>
                <a:cs typeface="+mn-lt"/>
              </a:rPr>
              <a:t>RASSO units</a:t>
            </a:r>
            <a:r>
              <a:rPr lang="en-GB" sz="1600">
                <a:highlight>
                  <a:srgbClr val="FFFFFF"/>
                </a:highlight>
                <a:ea typeface="+mn-lt"/>
                <a:cs typeface="+mn-lt"/>
              </a:rPr>
              <a:t> improve evidence gathering and provide more consistent investigations</a:t>
            </a:r>
            <a:endParaRPr lang="en-GB" sz="1600"/>
          </a:p>
          <a:p>
            <a:pPr>
              <a:buFont typeface="Arial"/>
              <a:buChar char="•"/>
            </a:pPr>
            <a:r>
              <a:rPr lang="en-GB" sz="1600">
                <a:highlight>
                  <a:srgbClr val="FFFFFF"/>
                </a:highlight>
                <a:ea typeface="+mn-lt"/>
                <a:cs typeface="+mn-lt"/>
              </a:rPr>
              <a:t>Builds trust in women to report incidents of violence (College of Policing, 2022)</a:t>
            </a:r>
            <a:endParaRPr lang="en-GB" sz="1600"/>
          </a:p>
          <a:p>
            <a:pPr>
              <a:buFont typeface="Arial"/>
              <a:buChar char="•"/>
            </a:pPr>
            <a:r>
              <a:rPr lang="en-GB" sz="1600" b="1">
                <a:highlight>
                  <a:srgbClr val="FFFFFF"/>
                </a:highlight>
                <a:ea typeface="+mn-lt"/>
                <a:cs typeface="+mn-lt"/>
              </a:rPr>
              <a:t>Partnership working</a:t>
            </a:r>
            <a:r>
              <a:rPr lang="en-GB" sz="1600">
                <a:highlight>
                  <a:srgbClr val="FFFFFF"/>
                </a:highlight>
                <a:ea typeface="+mn-lt"/>
                <a:cs typeface="+mn-lt"/>
              </a:rPr>
              <a:t> is essential, as police alone cannot address complex social and safeguarding issues</a:t>
            </a:r>
            <a:endParaRPr lang="en-GB" sz="1600"/>
          </a:p>
          <a:p>
            <a:pPr marL="0" indent="0">
              <a:buNone/>
            </a:pPr>
            <a:endParaRPr lang="en-GB" sz="1600">
              <a:highlight>
                <a:srgbClr val="FFFFFF"/>
              </a:highlight>
            </a:endParaRPr>
          </a:p>
        </p:txBody>
      </p:sp>
      <p:pic>
        <p:nvPicPr>
          <p:cNvPr id="4" name="Picture 3" descr="A person in a uniform smiling&#10;&#10;AI-generated content may be incorrect.">
            <a:extLst>
              <a:ext uri="{FF2B5EF4-FFF2-40B4-BE49-F238E27FC236}">
                <a16:creationId xmlns:a16="http://schemas.microsoft.com/office/drawing/2014/main" id="{C7E765BE-7C18-B06C-B963-1CC20967AC3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107" r="17855" b="-1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715083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7718681-A12E-49D6-9925-DD7C68176D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FBD77573-9EF2-4C35-8285-A1CF6FBB0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5511704" cy="6858000"/>
          </a:xfrm>
          <a:custGeom>
            <a:avLst/>
            <a:gdLst>
              <a:gd name="connsiteX0" fmla="*/ 5511704 w 5511704"/>
              <a:gd name="connsiteY0" fmla="*/ 0 h 6886576"/>
              <a:gd name="connsiteX1" fmla="*/ 1008599 w 5511704"/>
              <a:gd name="connsiteY1" fmla="*/ 0 h 6886576"/>
              <a:gd name="connsiteX2" fmla="*/ 1310975 w 5511704"/>
              <a:gd name="connsiteY2" fmla="*/ 110728 h 6886576"/>
              <a:gd name="connsiteX3" fmla="*/ 1267362 w 5511704"/>
              <a:gd name="connsiteY3" fmla="*/ 135731 h 6886576"/>
              <a:gd name="connsiteX4" fmla="*/ 1005692 w 5511704"/>
              <a:gd name="connsiteY4" fmla="*/ 71437 h 6886576"/>
              <a:gd name="connsiteX5" fmla="*/ 953358 w 5511704"/>
              <a:gd name="connsiteY5" fmla="*/ 89297 h 6886576"/>
              <a:gd name="connsiteX6" fmla="*/ 979525 w 5511704"/>
              <a:gd name="connsiteY6" fmla="*/ 164307 h 6886576"/>
              <a:gd name="connsiteX7" fmla="*/ 1092915 w 5511704"/>
              <a:gd name="connsiteY7" fmla="*/ 192882 h 6886576"/>
              <a:gd name="connsiteX8" fmla="*/ 1270270 w 5511704"/>
              <a:gd name="connsiteY8" fmla="*/ 375047 h 6886576"/>
              <a:gd name="connsiteX9" fmla="*/ 1002784 w 5511704"/>
              <a:gd name="connsiteY9" fmla="*/ 353615 h 6886576"/>
              <a:gd name="connsiteX10" fmla="*/ 956265 w 5511704"/>
              <a:gd name="connsiteY10" fmla="*/ 396479 h 6886576"/>
              <a:gd name="connsiteX11" fmla="*/ 938820 w 5511704"/>
              <a:gd name="connsiteY11" fmla="*/ 453629 h 6886576"/>
              <a:gd name="connsiteX12" fmla="*/ 860319 w 5511704"/>
              <a:gd name="connsiteY12" fmla="*/ 360759 h 6886576"/>
              <a:gd name="connsiteX13" fmla="*/ 793447 w 5511704"/>
              <a:gd name="connsiteY13" fmla="*/ 335757 h 6886576"/>
              <a:gd name="connsiteX14" fmla="*/ 773095 w 5511704"/>
              <a:gd name="connsiteY14" fmla="*/ 417910 h 6886576"/>
              <a:gd name="connsiteX15" fmla="*/ 834151 w 5511704"/>
              <a:gd name="connsiteY15" fmla="*/ 507206 h 6886576"/>
              <a:gd name="connsiteX16" fmla="*/ 996969 w 5511704"/>
              <a:gd name="connsiteY16" fmla="*/ 560785 h 6886576"/>
              <a:gd name="connsiteX17" fmla="*/ 822522 w 5511704"/>
              <a:gd name="connsiteY17" fmla="*/ 560785 h 6886576"/>
              <a:gd name="connsiteX18" fmla="*/ 621908 w 5511704"/>
              <a:gd name="connsiteY18" fmla="*/ 525066 h 6886576"/>
              <a:gd name="connsiteX19" fmla="*/ 409664 w 5511704"/>
              <a:gd name="connsiteY19" fmla="*/ 535781 h 6886576"/>
              <a:gd name="connsiteX20" fmla="*/ 209049 w 5511704"/>
              <a:gd name="connsiteY20" fmla="*/ 464344 h 6886576"/>
              <a:gd name="connsiteX21" fmla="*/ 5527 w 5511704"/>
              <a:gd name="connsiteY21" fmla="*/ 467916 h 6886576"/>
              <a:gd name="connsiteX22" fmla="*/ 906838 w 5511704"/>
              <a:gd name="connsiteY22" fmla="*/ 914400 h 6886576"/>
              <a:gd name="connsiteX23" fmla="*/ 863226 w 5511704"/>
              <a:gd name="connsiteY23" fmla="*/ 925116 h 6886576"/>
              <a:gd name="connsiteX24" fmla="*/ 805077 w 5511704"/>
              <a:gd name="connsiteY24" fmla="*/ 953691 h 6886576"/>
              <a:gd name="connsiteX25" fmla="*/ 848689 w 5511704"/>
              <a:gd name="connsiteY25" fmla="*/ 1010841 h 6886576"/>
              <a:gd name="connsiteX26" fmla="*/ 1084193 w 5511704"/>
              <a:gd name="connsiteY26" fmla="*/ 1117997 h 6886576"/>
              <a:gd name="connsiteX27" fmla="*/ 1142342 w 5511704"/>
              <a:gd name="connsiteY27" fmla="*/ 1225153 h 6886576"/>
              <a:gd name="connsiteX28" fmla="*/ 1069655 w 5511704"/>
              <a:gd name="connsiteY28" fmla="*/ 1214438 h 6886576"/>
              <a:gd name="connsiteX29" fmla="*/ 1005692 w 5511704"/>
              <a:gd name="connsiteY29" fmla="*/ 1235869 h 6886576"/>
              <a:gd name="connsiteX30" fmla="*/ 1031858 w 5511704"/>
              <a:gd name="connsiteY30" fmla="*/ 1371600 h 6886576"/>
              <a:gd name="connsiteX31" fmla="*/ 1366216 w 5511704"/>
              <a:gd name="connsiteY31" fmla="*/ 1546622 h 6886576"/>
              <a:gd name="connsiteX32" fmla="*/ 1395290 w 5511704"/>
              <a:gd name="connsiteY32" fmla="*/ 1603772 h 6886576"/>
              <a:gd name="connsiteX33" fmla="*/ 1354586 w 5511704"/>
              <a:gd name="connsiteY33" fmla="*/ 1643063 h 6886576"/>
              <a:gd name="connsiteX34" fmla="*/ 1247011 w 5511704"/>
              <a:gd name="connsiteY34" fmla="*/ 1664494 h 6886576"/>
              <a:gd name="connsiteX35" fmla="*/ 1398198 w 5511704"/>
              <a:gd name="connsiteY35" fmla="*/ 1857375 h 6886576"/>
              <a:gd name="connsiteX36" fmla="*/ 1453440 w 5511704"/>
              <a:gd name="connsiteY36" fmla="*/ 1910954 h 6886576"/>
              <a:gd name="connsiteX37" fmla="*/ 1549386 w 5511704"/>
              <a:gd name="connsiteY37" fmla="*/ 1993106 h 6886576"/>
              <a:gd name="connsiteX38" fmla="*/ 1549386 w 5511704"/>
              <a:gd name="connsiteY38" fmla="*/ 2021681 h 6886576"/>
              <a:gd name="connsiteX39" fmla="*/ 1421458 w 5511704"/>
              <a:gd name="connsiteY39" fmla="*/ 2110978 h 6886576"/>
              <a:gd name="connsiteX40" fmla="*/ 1188861 w 5511704"/>
              <a:gd name="connsiteY40" fmla="*/ 2085976 h 6886576"/>
              <a:gd name="connsiteX41" fmla="*/ 1531941 w 5511704"/>
              <a:gd name="connsiteY41" fmla="*/ 2218135 h 6886576"/>
              <a:gd name="connsiteX42" fmla="*/ 421293 w 5511704"/>
              <a:gd name="connsiteY42" fmla="*/ 1900238 h 6886576"/>
              <a:gd name="connsiteX43" fmla="*/ 491072 w 5511704"/>
              <a:gd name="connsiteY43" fmla="*/ 1982391 h 6886576"/>
              <a:gd name="connsiteX44" fmla="*/ 880671 w 5511704"/>
              <a:gd name="connsiteY44" fmla="*/ 2200276 h 6886576"/>
              <a:gd name="connsiteX45" fmla="*/ 991154 w 5511704"/>
              <a:gd name="connsiteY45" fmla="*/ 2336007 h 6886576"/>
              <a:gd name="connsiteX46" fmla="*/ 1107453 w 5511704"/>
              <a:gd name="connsiteY46" fmla="*/ 2411016 h 6886576"/>
              <a:gd name="connsiteX47" fmla="*/ 1270270 w 5511704"/>
              <a:gd name="connsiteY47" fmla="*/ 2411016 h 6886576"/>
              <a:gd name="connsiteX48" fmla="*/ 1386568 w 5511704"/>
              <a:gd name="connsiteY48" fmla="*/ 2528889 h 6886576"/>
              <a:gd name="connsiteX49" fmla="*/ 1267362 w 5511704"/>
              <a:gd name="connsiteY49" fmla="*/ 2553891 h 6886576"/>
              <a:gd name="connsiteX50" fmla="*/ 1127805 w 5511704"/>
              <a:gd name="connsiteY50" fmla="*/ 2536032 h 6886576"/>
              <a:gd name="connsiteX51" fmla="*/ 970802 w 5511704"/>
              <a:gd name="connsiteY51" fmla="*/ 2575322 h 6886576"/>
              <a:gd name="connsiteX52" fmla="*/ 825429 w 5511704"/>
              <a:gd name="connsiteY52" fmla="*/ 2543176 h 6886576"/>
              <a:gd name="connsiteX53" fmla="*/ 650982 w 5511704"/>
              <a:gd name="connsiteY53" fmla="*/ 2564607 h 6886576"/>
              <a:gd name="connsiteX54" fmla="*/ 595740 w 5511704"/>
              <a:gd name="connsiteY54" fmla="*/ 2703909 h 6886576"/>
              <a:gd name="connsiteX55" fmla="*/ 578296 w 5511704"/>
              <a:gd name="connsiteY55" fmla="*/ 2714626 h 6886576"/>
              <a:gd name="connsiteX56" fmla="*/ 255568 w 5511704"/>
              <a:gd name="connsiteY56" fmla="*/ 2936081 h 6886576"/>
              <a:gd name="connsiteX57" fmla="*/ 165437 w 5511704"/>
              <a:gd name="connsiteY57" fmla="*/ 2953941 h 6886576"/>
              <a:gd name="connsiteX58" fmla="*/ 697501 w 5511704"/>
              <a:gd name="connsiteY58" fmla="*/ 3343275 h 6886576"/>
              <a:gd name="connsiteX59" fmla="*/ 339884 w 5511704"/>
              <a:gd name="connsiteY59" fmla="*/ 3243263 h 6886576"/>
              <a:gd name="connsiteX60" fmla="*/ 290458 w 5511704"/>
              <a:gd name="connsiteY60" fmla="*/ 3407569 h 6886576"/>
              <a:gd name="connsiteX61" fmla="*/ 459090 w 5511704"/>
              <a:gd name="connsiteY61" fmla="*/ 3554016 h 6886576"/>
              <a:gd name="connsiteX62" fmla="*/ 520147 w 5511704"/>
              <a:gd name="connsiteY62" fmla="*/ 3843338 h 6886576"/>
              <a:gd name="connsiteX63" fmla="*/ 491072 w 5511704"/>
              <a:gd name="connsiteY63" fmla="*/ 4107657 h 6886576"/>
              <a:gd name="connsiteX64" fmla="*/ 418386 w 5511704"/>
              <a:gd name="connsiteY64" fmla="*/ 4189810 h 6886576"/>
              <a:gd name="connsiteX65" fmla="*/ 313718 w 5511704"/>
              <a:gd name="connsiteY65" fmla="*/ 4339829 h 6886576"/>
              <a:gd name="connsiteX66" fmla="*/ 249753 w 5511704"/>
              <a:gd name="connsiteY66" fmla="*/ 4432698 h 6886576"/>
              <a:gd name="connsiteX67" fmla="*/ 25879 w 5511704"/>
              <a:gd name="connsiteY67" fmla="*/ 4396979 h 6886576"/>
              <a:gd name="connsiteX68" fmla="*/ 325347 w 5511704"/>
              <a:gd name="connsiteY68" fmla="*/ 4632722 h 6886576"/>
              <a:gd name="connsiteX69" fmla="*/ 84029 w 5511704"/>
              <a:gd name="connsiteY69" fmla="*/ 4604147 h 6886576"/>
              <a:gd name="connsiteX70" fmla="*/ 5527 w 5511704"/>
              <a:gd name="connsiteY70" fmla="*/ 4622007 h 6886576"/>
              <a:gd name="connsiteX71" fmla="*/ 49139 w 5511704"/>
              <a:gd name="connsiteY71" fmla="*/ 4697016 h 6886576"/>
              <a:gd name="connsiteX72" fmla="*/ 226494 w 5511704"/>
              <a:gd name="connsiteY72" fmla="*/ 4825604 h 6886576"/>
              <a:gd name="connsiteX73" fmla="*/ 592833 w 5511704"/>
              <a:gd name="connsiteY73" fmla="*/ 5175647 h 6886576"/>
              <a:gd name="connsiteX74" fmla="*/ 238123 w 5511704"/>
              <a:gd name="connsiteY74" fmla="*/ 5014913 h 6886576"/>
              <a:gd name="connsiteX75" fmla="*/ 610278 w 5511704"/>
              <a:gd name="connsiteY75" fmla="*/ 5375673 h 6886576"/>
              <a:gd name="connsiteX76" fmla="*/ 691686 w 5511704"/>
              <a:gd name="connsiteY76" fmla="*/ 5497116 h 6886576"/>
              <a:gd name="connsiteX77" fmla="*/ 860319 w 5511704"/>
              <a:gd name="connsiteY77" fmla="*/ 5793582 h 6886576"/>
              <a:gd name="connsiteX78" fmla="*/ 851597 w 5511704"/>
              <a:gd name="connsiteY78" fmla="*/ 5825729 h 6886576"/>
              <a:gd name="connsiteX79" fmla="*/ 659704 w 5511704"/>
              <a:gd name="connsiteY79" fmla="*/ 5779295 h 6886576"/>
              <a:gd name="connsiteX80" fmla="*/ 909746 w 5511704"/>
              <a:gd name="connsiteY80" fmla="*/ 6029326 h 6886576"/>
              <a:gd name="connsiteX81" fmla="*/ 1168509 w 5511704"/>
              <a:gd name="connsiteY81" fmla="*/ 6222207 h 6886576"/>
              <a:gd name="connsiteX82" fmla="*/ 985339 w 5511704"/>
              <a:gd name="connsiteY82" fmla="*/ 6193632 h 6886576"/>
              <a:gd name="connsiteX83" fmla="*/ 732391 w 5511704"/>
              <a:gd name="connsiteY83" fmla="*/ 6082904 h 6886576"/>
              <a:gd name="connsiteX84" fmla="*/ 645167 w 5511704"/>
              <a:gd name="connsiteY84" fmla="*/ 6125766 h 6886576"/>
              <a:gd name="connsiteX85" fmla="*/ 883579 w 5511704"/>
              <a:gd name="connsiteY85" fmla="*/ 6307932 h 6886576"/>
              <a:gd name="connsiteX86" fmla="*/ 1020229 w 5511704"/>
              <a:gd name="connsiteY86" fmla="*/ 6393657 h 6886576"/>
              <a:gd name="connsiteX87" fmla="*/ 1075471 w 5511704"/>
              <a:gd name="connsiteY87" fmla="*/ 6457950 h 6886576"/>
              <a:gd name="connsiteX88" fmla="*/ 1232473 w 5511704"/>
              <a:gd name="connsiteY88" fmla="*/ 6686551 h 6886576"/>
              <a:gd name="connsiteX89" fmla="*/ 1592997 w 5511704"/>
              <a:gd name="connsiteY89" fmla="*/ 6886576 h 6886576"/>
              <a:gd name="connsiteX90" fmla="*/ 5511704 w 5511704"/>
              <a:gd name="connsiteY90" fmla="*/ 6886576 h 68865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5511704" h="6886576">
                <a:moveTo>
                  <a:pt x="5511704" y="0"/>
                </a:moveTo>
                <a:lnTo>
                  <a:pt x="1008599" y="0"/>
                </a:lnTo>
                <a:cubicBezTo>
                  <a:pt x="1110360" y="35719"/>
                  <a:pt x="1209214" y="78581"/>
                  <a:pt x="1310975" y="110728"/>
                </a:cubicBezTo>
                <a:cubicBezTo>
                  <a:pt x="1296437" y="146447"/>
                  <a:pt x="1281900" y="139303"/>
                  <a:pt x="1267362" y="135731"/>
                </a:cubicBezTo>
                <a:cubicBezTo>
                  <a:pt x="1180139" y="121445"/>
                  <a:pt x="1090008" y="110728"/>
                  <a:pt x="1005692" y="71437"/>
                </a:cubicBezTo>
                <a:cubicBezTo>
                  <a:pt x="985339" y="64294"/>
                  <a:pt x="962080" y="64294"/>
                  <a:pt x="953358" y="89297"/>
                </a:cubicBezTo>
                <a:cubicBezTo>
                  <a:pt x="938820" y="125016"/>
                  <a:pt x="959172" y="146447"/>
                  <a:pt x="979525" y="164307"/>
                </a:cubicBezTo>
                <a:cubicBezTo>
                  <a:pt x="1014414" y="196453"/>
                  <a:pt x="1055118" y="189310"/>
                  <a:pt x="1092915" y="192882"/>
                </a:cubicBezTo>
                <a:cubicBezTo>
                  <a:pt x="1197583" y="210741"/>
                  <a:pt x="1247011" y="260747"/>
                  <a:pt x="1270270" y="375047"/>
                </a:cubicBezTo>
                <a:cubicBezTo>
                  <a:pt x="1180139" y="328613"/>
                  <a:pt x="1090008" y="385763"/>
                  <a:pt x="1002784" y="353615"/>
                </a:cubicBezTo>
                <a:cubicBezTo>
                  <a:pt x="979525" y="346472"/>
                  <a:pt x="944635" y="357188"/>
                  <a:pt x="956265" y="396479"/>
                </a:cubicBezTo>
                <a:cubicBezTo>
                  <a:pt x="967894" y="432198"/>
                  <a:pt x="1005692" y="460772"/>
                  <a:pt x="938820" y="453629"/>
                </a:cubicBezTo>
                <a:cubicBezTo>
                  <a:pt x="889393" y="450056"/>
                  <a:pt x="874856" y="407194"/>
                  <a:pt x="860319" y="360759"/>
                </a:cubicBezTo>
                <a:cubicBezTo>
                  <a:pt x="848689" y="335757"/>
                  <a:pt x="816707" y="321469"/>
                  <a:pt x="793447" y="335757"/>
                </a:cubicBezTo>
                <a:cubicBezTo>
                  <a:pt x="764373" y="350044"/>
                  <a:pt x="773095" y="389335"/>
                  <a:pt x="773095" y="417910"/>
                </a:cubicBezTo>
                <a:cubicBezTo>
                  <a:pt x="770187" y="471488"/>
                  <a:pt x="793447" y="496491"/>
                  <a:pt x="834151" y="507206"/>
                </a:cubicBezTo>
                <a:cubicBezTo>
                  <a:pt x="883579" y="521494"/>
                  <a:pt x="933005" y="539354"/>
                  <a:pt x="996969" y="560785"/>
                </a:cubicBezTo>
                <a:cubicBezTo>
                  <a:pt x="927190" y="596503"/>
                  <a:pt x="874856" y="589360"/>
                  <a:pt x="822522" y="560785"/>
                </a:cubicBezTo>
                <a:cubicBezTo>
                  <a:pt x="758558" y="528637"/>
                  <a:pt x="674242" y="485775"/>
                  <a:pt x="621908" y="525066"/>
                </a:cubicBezTo>
                <a:cubicBezTo>
                  <a:pt x="543407" y="582216"/>
                  <a:pt x="479443" y="546497"/>
                  <a:pt x="409664" y="535781"/>
                </a:cubicBezTo>
                <a:cubicBezTo>
                  <a:pt x="264290" y="514350"/>
                  <a:pt x="354422" y="482204"/>
                  <a:pt x="209049" y="464344"/>
                </a:cubicBezTo>
                <a:cubicBezTo>
                  <a:pt x="150900" y="457200"/>
                  <a:pt x="89843" y="428625"/>
                  <a:pt x="5527" y="467916"/>
                </a:cubicBezTo>
                <a:cubicBezTo>
                  <a:pt x="386404" y="675085"/>
                  <a:pt x="566666" y="660797"/>
                  <a:pt x="906838" y="914400"/>
                </a:cubicBezTo>
                <a:cubicBezTo>
                  <a:pt x="892301" y="939404"/>
                  <a:pt x="877764" y="928688"/>
                  <a:pt x="863226" y="925116"/>
                </a:cubicBezTo>
                <a:cubicBezTo>
                  <a:pt x="839967" y="921544"/>
                  <a:pt x="810892" y="907256"/>
                  <a:pt x="805077" y="953691"/>
                </a:cubicBezTo>
                <a:cubicBezTo>
                  <a:pt x="802169" y="989410"/>
                  <a:pt x="819615" y="1007269"/>
                  <a:pt x="848689" y="1010841"/>
                </a:cubicBezTo>
                <a:cubicBezTo>
                  <a:pt x="933005" y="1025129"/>
                  <a:pt x="1008599" y="1075135"/>
                  <a:pt x="1084193" y="1117997"/>
                </a:cubicBezTo>
                <a:cubicBezTo>
                  <a:pt x="1119082" y="1135857"/>
                  <a:pt x="1156879" y="1160860"/>
                  <a:pt x="1142342" y="1225153"/>
                </a:cubicBezTo>
                <a:cubicBezTo>
                  <a:pt x="1113268" y="1243013"/>
                  <a:pt x="1092915" y="1218009"/>
                  <a:pt x="1069655" y="1214438"/>
                </a:cubicBezTo>
                <a:cubicBezTo>
                  <a:pt x="1046396" y="1210866"/>
                  <a:pt x="991154" y="1225153"/>
                  <a:pt x="1005692" y="1235869"/>
                </a:cubicBezTo>
                <a:cubicBezTo>
                  <a:pt x="1072563" y="1275159"/>
                  <a:pt x="950450" y="1371600"/>
                  <a:pt x="1031858" y="1371600"/>
                </a:cubicBezTo>
                <a:cubicBezTo>
                  <a:pt x="1165601" y="1371600"/>
                  <a:pt x="1238288" y="1543050"/>
                  <a:pt x="1366216" y="1546622"/>
                </a:cubicBezTo>
                <a:cubicBezTo>
                  <a:pt x="1386568" y="1546622"/>
                  <a:pt x="1395290" y="1578770"/>
                  <a:pt x="1395290" y="1603772"/>
                </a:cubicBezTo>
                <a:cubicBezTo>
                  <a:pt x="1395290" y="1635920"/>
                  <a:pt x="1374939" y="1639491"/>
                  <a:pt x="1354586" y="1643063"/>
                </a:cubicBezTo>
                <a:cubicBezTo>
                  <a:pt x="1322604" y="1646635"/>
                  <a:pt x="1287715" y="1603772"/>
                  <a:pt x="1247011" y="1664494"/>
                </a:cubicBezTo>
                <a:cubicBezTo>
                  <a:pt x="1322604" y="1700213"/>
                  <a:pt x="1401105" y="1735932"/>
                  <a:pt x="1398198" y="1857375"/>
                </a:cubicBezTo>
                <a:cubicBezTo>
                  <a:pt x="1398198" y="1889523"/>
                  <a:pt x="1430180" y="1903810"/>
                  <a:pt x="1453440" y="1910954"/>
                </a:cubicBezTo>
                <a:cubicBezTo>
                  <a:pt x="1494144" y="1925241"/>
                  <a:pt x="1526126" y="1946673"/>
                  <a:pt x="1549386" y="1993106"/>
                </a:cubicBezTo>
                <a:cubicBezTo>
                  <a:pt x="1549386" y="2003822"/>
                  <a:pt x="1549386" y="2010966"/>
                  <a:pt x="1549386" y="2021681"/>
                </a:cubicBezTo>
                <a:cubicBezTo>
                  <a:pt x="1543571" y="2132410"/>
                  <a:pt x="1485422" y="2128838"/>
                  <a:pt x="1421458" y="2110978"/>
                </a:cubicBezTo>
                <a:cubicBezTo>
                  <a:pt x="1345864" y="2089547"/>
                  <a:pt x="1270270" y="2046685"/>
                  <a:pt x="1188861" y="2085976"/>
                </a:cubicBezTo>
                <a:cubicBezTo>
                  <a:pt x="1302252" y="2139554"/>
                  <a:pt x="1427272" y="2143126"/>
                  <a:pt x="1531941" y="2218135"/>
                </a:cubicBezTo>
                <a:cubicBezTo>
                  <a:pt x="1142342" y="2232422"/>
                  <a:pt x="799262" y="1993106"/>
                  <a:pt x="421293" y="1900238"/>
                </a:cubicBezTo>
                <a:cubicBezTo>
                  <a:pt x="432923" y="1960960"/>
                  <a:pt x="464905" y="1975247"/>
                  <a:pt x="491072" y="1982391"/>
                </a:cubicBezTo>
                <a:cubicBezTo>
                  <a:pt x="630630" y="2028825"/>
                  <a:pt x="752743" y="2121695"/>
                  <a:pt x="880671" y="2200276"/>
                </a:cubicBezTo>
                <a:cubicBezTo>
                  <a:pt x="933005" y="2232422"/>
                  <a:pt x="970802" y="2268142"/>
                  <a:pt x="991154" y="2336007"/>
                </a:cubicBezTo>
                <a:cubicBezTo>
                  <a:pt x="1008599" y="2400300"/>
                  <a:pt x="1043489" y="2428875"/>
                  <a:pt x="1107453" y="2411016"/>
                </a:cubicBezTo>
                <a:cubicBezTo>
                  <a:pt x="1159787" y="2396729"/>
                  <a:pt x="1215029" y="2403873"/>
                  <a:pt x="1270270" y="2411016"/>
                </a:cubicBezTo>
                <a:cubicBezTo>
                  <a:pt x="1331326" y="2418160"/>
                  <a:pt x="1401105" y="2489597"/>
                  <a:pt x="1386568" y="2528889"/>
                </a:cubicBezTo>
                <a:cubicBezTo>
                  <a:pt x="1357494" y="2593182"/>
                  <a:pt x="1308067" y="2561035"/>
                  <a:pt x="1267362" y="2553891"/>
                </a:cubicBezTo>
                <a:cubicBezTo>
                  <a:pt x="1217936" y="2546748"/>
                  <a:pt x="1127805" y="2528889"/>
                  <a:pt x="1127805" y="2536032"/>
                </a:cubicBezTo>
                <a:cubicBezTo>
                  <a:pt x="1095822" y="2696766"/>
                  <a:pt x="1023136" y="2575322"/>
                  <a:pt x="970802" y="2575322"/>
                </a:cubicBezTo>
                <a:cubicBezTo>
                  <a:pt x="921375" y="2575322"/>
                  <a:pt x="871949" y="2557463"/>
                  <a:pt x="825429" y="2543176"/>
                </a:cubicBezTo>
                <a:cubicBezTo>
                  <a:pt x="764373" y="2525316"/>
                  <a:pt x="709132" y="2557463"/>
                  <a:pt x="650982" y="2564607"/>
                </a:cubicBezTo>
                <a:cubicBezTo>
                  <a:pt x="598648" y="2571751"/>
                  <a:pt x="627722" y="2664620"/>
                  <a:pt x="595740" y="2703909"/>
                </a:cubicBezTo>
                <a:cubicBezTo>
                  <a:pt x="589926" y="2714626"/>
                  <a:pt x="584111" y="2714626"/>
                  <a:pt x="578296" y="2714626"/>
                </a:cubicBezTo>
                <a:cubicBezTo>
                  <a:pt x="560851" y="2993232"/>
                  <a:pt x="255568" y="2925366"/>
                  <a:pt x="255568" y="2936081"/>
                </a:cubicBezTo>
                <a:cubicBezTo>
                  <a:pt x="229401" y="2953941"/>
                  <a:pt x="197419" y="2911079"/>
                  <a:pt x="165437" y="2953941"/>
                </a:cubicBezTo>
                <a:cubicBezTo>
                  <a:pt x="302087" y="3150394"/>
                  <a:pt x="511425" y="3196828"/>
                  <a:pt x="697501" y="3343275"/>
                </a:cubicBezTo>
                <a:cubicBezTo>
                  <a:pt x="543407" y="3393282"/>
                  <a:pt x="453275" y="3221832"/>
                  <a:pt x="339884" y="3243263"/>
                </a:cubicBezTo>
                <a:cubicBezTo>
                  <a:pt x="284643" y="3296842"/>
                  <a:pt x="450368" y="3382566"/>
                  <a:pt x="290458" y="3407569"/>
                </a:cubicBezTo>
                <a:cubicBezTo>
                  <a:pt x="360236" y="3454004"/>
                  <a:pt x="409664" y="3500439"/>
                  <a:pt x="459090" y="3554016"/>
                </a:cubicBezTo>
                <a:cubicBezTo>
                  <a:pt x="543407" y="3650457"/>
                  <a:pt x="560851" y="3714751"/>
                  <a:pt x="520147" y="3843338"/>
                </a:cubicBezTo>
                <a:cubicBezTo>
                  <a:pt x="493979" y="3929063"/>
                  <a:pt x="456183" y="4007645"/>
                  <a:pt x="491072" y="4107657"/>
                </a:cubicBezTo>
                <a:cubicBezTo>
                  <a:pt x="514332" y="4175522"/>
                  <a:pt x="505609" y="4221957"/>
                  <a:pt x="418386" y="4189810"/>
                </a:cubicBezTo>
                <a:cubicBezTo>
                  <a:pt x="325347" y="4157663"/>
                  <a:pt x="290458" y="4218386"/>
                  <a:pt x="313718" y="4339829"/>
                </a:cubicBezTo>
                <a:cubicBezTo>
                  <a:pt x="328254" y="4418410"/>
                  <a:pt x="313718" y="4443413"/>
                  <a:pt x="249753" y="4432698"/>
                </a:cubicBezTo>
                <a:cubicBezTo>
                  <a:pt x="179975" y="4421982"/>
                  <a:pt x="113103" y="4371976"/>
                  <a:pt x="25879" y="4396979"/>
                </a:cubicBezTo>
                <a:cubicBezTo>
                  <a:pt x="95658" y="4539854"/>
                  <a:pt x="243939" y="4496991"/>
                  <a:pt x="325347" y="4632722"/>
                </a:cubicBezTo>
                <a:cubicBezTo>
                  <a:pt x="229401" y="4632722"/>
                  <a:pt x="153807" y="4632722"/>
                  <a:pt x="84029" y="4604147"/>
                </a:cubicBezTo>
                <a:cubicBezTo>
                  <a:pt x="54954" y="4593433"/>
                  <a:pt x="22972" y="4579145"/>
                  <a:pt x="5527" y="4622007"/>
                </a:cubicBezTo>
                <a:cubicBezTo>
                  <a:pt x="-14826" y="4672014"/>
                  <a:pt x="25879" y="4689872"/>
                  <a:pt x="49139" y="4697016"/>
                </a:cubicBezTo>
                <a:cubicBezTo>
                  <a:pt x="116011" y="4722019"/>
                  <a:pt x="168344" y="4779170"/>
                  <a:pt x="226494" y="4825604"/>
                </a:cubicBezTo>
                <a:cubicBezTo>
                  <a:pt x="351514" y="4925616"/>
                  <a:pt x="488165" y="5011341"/>
                  <a:pt x="592833" y="5175647"/>
                </a:cubicBezTo>
                <a:cubicBezTo>
                  <a:pt x="461997" y="5132785"/>
                  <a:pt x="363144" y="5032772"/>
                  <a:pt x="238123" y="5014913"/>
                </a:cubicBezTo>
                <a:cubicBezTo>
                  <a:pt x="345700" y="5164932"/>
                  <a:pt x="482350" y="5264944"/>
                  <a:pt x="610278" y="5375673"/>
                </a:cubicBezTo>
                <a:cubicBezTo>
                  <a:pt x="648075" y="5407819"/>
                  <a:pt x="685872" y="5429250"/>
                  <a:pt x="691686" y="5497116"/>
                </a:cubicBezTo>
                <a:cubicBezTo>
                  <a:pt x="709132" y="5629276"/>
                  <a:pt x="755650" y="5736432"/>
                  <a:pt x="860319" y="5793582"/>
                </a:cubicBezTo>
                <a:cubicBezTo>
                  <a:pt x="860319" y="5793582"/>
                  <a:pt x="854504" y="5815013"/>
                  <a:pt x="851597" y="5825729"/>
                </a:cubicBezTo>
                <a:cubicBezTo>
                  <a:pt x="787632" y="5829301"/>
                  <a:pt x="738206" y="5750720"/>
                  <a:pt x="659704" y="5779295"/>
                </a:cubicBezTo>
                <a:cubicBezTo>
                  <a:pt x="738206" y="5886451"/>
                  <a:pt x="802169" y="5979319"/>
                  <a:pt x="909746" y="6029326"/>
                </a:cubicBezTo>
                <a:cubicBezTo>
                  <a:pt x="996969" y="6068616"/>
                  <a:pt x="1104545" y="6093620"/>
                  <a:pt x="1168509" y="6222207"/>
                </a:cubicBezTo>
                <a:cubicBezTo>
                  <a:pt x="1095822" y="6247210"/>
                  <a:pt x="1040581" y="6215063"/>
                  <a:pt x="985339" y="6193632"/>
                </a:cubicBezTo>
                <a:cubicBezTo>
                  <a:pt x="901023" y="6157913"/>
                  <a:pt x="816707" y="6118623"/>
                  <a:pt x="732391" y="6082904"/>
                </a:cubicBezTo>
                <a:cubicBezTo>
                  <a:pt x="700408" y="6068616"/>
                  <a:pt x="665519" y="6061472"/>
                  <a:pt x="645167" y="6125766"/>
                </a:cubicBezTo>
                <a:cubicBezTo>
                  <a:pt x="752743" y="6140053"/>
                  <a:pt x="816707" y="6225779"/>
                  <a:pt x="883579" y="6307932"/>
                </a:cubicBezTo>
                <a:cubicBezTo>
                  <a:pt x="921375" y="6354366"/>
                  <a:pt x="953358" y="6415088"/>
                  <a:pt x="1020229" y="6393657"/>
                </a:cubicBezTo>
                <a:cubicBezTo>
                  <a:pt x="1055118" y="6382942"/>
                  <a:pt x="1078378" y="6415088"/>
                  <a:pt x="1075471" y="6457950"/>
                </a:cubicBezTo>
                <a:cubicBezTo>
                  <a:pt x="1060933" y="6607970"/>
                  <a:pt x="1145250" y="6657976"/>
                  <a:pt x="1232473" y="6686551"/>
                </a:cubicBezTo>
                <a:cubicBezTo>
                  <a:pt x="1360401" y="6729413"/>
                  <a:pt x="1473792" y="6815138"/>
                  <a:pt x="1592997" y="6886576"/>
                </a:cubicBezTo>
                <a:lnTo>
                  <a:pt x="5511704" y="6886576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5EC615-2B9D-10A0-ADDD-2763BD85A7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13312"/>
            <a:ext cx="4038600" cy="5431376"/>
          </a:xfrm>
        </p:spPr>
        <p:txBody>
          <a:bodyPr>
            <a:normAutofit/>
          </a:bodyPr>
          <a:lstStyle/>
          <a:p>
            <a:r>
              <a:rPr lang="en-GB" b="1" dirty="0">
                <a:ea typeface="+mj-lt"/>
                <a:cs typeface="+mj-lt"/>
              </a:rPr>
              <a:t>National Centre for VAWG and Public Protection (NCVPP)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CA1C9F-2FF9-87F1-F525-77C7106254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9" y="713313"/>
            <a:ext cx="5257801" cy="54313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700">
                <a:ea typeface="+mn-lt"/>
                <a:cs typeface="+mn-lt"/>
              </a:rPr>
              <a:t>Set up in April 2025 with £13 million government funding (Home Office)</a:t>
            </a:r>
            <a:endParaRPr lang="en-GB" sz="1700"/>
          </a:p>
          <a:p>
            <a:r>
              <a:rPr lang="en-GB" sz="1700">
                <a:ea typeface="+mn-lt"/>
                <a:cs typeface="+mn-lt"/>
              </a:rPr>
              <a:t>Aims to improve the policing response to VAWG</a:t>
            </a:r>
            <a:endParaRPr lang="en-GB" sz="1700"/>
          </a:p>
          <a:p>
            <a:r>
              <a:rPr lang="en-GB" sz="1700">
                <a:ea typeface="+mn-lt"/>
                <a:cs typeface="+mn-lt"/>
              </a:rPr>
              <a:t>Prioritises serious offences such as domestic abuse and sexual assault</a:t>
            </a:r>
            <a:endParaRPr lang="en-GB" sz="1700"/>
          </a:p>
          <a:p>
            <a:r>
              <a:rPr lang="en-GB" sz="1700">
                <a:ea typeface="+mn-lt"/>
                <a:cs typeface="+mn-lt"/>
              </a:rPr>
              <a:t>Ensures victim-focused cases are treated as a </a:t>
            </a:r>
            <a:r>
              <a:rPr lang="en-GB" sz="1700" b="1">
                <a:ea typeface="+mn-lt"/>
                <a:cs typeface="+mn-lt"/>
              </a:rPr>
              <a:t>national priority</a:t>
            </a:r>
            <a:r>
              <a:rPr lang="en-GB" sz="1700">
                <a:ea typeface="+mn-lt"/>
                <a:cs typeface="+mn-lt"/>
              </a:rPr>
              <a:t>, not dependent on local force</a:t>
            </a:r>
            <a:endParaRPr lang="en-GB" sz="1700"/>
          </a:p>
          <a:p>
            <a:r>
              <a:rPr lang="en-GB" sz="1700">
                <a:ea typeface="+mn-lt"/>
                <a:cs typeface="+mn-lt"/>
              </a:rPr>
              <a:t>Run jointly by </a:t>
            </a:r>
            <a:r>
              <a:rPr lang="en-GB" sz="1700" b="1">
                <a:ea typeface="+mn-lt"/>
                <a:cs typeface="+mn-lt"/>
              </a:rPr>
              <a:t>NPCC and College of Policing</a:t>
            </a:r>
            <a:endParaRPr lang="en-GB" sz="1700"/>
          </a:p>
          <a:p>
            <a:pPr lvl="1"/>
            <a:r>
              <a:rPr lang="en-GB" sz="1700" dirty="0">
                <a:ea typeface="+mn-lt"/>
                <a:cs typeface="+mn-lt"/>
              </a:rPr>
              <a:t>Improves consistency across England and Wales</a:t>
            </a:r>
            <a:endParaRPr lang="en-GB" sz="1700"/>
          </a:p>
          <a:p>
            <a:pPr lvl="1"/>
            <a:r>
              <a:rPr lang="en-GB" sz="1700" dirty="0">
                <a:ea typeface="+mn-lt"/>
                <a:cs typeface="+mn-lt"/>
              </a:rPr>
              <a:t>Enables better intelligence-sharing</a:t>
            </a:r>
            <a:endParaRPr lang="en-GB" sz="1700"/>
          </a:p>
          <a:p>
            <a:pPr lvl="1"/>
            <a:r>
              <a:rPr lang="en-GB" sz="1700" dirty="0">
                <a:ea typeface="+mn-lt"/>
                <a:cs typeface="+mn-lt"/>
              </a:rPr>
              <a:t>Provides specialist training for officers</a:t>
            </a:r>
            <a:endParaRPr lang="en-GB" sz="1700"/>
          </a:p>
          <a:p>
            <a:r>
              <a:rPr lang="en-GB" sz="1700">
                <a:ea typeface="+mn-lt"/>
                <a:cs typeface="+mn-lt"/>
              </a:rPr>
              <a:t>Represents a </a:t>
            </a:r>
            <a:r>
              <a:rPr lang="en-GB" sz="1700" b="1">
                <a:ea typeface="+mn-lt"/>
                <a:cs typeface="+mn-lt"/>
              </a:rPr>
              <a:t>systemic reform</a:t>
            </a:r>
            <a:r>
              <a:rPr lang="en-GB" sz="1700">
                <a:ea typeface="+mn-lt"/>
                <a:cs typeface="+mn-lt"/>
              </a:rPr>
              <a:t> to reduce differences between areas and improve protection, justice, and prevention (Home Office, 2025)</a:t>
            </a:r>
            <a:endParaRPr lang="en-GB" sz="1700"/>
          </a:p>
          <a:p>
            <a:endParaRPr lang="en-GB" sz="1700"/>
          </a:p>
        </p:txBody>
      </p:sp>
    </p:spTree>
    <p:extLst>
      <p:ext uri="{BB962C8B-B14F-4D97-AF65-F5344CB8AC3E}">
        <p14:creationId xmlns:p14="http://schemas.microsoft.com/office/powerpoint/2010/main" val="98996455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wind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146DBC-3605-DF47-5822-B8CC717673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r>
              <a:rPr lang="en-GB" sz="4100" b="1">
                <a:highlight>
                  <a:srgbClr val="FFFFFF"/>
                </a:highlight>
              </a:rPr>
              <a:t>Weaknesses in the UK Policing Response</a:t>
            </a:r>
            <a:endParaRPr lang="en-GB" sz="4100">
              <a:highlight>
                <a:srgbClr val="FFFFFF"/>
              </a:highligh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7AC11D-2289-74CE-3374-BEC543356C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33297"/>
            <a:ext cx="4619621" cy="384366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300">
                <a:ea typeface="+mn-lt"/>
                <a:cs typeface="+mn-lt"/>
              </a:rPr>
              <a:t>Very few rape cases end in conviction (only 0.5%) (Meyrick et al., 2024)</a:t>
            </a:r>
            <a:endParaRPr lang="en-GB" sz="1300"/>
          </a:p>
          <a:p>
            <a:r>
              <a:rPr lang="en-GB" sz="1300">
                <a:ea typeface="+mn-lt"/>
                <a:cs typeface="+mn-lt"/>
              </a:rPr>
              <a:t>Many victims do not report crimes due to fear or knowing the perpetrator (Pearcey et al., 2024)</a:t>
            </a:r>
            <a:endParaRPr lang="en-GB" sz="1300"/>
          </a:p>
          <a:p>
            <a:r>
              <a:rPr lang="en-GB" sz="1300">
                <a:ea typeface="+mn-lt"/>
                <a:cs typeface="+mn-lt"/>
              </a:rPr>
              <a:t>Victims may worry police won’t believe them → police see only part of the problem</a:t>
            </a:r>
            <a:endParaRPr lang="en-GB" sz="1300"/>
          </a:p>
          <a:p>
            <a:r>
              <a:rPr lang="en-GB" sz="1300">
                <a:ea typeface="+mn-lt"/>
                <a:cs typeface="+mn-lt"/>
              </a:rPr>
              <a:t>Police face backlogs and lack enough specialist staff, reducing effectiveness of 4P and RASSO units (NPCC, 2024)</a:t>
            </a:r>
            <a:endParaRPr lang="en-GB" sz="1300"/>
          </a:p>
          <a:p>
            <a:r>
              <a:rPr lang="en-GB" sz="1300">
                <a:ea typeface="+mn-lt"/>
                <a:cs typeface="+mn-lt"/>
              </a:rPr>
              <a:t>Policies often focus on public spaces, less on home settings</a:t>
            </a:r>
            <a:endParaRPr lang="en-GB" sz="1300"/>
          </a:p>
          <a:p>
            <a:r>
              <a:rPr lang="en-GB" sz="1300">
                <a:ea typeface="+mn-lt"/>
                <a:cs typeface="+mn-lt"/>
              </a:rPr>
              <a:t>Support and protection vary across different areas of the UK</a:t>
            </a:r>
            <a:endParaRPr lang="en-GB" sz="1300"/>
          </a:p>
          <a:p>
            <a:r>
              <a:rPr lang="en-GB" sz="1300">
                <a:ea typeface="+mn-lt"/>
                <a:cs typeface="+mn-lt"/>
              </a:rPr>
              <a:t>Policing is mostly reactive; more prevention and multi-agency work is needed (House of Commons Library, 2025)</a:t>
            </a:r>
            <a:endParaRPr lang="en-GB" sz="1300"/>
          </a:p>
          <a:p>
            <a:endParaRPr lang="en-GB" sz="1300"/>
          </a:p>
        </p:txBody>
      </p:sp>
      <p:pic>
        <p:nvPicPr>
          <p:cNvPr id="4" name="Picture 3" descr="A police officers walking on the street&#10;&#10;AI-generated content may be incorrect.">
            <a:extLst>
              <a:ext uri="{FF2B5EF4-FFF2-40B4-BE49-F238E27FC236}">
                <a16:creationId xmlns:a16="http://schemas.microsoft.com/office/drawing/2014/main" id="{96044BBF-8D3A-CBFA-748C-65F3D61CA34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053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86842499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99ED5833-B85B-4103-8A3B-CAB0308E6C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12743C-29BA-50D2-6386-9255A98C6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8604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200" b="1" kern="1200">
                <a:solidFill>
                  <a:schemeClr val="tx1"/>
                </a:solidFill>
                <a:highlight>
                  <a:srgbClr val="FFFFFF"/>
                </a:highlight>
                <a:latin typeface="+mj-lt"/>
                <a:ea typeface="+mj-ea"/>
                <a:cs typeface="+mj-cs"/>
              </a:rPr>
              <a:t>Case studies – Sarah Everard</a:t>
            </a:r>
            <a:endParaRPr lang="en-US" sz="5200" kern="1200">
              <a:solidFill>
                <a:schemeClr val="tx1"/>
              </a:solidFill>
              <a:highlight>
                <a:srgbClr val="FFFFFF"/>
              </a:highlight>
              <a:latin typeface="+mj-lt"/>
              <a:ea typeface="+mj-ea"/>
              <a:cs typeface="+mj-cs"/>
            </a:endParaRPr>
          </a:p>
        </p:txBody>
      </p:sp>
      <p:pic>
        <p:nvPicPr>
          <p:cNvPr id="4" name="Content Placeholder 3" descr="A person smiling at camera&#10;&#10;AI-generated content may be incorrect.">
            <a:extLst>
              <a:ext uri="{FF2B5EF4-FFF2-40B4-BE49-F238E27FC236}">
                <a16:creationId xmlns:a16="http://schemas.microsoft.com/office/drawing/2014/main" id="{5A145C72-2DCC-CB68-D1BD-11BC0F7DCAF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2294" r="-2" b="30667"/>
          <a:stretch>
            <a:fillRect/>
          </a:stretch>
        </p:blipFill>
        <p:spPr>
          <a:xfrm>
            <a:off x="181234" y="2381098"/>
            <a:ext cx="5828261" cy="3907130"/>
          </a:xfrm>
          <a:prstGeom prst="rect">
            <a:avLst/>
          </a:prstGeom>
        </p:spPr>
      </p:pic>
      <p:pic>
        <p:nvPicPr>
          <p:cNvPr id="5" name="Picture 4" descr="A person with a beard and mustache&#10;&#10;AI-generated content may be incorrect.">
            <a:extLst>
              <a:ext uri="{FF2B5EF4-FFF2-40B4-BE49-F238E27FC236}">
                <a16:creationId xmlns:a16="http://schemas.microsoft.com/office/drawing/2014/main" id="{C231A2DF-8C58-D5DB-A564-9AA90B634F1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671" r="9418" b="-3"/>
          <a:stretch>
            <a:fillRect/>
          </a:stretch>
        </p:blipFill>
        <p:spPr>
          <a:xfrm>
            <a:off x="6182505" y="2381108"/>
            <a:ext cx="5828261" cy="390710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6BB4447-2089-3E71-3D0F-0EDCDFFE3002}"/>
              </a:ext>
            </a:extLst>
          </p:cNvPr>
          <p:cNvSpPr txBox="1"/>
          <p:nvPr/>
        </p:nvSpPr>
        <p:spPr>
          <a:xfrm>
            <a:off x="9334499" y="1062789"/>
            <a:ext cx="2015289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>
                <a:latin typeface="Arial"/>
                <a:cs typeface="Arial"/>
              </a:rPr>
              <a:t>(Morton, 2021)</a:t>
            </a:r>
          </a:p>
          <a:p>
            <a:r>
              <a:rPr lang="en-GB" sz="1200" dirty="0">
                <a:highlight>
                  <a:srgbClr val="FFFFFF"/>
                </a:highlight>
                <a:latin typeface="Arial"/>
                <a:cs typeface="Arial"/>
              </a:rPr>
              <a:t>(</a:t>
            </a:r>
            <a:r>
              <a:rPr lang="en-GB" sz="1200" dirty="0">
                <a:highlight>
                  <a:srgbClr val="FFFFFF"/>
                </a:highlight>
                <a:latin typeface="Aptos"/>
                <a:cs typeface="Arial"/>
              </a:rPr>
              <a:t>Metropolitan Police, 2025)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5933226"/>
      </p:ext>
    </p:extLst>
  </p:cSld>
  <p:clrMapOvr>
    <a:masterClrMapping/>
  </p:clrMapOvr>
  <p:transition spd="slow">
    <p:push dir="u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00A0D747-F38B-4A99-9985-62CE8C2476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Freeform: Shape 9">
            <a:extLst>
              <a:ext uri="{FF2B5EF4-FFF2-40B4-BE49-F238E27FC236}">
                <a16:creationId xmlns:a16="http://schemas.microsoft.com/office/drawing/2014/main" id="{3D1BF32B-6CA3-4695-8A0C-1AC789B58D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5277870" cy="6858000"/>
          </a:xfrm>
          <a:custGeom>
            <a:avLst/>
            <a:gdLst>
              <a:gd name="connsiteX0" fmla="*/ 643741 w 5434004"/>
              <a:gd name="connsiteY0" fmla="*/ 0 h 6858000"/>
              <a:gd name="connsiteX1" fmla="*/ 5434004 w 5434004"/>
              <a:gd name="connsiteY1" fmla="*/ 0 h 6858000"/>
              <a:gd name="connsiteX2" fmla="*/ 5434004 w 5434004"/>
              <a:gd name="connsiteY2" fmla="*/ 6858000 h 6858000"/>
              <a:gd name="connsiteX3" fmla="*/ 0 w 5434004"/>
              <a:gd name="connsiteY3" fmla="*/ 6858000 h 6858000"/>
              <a:gd name="connsiteX4" fmla="*/ 0 w 5434004"/>
              <a:gd name="connsiteY4" fmla="*/ 6857998 h 6858000"/>
              <a:gd name="connsiteX5" fmla="*/ 1049407 w 5434004"/>
              <a:gd name="connsiteY5" fmla="*/ 6857998 h 6858000"/>
              <a:gd name="connsiteX6" fmla="*/ 1033092 w 5434004"/>
              <a:gd name="connsiteY6" fmla="*/ 6843615 h 6858000"/>
              <a:gd name="connsiteX7" fmla="*/ 1004585 w 5434004"/>
              <a:gd name="connsiteY7" fmla="*/ 6800899 h 6858000"/>
              <a:gd name="connsiteX8" fmla="*/ 984086 w 5434004"/>
              <a:gd name="connsiteY8" fmla="*/ 6765441 h 6858000"/>
              <a:gd name="connsiteX9" fmla="*/ 955964 w 5434004"/>
              <a:gd name="connsiteY9" fmla="*/ 6739541 h 6858000"/>
              <a:gd name="connsiteX10" fmla="*/ 945820 w 5434004"/>
              <a:gd name="connsiteY10" fmla="*/ 6673829 h 6858000"/>
              <a:gd name="connsiteX11" fmla="*/ 921540 w 5434004"/>
              <a:gd name="connsiteY11" fmla="*/ 6620155 h 6858000"/>
              <a:gd name="connsiteX12" fmla="*/ 876436 w 5434004"/>
              <a:gd name="connsiteY12" fmla="*/ 6610437 h 6858000"/>
              <a:gd name="connsiteX13" fmla="*/ 876973 w 5434004"/>
              <a:gd name="connsiteY13" fmla="*/ 6596307 h 6858000"/>
              <a:gd name="connsiteX14" fmla="*/ 893782 w 5434004"/>
              <a:gd name="connsiteY14" fmla="*/ 6536039 h 6858000"/>
              <a:gd name="connsiteX15" fmla="*/ 830281 w 5434004"/>
              <a:gd name="connsiteY15" fmla="*/ 6239239 h 6858000"/>
              <a:gd name="connsiteX16" fmla="*/ 816373 w 5434004"/>
              <a:gd name="connsiteY16" fmla="*/ 6116986 h 6858000"/>
              <a:gd name="connsiteX17" fmla="*/ 788606 w 5434004"/>
              <a:gd name="connsiteY17" fmla="*/ 5895434 h 6858000"/>
              <a:gd name="connsiteX18" fmla="*/ 762315 w 5434004"/>
              <a:gd name="connsiteY18" fmla="*/ 5848019 h 6858000"/>
              <a:gd name="connsiteX19" fmla="*/ 714842 w 5434004"/>
              <a:gd name="connsiteY19" fmla="*/ 5722306 h 6858000"/>
              <a:gd name="connsiteX20" fmla="*/ 679500 w 5434004"/>
              <a:gd name="connsiteY20" fmla="*/ 5528085 h 6858000"/>
              <a:gd name="connsiteX21" fmla="*/ 660956 w 5434004"/>
              <a:gd name="connsiteY21" fmla="*/ 5506768 h 6858000"/>
              <a:gd name="connsiteX22" fmla="*/ 642957 w 5434004"/>
              <a:gd name="connsiteY22" fmla="*/ 5473318 h 6858000"/>
              <a:gd name="connsiteX23" fmla="*/ 602099 w 5434004"/>
              <a:gd name="connsiteY23" fmla="*/ 5418521 h 6858000"/>
              <a:gd name="connsiteX24" fmla="*/ 563009 w 5434004"/>
              <a:gd name="connsiteY24" fmla="*/ 5337536 h 6858000"/>
              <a:gd name="connsiteX25" fmla="*/ 584675 w 5434004"/>
              <a:gd name="connsiteY25" fmla="*/ 5255190 h 6858000"/>
              <a:gd name="connsiteX26" fmla="*/ 564878 w 5434004"/>
              <a:gd name="connsiteY26" fmla="*/ 5208171 h 6858000"/>
              <a:gd name="connsiteX27" fmla="*/ 540145 w 5434004"/>
              <a:gd name="connsiteY27" fmla="*/ 4993731 h 6858000"/>
              <a:gd name="connsiteX28" fmla="*/ 512099 w 5434004"/>
              <a:gd name="connsiteY28" fmla="*/ 4896399 h 6858000"/>
              <a:gd name="connsiteX29" fmla="*/ 482378 w 5434004"/>
              <a:gd name="connsiteY29" fmla="*/ 4838613 h 6858000"/>
              <a:gd name="connsiteX30" fmla="*/ 468676 w 5434004"/>
              <a:gd name="connsiteY30" fmla="*/ 4796522 h 6858000"/>
              <a:gd name="connsiteX31" fmla="*/ 430881 w 5434004"/>
              <a:gd name="connsiteY31" fmla="*/ 4672370 h 6858000"/>
              <a:gd name="connsiteX32" fmla="*/ 415292 w 5434004"/>
              <a:gd name="connsiteY32" fmla="*/ 4634253 h 6858000"/>
              <a:gd name="connsiteX33" fmla="*/ 348919 w 5434004"/>
              <a:gd name="connsiteY33" fmla="*/ 4549232 h 6858000"/>
              <a:gd name="connsiteX34" fmla="*/ 292438 w 5434004"/>
              <a:gd name="connsiteY34" fmla="*/ 4479912 h 6858000"/>
              <a:gd name="connsiteX35" fmla="*/ 283567 w 5434004"/>
              <a:gd name="connsiteY35" fmla="*/ 4376609 h 6858000"/>
              <a:gd name="connsiteX36" fmla="*/ 247018 w 5434004"/>
              <a:gd name="connsiteY36" fmla="*/ 4280257 h 6858000"/>
              <a:gd name="connsiteX37" fmla="*/ 243154 w 5434004"/>
              <a:gd name="connsiteY37" fmla="*/ 4208492 h 6858000"/>
              <a:gd name="connsiteX38" fmla="*/ 267243 w 5434004"/>
              <a:gd name="connsiteY38" fmla="*/ 4120636 h 6858000"/>
              <a:gd name="connsiteX39" fmla="*/ 274676 w 5434004"/>
              <a:gd name="connsiteY39" fmla="*/ 4116556 h 6858000"/>
              <a:gd name="connsiteX40" fmla="*/ 274016 w 5434004"/>
              <a:gd name="connsiteY40" fmla="*/ 4109625 h 6858000"/>
              <a:gd name="connsiteX41" fmla="*/ 266711 w 5434004"/>
              <a:gd name="connsiteY41" fmla="*/ 4105624 h 6858000"/>
              <a:gd name="connsiteX42" fmla="*/ 267360 w 5434004"/>
              <a:gd name="connsiteY42" fmla="*/ 4051441 h 6858000"/>
              <a:gd name="connsiteX43" fmla="*/ 280863 w 5434004"/>
              <a:gd name="connsiteY43" fmla="*/ 3988494 h 6858000"/>
              <a:gd name="connsiteX44" fmla="*/ 254473 w 5434004"/>
              <a:gd name="connsiteY44" fmla="*/ 3926485 h 6858000"/>
              <a:gd name="connsiteX45" fmla="*/ 238942 w 5434004"/>
              <a:gd name="connsiteY45" fmla="*/ 3857057 h 6858000"/>
              <a:gd name="connsiteX46" fmla="*/ 229388 w 5434004"/>
              <a:gd name="connsiteY46" fmla="*/ 3815650 h 6858000"/>
              <a:gd name="connsiteX47" fmla="*/ 224025 w 5434004"/>
              <a:gd name="connsiteY47" fmla="*/ 3696745 h 6858000"/>
              <a:gd name="connsiteX48" fmla="*/ 242028 w 5434004"/>
              <a:gd name="connsiteY48" fmla="*/ 3477814 h 6858000"/>
              <a:gd name="connsiteX49" fmla="*/ 239663 w 5434004"/>
              <a:gd name="connsiteY49" fmla="*/ 3375354 h 6858000"/>
              <a:gd name="connsiteX50" fmla="*/ 242939 w 5434004"/>
              <a:gd name="connsiteY50" fmla="*/ 3235494 h 6858000"/>
              <a:gd name="connsiteX51" fmla="*/ 235466 w 5434004"/>
              <a:gd name="connsiteY51" fmla="*/ 3111896 h 6858000"/>
              <a:gd name="connsiteX52" fmla="*/ 225859 w 5434004"/>
              <a:gd name="connsiteY52" fmla="*/ 3061665 h 6858000"/>
              <a:gd name="connsiteX53" fmla="*/ 214543 w 5434004"/>
              <a:gd name="connsiteY53" fmla="*/ 3026187 h 6858000"/>
              <a:gd name="connsiteX54" fmla="*/ 209002 w 5434004"/>
              <a:gd name="connsiteY54" fmla="*/ 2930097 h 6858000"/>
              <a:gd name="connsiteX55" fmla="*/ 209539 w 5434004"/>
              <a:gd name="connsiteY55" fmla="*/ 2768399 h 6858000"/>
              <a:gd name="connsiteX56" fmla="*/ 207490 w 5434004"/>
              <a:gd name="connsiteY56" fmla="*/ 2734615 h 6858000"/>
              <a:gd name="connsiteX57" fmla="*/ 197130 w 5434004"/>
              <a:gd name="connsiteY57" fmla="*/ 2708116 h 6858000"/>
              <a:gd name="connsiteX58" fmla="*/ 187231 w 5434004"/>
              <a:gd name="connsiteY58" fmla="*/ 2704185 h 6858000"/>
              <a:gd name="connsiteX59" fmla="*/ 184723 w 5434004"/>
              <a:gd name="connsiteY59" fmla="*/ 2686011 h 6858000"/>
              <a:gd name="connsiteX60" fmla="*/ 169929 w 5434004"/>
              <a:gd name="connsiteY60" fmla="*/ 2656504 h 6858000"/>
              <a:gd name="connsiteX61" fmla="*/ 188242 w 5434004"/>
              <a:gd name="connsiteY61" fmla="*/ 2589493 h 6858000"/>
              <a:gd name="connsiteX62" fmla="*/ 189125 w 5434004"/>
              <a:gd name="connsiteY62" fmla="*/ 2457617 h 6858000"/>
              <a:gd name="connsiteX63" fmla="*/ 195205 w 5434004"/>
              <a:gd name="connsiteY63" fmla="*/ 2210817 h 6858000"/>
              <a:gd name="connsiteX64" fmla="*/ 175797 w 5434004"/>
              <a:gd name="connsiteY64" fmla="*/ 1901521 h 6858000"/>
              <a:gd name="connsiteX65" fmla="*/ 156134 w 5434004"/>
              <a:gd name="connsiteY65" fmla="*/ 1700722 h 6858000"/>
              <a:gd name="connsiteX66" fmla="*/ 174157 w 5434004"/>
              <a:gd name="connsiteY66" fmla="*/ 1661610 h 6858000"/>
              <a:gd name="connsiteX67" fmla="*/ 180802 w 5434004"/>
              <a:gd name="connsiteY67" fmla="*/ 1640073 h 6858000"/>
              <a:gd name="connsiteX68" fmla="*/ 179221 w 5434004"/>
              <a:gd name="connsiteY68" fmla="*/ 1637398 h 6858000"/>
              <a:gd name="connsiteX69" fmla="*/ 179826 w 5434004"/>
              <a:gd name="connsiteY69" fmla="*/ 1612248 h 6858000"/>
              <a:gd name="connsiteX70" fmla="*/ 198048 w 5434004"/>
              <a:gd name="connsiteY70" fmla="*/ 1498097 h 6858000"/>
              <a:gd name="connsiteX71" fmla="*/ 196329 w 5434004"/>
              <a:gd name="connsiteY71" fmla="*/ 1497364 h 6858000"/>
              <a:gd name="connsiteX72" fmla="*/ 193204 w 5434004"/>
              <a:gd name="connsiteY72" fmla="*/ 1490042 h 6858000"/>
              <a:gd name="connsiteX73" fmla="*/ 211154 w 5434004"/>
              <a:gd name="connsiteY73" fmla="*/ 1451416 h 6858000"/>
              <a:gd name="connsiteX74" fmla="*/ 247750 w 5434004"/>
              <a:gd name="connsiteY74" fmla="*/ 1281781 h 6858000"/>
              <a:gd name="connsiteX75" fmla="*/ 323114 w 5434004"/>
              <a:gd name="connsiteY75" fmla="*/ 1074754 h 6858000"/>
              <a:gd name="connsiteX76" fmla="*/ 357209 w 5434004"/>
              <a:gd name="connsiteY76" fmla="*/ 1019094 h 6858000"/>
              <a:gd name="connsiteX77" fmla="*/ 393176 w 5434004"/>
              <a:gd name="connsiteY77" fmla="*/ 938921 h 6858000"/>
              <a:gd name="connsiteX78" fmla="*/ 451503 w 5434004"/>
              <a:gd name="connsiteY78" fmla="*/ 815814 h 6858000"/>
              <a:gd name="connsiteX79" fmla="*/ 567587 w 5434004"/>
              <a:gd name="connsiteY79" fmla="*/ 584070 h 6858000"/>
              <a:gd name="connsiteX80" fmla="*/ 592609 w 5434004"/>
              <a:gd name="connsiteY80" fmla="*/ 461805 h 6858000"/>
              <a:gd name="connsiteX81" fmla="*/ 624563 w 5434004"/>
              <a:gd name="connsiteY81" fmla="*/ 360945 h 6858000"/>
              <a:gd name="connsiteX82" fmla="*/ 627056 w 5434004"/>
              <a:gd name="connsiteY82" fmla="*/ 226335 h 6858000"/>
              <a:gd name="connsiteX83" fmla="*/ 655851 w 5434004"/>
              <a:gd name="connsiteY83" fmla="*/ 51690 h 6858000"/>
              <a:gd name="connsiteX84" fmla="*/ 653984 w 5434004"/>
              <a:gd name="connsiteY84" fmla="*/ 22133 h 6858000"/>
              <a:gd name="connsiteX85" fmla="*/ 643279 w 5434004"/>
              <a:gd name="connsiteY85" fmla="*/ 1037 h 6858000"/>
              <a:gd name="connsiteX0" fmla="*/ 643741 w 5434004"/>
              <a:gd name="connsiteY0" fmla="*/ 0 h 6858000"/>
              <a:gd name="connsiteX1" fmla="*/ 5434004 w 5434004"/>
              <a:gd name="connsiteY1" fmla="*/ 0 h 6858000"/>
              <a:gd name="connsiteX2" fmla="*/ 5434004 w 5434004"/>
              <a:gd name="connsiteY2" fmla="*/ 6858000 h 6858000"/>
              <a:gd name="connsiteX3" fmla="*/ 0 w 5434004"/>
              <a:gd name="connsiteY3" fmla="*/ 6858000 h 6858000"/>
              <a:gd name="connsiteX4" fmla="*/ 1049407 w 5434004"/>
              <a:gd name="connsiteY4" fmla="*/ 6857998 h 6858000"/>
              <a:gd name="connsiteX5" fmla="*/ 1033092 w 5434004"/>
              <a:gd name="connsiteY5" fmla="*/ 6843615 h 6858000"/>
              <a:gd name="connsiteX6" fmla="*/ 1004585 w 5434004"/>
              <a:gd name="connsiteY6" fmla="*/ 6800899 h 6858000"/>
              <a:gd name="connsiteX7" fmla="*/ 984086 w 5434004"/>
              <a:gd name="connsiteY7" fmla="*/ 6765441 h 6858000"/>
              <a:gd name="connsiteX8" fmla="*/ 955964 w 5434004"/>
              <a:gd name="connsiteY8" fmla="*/ 6739541 h 6858000"/>
              <a:gd name="connsiteX9" fmla="*/ 945820 w 5434004"/>
              <a:gd name="connsiteY9" fmla="*/ 6673829 h 6858000"/>
              <a:gd name="connsiteX10" fmla="*/ 921540 w 5434004"/>
              <a:gd name="connsiteY10" fmla="*/ 6620155 h 6858000"/>
              <a:gd name="connsiteX11" fmla="*/ 876436 w 5434004"/>
              <a:gd name="connsiteY11" fmla="*/ 6610437 h 6858000"/>
              <a:gd name="connsiteX12" fmla="*/ 876973 w 5434004"/>
              <a:gd name="connsiteY12" fmla="*/ 6596307 h 6858000"/>
              <a:gd name="connsiteX13" fmla="*/ 893782 w 5434004"/>
              <a:gd name="connsiteY13" fmla="*/ 6536039 h 6858000"/>
              <a:gd name="connsiteX14" fmla="*/ 830281 w 5434004"/>
              <a:gd name="connsiteY14" fmla="*/ 6239239 h 6858000"/>
              <a:gd name="connsiteX15" fmla="*/ 816373 w 5434004"/>
              <a:gd name="connsiteY15" fmla="*/ 6116986 h 6858000"/>
              <a:gd name="connsiteX16" fmla="*/ 788606 w 5434004"/>
              <a:gd name="connsiteY16" fmla="*/ 5895434 h 6858000"/>
              <a:gd name="connsiteX17" fmla="*/ 762315 w 5434004"/>
              <a:gd name="connsiteY17" fmla="*/ 5848019 h 6858000"/>
              <a:gd name="connsiteX18" fmla="*/ 714842 w 5434004"/>
              <a:gd name="connsiteY18" fmla="*/ 5722306 h 6858000"/>
              <a:gd name="connsiteX19" fmla="*/ 679500 w 5434004"/>
              <a:gd name="connsiteY19" fmla="*/ 5528085 h 6858000"/>
              <a:gd name="connsiteX20" fmla="*/ 660956 w 5434004"/>
              <a:gd name="connsiteY20" fmla="*/ 5506768 h 6858000"/>
              <a:gd name="connsiteX21" fmla="*/ 642957 w 5434004"/>
              <a:gd name="connsiteY21" fmla="*/ 5473318 h 6858000"/>
              <a:gd name="connsiteX22" fmla="*/ 602099 w 5434004"/>
              <a:gd name="connsiteY22" fmla="*/ 5418521 h 6858000"/>
              <a:gd name="connsiteX23" fmla="*/ 563009 w 5434004"/>
              <a:gd name="connsiteY23" fmla="*/ 5337536 h 6858000"/>
              <a:gd name="connsiteX24" fmla="*/ 584675 w 5434004"/>
              <a:gd name="connsiteY24" fmla="*/ 5255190 h 6858000"/>
              <a:gd name="connsiteX25" fmla="*/ 564878 w 5434004"/>
              <a:gd name="connsiteY25" fmla="*/ 5208171 h 6858000"/>
              <a:gd name="connsiteX26" fmla="*/ 540145 w 5434004"/>
              <a:gd name="connsiteY26" fmla="*/ 4993731 h 6858000"/>
              <a:gd name="connsiteX27" fmla="*/ 512099 w 5434004"/>
              <a:gd name="connsiteY27" fmla="*/ 4896399 h 6858000"/>
              <a:gd name="connsiteX28" fmla="*/ 482378 w 5434004"/>
              <a:gd name="connsiteY28" fmla="*/ 4838613 h 6858000"/>
              <a:gd name="connsiteX29" fmla="*/ 468676 w 5434004"/>
              <a:gd name="connsiteY29" fmla="*/ 4796522 h 6858000"/>
              <a:gd name="connsiteX30" fmla="*/ 430881 w 5434004"/>
              <a:gd name="connsiteY30" fmla="*/ 4672370 h 6858000"/>
              <a:gd name="connsiteX31" fmla="*/ 415292 w 5434004"/>
              <a:gd name="connsiteY31" fmla="*/ 4634253 h 6858000"/>
              <a:gd name="connsiteX32" fmla="*/ 348919 w 5434004"/>
              <a:gd name="connsiteY32" fmla="*/ 4549232 h 6858000"/>
              <a:gd name="connsiteX33" fmla="*/ 292438 w 5434004"/>
              <a:gd name="connsiteY33" fmla="*/ 4479912 h 6858000"/>
              <a:gd name="connsiteX34" fmla="*/ 283567 w 5434004"/>
              <a:gd name="connsiteY34" fmla="*/ 4376609 h 6858000"/>
              <a:gd name="connsiteX35" fmla="*/ 247018 w 5434004"/>
              <a:gd name="connsiteY35" fmla="*/ 4280257 h 6858000"/>
              <a:gd name="connsiteX36" fmla="*/ 243154 w 5434004"/>
              <a:gd name="connsiteY36" fmla="*/ 4208492 h 6858000"/>
              <a:gd name="connsiteX37" fmla="*/ 267243 w 5434004"/>
              <a:gd name="connsiteY37" fmla="*/ 4120636 h 6858000"/>
              <a:gd name="connsiteX38" fmla="*/ 274676 w 5434004"/>
              <a:gd name="connsiteY38" fmla="*/ 4116556 h 6858000"/>
              <a:gd name="connsiteX39" fmla="*/ 274016 w 5434004"/>
              <a:gd name="connsiteY39" fmla="*/ 4109625 h 6858000"/>
              <a:gd name="connsiteX40" fmla="*/ 266711 w 5434004"/>
              <a:gd name="connsiteY40" fmla="*/ 4105624 h 6858000"/>
              <a:gd name="connsiteX41" fmla="*/ 267360 w 5434004"/>
              <a:gd name="connsiteY41" fmla="*/ 4051441 h 6858000"/>
              <a:gd name="connsiteX42" fmla="*/ 280863 w 5434004"/>
              <a:gd name="connsiteY42" fmla="*/ 3988494 h 6858000"/>
              <a:gd name="connsiteX43" fmla="*/ 254473 w 5434004"/>
              <a:gd name="connsiteY43" fmla="*/ 3926485 h 6858000"/>
              <a:gd name="connsiteX44" fmla="*/ 238942 w 5434004"/>
              <a:gd name="connsiteY44" fmla="*/ 3857057 h 6858000"/>
              <a:gd name="connsiteX45" fmla="*/ 229388 w 5434004"/>
              <a:gd name="connsiteY45" fmla="*/ 3815650 h 6858000"/>
              <a:gd name="connsiteX46" fmla="*/ 224025 w 5434004"/>
              <a:gd name="connsiteY46" fmla="*/ 3696745 h 6858000"/>
              <a:gd name="connsiteX47" fmla="*/ 242028 w 5434004"/>
              <a:gd name="connsiteY47" fmla="*/ 3477814 h 6858000"/>
              <a:gd name="connsiteX48" fmla="*/ 239663 w 5434004"/>
              <a:gd name="connsiteY48" fmla="*/ 3375354 h 6858000"/>
              <a:gd name="connsiteX49" fmla="*/ 242939 w 5434004"/>
              <a:gd name="connsiteY49" fmla="*/ 3235494 h 6858000"/>
              <a:gd name="connsiteX50" fmla="*/ 235466 w 5434004"/>
              <a:gd name="connsiteY50" fmla="*/ 3111896 h 6858000"/>
              <a:gd name="connsiteX51" fmla="*/ 225859 w 5434004"/>
              <a:gd name="connsiteY51" fmla="*/ 3061665 h 6858000"/>
              <a:gd name="connsiteX52" fmla="*/ 214543 w 5434004"/>
              <a:gd name="connsiteY52" fmla="*/ 3026187 h 6858000"/>
              <a:gd name="connsiteX53" fmla="*/ 209002 w 5434004"/>
              <a:gd name="connsiteY53" fmla="*/ 2930097 h 6858000"/>
              <a:gd name="connsiteX54" fmla="*/ 209539 w 5434004"/>
              <a:gd name="connsiteY54" fmla="*/ 2768399 h 6858000"/>
              <a:gd name="connsiteX55" fmla="*/ 207490 w 5434004"/>
              <a:gd name="connsiteY55" fmla="*/ 2734615 h 6858000"/>
              <a:gd name="connsiteX56" fmla="*/ 197130 w 5434004"/>
              <a:gd name="connsiteY56" fmla="*/ 2708116 h 6858000"/>
              <a:gd name="connsiteX57" fmla="*/ 187231 w 5434004"/>
              <a:gd name="connsiteY57" fmla="*/ 2704185 h 6858000"/>
              <a:gd name="connsiteX58" fmla="*/ 184723 w 5434004"/>
              <a:gd name="connsiteY58" fmla="*/ 2686011 h 6858000"/>
              <a:gd name="connsiteX59" fmla="*/ 169929 w 5434004"/>
              <a:gd name="connsiteY59" fmla="*/ 2656504 h 6858000"/>
              <a:gd name="connsiteX60" fmla="*/ 188242 w 5434004"/>
              <a:gd name="connsiteY60" fmla="*/ 2589493 h 6858000"/>
              <a:gd name="connsiteX61" fmla="*/ 189125 w 5434004"/>
              <a:gd name="connsiteY61" fmla="*/ 2457617 h 6858000"/>
              <a:gd name="connsiteX62" fmla="*/ 195205 w 5434004"/>
              <a:gd name="connsiteY62" fmla="*/ 2210817 h 6858000"/>
              <a:gd name="connsiteX63" fmla="*/ 175797 w 5434004"/>
              <a:gd name="connsiteY63" fmla="*/ 1901521 h 6858000"/>
              <a:gd name="connsiteX64" fmla="*/ 156134 w 5434004"/>
              <a:gd name="connsiteY64" fmla="*/ 1700722 h 6858000"/>
              <a:gd name="connsiteX65" fmla="*/ 174157 w 5434004"/>
              <a:gd name="connsiteY65" fmla="*/ 1661610 h 6858000"/>
              <a:gd name="connsiteX66" fmla="*/ 180802 w 5434004"/>
              <a:gd name="connsiteY66" fmla="*/ 1640073 h 6858000"/>
              <a:gd name="connsiteX67" fmla="*/ 179221 w 5434004"/>
              <a:gd name="connsiteY67" fmla="*/ 1637398 h 6858000"/>
              <a:gd name="connsiteX68" fmla="*/ 179826 w 5434004"/>
              <a:gd name="connsiteY68" fmla="*/ 1612248 h 6858000"/>
              <a:gd name="connsiteX69" fmla="*/ 198048 w 5434004"/>
              <a:gd name="connsiteY69" fmla="*/ 1498097 h 6858000"/>
              <a:gd name="connsiteX70" fmla="*/ 196329 w 5434004"/>
              <a:gd name="connsiteY70" fmla="*/ 1497364 h 6858000"/>
              <a:gd name="connsiteX71" fmla="*/ 193204 w 5434004"/>
              <a:gd name="connsiteY71" fmla="*/ 1490042 h 6858000"/>
              <a:gd name="connsiteX72" fmla="*/ 211154 w 5434004"/>
              <a:gd name="connsiteY72" fmla="*/ 1451416 h 6858000"/>
              <a:gd name="connsiteX73" fmla="*/ 247750 w 5434004"/>
              <a:gd name="connsiteY73" fmla="*/ 1281781 h 6858000"/>
              <a:gd name="connsiteX74" fmla="*/ 323114 w 5434004"/>
              <a:gd name="connsiteY74" fmla="*/ 1074754 h 6858000"/>
              <a:gd name="connsiteX75" fmla="*/ 357209 w 5434004"/>
              <a:gd name="connsiteY75" fmla="*/ 1019094 h 6858000"/>
              <a:gd name="connsiteX76" fmla="*/ 393176 w 5434004"/>
              <a:gd name="connsiteY76" fmla="*/ 938921 h 6858000"/>
              <a:gd name="connsiteX77" fmla="*/ 451503 w 5434004"/>
              <a:gd name="connsiteY77" fmla="*/ 815814 h 6858000"/>
              <a:gd name="connsiteX78" fmla="*/ 567587 w 5434004"/>
              <a:gd name="connsiteY78" fmla="*/ 584070 h 6858000"/>
              <a:gd name="connsiteX79" fmla="*/ 592609 w 5434004"/>
              <a:gd name="connsiteY79" fmla="*/ 461805 h 6858000"/>
              <a:gd name="connsiteX80" fmla="*/ 624563 w 5434004"/>
              <a:gd name="connsiteY80" fmla="*/ 360945 h 6858000"/>
              <a:gd name="connsiteX81" fmla="*/ 627056 w 5434004"/>
              <a:gd name="connsiteY81" fmla="*/ 226335 h 6858000"/>
              <a:gd name="connsiteX82" fmla="*/ 655851 w 5434004"/>
              <a:gd name="connsiteY82" fmla="*/ 51690 h 6858000"/>
              <a:gd name="connsiteX83" fmla="*/ 653984 w 5434004"/>
              <a:gd name="connsiteY83" fmla="*/ 22133 h 6858000"/>
              <a:gd name="connsiteX84" fmla="*/ 643279 w 5434004"/>
              <a:gd name="connsiteY84" fmla="*/ 1037 h 6858000"/>
              <a:gd name="connsiteX85" fmla="*/ 643741 w 5434004"/>
              <a:gd name="connsiteY85" fmla="*/ 0 h 6858000"/>
              <a:gd name="connsiteX0" fmla="*/ 487607 w 5277870"/>
              <a:gd name="connsiteY0" fmla="*/ 0 h 6858000"/>
              <a:gd name="connsiteX1" fmla="*/ 5277870 w 5277870"/>
              <a:gd name="connsiteY1" fmla="*/ 0 h 6858000"/>
              <a:gd name="connsiteX2" fmla="*/ 5277870 w 5277870"/>
              <a:gd name="connsiteY2" fmla="*/ 6858000 h 6858000"/>
              <a:gd name="connsiteX3" fmla="*/ 893273 w 5277870"/>
              <a:gd name="connsiteY3" fmla="*/ 6857998 h 6858000"/>
              <a:gd name="connsiteX4" fmla="*/ 876958 w 5277870"/>
              <a:gd name="connsiteY4" fmla="*/ 6843615 h 6858000"/>
              <a:gd name="connsiteX5" fmla="*/ 848451 w 5277870"/>
              <a:gd name="connsiteY5" fmla="*/ 6800899 h 6858000"/>
              <a:gd name="connsiteX6" fmla="*/ 827952 w 5277870"/>
              <a:gd name="connsiteY6" fmla="*/ 6765441 h 6858000"/>
              <a:gd name="connsiteX7" fmla="*/ 799830 w 5277870"/>
              <a:gd name="connsiteY7" fmla="*/ 6739541 h 6858000"/>
              <a:gd name="connsiteX8" fmla="*/ 789686 w 5277870"/>
              <a:gd name="connsiteY8" fmla="*/ 6673829 h 6858000"/>
              <a:gd name="connsiteX9" fmla="*/ 765406 w 5277870"/>
              <a:gd name="connsiteY9" fmla="*/ 6620155 h 6858000"/>
              <a:gd name="connsiteX10" fmla="*/ 720302 w 5277870"/>
              <a:gd name="connsiteY10" fmla="*/ 6610437 h 6858000"/>
              <a:gd name="connsiteX11" fmla="*/ 720839 w 5277870"/>
              <a:gd name="connsiteY11" fmla="*/ 6596307 h 6858000"/>
              <a:gd name="connsiteX12" fmla="*/ 737648 w 5277870"/>
              <a:gd name="connsiteY12" fmla="*/ 6536039 h 6858000"/>
              <a:gd name="connsiteX13" fmla="*/ 674147 w 5277870"/>
              <a:gd name="connsiteY13" fmla="*/ 6239239 h 6858000"/>
              <a:gd name="connsiteX14" fmla="*/ 660239 w 5277870"/>
              <a:gd name="connsiteY14" fmla="*/ 6116986 h 6858000"/>
              <a:gd name="connsiteX15" fmla="*/ 632472 w 5277870"/>
              <a:gd name="connsiteY15" fmla="*/ 5895434 h 6858000"/>
              <a:gd name="connsiteX16" fmla="*/ 606181 w 5277870"/>
              <a:gd name="connsiteY16" fmla="*/ 5848019 h 6858000"/>
              <a:gd name="connsiteX17" fmla="*/ 558708 w 5277870"/>
              <a:gd name="connsiteY17" fmla="*/ 5722306 h 6858000"/>
              <a:gd name="connsiteX18" fmla="*/ 523366 w 5277870"/>
              <a:gd name="connsiteY18" fmla="*/ 5528085 h 6858000"/>
              <a:gd name="connsiteX19" fmla="*/ 504822 w 5277870"/>
              <a:gd name="connsiteY19" fmla="*/ 5506768 h 6858000"/>
              <a:gd name="connsiteX20" fmla="*/ 486823 w 5277870"/>
              <a:gd name="connsiteY20" fmla="*/ 5473318 h 6858000"/>
              <a:gd name="connsiteX21" fmla="*/ 445965 w 5277870"/>
              <a:gd name="connsiteY21" fmla="*/ 5418521 h 6858000"/>
              <a:gd name="connsiteX22" fmla="*/ 406875 w 5277870"/>
              <a:gd name="connsiteY22" fmla="*/ 5337536 h 6858000"/>
              <a:gd name="connsiteX23" fmla="*/ 428541 w 5277870"/>
              <a:gd name="connsiteY23" fmla="*/ 5255190 h 6858000"/>
              <a:gd name="connsiteX24" fmla="*/ 408744 w 5277870"/>
              <a:gd name="connsiteY24" fmla="*/ 5208171 h 6858000"/>
              <a:gd name="connsiteX25" fmla="*/ 384011 w 5277870"/>
              <a:gd name="connsiteY25" fmla="*/ 4993731 h 6858000"/>
              <a:gd name="connsiteX26" fmla="*/ 355965 w 5277870"/>
              <a:gd name="connsiteY26" fmla="*/ 4896399 h 6858000"/>
              <a:gd name="connsiteX27" fmla="*/ 326244 w 5277870"/>
              <a:gd name="connsiteY27" fmla="*/ 4838613 h 6858000"/>
              <a:gd name="connsiteX28" fmla="*/ 312542 w 5277870"/>
              <a:gd name="connsiteY28" fmla="*/ 4796522 h 6858000"/>
              <a:gd name="connsiteX29" fmla="*/ 274747 w 5277870"/>
              <a:gd name="connsiteY29" fmla="*/ 4672370 h 6858000"/>
              <a:gd name="connsiteX30" fmla="*/ 259158 w 5277870"/>
              <a:gd name="connsiteY30" fmla="*/ 4634253 h 6858000"/>
              <a:gd name="connsiteX31" fmla="*/ 192785 w 5277870"/>
              <a:gd name="connsiteY31" fmla="*/ 4549232 h 6858000"/>
              <a:gd name="connsiteX32" fmla="*/ 136304 w 5277870"/>
              <a:gd name="connsiteY32" fmla="*/ 4479912 h 6858000"/>
              <a:gd name="connsiteX33" fmla="*/ 127433 w 5277870"/>
              <a:gd name="connsiteY33" fmla="*/ 4376609 h 6858000"/>
              <a:gd name="connsiteX34" fmla="*/ 90884 w 5277870"/>
              <a:gd name="connsiteY34" fmla="*/ 4280257 h 6858000"/>
              <a:gd name="connsiteX35" fmla="*/ 87020 w 5277870"/>
              <a:gd name="connsiteY35" fmla="*/ 4208492 h 6858000"/>
              <a:gd name="connsiteX36" fmla="*/ 111109 w 5277870"/>
              <a:gd name="connsiteY36" fmla="*/ 4120636 h 6858000"/>
              <a:gd name="connsiteX37" fmla="*/ 118542 w 5277870"/>
              <a:gd name="connsiteY37" fmla="*/ 4116556 h 6858000"/>
              <a:gd name="connsiteX38" fmla="*/ 117882 w 5277870"/>
              <a:gd name="connsiteY38" fmla="*/ 4109625 h 6858000"/>
              <a:gd name="connsiteX39" fmla="*/ 110577 w 5277870"/>
              <a:gd name="connsiteY39" fmla="*/ 4105624 h 6858000"/>
              <a:gd name="connsiteX40" fmla="*/ 111226 w 5277870"/>
              <a:gd name="connsiteY40" fmla="*/ 4051441 h 6858000"/>
              <a:gd name="connsiteX41" fmla="*/ 124729 w 5277870"/>
              <a:gd name="connsiteY41" fmla="*/ 3988494 h 6858000"/>
              <a:gd name="connsiteX42" fmla="*/ 98339 w 5277870"/>
              <a:gd name="connsiteY42" fmla="*/ 3926485 h 6858000"/>
              <a:gd name="connsiteX43" fmla="*/ 82808 w 5277870"/>
              <a:gd name="connsiteY43" fmla="*/ 3857057 h 6858000"/>
              <a:gd name="connsiteX44" fmla="*/ 73254 w 5277870"/>
              <a:gd name="connsiteY44" fmla="*/ 3815650 h 6858000"/>
              <a:gd name="connsiteX45" fmla="*/ 67891 w 5277870"/>
              <a:gd name="connsiteY45" fmla="*/ 3696745 h 6858000"/>
              <a:gd name="connsiteX46" fmla="*/ 85894 w 5277870"/>
              <a:gd name="connsiteY46" fmla="*/ 3477814 h 6858000"/>
              <a:gd name="connsiteX47" fmla="*/ 83529 w 5277870"/>
              <a:gd name="connsiteY47" fmla="*/ 3375354 h 6858000"/>
              <a:gd name="connsiteX48" fmla="*/ 86805 w 5277870"/>
              <a:gd name="connsiteY48" fmla="*/ 3235494 h 6858000"/>
              <a:gd name="connsiteX49" fmla="*/ 79332 w 5277870"/>
              <a:gd name="connsiteY49" fmla="*/ 3111896 h 6858000"/>
              <a:gd name="connsiteX50" fmla="*/ 69725 w 5277870"/>
              <a:gd name="connsiteY50" fmla="*/ 3061665 h 6858000"/>
              <a:gd name="connsiteX51" fmla="*/ 58409 w 5277870"/>
              <a:gd name="connsiteY51" fmla="*/ 3026187 h 6858000"/>
              <a:gd name="connsiteX52" fmla="*/ 52868 w 5277870"/>
              <a:gd name="connsiteY52" fmla="*/ 2930097 h 6858000"/>
              <a:gd name="connsiteX53" fmla="*/ 53405 w 5277870"/>
              <a:gd name="connsiteY53" fmla="*/ 2768399 h 6858000"/>
              <a:gd name="connsiteX54" fmla="*/ 51356 w 5277870"/>
              <a:gd name="connsiteY54" fmla="*/ 2734615 h 6858000"/>
              <a:gd name="connsiteX55" fmla="*/ 40996 w 5277870"/>
              <a:gd name="connsiteY55" fmla="*/ 2708116 h 6858000"/>
              <a:gd name="connsiteX56" fmla="*/ 31097 w 5277870"/>
              <a:gd name="connsiteY56" fmla="*/ 2704185 h 6858000"/>
              <a:gd name="connsiteX57" fmla="*/ 28589 w 5277870"/>
              <a:gd name="connsiteY57" fmla="*/ 2686011 h 6858000"/>
              <a:gd name="connsiteX58" fmla="*/ 13795 w 5277870"/>
              <a:gd name="connsiteY58" fmla="*/ 2656504 h 6858000"/>
              <a:gd name="connsiteX59" fmla="*/ 32108 w 5277870"/>
              <a:gd name="connsiteY59" fmla="*/ 2589493 h 6858000"/>
              <a:gd name="connsiteX60" fmla="*/ 32991 w 5277870"/>
              <a:gd name="connsiteY60" fmla="*/ 2457617 h 6858000"/>
              <a:gd name="connsiteX61" fmla="*/ 39071 w 5277870"/>
              <a:gd name="connsiteY61" fmla="*/ 2210817 h 6858000"/>
              <a:gd name="connsiteX62" fmla="*/ 19663 w 5277870"/>
              <a:gd name="connsiteY62" fmla="*/ 1901521 h 6858000"/>
              <a:gd name="connsiteX63" fmla="*/ 0 w 5277870"/>
              <a:gd name="connsiteY63" fmla="*/ 1700722 h 6858000"/>
              <a:gd name="connsiteX64" fmla="*/ 18023 w 5277870"/>
              <a:gd name="connsiteY64" fmla="*/ 1661610 h 6858000"/>
              <a:gd name="connsiteX65" fmla="*/ 24668 w 5277870"/>
              <a:gd name="connsiteY65" fmla="*/ 1640073 h 6858000"/>
              <a:gd name="connsiteX66" fmla="*/ 23087 w 5277870"/>
              <a:gd name="connsiteY66" fmla="*/ 1637398 h 6858000"/>
              <a:gd name="connsiteX67" fmla="*/ 23692 w 5277870"/>
              <a:gd name="connsiteY67" fmla="*/ 1612248 h 6858000"/>
              <a:gd name="connsiteX68" fmla="*/ 41914 w 5277870"/>
              <a:gd name="connsiteY68" fmla="*/ 1498097 h 6858000"/>
              <a:gd name="connsiteX69" fmla="*/ 40195 w 5277870"/>
              <a:gd name="connsiteY69" fmla="*/ 1497364 h 6858000"/>
              <a:gd name="connsiteX70" fmla="*/ 37070 w 5277870"/>
              <a:gd name="connsiteY70" fmla="*/ 1490042 h 6858000"/>
              <a:gd name="connsiteX71" fmla="*/ 55020 w 5277870"/>
              <a:gd name="connsiteY71" fmla="*/ 1451416 h 6858000"/>
              <a:gd name="connsiteX72" fmla="*/ 91616 w 5277870"/>
              <a:gd name="connsiteY72" fmla="*/ 1281781 h 6858000"/>
              <a:gd name="connsiteX73" fmla="*/ 166980 w 5277870"/>
              <a:gd name="connsiteY73" fmla="*/ 1074754 h 6858000"/>
              <a:gd name="connsiteX74" fmla="*/ 201075 w 5277870"/>
              <a:gd name="connsiteY74" fmla="*/ 1019094 h 6858000"/>
              <a:gd name="connsiteX75" fmla="*/ 237042 w 5277870"/>
              <a:gd name="connsiteY75" fmla="*/ 938921 h 6858000"/>
              <a:gd name="connsiteX76" fmla="*/ 295369 w 5277870"/>
              <a:gd name="connsiteY76" fmla="*/ 815814 h 6858000"/>
              <a:gd name="connsiteX77" fmla="*/ 411453 w 5277870"/>
              <a:gd name="connsiteY77" fmla="*/ 584070 h 6858000"/>
              <a:gd name="connsiteX78" fmla="*/ 436475 w 5277870"/>
              <a:gd name="connsiteY78" fmla="*/ 461805 h 6858000"/>
              <a:gd name="connsiteX79" fmla="*/ 468429 w 5277870"/>
              <a:gd name="connsiteY79" fmla="*/ 360945 h 6858000"/>
              <a:gd name="connsiteX80" fmla="*/ 470922 w 5277870"/>
              <a:gd name="connsiteY80" fmla="*/ 226335 h 6858000"/>
              <a:gd name="connsiteX81" fmla="*/ 499717 w 5277870"/>
              <a:gd name="connsiteY81" fmla="*/ 51690 h 6858000"/>
              <a:gd name="connsiteX82" fmla="*/ 497850 w 5277870"/>
              <a:gd name="connsiteY82" fmla="*/ 22133 h 6858000"/>
              <a:gd name="connsiteX83" fmla="*/ 487145 w 5277870"/>
              <a:gd name="connsiteY83" fmla="*/ 1037 h 6858000"/>
              <a:gd name="connsiteX84" fmla="*/ 487607 w 5277870"/>
              <a:gd name="connsiteY84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</a:cxnLst>
            <a:rect l="l" t="t" r="r" b="b"/>
            <a:pathLst>
              <a:path w="5277870" h="6858000">
                <a:moveTo>
                  <a:pt x="487607" y="0"/>
                </a:moveTo>
                <a:lnTo>
                  <a:pt x="5277870" y="0"/>
                </a:lnTo>
                <a:lnTo>
                  <a:pt x="5277870" y="6858000"/>
                </a:lnTo>
                <a:lnTo>
                  <a:pt x="893273" y="6857998"/>
                </a:lnTo>
                <a:lnTo>
                  <a:pt x="876958" y="6843615"/>
                </a:lnTo>
                <a:lnTo>
                  <a:pt x="848451" y="6800899"/>
                </a:lnTo>
                <a:lnTo>
                  <a:pt x="827952" y="6765441"/>
                </a:lnTo>
                <a:cubicBezTo>
                  <a:pt x="827507" y="6750832"/>
                  <a:pt x="798355" y="6753978"/>
                  <a:pt x="799830" y="6739541"/>
                </a:cubicBezTo>
                <a:cubicBezTo>
                  <a:pt x="786503" y="6723280"/>
                  <a:pt x="803673" y="6682742"/>
                  <a:pt x="789686" y="6673829"/>
                </a:cubicBezTo>
                <a:cubicBezTo>
                  <a:pt x="776006" y="6657903"/>
                  <a:pt x="778015" y="6625745"/>
                  <a:pt x="765406" y="6620155"/>
                </a:cubicBezTo>
                <a:lnTo>
                  <a:pt x="720302" y="6610437"/>
                </a:lnTo>
                <a:lnTo>
                  <a:pt x="720839" y="6596307"/>
                </a:lnTo>
                <a:lnTo>
                  <a:pt x="737648" y="6536039"/>
                </a:lnTo>
                <a:cubicBezTo>
                  <a:pt x="731713" y="6378236"/>
                  <a:pt x="664893" y="6350780"/>
                  <a:pt x="674147" y="6239239"/>
                </a:cubicBezTo>
                <a:cubicBezTo>
                  <a:pt x="668193" y="6196030"/>
                  <a:pt x="677776" y="6168747"/>
                  <a:pt x="660239" y="6116986"/>
                </a:cubicBezTo>
                <a:cubicBezTo>
                  <a:pt x="693882" y="6035788"/>
                  <a:pt x="626477" y="5971885"/>
                  <a:pt x="632472" y="5895434"/>
                </a:cubicBezTo>
                <a:cubicBezTo>
                  <a:pt x="571936" y="5884249"/>
                  <a:pt x="624704" y="5880776"/>
                  <a:pt x="606181" y="5848019"/>
                </a:cubicBezTo>
                <a:cubicBezTo>
                  <a:pt x="593885" y="5819164"/>
                  <a:pt x="572509" y="5775628"/>
                  <a:pt x="558708" y="5722306"/>
                </a:cubicBezTo>
                <a:cubicBezTo>
                  <a:pt x="551746" y="5685812"/>
                  <a:pt x="532346" y="5564008"/>
                  <a:pt x="523366" y="5528085"/>
                </a:cubicBezTo>
                <a:cubicBezTo>
                  <a:pt x="518594" y="5519172"/>
                  <a:pt x="523045" y="5505250"/>
                  <a:pt x="504822" y="5506768"/>
                </a:cubicBezTo>
                <a:cubicBezTo>
                  <a:pt x="482648" y="5506487"/>
                  <a:pt x="511311" y="5459433"/>
                  <a:pt x="486823" y="5473318"/>
                </a:cubicBezTo>
                <a:cubicBezTo>
                  <a:pt x="506358" y="5440194"/>
                  <a:pt x="459463" y="5435836"/>
                  <a:pt x="445965" y="5418521"/>
                </a:cubicBezTo>
                <a:cubicBezTo>
                  <a:pt x="465954" y="5390815"/>
                  <a:pt x="417921" y="5381811"/>
                  <a:pt x="406875" y="5337536"/>
                </a:cubicBezTo>
                <a:cubicBezTo>
                  <a:pt x="430123" y="5306619"/>
                  <a:pt x="399081" y="5307846"/>
                  <a:pt x="428541" y="5255190"/>
                </a:cubicBezTo>
                <a:cubicBezTo>
                  <a:pt x="428852" y="5233629"/>
                  <a:pt x="407502" y="5247189"/>
                  <a:pt x="408744" y="5208171"/>
                </a:cubicBezTo>
                <a:cubicBezTo>
                  <a:pt x="406613" y="5154483"/>
                  <a:pt x="390295" y="5051554"/>
                  <a:pt x="384011" y="4993731"/>
                </a:cubicBezTo>
                <a:cubicBezTo>
                  <a:pt x="373186" y="4967089"/>
                  <a:pt x="370884" y="4912140"/>
                  <a:pt x="355965" y="4896399"/>
                </a:cubicBezTo>
                <a:cubicBezTo>
                  <a:pt x="355837" y="4852829"/>
                  <a:pt x="351078" y="4813709"/>
                  <a:pt x="326244" y="4838613"/>
                </a:cubicBezTo>
                <a:cubicBezTo>
                  <a:pt x="299018" y="4831439"/>
                  <a:pt x="336627" y="4804968"/>
                  <a:pt x="312542" y="4796522"/>
                </a:cubicBezTo>
                <a:lnTo>
                  <a:pt x="274747" y="4672370"/>
                </a:lnTo>
                <a:cubicBezTo>
                  <a:pt x="286762" y="4649487"/>
                  <a:pt x="276585" y="4640072"/>
                  <a:pt x="259158" y="4634253"/>
                </a:cubicBezTo>
                <a:cubicBezTo>
                  <a:pt x="255297" y="4595381"/>
                  <a:pt x="210632" y="4586807"/>
                  <a:pt x="192785" y="4549232"/>
                </a:cubicBezTo>
                <a:cubicBezTo>
                  <a:pt x="175514" y="4501329"/>
                  <a:pt x="155204" y="4520147"/>
                  <a:pt x="136304" y="4479912"/>
                </a:cubicBezTo>
                <a:lnTo>
                  <a:pt x="127433" y="4376609"/>
                </a:lnTo>
                <a:cubicBezTo>
                  <a:pt x="119863" y="4343333"/>
                  <a:pt x="97619" y="4308276"/>
                  <a:pt x="90884" y="4280257"/>
                </a:cubicBezTo>
                <a:cubicBezTo>
                  <a:pt x="94219" y="4220025"/>
                  <a:pt x="104684" y="4233011"/>
                  <a:pt x="87020" y="4208492"/>
                </a:cubicBezTo>
                <a:cubicBezTo>
                  <a:pt x="95065" y="4180444"/>
                  <a:pt x="129022" y="4152083"/>
                  <a:pt x="111109" y="4120636"/>
                </a:cubicBezTo>
                <a:cubicBezTo>
                  <a:pt x="115978" y="4121934"/>
                  <a:pt x="117998" y="4120145"/>
                  <a:pt x="118542" y="4116556"/>
                </a:cubicBezTo>
                <a:cubicBezTo>
                  <a:pt x="118321" y="4114246"/>
                  <a:pt x="118101" y="4111935"/>
                  <a:pt x="117882" y="4109625"/>
                </a:cubicBezTo>
                <a:lnTo>
                  <a:pt x="110577" y="4105624"/>
                </a:lnTo>
                <a:cubicBezTo>
                  <a:pt x="85114" y="4088878"/>
                  <a:pt x="113587" y="4082596"/>
                  <a:pt x="111226" y="4051441"/>
                </a:cubicBezTo>
                <a:cubicBezTo>
                  <a:pt x="111638" y="4036628"/>
                  <a:pt x="118512" y="3985548"/>
                  <a:pt x="124729" y="3988494"/>
                </a:cubicBezTo>
                <a:lnTo>
                  <a:pt x="98339" y="3926485"/>
                </a:lnTo>
                <a:cubicBezTo>
                  <a:pt x="120456" y="3887663"/>
                  <a:pt x="82381" y="3893685"/>
                  <a:pt x="82808" y="3857057"/>
                </a:cubicBezTo>
                <a:cubicBezTo>
                  <a:pt x="89625" y="3836374"/>
                  <a:pt x="88641" y="3824518"/>
                  <a:pt x="73254" y="3815650"/>
                </a:cubicBezTo>
                <a:cubicBezTo>
                  <a:pt x="107452" y="3718923"/>
                  <a:pt x="64680" y="3772318"/>
                  <a:pt x="67891" y="3696745"/>
                </a:cubicBezTo>
                <a:cubicBezTo>
                  <a:pt x="73347" y="3630391"/>
                  <a:pt x="83288" y="3531379"/>
                  <a:pt x="85894" y="3477814"/>
                </a:cubicBezTo>
                <a:cubicBezTo>
                  <a:pt x="88500" y="3424249"/>
                  <a:pt x="86217" y="3377198"/>
                  <a:pt x="83529" y="3375354"/>
                </a:cubicBezTo>
                <a:cubicBezTo>
                  <a:pt x="83101" y="3339059"/>
                  <a:pt x="90016" y="3285266"/>
                  <a:pt x="86805" y="3235494"/>
                </a:cubicBezTo>
                <a:cubicBezTo>
                  <a:pt x="78762" y="3207446"/>
                  <a:pt x="61419" y="3143345"/>
                  <a:pt x="79332" y="3111896"/>
                </a:cubicBezTo>
                <a:cubicBezTo>
                  <a:pt x="59856" y="3117096"/>
                  <a:pt x="85974" y="3072872"/>
                  <a:pt x="69725" y="3061665"/>
                </a:cubicBezTo>
                <a:cubicBezTo>
                  <a:pt x="56184" y="3054621"/>
                  <a:pt x="60953" y="3039562"/>
                  <a:pt x="58409" y="3026187"/>
                </a:cubicBezTo>
                <a:cubicBezTo>
                  <a:pt x="45869" y="3013333"/>
                  <a:pt x="46112" y="2950064"/>
                  <a:pt x="52868" y="2930097"/>
                </a:cubicBezTo>
                <a:cubicBezTo>
                  <a:pt x="80421" y="2876459"/>
                  <a:pt x="32874" y="2811741"/>
                  <a:pt x="53405" y="2768399"/>
                </a:cubicBezTo>
                <a:cubicBezTo>
                  <a:pt x="54801" y="2755814"/>
                  <a:pt x="53816" y="2744722"/>
                  <a:pt x="51356" y="2734615"/>
                </a:cubicBezTo>
                <a:lnTo>
                  <a:pt x="40996" y="2708116"/>
                </a:lnTo>
                <a:lnTo>
                  <a:pt x="31097" y="2704185"/>
                </a:lnTo>
                <a:lnTo>
                  <a:pt x="28589" y="2686011"/>
                </a:lnTo>
                <a:lnTo>
                  <a:pt x="13795" y="2656504"/>
                </a:lnTo>
                <a:cubicBezTo>
                  <a:pt x="56166" y="2648211"/>
                  <a:pt x="-6214" y="2580540"/>
                  <a:pt x="32108" y="2589493"/>
                </a:cubicBezTo>
                <a:cubicBezTo>
                  <a:pt x="22039" y="2539863"/>
                  <a:pt x="41060" y="2531259"/>
                  <a:pt x="32991" y="2457617"/>
                </a:cubicBezTo>
                <a:cubicBezTo>
                  <a:pt x="45635" y="2365891"/>
                  <a:pt x="40786" y="2284833"/>
                  <a:pt x="39071" y="2210817"/>
                </a:cubicBezTo>
                <a:cubicBezTo>
                  <a:pt x="39941" y="2106412"/>
                  <a:pt x="22396" y="1993081"/>
                  <a:pt x="19663" y="1901521"/>
                </a:cubicBezTo>
                <a:cubicBezTo>
                  <a:pt x="10670" y="1826286"/>
                  <a:pt x="4249" y="1796783"/>
                  <a:pt x="0" y="1700722"/>
                </a:cubicBezTo>
                <a:cubicBezTo>
                  <a:pt x="5587" y="1695223"/>
                  <a:pt x="14814" y="1668682"/>
                  <a:pt x="18023" y="1661610"/>
                </a:cubicBezTo>
                <a:lnTo>
                  <a:pt x="24668" y="1640073"/>
                </a:lnTo>
                <a:lnTo>
                  <a:pt x="23087" y="1637398"/>
                </a:lnTo>
                <a:cubicBezTo>
                  <a:pt x="19812" y="1625364"/>
                  <a:pt x="20811" y="1617807"/>
                  <a:pt x="23692" y="1612248"/>
                </a:cubicBezTo>
                <a:lnTo>
                  <a:pt x="41914" y="1498097"/>
                </a:lnTo>
                <a:lnTo>
                  <a:pt x="40195" y="1497364"/>
                </a:lnTo>
                <a:lnTo>
                  <a:pt x="37070" y="1490042"/>
                </a:lnTo>
                <a:lnTo>
                  <a:pt x="55020" y="1451416"/>
                </a:lnTo>
                <a:cubicBezTo>
                  <a:pt x="73102" y="1417430"/>
                  <a:pt x="80421" y="1313985"/>
                  <a:pt x="91616" y="1281781"/>
                </a:cubicBezTo>
                <a:cubicBezTo>
                  <a:pt x="137974" y="1171345"/>
                  <a:pt x="146547" y="1130634"/>
                  <a:pt x="166980" y="1074754"/>
                </a:cubicBezTo>
                <a:cubicBezTo>
                  <a:pt x="181651" y="1040817"/>
                  <a:pt x="190408" y="1034723"/>
                  <a:pt x="201075" y="1019094"/>
                </a:cubicBezTo>
                <a:cubicBezTo>
                  <a:pt x="207201" y="1005265"/>
                  <a:pt x="260932" y="958184"/>
                  <a:pt x="237042" y="938921"/>
                </a:cubicBezTo>
                <a:cubicBezTo>
                  <a:pt x="287348" y="869297"/>
                  <a:pt x="265291" y="876942"/>
                  <a:pt x="295369" y="815814"/>
                </a:cubicBezTo>
                <a:cubicBezTo>
                  <a:pt x="329951" y="751141"/>
                  <a:pt x="383834" y="609442"/>
                  <a:pt x="411453" y="584070"/>
                </a:cubicBezTo>
                <a:cubicBezTo>
                  <a:pt x="438653" y="530431"/>
                  <a:pt x="423178" y="516020"/>
                  <a:pt x="436475" y="461805"/>
                </a:cubicBezTo>
                <a:cubicBezTo>
                  <a:pt x="454281" y="438996"/>
                  <a:pt x="448264" y="386523"/>
                  <a:pt x="468429" y="360945"/>
                </a:cubicBezTo>
                <a:cubicBezTo>
                  <a:pt x="474686" y="267247"/>
                  <a:pt x="468220" y="285413"/>
                  <a:pt x="470922" y="226335"/>
                </a:cubicBezTo>
                <a:cubicBezTo>
                  <a:pt x="481883" y="180653"/>
                  <a:pt x="495229" y="85724"/>
                  <a:pt x="499717" y="51690"/>
                </a:cubicBezTo>
                <a:cubicBezTo>
                  <a:pt x="482601" y="39734"/>
                  <a:pt x="492651" y="34426"/>
                  <a:pt x="497850" y="22133"/>
                </a:cubicBezTo>
                <a:cubicBezTo>
                  <a:pt x="482148" y="14444"/>
                  <a:pt x="483752" y="7720"/>
                  <a:pt x="487145" y="1037"/>
                </a:cubicBezTo>
                <a:lnTo>
                  <a:pt x="487607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8C2BD2-147B-F1B6-930F-15DD90E26E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684" y="1562100"/>
            <a:ext cx="3795642" cy="3733800"/>
          </a:xfrm>
        </p:spPr>
        <p:txBody>
          <a:bodyPr>
            <a:normAutofit/>
          </a:bodyPr>
          <a:lstStyle/>
          <a:p>
            <a:pPr algn="ctr"/>
            <a:r>
              <a:rPr lang="en-GB" sz="4100">
                <a:solidFill>
                  <a:schemeClr val="tx1">
                    <a:lumMod val="85000"/>
                    <a:lumOff val="15000"/>
                  </a:schemeClr>
                </a:solidFill>
                <a:highlight>
                  <a:srgbClr val="FFFFFF"/>
                </a:highlight>
              </a:rPr>
              <a:t>Systemic Reforms Needed to Improve the Policing Response to VAWG</a:t>
            </a:r>
          </a:p>
        </p:txBody>
      </p:sp>
      <p:sp>
        <p:nvSpPr>
          <p:cNvPr id="31" name="Content Placeholder 2">
            <a:extLst>
              <a:ext uri="{FF2B5EF4-FFF2-40B4-BE49-F238E27FC236}">
                <a16:creationId xmlns:a16="http://schemas.microsoft.com/office/drawing/2014/main" id="{F2DADE17-FE81-2973-DB54-A238B1501D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733425"/>
            <a:ext cx="5135592" cy="539115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100">
                <a:solidFill>
                  <a:schemeClr val="tx1">
                    <a:lumMod val="85000"/>
                    <a:lumOff val="15000"/>
                  </a:schemeClr>
                </a:solidFill>
                <a:ea typeface="+mn-lt"/>
                <a:cs typeface="+mn-lt"/>
              </a:rPr>
              <a:t>Trust between victims and police is a big issue in VAWG</a:t>
            </a:r>
            <a:endParaRPr lang="en-GB" sz="110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r>
              <a:rPr lang="en-GB" sz="1100">
                <a:solidFill>
                  <a:schemeClr val="tx1">
                    <a:lumMod val="85000"/>
                    <a:lumOff val="15000"/>
                  </a:schemeClr>
                </a:solidFill>
                <a:ea typeface="+mn-lt"/>
                <a:cs typeface="+mn-lt"/>
              </a:rPr>
              <a:t>High-profile incidents, like Sarah Everard, reduce trust, especially as the perpetrator was a police officer</a:t>
            </a:r>
            <a:endParaRPr lang="en-GB" sz="110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r>
              <a:rPr lang="en-GB" sz="1100">
                <a:solidFill>
                  <a:schemeClr val="tx1">
                    <a:lumMod val="85000"/>
                    <a:lumOff val="15000"/>
                  </a:schemeClr>
                </a:solidFill>
                <a:ea typeface="+mn-lt"/>
                <a:cs typeface="+mn-lt"/>
              </a:rPr>
              <a:t>Over 1,000 Metropolitan police officers were suspected or restricted for VAWG-related allegations (Pickering et al., 2024)</a:t>
            </a:r>
            <a:endParaRPr lang="en-GB" sz="110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r>
              <a:rPr lang="en-GB" sz="1100">
                <a:solidFill>
                  <a:schemeClr val="tx1">
                    <a:lumMod val="85000"/>
                    <a:lumOff val="15000"/>
                  </a:schemeClr>
                </a:solidFill>
                <a:ea typeface="+mn-lt"/>
                <a:cs typeface="+mn-lt"/>
              </a:rPr>
              <a:t>Police vetting systems need improving to prevent such cases</a:t>
            </a:r>
            <a:endParaRPr lang="en-GB" sz="110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r>
              <a:rPr lang="en-GB" sz="1100">
                <a:solidFill>
                  <a:schemeClr val="tx1">
                    <a:lumMod val="85000"/>
                    <a:lumOff val="15000"/>
                  </a:schemeClr>
                </a:solidFill>
                <a:ea typeface="+mn-lt"/>
                <a:cs typeface="+mn-lt"/>
              </a:rPr>
              <a:t>Better public interaction and representation could raise trust with women and girls</a:t>
            </a:r>
            <a:endParaRPr lang="en-GB" sz="110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r>
              <a:rPr lang="en-GB" sz="1100">
                <a:solidFill>
                  <a:schemeClr val="tx1">
                    <a:lumMod val="85000"/>
                    <a:lumOff val="15000"/>
                  </a:schemeClr>
                </a:solidFill>
                <a:ea typeface="+mn-lt"/>
                <a:cs typeface="+mn-lt"/>
              </a:rPr>
              <a:t>Prevention is another area needing reform; police often act after incidents instead of preventing them</a:t>
            </a:r>
            <a:endParaRPr lang="en-GB" sz="110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r>
              <a:rPr lang="en-GB" sz="1100">
                <a:solidFill>
                  <a:schemeClr val="tx1">
                    <a:lumMod val="85000"/>
                    <a:lumOff val="15000"/>
                  </a:schemeClr>
                </a:solidFill>
                <a:ea typeface="+mn-lt"/>
                <a:cs typeface="+mn-lt"/>
              </a:rPr>
              <a:t>Whole-system approach can make prevention easier</a:t>
            </a:r>
            <a:endParaRPr lang="en-GB" sz="110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r>
              <a:rPr lang="en-GB" sz="1100">
                <a:solidFill>
                  <a:schemeClr val="tx1">
                    <a:lumMod val="85000"/>
                    <a:lumOff val="15000"/>
                  </a:schemeClr>
                </a:solidFill>
                <a:ea typeface="+mn-lt"/>
                <a:cs typeface="+mn-lt"/>
              </a:rPr>
              <a:t>NPCC frames this as cross-sector, prevention-focused, with shared accountability</a:t>
            </a:r>
            <a:endParaRPr lang="en-GB" sz="110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r>
              <a:rPr lang="en-GB" sz="1100">
                <a:solidFill>
                  <a:schemeClr val="tx1">
                    <a:lumMod val="85000"/>
                    <a:lumOff val="15000"/>
                  </a:schemeClr>
                </a:solidFill>
                <a:ea typeface="+mn-lt"/>
                <a:cs typeface="+mn-lt"/>
              </a:rPr>
              <a:t>Collaboration with schools: deliver VAWG lessons and train staff to spot early signs of violence (Safeguarding Network, 2023)</a:t>
            </a:r>
            <a:endParaRPr lang="en-GB" sz="110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r>
              <a:rPr lang="en-GB" sz="1100">
                <a:solidFill>
                  <a:schemeClr val="tx1">
                    <a:lumMod val="85000"/>
                    <a:lumOff val="15000"/>
                  </a:schemeClr>
                </a:solidFill>
                <a:ea typeface="+mn-lt"/>
                <a:cs typeface="+mn-lt"/>
              </a:rPr>
              <a:t>Whole-system approach also improves support for victims via social services and charities</a:t>
            </a:r>
            <a:endParaRPr lang="en-GB" sz="110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r>
              <a:rPr lang="en-GB" sz="1100">
                <a:solidFill>
                  <a:schemeClr val="tx1">
                    <a:lumMod val="85000"/>
                    <a:lumOff val="15000"/>
                  </a:schemeClr>
                </a:solidFill>
                <a:ea typeface="+mn-lt"/>
                <a:cs typeface="+mn-lt"/>
              </a:rPr>
              <a:t>Reforms for VAWG can benefit other communities too</a:t>
            </a:r>
            <a:endParaRPr lang="en-GB" sz="110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r>
              <a:rPr lang="en-GB" sz="1100">
                <a:solidFill>
                  <a:schemeClr val="tx1">
                    <a:lumMod val="85000"/>
                    <a:lumOff val="15000"/>
                  </a:schemeClr>
                </a:solidFill>
                <a:ea typeface="+mn-lt"/>
                <a:cs typeface="+mn-lt"/>
              </a:rPr>
              <a:t>Police work with organisations like Galop to support LGBT victims of violence (Galop, 2025)</a:t>
            </a:r>
            <a:endParaRPr lang="en-GB" sz="110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r>
              <a:rPr lang="en-GB" sz="1100">
                <a:solidFill>
                  <a:schemeClr val="tx1">
                    <a:lumMod val="85000"/>
                    <a:lumOff val="15000"/>
                  </a:schemeClr>
                </a:solidFill>
                <a:ea typeface="+mn-lt"/>
                <a:cs typeface="+mn-lt"/>
              </a:rPr>
              <a:t>Shows UK policing can tackle violence beyond VAWG and make everyone feel safer</a:t>
            </a:r>
            <a:endParaRPr lang="en-GB" sz="110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endParaRPr lang="en-GB" sz="110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04054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496C8F-2C40-CD4E-AD86-532FFBAE8D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1400" b="1" dirty="0">
                <a:highlight>
                  <a:srgbClr val="FFFFFF"/>
                </a:highlight>
              </a:rPr>
              <a:t>Conclusion</a:t>
            </a:r>
            <a:endParaRPr lang="en-GB" sz="1400" dirty="0">
              <a:highlight>
                <a:srgbClr val="FFFFFF"/>
              </a:highligh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0E3330-A692-0999-EFF4-984B0ACF82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dirty="0">
                <a:ea typeface="+mn-lt"/>
                <a:cs typeface="+mn-lt"/>
              </a:rPr>
              <a:t>UK policing response to VAWG has strengths and weaknesses</a:t>
            </a:r>
            <a:endParaRPr lang="en-GB" dirty="0"/>
          </a:p>
          <a:p>
            <a:r>
              <a:rPr lang="en-GB">
                <a:ea typeface="+mn-lt"/>
                <a:cs typeface="+mn-lt"/>
              </a:rPr>
              <a:t>Strategies like the </a:t>
            </a:r>
            <a:r>
              <a:rPr lang="en-GB" b="1">
                <a:ea typeface="+mn-lt"/>
                <a:cs typeface="+mn-lt"/>
              </a:rPr>
              <a:t>4P model</a:t>
            </a:r>
            <a:r>
              <a:rPr lang="en-GB">
                <a:ea typeface="+mn-lt"/>
                <a:cs typeface="+mn-lt"/>
              </a:rPr>
              <a:t> and </a:t>
            </a:r>
            <a:r>
              <a:rPr lang="en-GB" b="1">
                <a:ea typeface="+mn-lt"/>
                <a:cs typeface="+mn-lt"/>
              </a:rPr>
              <a:t>RASSO units</a:t>
            </a:r>
            <a:r>
              <a:rPr lang="en-GB">
                <a:ea typeface="+mn-lt"/>
                <a:cs typeface="+mn-lt"/>
              </a:rPr>
              <a:t> show police are working to tackle VAWG and improve prevention</a:t>
            </a:r>
            <a:endParaRPr lang="en-GB"/>
          </a:p>
          <a:p>
            <a:r>
              <a:rPr lang="en-GB" dirty="0">
                <a:ea typeface="+mn-lt"/>
                <a:cs typeface="+mn-lt"/>
              </a:rPr>
              <a:t>Conviction rates are low and cases continue to rise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Lack of trust in the police (e.g., Sarah Everard case) shows reforms are still needed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VAWG is a </a:t>
            </a:r>
            <a:r>
              <a:rPr lang="en-GB" b="1" dirty="0">
                <a:ea typeface="+mn-lt"/>
                <a:cs typeface="+mn-lt"/>
              </a:rPr>
              <a:t>national priority</a:t>
            </a:r>
            <a:r>
              <a:rPr lang="en-GB" dirty="0">
                <a:ea typeface="+mn-lt"/>
                <a:cs typeface="+mn-lt"/>
              </a:rPr>
              <a:t> requiring strong focus from government and police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Policing response strengths and weaknesses have been shown through statistics and real-life examples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Systemic reforms can also benefit other communities, like the LGBT community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8267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5F879AC3-D4CE-493C-ADC7-06205677F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24" name="Freeform: Shape 16">
            <a:extLst>
              <a:ext uri="{FF2B5EF4-FFF2-40B4-BE49-F238E27FC236}">
                <a16:creationId xmlns:a16="http://schemas.microsoft.com/office/drawing/2014/main" id="{736F0DFD-0954-464F-BF12-DD2E6F6E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983504" cy="6858000"/>
          </a:xfrm>
          <a:custGeom>
            <a:avLst/>
            <a:gdLst>
              <a:gd name="connsiteX0" fmla="*/ 0 w 1983504"/>
              <a:gd name="connsiteY0" fmla="*/ 0 h 6858000"/>
              <a:gd name="connsiteX1" fmla="*/ 1376658 w 1983504"/>
              <a:gd name="connsiteY1" fmla="*/ 0 h 6858000"/>
              <a:gd name="connsiteX2" fmla="*/ 1690650 w 1983504"/>
              <a:gd name="connsiteY2" fmla="*/ 110269 h 6858000"/>
              <a:gd name="connsiteX3" fmla="*/ 1645361 w 1983504"/>
              <a:gd name="connsiteY3" fmla="*/ 135168 h 6858000"/>
              <a:gd name="connsiteX4" fmla="*/ 1373640 w 1983504"/>
              <a:gd name="connsiteY4" fmla="*/ 71141 h 6858000"/>
              <a:gd name="connsiteX5" fmla="*/ 1319295 w 1983504"/>
              <a:gd name="connsiteY5" fmla="*/ 88927 h 6858000"/>
              <a:gd name="connsiteX6" fmla="*/ 1346468 w 1983504"/>
              <a:gd name="connsiteY6" fmla="*/ 163625 h 6858000"/>
              <a:gd name="connsiteX7" fmla="*/ 1464213 w 1983504"/>
              <a:gd name="connsiteY7" fmla="*/ 192082 h 6858000"/>
              <a:gd name="connsiteX8" fmla="*/ 1648381 w 1983504"/>
              <a:gd name="connsiteY8" fmla="*/ 373491 h 6858000"/>
              <a:gd name="connsiteX9" fmla="*/ 1370620 w 1983504"/>
              <a:gd name="connsiteY9" fmla="*/ 352148 h 6858000"/>
              <a:gd name="connsiteX10" fmla="*/ 1322314 w 1983504"/>
              <a:gd name="connsiteY10" fmla="*/ 394834 h 6858000"/>
              <a:gd name="connsiteX11" fmla="*/ 1304199 w 1983504"/>
              <a:gd name="connsiteY11" fmla="*/ 451747 h 6858000"/>
              <a:gd name="connsiteX12" fmla="*/ 1222682 w 1983504"/>
              <a:gd name="connsiteY12" fmla="*/ 359262 h 6858000"/>
              <a:gd name="connsiteX13" fmla="*/ 1153242 w 1983504"/>
              <a:gd name="connsiteY13" fmla="*/ 334364 h 6858000"/>
              <a:gd name="connsiteX14" fmla="*/ 1132108 w 1983504"/>
              <a:gd name="connsiteY14" fmla="*/ 416176 h 6858000"/>
              <a:gd name="connsiteX15" fmla="*/ 1195509 w 1983504"/>
              <a:gd name="connsiteY15" fmla="*/ 505101 h 6858000"/>
              <a:gd name="connsiteX16" fmla="*/ 1364582 w 1983504"/>
              <a:gd name="connsiteY16" fmla="*/ 558458 h 6858000"/>
              <a:gd name="connsiteX17" fmla="*/ 1183434 w 1983504"/>
              <a:gd name="connsiteY17" fmla="*/ 558458 h 6858000"/>
              <a:gd name="connsiteX18" fmla="*/ 975114 w 1983504"/>
              <a:gd name="connsiteY18" fmla="*/ 522887 h 6858000"/>
              <a:gd name="connsiteX19" fmla="*/ 754716 w 1983504"/>
              <a:gd name="connsiteY19" fmla="*/ 533558 h 6858000"/>
              <a:gd name="connsiteX20" fmla="*/ 546395 w 1983504"/>
              <a:gd name="connsiteY20" fmla="*/ 462417 h 6858000"/>
              <a:gd name="connsiteX21" fmla="*/ 335056 w 1983504"/>
              <a:gd name="connsiteY21" fmla="*/ 465975 h 6858000"/>
              <a:gd name="connsiteX22" fmla="*/ 1270988 w 1983504"/>
              <a:gd name="connsiteY22" fmla="*/ 910606 h 6858000"/>
              <a:gd name="connsiteX23" fmla="*/ 1225701 w 1983504"/>
              <a:gd name="connsiteY23" fmla="*/ 921277 h 6858000"/>
              <a:gd name="connsiteX24" fmla="*/ 1165318 w 1983504"/>
              <a:gd name="connsiteY24" fmla="*/ 949734 h 6858000"/>
              <a:gd name="connsiteX25" fmla="*/ 1210606 w 1983504"/>
              <a:gd name="connsiteY25" fmla="*/ 1006647 h 6858000"/>
              <a:gd name="connsiteX26" fmla="*/ 1455156 w 1983504"/>
              <a:gd name="connsiteY26" fmla="*/ 1113358 h 6858000"/>
              <a:gd name="connsiteX27" fmla="*/ 1515538 w 1983504"/>
              <a:gd name="connsiteY27" fmla="*/ 1220069 h 6858000"/>
              <a:gd name="connsiteX28" fmla="*/ 1440060 w 1983504"/>
              <a:gd name="connsiteY28" fmla="*/ 1209399 h 6858000"/>
              <a:gd name="connsiteX29" fmla="*/ 1373640 w 1983504"/>
              <a:gd name="connsiteY29" fmla="*/ 1230741 h 6858000"/>
              <a:gd name="connsiteX30" fmla="*/ 1400810 w 1983504"/>
              <a:gd name="connsiteY30" fmla="*/ 1365909 h 6858000"/>
              <a:gd name="connsiteX31" fmla="*/ 1748012 w 1983504"/>
              <a:gd name="connsiteY31" fmla="*/ 1540204 h 6858000"/>
              <a:gd name="connsiteX32" fmla="*/ 1778203 w 1983504"/>
              <a:gd name="connsiteY32" fmla="*/ 1597117 h 6858000"/>
              <a:gd name="connsiteX33" fmla="*/ 1735936 w 1983504"/>
              <a:gd name="connsiteY33" fmla="*/ 1636245 h 6858000"/>
              <a:gd name="connsiteX34" fmla="*/ 1624228 w 1983504"/>
              <a:gd name="connsiteY34" fmla="*/ 1657587 h 6858000"/>
              <a:gd name="connsiteX35" fmla="*/ 1781223 w 1983504"/>
              <a:gd name="connsiteY35" fmla="*/ 1849668 h 6858000"/>
              <a:gd name="connsiteX36" fmla="*/ 1838587 w 1983504"/>
              <a:gd name="connsiteY36" fmla="*/ 1903025 h 6858000"/>
              <a:gd name="connsiteX37" fmla="*/ 1938218 w 1983504"/>
              <a:gd name="connsiteY37" fmla="*/ 1984836 h 6858000"/>
              <a:gd name="connsiteX38" fmla="*/ 1938218 w 1983504"/>
              <a:gd name="connsiteY38" fmla="*/ 2013292 h 6858000"/>
              <a:gd name="connsiteX39" fmla="*/ 1805376 w 1983504"/>
              <a:gd name="connsiteY39" fmla="*/ 2102219 h 6858000"/>
              <a:gd name="connsiteX40" fmla="*/ 1563844 w 1983504"/>
              <a:gd name="connsiteY40" fmla="*/ 2077320 h 6858000"/>
              <a:gd name="connsiteX41" fmla="*/ 1920104 w 1983504"/>
              <a:gd name="connsiteY41" fmla="*/ 2208931 h 6858000"/>
              <a:gd name="connsiteX42" fmla="*/ 766792 w 1983504"/>
              <a:gd name="connsiteY42" fmla="*/ 1892353 h 6858000"/>
              <a:gd name="connsiteX43" fmla="*/ 839252 w 1983504"/>
              <a:gd name="connsiteY43" fmla="*/ 1974165 h 6858000"/>
              <a:gd name="connsiteX44" fmla="*/ 1243816 w 1983504"/>
              <a:gd name="connsiteY44" fmla="*/ 2191146 h 6858000"/>
              <a:gd name="connsiteX45" fmla="*/ 1358543 w 1983504"/>
              <a:gd name="connsiteY45" fmla="*/ 2326314 h 6858000"/>
              <a:gd name="connsiteX46" fmla="*/ 1479310 w 1983504"/>
              <a:gd name="connsiteY46" fmla="*/ 2401012 h 6858000"/>
              <a:gd name="connsiteX47" fmla="*/ 1648381 w 1983504"/>
              <a:gd name="connsiteY47" fmla="*/ 2401012 h 6858000"/>
              <a:gd name="connsiteX48" fmla="*/ 1769146 w 1983504"/>
              <a:gd name="connsiteY48" fmla="*/ 2518395 h 6858000"/>
              <a:gd name="connsiteX49" fmla="*/ 1645361 w 1983504"/>
              <a:gd name="connsiteY49" fmla="*/ 2543294 h 6858000"/>
              <a:gd name="connsiteX50" fmla="*/ 1500444 w 1983504"/>
              <a:gd name="connsiteY50" fmla="*/ 2525509 h 6858000"/>
              <a:gd name="connsiteX51" fmla="*/ 1337410 w 1983504"/>
              <a:gd name="connsiteY51" fmla="*/ 2564636 h 6858000"/>
              <a:gd name="connsiteX52" fmla="*/ 1186452 w 1983504"/>
              <a:gd name="connsiteY52" fmla="*/ 2532623 h 6858000"/>
              <a:gd name="connsiteX53" fmla="*/ 1005304 w 1983504"/>
              <a:gd name="connsiteY53" fmla="*/ 2553965 h 6858000"/>
              <a:gd name="connsiteX54" fmla="*/ 947940 w 1983504"/>
              <a:gd name="connsiteY54" fmla="*/ 2692689 h 6858000"/>
              <a:gd name="connsiteX55" fmla="*/ 929826 w 1983504"/>
              <a:gd name="connsiteY55" fmla="*/ 2703362 h 6858000"/>
              <a:gd name="connsiteX56" fmla="*/ 594701 w 1983504"/>
              <a:gd name="connsiteY56" fmla="*/ 2923898 h 6858000"/>
              <a:gd name="connsiteX57" fmla="*/ 501108 w 1983504"/>
              <a:gd name="connsiteY57" fmla="*/ 2941684 h 6858000"/>
              <a:gd name="connsiteX58" fmla="*/ 1053610 w 1983504"/>
              <a:gd name="connsiteY58" fmla="*/ 3329402 h 6858000"/>
              <a:gd name="connsiteX59" fmla="*/ 682256 w 1983504"/>
              <a:gd name="connsiteY59" fmla="*/ 3229805 h 6858000"/>
              <a:gd name="connsiteX60" fmla="*/ 630932 w 1983504"/>
              <a:gd name="connsiteY60" fmla="*/ 3393429 h 6858000"/>
              <a:gd name="connsiteX61" fmla="*/ 806041 w 1983504"/>
              <a:gd name="connsiteY61" fmla="*/ 3539269 h 6858000"/>
              <a:gd name="connsiteX62" fmla="*/ 869444 w 1983504"/>
              <a:gd name="connsiteY62" fmla="*/ 3827390 h 6858000"/>
              <a:gd name="connsiteX63" fmla="*/ 839252 w 1983504"/>
              <a:gd name="connsiteY63" fmla="*/ 4090612 h 6858000"/>
              <a:gd name="connsiteX64" fmla="*/ 763774 w 1983504"/>
              <a:gd name="connsiteY64" fmla="*/ 4172424 h 6858000"/>
              <a:gd name="connsiteX65" fmla="*/ 655085 w 1983504"/>
              <a:gd name="connsiteY65" fmla="*/ 4321821 h 6858000"/>
              <a:gd name="connsiteX66" fmla="*/ 588662 w 1983504"/>
              <a:gd name="connsiteY66" fmla="*/ 4414305 h 6858000"/>
              <a:gd name="connsiteX67" fmla="*/ 356189 w 1983504"/>
              <a:gd name="connsiteY67" fmla="*/ 4378734 h 6858000"/>
              <a:gd name="connsiteX68" fmla="*/ 667160 w 1983504"/>
              <a:gd name="connsiteY68" fmla="*/ 4613499 h 6858000"/>
              <a:gd name="connsiteX69" fmla="*/ 416573 w 1983504"/>
              <a:gd name="connsiteY69" fmla="*/ 4585042 h 6858000"/>
              <a:gd name="connsiteX70" fmla="*/ 335056 w 1983504"/>
              <a:gd name="connsiteY70" fmla="*/ 4602828 h 6858000"/>
              <a:gd name="connsiteX71" fmla="*/ 380342 w 1983504"/>
              <a:gd name="connsiteY71" fmla="*/ 4677526 h 6858000"/>
              <a:gd name="connsiteX72" fmla="*/ 564510 w 1983504"/>
              <a:gd name="connsiteY72" fmla="*/ 4805580 h 6858000"/>
              <a:gd name="connsiteX73" fmla="*/ 944922 w 1983504"/>
              <a:gd name="connsiteY73" fmla="*/ 5154171 h 6858000"/>
              <a:gd name="connsiteX74" fmla="*/ 576586 w 1983504"/>
              <a:gd name="connsiteY74" fmla="*/ 4994104 h 6858000"/>
              <a:gd name="connsiteX75" fmla="*/ 963036 w 1983504"/>
              <a:gd name="connsiteY75" fmla="*/ 5353367 h 6858000"/>
              <a:gd name="connsiteX76" fmla="*/ 1047572 w 1983504"/>
              <a:gd name="connsiteY76" fmla="*/ 5474306 h 6858000"/>
              <a:gd name="connsiteX77" fmla="*/ 1222682 w 1983504"/>
              <a:gd name="connsiteY77" fmla="*/ 5769542 h 6858000"/>
              <a:gd name="connsiteX78" fmla="*/ 1213626 w 1983504"/>
              <a:gd name="connsiteY78" fmla="*/ 5801555 h 6858000"/>
              <a:gd name="connsiteX79" fmla="*/ 1014361 w 1983504"/>
              <a:gd name="connsiteY79" fmla="*/ 5755314 h 6858000"/>
              <a:gd name="connsiteX80" fmla="*/ 1274008 w 1983504"/>
              <a:gd name="connsiteY80" fmla="*/ 6004307 h 6858000"/>
              <a:gd name="connsiteX81" fmla="*/ 1542711 w 1983504"/>
              <a:gd name="connsiteY81" fmla="*/ 6196388 h 6858000"/>
              <a:gd name="connsiteX82" fmla="*/ 1352504 w 1983504"/>
              <a:gd name="connsiteY82" fmla="*/ 6167932 h 6858000"/>
              <a:gd name="connsiteX83" fmla="*/ 1089840 w 1983504"/>
              <a:gd name="connsiteY83" fmla="*/ 6057663 h 6858000"/>
              <a:gd name="connsiteX84" fmla="*/ 999266 w 1983504"/>
              <a:gd name="connsiteY84" fmla="*/ 6100347 h 6858000"/>
              <a:gd name="connsiteX85" fmla="*/ 1246836 w 1983504"/>
              <a:gd name="connsiteY85" fmla="*/ 6281757 h 6858000"/>
              <a:gd name="connsiteX86" fmla="*/ 1388735 w 1983504"/>
              <a:gd name="connsiteY86" fmla="*/ 6367127 h 6858000"/>
              <a:gd name="connsiteX87" fmla="*/ 1446099 w 1983504"/>
              <a:gd name="connsiteY87" fmla="*/ 6431153 h 6858000"/>
              <a:gd name="connsiteX88" fmla="*/ 1609132 w 1983504"/>
              <a:gd name="connsiteY88" fmla="*/ 6658805 h 6858000"/>
              <a:gd name="connsiteX89" fmla="*/ 1983504 w 1983504"/>
              <a:gd name="connsiteY89" fmla="*/ 6858000 h 6858000"/>
              <a:gd name="connsiteX90" fmla="*/ 0 w 1983504"/>
              <a:gd name="connsiteY9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1983504" h="6858000">
                <a:moveTo>
                  <a:pt x="0" y="0"/>
                </a:moveTo>
                <a:lnTo>
                  <a:pt x="1376658" y="0"/>
                </a:lnTo>
                <a:cubicBezTo>
                  <a:pt x="1482328" y="35571"/>
                  <a:pt x="1584980" y="78255"/>
                  <a:pt x="1690650" y="110269"/>
                </a:cubicBezTo>
                <a:cubicBezTo>
                  <a:pt x="1675553" y="145839"/>
                  <a:pt x="1660458" y="138725"/>
                  <a:pt x="1645361" y="135168"/>
                </a:cubicBezTo>
                <a:cubicBezTo>
                  <a:pt x="1554788" y="120941"/>
                  <a:pt x="1461194" y="110269"/>
                  <a:pt x="1373640" y="71141"/>
                </a:cubicBezTo>
                <a:cubicBezTo>
                  <a:pt x="1352504" y="64027"/>
                  <a:pt x="1328352" y="64027"/>
                  <a:pt x="1319295" y="88927"/>
                </a:cubicBezTo>
                <a:cubicBezTo>
                  <a:pt x="1304199" y="124497"/>
                  <a:pt x="1325332" y="145839"/>
                  <a:pt x="1346468" y="163625"/>
                </a:cubicBezTo>
                <a:cubicBezTo>
                  <a:pt x="1382696" y="195638"/>
                  <a:pt x="1424964" y="188525"/>
                  <a:pt x="1464213" y="192082"/>
                </a:cubicBezTo>
                <a:cubicBezTo>
                  <a:pt x="1572902" y="209867"/>
                  <a:pt x="1624228" y="259665"/>
                  <a:pt x="1648381" y="373491"/>
                </a:cubicBezTo>
                <a:cubicBezTo>
                  <a:pt x="1554788" y="327250"/>
                  <a:pt x="1461194" y="384162"/>
                  <a:pt x="1370620" y="352148"/>
                </a:cubicBezTo>
                <a:cubicBezTo>
                  <a:pt x="1346468" y="345034"/>
                  <a:pt x="1310237" y="355706"/>
                  <a:pt x="1322314" y="394834"/>
                </a:cubicBezTo>
                <a:cubicBezTo>
                  <a:pt x="1334390" y="430405"/>
                  <a:pt x="1373640" y="458860"/>
                  <a:pt x="1304199" y="451747"/>
                </a:cubicBezTo>
                <a:cubicBezTo>
                  <a:pt x="1252873" y="448189"/>
                  <a:pt x="1237778" y="405504"/>
                  <a:pt x="1222682" y="359262"/>
                </a:cubicBezTo>
                <a:cubicBezTo>
                  <a:pt x="1210606" y="334364"/>
                  <a:pt x="1177395" y="320135"/>
                  <a:pt x="1153242" y="334364"/>
                </a:cubicBezTo>
                <a:cubicBezTo>
                  <a:pt x="1123051" y="348592"/>
                  <a:pt x="1132108" y="387720"/>
                  <a:pt x="1132108" y="416176"/>
                </a:cubicBezTo>
                <a:cubicBezTo>
                  <a:pt x="1129088" y="469532"/>
                  <a:pt x="1153242" y="494431"/>
                  <a:pt x="1195509" y="505101"/>
                </a:cubicBezTo>
                <a:cubicBezTo>
                  <a:pt x="1246836" y="519330"/>
                  <a:pt x="1298160" y="537116"/>
                  <a:pt x="1364582" y="558458"/>
                </a:cubicBezTo>
                <a:cubicBezTo>
                  <a:pt x="1292122" y="594028"/>
                  <a:pt x="1237778" y="586915"/>
                  <a:pt x="1183434" y="558458"/>
                </a:cubicBezTo>
                <a:cubicBezTo>
                  <a:pt x="1117012" y="526444"/>
                  <a:pt x="1029458" y="483759"/>
                  <a:pt x="975114" y="522887"/>
                </a:cubicBezTo>
                <a:cubicBezTo>
                  <a:pt x="893597" y="579800"/>
                  <a:pt x="827176" y="544229"/>
                  <a:pt x="754716" y="533558"/>
                </a:cubicBezTo>
                <a:cubicBezTo>
                  <a:pt x="603758" y="512216"/>
                  <a:pt x="697352" y="480203"/>
                  <a:pt x="546395" y="462417"/>
                </a:cubicBezTo>
                <a:cubicBezTo>
                  <a:pt x="486012" y="455303"/>
                  <a:pt x="422610" y="426847"/>
                  <a:pt x="335056" y="465975"/>
                </a:cubicBezTo>
                <a:cubicBezTo>
                  <a:pt x="730563" y="672284"/>
                  <a:pt x="917750" y="658055"/>
                  <a:pt x="1270988" y="910606"/>
                </a:cubicBezTo>
                <a:cubicBezTo>
                  <a:pt x="1255893" y="935506"/>
                  <a:pt x="1240798" y="924835"/>
                  <a:pt x="1225701" y="921277"/>
                </a:cubicBezTo>
                <a:cubicBezTo>
                  <a:pt x="1201548" y="917720"/>
                  <a:pt x="1171356" y="903491"/>
                  <a:pt x="1165318" y="949734"/>
                </a:cubicBezTo>
                <a:cubicBezTo>
                  <a:pt x="1162298" y="985305"/>
                  <a:pt x="1180415" y="1003089"/>
                  <a:pt x="1210606" y="1006647"/>
                </a:cubicBezTo>
                <a:cubicBezTo>
                  <a:pt x="1298160" y="1020875"/>
                  <a:pt x="1376658" y="1070674"/>
                  <a:pt x="1455156" y="1113358"/>
                </a:cubicBezTo>
                <a:cubicBezTo>
                  <a:pt x="1491385" y="1131144"/>
                  <a:pt x="1530634" y="1156043"/>
                  <a:pt x="1515538" y="1220069"/>
                </a:cubicBezTo>
                <a:cubicBezTo>
                  <a:pt x="1485348" y="1237855"/>
                  <a:pt x="1464213" y="1212955"/>
                  <a:pt x="1440060" y="1209399"/>
                </a:cubicBezTo>
                <a:cubicBezTo>
                  <a:pt x="1415907" y="1205842"/>
                  <a:pt x="1358543" y="1220069"/>
                  <a:pt x="1373640" y="1230741"/>
                </a:cubicBezTo>
                <a:cubicBezTo>
                  <a:pt x="1443080" y="1269868"/>
                  <a:pt x="1316276" y="1365909"/>
                  <a:pt x="1400810" y="1365909"/>
                </a:cubicBezTo>
                <a:cubicBezTo>
                  <a:pt x="1539691" y="1365909"/>
                  <a:pt x="1615170" y="1536647"/>
                  <a:pt x="1748012" y="1540204"/>
                </a:cubicBezTo>
                <a:cubicBezTo>
                  <a:pt x="1769146" y="1540204"/>
                  <a:pt x="1778203" y="1572219"/>
                  <a:pt x="1778203" y="1597117"/>
                </a:cubicBezTo>
                <a:cubicBezTo>
                  <a:pt x="1778203" y="1629132"/>
                  <a:pt x="1757070" y="1632688"/>
                  <a:pt x="1735936" y="1636245"/>
                </a:cubicBezTo>
                <a:cubicBezTo>
                  <a:pt x="1702725" y="1639802"/>
                  <a:pt x="1666496" y="1597117"/>
                  <a:pt x="1624228" y="1657587"/>
                </a:cubicBezTo>
                <a:cubicBezTo>
                  <a:pt x="1702725" y="1693158"/>
                  <a:pt x="1784242" y="1728729"/>
                  <a:pt x="1781223" y="1849668"/>
                </a:cubicBezTo>
                <a:cubicBezTo>
                  <a:pt x="1781223" y="1881683"/>
                  <a:pt x="1814434" y="1895910"/>
                  <a:pt x="1838587" y="1903025"/>
                </a:cubicBezTo>
                <a:cubicBezTo>
                  <a:pt x="1880854" y="1917252"/>
                  <a:pt x="1914065" y="1938595"/>
                  <a:pt x="1938218" y="1984836"/>
                </a:cubicBezTo>
                <a:cubicBezTo>
                  <a:pt x="1938218" y="1995507"/>
                  <a:pt x="1938218" y="2002622"/>
                  <a:pt x="1938218" y="2013292"/>
                </a:cubicBezTo>
                <a:cubicBezTo>
                  <a:pt x="1932180" y="2123562"/>
                  <a:pt x="1871798" y="2120004"/>
                  <a:pt x="1805376" y="2102219"/>
                </a:cubicBezTo>
                <a:cubicBezTo>
                  <a:pt x="1726878" y="2080877"/>
                  <a:pt x="1648381" y="2038192"/>
                  <a:pt x="1563844" y="2077320"/>
                </a:cubicBezTo>
                <a:cubicBezTo>
                  <a:pt x="1681592" y="2130676"/>
                  <a:pt x="1811414" y="2134233"/>
                  <a:pt x="1920104" y="2208931"/>
                </a:cubicBezTo>
                <a:cubicBezTo>
                  <a:pt x="1515538" y="2223159"/>
                  <a:pt x="1159280" y="1984836"/>
                  <a:pt x="766792" y="1892353"/>
                </a:cubicBezTo>
                <a:cubicBezTo>
                  <a:pt x="778869" y="1952823"/>
                  <a:pt x="812080" y="1967051"/>
                  <a:pt x="839252" y="1974165"/>
                </a:cubicBezTo>
                <a:cubicBezTo>
                  <a:pt x="984170" y="2020407"/>
                  <a:pt x="1110974" y="2112891"/>
                  <a:pt x="1243816" y="2191146"/>
                </a:cubicBezTo>
                <a:cubicBezTo>
                  <a:pt x="1298160" y="2223159"/>
                  <a:pt x="1337410" y="2258731"/>
                  <a:pt x="1358543" y="2326314"/>
                </a:cubicBezTo>
                <a:cubicBezTo>
                  <a:pt x="1376658" y="2390340"/>
                  <a:pt x="1412888" y="2418796"/>
                  <a:pt x="1479310" y="2401012"/>
                </a:cubicBezTo>
                <a:cubicBezTo>
                  <a:pt x="1533654" y="2386784"/>
                  <a:pt x="1591018" y="2393898"/>
                  <a:pt x="1648381" y="2401012"/>
                </a:cubicBezTo>
                <a:cubicBezTo>
                  <a:pt x="1711782" y="2408126"/>
                  <a:pt x="1784242" y="2479267"/>
                  <a:pt x="1769146" y="2518395"/>
                </a:cubicBezTo>
                <a:cubicBezTo>
                  <a:pt x="1738956" y="2582422"/>
                  <a:pt x="1687630" y="2550408"/>
                  <a:pt x="1645361" y="2543294"/>
                </a:cubicBezTo>
                <a:cubicBezTo>
                  <a:pt x="1594036" y="2536181"/>
                  <a:pt x="1500444" y="2518395"/>
                  <a:pt x="1500444" y="2525509"/>
                </a:cubicBezTo>
                <a:cubicBezTo>
                  <a:pt x="1467232" y="2685576"/>
                  <a:pt x="1391754" y="2564636"/>
                  <a:pt x="1337410" y="2564636"/>
                </a:cubicBezTo>
                <a:cubicBezTo>
                  <a:pt x="1286084" y="2564636"/>
                  <a:pt x="1234759" y="2546851"/>
                  <a:pt x="1186452" y="2532623"/>
                </a:cubicBezTo>
                <a:cubicBezTo>
                  <a:pt x="1123051" y="2514837"/>
                  <a:pt x="1065688" y="2546851"/>
                  <a:pt x="1005304" y="2553965"/>
                </a:cubicBezTo>
                <a:cubicBezTo>
                  <a:pt x="950960" y="2561080"/>
                  <a:pt x="981150" y="2653563"/>
                  <a:pt x="947940" y="2692689"/>
                </a:cubicBezTo>
                <a:cubicBezTo>
                  <a:pt x="941903" y="2703362"/>
                  <a:pt x="935864" y="2703362"/>
                  <a:pt x="929826" y="2703362"/>
                </a:cubicBezTo>
                <a:cubicBezTo>
                  <a:pt x="911711" y="2980812"/>
                  <a:pt x="594701" y="2913227"/>
                  <a:pt x="594701" y="2923898"/>
                </a:cubicBezTo>
                <a:cubicBezTo>
                  <a:pt x="567529" y="2941684"/>
                  <a:pt x="534318" y="2899000"/>
                  <a:pt x="501108" y="2941684"/>
                </a:cubicBezTo>
                <a:cubicBezTo>
                  <a:pt x="643007" y="3137322"/>
                  <a:pt x="860386" y="3183563"/>
                  <a:pt x="1053610" y="3329402"/>
                </a:cubicBezTo>
                <a:cubicBezTo>
                  <a:pt x="893597" y="3379202"/>
                  <a:pt x="800002" y="3208463"/>
                  <a:pt x="682256" y="3229805"/>
                </a:cubicBezTo>
                <a:cubicBezTo>
                  <a:pt x="624893" y="3283162"/>
                  <a:pt x="796984" y="3368530"/>
                  <a:pt x="630932" y="3393429"/>
                </a:cubicBezTo>
                <a:cubicBezTo>
                  <a:pt x="703390" y="3439672"/>
                  <a:pt x="754716" y="3485914"/>
                  <a:pt x="806041" y="3539269"/>
                </a:cubicBezTo>
                <a:cubicBezTo>
                  <a:pt x="893597" y="3635309"/>
                  <a:pt x="911711" y="3699337"/>
                  <a:pt x="869444" y="3827390"/>
                </a:cubicBezTo>
                <a:cubicBezTo>
                  <a:pt x="842270" y="3912759"/>
                  <a:pt x="803022" y="3991015"/>
                  <a:pt x="839252" y="4090612"/>
                </a:cubicBezTo>
                <a:cubicBezTo>
                  <a:pt x="863405" y="4158196"/>
                  <a:pt x="854347" y="4204438"/>
                  <a:pt x="763774" y="4172424"/>
                </a:cubicBezTo>
                <a:cubicBezTo>
                  <a:pt x="667160" y="4140411"/>
                  <a:pt x="630932" y="4200882"/>
                  <a:pt x="655085" y="4321821"/>
                </a:cubicBezTo>
                <a:cubicBezTo>
                  <a:pt x="670179" y="4400076"/>
                  <a:pt x="655085" y="4424975"/>
                  <a:pt x="588662" y="4414305"/>
                </a:cubicBezTo>
                <a:cubicBezTo>
                  <a:pt x="516204" y="4403633"/>
                  <a:pt x="446764" y="4353835"/>
                  <a:pt x="356189" y="4378734"/>
                </a:cubicBezTo>
                <a:cubicBezTo>
                  <a:pt x="428648" y="4521016"/>
                  <a:pt x="582626" y="4478331"/>
                  <a:pt x="667160" y="4613499"/>
                </a:cubicBezTo>
                <a:cubicBezTo>
                  <a:pt x="567529" y="4613499"/>
                  <a:pt x="489031" y="4613499"/>
                  <a:pt x="416573" y="4585042"/>
                </a:cubicBezTo>
                <a:cubicBezTo>
                  <a:pt x="386381" y="4574373"/>
                  <a:pt x="353170" y="4560144"/>
                  <a:pt x="335056" y="4602828"/>
                </a:cubicBezTo>
                <a:cubicBezTo>
                  <a:pt x="313920" y="4652628"/>
                  <a:pt x="356189" y="4670412"/>
                  <a:pt x="380342" y="4677526"/>
                </a:cubicBezTo>
                <a:cubicBezTo>
                  <a:pt x="449784" y="4702425"/>
                  <a:pt x="504126" y="4759339"/>
                  <a:pt x="564510" y="4805580"/>
                </a:cubicBezTo>
                <a:cubicBezTo>
                  <a:pt x="694332" y="4905177"/>
                  <a:pt x="836233" y="4990547"/>
                  <a:pt x="944922" y="5154171"/>
                </a:cubicBezTo>
                <a:cubicBezTo>
                  <a:pt x="809060" y="5111487"/>
                  <a:pt x="706410" y="5011889"/>
                  <a:pt x="576586" y="4994104"/>
                </a:cubicBezTo>
                <a:cubicBezTo>
                  <a:pt x="688296" y="5143500"/>
                  <a:pt x="830194" y="5243097"/>
                  <a:pt x="963036" y="5353367"/>
                </a:cubicBezTo>
                <a:cubicBezTo>
                  <a:pt x="1002286" y="5385379"/>
                  <a:pt x="1041534" y="5406721"/>
                  <a:pt x="1047572" y="5474306"/>
                </a:cubicBezTo>
                <a:cubicBezTo>
                  <a:pt x="1065688" y="5605917"/>
                  <a:pt x="1113992" y="5712629"/>
                  <a:pt x="1222682" y="5769542"/>
                </a:cubicBezTo>
                <a:cubicBezTo>
                  <a:pt x="1222682" y="5769542"/>
                  <a:pt x="1216644" y="5790884"/>
                  <a:pt x="1213626" y="5801555"/>
                </a:cubicBezTo>
                <a:cubicBezTo>
                  <a:pt x="1147203" y="5805112"/>
                  <a:pt x="1095878" y="5726858"/>
                  <a:pt x="1014361" y="5755314"/>
                </a:cubicBezTo>
                <a:cubicBezTo>
                  <a:pt x="1095878" y="5862025"/>
                  <a:pt x="1162298" y="5954508"/>
                  <a:pt x="1274008" y="6004307"/>
                </a:cubicBezTo>
                <a:cubicBezTo>
                  <a:pt x="1364582" y="6043434"/>
                  <a:pt x="1476290" y="6068335"/>
                  <a:pt x="1542711" y="6196388"/>
                </a:cubicBezTo>
                <a:cubicBezTo>
                  <a:pt x="1467232" y="6221287"/>
                  <a:pt x="1409868" y="6189274"/>
                  <a:pt x="1352504" y="6167932"/>
                </a:cubicBezTo>
                <a:cubicBezTo>
                  <a:pt x="1264950" y="6132361"/>
                  <a:pt x="1177395" y="6093234"/>
                  <a:pt x="1089840" y="6057663"/>
                </a:cubicBezTo>
                <a:cubicBezTo>
                  <a:pt x="1056628" y="6043434"/>
                  <a:pt x="1020400" y="6036320"/>
                  <a:pt x="999266" y="6100347"/>
                </a:cubicBezTo>
                <a:cubicBezTo>
                  <a:pt x="1110974" y="6114575"/>
                  <a:pt x="1177395" y="6199945"/>
                  <a:pt x="1246836" y="6281757"/>
                </a:cubicBezTo>
                <a:cubicBezTo>
                  <a:pt x="1286084" y="6327999"/>
                  <a:pt x="1319295" y="6388469"/>
                  <a:pt x="1388735" y="6367127"/>
                </a:cubicBezTo>
                <a:cubicBezTo>
                  <a:pt x="1424964" y="6356456"/>
                  <a:pt x="1449118" y="6388469"/>
                  <a:pt x="1446099" y="6431153"/>
                </a:cubicBezTo>
                <a:cubicBezTo>
                  <a:pt x="1431002" y="6580550"/>
                  <a:pt x="1518558" y="6630349"/>
                  <a:pt x="1609132" y="6658805"/>
                </a:cubicBezTo>
                <a:cubicBezTo>
                  <a:pt x="1741974" y="6701489"/>
                  <a:pt x="1859720" y="6786859"/>
                  <a:pt x="1983504" y="6858000"/>
                </a:cubicBez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0" name="Picture 9" descr="A yellow emoji with blue eyes and a white background&#10;&#10;AI-generated content may be incorrect.">
            <a:extLst>
              <a:ext uri="{FF2B5EF4-FFF2-40B4-BE49-F238E27FC236}">
                <a16:creationId xmlns:a16="http://schemas.microsoft.com/office/drawing/2014/main" id="{F79C8643-DB64-9F8B-EB3F-D28FC851C45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-157" r="165" b="7239"/>
          <a:stretch>
            <a:fillRect/>
          </a:stretch>
        </p:blipFill>
        <p:spPr>
          <a:xfrm>
            <a:off x="2374710" y="812050"/>
            <a:ext cx="9173823" cy="52339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251589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-5705"/>
            <a:ext cx="12191990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5F0CD1-A2CA-591E-91B8-794BF48CCD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6851" y="637762"/>
            <a:ext cx="9888496" cy="900131"/>
          </a:xfrm>
        </p:spPr>
        <p:txBody>
          <a:bodyPr anchor="t">
            <a:normAutofit/>
          </a:bodyPr>
          <a:lstStyle/>
          <a:p>
            <a:r>
              <a:rPr lang="en-GB" sz="4000">
                <a:solidFill>
                  <a:schemeClr val="bg1"/>
                </a:solidFill>
              </a:rPr>
              <a:t>Reference list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12191990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010758"/>
            <a:ext cx="45719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1E349F-BAD4-4F11-FFFD-432F389F6D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5548" y="2217343"/>
            <a:ext cx="9880893" cy="395961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100">
                <a:latin typeface="Arial"/>
                <a:ea typeface="+mn-lt"/>
                <a:cs typeface="+mn-lt"/>
              </a:rPr>
              <a:t>College of Policing, 2022. </a:t>
            </a:r>
            <a:r>
              <a:rPr lang="en-GB" sz="1100" i="1">
                <a:latin typeface="Arial"/>
                <a:ea typeface="+mn-lt"/>
                <a:cs typeface="+mn-lt"/>
              </a:rPr>
              <a:t>Rape case management to be transformed by Crown Prosecution Service</a:t>
            </a:r>
            <a:r>
              <a:rPr lang="en-GB" sz="1100">
                <a:latin typeface="Arial"/>
                <a:ea typeface="+mn-lt"/>
                <a:cs typeface="+mn-lt"/>
              </a:rPr>
              <a:t>. Available at: </a:t>
            </a:r>
            <a:r>
              <a:rPr lang="en-GB" sz="1100">
                <a:latin typeface="Arial"/>
                <a:ea typeface="+mn-lt"/>
                <a:cs typeface="+mn-lt"/>
                <a:hlinkClick r:id="rId2"/>
              </a:rPr>
              <a:t>https://www.college.police.uk/article/rape-case-management-be-transformed-crown-prosecution-service</a:t>
            </a:r>
            <a:r>
              <a:rPr lang="en-GB" sz="1100">
                <a:latin typeface="Arial"/>
                <a:ea typeface="+mn-lt"/>
                <a:cs typeface="+mn-lt"/>
              </a:rPr>
              <a:t> [Accessed 30 Dec. 2025].</a:t>
            </a:r>
            <a:endParaRPr lang="en-GB" sz="1100">
              <a:latin typeface="Arial"/>
              <a:cs typeface="Arial"/>
            </a:endParaRPr>
          </a:p>
          <a:p>
            <a:r>
              <a:rPr lang="en-GB" sz="1100">
                <a:latin typeface="Arial"/>
                <a:ea typeface="+mn-lt"/>
                <a:cs typeface="+mn-lt"/>
              </a:rPr>
              <a:t>Crest Advisory, 2024. </a:t>
            </a:r>
            <a:r>
              <a:rPr lang="en-GB" sz="1100" i="1">
                <a:latin typeface="Arial"/>
                <a:ea typeface="+mn-lt"/>
                <a:cs typeface="+mn-lt"/>
              </a:rPr>
              <a:t>Violence Against Women and Girls (VAWG): Halving it Through Preparing</a:t>
            </a:r>
            <a:r>
              <a:rPr lang="en-GB" sz="1100">
                <a:latin typeface="Arial"/>
                <a:ea typeface="+mn-lt"/>
                <a:cs typeface="+mn-lt"/>
              </a:rPr>
              <a:t>. Available at: </a:t>
            </a:r>
            <a:r>
              <a:rPr lang="en-GB" sz="1100">
                <a:latin typeface="Arial"/>
                <a:ea typeface="+mn-lt"/>
                <a:cs typeface="+mn-lt"/>
                <a:hlinkClick r:id="rId3"/>
              </a:rPr>
              <a:t>https://www.crestadvisory.com/post/violence-against-women-and-girls-vawg-halving-it-through-preparing</a:t>
            </a:r>
            <a:r>
              <a:rPr lang="en-GB" sz="1100">
                <a:latin typeface="Arial"/>
                <a:ea typeface="+mn-lt"/>
                <a:cs typeface="+mn-lt"/>
              </a:rPr>
              <a:t> [Accessed 30 Dec. 2025].</a:t>
            </a:r>
            <a:endParaRPr lang="en-GB" sz="1100">
              <a:latin typeface="Arial"/>
              <a:cs typeface="Arial"/>
            </a:endParaRPr>
          </a:p>
          <a:p>
            <a:r>
              <a:rPr lang="en-GB" sz="1100">
                <a:latin typeface="Arial"/>
                <a:ea typeface="+mn-lt"/>
                <a:cs typeface="+mn-lt"/>
              </a:rPr>
              <a:t>CPS, 2020. </a:t>
            </a:r>
            <a:r>
              <a:rPr lang="en-GB" sz="1100" i="1">
                <a:latin typeface="Arial"/>
                <a:ea typeface="+mn-lt"/>
                <a:cs typeface="+mn-lt"/>
              </a:rPr>
              <a:t>Rape and Serious Sexual Offences (RASSO) 2025</a:t>
            </a:r>
            <a:r>
              <a:rPr lang="en-GB" sz="1100">
                <a:latin typeface="Arial"/>
                <a:ea typeface="+mn-lt"/>
                <a:cs typeface="+mn-lt"/>
              </a:rPr>
              <a:t>. Available at: </a:t>
            </a:r>
            <a:r>
              <a:rPr lang="en-GB" sz="1100">
                <a:latin typeface="Arial"/>
                <a:ea typeface="+mn-lt"/>
                <a:cs typeface="+mn-lt"/>
                <a:hlinkClick r:id="rId4"/>
              </a:rPr>
              <a:t>https://www.cps.gov.uk/publication/rape-and-serious-sexual-offences-rasso-2025</a:t>
            </a:r>
            <a:r>
              <a:rPr lang="en-GB" sz="1100">
                <a:latin typeface="Arial"/>
                <a:ea typeface="+mn-lt"/>
                <a:cs typeface="+mn-lt"/>
              </a:rPr>
              <a:t> [Accessed 29 Dec. 2025].</a:t>
            </a:r>
            <a:endParaRPr lang="en-GB" sz="1100">
              <a:latin typeface="Arial"/>
              <a:cs typeface="Arial"/>
            </a:endParaRPr>
          </a:p>
          <a:p>
            <a:r>
              <a:rPr lang="en-GB" sz="1100">
                <a:latin typeface="Arial"/>
                <a:ea typeface="+mn-lt"/>
                <a:cs typeface="+mn-lt"/>
              </a:rPr>
              <a:t>End Violence Against Women Coalition (EVAW), 2025. </a:t>
            </a:r>
            <a:r>
              <a:rPr lang="en-GB" sz="1100" i="1">
                <a:latin typeface="Arial"/>
                <a:ea typeface="+mn-lt"/>
                <a:cs typeface="+mn-lt"/>
              </a:rPr>
              <a:t>No Small Change: Making Halving VAWG a Reality – Snapshot Report (Fifth Edition)</a:t>
            </a:r>
            <a:r>
              <a:rPr lang="en-GB" sz="1100">
                <a:latin typeface="Arial"/>
                <a:ea typeface="+mn-lt"/>
                <a:cs typeface="+mn-lt"/>
              </a:rPr>
              <a:t>. Available at: </a:t>
            </a:r>
            <a:r>
              <a:rPr lang="en-GB" sz="1100">
                <a:latin typeface="Arial"/>
                <a:ea typeface="+mn-lt"/>
                <a:cs typeface="+mn-lt"/>
                <a:hlinkClick r:id="rId5"/>
              </a:rPr>
              <a:t>https://www.endviolenceagainstwomen.org.uk/wp-content/uploads/2025/03/Snapshot-report-2025-web.pdf</a:t>
            </a:r>
            <a:r>
              <a:rPr lang="en-GB" sz="1100">
                <a:latin typeface="Arial"/>
                <a:ea typeface="+mn-lt"/>
                <a:cs typeface="+mn-lt"/>
              </a:rPr>
              <a:t> [Accessed 29 Dec. 2025].</a:t>
            </a:r>
            <a:endParaRPr lang="en-GB" sz="1100">
              <a:latin typeface="Arial"/>
              <a:cs typeface="Arial"/>
            </a:endParaRPr>
          </a:p>
          <a:p>
            <a:r>
              <a:rPr lang="en-GB" sz="1100">
                <a:latin typeface="Arial"/>
                <a:ea typeface="+mn-lt"/>
                <a:cs typeface="+mn-lt"/>
              </a:rPr>
              <a:t>Galop, 2025. </a:t>
            </a:r>
            <a:r>
              <a:rPr lang="en-GB" sz="1100" i="1">
                <a:latin typeface="Arial"/>
                <a:ea typeface="+mn-lt"/>
                <a:cs typeface="+mn-lt"/>
              </a:rPr>
              <a:t>Our policy and research work</a:t>
            </a:r>
            <a:r>
              <a:rPr lang="en-GB" sz="1100">
                <a:latin typeface="Arial"/>
                <a:ea typeface="+mn-lt"/>
                <a:cs typeface="+mn-lt"/>
              </a:rPr>
              <a:t>. Available at: </a:t>
            </a:r>
            <a:r>
              <a:rPr lang="en-GB" sz="1100">
                <a:latin typeface="Arial"/>
                <a:ea typeface="+mn-lt"/>
                <a:cs typeface="+mn-lt"/>
                <a:hlinkClick r:id="rId6"/>
              </a:rPr>
              <a:t>https://www.galop.org.uk/our-policy-research-work</a:t>
            </a:r>
            <a:r>
              <a:rPr lang="en-GB" sz="1100">
                <a:latin typeface="Arial"/>
                <a:ea typeface="+mn-lt"/>
                <a:cs typeface="+mn-lt"/>
              </a:rPr>
              <a:t> [Accessed 6 Jan. 2026].</a:t>
            </a:r>
            <a:endParaRPr lang="en-GB" sz="1100">
              <a:latin typeface="Arial"/>
              <a:cs typeface="Arial"/>
            </a:endParaRPr>
          </a:p>
          <a:p>
            <a:r>
              <a:rPr lang="en-GB" sz="1100">
                <a:latin typeface="Arial"/>
                <a:ea typeface="+mn-lt"/>
                <a:cs typeface="+mn-lt"/>
              </a:rPr>
              <a:t>Home Office, 2025. </a:t>
            </a:r>
            <a:r>
              <a:rPr lang="en-GB" sz="1100" i="1">
                <a:latin typeface="Arial"/>
                <a:ea typeface="+mn-lt"/>
                <a:cs typeface="+mn-lt"/>
              </a:rPr>
              <a:t>New £13m police centre to tackle violence against women and girls</a:t>
            </a:r>
            <a:r>
              <a:rPr lang="en-GB" sz="1100">
                <a:latin typeface="Arial"/>
                <a:ea typeface="+mn-lt"/>
                <a:cs typeface="+mn-lt"/>
              </a:rPr>
              <a:t>. Available at: </a:t>
            </a:r>
            <a:r>
              <a:rPr lang="en-GB" sz="1100">
                <a:latin typeface="Arial"/>
                <a:ea typeface="+mn-lt"/>
                <a:cs typeface="+mn-lt"/>
                <a:hlinkClick r:id="rId7"/>
              </a:rPr>
              <a:t>https://www.gov.uk/government/news/new-13m-police-centre-to-tackle-violence-against-women-and-girls</a:t>
            </a:r>
            <a:r>
              <a:rPr lang="en-GB" sz="1100">
                <a:latin typeface="Arial"/>
                <a:ea typeface="+mn-lt"/>
                <a:cs typeface="+mn-lt"/>
              </a:rPr>
              <a:t> [Accessed 30 Dec. 2025].</a:t>
            </a:r>
            <a:endParaRPr lang="en-GB" sz="1100">
              <a:latin typeface="Arial"/>
              <a:cs typeface="Arial"/>
            </a:endParaRPr>
          </a:p>
          <a:p>
            <a:r>
              <a:rPr lang="en-GB" sz="1100">
                <a:latin typeface="Arial"/>
                <a:ea typeface="+mn-lt"/>
                <a:cs typeface="+mn-lt"/>
              </a:rPr>
              <a:t>Home Office &amp; Ministry of Justice, 2025. </a:t>
            </a:r>
            <a:r>
              <a:rPr lang="en-GB" sz="1100" i="1">
                <a:latin typeface="Arial"/>
                <a:ea typeface="+mn-lt"/>
                <a:cs typeface="+mn-lt"/>
              </a:rPr>
              <a:t>Crime and Policing Bill 2025: Reducing Violence Against Women and Girls (VAWG) – Factsheet</a:t>
            </a:r>
            <a:r>
              <a:rPr lang="en-GB" sz="1100">
                <a:latin typeface="Arial"/>
                <a:ea typeface="+mn-lt"/>
                <a:cs typeface="+mn-lt"/>
              </a:rPr>
              <a:t>. Available at: </a:t>
            </a:r>
            <a:r>
              <a:rPr lang="en-GB" sz="1100">
                <a:latin typeface="Arial"/>
                <a:ea typeface="+mn-lt"/>
                <a:cs typeface="+mn-lt"/>
                <a:hlinkClick r:id="rId8"/>
              </a:rPr>
              <a:t>https://www.gov.uk/government/publications/crime-and-policing-bill-2025-factsheets/crime-and-policing-bill-reducing-violence-against-women-and-girls-vawg-factsheet</a:t>
            </a:r>
            <a:r>
              <a:rPr lang="en-GB" sz="1100">
                <a:latin typeface="Arial"/>
                <a:ea typeface="+mn-lt"/>
                <a:cs typeface="+mn-lt"/>
              </a:rPr>
              <a:t> [Accessed 30 Dec. 2025].</a:t>
            </a:r>
            <a:endParaRPr lang="en-GB" sz="1100">
              <a:latin typeface="Arial"/>
              <a:cs typeface="Arial"/>
            </a:endParaRPr>
          </a:p>
          <a:p>
            <a:r>
              <a:rPr lang="en-GB" sz="1100">
                <a:latin typeface="Arial"/>
                <a:ea typeface="+mn-lt"/>
                <a:cs typeface="+mn-lt"/>
              </a:rPr>
              <a:t>Kotecha, S. &amp; Smith, A., 2025. </a:t>
            </a:r>
            <a:r>
              <a:rPr lang="en-GB" sz="1100" i="1">
                <a:latin typeface="Arial"/>
                <a:ea typeface="+mn-lt"/>
                <a:cs typeface="+mn-lt"/>
              </a:rPr>
              <a:t>All police forces to get specialist sexual offence teams, Mahmood pledges</a:t>
            </a:r>
            <a:r>
              <a:rPr lang="en-GB" sz="1100">
                <a:latin typeface="Arial"/>
                <a:ea typeface="+mn-lt"/>
                <a:cs typeface="+mn-lt"/>
              </a:rPr>
              <a:t>. BBC News. Available at: </a:t>
            </a:r>
            <a:r>
              <a:rPr lang="en-GB" sz="1100">
                <a:latin typeface="Arial"/>
                <a:ea typeface="+mn-lt"/>
                <a:cs typeface="+mn-lt"/>
                <a:hlinkClick r:id="rId9"/>
              </a:rPr>
              <a:t>https://www.bbc.co.uk/news/articles/cj69w7kezdzo</a:t>
            </a:r>
            <a:r>
              <a:rPr lang="en-GB" sz="1100">
                <a:latin typeface="Arial"/>
                <a:ea typeface="+mn-lt"/>
                <a:cs typeface="+mn-lt"/>
              </a:rPr>
              <a:t> [Accessed 29 Dec. 2025].</a:t>
            </a:r>
            <a:endParaRPr lang="en-GB" sz="1100">
              <a:latin typeface="Arial"/>
              <a:cs typeface="Arial"/>
            </a:endParaRPr>
          </a:p>
          <a:p>
            <a:endParaRPr lang="en-GB" sz="1100"/>
          </a:p>
          <a:p>
            <a:endParaRPr lang="en-GB" sz="1100"/>
          </a:p>
        </p:txBody>
      </p:sp>
    </p:spTree>
    <p:extLst>
      <p:ext uri="{BB962C8B-B14F-4D97-AF65-F5344CB8AC3E}">
        <p14:creationId xmlns:p14="http://schemas.microsoft.com/office/powerpoint/2010/main" val="426796226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-5705"/>
            <a:ext cx="12191990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93AC57-2F05-3C49-DFE6-D50ACBF3AD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6851" y="637762"/>
            <a:ext cx="9888496" cy="900131"/>
          </a:xfrm>
        </p:spPr>
        <p:txBody>
          <a:bodyPr anchor="t">
            <a:normAutofit/>
          </a:bodyPr>
          <a:lstStyle/>
          <a:p>
            <a:r>
              <a:rPr lang="en-GB" sz="4000">
                <a:solidFill>
                  <a:schemeClr val="bg1"/>
                </a:solidFill>
              </a:rPr>
              <a:t>Reference List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12191990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010758"/>
            <a:ext cx="45719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27D73F-AEB3-EA27-AA72-61A30E9150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5548" y="2217343"/>
            <a:ext cx="9880893" cy="395961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000">
                <a:latin typeface="Arial"/>
                <a:cs typeface="Arial"/>
              </a:rPr>
              <a:t>Metropolitan Police, 2025. </a:t>
            </a:r>
            <a:r>
              <a:rPr lang="en-GB" sz="1000" i="1">
                <a:latin typeface="Arial"/>
                <a:cs typeface="Arial"/>
              </a:rPr>
              <a:t>Our response to issues raised by the crimes of Wayne Couzens</a:t>
            </a:r>
            <a:r>
              <a:rPr lang="en-GB" sz="1000">
                <a:latin typeface="Arial"/>
                <a:cs typeface="Arial"/>
              </a:rPr>
              <a:t>. Available at: </a:t>
            </a:r>
            <a:r>
              <a:rPr lang="en-GB" sz="1000">
                <a:latin typeface="Arial"/>
                <a:cs typeface="Arial"/>
                <a:hlinkClick r:id="rId2"/>
              </a:rPr>
              <a:t>https://www.met.police.uk/police-forces/metropolitan-police/areas/notices/our-response-to-issues-raised-by-the-crimes-of-wayne-couzens/</a:t>
            </a:r>
            <a:r>
              <a:rPr lang="en-GB" sz="1000">
                <a:latin typeface="Arial"/>
                <a:cs typeface="Arial"/>
              </a:rPr>
              <a:t> [Accessed 30 Dec. 2025].</a:t>
            </a:r>
          </a:p>
          <a:p>
            <a:r>
              <a:rPr lang="en-GB" sz="1000">
                <a:latin typeface="Arial"/>
                <a:cs typeface="Arial"/>
              </a:rPr>
              <a:t>Morton, J., 2021. </a:t>
            </a:r>
            <a:r>
              <a:rPr lang="en-GB" sz="1000" i="1">
                <a:latin typeface="Arial"/>
                <a:cs typeface="Arial"/>
              </a:rPr>
              <a:t>Sarah Everard: Wayne Couzens jailed for life for murder</a:t>
            </a:r>
            <a:r>
              <a:rPr lang="en-GB" sz="1000">
                <a:latin typeface="Arial"/>
                <a:cs typeface="Arial"/>
              </a:rPr>
              <a:t>. BBC News. Available at: </a:t>
            </a:r>
            <a:r>
              <a:rPr lang="en-GB" sz="1000">
                <a:latin typeface="Arial"/>
                <a:cs typeface="Arial"/>
                <a:hlinkClick r:id="rId3"/>
              </a:rPr>
              <a:t>https://www.bbc.co.uk/news/uk-58746108</a:t>
            </a:r>
            <a:r>
              <a:rPr lang="en-GB" sz="1000">
                <a:latin typeface="Arial"/>
                <a:cs typeface="Arial"/>
              </a:rPr>
              <a:t> [Accessed 30 Dec. 2025].</a:t>
            </a:r>
          </a:p>
          <a:p>
            <a:r>
              <a:rPr lang="en-GB" sz="1000">
                <a:latin typeface="Arial"/>
                <a:cs typeface="Arial"/>
              </a:rPr>
              <a:t>National Police Chiefs’ Council (NPCC), 2024. </a:t>
            </a:r>
            <a:r>
              <a:rPr lang="en-GB" sz="1000" i="1">
                <a:latin typeface="Arial"/>
                <a:cs typeface="Arial"/>
              </a:rPr>
              <a:t>Call to action as VAWG epidemic deepens</a:t>
            </a:r>
            <a:r>
              <a:rPr lang="en-GB" sz="1000">
                <a:latin typeface="Arial"/>
                <a:cs typeface="Arial"/>
              </a:rPr>
              <a:t>. Available at: </a:t>
            </a:r>
            <a:r>
              <a:rPr lang="en-GB" sz="1000">
                <a:latin typeface="Arial"/>
                <a:cs typeface="Arial"/>
                <a:hlinkClick r:id="rId4"/>
              </a:rPr>
              <a:t>https://news.npcc.police.uk/releases/call-to-action-as-violence-against-women-and-girls-epidemic-deepens-1</a:t>
            </a:r>
            <a:r>
              <a:rPr lang="en-GB" sz="1000">
                <a:latin typeface="Arial"/>
                <a:cs typeface="Arial"/>
              </a:rPr>
              <a:t> [Accessed 29 Dec. 2025].</a:t>
            </a:r>
          </a:p>
          <a:p>
            <a:r>
              <a:rPr lang="en-GB" sz="1000">
                <a:latin typeface="Arial"/>
                <a:cs typeface="Arial"/>
              </a:rPr>
              <a:t>North East Lincolnshire Council, 2025. </a:t>
            </a:r>
            <a:r>
              <a:rPr lang="en-GB" sz="1000" i="1">
                <a:latin typeface="Arial"/>
                <a:cs typeface="Arial"/>
              </a:rPr>
              <a:t>Violence Against Women and Girls Factsheet</a:t>
            </a:r>
            <a:r>
              <a:rPr lang="en-GB" sz="1000">
                <a:latin typeface="Arial"/>
                <a:cs typeface="Arial"/>
              </a:rPr>
              <a:t>. Available at: </a:t>
            </a:r>
            <a:r>
              <a:rPr lang="en-GB" sz="1000">
                <a:latin typeface="Arial"/>
                <a:cs typeface="Arial"/>
                <a:hlinkClick r:id="rId5"/>
              </a:rPr>
              <a:t>https://www.nelincs.gov.uk/assets/uploads/2025/07/Violence-Against-Women-and-Girls-Factsheet.pdf</a:t>
            </a:r>
            <a:r>
              <a:rPr lang="en-GB" sz="1000">
                <a:latin typeface="Arial"/>
                <a:cs typeface="Arial"/>
              </a:rPr>
              <a:t> [Accessed 29 Dec. 2025].</a:t>
            </a:r>
          </a:p>
          <a:p>
            <a:r>
              <a:rPr lang="en-GB" sz="1000">
                <a:latin typeface="Arial"/>
                <a:cs typeface="Arial"/>
              </a:rPr>
              <a:t>Pearcey, J., et al., 2024. ‘Violence against women and girls in Dorset, United Kingdom: an epidemiological study of perpetrators and locations based on police records’, </a:t>
            </a:r>
            <a:r>
              <a:rPr lang="en-GB" sz="1000" i="1">
                <a:latin typeface="Arial"/>
                <a:cs typeface="Arial"/>
              </a:rPr>
              <a:t>Humanities &amp; Social Sciences Communications</a:t>
            </a:r>
            <a:r>
              <a:rPr lang="en-GB" sz="1000">
                <a:latin typeface="Arial"/>
                <a:cs typeface="Arial"/>
              </a:rPr>
              <a:t>, 11(1). Available at: </a:t>
            </a:r>
            <a:r>
              <a:rPr lang="en-GB" sz="1000">
                <a:latin typeface="Arial"/>
                <a:cs typeface="Arial"/>
                <a:hlinkClick r:id="rId6"/>
              </a:rPr>
              <a:t>https://doi.org/10.1057/s41599-024-04021-1</a:t>
            </a:r>
            <a:r>
              <a:rPr lang="en-GB" sz="1000">
                <a:latin typeface="Arial"/>
                <a:cs typeface="Arial"/>
              </a:rPr>
              <a:t> [Accessed 30 Dec. 2025].</a:t>
            </a:r>
          </a:p>
          <a:p>
            <a:r>
              <a:rPr lang="en-GB" sz="1000">
                <a:latin typeface="Arial"/>
                <a:cs typeface="Arial"/>
              </a:rPr>
              <a:t>Pickering, S., Dorussen, H., Hansen, M.E., Reifler, J., Scotto, T., Sunahara, Y. &amp; Yen, D., 2024. </a:t>
            </a:r>
            <a:r>
              <a:rPr lang="en-GB" sz="1000" i="1">
                <a:latin typeface="Arial"/>
                <a:cs typeface="Arial"/>
              </a:rPr>
              <a:t>London, you have a problem with women: trust towards the police in England</a:t>
            </a:r>
            <a:r>
              <a:rPr lang="en-GB" sz="1000">
                <a:latin typeface="Arial"/>
                <a:cs typeface="Arial"/>
              </a:rPr>
              <a:t>. Policing and Society.</a:t>
            </a:r>
          </a:p>
          <a:p>
            <a:r>
              <a:rPr lang="en-GB" sz="1000">
                <a:latin typeface="Arial"/>
                <a:cs typeface="Arial"/>
              </a:rPr>
              <a:t>Safeguarding Network, 2023. </a:t>
            </a:r>
            <a:r>
              <a:rPr lang="en-GB" sz="1000" i="1">
                <a:latin typeface="Arial"/>
                <a:cs typeface="Arial"/>
              </a:rPr>
              <a:t>The VAWG Strategy – What it Means for Educators</a:t>
            </a:r>
            <a:r>
              <a:rPr lang="en-GB" sz="1000">
                <a:latin typeface="Arial"/>
                <a:cs typeface="Arial"/>
              </a:rPr>
              <a:t>. Available at: </a:t>
            </a:r>
            <a:r>
              <a:rPr lang="en-GB" sz="1000">
                <a:latin typeface="Arial"/>
                <a:cs typeface="Arial"/>
                <a:hlinkClick r:id="rId7"/>
              </a:rPr>
              <a:t>https://safeguarding.network/blog/the-vawg-strategy-what-it-means-for-educators</a:t>
            </a:r>
            <a:r>
              <a:rPr lang="en-GB" sz="1000">
                <a:latin typeface="Arial"/>
                <a:cs typeface="Arial"/>
              </a:rPr>
              <a:t> [Accessed 6 Jan. 2026].</a:t>
            </a:r>
          </a:p>
          <a:p>
            <a:r>
              <a:rPr lang="en-GB" sz="1000">
                <a:latin typeface="Arial"/>
                <a:cs typeface="Arial"/>
              </a:rPr>
              <a:t>Violence Reduction Unit / Vulnerability Knowledge and Practice Programme (VKPP) &amp; National Police Chiefs’ Council (NPCC), 2024. </a:t>
            </a:r>
            <a:r>
              <a:rPr lang="en-GB" sz="1000" i="1">
                <a:latin typeface="Arial"/>
                <a:cs typeface="Arial"/>
              </a:rPr>
              <a:t>National Policing Statement for Violence Against Women and Girls (VAWG)</a:t>
            </a:r>
            <a:r>
              <a:rPr lang="en-GB" sz="1000">
                <a:latin typeface="Arial"/>
                <a:cs typeface="Arial"/>
              </a:rPr>
              <a:t>. Available at: </a:t>
            </a:r>
            <a:r>
              <a:rPr lang="en-GB" sz="1000">
                <a:latin typeface="Arial"/>
                <a:cs typeface="Arial"/>
                <a:hlinkClick r:id="rId8"/>
              </a:rPr>
              <a:t>https://www.vkpp.org.uk/assets/National-policing-statement.pdf</a:t>
            </a:r>
            <a:r>
              <a:rPr lang="en-GB" sz="1000">
                <a:latin typeface="Arial"/>
                <a:cs typeface="Arial"/>
              </a:rPr>
              <a:t> [Accessed 30 Dec. 2025].</a:t>
            </a:r>
          </a:p>
          <a:p>
            <a:r>
              <a:rPr lang="en-GB" sz="1000">
                <a:latin typeface="Arial"/>
                <a:cs typeface="Arial"/>
              </a:rPr>
              <a:t>House of Commons Library, 2025. </a:t>
            </a:r>
            <a:r>
              <a:rPr lang="en-GB" sz="1000" i="1">
                <a:latin typeface="Arial"/>
                <a:cs typeface="Arial"/>
              </a:rPr>
              <a:t>Tackling violence against women and girls</a:t>
            </a:r>
            <a:r>
              <a:rPr lang="en-GB" sz="1000">
                <a:latin typeface="Arial"/>
                <a:cs typeface="Arial"/>
              </a:rPr>
              <a:t>. UK Parliament research briefing</a:t>
            </a:r>
            <a:r>
              <a:rPr lang="en-GB" sz="1000" dirty="0">
                <a:latin typeface="Arial"/>
                <a:cs typeface="Arial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02969102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820AAA-3877-39F7-ED99-744E88E5E2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 Declaration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A22AEB-D06A-F72D-6EB2-722861594B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latin typeface="Arial"/>
                <a:cs typeface="Arial"/>
              </a:rPr>
              <a:t>I confirm that I have not used any AI tools in the research and creation of this assignment. I confirm that I have not presented any AI generated materials as my own work. I confirm I have copies of my drafts, notes, and other resources I used, which I may be asked to provide in evidence. 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392468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office theme</vt:lpstr>
      <vt:lpstr>VAWG</vt:lpstr>
      <vt:lpstr>Context Page</vt:lpstr>
      <vt:lpstr>How effective is the UK policing response to violence against women and girls, and what systemic reforms are needed to ensure consistent protection, justice, and prevention across all communities?</vt:lpstr>
      <vt:lpstr>Introduction</vt:lpstr>
      <vt:lpstr>Scope and Context against VAWG in the UK</vt:lpstr>
      <vt:lpstr>How common is it? </vt:lpstr>
      <vt:lpstr>Why does it matter?</vt:lpstr>
      <vt:lpstr>Current Policing Responses to VAWG</vt:lpstr>
      <vt:lpstr>Current Policing responses to VAWG- continued</vt:lpstr>
      <vt:lpstr>How Effective Is the Policing Response? (Strengths)</vt:lpstr>
      <vt:lpstr>National Centre for VAWG and Public Protection (NCVPP)</vt:lpstr>
      <vt:lpstr>Weaknesses in the UK Policing Response</vt:lpstr>
      <vt:lpstr>Case studies – Sarah Everard</vt:lpstr>
      <vt:lpstr>Systemic Reforms Needed to Improve the Policing Response to VAWG</vt:lpstr>
      <vt:lpstr>Conclusion</vt:lpstr>
      <vt:lpstr>PowerPoint Presentation</vt:lpstr>
      <vt:lpstr>Reference list</vt:lpstr>
      <vt:lpstr>Reference List</vt:lpstr>
      <vt:lpstr>AI Declaration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1012</cp:revision>
  <dcterms:created xsi:type="dcterms:W3CDTF">2025-12-26T16:59:37Z</dcterms:created>
  <dcterms:modified xsi:type="dcterms:W3CDTF">2026-01-08T22:13:39Z</dcterms:modified>
</cp:coreProperties>
</file>