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26/01/2019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DA22C9C-A03D-47BD-82BA-F6E4886873C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866729"/>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69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48732C-98A8-4E44-8109-EF197CC4D2C5}"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9192484"/>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48732C-98A8-4E44-8109-EF197CC4D2C5}"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7421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48732C-98A8-4E44-8109-EF197CC4D2C5}"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22C9C-A03D-47BD-82BA-F6E4886873C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423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48732C-98A8-4E44-8109-EF197CC4D2C5}"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22C9C-A03D-47BD-82BA-F6E4886873C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3738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48732C-98A8-4E44-8109-EF197CC4D2C5}"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22C9C-A03D-47BD-82BA-F6E4886873CE}" type="slidenum">
              <a:rPr lang="en-GB" smtClean="0"/>
              <a:t>‹#›</a:t>
            </a:fld>
            <a:endParaRPr lang="en-GB"/>
          </a:p>
        </p:txBody>
      </p:sp>
    </p:spTree>
    <p:extLst>
      <p:ext uri="{BB962C8B-B14F-4D97-AF65-F5344CB8AC3E}">
        <p14:creationId xmlns:p14="http://schemas.microsoft.com/office/powerpoint/2010/main" val="274496039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48732C-98A8-4E44-8109-EF197CC4D2C5}"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20443"/>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648732C-98A8-4E44-8109-EF197CC4D2C5}" type="datetimeFigureOut">
              <a:rPr lang="en-GB" smtClean="0"/>
              <a:t>26/01/2019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713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2466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6521910"/>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648732C-98A8-4E44-8109-EF197CC4D2C5}" type="datetimeFigureOut">
              <a:rPr lang="en-GB" smtClean="0"/>
              <a:t>26/01/2019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DA22C9C-A03D-47BD-82BA-F6E4886873C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2732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Managing Organisations</a:t>
            </a:r>
          </a:p>
        </p:txBody>
      </p:sp>
      <p:sp>
        <p:nvSpPr>
          <p:cNvPr id="3" name="Subtitle 2"/>
          <p:cNvSpPr>
            <a:spLocks noGrp="1"/>
          </p:cNvSpPr>
          <p:nvPr>
            <p:ph type="subTitle" idx="1"/>
          </p:nvPr>
        </p:nvSpPr>
        <p:spPr/>
        <p:txBody>
          <a:bodyPr/>
          <a:lstStyle/>
          <a:p>
            <a:r>
              <a:rPr lang="en-GB" dirty="0"/>
              <a:t>Level 4 health and social care</a:t>
            </a:r>
          </a:p>
        </p:txBody>
      </p:sp>
    </p:spTree>
    <p:extLst>
      <p:ext uri="{BB962C8B-B14F-4D97-AF65-F5344CB8AC3E}">
        <p14:creationId xmlns:p14="http://schemas.microsoft.com/office/powerpoint/2010/main" val="4294478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81200" y="282575"/>
            <a:ext cx="8229600" cy="1143000"/>
          </a:xfrm>
        </p:spPr>
        <p:txBody>
          <a:bodyPr/>
          <a:lstStyle/>
          <a:p>
            <a:br>
              <a:rPr lang="en-GB" altLang="en-US"/>
            </a:br>
            <a:r>
              <a:rPr lang="en-GB" altLang="en-US"/>
              <a:t>The meaning of management</a:t>
            </a:r>
          </a:p>
        </p:txBody>
      </p:sp>
      <p:sp>
        <p:nvSpPr>
          <p:cNvPr id="19459" name="Rectangle 3"/>
          <p:cNvSpPr>
            <a:spLocks noGrp="1" noChangeArrowheads="1"/>
          </p:cNvSpPr>
          <p:nvPr>
            <p:ph type="body" idx="1"/>
          </p:nvPr>
        </p:nvSpPr>
        <p:spPr>
          <a:xfrm>
            <a:off x="1946275" y="1730376"/>
            <a:ext cx="8229600" cy="4525963"/>
          </a:xfrm>
        </p:spPr>
        <p:txBody>
          <a:bodyPr>
            <a:normAutofit fontScale="92500" lnSpcReduction="20000"/>
          </a:bodyPr>
          <a:lstStyle/>
          <a:p>
            <a:pPr>
              <a:buFontTx/>
              <a:buNone/>
            </a:pPr>
            <a:r>
              <a:rPr lang="en-GB" altLang="en-US" sz="2800" i="1" dirty="0"/>
              <a:t>‘</a:t>
            </a:r>
          </a:p>
          <a:p>
            <a:pPr>
              <a:buFontTx/>
              <a:buNone/>
            </a:pPr>
            <a:r>
              <a:rPr lang="en-GB" altLang="en-US" sz="2800" i="1" dirty="0"/>
              <a:t>Management is active, not theoretical. It is about changing behaviour and making things happen.  It is about developing people, working with them, reaching objectives and achieving results.  Indeed, all the research into how managers spend their time reveals that they are creatures of the moment, perpetually immersed in the nitty-gritty of making things happen’.</a:t>
            </a:r>
            <a:endParaRPr lang="en-GB" altLang="en-US" sz="2800" dirty="0"/>
          </a:p>
          <a:p>
            <a:pPr>
              <a:buFontTx/>
              <a:buNone/>
            </a:pPr>
            <a:endParaRPr lang="en-GB" altLang="en-US" sz="2800" dirty="0"/>
          </a:p>
          <a:p>
            <a:pPr>
              <a:buNone/>
            </a:pPr>
            <a:r>
              <a:rPr lang="en-GB" altLang="en-US" dirty="0"/>
              <a:t>Source: Crainer cited by Mullins,  (2013)</a:t>
            </a:r>
          </a:p>
        </p:txBody>
      </p:sp>
    </p:spTree>
    <p:extLst>
      <p:ext uri="{BB962C8B-B14F-4D97-AF65-F5344CB8AC3E}">
        <p14:creationId xmlns:p14="http://schemas.microsoft.com/office/powerpoint/2010/main" val="346238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You have been given the role of managers for the level </a:t>
            </a:r>
            <a:r>
              <a:rPr lang="en-GB"/>
              <a:t>4 nursing </a:t>
            </a:r>
            <a:r>
              <a:rPr lang="en-GB" dirty="0"/>
              <a:t>programme.  </a:t>
            </a:r>
          </a:p>
          <a:p>
            <a:r>
              <a:rPr lang="en-GB" dirty="0"/>
              <a:t>As part of your role you must design a code of conduct list for all students studying on the programme</a:t>
            </a:r>
          </a:p>
          <a:p>
            <a:r>
              <a:rPr lang="en-GB" dirty="0"/>
              <a:t>You must also create a set of disciplinary procedures for those students that do not comply with the code of conduct regulations</a:t>
            </a:r>
          </a:p>
        </p:txBody>
      </p:sp>
    </p:spTree>
    <p:extLst>
      <p:ext uri="{BB962C8B-B14F-4D97-AF65-F5344CB8AC3E}">
        <p14:creationId xmlns:p14="http://schemas.microsoft.com/office/powerpoint/2010/main" val="14047367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budgeting part two ihm</Template>
  <TotalTime>6</TotalTime>
  <Words>140</Words>
  <Application>Microsoft Office PowerPoint</Application>
  <PresentationFormat>Widescreen</PresentationFormat>
  <Paragraphs>11</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Gill Sans MT</vt:lpstr>
      <vt:lpstr>Gallery</vt:lpstr>
      <vt:lpstr>Managing Organisations</vt:lpstr>
      <vt:lpstr> The meaning of management</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Organisations</dc:title>
  <dc:creator>Marie Pitson</dc:creator>
  <cp:lastModifiedBy>Tania Davies</cp:lastModifiedBy>
  <cp:revision>2</cp:revision>
  <dcterms:created xsi:type="dcterms:W3CDTF">2017-10-05T08:31:04Z</dcterms:created>
  <dcterms:modified xsi:type="dcterms:W3CDTF">2019-01-26T15:34:57Z</dcterms:modified>
</cp:coreProperties>
</file>