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573" r:id="rId2"/>
    <p:sldId id="581" r:id="rId3"/>
    <p:sldId id="572" r:id="rId4"/>
    <p:sldId id="580" r:id="rId5"/>
    <p:sldId id="390" r:id="rId6"/>
    <p:sldId id="328" r:id="rId7"/>
    <p:sldId id="329" r:id="rId8"/>
    <p:sldId id="561" r:id="rId9"/>
    <p:sldId id="256" r:id="rId10"/>
    <p:sldId id="259" r:id="rId11"/>
    <p:sldId id="397" r:id="rId12"/>
    <p:sldId id="374" r:id="rId13"/>
    <p:sldId id="272" r:id="rId14"/>
    <p:sldId id="577" r:id="rId15"/>
    <p:sldId id="576" r:id="rId16"/>
    <p:sldId id="574" r:id="rId17"/>
    <p:sldId id="575" r:id="rId18"/>
    <p:sldId id="57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45AFFE-4068-4084-8089-02A378CC044D}" v="12" dt="2024-10-01T19:21:48.5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48" y="2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Gardner" userId="32a3b49f-52b0-4a7d-8a0d-c44fdf742dfe" providerId="ADAL" clId="{7A45AFFE-4068-4084-8089-02A378CC044D}"/>
    <pc:docChg chg="undo custSel addSld delSld modSld sldOrd">
      <pc:chgData name="David Gardner" userId="32a3b49f-52b0-4a7d-8a0d-c44fdf742dfe" providerId="ADAL" clId="{7A45AFFE-4068-4084-8089-02A378CC044D}" dt="2024-10-01T19:21:48.505" v="386" actId="1076"/>
      <pc:docMkLst>
        <pc:docMk/>
      </pc:docMkLst>
      <pc:sldChg chg="addSp modSp mod">
        <pc:chgData name="David Gardner" userId="32a3b49f-52b0-4a7d-8a0d-c44fdf742dfe" providerId="ADAL" clId="{7A45AFFE-4068-4084-8089-02A378CC044D}" dt="2024-10-01T19:21:11.245" v="380" actId="1582"/>
        <pc:sldMkLst>
          <pc:docMk/>
          <pc:sldMk cId="390994407" sldId="256"/>
        </pc:sldMkLst>
        <pc:cxnChg chg="add mod">
          <ac:chgData name="David Gardner" userId="32a3b49f-52b0-4a7d-8a0d-c44fdf742dfe" providerId="ADAL" clId="{7A45AFFE-4068-4084-8089-02A378CC044D}" dt="2024-10-01T19:21:11.245" v="380" actId="1582"/>
          <ac:cxnSpMkLst>
            <pc:docMk/>
            <pc:sldMk cId="390994407" sldId="256"/>
            <ac:cxnSpMk id="5" creationId="{796D3CEC-A1E1-E7D7-7B99-9BE78C997839}"/>
          </ac:cxnSpMkLst>
        </pc:cxnChg>
      </pc:sldChg>
      <pc:sldChg chg="modSp mod">
        <pc:chgData name="David Gardner" userId="32a3b49f-52b0-4a7d-8a0d-c44fdf742dfe" providerId="ADAL" clId="{7A45AFFE-4068-4084-8089-02A378CC044D}" dt="2024-10-01T19:21:48.505" v="386" actId="1076"/>
        <pc:sldMkLst>
          <pc:docMk/>
          <pc:sldMk cId="1007564357" sldId="259"/>
        </pc:sldMkLst>
        <pc:spChg chg="mod">
          <ac:chgData name="David Gardner" userId="32a3b49f-52b0-4a7d-8a0d-c44fdf742dfe" providerId="ADAL" clId="{7A45AFFE-4068-4084-8089-02A378CC044D}" dt="2024-10-01T19:21:45.013" v="385" actId="1076"/>
          <ac:spMkLst>
            <pc:docMk/>
            <pc:sldMk cId="1007564357" sldId="259"/>
            <ac:spMk id="5" creationId="{F0AD8E6D-36C3-43BE-A0BE-2D8D2B3A03A5}"/>
          </ac:spMkLst>
        </pc:spChg>
        <pc:picChg chg="mod">
          <ac:chgData name="David Gardner" userId="32a3b49f-52b0-4a7d-8a0d-c44fdf742dfe" providerId="ADAL" clId="{7A45AFFE-4068-4084-8089-02A378CC044D}" dt="2024-10-01T19:21:48.505" v="386" actId="1076"/>
          <ac:picMkLst>
            <pc:docMk/>
            <pc:sldMk cId="1007564357" sldId="259"/>
            <ac:picMk id="6" creationId="{C19038F7-F6E9-4820-BA2F-8FBEC27573B6}"/>
          </ac:picMkLst>
        </pc:picChg>
      </pc:sldChg>
      <pc:sldChg chg="del">
        <pc:chgData name="David Gardner" userId="32a3b49f-52b0-4a7d-8a0d-c44fdf742dfe" providerId="ADAL" clId="{7A45AFFE-4068-4084-8089-02A378CC044D}" dt="2024-10-01T19:06:25.637" v="4" actId="47"/>
        <pc:sldMkLst>
          <pc:docMk/>
          <pc:sldMk cId="0" sldId="266"/>
        </pc:sldMkLst>
      </pc:sldChg>
      <pc:sldChg chg="del ord">
        <pc:chgData name="David Gardner" userId="32a3b49f-52b0-4a7d-8a0d-c44fdf742dfe" providerId="ADAL" clId="{7A45AFFE-4068-4084-8089-02A378CC044D}" dt="2024-10-01T19:07:52.592" v="16" actId="47"/>
        <pc:sldMkLst>
          <pc:docMk/>
          <pc:sldMk cId="0" sldId="269"/>
        </pc:sldMkLst>
      </pc:sldChg>
      <pc:sldChg chg="addSp delSp modSp mod">
        <pc:chgData name="David Gardner" userId="32a3b49f-52b0-4a7d-8a0d-c44fdf742dfe" providerId="ADAL" clId="{7A45AFFE-4068-4084-8089-02A378CC044D}" dt="2024-10-01T19:14:27.598" v="77" actId="14100"/>
        <pc:sldMkLst>
          <pc:docMk/>
          <pc:sldMk cId="0" sldId="274"/>
        </pc:sldMkLst>
        <pc:spChg chg="mod">
          <ac:chgData name="David Gardner" userId="32a3b49f-52b0-4a7d-8a0d-c44fdf742dfe" providerId="ADAL" clId="{7A45AFFE-4068-4084-8089-02A378CC044D}" dt="2024-10-01T19:13:26.688" v="73" actId="113"/>
          <ac:spMkLst>
            <pc:docMk/>
            <pc:sldMk cId="0" sldId="274"/>
            <ac:spMk id="25602" creationId="{E64097B0-6345-4CC4-9472-CA577738B3B6}"/>
          </ac:spMkLst>
        </pc:spChg>
        <pc:spChg chg="mod">
          <ac:chgData name="David Gardner" userId="32a3b49f-52b0-4a7d-8a0d-c44fdf742dfe" providerId="ADAL" clId="{7A45AFFE-4068-4084-8089-02A378CC044D}" dt="2024-10-01T19:12:11.195" v="68" actId="27636"/>
          <ac:spMkLst>
            <pc:docMk/>
            <pc:sldMk cId="0" sldId="274"/>
            <ac:spMk id="36867" creationId="{8CAE9801-CEC6-45D2-A291-B0F2FBEB48BB}"/>
          </ac:spMkLst>
        </pc:spChg>
        <pc:picChg chg="del">
          <ac:chgData name="David Gardner" userId="32a3b49f-52b0-4a7d-8a0d-c44fdf742dfe" providerId="ADAL" clId="{7A45AFFE-4068-4084-8089-02A378CC044D}" dt="2024-10-01T19:10:57.041" v="62" actId="478"/>
          <ac:picMkLst>
            <pc:docMk/>
            <pc:sldMk cId="0" sldId="274"/>
            <ac:picMk id="4" creationId="{515F30C1-77DA-4372-B927-146589E6AF56}"/>
          </ac:picMkLst>
        </pc:picChg>
        <pc:picChg chg="add del mod">
          <ac:chgData name="David Gardner" userId="32a3b49f-52b0-4a7d-8a0d-c44fdf742dfe" providerId="ADAL" clId="{7A45AFFE-4068-4084-8089-02A378CC044D}" dt="2024-10-01T19:13:32.033" v="74" actId="478"/>
          <ac:picMkLst>
            <pc:docMk/>
            <pc:sldMk cId="0" sldId="274"/>
            <ac:picMk id="1026" creationId="{5E565610-9FCB-9D3B-74D5-4514FEA5601E}"/>
          </ac:picMkLst>
        </pc:picChg>
        <pc:picChg chg="add mod">
          <ac:chgData name="David Gardner" userId="32a3b49f-52b0-4a7d-8a0d-c44fdf742dfe" providerId="ADAL" clId="{7A45AFFE-4068-4084-8089-02A378CC044D}" dt="2024-10-01T19:14:27.598" v="77" actId="14100"/>
          <ac:picMkLst>
            <pc:docMk/>
            <pc:sldMk cId="0" sldId="274"/>
            <ac:picMk id="1028" creationId="{CB1FF651-C40D-0CF1-0B5B-A4B02D3893DE}"/>
          </ac:picMkLst>
        </pc:picChg>
      </pc:sldChg>
      <pc:sldChg chg="del">
        <pc:chgData name="David Gardner" userId="32a3b49f-52b0-4a7d-8a0d-c44fdf742dfe" providerId="ADAL" clId="{7A45AFFE-4068-4084-8089-02A378CC044D}" dt="2024-10-01T19:08:12.414" v="35" actId="47"/>
        <pc:sldMkLst>
          <pc:docMk/>
          <pc:sldMk cId="3044081464" sldId="278"/>
        </pc:sldMkLst>
      </pc:sldChg>
      <pc:sldChg chg="del">
        <pc:chgData name="David Gardner" userId="32a3b49f-52b0-4a7d-8a0d-c44fdf742dfe" providerId="ADAL" clId="{7A45AFFE-4068-4084-8089-02A378CC044D}" dt="2024-10-01T19:07:56.559" v="20" actId="47"/>
        <pc:sldMkLst>
          <pc:docMk/>
          <pc:sldMk cId="0" sldId="280"/>
        </pc:sldMkLst>
      </pc:sldChg>
      <pc:sldChg chg="del">
        <pc:chgData name="David Gardner" userId="32a3b49f-52b0-4a7d-8a0d-c44fdf742dfe" providerId="ADAL" clId="{7A45AFFE-4068-4084-8089-02A378CC044D}" dt="2024-10-01T19:08:13.494" v="36" actId="47"/>
        <pc:sldMkLst>
          <pc:docMk/>
          <pc:sldMk cId="659793162" sldId="282"/>
        </pc:sldMkLst>
      </pc:sldChg>
      <pc:sldChg chg="del">
        <pc:chgData name="David Gardner" userId="32a3b49f-52b0-4a7d-8a0d-c44fdf742dfe" providerId="ADAL" clId="{7A45AFFE-4068-4084-8089-02A378CC044D}" dt="2024-10-01T19:09:19.318" v="54" actId="47"/>
        <pc:sldMkLst>
          <pc:docMk/>
          <pc:sldMk cId="2069540828" sldId="289"/>
        </pc:sldMkLst>
      </pc:sldChg>
      <pc:sldChg chg="del">
        <pc:chgData name="David Gardner" userId="32a3b49f-52b0-4a7d-8a0d-c44fdf742dfe" providerId="ADAL" clId="{7A45AFFE-4068-4084-8089-02A378CC044D}" dt="2024-10-01T19:09:17.957" v="53" actId="47"/>
        <pc:sldMkLst>
          <pc:docMk/>
          <pc:sldMk cId="3896245139" sldId="291"/>
        </pc:sldMkLst>
      </pc:sldChg>
      <pc:sldChg chg="del">
        <pc:chgData name="David Gardner" userId="32a3b49f-52b0-4a7d-8a0d-c44fdf742dfe" providerId="ADAL" clId="{7A45AFFE-4068-4084-8089-02A378CC044D}" dt="2024-10-01T19:07:58.647" v="22" actId="47"/>
        <pc:sldMkLst>
          <pc:docMk/>
          <pc:sldMk cId="0" sldId="294"/>
        </pc:sldMkLst>
      </pc:sldChg>
      <pc:sldChg chg="del">
        <pc:chgData name="David Gardner" userId="32a3b49f-52b0-4a7d-8a0d-c44fdf742dfe" providerId="ADAL" clId="{7A45AFFE-4068-4084-8089-02A378CC044D}" dt="2024-10-01T19:07:57.451" v="21" actId="47"/>
        <pc:sldMkLst>
          <pc:docMk/>
          <pc:sldMk cId="0" sldId="296"/>
        </pc:sldMkLst>
      </pc:sldChg>
      <pc:sldChg chg="modSp add del mod">
        <pc:chgData name="David Gardner" userId="32a3b49f-52b0-4a7d-8a0d-c44fdf742dfe" providerId="ADAL" clId="{7A45AFFE-4068-4084-8089-02A378CC044D}" dt="2024-10-01T19:10:21.613" v="61" actId="47"/>
        <pc:sldMkLst>
          <pc:docMk/>
          <pc:sldMk cId="3327513381" sldId="297"/>
        </pc:sldMkLst>
        <pc:spChg chg="mod">
          <ac:chgData name="David Gardner" userId="32a3b49f-52b0-4a7d-8a0d-c44fdf742dfe" providerId="ADAL" clId="{7A45AFFE-4068-4084-8089-02A378CC044D}" dt="2024-10-01T19:09:30.621" v="59" actId="1076"/>
          <ac:spMkLst>
            <pc:docMk/>
            <pc:sldMk cId="3327513381" sldId="297"/>
            <ac:spMk id="70662" creationId="{1B7ACD42-E0FD-49E2-8633-85AD9AA3C546}"/>
          </ac:spMkLst>
        </pc:spChg>
      </pc:sldChg>
      <pc:sldChg chg="del">
        <pc:chgData name="David Gardner" userId="32a3b49f-52b0-4a7d-8a0d-c44fdf742dfe" providerId="ADAL" clId="{7A45AFFE-4068-4084-8089-02A378CC044D}" dt="2024-10-01T19:07:54.072" v="17" actId="47"/>
        <pc:sldMkLst>
          <pc:docMk/>
          <pc:sldMk cId="0" sldId="306"/>
        </pc:sldMkLst>
      </pc:sldChg>
      <pc:sldChg chg="del">
        <pc:chgData name="David Gardner" userId="32a3b49f-52b0-4a7d-8a0d-c44fdf742dfe" providerId="ADAL" clId="{7A45AFFE-4068-4084-8089-02A378CC044D}" dt="2024-10-01T19:06:17.386" v="2" actId="47"/>
        <pc:sldMkLst>
          <pc:docMk/>
          <pc:sldMk cId="0" sldId="311"/>
        </pc:sldMkLst>
      </pc:sldChg>
      <pc:sldChg chg="del">
        <pc:chgData name="David Gardner" userId="32a3b49f-52b0-4a7d-8a0d-c44fdf742dfe" providerId="ADAL" clId="{7A45AFFE-4068-4084-8089-02A378CC044D}" dt="2024-10-01T19:06:15.511" v="0" actId="47"/>
        <pc:sldMkLst>
          <pc:docMk/>
          <pc:sldMk cId="0" sldId="319"/>
        </pc:sldMkLst>
      </pc:sldChg>
      <pc:sldChg chg="del">
        <pc:chgData name="David Gardner" userId="32a3b49f-52b0-4a7d-8a0d-c44fdf742dfe" providerId="ADAL" clId="{7A45AFFE-4068-4084-8089-02A378CC044D}" dt="2024-10-01T19:06:16.495" v="1" actId="47"/>
        <pc:sldMkLst>
          <pc:docMk/>
          <pc:sldMk cId="0" sldId="320"/>
        </pc:sldMkLst>
      </pc:sldChg>
      <pc:sldChg chg="del">
        <pc:chgData name="David Gardner" userId="32a3b49f-52b0-4a7d-8a0d-c44fdf742dfe" providerId="ADAL" clId="{7A45AFFE-4068-4084-8089-02A378CC044D}" dt="2024-10-01T19:08:49" v="50" actId="47"/>
        <pc:sldMkLst>
          <pc:docMk/>
          <pc:sldMk cId="471574095" sldId="327"/>
        </pc:sldMkLst>
      </pc:sldChg>
      <pc:sldChg chg="modSp mod">
        <pc:chgData name="David Gardner" userId="32a3b49f-52b0-4a7d-8a0d-c44fdf742dfe" providerId="ADAL" clId="{7A45AFFE-4068-4084-8089-02A378CC044D}" dt="2024-10-01T19:20:33.909" v="375" actId="1076"/>
        <pc:sldMkLst>
          <pc:docMk/>
          <pc:sldMk cId="1706211564" sldId="329"/>
        </pc:sldMkLst>
        <pc:spChg chg="mod">
          <ac:chgData name="David Gardner" userId="32a3b49f-52b0-4a7d-8a0d-c44fdf742dfe" providerId="ADAL" clId="{7A45AFFE-4068-4084-8089-02A378CC044D}" dt="2024-10-01T19:20:31.772" v="374" actId="1076"/>
          <ac:spMkLst>
            <pc:docMk/>
            <pc:sldMk cId="1706211564" sldId="329"/>
            <ac:spMk id="4" creationId="{BC8F41A7-5F31-49F5-ADEE-59E4EACE1218}"/>
          </ac:spMkLst>
        </pc:spChg>
        <pc:spChg chg="mod">
          <ac:chgData name="David Gardner" userId="32a3b49f-52b0-4a7d-8a0d-c44fdf742dfe" providerId="ADAL" clId="{7A45AFFE-4068-4084-8089-02A378CC044D}" dt="2024-10-01T19:20:33.909" v="375" actId="1076"/>
          <ac:spMkLst>
            <pc:docMk/>
            <pc:sldMk cId="1706211564" sldId="329"/>
            <ac:spMk id="8" creationId="{2A0A0987-1F29-4884-A9A1-1465886DC7B7}"/>
          </ac:spMkLst>
        </pc:spChg>
      </pc:sldChg>
      <pc:sldChg chg="del">
        <pc:chgData name="David Gardner" userId="32a3b49f-52b0-4a7d-8a0d-c44fdf742dfe" providerId="ADAL" clId="{7A45AFFE-4068-4084-8089-02A378CC044D}" dt="2024-10-01T19:07:55.031" v="18" actId="47"/>
        <pc:sldMkLst>
          <pc:docMk/>
          <pc:sldMk cId="0" sldId="332"/>
        </pc:sldMkLst>
      </pc:sldChg>
      <pc:sldChg chg="del">
        <pc:chgData name="David Gardner" userId="32a3b49f-52b0-4a7d-8a0d-c44fdf742dfe" providerId="ADAL" clId="{7A45AFFE-4068-4084-8089-02A378CC044D}" dt="2024-10-01T19:06:53.718" v="7" actId="47"/>
        <pc:sldMkLst>
          <pc:docMk/>
          <pc:sldMk cId="0" sldId="333"/>
        </pc:sldMkLst>
      </pc:sldChg>
      <pc:sldChg chg="del">
        <pc:chgData name="David Gardner" userId="32a3b49f-52b0-4a7d-8a0d-c44fdf742dfe" providerId="ADAL" clId="{7A45AFFE-4068-4084-8089-02A378CC044D}" dt="2024-10-01T19:07:55.821" v="19" actId="47"/>
        <pc:sldMkLst>
          <pc:docMk/>
          <pc:sldMk cId="0" sldId="337"/>
        </pc:sldMkLst>
      </pc:sldChg>
      <pc:sldChg chg="del">
        <pc:chgData name="David Gardner" userId="32a3b49f-52b0-4a7d-8a0d-c44fdf742dfe" providerId="ADAL" clId="{7A45AFFE-4068-4084-8089-02A378CC044D}" dt="2024-10-01T19:07:05.732" v="9" actId="47"/>
        <pc:sldMkLst>
          <pc:docMk/>
          <pc:sldMk cId="0" sldId="344"/>
        </pc:sldMkLst>
      </pc:sldChg>
      <pc:sldChg chg="del">
        <pc:chgData name="David Gardner" userId="32a3b49f-52b0-4a7d-8a0d-c44fdf742dfe" providerId="ADAL" clId="{7A45AFFE-4068-4084-8089-02A378CC044D}" dt="2024-10-01T19:07:06.597" v="10" actId="47"/>
        <pc:sldMkLst>
          <pc:docMk/>
          <pc:sldMk cId="0" sldId="345"/>
        </pc:sldMkLst>
      </pc:sldChg>
      <pc:sldChg chg="del">
        <pc:chgData name="David Gardner" userId="32a3b49f-52b0-4a7d-8a0d-c44fdf742dfe" providerId="ADAL" clId="{7A45AFFE-4068-4084-8089-02A378CC044D}" dt="2024-10-01T19:07:07.506" v="11" actId="47"/>
        <pc:sldMkLst>
          <pc:docMk/>
          <pc:sldMk cId="0" sldId="347"/>
        </pc:sldMkLst>
      </pc:sldChg>
      <pc:sldChg chg="del">
        <pc:chgData name="David Gardner" userId="32a3b49f-52b0-4a7d-8a0d-c44fdf742dfe" providerId="ADAL" clId="{7A45AFFE-4068-4084-8089-02A378CC044D}" dt="2024-10-01T19:08:01.506" v="24" actId="47"/>
        <pc:sldMkLst>
          <pc:docMk/>
          <pc:sldMk cId="0" sldId="348"/>
        </pc:sldMkLst>
      </pc:sldChg>
      <pc:sldChg chg="del">
        <pc:chgData name="David Gardner" userId="32a3b49f-52b0-4a7d-8a0d-c44fdf742dfe" providerId="ADAL" clId="{7A45AFFE-4068-4084-8089-02A378CC044D}" dt="2024-10-01T19:08:56.545" v="52" actId="47"/>
        <pc:sldMkLst>
          <pc:docMk/>
          <pc:sldMk cId="1773955693" sldId="371"/>
        </pc:sldMkLst>
      </pc:sldChg>
      <pc:sldChg chg="del">
        <pc:chgData name="David Gardner" userId="32a3b49f-52b0-4a7d-8a0d-c44fdf742dfe" providerId="ADAL" clId="{7A45AFFE-4068-4084-8089-02A378CC044D}" dt="2024-10-01T19:08:55.340" v="51" actId="47"/>
        <pc:sldMkLst>
          <pc:docMk/>
          <pc:sldMk cId="2817464479" sldId="377"/>
        </pc:sldMkLst>
      </pc:sldChg>
      <pc:sldChg chg="del">
        <pc:chgData name="David Gardner" userId="32a3b49f-52b0-4a7d-8a0d-c44fdf742dfe" providerId="ADAL" clId="{7A45AFFE-4068-4084-8089-02A378CC044D}" dt="2024-10-01T19:08:03.953" v="27" actId="47"/>
        <pc:sldMkLst>
          <pc:docMk/>
          <pc:sldMk cId="1149989211" sldId="490"/>
        </pc:sldMkLst>
      </pc:sldChg>
      <pc:sldChg chg="del">
        <pc:chgData name="David Gardner" userId="32a3b49f-52b0-4a7d-8a0d-c44fdf742dfe" providerId="ADAL" clId="{7A45AFFE-4068-4084-8089-02A378CC044D}" dt="2024-10-01T19:08:04.750" v="28" actId="47"/>
        <pc:sldMkLst>
          <pc:docMk/>
          <pc:sldMk cId="2866013030" sldId="491"/>
        </pc:sldMkLst>
      </pc:sldChg>
      <pc:sldChg chg="del">
        <pc:chgData name="David Gardner" userId="32a3b49f-52b0-4a7d-8a0d-c44fdf742dfe" providerId="ADAL" clId="{7A45AFFE-4068-4084-8089-02A378CC044D}" dt="2024-10-01T19:08:16.331" v="38" actId="47"/>
        <pc:sldMkLst>
          <pc:docMk/>
          <pc:sldMk cId="1530669827" sldId="492"/>
        </pc:sldMkLst>
      </pc:sldChg>
      <pc:sldChg chg="del">
        <pc:chgData name="David Gardner" userId="32a3b49f-52b0-4a7d-8a0d-c44fdf742dfe" providerId="ADAL" clId="{7A45AFFE-4068-4084-8089-02A378CC044D}" dt="2024-10-01T19:07:16.663" v="12" actId="47"/>
        <pc:sldMkLst>
          <pc:docMk/>
          <pc:sldMk cId="306845066" sldId="493"/>
        </pc:sldMkLst>
      </pc:sldChg>
      <pc:sldChg chg="add del">
        <pc:chgData name="David Gardner" userId="32a3b49f-52b0-4a7d-8a0d-c44fdf742dfe" providerId="ADAL" clId="{7A45AFFE-4068-4084-8089-02A378CC044D}" dt="2024-10-01T19:08:05.598" v="29" actId="47"/>
        <pc:sldMkLst>
          <pc:docMk/>
          <pc:sldMk cId="0" sldId="502"/>
        </pc:sldMkLst>
      </pc:sldChg>
      <pc:sldChg chg="del">
        <pc:chgData name="David Gardner" userId="32a3b49f-52b0-4a7d-8a0d-c44fdf742dfe" providerId="ADAL" clId="{7A45AFFE-4068-4084-8089-02A378CC044D}" dt="2024-10-01T19:08:03.331" v="26" actId="47"/>
        <pc:sldMkLst>
          <pc:docMk/>
          <pc:sldMk cId="0" sldId="518"/>
        </pc:sldMkLst>
      </pc:sldChg>
      <pc:sldChg chg="del">
        <pc:chgData name="David Gardner" userId="32a3b49f-52b0-4a7d-8a0d-c44fdf742dfe" providerId="ADAL" clId="{7A45AFFE-4068-4084-8089-02A378CC044D}" dt="2024-10-01T19:08:07.442" v="31" actId="47"/>
        <pc:sldMkLst>
          <pc:docMk/>
          <pc:sldMk cId="0" sldId="527"/>
        </pc:sldMkLst>
      </pc:sldChg>
      <pc:sldChg chg="del">
        <pc:chgData name="David Gardner" userId="32a3b49f-52b0-4a7d-8a0d-c44fdf742dfe" providerId="ADAL" clId="{7A45AFFE-4068-4084-8089-02A378CC044D}" dt="2024-10-01T19:08:09.525" v="33" actId="47"/>
        <pc:sldMkLst>
          <pc:docMk/>
          <pc:sldMk cId="0" sldId="529"/>
        </pc:sldMkLst>
      </pc:sldChg>
      <pc:sldChg chg="del">
        <pc:chgData name="David Gardner" userId="32a3b49f-52b0-4a7d-8a0d-c44fdf742dfe" providerId="ADAL" clId="{7A45AFFE-4068-4084-8089-02A378CC044D}" dt="2024-10-01T19:08:10.592" v="34" actId="47"/>
        <pc:sldMkLst>
          <pc:docMk/>
          <pc:sldMk cId="0" sldId="530"/>
        </pc:sldMkLst>
      </pc:sldChg>
      <pc:sldChg chg="del">
        <pc:chgData name="David Gardner" userId="32a3b49f-52b0-4a7d-8a0d-c44fdf742dfe" providerId="ADAL" clId="{7A45AFFE-4068-4084-8089-02A378CC044D}" dt="2024-10-01T19:08:08.392" v="32" actId="47"/>
        <pc:sldMkLst>
          <pc:docMk/>
          <pc:sldMk cId="0" sldId="531"/>
        </pc:sldMkLst>
      </pc:sldChg>
      <pc:sldChg chg="del">
        <pc:chgData name="David Gardner" userId="32a3b49f-52b0-4a7d-8a0d-c44fdf742dfe" providerId="ADAL" clId="{7A45AFFE-4068-4084-8089-02A378CC044D}" dt="2024-10-01T19:08:06.284" v="30" actId="47"/>
        <pc:sldMkLst>
          <pc:docMk/>
          <pc:sldMk cId="0" sldId="532"/>
        </pc:sldMkLst>
      </pc:sldChg>
      <pc:sldChg chg="del">
        <pc:chgData name="David Gardner" userId="32a3b49f-52b0-4a7d-8a0d-c44fdf742dfe" providerId="ADAL" clId="{7A45AFFE-4068-4084-8089-02A378CC044D}" dt="2024-10-01T19:08:17.052" v="39" actId="47"/>
        <pc:sldMkLst>
          <pc:docMk/>
          <pc:sldMk cId="0" sldId="533"/>
        </pc:sldMkLst>
      </pc:sldChg>
      <pc:sldChg chg="del">
        <pc:chgData name="David Gardner" userId="32a3b49f-52b0-4a7d-8a0d-c44fdf742dfe" providerId="ADAL" clId="{7A45AFFE-4068-4084-8089-02A378CC044D}" dt="2024-10-01T19:08:18.463" v="40" actId="47"/>
        <pc:sldMkLst>
          <pc:docMk/>
          <pc:sldMk cId="0" sldId="543"/>
        </pc:sldMkLst>
      </pc:sldChg>
      <pc:sldChg chg="del">
        <pc:chgData name="David Gardner" userId="32a3b49f-52b0-4a7d-8a0d-c44fdf742dfe" providerId="ADAL" clId="{7A45AFFE-4068-4084-8089-02A378CC044D}" dt="2024-10-01T19:08:19.541" v="41" actId="47"/>
        <pc:sldMkLst>
          <pc:docMk/>
          <pc:sldMk cId="0" sldId="545"/>
        </pc:sldMkLst>
      </pc:sldChg>
      <pc:sldChg chg="del">
        <pc:chgData name="David Gardner" userId="32a3b49f-52b0-4a7d-8a0d-c44fdf742dfe" providerId="ADAL" clId="{7A45AFFE-4068-4084-8089-02A378CC044D}" dt="2024-10-01T19:08:20.960" v="42" actId="47"/>
        <pc:sldMkLst>
          <pc:docMk/>
          <pc:sldMk cId="0" sldId="547"/>
        </pc:sldMkLst>
      </pc:sldChg>
      <pc:sldChg chg="del">
        <pc:chgData name="David Gardner" userId="32a3b49f-52b0-4a7d-8a0d-c44fdf742dfe" providerId="ADAL" clId="{7A45AFFE-4068-4084-8089-02A378CC044D}" dt="2024-10-01T19:08:30.602" v="43" actId="47"/>
        <pc:sldMkLst>
          <pc:docMk/>
          <pc:sldMk cId="0" sldId="551"/>
        </pc:sldMkLst>
      </pc:sldChg>
      <pc:sldChg chg="del">
        <pc:chgData name="David Gardner" userId="32a3b49f-52b0-4a7d-8a0d-c44fdf742dfe" providerId="ADAL" clId="{7A45AFFE-4068-4084-8089-02A378CC044D}" dt="2024-10-01T19:08:32.441" v="44" actId="47"/>
        <pc:sldMkLst>
          <pc:docMk/>
          <pc:sldMk cId="0" sldId="552"/>
        </pc:sldMkLst>
      </pc:sldChg>
      <pc:sldChg chg="del">
        <pc:chgData name="David Gardner" userId="32a3b49f-52b0-4a7d-8a0d-c44fdf742dfe" providerId="ADAL" clId="{7A45AFFE-4068-4084-8089-02A378CC044D}" dt="2024-10-01T19:08:33.230" v="45" actId="47"/>
        <pc:sldMkLst>
          <pc:docMk/>
          <pc:sldMk cId="0" sldId="553"/>
        </pc:sldMkLst>
      </pc:sldChg>
      <pc:sldChg chg="del">
        <pc:chgData name="David Gardner" userId="32a3b49f-52b0-4a7d-8a0d-c44fdf742dfe" providerId="ADAL" clId="{7A45AFFE-4068-4084-8089-02A378CC044D}" dt="2024-10-01T19:08:34.299" v="46" actId="47"/>
        <pc:sldMkLst>
          <pc:docMk/>
          <pc:sldMk cId="0" sldId="554"/>
        </pc:sldMkLst>
      </pc:sldChg>
      <pc:sldChg chg="del">
        <pc:chgData name="David Gardner" userId="32a3b49f-52b0-4a7d-8a0d-c44fdf742dfe" providerId="ADAL" clId="{7A45AFFE-4068-4084-8089-02A378CC044D}" dt="2024-10-01T19:08:36.292" v="47" actId="47"/>
        <pc:sldMkLst>
          <pc:docMk/>
          <pc:sldMk cId="0" sldId="555"/>
        </pc:sldMkLst>
      </pc:sldChg>
      <pc:sldChg chg="del">
        <pc:chgData name="David Gardner" userId="32a3b49f-52b0-4a7d-8a0d-c44fdf742dfe" providerId="ADAL" clId="{7A45AFFE-4068-4084-8089-02A378CC044D}" dt="2024-10-01T19:08:37.565" v="48" actId="47"/>
        <pc:sldMkLst>
          <pc:docMk/>
          <pc:sldMk cId="0" sldId="556"/>
        </pc:sldMkLst>
      </pc:sldChg>
      <pc:sldChg chg="del">
        <pc:chgData name="David Gardner" userId="32a3b49f-52b0-4a7d-8a0d-c44fdf742dfe" providerId="ADAL" clId="{7A45AFFE-4068-4084-8089-02A378CC044D}" dt="2024-10-01T19:08:38.435" v="49" actId="47"/>
        <pc:sldMkLst>
          <pc:docMk/>
          <pc:sldMk cId="0" sldId="557"/>
        </pc:sldMkLst>
      </pc:sldChg>
      <pc:sldChg chg="del">
        <pc:chgData name="David Gardner" userId="32a3b49f-52b0-4a7d-8a0d-c44fdf742dfe" providerId="ADAL" clId="{7A45AFFE-4068-4084-8089-02A378CC044D}" dt="2024-10-01T19:08:14.895" v="37" actId="47"/>
        <pc:sldMkLst>
          <pc:docMk/>
          <pc:sldMk cId="3815944747" sldId="560"/>
        </pc:sldMkLst>
      </pc:sldChg>
      <pc:sldChg chg="del">
        <pc:chgData name="David Gardner" userId="32a3b49f-52b0-4a7d-8a0d-c44fdf742dfe" providerId="ADAL" clId="{7A45AFFE-4068-4084-8089-02A378CC044D}" dt="2024-10-01T19:07:51.457" v="15" actId="47"/>
        <pc:sldMkLst>
          <pc:docMk/>
          <pc:sldMk cId="0" sldId="562"/>
        </pc:sldMkLst>
      </pc:sldChg>
      <pc:sldChg chg="del">
        <pc:chgData name="David Gardner" userId="32a3b49f-52b0-4a7d-8a0d-c44fdf742dfe" providerId="ADAL" clId="{7A45AFFE-4068-4084-8089-02A378CC044D}" dt="2024-10-01T19:06:20.905" v="3" actId="47"/>
        <pc:sldMkLst>
          <pc:docMk/>
          <pc:sldMk cId="0" sldId="563"/>
        </pc:sldMkLst>
      </pc:sldChg>
      <pc:sldChg chg="del">
        <pc:chgData name="David Gardner" userId="32a3b49f-52b0-4a7d-8a0d-c44fdf742dfe" providerId="ADAL" clId="{7A45AFFE-4068-4084-8089-02A378CC044D}" dt="2024-10-01T19:06:55.745" v="8" actId="47"/>
        <pc:sldMkLst>
          <pc:docMk/>
          <pc:sldMk cId="0" sldId="564"/>
        </pc:sldMkLst>
      </pc:sldChg>
      <pc:sldChg chg="del">
        <pc:chgData name="David Gardner" userId="32a3b49f-52b0-4a7d-8a0d-c44fdf742dfe" providerId="ADAL" clId="{7A45AFFE-4068-4084-8089-02A378CC044D}" dt="2024-10-01T19:07:59.597" v="23" actId="47"/>
        <pc:sldMkLst>
          <pc:docMk/>
          <pc:sldMk cId="0" sldId="565"/>
        </pc:sldMkLst>
      </pc:sldChg>
      <pc:sldChg chg="del">
        <pc:chgData name="David Gardner" userId="32a3b49f-52b0-4a7d-8a0d-c44fdf742dfe" providerId="ADAL" clId="{7A45AFFE-4068-4084-8089-02A378CC044D}" dt="2024-10-01T19:08:02.520" v="25" actId="47"/>
        <pc:sldMkLst>
          <pc:docMk/>
          <pc:sldMk cId="0" sldId="566"/>
        </pc:sldMkLst>
      </pc:sldChg>
      <pc:sldChg chg="del">
        <pc:chgData name="David Gardner" userId="32a3b49f-52b0-4a7d-8a0d-c44fdf742dfe" providerId="ADAL" clId="{7A45AFFE-4068-4084-8089-02A378CC044D}" dt="2024-10-01T19:09:39.913" v="60" actId="47"/>
        <pc:sldMkLst>
          <pc:docMk/>
          <pc:sldMk cId="2018798140" sldId="567"/>
        </pc:sldMkLst>
      </pc:sldChg>
      <pc:sldChg chg="modSp new mod">
        <pc:chgData name="David Gardner" userId="32a3b49f-52b0-4a7d-8a0d-c44fdf742dfe" providerId="ADAL" clId="{7A45AFFE-4068-4084-8089-02A378CC044D}" dt="2024-10-01T19:19:58.010" v="373" actId="27636"/>
        <pc:sldMkLst>
          <pc:docMk/>
          <pc:sldMk cId="3489228683" sldId="581"/>
        </pc:sldMkLst>
        <pc:spChg chg="mod">
          <ac:chgData name="David Gardner" userId="32a3b49f-52b0-4a7d-8a0d-c44fdf742dfe" providerId="ADAL" clId="{7A45AFFE-4068-4084-8089-02A378CC044D}" dt="2024-10-01T19:19:55.763" v="371" actId="14100"/>
          <ac:spMkLst>
            <pc:docMk/>
            <pc:sldMk cId="3489228683" sldId="581"/>
            <ac:spMk id="2" creationId="{43732C13-C122-250D-ECA4-2D64C425BFC2}"/>
          </ac:spMkLst>
        </pc:spChg>
        <pc:spChg chg="mod">
          <ac:chgData name="David Gardner" userId="32a3b49f-52b0-4a7d-8a0d-c44fdf742dfe" providerId="ADAL" clId="{7A45AFFE-4068-4084-8089-02A378CC044D}" dt="2024-10-01T19:19:58.010" v="373" actId="27636"/>
          <ac:spMkLst>
            <pc:docMk/>
            <pc:sldMk cId="3489228683" sldId="581"/>
            <ac:spMk id="3" creationId="{18A47084-8AAB-4357-E2E8-6BEE148D7CE1}"/>
          </ac:spMkLst>
        </pc:spChg>
      </pc:sldChg>
      <pc:sldMasterChg chg="delSldLayout">
        <pc:chgData name="David Gardner" userId="32a3b49f-52b0-4a7d-8a0d-c44fdf742dfe" providerId="ADAL" clId="{7A45AFFE-4068-4084-8089-02A378CC044D}" dt="2024-10-01T19:07:05.732" v="9" actId="47"/>
        <pc:sldMasterMkLst>
          <pc:docMk/>
          <pc:sldMasterMk cId="2731723202" sldId="2147483648"/>
        </pc:sldMasterMkLst>
        <pc:sldLayoutChg chg="del">
          <pc:chgData name="David Gardner" userId="32a3b49f-52b0-4a7d-8a0d-c44fdf742dfe" providerId="ADAL" clId="{7A45AFFE-4068-4084-8089-02A378CC044D}" dt="2024-10-01T19:07:05.732" v="9" actId="47"/>
          <pc:sldLayoutMkLst>
            <pc:docMk/>
            <pc:sldMasterMk cId="2731723202" sldId="2147483648"/>
            <pc:sldLayoutMk cId="3887959449" sldId="2147483660"/>
          </pc:sldLayoutMkLst>
        </pc:sldLayoutChg>
        <pc:sldLayoutChg chg="del">
          <pc:chgData name="David Gardner" userId="32a3b49f-52b0-4a7d-8a0d-c44fdf742dfe" providerId="ADAL" clId="{7A45AFFE-4068-4084-8089-02A378CC044D}" dt="2024-10-01T19:06:17.386" v="2" actId="47"/>
          <pc:sldLayoutMkLst>
            <pc:docMk/>
            <pc:sldMasterMk cId="2731723202" sldId="2147483648"/>
            <pc:sldLayoutMk cId="3823343118" sldId="2147483661"/>
          </pc:sldLayoutMkLst>
        </pc:sldLayoutChg>
      </pc:sldMasterChg>
    </pc:docChg>
  </pc:docChgLst>
  <pc:docChgLst>
    <pc:chgData name="David Gardner" userId="32a3b49f-52b0-4a7d-8a0d-c44fdf742dfe" providerId="ADAL" clId="{35A9B41B-A4BC-4778-893D-E1611EDED47F}"/>
    <pc:docChg chg="undo custSel addSld delSld modSld sldOrd">
      <pc:chgData name="David Gardner" userId="32a3b49f-52b0-4a7d-8a0d-c44fdf742dfe" providerId="ADAL" clId="{35A9B41B-A4BC-4778-893D-E1611EDED47F}" dt="2022-09-29T07:42:09.944" v="558"/>
      <pc:docMkLst>
        <pc:docMk/>
      </pc:docMkLst>
      <pc:sldChg chg="del">
        <pc:chgData name="David Gardner" userId="32a3b49f-52b0-4a7d-8a0d-c44fdf742dfe" providerId="ADAL" clId="{35A9B41B-A4BC-4778-893D-E1611EDED47F}" dt="2022-09-23T11:49:24.533" v="7" actId="47"/>
        <pc:sldMkLst>
          <pc:docMk/>
          <pc:sldMk cId="0" sldId="310"/>
        </pc:sldMkLst>
      </pc:sldChg>
      <pc:sldChg chg="modSp mod">
        <pc:chgData name="David Gardner" userId="32a3b49f-52b0-4a7d-8a0d-c44fdf742dfe" providerId="ADAL" clId="{35A9B41B-A4BC-4778-893D-E1611EDED47F}" dt="2022-09-29T07:41:38.902" v="556" actId="403"/>
        <pc:sldMkLst>
          <pc:docMk/>
          <pc:sldMk cId="2817464479" sldId="377"/>
        </pc:sldMkLst>
        <pc:spChg chg="mod">
          <ac:chgData name="David Gardner" userId="32a3b49f-52b0-4a7d-8a0d-c44fdf742dfe" providerId="ADAL" clId="{35A9B41B-A4BC-4778-893D-E1611EDED47F}" dt="2022-09-29T07:41:38.902" v="556" actId="403"/>
          <ac:spMkLst>
            <pc:docMk/>
            <pc:sldMk cId="2817464479" sldId="377"/>
            <ac:spMk id="60422" creationId="{635C2776-6DF7-4302-AD55-4B5BFC761301}"/>
          </ac:spMkLst>
        </pc:spChg>
      </pc:sldChg>
      <pc:sldChg chg="addSp delSp modSp add mod ord">
        <pc:chgData name="David Gardner" userId="32a3b49f-52b0-4a7d-8a0d-c44fdf742dfe" providerId="ADAL" clId="{35A9B41B-A4BC-4778-893D-E1611EDED47F}" dt="2022-09-28T17:26:19.754" v="552" actId="1076"/>
        <pc:sldMkLst>
          <pc:docMk/>
          <pc:sldMk cId="0" sldId="390"/>
        </pc:sldMkLst>
        <pc:spChg chg="add mod">
          <ac:chgData name="David Gardner" userId="32a3b49f-52b0-4a7d-8a0d-c44fdf742dfe" providerId="ADAL" clId="{35A9B41B-A4BC-4778-893D-E1611EDED47F}" dt="2022-09-28T17:26:19.754" v="552" actId="1076"/>
          <ac:spMkLst>
            <pc:docMk/>
            <pc:sldMk cId="0" sldId="390"/>
            <ac:spMk id="2" creationId="{52B608EF-F88D-7893-D680-97E30E16D71B}"/>
          </ac:spMkLst>
        </pc:spChg>
        <pc:spChg chg="add del mod">
          <ac:chgData name="David Gardner" userId="32a3b49f-52b0-4a7d-8a0d-c44fdf742dfe" providerId="ADAL" clId="{35A9B41B-A4BC-4778-893D-E1611EDED47F}" dt="2022-09-23T11:58:28.070" v="433" actId="478"/>
          <ac:spMkLst>
            <pc:docMk/>
            <pc:sldMk cId="0" sldId="390"/>
            <ac:spMk id="3" creationId="{F5DEE517-C2A4-DFDC-0334-36C5C93E0362}"/>
          </ac:spMkLst>
        </pc:spChg>
        <pc:spChg chg="add mod">
          <ac:chgData name="David Gardner" userId="32a3b49f-52b0-4a7d-8a0d-c44fdf742dfe" providerId="ADAL" clId="{35A9B41B-A4BC-4778-893D-E1611EDED47F}" dt="2022-09-23T11:58:41.342" v="444" actId="14100"/>
          <ac:spMkLst>
            <pc:docMk/>
            <pc:sldMk cId="0" sldId="390"/>
            <ac:spMk id="4" creationId="{AEBFF5FD-4683-CD48-BFFB-93A572529DC5}"/>
          </ac:spMkLst>
        </pc:spChg>
        <pc:spChg chg="add mod">
          <ac:chgData name="David Gardner" userId="32a3b49f-52b0-4a7d-8a0d-c44fdf742dfe" providerId="ADAL" clId="{35A9B41B-A4BC-4778-893D-E1611EDED47F}" dt="2022-09-23T12:00:01.969" v="532" actId="1038"/>
          <ac:spMkLst>
            <pc:docMk/>
            <pc:sldMk cId="0" sldId="390"/>
            <ac:spMk id="5" creationId="{DE7E4745-5DC1-D7BD-104F-706E1FD36F7A}"/>
          </ac:spMkLst>
        </pc:spChg>
        <pc:spChg chg="add mod">
          <ac:chgData name="David Gardner" userId="32a3b49f-52b0-4a7d-8a0d-c44fdf742dfe" providerId="ADAL" clId="{35A9B41B-A4BC-4778-893D-E1611EDED47F}" dt="2022-09-23T11:59:19.501" v="483" actId="14100"/>
          <ac:spMkLst>
            <pc:docMk/>
            <pc:sldMk cId="0" sldId="390"/>
            <ac:spMk id="6" creationId="{457A317D-311C-D7AE-AC18-01153AE9426E}"/>
          </ac:spMkLst>
        </pc:spChg>
        <pc:spChg chg="add mod">
          <ac:chgData name="David Gardner" userId="32a3b49f-52b0-4a7d-8a0d-c44fdf742dfe" providerId="ADAL" clId="{35A9B41B-A4BC-4778-893D-E1611EDED47F}" dt="2022-09-23T11:59:32.021" v="497" actId="14100"/>
          <ac:spMkLst>
            <pc:docMk/>
            <pc:sldMk cId="0" sldId="390"/>
            <ac:spMk id="7" creationId="{C64AE10D-D0EA-79F6-9AA1-398D396CEB0B}"/>
          </ac:spMkLst>
        </pc:spChg>
        <pc:spChg chg="add mod">
          <ac:chgData name="David Gardner" userId="32a3b49f-52b0-4a7d-8a0d-c44fdf742dfe" providerId="ADAL" clId="{35A9B41B-A4BC-4778-893D-E1611EDED47F}" dt="2022-09-23T11:59:57.677" v="519" actId="1076"/>
          <ac:spMkLst>
            <pc:docMk/>
            <pc:sldMk cId="0" sldId="390"/>
            <ac:spMk id="8" creationId="{B8180FD1-0740-66A2-E55F-3132312DD926}"/>
          </ac:spMkLst>
        </pc:spChg>
        <pc:spChg chg="mod">
          <ac:chgData name="David Gardner" userId="32a3b49f-52b0-4a7d-8a0d-c44fdf742dfe" providerId="ADAL" clId="{35A9B41B-A4BC-4778-893D-E1611EDED47F}" dt="2022-09-23T11:57:49.431" v="395" actId="20577"/>
          <ac:spMkLst>
            <pc:docMk/>
            <pc:sldMk cId="0" sldId="390"/>
            <ac:spMk id="5122" creationId="{0F35CBD5-27F3-E574-09A7-37D0D37DF3FE}"/>
          </ac:spMkLst>
        </pc:spChg>
        <pc:spChg chg="mod">
          <ac:chgData name="David Gardner" userId="32a3b49f-52b0-4a7d-8a0d-c44fdf742dfe" providerId="ADAL" clId="{35A9B41B-A4BC-4778-893D-E1611EDED47F}" dt="2022-09-23T11:52:36.594" v="35" actId="14100"/>
          <ac:spMkLst>
            <pc:docMk/>
            <pc:sldMk cId="0" sldId="390"/>
            <ac:spMk id="5123" creationId="{6E55DC91-C0CA-F643-B5E9-28AC26378486}"/>
          </ac:spMkLst>
        </pc:spChg>
        <pc:picChg chg="add mod">
          <ac:chgData name="David Gardner" userId="32a3b49f-52b0-4a7d-8a0d-c44fdf742dfe" providerId="ADAL" clId="{35A9B41B-A4BC-4778-893D-E1611EDED47F}" dt="2022-09-28T17:26:09.082" v="548" actId="1076"/>
          <ac:picMkLst>
            <pc:docMk/>
            <pc:sldMk cId="0" sldId="390"/>
            <ac:picMk id="9" creationId="{EA01ABD8-B6BC-D0E7-BD75-3CBFE14BCE71}"/>
          </ac:picMkLst>
        </pc:picChg>
        <pc:picChg chg="add mod">
          <ac:chgData name="David Gardner" userId="32a3b49f-52b0-4a7d-8a0d-c44fdf742dfe" providerId="ADAL" clId="{35A9B41B-A4BC-4778-893D-E1611EDED47F}" dt="2022-09-28T17:26:11.980" v="549" actId="1076"/>
          <ac:picMkLst>
            <pc:docMk/>
            <pc:sldMk cId="0" sldId="390"/>
            <ac:picMk id="12" creationId="{9B48C29E-A982-96F4-F827-36BC68F82962}"/>
          </ac:picMkLst>
        </pc:picChg>
        <pc:picChg chg="add mod">
          <ac:chgData name="David Gardner" userId="32a3b49f-52b0-4a7d-8a0d-c44fdf742dfe" providerId="ADAL" clId="{35A9B41B-A4BC-4778-893D-E1611EDED47F}" dt="2022-09-28T17:26:16.722" v="551" actId="1076"/>
          <ac:picMkLst>
            <pc:docMk/>
            <pc:sldMk cId="0" sldId="390"/>
            <ac:picMk id="14" creationId="{4A9C1FD0-DE39-DE23-71C9-7C83660F8F5B}"/>
          </ac:picMkLst>
        </pc:picChg>
        <pc:cxnChg chg="add mod">
          <ac:chgData name="David Gardner" userId="32a3b49f-52b0-4a7d-8a0d-c44fdf742dfe" providerId="ADAL" clId="{35A9B41B-A4BC-4778-893D-E1611EDED47F}" dt="2022-09-23T12:00:24.808" v="535" actId="208"/>
          <ac:cxnSpMkLst>
            <pc:docMk/>
            <pc:sldMk cId="0" sldId="390"/>
            <ac:cxnSpMk id="10" creationId="{E98A84B2-7DF3-A100-F83D-905811440E1D}"/>
          </ac:cxnSpMkLst>
        </pc:cxnChg>
      </pc:sldChg>
      <pc:sldChg chg="del">
        <pc:chgData name="David Gardner" userId="32a3b49f-52b0-4a7d-8a0d-c44fdf742dfe" providerId="ADAL" clId="{35A9B41B-A4BC-4778-893D-E1611EDED47F}" dt="2022-09-23T12:02:21.864" v="536" actId="47"/>
        <pc:sldMkLst>
          <pc:docMk/>
          <pc:sldMk cId="0" sldId="559"/>
        </pc:sldMkLst>
      </pc:sldChg>
      <pc:sldChg chg="ord">
        <pc:chgData name="David Gardner" userId="32a3b49f-52b0-4a7d-8a0d-c44fdf742dfe" providerId="ADAL" clId="{35A9B41B-A4BC-4778-893D-E1611EDED47F}" dt="2022-09-29T07:42:09.944" v="558"/>
        <pc:sldMkLst>
          <pc:docMk/>
          <pc:sldMk cId="2177740049" sldId="571"/>
        </pc:sldMkLst>
      </pc:sldChg>
      <pc:sldChg chg="addSp delSp modSp new mod setBg">
        <pc:chgData name="David Gardner" userId="32a3b49f-52b0-4a7d-8a0d-c44fdf742dfe" providerId="ADAL" clId="{35A9B41B-A4BC-4778-893D-E1611EDED47F}" dt="2022-09-23T11:48:37.311" v="6" actId="26606"/>
        <pc:sldMkLst>
          <pc:docMk/>
          <pc:sldMk cId="4025071913" sldId="572"/>
        </pc:sldMkLst>
        <pc:spChg chg="del">
          <ac:chgData name="David Gardner" userId="32a3b49f-52b0-4a7d-8a0d-c44fdf742dfe" providerId="ADAL" clId="{35A9B41B-A4BC-4778-893D-E1611EDED47F}" dt="2022-09-23T11:48:21.122" v="1" actId="478"/>
          <ac:spMkLst>
            <pc:docMk/>
            <pc:sldMk cId="4025071913" sldId="572"/>
            <ac:spMk id="2" creationId="{B0C4711A-4B6B-3CF6-89DC-050A0DA46FCE}"/>
          </ac:spMkLst>
        </pc:spChg>
        <pc:spChg chg="del mod">
          <ac:chgData name="David Gardner" userId="32a3b49f-52b0-4a7d-8a0d-c44fdf742dfe" providerId="ADAL" clId="{35A9B41B-A4BC-4778-893D-E1611EDED47F}" dt="2022-09-23T11:48:24.484" v="3" actId="478"/>
          <ac:spMkLst>
            <pc:docMk/>
            <pc:sldMk cId="4025071913" sldId="572"/>
            <ac:spMk id="3" creationId="{B14654CB-38BB-96DE-FD22-63763A3965E6}"/>
          </ac:spMkLst>
        </pc:spChg>
        <pc:spChg chg="add del">
          <ac:chgData name="David Gardner" userId="32a3b49f-52b0-4a7d-8a0d-c44fdf742dfe" providerId="ADAL" clId="{35A9B41B-A4BC-4778-893D-E1611EDED47F}" dt="2022-09-23T11:48:37.311" v="6" actId="26606"/>
          <ac:spMkLst>
            <pc:docMk/>
            <pc:sldMk cId="4025071913" sldId="572"/>
            <ac:spMk id="10" creationId="{42A4FC2C-047E-45A5-965D-8E1E3BF09BC6}"/>
          </ac:spMkLst>
        </pc:spChg>
        <pc:picChg chg="add mod">
          <ac:chgData name="David Gardner" userId="32a3b49f-52b0-4a7d-8a0d-c44fdf742dfe" providerId="ADAL" clId="{35A9B41B-A4BC-4778-893D-E1611EDED47F}" dt="2022-09-23T11:48:37.311" v="6" actId="26606"/>
          <ac:picMkLst>
            <pc:docMk/>
            <pc:sldMk cId="4025071913" sldId="572"/>
            <ac:picMk id="5" creationId="{223B09FF-C7D8-A543-A44A-CE0919DA6192}"/>
          </ac:picMkLst>
        </pc:picChg>
      </pc:sldChg>
    </pc:docChg>
  </pc:docChgLst>
  <pc:docChgLst>
    <pc:chgData name="David Gardner" userId="32a3b49f-52b0-4a7d-8a0d-c44fdf742dfe" providerId="ADAL" clId="{BEB1EE33-39C8-4EB4-9BE9-D3765B77668B}"/>
    <pc:docChg chg="undo custSel addSld delSld modSld sldOrd">
      <pc:chgData name="David Gardner" userId="32a3b49f-52b0-4a7d-8a0d-c44fdf742dfe" providerId="ADAL" clId="{BEB1EE33-39C8-4EB4-9BE9-D3765B77668B}" dt="2023-09-27T20:06:11.912" v="1712" actId="20577"/>
      <pc:docMkLst>
        <pc:docMk/>
      </pc:docMkLst>
      <pc:sldChg chg="addSp modSp add del mod">
        <pc:chgData name="David Gardner" userId="32a3b49f-52b0-4a7d-8a0d-c44fdf742dfe" providerId="ADAL" clId="{BEB1EE33-39C8-4EB4-9BE9-D3765B77668B}" dt="2023-09-27T19:47:16.443" v="684" actId="47"/>
        <pc:sldMkLst>
          <pc:docMk/>
          <pc:sldMk cId="2065425964" sldId="257"/>
        </pc:sldMkLst>
        <pc:spChg chg="mod">
          <ac:chgData name="David Gardner" userId="32a3b49f-52b0-4a7d-8a0d-c44fdf742dfe" providerId="ADAL" clId="{BEB1EE33-39C8-4EB4-9BE9-D3765B77668B}" dt="2023-09-24T17:42:15.907" v="35" actId="1076"/>
          <ac:spMkLst>
            <pc:docMk/>
            <pc:sldMk cId="2065425964" sldId="257"/>
            <ac:spMk id="43010" creationId="{00000000-0000-0000-0000-000000000000}"/>
          </ac:spMkLst>
        </pc:spChg>
        <pc:spChg chg="mod">
          <ac:chgData name="David Gardner" userId="32a3b49f-52b0-4a7d-8a0d-c44fdf742dfe" providerId="ADAL" clId="{BEB1EE33-39C8-4EB4-9BE9-D3765B77668B}" dt="2023-09-24T17:42:39.923" v="42" actId="1076"/>
          <ac:spMkLst>
            <pc:docMk/>
            <pc:sldMk cId="2065425964" sldId="257"/>
            <ac:spMk id="43011" creationId="{00000000-0000-0000-0000-000000000000}"/>
          </ac:spMkLst>
        </pc:spChg>
        <pc:picChg chg="add mod">
          <ac:chgData name="David Gardner" userId="32a3b49f-52b0-4a7d-8a0d-c44fdf742dfe" providerId="ADAL" clId="{BEB1EE33-39C8-4EB4-9BE9-D3765B77668B}" dt="2023-09-24T17:42:37.323" v="41" actId="1076"/>
          <ac:picMkLst>
            <pc:docMk/>
            <pc:sldMk cId="2065425964" sldId="257"/>
            <ac:picMk id="2" creationId="{7E1DDA68-CF3D-0605-5B77-7E8EF0D5790A}"/>
          </ac:picMkLst>
        </pc:picChg>
      </pc:sldChg>
      <pc:sldChg chg="modSp mod">
        <pc:chgData name="David Gardner" userId="32a3b49f-52b0-4a7d-8a0d-c44fdf742dfe" providerId="ADAL" clId="{BEB1EE33-39C8-4EB4-9BE9-D3765B77668B}" dt="2023-09-24T17:40:05.785" v="15" actId="20577"/>
        <pc:sldMkLst>
          <pc:docMk/>
          <pc:sldMk cId="1007564357" sldId="259"/>
        </pc:sldMkLst>
        <pc:spChg chg="mod">
          <ac:chgData name="David Gardner" userId="32a3b49f-52b0-4a7d-8a0d-c44fdf742dfe" providerId="ADAL" clId="{BEB1EE33-39C8-4EB4-9BE9-D3765B77668B}" dt="2023-09-24T17:40:05.785" v="15" actId="20577"/>
          <ac:spMkLst>
            <pc:docMk/>
            <pc:sldMk cId="1007564357" sldId="259"/>
            <ac:spMk id="2" creationId="{E5B1F5B6-1983-4815-B864-288853E763F7}"/>
          </ac:spMkLst>
        </pc:spChg>
      </pc:sldChg>
      <pc:sldChg chg="del">
        <pc:chgData name="David Gardner" userId="32a3b49f-52b0-4a7d-8a0d-c44fdf742dfe" providerId="ADAL" clId="{BEB1EE33-39C8-4EB4-9BE9-D3765B77668B}" dt="2023-09-27T19:46:47.719" v="673" actId="47"/>
        <pc:sldMkLst>
          <pc:docMk/>
          <pc:sldMk cId="3209442816" sldId="284"/>
        </pc:sldMkLst>
      </pc:sldChg>
      <pc:sldChg chg="modSp mod">
        <pc:chgData name="David Gardner" userId="32a3b49f-52b0-4a7d-8a0d-c44fdf742dfe" providerId="ADAL" clId="{BEB1EE33-39C8-4EB4-9BE9-D3765B77668B}" dt="2023-09-24T17:41:29.787" v="31" actId="1076"/>
        <pc:sldMkLst>
          <pc:docMk/>
          <pc:sldMk cId="2069540828" sldId="289"/>
        </pc:sldMkLst>
        <pc:spChg chg="mod">
          <ac:chgData name="David Gardner" userId="32a3b49f-52b0-4a7d-8a0d-c44fdf742dfe" providerId="ADAL" clId="{BEB1EE33-39C8-4EB4-9BE9-D3765B77668B}" dt="2023-09-24T17:41:13.165" v="26" actId="403"/>
          <ac:spMkLst>
            <pc:docMk/>
            <pc:sldMk cId="2069540828" sldId="289"/>
            <ac:spMk id="2" creationId="{FAA64259-378B-4D73-B144-E13CE8245638}"/>
          </ac:spMkLst>
        </pc:spChg>
        <pc:spChg chg="mod">
          <ac:chgData name="David Gardner" userId="32a3b49f-52b0-4a7d-8a0d-c44fdf742dfe" providerId="ADAL" clId="{BEB1EE33-39C8-4EB4-9BE9-D3765B77668B}" dt="2023-09-24T17:41:06.024" v="24" actId="403"/>
          <ac:spMkLst>
            <pc:docMk/>
            <pc:sldMk cId="2069540828" sldId="289"/>
            <ac:spMk id="7171" creationId="{441A7C69-4188-4EF4-980E-704585D0AFB7}"/>
          </ac:spMkLst>
        </pc:spChg>
        <pc:picChg chg="mod">
          <ac:chgData name="David Gardner" userId="32a3b49f-52b0-4a7d-8a0d-c44fdf742dfe" providerId="ADAL" clId="{BEB1EE33-39C8-4EB4-9BE9-D3765B77668B}" dt="2023-09-24T17:41:22.476" v="28" actId="14100"/>
          <ac:picMkLst>
            <pc:docMk/>
            <pc:sldMk cId="2069540828" sldId="289"/>
            <ac:picMk id="7173" creationId="{CC65C35F-46D3-4E78-8A15-3E8AE22446E9}"/>
          </ac:picMkLst>
        </pc:picChg>
        <pc:picChg chg="mod">
          <ac:chgData name="David Gardner" userId="32a3b49f-52b0-4a7d-8a0d-c44fdf742dfe" providerId="ADAL" clId="{BEB1EE33-39C8-4EB4-9BE9-D3765B77668B}" dt="2023-09-24T17:41:29.787" v="31" actId="1076"/>
          <ac:picMkLst>
            <pc:docMk/>
            <pc:sldMk cId="2069540828" sldId="289"/>
            <ac:picMk id="7174" creationId="{7332B4FF-9E7B-45E6-952C-DD17950192A5}"/>
          </ac:picMkLst>
        </pc:picChg>
      </pc:sldChg>
      <pc:sldChg chg="modSp">
        <pc:chgData name="David Gardner" userId="32a3b49f-52b0-4a7d-8a0d-c44fdf742dfe" providerId="ADAL" clId="{BEB1EE33-39C8-4EB4-9BE9-D3765B77668B}" dt="2023-09-24T17:38:53.606" v="5" actId="20577"/>
        <pc:sldMkLst>
          <pc:docMk/>
          <pc:sldMk cId="0" sldId="294"/>
        </pc:sldMkLst>
        <pc:spChg chg="mod">
          <ac:chgData name="David Gardner" userId="32a3b49f-52b0-4a7d-8a0d-c44fdf742dfe" providerId="ADAL" clId="{BEB1EE33-39C8-4EB4-9BE9-D3765B77668B}" dt="2023-09-24T17:38:53.606" v="5" actId="20577"/>
          <ac:spMkLst>
            <pc:docMk/>
            <pc:sldMk cId="0" sldId="294"/>
            <ac:spMk id="15363" creationId="{EE13ACAD-6480-4430-A759-C1167CACCEEE}"/>
          </ac:spMkLst>
        </pc:spChg>
      </pc:sldChg>
      <pc:sldChg chg="del">
        <pc:chgData name="David Gardner" userId="32a3b49f-52b0-4a7d-8a0d-c44fdf742dfe" providerId="ADAL" clId="{BEB1EE33-39C8-4EB4-9BE9-D3765B77668B}" dt="2023-09-27T19:46:50.571" v="676" actId="47"/>
        <pc:sldMkLst>
          <pc:docMk/>
          <pc:sldMk cId="2705025873" sldId="322"/>
        </pc:sldMkLst>
      </pc:sldChg>
      <pc:sldChg chg="del">
        <pc:chgData name="David Gardner" userId="32a3b49f-52b0-4a7d-8a0d-c44fdf742dfe" providerId="ADAL" clId="{BEB1EE33-39C8-4EB4-9BE9-D3765B77668B}" dt="2023-09-27T19:46:49.827" v="675" actId="47"/>
        <pc:sldMkLst>
          <pc:docMk/>
          <pc:sldMk cId="3045282079" sldId="323"/>
        </pc:sldMkLst>
      </pc:sldChg>
      <pc:sldChg chg="del">
        <pc:chgData name="David Gardner" userId="32a3b49f-52b0-4a7d-8a0d-c44fdf742dfe" providerId="ADAL" clId="{BEB1EE33-39C8-4EB4-9BE9-D3765B77668B}" dt="2023-09-27T19:46:51.336" v="677" actId="47"/>
        <pc:sldMkLst>
          <pc:docMk/>
          <pc:sldMk cId="3733158073" sldId="325"/>
        </pc:sldMkLst>
      </pc:sldChg>
      <pc:sldChg chg="del">
        <pc:chgData name="David Gardner" userId="32a3b49f-52b0-4a7d-8a0d-c44fdf742dfe" providerId="ADAL" clId="{BEB1EE33-39C8-4EB4-9BE9-D3765B77668B}" dt="2023-09-27T19:46:48.933" v="674" actId="47"/>
        <pc:sldMkLst>
          <pc:docMk/>
          <pc:sldMk cId="1044449688" sldId="326"/>
        </pc:sldMkLst>
      </pc:sldChg>
      <pc:sldChg chg="addSp modSp mod">
        <pc:chgData name="David Gardner" userId="32a3b49f-52b0-4a7d-8a0d-c44fdf742dfe" providerId="ADAL" clId="{BEB1EE33-39C8-4EB4-9BE9-D3765B77668B}" dt="2023-09-27T19:43:48.314" v="669" actId="207"/>
        <pc:sldMkLst>
          <pc:docMk/>
          <pc:sldMk cId="1706211564" sldId="329"/>
        </pc:sldMkLst>
        <pc:spChg chg="mod">
          <ac:chgData name="David Gardner" userId="32a3b49f-52b0-4a7d-8a0d-c44fdf742dfe" providerId="ADAL" clId="{BEB1EE33-39C8-4EB4-9BE9-D3765B77668B}" dt="2023-09-27T19:43:08.317" v="629" actId="14100"/>
          <ac:spMkLst>
            <pc:docMk/>
            <pc:sldMk cId="1706211564" sldId="329"/>
            <ac:spMk id="3" creationId="{8CB05AC9-D040-4CA8-A3A9-A6DACE14195F}"/>
          </ac:spMkLst>
        </pc:spChg>
        <pc:spChg chg="mod">
          <ac:chgData name="David Gardner" userId="32a3b49f-52b0-4a7d-8a0d-c44fdf742dfe" providerId="ADAL" clId="{BEB1EE33-39C8-4EB4-9BE9-D3765B77668B}" dt="2023-09-27T19:43:12.325" v="631" actId="14100"/>
          <ac:spMkLst>
            <pc:docMk/>
            <pc:sldMk cId="1706211564" sldId="329"/>
            <ac:spMk id="4" creationId="{BC8F41A7-5F31-49F5-ADEE-59E4EACE1218}"/>
          </ac:spMkLst>
        </pc:spChg>
        <pc:spChg chg="add mod">
          <ac:chgData name="David Gardner" userId="32a3b49f-52b0-4a7d-8a0d-c44fdf742dfe" providerId="ADAL" clId="{BEB1EE33-39C8-4EB4-9BE9-D3765B77668B}" dt="2023-09-27T19:43:48.314" v="669" actId="207"/>
          <ac:spMkLst>
            <pc:docMk/>
            <pc:sldMk cId="1706211564" sldId="329"/>
            <ac:spMk id="5" creationId="{64C389B8-041E-C3CD-82C1-F7C082A5D567}"/>
          </ac:spMkLst>
        </pc:spChg>
        <pc:spChg chg="mod">
          <ac:chgData name="David Gardner" userId="32a3b49f-52b0-4a7d-8a0d-c44fdf742dfe" providerId="ADAL" clId="{BEB1EE33-39C8-4EB4-9BE9-D3765B77668B}" dt="2023-09-27T19:43:09.653" v="630" actId="1076"/>
          <ac:spMkLst>
            <pc:docMk/>
            <pc:sldMk cId="1706211564" sldId="329"/>
            <ac:spMk id="8" creationId="{2A0A0987-1F29-4884-A9A1-1465886DC7B7}"/>
          </ac:spMkLst>
        </pc:spChg>
      </pc:sldChg>
      <pc:sldChg chg="modSp add del mod">
        <pc:chgData name="David Gardner" userId="32a3b49f-52b0-4a7d-8a0d-c44fdf742dfe" providerId="ADAL" clId="{BEB1EE33-39C8-4EB4-9BE9-D3765B77668B}" dt="2023-09-27T19:47:24.607" v="688" actId="47"/>
        <pc:sldMkLst>
          <pc:docMk/>
          <pc:sldMk cId="3054749765" sldId="331"/>
        </pc:sldMkLst>
        <pc:spChg chg="mod">
          <ac:chgData name="David Gardner" userId="32a3b49f-52b0-4a7d-8a0d-c44fdf742dfe" providerId="ADAL" clId="{BEB1EE33-39C8-4EB4-9BE9-D3765B77668B}" dt="2023-09-24T17:44:18.271" v="44" actId="122"/>
          <ac:spMkLst>
            <pc:docMk/>
            <pc:sldMk cId="3054749765" sldId="331"/>
            <ac:spMk id="2" creationId="{00000000-0000-0000-0000-000000000000}"/>
          </ac:spMkLst>
        </pc:spChg>
        <pc:spChg chg="mod">
          <ac:chgData name="David Gardner" userId="32a3b49f-52b0-4a7d-8a0d-c44fdf742dfe" providerId="ADAL" clId="{BEB1EE33-39C8-4EB4-9BE9-D3765B77668B}" dt="2023-09-24T17:44:34.092" v="47" actId="14100"/>
          <ac:spMkLst>
            <pc:docMk/>
            <pc:sldMk cId="3054749765" sldId="331"/>
            <ac:spMk id="3" creationId="{00000000-0000-0000-0000-000000000000}"/>
          </ac:spMkLst>
        </pc:spChg>
      </pc:sldChg>
      <pc:sldChg chg="del">
        <pc:chgData name="David Gardner" userId="32a3b49f-52b0-4a7d-8a0d-c44fdf742dfe" providerId="ADAL" clId="{BEB1EE33-39C8-4EB4-9BE9-D3765B77668B}" dt="2023-09-27T19:46:53.430" v="679" actId="47"/>
        <pc:sldMkLst>
          <pc:docMk/>
          <pc:sldMk cId="1415052630" sldId="336"/>
        </pc:sldMkLst>
      </pc:sldChg>
      <pc:sldChg chg="del">
        <pc:chgData name="David Gardner" userId="32a3b49f-52b0-4a7d-8a0d-c44fdf742dfe" providerId="ADAL" clId="{BEB1EE33-39C8-4EB4-9BE9-D3765B77668B}" dt="2023-09-27T19:44:00.351" v="670" actId="47"/>
        <pc:sldMkLst>
          <pc:docMk/>
          <pc:sldMk cId="0" sldId="340"/>
        </pc:sldMkLst>
      </pc:sldChg>
      <pc:sldChg chg="modSp mod">
        <pc:chgData name="David Gardner" userId="32a3b49f-52b0-4a7d-8a0d-c44fdf742dfe" providerId="ADAL" clId="{BEB1EE33-39C8-4EB4-9BE9-D3765B77668B}" dt="2023-09-24T17:40:14.305" v="19" actId="27636"/>
        <pc:sldMkLst>
          <pc:docMk/>
          <pc:sldMk cId="2817464479" sldId="377"/>
        </pc:sldMkLst>
        <pc:spChg chg="mod">
          <ac:chgData name="David Gardner" userId="32a3b49f-52b0-4a7d-8a0d-c44fdf742dfe" providerId="ADAL" clId="{BEB1EE33-39C8-4EB4-9BE9-D3765B77668B}" dt="2023-09-24T17:40:14.305" v="19" actId="27636"/>
          <ac:spMkLst>
            <pc:docMk/>
            <pc:sldMk cId="2817464479" sldId="377"/>
            <ac:spMk id="60422" creationId="{635C2776-6DF7-4302-AD55-4B5BFC761301}"/>
          </ac:spMkLst>
        </pc:spChg>
      </pc:sldChg>
      <pc:sldChg chg="modSp mod">
        <pc:chgData name="David Gardner" userId="32a3b49f-52b0-4a7d-8a0d-c44fdf742dfe" providerId="ADAL" clId="{BEB1EE33-39C8-4EB4-9BE9-D3765B77668B}" dt="2023-09-27T19:42:46.900" v="628" actId="1076"/>
        <pc:sldMkLst>
          <pc:docMk/>
          <pc:sldMk cId="0" sldId="390"/>
        </pc:sldMkLst>
        <pc:spChg chg="mod">
          <ac:chgData name="David Gardner" userId="32a3b49f-52b0-4a7d-8a0d-c44fdf742dfe" providerId="ADAL" clId="{BEB1EE33-39C8-4EB4-9BE9-D3765B77668B}" dt="2023-09-27T19:42:46.900" v="628" actId="1076"/>
          <ac:spMkLst>
            <pc:docMk/>
            <pc:sldMk cId="0" sldId="390"/>
            <ac:spMk id="2" creationId="{52B608EF-F88D-7893-D680-97E30E16D71B}"/>
          </ac:spMkLst>
        </pc:spChg>
      </pc:sldChg>
      <pc:sldChg chg="modSp mod">
        <pc:chgData name="David Gardner" userId="32a3b49f-52b0-4a7d-8a0d-c44fdf742dfe" providerId="ADAL" clId="{BEB1EE33-39C8-4EB4-9BE9-D3765B77668B}" dt="2023-09-24T17:40:30.853" v="20" actId="122"/>
        <pc:sldMkLst>
          <pc:docMk/>
          <pc:sldMk cId="3943060553" sldId="397"/>
        </pc:sldMkLst>
        <pc:spChg chg="mod">
          <ac:chgData name="David Gardner" userId="32a3b49f-52b0-4a7d-8a0d-c44fdf742dfe" providerId="ADAL" clId="{BEB1EE33-39C8-4EB4-9BE9-D3765B77668B}" dt="2023-09-24T17:40:30.853" v="20" actId="122"/>
          <ac:spMkLst>
            <pc:docMk/>
            <pc:sldMk cId="3943060553" sldId="397"/>
            <ac:spMk id="28674" creationId="{04BC5C65-59DB-47CA-BD24-916309DF4AB9}"/>
          </ac:spMkLst>
        </pc:spChg>
      </pc:sldChg>
      <pc:sldChg chg="add del">
        <pc:chgData name="David Gardner" userId="32a3b49f-52b0-4a7d-8a0d-c44fdf742dfe" providerId="ADAL" clId="{BEB1EE33-39C8-4EB4-9BE9-D3765B77668B}" dt="2023-09-27T19:44:56.748" v="672" actId="47"/>
        <pc:sldMkLst>
          <pc:docMk/>
          <pc:sldMk cId="306845066" sldId="493"/>
        </pc:sldMkLst>
      </pc:sldChg>
      <pc:sldChg chg="modSp mod">
        <pc:chgData name="David Gardner" userId="32a3b49f-52b0-4a7d-8a0d-c44fdf742dfe" providerId="ADAL" clId="{BEB1EE33-39C8-4EB4-9BE9-D3765B77668B}" dt="2023-09-24T17:39:35.791" v="6" actId="122"/>
        <pc:sldMkLst>
          <pc:docMk/>
          <pc:sldMk cId="0" sldId="533"/>
        </pc:sldMkLst>
        <pc:spChg chg="mod">
          <ac:chgData name="David Gardner" userId="32a3b49f-52b0-4a7d-8a0d-c44fdf742dfe" providerId="ADAL" clId="{BEB1EE33-39C8-4EB4-9BE9-D3765B77668B}" dt="2023-09-24T17:39:35.791" v="6" actId="122"/>
          <ac:spMkLst>
            <pc:docMk/>
            <pc:sldMk cId="0" sldId="533"/>
            <ac:spMk id="81923" creationId="{01634B5F-53AD-4F85-B308-F34FDD627E91}"/>
          </ac:spMkLst>
        </pc:spChg>
      </pc:sldChg>
      <pc:sldChg chg="del">
        <pc:chgData name="David Gardner" userId="32a3b49f-52b0-4a7d-8a0d-c44fdf742dfe" providerId="ADAL" clId="{BEB1EE33-39C8-4EB4-9BE9-D3765B77668B}" dt="2023-09-27T19:46:51.959" v="678" actId="47"/>
        <pc:sldMkLst>
          <pc:docMk/>
          <pc:sldMk cId="745981339" sldId="568"/>
        </pc:sldMkLst>
      </pc:sldChg>
      <pc:sldChg chg="del">
        <pc:chgData name="David Gardner" userId="32a3b49f-52b0-4a7d-8a0d-c44fdf742dfe" providerId="ADAL" clId="{BEB1EE33-39C8-4EB4-9BE9-D3765B77668B}" dt="2023-09-27T19:46:54.805" v="680" actId="47"/>
        <pc:sldMkLst>
          <pc:docMk/>
          <pc:sldMk cId="4108629330" sldId="569"/>
        </pc:sldMkLst>
      </pc:sldChg>
      <pc:sldChg chg="add del">
        <pc:chgData name="David Gardner" userId="32a3b49f-52b0-4a7d-8a0d-c44fdf742dfe" providerId="ADAL" clId="{BEB1EE33-39C8-4EB4-9BE9-D3765B77668B}" dt="2023-09-27T19:47:22.128" v="687" actId="47"/>
        <pc:sldMkLst>
          <pc:docMk/>
          <pc:sldMk cId="4126700743" sldId="570"/>
        </pc:sldMkLst>
      </pc:sldChg>
      <pc:sldChg chg="del">
        <pc:chgData name="David Gardner" userId="32a3b49f-52b0-4a7d-8a0d-c44fdf742dfe" providerId="ADAL" clId="{BEB1EE33-39C8-4EB4-9BE9-D3765B77668B}" dt="2023-09-24T17:42:47.175" v="43" actId="47"/>
        <pc:sldMkLst>
          <pc:docMk/>
          <pc:sldMk cId="2177740049" sldId="571"/>
        </pc:sldMkLst>
      </pc:sldChg>
      <pc:sldChg chg="ord">
        <pc:chgData name="David Gardner" userId="32a3b49f-52b0-4a7d-8a0d-c44fdf742dfe" providerId="ADAL" clId="{BEB1EE33-39C8-4EB4-9BE9-D3765B77668B}" dt="2023-09-27T19:36:55.396" v="49"/>
        <pc:sldMkLst>
          <pc:docMk/>
          <pc:sldMk cId="4025071913" sldId="572"/>
        </pc:sldMkLst>
      </pc:sldChg>
      <pc:sldChg chg="modSp new mod">
        <pc:chgData name="David Gardner" userId="32a3b49f-52b0-4a7d-8a0d-c44fdf742dfe" providerId="ADAL" clId="{BEB1EE33-39C8-4EB4-9BE9-D3765B77668B}" dt="2023-09-27T19:42:06.124" v="626" actId="27636"/>
        <pc:sldMkLst>
          <pc:docMk/>
          <pc:sldMk cId="4074952556" sldId="573"/>
        </pc:sldMkLst>
        <pc:spChg chg="mod">
          <ac:chgData name="David Gardner" userId="32a3b49f-52b0-4a7d-8a0d-c44fdf742dfe" providerId="ADAL" clId="{BEB1EE33-39C8-4EB4-9BE9-D3765B77668B}" dt="2023-09-27T19:42:03.861" v="624" actId="1076"/>
          <ac:spMkLst>
            <pc:docMk/>
            <pc:sldMk cId="4074952556" sldId="573"/>
            <ac:spMk id="2" creationId="{B9537615-46C8-C3E2-C25F-9ABDA7FA5EA1}"/>
          </ac:spMkLst>
        </pc:spChg>
        <pc:spChg chg="mod">
          <ac:chgData name="David Gardner" userId="32a3b49f-52b0-4a7d-8a0d-c44fdf742dfe" providerId="ADAL" clId="{BEB1EE33-39C8-4EB4-9BE9-D3765B77668B}" dt="2023-09-27T19:42:06.124" v="626" actId="27636"/>
          <ac:spMkLst>
            <pc:docMk/>
            <pc:sldMk cId="4074952556" sldId="573"/>
            <ac:spMk id="3" creationId="{CB812DA9-4C02-32B2-4024-04B59396DE1B}"/>
          </ac:spMkLst>
        </pc:spChg>
      </pc:sldChg>
      <pc:sldChg chg="addSp modSp new mod">
        <pc:chgData name="David Gardner" userId="32a3b49f-52b0-4a7d-8a0d-c44fdf742dfe" providerId="ADAL" clId="{BEB1EE33-39C8-4EB4-9BE9-D3765B77668B}" dt="2023-09-27T20:02:09.581" v="1427" actId="1076"/>
        <pc:sldMkLst>
          <pc:docMk/>
          <pc:sldMk cId="2260115474" sldId="574"/>
        </pc:sldMkLst>
        <pc:spChg chg="mod">
          <ac:chgData name="David Gardner" userId="32a3b49f-52b0-4a7d-8a0d-c44fdf742dfe" providerId="ADAL" clId="{BEB1EE33-39C8-4EB4-9BE9-D3765B77668B}" dt="2023-09-27T20:02:00.173" v="1423" actId="1076"/>
          <ac:spMkLst>
            <pc:docMk/>
            <pc:sldMk cId="2260115474" sldId="574"/>
            <ac:spMk id="2" creationId="{83A61D34-BCD5-CE0E-0D08-322A49B387E7}"/>
          </ac:spMkLst>
        </pc:spChg>
        <pc:spChg chg="mod">
          <ac:chgData name="David Gardner" userId="32a3b49f-52b0-4a7d-8a0d-c44fdf742dfe" providerId="ADAL" clId="{BEB1EE33-39C8-4EB4-9BE9-D3765B77668B}" dt="2023-09-27T20:02:04.821" v="1425" actId="14100"/>
          <ac:spMkLst>
            <pc:docMk/>
            <pc:sldMk cId="2260115474" sldId="574"/>
            <ac:spMk id="3" creationId="{21DEDF46-D617-0869-CF49-9C4BA2EC0645}"/>
          </ac:spMkLst>
        </pc:spChg>
        <pc:picChg chg="add mod">
          <ac:chgData name="David Gardner" userId="32a3b49f-52b0-4a7d-8a0d-c44fdf742dfe" providerId="ADAL" clId="{BEB1EE33-39C8-4EB4-9BE9-D3765B77668B}" dt="2023-09-27T20:02:07.085" v="1426" actId="1076"/>
          <ac:picMkLst>
            <pc:docMk/>
            <pc:sldMk cId="2260115474" sldId="574"/>
            <ac:picMk id="4" creationId="{EA75AEFE-71FD-CBA5-F9B1-D848208B86D2}"/>
          </ac:picMkLst>
        </pc:picChg>
        <pc:picChg chg="add mod">
          <ac:chgData name="David Gardner" userId="32a3b49f-52b0-4a7d-8a0d-c44fdf742dfe" providerId="ADAL" clId="{BEB1EE33-39C8-4EB4-9BE9-D3765B77668B}" dt="2023-09-27T20:02:09.581" v="1427" actId="1076"/>
          <ac:picMkLst>
            <pc:docMk/>
            <pc:sldMk cId="2260115474" sldId="574"/>
            <ac:picMk id="1026" creationId="{3A2DB392-CB82-DAAD-467C-A3588F51143F}"/>
          </ac:picMkLst>
        </pc:picChg>
      </pc:sldChg>
      <pc:sldChg chg="modSp new mod">
        <pc:chgData name="David Gardner" userId="32a3b49f-52b0-4a7d-8a0d-c44fdf742dfe" providerId="ADAL" clId="{BEB1EE33-39C8-4EB4-9BE9-D3765B77668B}" dt="2023-09-27T20:03:16.549" v="1435" actId="313"/>
        <pc:sldMkLst>
          <pc:docMk/>
          <pc:sldMk cId="2532197228" sldId="575"/>
        </pc:sldMkLst>
        <pc:spChg chg="mod">
          <ac:chgData name="David Gardner" userId="32a3b49f-52b0-4a7d-8a0d-c44fdf742dfe" providerId="ADAL" clId="{BEB1EE33-39C8-4EB4-9BE9-D3765B77668B}" dt="2023-09-27T19:49:35.615" v="778" actId="122"/>
          <ac:spMkLst>
            <pc:docMk/>
            <pc:sldMk cId="2532197228" sldId="575"/>
            <ac:spMk id="2" creationId="{2B01498C-53EC-4E0A-5183-3CB730F86A11}"/>
          </ac:spMkLst>
        </pc:spChg>
        <pc:spChg chg="mod">
          <ac:chgData name="David Gardner" userId="32a3b49f-52b0-4a7d-8a0d-c44fdf742dfe" providerId="ADAL" clId="{BEB1EE33-39C8-4EB4-9BE9-D3765B77668B}" dt="2023-09-27T20:03:16.549" v="1435" actId="313"/>
          <ac:spMkLst>
            <pc:docMk/>
            <pc:sldMk cId="2532197228" sldId="575"/>
            <ac:spMk id="3" creationId="{E67DEFDB-D9DF-1640-8F43-790BBBE6C451}"/>
          </ac:spMkLst>
        </pc:spChg>
      </pc:sldChg>
      <pc:sldChg chg="addSp modSp new mod ord">
        <pc:chgData name="David Gardner" userId="32a3b49f-52b0-4a7d-8a0d-c44fdf742dfe" providerId="ADAL" clId="{BEB1EE33-39C8-4EB4-9BE9-D3765B77668B}" dt="2023-09-27T20:01:04.636" v="1420"/>
        <pc:sldMkLst>
          <pc:docMk/>
          <pc:sldMk cId="3507205391" sldId="576"/>
        </pc:sldMkLst>
        <pc:spChg chg="mod">
          <ac:chgData name="David Gardner" userId="32a3b49f-52b0-4a7d-8a0d-c44fdf742dfe" providerId="ADAL" clId="{BEB1EE33-39C8-4EB4-9BE9-D3765B77668B}" dt="2023-09-27T19:49:25.535" v="775" actId="122"/>
          <ac:spMkLst>
            <pc:docMk/>
            <pc:sldMk cId="3507205391" sldId="576"/>
            <ac:spMk id="2" creationId="{2EC35C14-CFBC-86C9-077C-2AF6E3CFDA0D}"/>
          </ac:spMkLst>
        </pc:spChg>
        <pc:spChg chg="mod">
          <ac:chgData name="David Gardner" userId="32a3b49f-52b0-4a7d-8a0d-c44fdf742dfe" providerId="ADAL" clId="{BEB1EE33-39C8-4EB4-9BE9-D3765B77668B}" dt="2023-09-27T19:55:11.073" v="1191" actId="20577"/>
          <ac:spMkLst>
            <pc:docMk/>
            <pc:sldMk cId="3507205391" sldId="576"/>
            <ac:spMk id="3" creationId="{B560DB88-B225-D681-862E-E7F8B2B46153}"/>
          </ac:spMkLst>
        </pc:spChg>
        <pc:picChg chg="add mod">
          <ac:chgData name="David Gardner" userId="32a3b49f-52b0-4a7d-8a0d-c44fdf742dfe" providerId="ADAL" clId="{BEB1EE33-39C8-4EB4-9BE9-D3765B77668B}" dt="2023-09-27T20:01:04.636" v="1420"/>
          <ac:picMkLst>
            <pc:docMk/>
            <pc:sldMk cId="3507205391" sldId="576"/>
            <ac:picMk id="4" creationId="{68908F84-8A20-710A-2343-28B6983BB986}"/>
          </ac:picMkLst>
        </pc:picChg>
      </pc:sldChg>
      <pc:sldChg chg="addSp modSp new mod ord">
        <pc:chgData name="David Gardner" userId="32a3b49f-52b0-4a7d-8a0d-c44fdf742dfe" providerId="ADAL" clId="{BEB1EE33-39C8-4EB4-9BE9-D3765B77668B}" dt="2023-09-27T20:02:49.133" v="1430" actId="14100"/>
        <pc:sldMkLst>
          <pc:docMk/>
          <pc:sldMk cId="3096935626" sldId="577"/>
        </pc:sldMkLst>
        <pc:spChg chg="mod">
          <ac:chgData name="David Gardner" userId="32a3b49f-52b0-4a7d-8a0d-c44fdf742dfe" providerId="ADAL" clId="{BEB1EE33-39C8-4EB4-9BE9-D3765B77668B}" dt="2023-09-27T19:49:28.919" v="776" actId="122"/>
          <ac:spMkLst>
            <pc:docMk/>
            <pc:sldMk cId="3096935626" sldId="577"/>
            <ac:spMk id="2" creationId="{0A096EE6-0BA9-B9C1-CC79-16710750201E}"/>
          </ac:spMkLst>
        </pc:spChg>
        <pc:spChg chg="mod">
          <ac:chgData name="David Gardner" userId="32a3b49f-52b0-4a7d-8a0d-c44fdf742dfe" providerId="ADAL" clId="{BEB1EE33-39C8-4EB4-9BE9-D3765B77668B}" dt="2023-09-27T19:54:03.092" v="1087" actId="20577"/>
          <ac:spMkLst>
            <pc:docMk/>
            <pc:sldMk cId="3096935626" sldId="577"/>
            <ac:spMk id="3" creationId="{24B293BC-F186-7599-FE85-33562C659FFF}"/>
          </ac:spMkLst>
        </pc:spChg>
        <pc:picChg chg="add mod">
          <ac:chgData name="David Gardner" userId="32a3b49f-52b0-4a7d-8a0d-c44fdf742dfe" providerId="ADAL" clId="{BEB1EE33-39C8-4EB4-9BE9-D3765B77668B}" dt="2023-09-27T20:02:49.133" v="1430" actId="14100"/>
          <ac:picMkLst>
            <pc:docMk/>
            <pc:sldMk cId="3096935626" sldId="577"/>
            <ac:picMk id="2050" creationId="{E62166EB-5C22-93D8-7B9A-77DFB28107FF}"/>
          </ac:picMkLst>
        </pc:picChg>
      </pc:sldChg>
      <pc:sldChg chg="addSp modSp new mod">
        <pc:chgData name="David Gardner" userId="32a3b49f-52b0-4a7d-8a0d-c44fdf742dfe" providerId="ADAL" clId="{BEB1EE33-39C8-4EB4-9BE9-D3765B77668B}" dt="2023-09-27T19:52:44.301" v="980" actId="1076"/>
        <pc:sldMkLst>
          <pc:docMk/>
          <pc:sldMk cId="3262206400" sldId="578"/>
        </pc:sldMkLst>
        <pc:spChg chg="mod">
          <ac:chgData name="David Gardner" userId="32a3b49f-52b0-4a7d-8a0d-c44fdf742dfe" providerId="ADAL" clId="{BEB1EE33-39C8-4EB4-9BE9-D3765B77668B}" dt="2023-09-27T19:52:15.680" v="971" actId="20577"/>
          <ac:spMkLst>
            <pc:docMk/>
            <pc:sldMk cId="3262206400" sldId="578"/>
            <ac:spMk id="2" creationId="{C1658E69-95F1-CC70-8ADE-993ED24CAC89}"/>
          </ac:spMkLst>
        </pc:spChg>
        <pc:spChg chg="mod">
          <ac:chgData name="David Gardner" userId="32a3b49f-52b0-4a7d-8a0d-c44fdf742dfe" providerId="ADAL" clId="{BEB1EE33-39C8-4EB4-9BE9-D3765B77668B}" dt="2023-09-27T19:52:37.389" v="977" actId="1076"/>
          <ac:spMkLst>
            <pc:docMk/>
            <pc:sldMk cId="3262206400" sldId="578"/>
            <ac:spMk id="3" creationId="{A07119C1-092C-F914-BCF4-6A692234F5A8}"/>
          </ac:spMkLst>
        </pc:spChg>
        <pc:picChg chg="add mod">
          <ac:chgData name="David Gardner" userId="32a3b49f-52b0-4a7d-8a0d-c44fdf742dfe" providerId="ADAL" clId="{BEB1EE33-39C8-4EB4-9BE9-D3765B77668B}" dt="2023-09-27T19:52:44.301" v="980" actId="1076"/>
          <ac:picMkLst>
            <pc:docMk/>
            <pc:sldMk cId="3262206400" sldId="578"/>
            <ac:picMk id="4" creationId="{CD06AA98-C6FE-EDD8-790B-3D2170821947}"/>
          </ac:picMkLst>
        </pc:picChg>
      </pc:sldChg>
      <pc:sldChg chg="addSp modSp new mod">
        <pc:chgData name="David Gardner" userId="32a3b49f-52b0-4a7d-8a0d-c44fdf742dfe" providerId="ADAL" clId="{BEB1EE33-39C8-4EB4-9BE9-D3765B77668B}" dt="2023-09-27T20:00:25.397" v="1419" actId="1076"/>
        <pc:sldMkLst>
          <pc:docMk/>
          <pc:sldMk cId="4079797718" sldId="579"/>
        </pc:sldMkLst>
        <pc:spChg chg="mod">
          <ac:chgData name="David Gardner" userId="32a3b49f-52b0-4a7d-8a0d-c44fdf742dfe" providerId="ADAL" clId="{BEB1EE33-39C8-4EB4-9BE9-D3765B77668B}" dt="2023-09-27T19:59:15.929" v="1409" actId="27636"/>
          <ac:spMkLst>
            <pc:docMk/>
            <pc:sldMk cId="4079797718" sldId="579"/>
            <ac:spMk id="2" creationId="{C96A93E6-18B5-FA1D-097A-EDA58D280602}"/>
          </ac:spMkLst>
        </pc:spChg>
        <pc:spChg chg="mod">
          <ac:chgData name="David Gardner" userId="32a3b49f-52b0-4a7d-8a0d-c44fdf742dfe" providerId="ADAL" clId="{BEB1EE33-39C8-4EB4-9BE9-D3765B77668B}" dt="2023-09-27T19:59:24.157" v="1411" actId="1076"/>
          <ac:spMkLst>
            <pc:docMk/>
            <pc:sldMk cId="4079797718" sldId="579"/>
            <ac:spMk id="3" creationId="{819D1616-7111-965D-386E-D42B8BB03C60}"/>
          </ac:spMkLst>
        </pc:spChg>
        <pc:picChg chg="add mod">
          <ac:chgData name="David Gardner" userId="32a3b49f-52b0-4a7d-8a0d-c44fdf742dfe" providerId="ADAL" clId="{BEB1EE33-39C8-4EB4-9BE9-D3765B77668B}" dt="2023-09-27T20:00:25.397" v="1419" actId="1076"/>
          <ac:picMkLst>
            <pc:docMk/>
            <pc:sldMk cId="4079797718" sldId="579"/>
            <ac:picMk id="4" creationId="{B9F20C44-BA15-7E7C-422B-FF4D905FD7B5}"/>
          </ac:picMkLst>
        </pc:picChg>
        <pc:picChg chg="add mod">
          <ac:chgData name="David Gardner" userId="32a3b49f-52b0-4a7d-8a0d-c44fdf742dfe" providerId="ADAL" clId="{BEB1EE33-39C8-4EB4-9BE9-D3765B77668B}" dt="2023-09-27T20:00:11.437" v="1417" actId="14100"/>
          <ac:picMkLst>
            <pc:docMk/>
            <pc:sldMk cId="4079797718" sldId="579"/>
            <ac:picMk id="5" creationId="{3E5E198A-C047-9B1F-60E8-4BEE72A083EF}"/>
          </ac:picMkLst>
        </pc:picChg>
      </pc:sldChg>
      <pc:sldChg chg="modSp new mod">
        <pc:chgData name="David Gardner" userId="32a3b49f-52b0-4a7d-8a0d-c44fdf742dfe" providerId="ADAL" clId="{BEB1EE33-39C8-4EB4-9BE9-D3765B77668B}" dt="2023-09-27T20:06:11.912" v="1712" actId="20577"/>
        <pc:sldMkLst>
          <pc:docMk/>
          <pc:sldMk cId="2522506055" sldId="580"/>
        </pc:sldMkLst>
        <pc:spChg chg="mod">
          <ac:chgData name="David Gardner" userId="32a3b49f-52b0-4a7d-8a0d-c44fdf742dfe" providerId="ADAL" clId="{BEB1EE33-39C8-4EB4-9BE9-D3765B77668B}" dt="2023-09-27T20:04:07.191" v="1446" actId="122"/>
          <ac:spMkLst>
            <pc:docMk/>
            <pc:sldMk cId="2522506055" sldId="580"/>
            <ac:spMk id="2" creationId="{CEB4D578-CB94-68B0-85F7-32039157967A}"/>
          </ac:spMkLst>
        </pc:spChg>
        <pc:spChg chg="mod">
          <ac:chgData name="David Gardner" userId="32a3b49f-52b0-4a7d-8a0d-c44fdf742dfe" providerId="ADAL" clId="{BEB1EE33-39C8-4EB4-9BE9-D3765B77668B}" dt="2023-09-27T20:06:11.912" v="1712" actId="20577"/>
          <ac:spMkLst>
            <pc:docMk/>
            <pc:sldMk cId="2522506055" sldId="580"/>
            <ac:spMk id="3" creationId="{3769527A-A985-4895-D948-9E8A32A49E53}"/>
          </ac:spMkLst>
        </pc:spChg>
      </pc:sldChg>
    </pc:docChg>
  </pc:docChgLst>
  <pc:docChgLst>
    <pc:chgData name="David Gardner" userId="32a3b49f-52b0-4a7d-8a0d-c44fdf742dfe" providerId="ADAL" clId="{F0A0F215-224E-4693-8B1C-73C001EC5632}"/>
    <pc:docChg chg="undo custSel addSld delSld modSld sldOrd">
      <pc:chgData name="David Gardner" userId="32a3b49f-52b0-4a7d-8a0d-c44fdf742dfe" providerId="ADAL" clId="{F0A0F215-224E-4693-8B1C-73C001EC5632}" dt="2021-10-07T20:37:15.320" v="1914"/>
      <pc:docMkLst>
        <pc:docMk/>
      </pc:docMkLst>
      <pc:sldChg chg="modSp mod ord">
        <pc:chgData name="David Gardner" userId="32a3b49f-52b0-4a7d-8a0d-c44fdf742dfe" providerId="ADAL" clId="{F0A0F215-224E-4693-8B1C-73C001EC5632}" dt="2021-10-06T20:39:28.850" v="1284"/>
        <pc:sldMkLst>
          <pc:docMk/>
          <pc:sldMk cId="390994407" sldId="256"/>
        </pc:sldMkLst>
        <pc:spChg chg="mod">
          <ac:chgData name="David Gardner" userId="32a3b49f-52b0-4a7d-8a0d-c44fdf742dfe" providerId="ADAL" clId="{F0A0F215-224E-4693-8B1C-73C001EC5632}" dt="2021-09-30T20:01:51.671" v="823" actId="20577"/>
          <ac:spMkLst>
            <pc:docMk/>
            <pc:sldMk cId="390994407" sldId="256"/>
            <ac:spMk id="2" creationId="{D7C26E08-9E0E-40AD-8971-28E706345488}"/>
          </ac:spMkLst>
        </pc:spChg>
        <pc:spChg chg="mod">
          <ac:chgData name="David Gardner" userId="32a3b49f-52b0-4a7d-8a0d-c44fdf742dfe" providerId="ADAL" clId="{F0A0F215-224E-4693-8B1C-73C001EC5632}" dt="2021-09-30T20:02:05.613" v="829" actId="403"/>
          <ac:spMkLst>
            <pc:docMk/>
            <pc:sldMk cId="390994407" sldId="256"/>
            <ac:spMk id="3" creationId="{C02E5254-7D82-4D42-A7E8-AB9407C183ED}"/>
          </ac:spMkLst>
        </pc:spChg>
      </pc:sldChg>
      <pc:sldChg chg="modSp del mod">
        <pc:chgData name="David Gardner" userId="32a3b49f-52b0-4a7d-8a0d-c44fdf742dfe" providerId="ADAL" clId="{F0A0F215-224E-4693-8B1C-73C001EC5632}" dt="2021-10-06T20:39:50.393" v="1287" actId="47"/>
        <pc:sldMkLst>
          <pc:docMk/>
          <pc:sldMk cId="314885478" sldId="257"/>
        </pc:sldMkLst>
        <pc:spChg chg="mod">
          <ac:chgData name="David Gardner" userId="32a3b49f-52b0-4a7d-8a0d-c44fdf742dfe" providerId="ADAL" clId="{F0A0F215-224E-4693-8B1C-73C001EC5632}" dt="2021-09-30T20:03:46.434" v="838" actId="6549"/>
          <ac:spMkLst>
            <pc:docMk/>
            <pc:sldMk cId="314885478" sldId="257"/>
            <ac:spMk id="2" creationId="{4545E1AA-DF6A-4103-BE7B-3D35FA8B0DEB}"/>
          </ac:spMkLst>
        </pc:spChg>
      </pc:sldChg>
      <pc:sldChg chg="modSp add mod">
        <pc:chgData name="David Gardner" userId="32a3b49f-52b0-4a7d-8a0d-c44fdf742dfe" providerId="ADAL" clId="{F0A0F215-224E-4693-8B1C-73C001EC5632}" dt="2021-10-06T20:47:34.875" v="1322" actId="14100"/>
        <pc:sldMkLst>
          <pc:docMk/>
          <pc:sldMk cId="2065425964" sldId="257"/>
        </pc:sldMkLst>
        <pc:spChg chg="mod">
          <ac:chgData name="David Gardner" userId="32a3b49f-52b0-4a7d-8a0d-c44fdf742dfe" providerId="ADAL" clId="{F0A0F215-224E-4693-8B1C-73C001EC5632}" dt="2021-10-06T20:47:31.983" v="1321" actId="122"/>
          <ac:spMkLst>
            <pc:docMk/>
            <pc:sldMk cId="2065425964" sldId="257"/>
            <ac:spMk id="43010" creationId="{00000000-0000-0000-0000-000000000000}"/>
          </ac:spMkLst>
        </pc:spChg>
        <pc:spChg chg="mod">
          <ac:chgData name="David Gardner" userId="32a3b49f-52b0-4a7d-8a0d-c44fdf742dfe" providerId="ADAL" clId="{F0A0F215-224E-4693-8B1C-73C001EC5632}" dt="2021-10-06T20:47:34.875" v="1322" actId="14100"/>
          <ac:spMkLst>
            <pc:docMk/>
            <pc:sldMk cId="2065425964" sldId="257"/>
            <ac:spMk id="43011" creationId="{00000000-0000-0000-0000-000000000000}"/>
          </ac:spMkLst>
        </pc:spChg>
      </pc:sldChg>
      <pc:sldChg chg="del">
        <pc:chgData name="David Gardner" userId="32a3b49f-52b0-4a7d-8a0d-c44fdf742dfe" providerId="ADAL" clId="{F0A0F215-224E-4693-8B1C-73C001EC5632}" dt="2021-09-30T20:03:56.124" v="839" actId="47"/>
        <pc:sldMkLst>
          <pc:docMk/>
          <pc:sldMk cId="2717410948" sldId="258"/>
        </pc:sldMkLst>
      </pc:sldChg>
      <pc:sldChg chg="modSp add mod">
        <pc:chgData name="David Gardner" userId="32a3b49f-52b0-4a7d-8a0d-c44fdf742dfe" providerId="ADAL" clId="{F0A0F215-224E-4693-8B1C-73C001EC5632}" dt="2021-10-06T20:39:06.009" v="1281" actId="1076"/>
        <pc:sldMkLst>
          <pc:docMk/>
          <pc:sldMk cId="1007564357" sldId="259"/>
        </pc:sldMkLst>
        <pc:spChg chg="mod">
          <ac:chgData name="David Gardner" userId="32a3b49f-52b0-4a7d-8a0d-c44fdf742dfe" providerId="ADAL" clId="{F0A0F215-224E-4693-8B1C-73C001EC5632}" dt="2021-10-06T20:39:06.009" v="1281" actId="1076"/>
          <ac:spMkLst>
            <pc:docMk/>
            <pc:sldMk cId="1007564357" sldId="259"/>
            <ac:spMk id="5" creationId="{F0AD8E6D-36C3-43BE-A0BE-2D8D2B3A03A5}"/>
          </ac:spMkLst>
        </pc:spChg>
      </pc:sldChg>
      <pc:sldChg chg="del ord">
        <pc:chgData name="David Gardner" userId="32a3b49f-52b0-4a7d-8a0d-c44fdf742dfe" providerId="ADAL" clId="{F0A0F215-224E-4693-8B1C-73C001EC5632}" dt="2021-10-06T20:03:50.354" v="1060" actId="2696"/>
        <pc:sldMkLst>
          <pc:docMk/>
          <pc:sldMk cId="4175588395" sldId="259"/>
        </pc:sldMkLst>
      </pc:sldChg>
      <pc:sldChg chg="del">
        <pc:chgData name="David Gardner" userId="32a3b49f-52b0-4a7d-8a0d-c44fdf742dfe" providerId="ADAL" clId="{F0A0F215-224E-4693-8B1C-73C001EC5632}" dt="2021-10-06T20:47:26.988" v="1319" actId="47"/>
        <pc:sldMkLst>
          <pc:docMk/>
          <pc:sldMk cId="1812012958" sldId="260"/>
        </pc:sldMkLst>
      </pc:sldChg>
      <pc:sldChg chg="modSp add del mod">
        <pc:chgData name="David Gardner" userId="32a3b49f-52b0-4a7d-8a0d-c44fdf742dfe" providerId="ADAL" clId="{F0A0F215-224E-4693-8B1C-73C001EC5632}" dt="2021-10-06T20:42:15.285" v="1293" actId="47"/>
        <pc:sldMkLst>
          <pc:docMk/>
          <pc:sldMk cId="3242269532" sldId="261"/>
        </pc:sldMkLst>
        <pc:spChg chg="mod">
          <ac:chgData name="David Gardner" userId="32a3b49f-52b0-4a7d-8a0d-c44fdf742dfe" providerId="ADAL" clId="{F0A0F215-224E-4693-8B1C-73C001EC5632}" dt="2021-10-06T20:41:51.875" v="1292" actId="122"/>
          <ac:spMkLst>
            <pc:docMk/>
            <pc:sldMk cId="3242269532" sldId="261"/>
            <ac:spMk id="2" creationId="{02C755A0-4AB1-48A0-A680-63F51B968697}"/>
          </ac:spMkLst>
        </pc:spChg>
      </pc:sldChg>
      <pc:sldChg chg="add del">
        <pc:chgData name="David Gardner" userId="32a3b49f-52b0-4a7d-8a0d-c44fdf742dfe" providerId="ADAL" clId="{F0A0F215-224E-4693-8B1C-73C001EC5632}" dt="2021-10-06T20:43:15.049" v="1304" actId="47"/>
        <pc:sldMkLst>
          <pc:docMk/>
          <pc:sldMk cId="1490015041" sldId="262"/>
        </pc:sldMkLst>
      </pc:sldChg>
      <pc:sldChg chg="del">
        <pc:chgData name="David Gardner" userId="32a3b49f-52b0-4a7d-8a0d-c44fdf742dfe" providerId="ADAL" clId="{F0A0F215-224E-4693-8B1C-73C001EC5632}" dt="2021-10-06T20:47:59.119" v="1328" actId="47"/>
        <pc:sldMkLst>
          <pc:docMk/>
          <pc:sldMk cId="631040944" sldId="263"/>
        </pc:sldMkLst>
      </pc:sldChg>
      <pc:sldChg chg="del">
        <pc:chgData name="David Gardner" userId="32a3b49f-52b0-4a7d-8a0d-c44fdf742dfe" providerId="ADAL" clId="{F0A0F215-224E-4693-8B1C-73C001EC5632}" dt="2021-10-06T20:30:02.169" v="1225" actId="47"/>
        <pc:sldMkLst>
          <pc:docMk/>
          <pc:sldMk cId="2257413970" sldId="264"/>
        </pc:sldMkLst>
      </pc:sldChg>
      <pc:sldChg chg="modSp del mod">
        <pc:chgData name="David Gardner" userId="32a3b49f-52b0-4a7d-8a0d-c44fdf742dfe" providerId="ADAL" clId="{F0A0F215-224E-4693-8B1C-73C001EC5632}" dt="2021-10-06T20:30:01.032" v="1224" actId="47"/>
        <pc:sldMkLst>
          <pc:docMk/>
          <pc:sldMk cId="2333252283" sldId="265"/>
        </pc:sldMkLst>
        <pc:spChg chg="mod">
          <ac:chgData name="David Gardner" userId="32a3b49f-52b0-4a7d-8a0d-c44fdf742dfe" providerId="ADAL" clId="{F0A0F215-224E-4693-8B1C-73C001EC5632}" dt="2021-09-30T19:34:09.979" v="31" actId="20577"/>
          <ac:spMkLst>
            <pc:docMk/>
            <pc:sldMk cId="2333252283" sldId="265"/>
            <ac:spMk id="2" creationId="{A6666A3E-B19F-4A2F-933A-4A101B018C14}"/>
          </ac:spMkLst>
        </pc:spChg>
      </pc:sldChg>
      <pc:sldChg chg="modSp add mod">
        <pc:chgData name="David Gardner" userId="32a3b49f-52b0-4a7d-8a0d-c44fdf742dfe" providerId="ADAL" clId="{F0A0F215-224E-4693-8B1C-73C001EC5632}" dt="2021-10-06T20:53:38.805" v="1347" actId="122"/>
        <pc:sldMkLst>
          <pc:docMk/>
          <pc:sldMk cId="0" sldId="266"/>
        </pc:sldMkLst>
        <pc:spChg chg="mod">
          <ac:chgData name="David Gardner" userId="32a3b49f-52b0-4a7d-8a0d-c44fdf742dfe" providerId="ADAL" clId="{F0A0F215-224E-4693-8B1C-73C001EC5632}" dt="2021-10-06T20:53:38.805" v="1347" actId="122"/>
          <ac:spMkLst>
            <pc:docMk/>
            <pc:sldMk cId="0" sldId="266"/>
            <ac:spMk id="3074" creationId="{1899DEA3-FBE4-46C2-BC53-53BC22426BDA}"/>
          </ac:spMkLst>
        </pc:spChg>
      </pc:sldChg>
      <pc:sldChg chg="modSp del mod">
        <pc:chgData name="David Gardner" userId="32a3b49f-52b0-4a7d-8a0d-c44fdf742dfe" providerId="ADAL" clId="{F0A0F215-224E-4693-8B1C-73C001EC5632}" dt="2021-10-06T20:29:59.581" v="1223" actId="47"/>
        <pc:sldMkLst>
          <pc:docMk/>
          <pc:sldMk cId="1886796837" sldId="266"/>
        </pc:sldMkLst>
        <pc:spChg chg="mod">
          <ac:chgData name="David Gardner" userId="32a3b49f-52b0-4a7d-8a0d-c44fdf742dfe" providerId="ADAL" clId="{F0A0F215-224E-4693-8B1C-73C001EC5632}" dt="2021-09-30T19:38:48.716" v="199" actId="20577"/>
          <ac:spMkLst>
            <pc:docMk/>
            <pc:sldMk cId="1886796837" sldId="266"/>
            <ac:spMk id="2" creationId="{2390A349-1F35-4AAF-8070-E5E8D0B43B76}"/>
          </ac:spMkLst>
        </pc:spChg>
      </pc:sldChg>
      <pc:sldChg chg="modSp del mod">
        <pc:chgData name="David Gardner" userId="32a3b49f-52b0-4a7d-8a0d-c44fdf742dfe" providerId="ADAL" clId="{F0A0F215-224E-4693-8B1C-73C001EC5632}" dt="2021-10-06T20:51:11.141" v="1339" actId="47"/>
        <pc:sldMkLst>
          <pc:docMk/>
          <pc:sldMk cId="525441974" sldId="267"/>
        </pc:sldMkLst>
        <pc:spChg chg="mod">
          <ac:chgData name="David Gardner" userId="32a3b49f-52b0-4a7d-8a0d-c44fdf742dfe" providerId="ADAL" clId="{F0A0F215-224E-4693-8B1C-73C001EC5632}" dt="2021-09-30T19:39:10.796" v="231" actId="122"/>
          <ac:spMkLst>
            <pc:docMk/>
            <pc:sldMk cId="525441974" sldId="267"/>
            <ac:spMk id="2" creationId="{4893F825-6F95-49CC-A5AA-FE92913AA1BD}"/>
          </ac:spMkLst>
        </pc:spChg>
        <pc:spChg chg="mod">
          <ac:chgData name="David Gardner" userId="32a3b49f-52b0-4a7d-8a0d-c44fdf742dfe" providerId="ADAL" clId="{F0A0F215-224E-4693-8B1C-73C001EC5632}" dt="2021-09-30T19:39:27.764" v="259" actId="20577"/>
          <ac:spMkLst>
            <pc:docMk/>
            <pc:sldMk cId="525441974" sldId="267"/>
            <ac:spMk id="3" creationId="{8569F3C5-0808-42DA-8E2A-870D22846022}"/>
          </ac:spMkLst>
        </pc:spChg>
      </pc:sldChg>
      <pc:sldChg chg="modSp del mod">
        <pc:chgData name="David Gardner" userId="32a3b49f-52b0-4a7d-8a0d-c44fdf742dfe" providerId="ADAL" clId="{F0A0F215-224E-4693-8B1C-73C001EC5632}" dt="2021-10-06T20:29:56.353" v="1222" actId="47"/>
        <pc:sldMkLst>
          <pc:docMk/>
          <pc:sldMk cId="2147043132" sldId="268"/>
        </pc:sldMkLst>
        <pc:spChg chg="mod">
          <ac:chgData name="David Gardner" userId="32a3b49f-52b0-4a7d-8a0d-c44fdf742dfe" providerId="ADAL" clId="{F0A0F215-224E-4693-8B1C-73C001EC5632}" dt="2021-09-30T19:39:43.763" v="278" actId="20577"/>
          <ac:spMkLst>
            <pc:docMk/>
            <pc:sldMk cId="2147043132" sldId="268"/>
            <ac:spMk id="2" creationId="{F90B2D18-F787-4D2F-A7CE-175C51C42B7F}"/>
          </ac:spMkLst>
        </pc:spChg>
      </pc:sldChg>
      <pc:sldChg chg="add">
        <pc:chgData name="David Gardner" userId="32a3b49f-52b0-4a7d-8a0d-c44fdf742dfe" providerId="ADAL" clId="{F0A0F215-224E-4693-8B1C-73C001EC5632}" dt="2021-10-06T20:53:23.315" v="1344"/>
        <pc:sldMkLst>
          <pc:docMk/>
          <pc:sldMk cId="0" sldId="269"/>
        </pc:sldMkLst>
      </pc:sldChg>
      <pc:sldChg chg="modSp del mod">
        <pc:chgData name="David Gardner" userId="32a3b49f-52b0-4a7d-8a0d-c44fdf742dfe" providerId="ADAL" clId="{F0A0F215-224E-4693-8B1C-73C001EC5632}" dt="2021-10-06T20:29:55.352" v="1221" actId="47"/>
        <pc:sldMkLst>
          <pc:docMk/>
          <pc:sldMk cId="1463738009" sldId="269"/>
        </pc:sldMkLst>
        <pc:spChg chg="mod">
          <ac:chgData name="David Gardner" userId="32a3b49f-52b0-4a7d-8a0d-c44fdf742dfe" providerId="ADAL" clId="{F0A0F215-224E-4693-8B1C-73C001EC5632}" dt="2021-09-30T19:39:58.876" v="302" actId="20577"/>
          <ac:spMkLst>
            <pc:docMk/>
            <pc:sldMk cId="1463738009" sldId="269"/>
            <ac:spMk id="2" creationId="{6BB55BDE-FFCF-4B0C-9CF2-250BC1D31CAB}"/>
          </ac:spMkLst>
        </pc:spChg>
      </pc:sldChg>
      <pc:sldChg chg="modSp del mod ord">
        <pc:chgData name="David Gardner" userId="32a3b49f-52b0-4a7d-8a0d-c44fdf742dfe" providerId="ADAL" clId="{F0A0F215-224E-4693-8B1C-73C001EC5632}" dt="2021-10-06T20:29:51.252" v="1219" actId="47"/>
        <pc:sldMkLst>
          <pc:docMk/>
          <pc:sldMk cId="2914632581" sldId="270"/>
        </pc:sldMkLst>
        <pc:spChg chg="mod">
          <ac:chgData name="David Gardner" userId="32a3b49f-52b0-4a7d-8a0d-c44fdf742dfe" providerId="ADAL" clId="{F0A0F215-224E-4693-8B1C-73C001EC5632}" dt="2021-09-30T19:40:05.362" v="314" actId="20577"/>
          <ac:spMkLst>
            <pc:docMk/>
            <pc:sldMk cId="2914632581" sldId="270"/>
            <ac:spMk id="2" creationId="{37A365DC-174E-46A7-B8AB-7AB1128DC1FF}"/>
          </ac:spMkLst>
        </pc:spChg>
      </pc:sldChg>
      <pc:sldChg chg="del ord">
        <pc:chgData name="David Gardner" userId="32a3b49f-52b0-4a7d-8a0d-c44fdf742dfe" providerId="ADAL" clId="{F0A0F215-224E-4693-8B1C-73C001EC5632}" dt="2021-10-06T20:38:45.092" v="1276" actId="47"/>
        <pc:sldMkLst>
          <pc:docMk/>
          <pc:sldMk cId="2555043756" sldId="271"/>
        </pc:sldMkLst>
      </pc:sldChg>
      <pc:sldChg chg="modSp mod ord">
        <pc:chgData name="David Gardner" userId="32a3b49f-52b0-4a7d-8a0d-c44fdf742dfe" providerId="ADAL" clId="{F0A0F215-224E-4693-8B1C-73C001EC5632}" dt="2021-10-07T20:32:02.564" v="1873" actId="20577"/>
        <pc:sldMkLst>
          <pc:docMk/>
          <pc:sldMk cId="564824901" sldId="272"/>
        </pc:sldMkLst>
        <pc:spChg chg="mod">
          <ac:chgData name="David Gardner" userId="32a3b49f-52b0-4a7d-8a0d-c44fdf742dfe" providerId="ADAL" clId="{F0A0F215-224E-4693-8B1C-73C001EC5632}" dt="2021-10-07T20:32:02.564" v="1873" actId="20577"/>
          <ac:spMkLst>
            <pc:docMk/>
            <pc:sldMk cId="564824901" sldId="272"/>
            <ac:spMk id="3" creationId="{224C655F-3280-4577-9533-A852245F13C2}"/>
          </ac:spMkLst>
        </pc:spChg>
      </pc:sldChg>
      <pc:sldChg chg="modSp new del mod">
        <pc:chgData name="David Gardner" userId="32a3b49f-52b0-4a7d-8a0d-c44fdf742dfe" providerId="ADAL" clId="{F0A0F215-224E-4693-8B1C-73C001EC5632}" dt="2021-10-06T20:55:51.370" v="1350" actId="47"/>
        <pc:sldMkLst>
          <pc:docMk/>
          <pc:sldMk cId="1085154897" sldId="273"/>
        </pc:sldMkLst>
        <pc:spChg chg="mod">
          <ac:chgData name="David Gardner" userId="32a3b49f-52b0-4a7d-8a0d-c44fdf742dfe" providerId="ADAL" clId="{F0A0F215-224E-4693-8B1C-73C001EC5632}" dt="2021-09-30T19:37:40.131" v="173" actId="6549"/>
          <ac:spMkLst>
            <pc:docMk/>
            <pc:sldMk cId="1085154897" sldId="273"/>
            <ac:spMk id="2" creationId="{2CCFE074-7673-4ACA-857B-51A3A6680098}"/>
          </ac:spMkLst>
        </pc:spChg>
        <pc:spChg chg="mod">
          <ac:chgData name="David Gardner" userId="32a3b49f-52b0-4a7d-8a0d-c44fdf742dfe" providerId="ADAL" clId="{F0A0F215-224E-4693-8B1C-73C001EC5632}" dt="2021-09-30T19:36:44.826" v="167" actId="20577"/>
          <ac:spMkLst>
            <pc:docMk/>
            <pc:sldMk cId="1085154897" sldId="273"/>
            <ac:spMk id="3" creationId="{CC1DB484-AA4D-4141-A08A-B2770BFA8689}"/>
          </ac:spMkLst>
        </pc:spChg>
      </pc:sldChg>
      <pc:sldChg chg="modSp add mod modTransition">
        <pc:chgData name="David Gardner" userId="32a3b49f-52b0-4a7d-8a0d-c44fdf742dfe" providerId="ADAL" clId="{F0A0F215-224E-4693-8B1C-73C001EC5632}" dt="2021-10-06T20:51:02.805" v="1338" actId="1076"/>
        <pc:sldMkLst>
          <pc:docMk/>
          <pc:sldMk cId="0" sldId="274"/>
        </pc:sldMkLst>
        <pc:spChg chg="mod">
          <ac:chgData name="David Gardner" userId="32a3b49f-52b0-4a7d-8a0d-c44fdf742dfe" providerId="ADAL" clId="{F0A0F215-224E-4693-8B1C-73C001EC5632}" dt="2021-10-06T20:51:02.805" v="1338" actId="1076"/>
          <ac:spMkLst>
            <pc:docMk/>
            <pc:sldMk cId="0" sldId="274"/>
            <ac:spMk id="25602" creationId="{E64097B0-6345-4CC4-9472-CA577738B3B6}"/>
          </ac:spMkLst>
        </pc:spChg>
        <pc:spChg chg="mod">
          <ac:chgData name="David Gardner" userId="32a3b49f-52b0-4a7d-8a0d-c44fdf742dfe" providerId="ADAL" clId="{F0A0F215-224E-4693-8B1C-73C001EC5632}" dt="2021-10-06T20:50:55.414" v="1336" actId="14100"/>
          <ac:spMkLst>
            <pc:docMk/>
            <pc:sldMk cId="0" sldId="274"/>
            <ac:spMk id="36867" creationId="{8CAE9801-CEC6-45D2-A291-B0F2FBEB48BB}"/>
          </ac:spMkLst>
        </pc:spChg>
        <pc:picChg chg="mod">
          <ac:chgData name="David Gardner" userId="32a3b49f-52b0-4a7d-8a0d-c44fdf742dfe" providerId="ADAL" clId="{F0A0F215-224E-4693-8B1C-73C001EC5632}" dt="2021-10-06T20:50:50.853" v="1335" actId="14100"/>
          <ac:picMkLst>
            <pc:docMk/>
            <pc:sldMk cId="0" sldId="274"/>
            <ac:picMk id="4" creationId="{515F30C1-77DA-4372-B927-146589E6AF56}"/>
          </ac:picMkLst>
        </pc:picChg>
      </pc:sldChg>
      <pc:sldChg chg="add del">
        <pc:chgData name="David Gardner" userId="32a3b49f-52b0-4a7d-8a0d-c44fdf742dfe" providerId="ADAL" clId="{F0A0F215-224E-4693-8B1C-73C001EC5632}" dt="2021-10-06T20:35:29.014" v="1257" actId="2696"/>
        <pc:sldMkLst>
          <pc:docMk/>
          <pc:sldMk cId="3019377987" sldId="278"/>
        </pc:sldMkLst>
      </pc:sldChg>
      <pc:sldChg chg="add">
        <pc:chgData name="David Gardner" userId="32a3b49f-52b0-4a7d-8a0d-c44fdf742dfe" providerId="ADAL" clId="{F0A0F215-224E-4693-8B1C-73C001EC5632}" dt="2021-10-06T20:35:34.922" v="1258"/>
        <pc:sldMkLst>
          <pc:docMk/>
          <pc:sldMk cId="3044081464" sldId="278"/>
        </pc:sldMkLst>
      </pc:sldChg>
      <pc:sldChg chg="modSp add mod">
        <pc:chgData name="David Gardner" userId="32a3b49f-52b0-4a7d-8a0d-c44fdf742dfe" providerId="ADAL" clId="{F0A0F215-224E-4693-8B1C-73C001EC5632}" dt="2021-10-07T20:14:38.374" v="1430" actId="1076"/>
        <pc:sldMkLst>
          <pc:docMk/>
          <pc:sldMk cId="0" sldId="280"/>
        </pc:sldMkLst>
        <pc:spChg chg="mod">
          <ac:chgData name="David Gardner" userId="32a3b49f-52b0-4a7d-8a0d-c44fdf742dfe" providerId="ADAL" clId="{F0A0F215-224E-4693-8B1C-73C001EC5632}" dt="2021-10-06T20:22:06.834" v="1183" actId="27636"/>
          <ac:spMkLst>
            <pc:docMk/>
            <pc:sldMk cId="0" sldId="280"/>
            <ac:spMk id="5122" creationId="{C30ECF3F-8527-4CAA-9A13-49FAA86DFF11}"/>
          </ac:spMkLst>
        </pc:spChg>
        <pc:spChg chg="mod">
          <ac:chgData name="David Gardner" userId="32a3b49f-52b0-4a7d-8a0d-c44fdf742dfe" providerId="ADAL" clId="{F0A0F215-224E-4693-8B1C-73C001EC5632}" dt="2021-10-07T20:14:29.921" v="1427" actId="27636"/>
          <ac:spMkLst>
            <pc:docMk/>
            <pc:sldMk cId="0" sldId="280"/>
            <ac:spMk id="5123" creationId="{DF85CFD6-6889-4EAF-8133-491348A131AF}"/>
          </ac:spMkLst>
        </pc:spChg>
        <pc:picChg chg="mod">
          <ac:chgData name="David Gardner" userId="32a3b49f-52b0-4a7d-8a0d-c44fdf742dfe" providerId="ADAL" clId="{F0A0F215-224E-4693-8B1C-73C001EC5632}" dt="2021-10-07T20:14:33.646" v="1428" actId="1076"/>
          <ac:picMkLst>
            <pc:docMk/>
            <pc:sldMk cId="0" sldId="280"/>
            <ac:picMk id="5124" creationId="{42E8FE39-114B-43C5-BEB9-53E1E2479858}"/>
          </ac:picMkLst>
        </pc:picChg>
        <pc:picChg chg="mod">
          <ac:chgData name="David Gardner" userId="32a3b49f-52b0-4a7d-8a0d-c44fdf742dfe" providerId="ADAL" clId="{F0A0F215-224E-4693-8B1C-73C001EC5632}" dt="2021-10-07T20:14:35.239" v="1429" actId="1076"/>
          <ac:picMkLst>
            <pc:docMk/>
            <pc:sldMk cId="0" sldId="280"/>
            <ac:picMk id="5125" creationId="{85891296-5DFC-4B99-8868-1FBAE3ED6473}"/>
          </ac:picMkLst>
        </pc:picChg>
        <pc:picChg chg="mod">
          <ac:chgData name="David Gardner" userId="32a3b49f-52b0-4a7d-8a0d-c44fdf742dfe" providerId="ADAL" clId="{F0A0F215-224E-4693-8B1C-73C001EC5632}" dt="2021-10-07T20:14:38.374" v="1430" actId="1076"/>
          <ac:picMkLst>
            <pc:docMk/>
            <pc:sldMk cId="0" sldId="280"/>
            <ac:picMk id="5126" creationId="{D11AFB00-28DC-4368-920C-F75163059164}"/>
          </ac:picMkLst>
        </pc:picChg>
      </pc:sldChg>
      <pc:sldChg chg="add">
        <pc:chgData name="David Gardner" userId="32a3b49f-52b0-4a7d-8a0d-c44fdf742dfe" providerId="ADAL" clId="{F0A0F215-224E-4693-8B1C-73C001EC5632}" dt="2021-10-06T20:35:34.922" v="1258"/>
        <pc:sldMkLst>
          <pc:docMk/>
          <pc:sldMk cId="659793162" sldId="282"/>
        </pc:sldMkLst>
      </pc:sldChg>
      <pc:sldChg chg="add del">
        <pc:chgData name="David Gardner" userId="32a3b49f-52b0-4a7d-8a0d-c44fdf742dfe" providerId="ADAL" clId="{F0A0F215-224E-4693-8B1C-73C001EC5632}" dt="2021-10-06T20:35:29.014" v="1257" actId="2696"/>
        <pc:sldMkLst>
          <pc:docMk/>
          <pc:sldMk cId="2231918075" sldId="282"/>
        </pc:sldMkLst>
      </pc:sldChg>
      <pc:sldChg chg="modSp add mod">
        <pc:chgData name="David Gardner" userId="32a3b49f-52b0-4a7d-8a0d-c44fdf742dfe" providerId="ADAL" clId="{F0A0F215-224E-4693-8B1C-73C001EC5632}" dt="2021-10-06T20:44:56.132" v="1308" actId="27636"/>
        <pc:sldMkLst>
          <pc:docMk/>
          <pc:sldMk cId="3209442816" sldId="284"/>
        </pc:sldMkLst>
        <pc:spChg chg="mod">
          <ac:chgData name="David Gardner" userId="32a3b49f-52b0-4a7d-8a0d-c44fdf742dfe" providerId="ADAL" clId="{F0A0F215-224E-4693-8B1C-73C001EC5632}" dt="2021-10-06T20:44:56.132" v="1308" actId="27636"/>
          <ac:spMkLst>
            <pc:docMk/>
            <pc:sldMk cId="3209442816" sldId="284"/>
            <ac:spMk id="2" creationId="{00000000-0000-0000-0000-000000000000}"/>
          </ac:spMkLst>
        </pc:spChg>
      </pc:sldChg>
      <pc:sldChg chg="modSp add del mod">
        <pc:chgData name="David Gardner" userId="32a3b49f-52b0-4a7d-8a0d-c44fdf742dfe" providerId="ADAL" clId="{F0A0F215-224E-4693-8B1C-73C001EC5632}" dt="2021-10-07T20:34:08.274" v="1887" actId="2696"/>
        <pc:sldMkLst>
          <pc:docMk/>
          <pc:sldMk cId="2069540828" sldId="289"/>
        </pc:sldMkLst>
        <pc:spChg chg="mod">
          <ac:chgData name="David Gardner" userId="32a3b49f-52b0-4a7d-8a0d-c44fdf742dfe" providerId="ADAL" clId="{F0A0F215-224E-4693-8B1C-73C001EC5632}" dt="2021-10-07T20:05:43.708" v="1413" actId="207"/>
          <ac:spMkLst>
            <pc:docMk/>
            <pc:sldMk cId="2069540828" sldId="289"/>
            <ac:spMk id="2" creationId="{FAA64259-378B-4D73-B144-E13CE8245638}"/>
          </ac:spMkLst>
        </pc:spChg>
        <pc:spChg chg="mod">
          <ac:chgData name="David Gardner" userId="32a3b49f-52b0-4a7d-8a0d-c44fdf742dfe" providerId="ADAL" clId="{F0A0F215-224E-4693-8B1C-73C001EC5632}" dt="2021-10-07T20:04:54.697" v="1407" actId="122"/>
          <ac:spMkLst>
            <pc:docMk/>
            <pc:sldMk cId="2069540828" sldId="289"/>
            <ac:spMk id="7170" creationId="{0E48CC38-9A93-4613-AF3B-1C62A09F6813}"/>
          </ac:spMkLst>
        </pc:spChg>
        <pc:spChg chg="mod">
          <ac:chgData name="David Gardner" userId="32a3b49f-52b0-4a7d-8a0d-c44fdf742dfe" providerId="ADAL" clId="{F0A0F215-224E-4693-8B1C-73C001EC5632}" dt="2021-10-07T20:04:58.447" v="1408" actId="14100"/>
          <ac:spMkLst>
            <pc:docMk/>
            <pc:sldMk cId="2069540828" sldId="289"/>
            <ac:spMk id="7171" creationId="{441A7C69-4188-4EF4-980E-704585D0AFB7}"/>
          </ac:spMkLst>
        </pc:spChg>
      </pc:sldChg>
      <pc:sldChg chg="add ord">
        <pc:chgData name="David Gardner" userId="32a3b49f-52b0-4a7d-8a0d-c44fdf742dfe" providerId="ADAL" clId="{F0A0F215-224E-4693-8B1C-73C001EC5632}" dt="2021-10-07T20:35:18.803" v="1894"/>
        <pc:sldMkLst>
          <pc:docMk/>
          <pc:sldMk cId="3896245139" sldId="291"/>
        </pc:sldMkLst>
      </pc:sldChg>
      <pc:sldChg chg="modSp add mod">
        <pc:chgData name="David Gardner" userId="32a3b49f-52b0-4a7d-8a0d-c44fdf742dfe" providerId="ADAL" clId="{F0A0F215-224E-4693-8B1C-73C001EC5632}" dt="2021-10-07T20:14:55.774" v="1433" actId="14100"/>
        <pc:sldMkLst>
          <pc:docMk/>
          <pc:sldMk cId="0" sldId="294"/>
        </pc:sldMkLst>
        <pc:spChg chg="mod">
          <ac:chgData name="David Gardner" userId="32a3b49f-52b0-4a7d-8a0d-c44fdf742dfe" providerId="ADAL" clId="{F0A0F215-224E-4693-8B1C-73C001EC5632}" dt="2021-10-07T20:14:55.774" v="1433" actId="14100"/>
          <ac:spMkLst>
            <pc:docMk/>
            <pc:sldMk cId="0" sldId="294"/>
            <ac:spMk id="15363" creationId="{EE13ACAD-6480-4430-A759-C1167CACCEEE}"/>
          </ac:spMkLst>
        </pc:spChg>
      </pc:sldChg>
      <pc:sldChg chg="modSp add mod">
        <pc:chgData name="David Gardner" userId="32a3b49f-52b0-4a7d-8a0d-c44fdf742dfe" providerId="ADAL" clId="{F0A0F215-224E-4693-8B1C-73C001EC5632}" dt="2021-10-06T20:25:35.625" v="1193" actId="27636"/>
        <pc:sldMkLst>
          <pc:docMk/>
          <pc:sldMk cId="0" sldId="296"/>
        </pc:sldMkLst>
        <pc:spChg chg="mod">
          <ac:chgData name="David Gardner" userId="32a3b49f-52b0-4a7d-8a0d-c44fdf742dfe" providerId="ADAL" clId="{F0A0F215-224E-4693-8B1C-73C001EC5632}" dt="2021-10-06T20:25:35.625" v="1193" actId="27636"/>
          <ac:spMkLst>
            <pc:docMk/>
            <pc:sldMk cId="0" sldId="296"/>
            <ac:spMk id="3074" creationId="{332613A6-C82D-403E-8CE6-B55ECF541F8A}"/>
          </ac:spMkLst>
        </pc:spChg>
      </pc:sldChg>
      <pc:sldChg chg="modSp add del mod modTransition">
        <pc:chgData name="David Gardner" userId="32a3b49f-52b0-4a7d-8a0d-c44fdf742dfe" providerId="ADAL" clId="{F0A0F215-224E-4693-8B1C-73C001EC5632}" dt="2021-10-07T20:35:00.886" v="1889" actId="2696"/>
        <pc:sldMkLst>
          <pc:docMk/>
          <pc:sldMk cId="3327513381" sldId="297"/>
        </pc:sldMkLst>
        <pc:spChg chg="mod">
          <ac:chgData name="David Gardner" userId="32a3b49f-52b0-4a7d-8a0d-c44fdf742dfe" providerId="ADAL" clId="{F0A0F215-224E-4693-8B1C-73C001EC5632}" dt="2021-10-06T20:43:10.202" v="1302" actId="27636"/>
          <ac:spMkLst>
            <pc:docMk/>
            <pc:sldMk cId="3327513381" sldId="297"/>
            <ac:spMk id="70662" creationId="{1B7ACD42-E0FD-49E2-8633-85AD9AA3C546}"/>
          </ac:spMkLst>
        </pc:spChg>
      </pc:sldChg>
      <pc:sldChg chg="modSp add mod">
        <pc:chgData name="David Gardner" userId="32a3b49f-52b0-4a7d-8a0d-c44fdf742dfe" providerId="ADAL" clId="{F0A0F215-224E-4693-8B1C-73C001EC5632}" dt="2021-10-06T20:20:04.284" v="1179" actId="14100"/>
        <pc:sldMkLst>
          <pc:docMk/>
          <pc:sldMk cId="0" sldId="306"/>
        </pc:sldMkLst>
        <pc:spChg chg="mod">
          <ac:chgData name="David Gardner" userId="32a3b49f-52b0-4a7d-8a0d-c44fdf742dfe" providerId="ADAL" clId="{F0A0F215-224E-4693-8B1C-73C001EC5632}" dt="2021-10-06T20:20:01.129" v="1178" actId="122"/>
          <ac:spMkLst>
            <pc:docMk/>
            <pc:sldMk cId="0" sldId="306"/>
            <ac:spMk id="18434" creationId="{8F5D60F8-1A11-4A74-AAEA-4AB75B63D30A}"/>
          </ac:spMkLst>
        </pc:spChg>
        <pc:spChg chg="mod">
          <ac:chgData name="David Gardner" userId="32a3b49f-52b0-4a7d-8a0d-c44fdf742dfe" providerId="ADAL" clId="{F0A0F215-224E-4693-8B1C-73C001EC5632}" dt="2021-10-06T20:20:04.284" v="1179" actId="14100"/>
          <ac:spMkLst>
            <pc:docMk/>
            <pc:sldMk cId="0" sldId="306"/>
            <ac:spMk id="18435" creationId="{06CD644B-EAA0-428B-82F8-7B0AB1F67F5A}"/>
          </ac:spMkLst>
        </pc:spChg>
      </pc:sldChg>
      <pc:sldChg chg="modSp add mod">
        <pc:chgData name="David Gardner" userId="32a3b49f-52b0-4a7d-8a0d-c44fdf742dfe" providerId="ADAL" clId="{F0A0F215-224E-4693-8B1C-73C001EC5632}" dt="2021-10-07T20:13:26.889" v="1414" actId="20577"/>
        <pc:sldMkLst>
          <pc:docMk/>
          <pc:sldMk cId="0" sldId="310"/>
        </pc:sldMkLst>
        <pc:spChg chg="mod">
          <ac:chgData name="David Gardner" userId="32a3b49f-52b0-4a7d-8a0d-c44fdf742dfe" providerId="ADAL" clId="{F0A0F215-224E-4693-8B1C-73C001EC5632}" dt="2021-10-07T20:13:26.889" v="1414" actId="20577"/>
          <ac:spMkLst>
            <pc:docMk/>
            <pc:sldMk cId="0" sldId="310"/>
            <ac:spMk id="16387" creationId="{A3100619-E94D-408F-AB27-703537C169DD}"/>
          </ac:spMkLst>
        </pc:spChg>
        <pc:spChg chg="mod">
          <ac:chgData name="David Gardner" userId="32a3b49f-52b0-4a7d-8a0d-c44fdf742dfe" providerId="ADAL" clId="{F0A0F215-224E-4693-8B1C-73C001EC5632}" dt="2021-10-06T20:19:42.496" v="1176" actId="27636"/>
          <ac:spMkLst>
            <pc:docMk/>
            <pc:sldMk cId="0" sldId="310"/>
            <ac:spMk id="16388" creationId="{7F474FA6-9541-47C4-B760-95D4477494F7}"/>
          </ac:spMkLst>
        </pc:spChg>
      </pc:sldChg>
      <pc:sldChg chg="modSp add mod">
        <pc:chgData name="David Gardner" userId="32a3b49f-52b0-4a7d-8a0d-c44fdf742dfe" providerId="ADAL" clId="{F0A0F215-224E-4693-8B1C-73C001EC5632}" dt="2021-10-06T20:19:13.707" v="1171" actId="27636"/>
        <pc:sldMkLst>
          <pc:docMk/>
          <pc:sldMk cId="0" sldId="311"/>
        </pc:sldMkLst>
        <pc:spChg chg="mod">
          <ac:chgData name="David Gardner" userId="32a3b49f-52b0-4a7d-8a0d-c44fdf742dfe" providerId="ADAL" clId="{F0A0F215-224E-4693-8B1C-73C001EC5632}" dt="2021-10-06T20:19:13.707" v="1171" actId="27636"/>
          <ac:spMkLst>
            <pc:docMk/>
            <pc:sldMk cId="0" sldId="311"/>
            <ac:spMk id="17411" creationId="{97866350-DF58-491A-8339-7D154B9C2D48}"/>
          </ac:spMkLst>
        </pc:spChg>
      </pc:sldChg>
      <pc:sldChg chg="modSp add mod">
        <pc:chgData name="David Gardner" userId="32a3b49f-52b0-4a7d-8a0d-c44fdf742dfe" providerId="ADAL" clId="{F0A0F215-224E-4693-8B1C-73C001EC5632}" dt="2021-10-06T20:57:20.264" v="1354" actId="1076"/>
        <pc:sldMkLst>
          <pc:docMk/>
          <pc:sldMk cId="0" sldId="319"/>
        </pc:sldMkLst>
        <pc:spChg chg="mod">
          <ac:chgData name="David Gardner" userId="32a3b49f-52b0-4a7d-8a0d-c44fdf742dfe" providerId="ADAL" clId="{F0A0F215-224E-4693-8B1C-73C001EC5632}" dt="2021-10-06T20:57:17.655" v="1353" actId="122"/>
          <ac:spMkLst>
            <pc:docMk/>
            <pc:sldMk cId="0" sldId="319"/>
            <ac:spMk id="9218" creationId="{B33E15EF-36D7-45EC-A548-84DEBEB6CD98}"/>
          </ac:spMkLst>
        </pc:spChg>
        <pc:spChg chg="mod">
          <ac:chgData name="David Gardner" userId="32a3b49f-52b0-4a7d-8a0d-c44fdf742dfe" providerId="ADAL" clId="{F0A0F215-224E-4693-8B1C-73C001EC5632}" dt="2021-10-06T20:57:20.264" v="1354" actId="1076"/>
          <ac:spMkLst>
            <pc:docMk/>
            <pc:sldMk cId="0" sldId="319"/>
            <ac:spMk id="9219" creationId="{D8C74807-6EFB-42D6-8299-EB11B4398006}"/>
          </ac:spMkLst>
        </pc:spChg>
      </pc:sldChg>
      <pc:sldChg chg="add">
        <pc:chgData name="David Gardner" userId="32a3b49f-52b0-4a7d-8a0d-c44fdf742dfe" providerId="ADAL" clId="{F0A0F215-224E-4693-8B1C-73C001EC5632}" dt="2021-10-06T20:18:15.284" v="1166"/>
        <pc:sldMkLst>
          <pc:docMk/>
          <pc:sldMk cId="0" sldId="320"/>
        </pc:sldMkLst>
      </pc:sldChg>
      <pc:sldChg chg="modSp add del mod">
        <pc:chgData name="David Gardner" userId="32a3b49f-52b0-4a7d-8a0d-c44fdf742dfe" providerId="ADAL" clId="{F0A0F215-224E-4693-8B1C-73C001EC5632}" dt="2021-10-07T20:33:45.767" v="1886" actId="47"/>
        <pc:sldMkLst>
          <pc:docMk/>
          <pc:sldMk cId="4108085019" sldId="321"/>
        </pc:sldMkLst>
        <pc:spChg chg="mod">
          <ac:chgData name="David Gardner" userId="32a3b49f-52b0-4a7d-8a0d-c44fdf742dfe" providerId="ADAL" clId="{F0A0F215-224E-4693-8B1C-73C001EC5632}" dt="2021-09-30T19:37:31.727" v="172" actId="1076"/>
          <ac:spMkLst>
            <pc:docMk/>
            <pc:sldMk cId="4108085019" sldId="321"/>
            <ac:spMk id="38915" creationId="{00000000-0000-0000-0000-000000000000}"/>
          </ac:spMkLst>
        </pc:spChg>
      </pc:sldChg>
      <pc:sldChg chg="add">
        <pc:chgData name="David Gardner" userId="32a3b49f-52b0-4a7d-8a0d-c44fdf742dfe" providerId="ADAL" clId="{F0A0F215-224E-4693-8B1C-73C001EC5632}" dt="2021-10-07T20:35:59.933" v="1897"/>
        <pc:sldMkLst>
          <pc:docMk/>
          <pc:sldMk cId="2705025873" sldId="322"/>
        </pc:sldMkLst>
      </pc:sldChg>
      <pc:sldChg chg="modSp add del mod">
        <pc:chgData name="David Gardner" userId="32a3b49f-52b0-4a7d-8a0d-c44fdf742dfe" providerId="ADAL" clId="{F0A0F215-224E-4693-8B1C-73C001EC5632}" dt="2021-10-07T20:35:44.710" v="1896" actId="2696"/>
        <pc:sldMkLst>
          <pc:docMk/>
          <pc:sldMk cId="2769493988" sldId="322"/>
        </pc:sldMkLst>
        <pc:spChg chg="mod">
          <ac:chgData name="David Gardner" userId="32a3b49f-52b0-4a7d-8a0d-c44fdf742dfe" providerId="ADAL" clId="{F0A0F215-224E-4693-8B1C-73C001EC5632}" dt="2021-09-30T19:38:28.340" v="178" actId="1076"/>
          <ac:spMkLst>
            <pc:docMk/>
            <pc:sldMk cId="2769493988" sldId="322"/>
            <ac:spMk id="2" creationId="{00000000-0000-0000-0000-000000000000}"/>
          </ac:spMkLst>
        </pc:spChg>
      </pc:sldChg>
      <pc:sldChg chg="modSp add del mod">
        <pc:chgData name="David Gardner" userId="32a3b49f-52b0-4a7d-8a0d-c44fdf742dfe" providerId="ADAL" clId="{F0A0F215-224E-4693-8B1C-73C001EC5632}" dt="2021-09-30T20:02:51.551" v="834" actId="2696"/>
        <pc:sldMkLst>
          <pc:docMk/>
          <pc:sldMk cId="2591961922" sldId="323"/>
        </pc:sldMkLst>
        <pc:spChg chg="mod">
          <ac:chgData name="David Gardner" userId="32a3b49f-52b0-4a7d-8a0d-c44fdf742dfe" providerId="ADAL" clId="{F0A0F215-224E-4693-8B1C-73C001EC5632}" dt="2021-09-30T19:38:33.447" v="180" actId="14100"/>
          <ac:spMkLst>
            <pc:docMk/>
            <pc:sldMk cId="2591961922" sldId="323"/>
            <ac:spMk id="37891" creationId="{00000000-0000-0000-0000-000000000000}"/>
          </ac:spMkLst>
        </pc:spChg>
      </pc:sldChg>
      <pc:sldChg chg="addSp modSp add mod">
        <pc:chgData name="David Gardner" userId="32a3b49f-52b0-4a7d-8a0d-c44fdf742dfe" providerId="ADAL" clId="{F0A0F215-224E-4693-8B1C-73C001EC5632}" dt="2021-10-07T20:36:49.708" v="1910" actId="12"/>
        <pc:sldMkLst>
          <pc:docMk/>
          <pc:sldMk cId="3045282079" sldId="323"/>
        </pc:sldMkLst>
        <pc:spChg chg="add mod">
          <ac:chgData name="David Gardner" userId="32a3b49f-52b0-4a7d-8a0d-c44fdf742dfe" providerId="ADAL" clId="{F0A0F215-224E-4693-8B1C-73C001EC5632}" dt="2021-10-07T20:36:37.858" v="1907" actId="404"/>
          <ac:spMkLst>
            <pc:docMk/>
            <pc:sldMk cId="3045282079" sldId="323"/>
            <ac:spMk id="5" creationId="{E89D53E4-64B6-4C66-A602-1792A80F92F8}"/>
          </ac:spMkLst>
        </pc:spChg>
        <pc:spChg chg="mod">
          <ac:chgData name="David Gardner" userId="32a3b49f-52b0-4a7d-8a0d-c44fdf742dfe" providerId="ADAL" clId="{F0A0F215-224E-4693-8B1C-73C001EC5632}" dt="2021-10-07T20:36:22.184" v="1900" actId="1076"/>
          <ac:spMkLst>
            <pc:docMk/>
            <pc:sldMk cId="3045282079" sldId="323"/>
            <ac:spMk id="37890" creationId="{00000000-0000-0000-0000-000000000000}"/>
          </ac:spMkLst>
        </pc:spChg>
        <pc:spChg chg="mod">
          <ac:chgData name="David Gardner" userId="32a3b49f-52b0-4a7d-8a0d-c44fdf742dfe" providerId="ADAL" clId="{F0A0F215-224E-4693-8B1C-73C001EC5632}" dt="2021-10-07T20:36:49.708" v="1910" actId="12"/>
          <ac:spMkLst>
            <pc:docMk/>
            <pc:sldMk cId="3045282079" sldId="323"/>
            <ac:spMk id="37891" creationId="{00000000-0000-0000-0000-000000000000}"/>
          </ac:spMkLst>
        </pc:spChg>
        <pc:picChg chg="mod">
          <ac:chgData name="David Gardner" userId="32a3b49f-52b0-4a7d-8a0d-c44fdf742dfe" providerId="ADAL" clId="{F0A0F215-224E-4693-8B1C-73C001EC5632}" dt="2021-10-07T20:36:42.701" v="1909" actId="1076"/>
          <ac:picMkLst>
            <pc:docMk/>
            <pc:sldMk cId="3045282079" sldId="323"/>
            <ac:picMk id="4" creationId="{00000000-0000-0000-0000-000000000000}"/>
          </ac:picMkLst>
        </pc:picChg>
      </pc:sldChg>
      <pc:sldChg chg="modSp new del mod">
        <pc:chgData name="David Gardner" userId="32a3b49f-52b0-4a7d-8a0d-c44fdf742dfe" providerId="ADAL" clId="{F0A0F215-224E-4693-8B1C-73C001EC5632}" dt="2021-10-06T20:29:52.558" v="1220" actId="47"/>
        <pc:sldMkLst>
          <pc:docMk/>
          <pc:sldMk cId="1034957929" sldId="324"/>
        </pc:sldMkLst>
        <pc:spChg chg="mod">
          <ac:chgData name="David Gardner" userId="32a3b49f-52b0-4a7d-8a0d-c44fdf742dfe" providerId="ADAL" clId="{F0A0F215-224E-4693-8B1C-73C001EC5632}" dt="2021-09-30T19:40:27.504" v="337" actId="122"/>
          <ac:spMkLst>
            <pc:docMk/>
            <pc:sldMk cId="1034957929" sldId="324"/>
            <ac:spMk id="2" creationId="{61E49220-0D6B-441C-963B-66CBBC17B607}"/>
          </ac:spMkLst>
        </pc:spChg>
      </pc:sldChg>
      <pc:sldChg chg="modSp new del mod">
        <pc:chgData name="David Gardner" userId="32a3b49f-52b0-4a7d-8a0d-c44fdf742dfe" providerId="ADAL" clId="{F0A0F215-224E-4693-8B1C-73C001EC5632}" dt="2021-10-06T20:29:50.169" v="1218" actId="47"/>
        <pc:sldMkLst>
          <pc:docMk/>
          <pc:sldMk cId="3678654561" sldId="325"/>
        </pc:sldMkLst>
        <pc:spChg chg="mod">
          <ac:chgData name="David Gardner" userId="32a3b49f-52b0-4a7d-8a0d-c44fdf742dfe" providerId="ADAL" clId="{F0A0F215-224E-4693-8B1C-73C001EC5632}" dt="2021-09-30T19:40:45.944" v="358" actId="122"/>
          <ac:spMkLst>
            <pc:docMk/>
            <pc:sldMk cId="3678654561" sldId="325"/>
            <ac:spMk id="2" creationId="{CBC14651-55BD-4FA9-9A36-A85844066C79}"/>
          </ac:spMkLst>
        </pc:spChg>
      </pc:sldChg>
      <pc:sldChg chg="modSp add mod ord">
        <pc:chgData name="David Gardner" userId="32a3b49f-52b0-4a7d-8a0d-c44fdf742dfe" providerId="ADAL" clId="{F0A0F215-224E-4693-8B1C-73C001EC5632}" dt="2021-10-07T20:37:13.577" v="1912"/>
        <pc:sldMkLst>
          <pc:docMk/>
          <pc:sldMk cId="3733158073" sldId="325"/>
        </pc:sldMkLst>
        <pc:spChg chg="mod">
          <ac:chgData name="David Gardner" userId="32a3b49f-52b0-4a7d-8a0d-c44fdf742dfe" providerId="ADAL" clId="{F0A0F215-224E-4693-8B1C-73C001EC5632}" dt="2021-10-06T20:46:26.262" v="1317" actId="1076"/>
          <ac:spMkLst>
            <pc:docMk/>
            <pc:sldMk cId="3733158073" sldId="325"/>
            <ac:spMk id="6" creationId="{00000000-0000-0000-0000-000000000000}"/>
          </ac:spMkLst>
        </pc:spChg>
        <pc:picChg chg="mod">
          <ac:chgData name="David Gardner" userId="32a3b49f-52b0-4a7d-8a0d-c44fdf742dfe" providerId="ADAL" clId="{F0A0F215-224E-4693-8B1C-73C001EC5632}" dt="2021-10-06T20:46:20.099" v="1316" actId="1076"/>
          <ac:picMkLst>
            <pc:docMk/>
            <pc:sldMk cId="3733158073" sldId="325"/>
            <ac:picMk id="4" creationId="{00000000-0000-0000-0000-000000000000}"/>
          </ac:picMkLst>
        </pc:picChg>
      </pc:sldChg>
      <pc:sldChg chg="add">
        <pc:chgData name="David Gardner" userId="32a3b49f-52b0-4a7d-8a0d-c44fdf742dfe" providerId="ADAL" clId="{F0A0F215-224E-4693-8B1C-73C001EC5632}" dt="2021-10-06T20:44:56.009" v="1306"/>
        <pc:sldMkLst>
          <pc:docMk/>
          <pc:sldMk cId="1044449688" sldId="326"/>
        </pc:sldMkLst>
      </pc:sldChg>
      <pc:sldChg chg="modSp new del mod">
        <pc:chgData name="David Gardner" userId="32a3b49f-52b0-4a7d-8a0d-c44fdf742dfe" providerId="ADAL" clId="{F0A0F215-224E-4693-8B1C-73C001EC5632}" dt="2021-10-06T20:29:49.110" v="1217" actId="47"/>
        <pc:sldMkLst>
          <pc:docMk/>
          <pc:sldMk cId="1482675931" sldId="326"/>
        </pc:sldMkLst>
        <pc:spChg chg="mod">
          <ac:chgData name="David Gardner" userId="32a3b49f-52b0-4a7d-8a0d-c44fdf742dfe" providerId="ADAL" clId="{F0A0F215-224E-4693-8B1C-73C001EC5632}" dt="2021-09-30T19:41:30.967" v="399" actId="122"/>
          <ac:spMkLst>
            <pc:docMk/>
            <pc:sldMk cId="1482675931" sldId="326"/>
            <ac:spMk id="2" creationId="{F3DD455D-3444-4A15-B9BD-3D3BF44A0272}"/>
          </ac:spMkLst>
        </pc:spChg>
      </pc:sldChg>
      <pc:sldChg chg="modSp new mod ord">
        <pc:chgData name="David Gardner" userId="32a3b49f-52b0-4a7d-8a0d-c44fdf742dfe" providerId="ADAL" clId="{F0A0F215-224E-4693-8B1C-73C001EC5632}" dt="2021-10-06T20:39:34.796" v="1286"/>
        <pc:sldMkLst>
          <pc:docMk/>
          <pc:sldMk cId="471574095" sldId="327"/>
        </pc:sldMkLst>
        <pc:spChg chg="mod">
          <ac:chgData name="David Gardner" userId="32a3b49f-52b0-4a7d-8a0d-c44fdf742dfe" providerId="ADAL" clId="{F0A0F215-224E-4693-8B1C-73C001EC5632}" dt="2021-09-30T19:45:13.471" v="458" actId="20577"/>
          <ac:spMkLst>
            <pc:docMk/>
            <pc:sldMk cId="471574095" sldId="327"/>
            <ac:spMk id="2" creationId="{9A6BA4B4-4DBF-41E0-8808-D2701B2A9BAF}"/>
          </ac:spMkLst>
        </pc:spChg>
        <pc:spChg chg="mod">
          <ac:chgData name="David Gardner" userId="32a3b49f-52b0-4a7d-8a0d-c44fdf742dfe" providerId="ADAL" clId="{F0A0F215-224E-4693-8B1C-73C001EC5632}" dt="2021-09-30T20:01:05.758" v="799" actId="27636"/>
          <ac:spMkLst>
            <pc:docMk/>
            <pc:sldMk cId="471574095" sldId="327"/>
            <ac:spMk id="3" creationId="{7C78F14F-360C-4C04-A8FC-176425B51C50}"/>
          </ac:spMkLst>
        </pc:spChg>
      </pc:sldChg>
      <pc:sldChg chg="new del">
        <pc:chgData name="David Gardner" userId="32a3b49f-52b0-4a7d-8a0d-c44fdf742dfe" providerId="ADAL" clId="{F0A0F215-224E-4693-8B1C-73C001EC5632}" dt="2021-09-30T19:41:42.554" v="400" actId="47"/>
        <pc:sldMkLst>
          <pc:docMk/>
          <pc:sldMk cId="2762771008" sldId="327"/>
        </pc:sldMkLst>
      </pc:sldChg>
      <pc:sldChg chg="addSp modSp new mod">
        <pc:chgData name="David Gardner" userId="32a3b49f-52b0-4a7d-8a0d-c44fdf742dfe" providerId="ADAL" clId="{F0A0F215-224E-4693-8B1C-73C001EC5632}" dt="2021-10-06T20:02:48.011" v="1051" actId="1076"/>
        <pc:sldMkLst>
          <pc:docMk/>
          <pc:sldMk cId="95612932" sldId="328"/>
        </pc:sldMkLst>
        <pc:spChg chg="mod">
          <ac:chgData name="David Gardner" userId="32a3b49f-52b0-4a7d-8a0d-c44fdf742dfe" providerId="ADAL" clId="{F0A0F215-224E-4693-8B1C-73C001EC5632}" dt="2021-09-30T19:46:00.260" v="570" actId="20577"/>
          <ac:spMkLst>
            <pc:docMk/>
            <pc:sldMk cId="95612932" sldId="328"/>
            <ac:spMk id="2" creationId="{A1C2751B-0EEF-4BCF-BC79-543CA01F7EB9}"/>
          </ac:spMkLst>
        </pc:spChg>
        <pc:spChg chg="mod">
          <ac:chgData name="David Gardner" userId="32a3b49f-52b0-4a7d-8a0d-c44fdf742dfe" providerId="ADAL" clId="{F0A0F215-224E-4693-8B1C-73C001EC5632}" dt="2021-10-06T20:02:40.818" v="1048" actId="27636"/>
          <ac:spMkLst>
            <pc:docMk/>
            <pc:sldMk cId="95612932" sldId="328"/>
            <ac:spMk id="3" creationId="{42073524-99E1-47EC-9414-337953197CD2}"/>
          </ac:spMkLst>
        </pc:spChg>
        <pc:picChg chg="add mod">
          <ac:chgData name="David Gardner" userId="32a3b49f-52b0-4a7d-8a0d-c44fdf742dfe" providerId="ADAL" clId="{F0A0F215-224E-4693-8B1C-73C001EC5632}" dt="2021-10-06T20:02:48.011" v="1051" actId="1076"/>
          <ac:picMkLst>
            <pc:docMk/>
            <pc:sldMk cId="95612932" sldId="328"/>
            <ac:picMk id="3074" creationId="{9C155D0E-C978-488E-A289-1557ECB14287}"/>
          </ac:picMkLst>
        </pc:picChg>
      </pc:sldChg>
      <pc:sldChg chg="new del">
        <pc:chgData name="David Gardner" userId="32a3b49f-52b0-4a7d-8a0d-c44fdf742dfe" providerId="ADAL" clId="{F0A0F215-224E-4693-8B1C-73C001EC5632}" dt="2021-09-30T19:41:44.394" v="401" actId="47"/>
        <pc:sldMkLst>
          <pc:docMk/>
          <pc:sldMk cId="3605869312" sldId="328"/>
        </pc:sldMkLst>
      </pc:sldChg>
      <pc:sldChg chg="new del">
        <pc:chgData name="David Gardner" userId="32a3b49f-52b0-4a7d-8a0d-c44fdf742dfe" providerId="ADAL" clId="{F0A0F215-224E-4693-8B1C-73C001EC5632}" dt="2021-09-30T19:41:45.838" v="402" actId="47"/>
        <pc:sldMkLst>
          <pc:docMk/>
          <pc:sldMk cId="1410701570" sldId="329"/>
        </pc:sldMkLst>
      </pc:sldChg>
      <pc:sldChg chg="addSp delSp modSp new mod">
        <pc:chgData name="David Gardner" userId="32a3b49f-52b0-4a7d-8a0d-c44fdf742dfe" providerId="ADAL" clId="{F0A0F215-224E-4693-8B1C-73C001EC5632}" dt="2021-10-06T20:03:01.472" v="1052" actId="14100"/>
        <pc:sldMkLst>
          <pc:docMk/>
          <pc:sldMk cId="1706211564" sldId="329"/>
        </pc:sldMkLst>
        <pc:spChg chg="mod">
          <ac:chgData name="David Gardner" userId="32a3b49f-52b0-4a7d-8a0d-c44fdf742dfe" providerId="ADAL" clId="{F0A0F215-224E-4693-8B1C-73C001EC5632}" dt="2021-10-06T19:57:41.009" v="996" actId="20577"/>
          <ac:spMkLst>
            <pc:docMk/>
            <pc:sldMk cId="1706211564" sldId="329"/>
            <ac:spMk id="2" creationId="{9D970DFD-DB85-4153-B0C6-AFCFAEDACBF2}"/>
          </ac:spMkLst>
        </pc:spChg>
        <pc:spChg chg="mod">
          <ac:chgData name="David Gardner" userId="32a3b49f-52b0-4a7d-8a0d-c44fdf742dfe" providerId="ADAL" clId="{F0A0F215-224E-4693-8B1C-73C001EC5632}" dt="2021-10-06T20:03:01.472" v="1052" actId="14100"/>
          <ac:spMkLst>
            <pc:docMk/>
            <pc:sldMk cId="1706211564" sldId="329"/>
            <ac:spMk id="3" creationId="{8CB05AC9-D040-4CA8-A3A9-A6DACE14195F}"/>
          </ac:spMkLst>
        </pc:spChg>
        <pc:spChg chg="add mod">
          <ac:chgData name="David Gardner" userId="32a3b49f-52b0-4a7d-8a0d-c44fdf742dfe" providerId="ADAL" clId="{F0A0F215-224E-4693-8B1C-73C001EC5632}" dt="2021-10-06T19:57:32.772" v="985" actId="20577"/>
          <ac:spMkLst>
            <pc:docMk/>
            <pc:sldMk cId="1706211564" sldId="329"/>
            <ac:spMk id="4" creationId="{BC8F41A7-5F31-49F5-ADEE-59E4EACE1218}"/>
          </ac:spMkLst>
        </pc:spChg>
        <pc:spChg chg="add del mod">
          <ac:chgData name="David Gardner" userId="32a3b49f-52b0-4a7d-8a0d-c44fdf742dfe" providerId="ADAL" clId="{F0A0F215-224E-4693-8B1C-73C001EC5632}" dt="2021-10-06T20:01:05.574" v="1004" actId="478"/>
          <ac:spMkLst>
            <pc:docMk/>
            <pc:sldMk cId="1706211564" sldId="329"/>
            <ac:spMk id="5" creationId="{4CE09EE9-D46D-42EA-849F-5A6FF0F7E9C9}"/>
          </ac:spMkLst>
        </pc:spChg>
        <pc:spChg chg="add del">
          <ac:chgData name="David Gardner" userId="32a3b49f-52b0-4a7d-8a0d-c44fdf742dfe" providerId="ADAL" clId="{F0A0F215-224E-4693-8B1C-73C001EC5632}" dt="2021-10-06T20:01:17.227" v="1006" actId="478"/>
          <ac:spMkLst>
            <pc:docMk/>
            <pc:sldMk cId="1706211564" sldId="329"/>
            <ac:spMk id="6" creationId="{B64ACA0B-A5D0-43EE-A043-0EAD188A78AC}"/>
          </ac:spMkLst>
        </pc:spChg>
        <pc:spChg chg="add del">
          <ac:chgData name="David Gardner" userId="32a3b49f-52b0-4a7d-8a0d-c44fdf742dfe" providerId="ADAL" clId="{F0A0F215-224E-4693-8B1C-73C001EC5632}" dt="2021-10-06T20:01:29.241" v="1008" actId="478"/>
          <ac:spMkLst>
            <pc:docMk/>
            <pc:sldMk cId="1706211564" sldId="329"/>
            <ac:spMk id="7" creationId="{7596E3E6-2B06-4387-88DC-8892D26C3D27}"/>
          </ac:spMkLst>
        </pc:spChg>
        <pc:spChg chg="add">
          <ac:chgData name="David Gardner" userId="32a3b49f-52b0-4a7d-8a0d-c44fdf742dfe" providerId="ADAL" clId="{F0A0F215-224E-4693-8B1C-73C001EC5632}" dt="2021-10-06T20:01:57.234" v="1009" actId="11529"/>
          <ac:spMkLst>
            <pc:docMk/>
            <pc:sldMk cId="1706211564" sldId="329"/>
            <ac:spMk id="8" creationId="{2A0A0987-1F29-4884-A9A1-1465886DC7B7}"/>
          </ac:spMkLst>
        </pc:spChg>
        <pc:picChg chg="add del mod">
          <ac:chgData name="David Gardner" userId="32a3b49f-52b0-4a7d-8a0d-c44fdf742dfe" providerId="ADAL" clId="{F0A0F215-224E-4693-8B1C-73C001EC5632}" dt="2021-09-30T19:51:10.500" v="646" actId="478"/>
          <ac:picMkLst>
            <pc:docMk/>
            <pc:sldMk cId="1706211564" sldId="329"/>
            <ac:picMk id="1026" creationId="{D1DEE269-35CD-4BFE-83BC-DC3AD1CFED84}"/>
          </ac:picMkLst>
        </pc:picChg>
        <pc:picChg chg="add del">
          <ac:chgData name="David Gardner" userId="32a3b49f-52b0-4a7d-8a0d-c44fdf742dfe" providerId="ADAL" clId="{F0A0F215-224E-4693-8B1C-73C001EC5632}" dt="2021-09-30T19:51:09.584" v="645" actId="478"/>
          <ac:picMkLst>
            <pc:docMk/>
            <pc:sldMk cId="1706211564" sldId="329"/>
            <ac:picMk id="1028" creationId="{45DF104E-2C2E-4195-8791-E6E9FA156FF0}"/>
          </ac:picMkLst>
        </pc:picChg>
      </pc:sldChg>
      <pc:sldChg chg="modSp new del mod">
        <pc:chgData name="David Gardner" userId="32a3b49f-52b0-4a7d-8a0d-c44fdf742dfe" providerId="ADAL" clId="{F0A0F215-224E-4693-8B1C-73C001EC5632}" dt="2021-10-06T20:51:13.164" v="1340" actId="47"/>
        <pc:sldMkLst>
          <pc:docMk/>
          <pc:sldMk cId="1612930948" sldId="330"/>
        </pc:sldMkLst>
        <pc:spChg chg="mod">
          <ac:chgData name="David Gardner" userId="32a3b49f-52b0-4a7d-8a0d-c44fdf742dfe" providerId="ADAL" clId="{F0A0F215-224E-4693-8B1C-73C001EC5632}" dt="2021-09-30T19:52:56.971" v="653" actId="20577"/>
          <ac:spMkLst>
            <pc:docMk/>
            <pc:sldMk cId="1612930948" sldId="330"/>
            <ac:spMk id="2" creationId="{0D7A9437-648D-4BC4-A940-24D3FF75111B}"/>
          </ac:spMkLst>
        </pc:spChg>
      </pc:sldChg>
      <pc:sldChg chg="modSp add mod">
        <pc:chgData name="David Gardner" userId="32a3b49f-52b0-4a7d-8a0d-c44fdf742dfe" providerId="ADAL" clId="{F0A0F215-224E-4693-8B1C-73C001EC5632}" dt="2021-10-06T20:46:16.743" v="1315" actId="27636"/>
        <pc:sldMkLst>
          <pc:docMk/>
          <pc:sldMk cId="3054749765" sldId="331"/>
        </pc:sldMkLst>
        <pc:spChg chg="mod">
          <ac:chgData name="David Gardner" userId="32a3b49f-52b0-4a7d-8a0d-c44fdf742dfe" providerId="ADAL" clId="{F0A0F215-224E-4693-8B1C-73C001EC5632}" dt="2021-10-06T20:46:16.743" v="1315" actId="27636"/>
          <ac:spMkLst>
            <pc:docMk/>
            <pc:sldMk cId="3054749765" sldId="331"/>
            <ac:spMk id="2" creationId="{00000000-0000-0000-0000-000000000000}"/>
          </ac:spMkLst>
        </pc:spChg>
      </pc:sldChg>
      <pc:sldChg chg="modSp add mod">
        <pc:chgData name="David Gardner" userId="32a3b49f-52b0-4a7d-8a0d-c44fdf742dfe" providerId="ADAL" clId="{F0A0F215-224E-4693-8B1C-73C001EC5632}" dt="2021-10-07T20:14:14.966" v="1420" actId="1076"/>
        <pc:sldMkLst>
          <pc:docMk/>
          <pc:sldMk cId="0" sldId="332"/>
        </pc:sldMkLst>
        <pc:spChg chg="mod">
          <ac:chgData name="David Gardner" userId="32a3b49f-52b0-4a7d-8a0d-c44fdf742dfe" providerId="ADAL" clId="{F0A0F215-224E-4693-8B1C-73C001EC5632}" dt="2021-10-07T20:14:08.020" v="1416" actId="122"/>
          <ac:spMkLst>
            <pc:docMk/>
            <pc:sldMk cId="0" sldId="332"/>
            <ac:spMk id="3074" creationId="{D89EB968-29ED-4F29-AFB5-BBFA945B8B14}"/>
          </ac:spMkLst>
        </pc:spChg>
        <pc:spChg chg="mod">
          <ac:chgData name="David Gardner" userId="32a3b49f-52b0-4a7d-8a0d-c44fdf742dfe" providerId="ADAL" clId="{F0A0F215-224E-4693-8B1C-73C001EC5632}" dt="2021-10-07T20:14:12.303" v="1418" actId="27636"/>
          <ac:spMkLst>
            <pc:docMk/>
            <pc:sldMk cId="0" sldId="332"/>
            <ac:spMk id="3075" creationId="{4D724BF7-0D0C-4474-AC14-416F3ACE4083}"/>
          </ac:spMkLst>
        </pc:spChg>
        <pc:spChg chg="mod">
          <ac:chgData name="David Gardner" userId="32a3b49f-52b0-4a7d-8a0d-c44fdf742dfe" providerId="ADAL" clId="{F0A0F215-224E-4693-8B1C-73C001EC5632}" dt="2021-10-07T20:14:14.966" v="1420" actId="1076"/>
          <ac:spMkLst>
            <pc:docMk/>
            <pc:sldMk cId="0" sldId="332"/>
            <ac:spMk id="3076" creationId="{8DCE6D34-3CED-4812-837B-4212B8D4F64E}"/>
          </ac:spMkLst>
        </pc:spChg>
      </pc:sldChg>
      <pc:sldChg chg="add">
        <pc:chgData name="David Gardner" userId="32a3b49f-52b0-4a7d-8a0d-c44fdf742dfe" providerId="ADAL" clId="{F0A0F215-224E-4693-8B1C-73C001EC5632}" dt="2021-10-06T20:22:06.768" v="1182"/>
        <pc:sldMkLst>
          <pc:docMk/>
          <pc:sldMk cId="0" sldId="333"/>
        </pc:sldMkLst>
      </pc:sldChg>
      <pc:sldChg chg="add">
        <pc:chgData name="David Gardner" userId="32a3b49f-52b0-4a7d-8a0d-c44fdf742dfe" providerId="ADAL" clId="{F0A0F215-224E-4693-8B1C-73C001EC5632}" dt="2021-10-06T20:56:15.321" v="1352"/>
        <pc:sldMkLst>
          <pc:docMk/>
          <pc:sldMk cId="1415052630" sldId="336"/>
        </pc:sldMkLst>
      </pc:sldChg>
      <pc:sldChg chg="add del">
        <pc:chgData name="David Gardner" userId="32a3b49f-52b0-4a7d-8a0d-c44fdf742dfe" providerId="ADAL" clId="{F0A0F215-224E-4693-8B1C-73C001EC5632}" dt="2021-10-06T20:55:59.914" v="1351" actId="2696"/>
        <pc:sldMkLst>
          <pc:docMk/>
          <pc:sldMk cId="2377758989" sldId="336"/>
        </pc:sldMkLst>
      </pc:sldChg>
      <pc:sldChg chg="add">
        <pc:chgData name="David Gardner" userId="32a3b49f-52b0-4a7d-8a0d-c44fdf742dfe" providerId="ADAL" clId="{F0A0F215-224E-4693-8B1C-73C001EC5632}" dt="2021-10-06T20:22:06.768" v="1182"/>
        <pc:sldMkLst>
          <pc:docMk/>
          <pc:sldMk cId="0" sldId="337"/>
        </pc:sldMkLst>
      </pc:sldChg>
      <pc:sldChg chg="add">
        <pc:chgData name="David Gardner" userId="32a3b49f-52b0-4a7d-8a0d-c44fdf742dfe" providerId="ADAL" clId="{F0A0F215-224E-4693-8B1C-73C001EC5632}" dt="2021-10-06T20:18:45.909" v="1167"/>
        <pc:sldMkLst>
          <pc:docMk/>
          <pc:sldMk cId="0" sldId="340"/>
        </pc:sldMkLst>
      </pc:sldChg>
      <pc:sldChg chg="modSp add mod">
        <pc:chgData name="David Gardner" userId="32a3b49f-52b0-4a7d-8a0d-c44fdf742dfe" providerId="ADAL" clId="{F0A0F215-224E-4693-8B1C-73C001EC5632}" dt="2021-10-07T20:03:13.560" v="1401" actId="122"/>
        <pc:sldMkLst>
          <pc:docMk/>
          <pc:sldMk cId="0" sldId="344"/>
        </pc:sldMkLst>
        <pc:spChg chg="mod">
          <ac:chgData name="David Gardner" userId="32a3b49f-52b0-4a7d-8a0d-c44fdf742dfe" providerId="ADAL" clId="{F0A0F215-224E-4693-8B1C-73C001EC5632}" dt="2021-10-07T20:03:13.560" v="1401" actId="122"/>
          <ac:spMkLst>
            <pc:docMk/>
            <pc:sldMk cId="0" sldId="344"/>
            <ac:spMk id="9218" creationId="{5FCE1748-BCE1-4AE5-9918-A747D122BA04}"/>
          </ac:spMkLst>
        </pc:spChg>
      </pc:sldChg>
      <pc:sldChg chg="addSp delSp modSp add mod modClrScheme chgLayout">
        <pc:chgData name="David Gardner" userId="32a3b49f-52b0-4a7d-8a0d-c44fdf742dfe" providerId="ADAL" clId="{F0A0F215-224E-4693-8B1C-73C001EC5632}" dt="2021-10-07T20:01:37.712" v="1400" actId="14100"/>
        <pc:sldMkLst>
          <pc:docMk/>
          <pc:sldMk cId="0" sldId="345"/>
        </pc:sldMkLst>
        <pc:spChg chg="del mod">
          <ac:chgData name="David Gardner" userId="32a3b49f-52b0-4a7d-8a0d-c44fdf742dfe" providerId="ADAL" clId="{F0A0F215-224E-4693-8B1C-73C001EC5632}" dt="2021-10-06T20:27:14.374" v="1209" actId="478"/>
          <ac:spMkLst>
            <pc:docMk/>
            <pc:sldMk cId="0" sldId="345"/>
            <ac:spMk id="2" creationId="{CDD18AB4-7D28-4465-B107-70A087F2F0C3}"/>
          </ac:spMkLst>
        </pc:spChg>
        <pc:spChg chg="add mod ord">
          <ac:chgData name="David Gardner" userId="32a3b49f-52b0-4a7d-8a0d-c44fdf742dfe" providerId="ADAL" clId="{F0A0F215-224E-4693-8B1C-73C001EC5632}" dt="2021-10-07T20:00:58.380" v="1394" actId="122"/>
          <ac:spMkLst>
            <pc:docMk/>
            <pc:sldMk cId="0" sldId="345"/>
            <ac:spMk id="4" creationId="{2263FA04-8D7B-4F48-A48C-4EC2FC83D972}"/>
          </ac:spMkLst>
        </pc:spChg>
        <pc:spChg chg="add mod">
          <ac:chgData name="David Gardner" userId="32a3b49f-52b0-4a7d-8a0d-c44fdf742dfe" providerId="ADAL" clId="{F0A0F215-224E-4693-8B1C-73C001EC5632}" dt="2021-10-07T20:01:37.712" v="1400" actId="14100"/>
          <ac:spMkLst>
            <pc:docMk/>
            <pc:sldMk cId="0" sldId="345"/>
            <ac:spMk id="5" creationId="{655D7ABC-EF67-4BCF-ADEB-F334176ED68D}"/>
          </ac:spMkLst>
        </pc:spChg>
        <pc:picChg chg="add mod">
          <ac:chgData name="David Gardner" userId="32a3b49f-52b0-4a7d-8a0d-c44fdf742dfe" providerId="ADAL" clId="{F0A0F215-224E-4693-8B1C-73C001EC5632}" dt="2021-10-07T20:00:35.803" v="1360" actId="1076"/>
          <ac:picMkLst>
            <pc:docMk/>
            <pc:sldMk cId="0" sldId="345"/>
            <ac:picMk id="3" creationId="{4A594E03-B0C5-4D05-AB99-A1EF7B83C045}"/>
          </ac:picMkLst>
        </pc:picChg>
        <pc:picChg chg="del mod">
          <ac:chgData name="David Gardner" userId="32a3b49f-52b0-4a7d-8a0d-c44fdf742dfe" providerId="ADAL" clId="{F0A0F215-224E-4693-8B1C-73C001EC5632}" dt="2021-10-07T19:59:52.475" v="1355" actId="478"/>
          <ac:picMkLst>
            <pc:docMk/>
            <pc:sldMk cId="0" sldId="345"/>
            <ac:picMk id="10243" creationId="{AABB8DDD-382E-4C0A-9DC2-C327122DE660}"/>
          </ac:picMkLst>
        </pc:picChg>
      </pc:sldChg>
      <pc:sldChg chg="modSp add mod">
        <pc:chgData name="David Gardner" userId="32a3b49f-52b0-4a7d-8a0d-c44fdf742dfe" providerId="ADAL" clId="{F0A0F215-224E-4693-8B1C-73C001EC5632}" dt="2021-10-07T20:03:40.127" v="1404" actId="14100"/>
        <pc:sldMkLst>
          <pc:docMk/>
          <pc:sldMk cId="0" sldId="347"/>
        </pc:sldMkLst>
        <pc:spChg chg="mod">
          <ac:chgData name="David Gardner" userId="32a3b49f-52b0-4a7d-8a0d-c44fdf742dfe" providerId="ADAL" clId="{F0A0F215-224E-4693-8B1C-73C001EC5632}" dt="2021-10-06T20:28:17.613" v="1216" actId="122"/>
          <ac:spMkLst>
            <pc:docMk/>
            <pc:sldMk cId="0" sldId="347"/>
            <ac:spMk id="15362" creationId="{A63820F1-2608-459B-AA9E-0E28B7F77BCC}"/>
          </ac:spMkLst>
        </pc:spChg>
        <pc:spChg chg="mod">
          <ac:chgData name="David Gardner" userId="32a3b49f-52b0-4a7d-8a0d-c44fdf742dfe" providerId="ADAL" clId="{F0A0F215-224E-4693-8B1C-73C001EC5632}" dt="2021-10-07T20:03:37.287" v="1403" actId="14100"/>
          <ac:spMkLst>
            <pc:docMk/>
            <pc:sldMk cId="0" sldId="347"/>
            <ac:spMk id="28675" creationId="{58EAFBA7-608B-496D-9241-7F6CB8BF4FCE}"/>
          </ac:spMkLst>
        </pc:spChg>
        <pc:picChg chg="mod">
          <ac:chgData name="David Gardner" userId="32a3b49f-52b0-4a7d-8a0d-c44fdf742dfe" providerId="ADAL" clId="{F0A0F215-224E-4693-8B1C-73C001EC5632}" dt="2021-10-07T20:03:40.127" v="1404" actId="14100"/>
          <ac:picMkLst>
            <pc:docMk/>
            <pc:sldMk cId="0" sldId="347"/>
            <ac:picMk id="15364" creationId="{A0647E25-B8E6-4EDA-8A03-662710527BAF}"/>
          </ac:picMkLst>
        </pc:picChg>
      </pc:sldChg>
      <pc:sldChg chg="modSp add mod">
        <pc:chgData name="David Gardner" userId="32a3b49f-52b0-4a7d-8a0d-c44fdf742dfe" providerId="ADAL" clId="{F0A0F215-224E-4693-8B1C-73C001EC5632}" dt="2021-10-06T20:26:22.506" v="1204" actId="14100"/>
        <pc:sldMkLst>
          <pc:docMk/>
          <pc:sldMk cId="0" sldId="348"/>
        </pc:sldMkLst>
        <pc:spChg chg="mod">
          <ac:chgData name="David Gardner" userId="32a3b49f-52b0-4a7d-8a0d-c44fdf742dfe" providerId="ADAL" clId="{F0A0F215-224E-4693-8B1C-73C001EC5632}" dt="2021-10-06T20:26:22.506" v="1204" actId="14100"/>
          <ac:spMkLst>
            <pc:docMk/>
            <pc:sldMk cId="0" sldId="348"/>
            <ac:spMk id="7171" creationId="{0888270A-48DC-4A95-958E-3B97358A45CC}"/>
          </ac:spMkLst>
        </pc:spChg>
        <pc:spChg chg="mod">
          <ac:chgData name="David Gardner" userId="32a3b49f-52b0-4a7d-8a0d-c44fdf742dfe" providerId="ADAL" clId="{F0A0F215-224E-4693-8B1C-73C001EC5632}" dt="2021-10-06T20:26:10.889" v="1202" actId="14100"/>
          <ac:spMkLst>
            <pc:docMk/>
            <pc:sldMk cId="0" sldId="348"/>
            <ac:spMk id="7172" creationId="{C9D84B84-29E3-4B48-8A6D-B94CF632FD29}"/>
          </ac:spMkLst>
        </pc:spChg>
        <pc:spChg chg="mod">
          <ac:chgData name="David Gardner" userId="32a3b49f-52b0-4a7d-8a0d-c44fdf742dfe" providerId="ADAL" clId="{F0A0F215-224E-4693-8B1C-73C001EC5632}" dt="2021-10-06T20:25:57.337" v="1198" actId="27636"/>
          <ac:spMkLst>
            <pc:docMk/>
            <pc:sldMk cId="0" sldId="348"/>
            <ac:spMk id="15362" creationId="{79E2A4CD-A724-4F29-88CA-AF97C7135E16}"/>
          </ac:spMkLst>
        </pc:spChg>
      </pc:sldChg>
      <pc:sldChg chg="add">
        <pc:chgData name="David Gardner" userId="32a3b49f-52b0-4a7d-8a0d-c44fdf742dfe" providerId="ADAL" clId="{F0A0F215-224E-4693-8B1C-73C001EC5632}" dt="2021-10-07T20:35:10.632" v="1890"/>
        <pc:sldMkLst>
          <pc:docMk/>
          <pc:sldMk cId="1773955693" sldId="371"/>
        </pc:sldMkLst>
      </pc:sldChg>
      <pc:sldChg chg="modSp add del mod modTransition">
        <pc:chgData name="David Gardner" userId="32a3b49f-52b0-4a7d-8a0d-c44fdf742dfe" providerId="ADAL" clId="{F0A0F215-224E-4693-8B1C-73C001EC5632}" dt="2021-10-07T20:35:00.886" v="1889" actId="2696"/>
        <pc:sldMkLst>
          <pc:docMk/>
          <pc:sldMk cId="887797312" sldId="374"/>
        </pc:sldMkLst>
        <pc:spChg chg="mod">
          <ac:chgData name="David Gardner" userId="32a3b49f-52b0-4a7d-8a0d-c44fdf742dfe" providerId="ADAL" clId="{F0A0F215-224E-4693-8B1C-73C001EC5632}" dt="2021-10-06T20:43:10.247" v="1303" actId="27636"/>
          <ac:spMkLst>
            <pc:docMk/>
            <pc:sldMk cId="887797312" sldId="374"/>
            <ac:spMk id="34819" creationId="{40AA598A-5B23-43DD-A17D-06D4B326BD66}"/>
          </ac:spMkLst>
        </pc:spChg>
      </pc:sldChg>
      <pc:sldChg chg="add">
        <pc:chgData name="David Gardner" userId="32a3b49f-52b0-4a7d-8a0d-c44fdf742dfe" providerId="ADAL" clId="{F0A0F215-224E-4693-8B1C-73C001EC5632}" dt="2021-10-07T20:35:10.632" v="1890"/>
        <pc:sldMkLst>
          <pc:docMk/>
          <pc:sldMk cId="2817464479" sldId="377"/>
        </pc:sldMkLst>
        <pc:spChg chg="mod">
          <ac:chgData name="David Gardner" userId="32a3b49f-52b0-4a7d-8a0d-c44fdf742dfe" providerId="ADAL" clId="{F0A0F215-224E-4693-8B1C-73C001EC5632}" dt="2021-10-06T20:47:49.866" v="1327" actId="1076"/>
          <ac:spMkLst>
            <pc:docMk/>
            <pc:sldMk cId="2817464479" sldId="377"/>
            <ac:spMk id="22535" creationId="{0E450EFD-99AA-426D-B983-5964A56D4C80}"/>
          </ac:spMkLst>
        </pc:spChg>
        <pc:spChg chg="mod">
          <ac:chgData name="David Gardner" userId="32a3b49f-52b0-4a7d-8a0d-c44fdf742dfe" providerId="ADAL" clId="{F0A0F215-224E-4693-8B1C-73C001EC5632}" dt="2021-10-06T20:47:44.336" v="1325" actId="1076"/>
          <ac:spMkLst>
            <pc:docMk/>
            <pc:sldMk cId="2817464479" sldId="377"/>
            <ac:spMk id="60422" creationId="{635C2776-6DF7-4302-AD55-4B5BFC761301}"/>
          </ac:spMkLst>
        </pc:spChg>
      </pc:sldChg>
      <pc:sldChg chg="add del modTransition">
        <pc:chgData name="David Gardner" userId="32a3b49f-52b0-4a7d-8a0d-c44fdf742dfe" providerId="ADAL" clId="{F0A0F215-224E-4693-8B1C-73C001EC5632}" dt="2021-10-07T20:35:00.886" v="1889" actId="2696"/>
        <pc:sldMkLst>
          <pc:docMk/>
          <pc:sldMk cId="3943060553" sldId="397"/>
        </pc:sldMkLst>
      </pc:sldChg>
      <pc:sldChg chg="modSp add del mod">
        <pc:chgData name="David Gardner" userId="32a3b49f-52b0-4a7d-8a0d-c44fdf742dfe" providerId="ADAL" clId="{F0A0F215-224E-4693-8B1C-73C001EC5632}" dt="2021-10-06T20:32:00.449" v="1227" actId="2696"/>
        <pc:sldMkLst>
          <pc:docMk/>
          <pc:sldMk cId="1149989211" sldId="490"/>
        </pc:sldMkLst>
        <pc:spChg chg="mod">
          <ac:chgData name="David Gardner" userId="32a3b49f-52b0-4a7d-8a0d-c44fdf742dfe" providerId="ADAL" clId="{F0A0F215-224E-4693-8B1C-73C001EC5632}" dt="2021-09-30T19:54:01.876" v="657" actId="122"/>
          <ac:spMkLst>
            <pc:docMk/>
            <pc:sldMk cId="1149989211" sldId="490"/>
            <ac:spMk id="43010" creationId="{82D89E1F-BB5E-4784-A120-8951338228D1}"/>
          </ac:spMkLst>
        </pc:spChg>
        <pc:picChg chg="mod">
          <ac:chgData name="David Gardner" userId="32a3b49f-52b0-4a7d-8a0d-c44fdf742dfe" providerId="ADAL" clId="{F0A0F215-224E-4693-8B1C-73C001EC5632}" dt="2021-10-06T19:52:44.093" v="846" actId="14100"/>
          <ac:picMkLst>
            <pc:docMk/>
            <pc:sldMk cId="1149989211" sldId="490"/>
            <ac:picMk id="43011" creationId="{B1533557-43EF-4B2A-A74B-24541CFC1E95}"/>
          </ac:picMkLst>
        </pc:picChg>
      </pc:sldChg>
      <pc:sldChg chg="add">
        <pc:chgData name="David Gardner" userId="32a3b49f-52b0-4a7d-8a0d-c44fdf742dfe" providerId="ADAL" clId="{F0A0F215-224E-4693-8B1C-73C001EC5632}" dt="2021-10-06T20:32:04.619" v="1228"/>
        <pc:sldMkLst>
          <pc:docMk/>
          <pc:sldMk cId="2866013030" sldId="491"/>
        </pc:sldMkLst>
        <pc:spChg chg="mod">
          <ac:chgData name="David Gardner" userId="32a3b49f-52b0-4a7d-8a0d-c44fdf742dfe" providerId="ADAL" clId="{F0A0F215-224E-4693-8B1C-73C001EC5632}" dt="2021-09-30T19:53:37.787" v="656" actId="122"/>
          <ac:spMkLst>
            <pc:docMk/>
            <pc:sldMk cId="2866013030" sldId="491"/>
            <ac:spMk id="44034" creationId="{3F88A754-AC60-4D3A-A514-6DCDE7DB5BA3}"/>
          </ac:spMkLst>
        </pc:spChg>
      </pc:sldChg>
      <pc:sldChg chg="add">
        <pc:chgData name="David Gardner" userId="32a3b49f-52b0-4a7d-8a0d-c44fdf742dfe" providerId="ADAL" clId="{F0A0F215-224E-4693-8B1C-73C001EC5632}" dt="2021-10-06T20:35:34.922" v="1258"/>
        <pc:sldMkLst>
          <pc:docMk/>
          <pc:sldMk cId="1530669827" sldId="492"/>
        </pc:sldMkLst>
      </pc:sldChg>
      <pc:sldChg chg="modSp add del mod">
        <pc:chgData name="David Gardner" userId="32a3b49f-52b0-4a7d-8a0d-c44fdf742dfe" providerId="ADAL" clId="{F0A0F215-224E-4693-8B1C-73C001EC5632}" dt="2021-10-07T20:17:35.437" v="1455" actId="207"/>
        <pc:sldMkLst>
          <pc:docMk/>
          <pc:sldMk cId="306845066" sldId="493"/>
        </pc:sldMkLst>
        <pc:spChg chg="mod">
          <ac:chgData name="David Gardner" userId="32a3b49f-52b0-4a7d-8a0d-c44fdf742dfe" providerId="ADAL" clId="{F0A0F215-224E-4693-8B1C-73C001EC5632}" dt="2021-10-07T20:17:35.437" v="1455" actId="207"/>
          <ac:spMkLst>
            <pc:docMk/>
            <pc:sldMk cId="306845066" sldId="493"/>
            <ac:spMk id="45058" creationId="{073C5D28-503B-4A09-BB4C-A29EC354B99A}"/>
          </ac:spMkLst>
        </pc:spChg>
      </pc:sldChg>
      <pc:sldChg chg="modSp add mod">
        <pc:chgData name="David Gardner" userId="32a3b49f-52b0-4a7d-8a0d-c44fdf742dfe" providerId="ADAL" clId="{F0A0F215-224E-4693-8B1C-73C001EC5632}" dt="2021-10-06T20:32:57.011" v="1231" actId="1076"/>
        <pc:sldMkLst>
          <pc:docMk/>
          <pc:sldMk cId="0" sldId="502"/>
        </pc:sldMkLst>
        <pc:spChg chg="mod">
          <ac:chgData name="David Gardner" userId="32a3b49f-52b0-4a7d-8a0d-c44fdf742dfe" providerId="ADAL" clId="{F0A0F215-224E-4693-8B1C-73C001EC5632}" dt="2021-10-06T20:32:57.011" v="1231" actId="1076"/>
          <ac:spMkLst>
            <pc:docMk/>
            <pc:sldMk cId="0" sldId="502"/>
            <ac:spMk id="61442" creationId="{ADFA86EC-1D9A-437A-873E-C27AE8A80EB0}"/>
          </ac:spMkLst>
        </pc:spChg>
      </pc:sldChg>
      <pc:sldChg chg="modSp add mod">
        <pc:chgData name="David Gardner" userId="32a3b49f-52b0-4a7d-8a0d-c44fdf742dfe" providerId="ADAL" clId="{F0A0F215-224E-4693-8B1C-73C001EC5632}" dt="2021-10-07T20:16:06.304" v="1445" actId="313"/>
        <pc:sldMkLst>
          <pc:docMk/>
          <pc:sldMk cId="0" sldId="518"/>
        </pc:sldMkLst>
        <pc:spChg chg="mod">
          <ac:chgData name="David Gardner" userId="32a3b49f-52b0-4a7d-8a0d-c44fdf742dfe" providerId="ADAL" clId="{F0A0F215-224E-4693-8B1C-73C001EC5632}" dt="2021-10-07T20:15:51.102" v="1441" actId="1076"/>
          <ac:spMkLst>
            <pc:docMk/>
            <pc:sldMk cId="0" sldId="518"/>
            <ac:spMk id="40962" creationId="{23CF0D26-6AA6-4E19-B16B-7B9B96F9580A}"/>
          </ac:spMkLst>
        </pc:spChg>
        <pc:spChg chg="mod">
          <ac:chgData name="David Gardner" userId="32a3b49f-52b0-4a7d-8a0d-c44fdf742dfe" providerId="ADAL" clId="{F0A0F215-224E-4693-8B1C-73C001EC5632}" dt="2021-10-07T20:15:48.272" v="1440" actId="1076"/>
          <ac:spMkLst>
            <pc:docMk/>
            <pc:sldMk cId="0" sldId="518"/>
            <ac:spMk id="40963" creationId="{1A527A6D-AC23-49F7-BE2B-ADF1D3B07FC2}"/>
          </ac:spMkLst>
        </pc:spChg>
        <pc:spChg chg="mod">
          <ac:chgData name="David Gardner" userId="32a3b49f-52b0-4a7d-8a0d-c44fdf742dfe" providerId="ADAL" clId="{F0A0F215-224E-4693-8B1C-73C001EC5632}" dt="2021-10-07T20:15:45.230" v="1439" actId="1076"/>
          <ac:spMkLst>
            <pc:docMk/>
            <pc:sldMk cId="0" sldId="518"/>
            <ac:spMk id="40964" creationId="{483B3594-2635-40B7-8277-9A8A4BC3937D}"/>
          </ac:spMkLst>
        </pc:spChg>
        <pc:spChg chg="mod">
          <ac:chgData name="David Gardner" userId="32a3b49f-52b0-4a7d-8a0d-c44fdf742dfe" providerId="ADAL" clId="{F0A0F215-224E-4693-8B1C-73C001EC5632}" dt="2021-10-07T20:15:54.694" v="1442" actId="1076"/>
          <ac:spMkLst>
            <pc:docMk/>
            <pc:sldMk cId="0" sldId="518"/>
            <ac:spMk id="40965" creationId="{751CCC59-34AE-4EFE-8916-E8809D39432C}"/>
          </ac:spMkLst>
        </pc:spChg>
        <pc:spChg chg="mod">
          <ac:chgData name="David Gardner" userId="32a3b49f-52b0-4a7d-8a0d-c44fdf742dfe" providerId="ADAL" clId="{F0A0F215-224E-4693-8B1C-73C001EC5632}" dt="2021-10-07T20:15:37.822" v="1436" actId="1076"/>
          <ac:spMkLst>
            <pc:docMk/>
            <pc:sldMk cId="0" sldId="518"/>
            <ac:spMk id="40966" creationId="{002BFA36-0E7C-4A61-8CC5-45A8131B735F}"/>
          </ac:spMkLst>
        </pc:spChg>
        <pc:spChg chg="mod">
          <ac:chgData name="David Gardner" userId="32a3b49f-52b0-4a7d-8a0d-c44fdf742dfe" providerId="ADAL" clId="{F0A0F215-224E-4693-8B1C-73C001EC5632}" dt="2021-10-07T20:15:57.366" v="1443" actId="1076"/>
          <ac:spMkLst>
            <pc:docMk/>
            <pc:sldMk cId="0" sldId="518"/>
            <ac:spMk id="40969" creationId="{BCA8640F-156C-4075-A993-91DAE8B70FB4}"/>
          </ac:spMkLst>
        </pc:spChg>
        <pc:spChg chg="mod">
          <ac:chgData name="David Gardner" userId="32a3b49f-52b0-4a7d-8a0d-c44fdf742dfe" providerId="ADAL" clId="{F0A0F215-224E-4693-8B1C-73C001EC5632}" dt="2021-10-07T20:15:39.646" v="1437" actId="1076"/>
          <ac:spMkLst>
            <pc:docMk/>
            <pc:sldMk cId="0" sldId="518"/>
            <ac:spMk id="40970" creationId="{6521B198-7663-4818-8BC1-653CF5B50EDA}"/>
          </ac:spMkLst>
        </pc:spChg>
        <pc:spChg chg="mod">
          <ac:chgData name="David Gardner" userId="32a3b49f-52b0-4a7d-8a0d-c44fdf742dfe" providerId="ADAL" clId="{F0A0F215-224E-4693-8B1C-73C001EC5632}" dt="2021-10-07T20:15:40.942" v="1438" actId="1076"/>
          <ac:spMkLst>
            <pc:docMk/>
            <pc:sldMk cId="0" sldId="518"/>
            <ac:spMk id="40971" creationId="{5B346C02-E2E6-4384-9820-22D321CB9222}"/>
          </ac:spMkLst>
        </pc:spChg>
        <pc:spChg chg="mod">
          <ac:chgData name="David Gardner" userId="32a3b49f-52b0-4a7d-8a0d-c44fdf742dfe" providerId="ADAL" clId="{F0A0F215-224E-4693-8B1C-73C001EC5632}" dt="2021-10-07T20:16:06.304" v="1445" actId="313"/>
          <ac:spMkLst>
            <pc:docMk/>
            <pc:sldMk cId="0" sldId="518"/>
            <ac:spMk id="40972" creationId="{6D1B4F93-66A2-40DB-951B-D50686A37D51}"/>
          </ac:spMkLst>
        </pc:spChg>
      </pc:sldChg>
      <pc:sldChg chg="add del">
        <pc:chgData name="David Gardner" userId="32a3b49f-52b0-4a7d-8a0d-c44fdf742dfe" providerId="ADAL" clId="{F0A0F215-224E-4693-8B1C-73C001EC5632}" dt="2021-10-06T20:51:15.189" v="1341" actId="47"/>
        <pc:sldMkLst>
          <pc:docMk/>
          <pc:sldMk cId="0" sldId="521"/>
        </pc:sldMkLst>
      </pc:sldChg>
      <pc:sldChg chg="modSp new del mod">
        <pc:chgData name="David Gardner" userId="32a3b49f-52b0-4a7d-8a0d-c44fdf742dfe" providerId="ADAL" clId="{F0A0F215-224E-4693-8B1C-73C001EC5632}" dt="2021-10-06T20:39:22.684" v="1282" actId="47"/>
        <pc:sldMkLst>
          <pc:docMk/>
          <pc:sldMk cId="462127766" sldId="522"/>
        </pc:sldMkLst>
        <pc:spChg chg="mod">
          <ac:chgData name="David Gardner" userId="32a3b49f-52b0-4a7d-8a0d-c44fdf742dfe" providerId="ADAL" clId="{F0A0F215-224E-4693-8B1C-73C001EC5632}" dt="2021-09-30T19:57:14.710" v="678" actId="122"/>
          <ac:spMkLst>
            <pc:docMk/>
            <pc:sldMk cId="462127766" sldId="522"/>
            <ac:spMk id="2" creationId="{4670991D-FF3E-4883-87BB-AB9BCB87E2F2}"/>
          </ac:spMkLst>
        </pc:spChg>
        <pc:spChg chg="mod">
          <ac:chgData name="David Gardner" userId="32a3b49f-52b0-4a7d-8a0d-c44fdf742dfe" providerId="ADAL" clId="{F0A0F215-224E-4693-8B1C-73C001EC5632}" dt="2021-09-30T20:01:22.717" v="801" actId="12"/>
          <ac:spMkLst>
            <pc:docMk/>
            <pc:sldMk cId="462127766" sldId="522"/>
            <ac:spMk id="3" creationId="{A3187083-8DC6-413E-B7B4-D2D1C9F6C981}"/>
          </ac:spMkLst>
        </pc:spChg>
      </pc:sldChg>
      <pc:sldChg chg="modSp add mod">
        <pc:chgData name="David Gardner" userId="32a3b49f-52b0-4a7d-8a0d-c44fdf742dfe" providerId="ADAL" clId="{F0A0F215-224E-4693-8B1C-73C001EC5632}" dt="2021-10-06T20:34:18.413" v="1251" actId="6549"/>
        <pc:sldMkLst>
          <pc:docMk/>
          <pc:sldMk cId="0" sldId="527"/>
        </pc:sldMkLst>
        <pc:spChg chg="mod">
          <ac:chgData name="David Gardner" userId="32a3b49f-52b0-4a7d-8a0d-c44fdf742dfe" providerId="ADAL" clId="{F0A0F215-224E-4693-8B1C-73C001EC5632}" dt="2021-10-06T20:33:44.949" v="1234" actId="27636"/>
          <ac:spMkLst>
            <pc:docMk/>
            <pc:sldMk cId="0" sldId="527"/>
            <ac:spMk id="72706" creationId="{9329A126-975A-4883-9584-5FF77F0FC570}"/>
          </ac:spMkLst>
        </pc:spChg>
        <pc:spChg chg="mod">
          <ac:chgData name="David Gardner" userId="32a3b49f-52b0-4a7d-8a0d-c44fdf742dfe" providerId="ADAL" clId="{F0A0F215-224E-4693-8B1C-73C001EC5632}" dt="2021-10-06T20:34:18.413" v="1251" actId="6549"/>
          <ac:spMkLst>
            <pc:docMk/>
            <pc:sldMk cId="0" sldId="527"/>
            <ac:spMk id="75779" creationId="{BF524BE5-E4B0-4352-B903-E77CE42B60CE}"/>
          </ac:spMkLst>
        </pc:spChg>
      </pc:sldChg>
      <pc:sldChg chg="add">
        <pc:chgData name="David Gardner" userId="32a3b49f-52b0-4a7d-8a0d-c44fdf742dfe" providerId="ADAL" clId="{F0A0F215-224E-4693-8B1C-73C001EC5632}" dt="2021-10-06T20:33:44.866" v="1232"/>
        <pc:sldMkLst>
          <pc:docMk/>
          <pc:sldMk cId="0" sldId="529"/>
        </pc:sldMkLst>
      </pc:sldChg>
      <pc:sldChg chg="modSp add mod">
        <pc:chgData name="David Gardner" userId="32a3b49f-52b0-4a7d-8a0d-c44fdf742dfe" providerId="ADAL" clId="{F0A0F215-224E-4693-8B1C-73C001EC5632}" dt="2021-10-07T20:21:57.194" v="1467" actId="14100"/>
        <pc:sldMkLst>
          <pc:docMk/>
          <pc:sldMk cId="0" sldId="530"/>
        </pc:sldMkLst>
        <pc:spChg chg="mod">
          <ac:chgData name="David Gardner" userId="32a3b49f-52b0-4a7d-8a0d-c44fdf742dfe" providerId="ADAL" clId="{F0A0F215-224E-4693-8B1C-73C001EC5632}" dt="2021-10-07T20:21:53.802" v="1466" actId="1076"/>
          <ac:spMkLst>
            <pc:docMk/>
            <pc:sldMk cId="0" sldId="530"/>
            <ac:spMk id="8194" creationId="{F82B0179-3EEC-4832-BD03-ED7FC5373041}"/>
          </ac:spMkLst>
        </pc:spChg>
        <pc:spChg chg="mod">
          <ac:chgData name="David Gardner" userId="32a3b49f-52b0-4a7d-8a0d-c44fdf742dfe" providerId="ADAL" clId="{F0A0F215-224E-4693-8B1C-73C001EC5632}" dt="2021-10-07T20:21:57.194" v="1467" actId="14100"/>
          <ac:spMkLst>
            <pc:docMk/>
            <pc:sldMk cId="0" sldId="530"/>
            <ac:spMk id="8195" creationId="{F1C59E0E-46EE-4791-99BC-259C80D2FC44}"/>
          </ac:spMkLst>
        </pc:spChg>
      </pc:sldChg>
      <pc:sldChg chg="add ord">
        <pc:chgData name="David Gardner" userId="32a3b49f-52b0-4a7d-8a0d-c44fdf742dfe" providerId="ADAL" clId="{F0A0F215-224E-4693-8B1C-73C001EC5632}" dt="2021-10-07T20:22:23.068" v="1471"/>
        <pc:sldMkLst>
          <pc:docMk/>
          <pc:sldMk cId="0" sldId="531"/>
        </pc:sldMkLst>
      </pc:sldChg>
      <pc:sldChg chg="modSp add mod ord">
        <pc:chgData name="David Gardner" userId="32a3b49f-52b0-4a7d-8a0d-c44fdf742dfe" providerId="ADAL" clId="{F0A0F215-224E-4693-8B1C-73C001EC5632}" dt="2021-10-07T20:17:56.804" v="1461" actId="27636"/>
        <pc:sldMkLst>
          <pc:docMk/>
          <pc:sldMk cId="0" sldId="532"/>
        </pc:sldMkLst>
        <pc:spChg chg="mod">
          <ac:chgData name="David Gardner" userId="32a3b49f-52b0-4a7d-8a0d-c44fdf742dfe" providerId="ADAL" clId="{F0A0F215-224E-4693-8B1C-73C001EC5632}" dt="2021-10-06T20:34:56.287" v="1254" actId="122"/>
          <ac:spMkLst>
            <pc:docMk/>
            <pc:sldMk cId="0" sldId="532"/>
            <ac:spMk id="11266" creationId="{D6E87653-865D-41BB-B33E-7B3345B198D4}"/>
          </ac:spMkLst>
        </pc:spChg>
        <pc:spChg chg="mod">
          <ac:chgData name="David Gardner" userId="32a3b49f-52b0-4a7d-8a0d-c44fdf742dfe" providerId="ADAL" clId="{F0A0F215-224E-4693-8B1C-73C001EC5632}" dt="2021-10-07T20:17:56.804" v="1461" actId="27636"/>
          <ac:spMkLst>
            <pc:docMk/>
            <pc:sldMk cId="0" sldId="532"/>
            <ac:spMk id="80899" creationId="{D9DA4B74-6009-4DA9-90C6-F14BA46216BA}"/>
          </ac:spMkLst>
        </pc:spChg>
      </pc:sldChg>
      <pc:sldChg chg="modSp add">
        <pc:chgData name="David Gardner" userId="32a3b49f-52b0-4a7d-8a0d-c44fdf742dfe" providerId="ADAL" clId="{F0A0F215-224E-4693-8B1C-73C001EC5632}" dt="2021-10-06T20:35:12.533" v="1256" actId="1076"/>
        <pc:sldMkLst>
          <pc:docMk/>
          <pc:sldMk cId="0" sldId="533"/>
        </pc:sldMkLst>
        <pc:picChg chg="mod">
          <ac:chgData name="David Gardner" userId="32a3b49f-52b0-4a7d-8a0d-c44fdf742dfe" providerId="ADAL" clId="{F0A0F215-224E-4693-8B1C-73C001EC5632}" dt="2021-10-06T20:35:12.533" v="1256" actId="1076"/>
          <ac:picMkLst>
            <pc:docMk/>
            <pc:sldMk cId="0" sldId="533"/>
            <ac:picMk id="81922" creationId="{3E472B38-FD85-4376-A16E-A8CDE7A97277}"/>
          </ac:picMkLst>
        </pc:picChg>
      </pc:sldChg>
      <pc:sldChg chg="modSp add mod">
        <pc:chgData name="David Gardner" userId="32a3b49f-52b0-4a7d-8a0d-c44fdf742dfe" providerId="ADAL" clId="{F0A0F215-224E-4693-8B1C-73C001EC5632}" dt="2021-10-07T20:23:08.706" v="1474" actId="20577"/>
        <pc:sldMkLst>
          <pc:docMk/>
          <pc:sldMk cId="0" sldId="543"/>
        </pc:sldMkLst>
        <pc:spChg chg="mod">
          <ac:chgData name="David Gardner" userId="32a3b49f-52b0-4a7d-8a0d-c44fdf742dfe" providerId="ADAL" clId="{F0A0F215-224E-4693-8B1C-73C001EC5632}" dt="2021-10-07T20:23:08.706" v="1474" actId="20577"/>
          <ac:spMkLst>
            <pc:docMk/>
            <pc:sldMk cId="0" sldId="543"/>
            <ac:spMk id="3" creationId="{10A5E097-C48C-4E1C-A4C2-9AD56B1015EC}"/>
          </ac:spMkLst>
        </pc:spChg>
        <pc:spChg chg="mod">
          <ac:chgData name="David Gardner" userId="32a3b49f-52b0-4a7d-8a0d-c44fdf742dfe" providerId="ADAL" clId="{F0A0F215-224E-4693-8B1C-73C001EC5632}" dt="2021-10-07T20:22:53.844" v="1473" actId="122"/>
          <ac:spMkLst>
            <pc:docMk/>
            <pc:sldMk cId="0" sldId="543"/>
            <ac:spMk id="90114" creationId="{E2A40C75-43C5-4355-AB79-9D62EA9C7E33}"/>
          </ac:spMkLst>
        </pc:spChg>
      </pc:sldChg>
      <pc:sldChg chg="modSp add mod">
        <pc:chgData name="David Gardner" userId="32a3b49f-52b0-4a7d-8a0d-c44fdf742dfe" providerId="ADAL" clId="{F0A0F215-224E-4693-8B1C-73C001EC5632}" dt="2021-10-07T20:23:18.195" v="1475" actId="14100"/>
        <pc:sldMkLst>
          <pc:docMk/>
          <pc:sldMk cId="0" sldId="545"/>
        </pc:sldMkLst>
        <pc:spChg chg="mod">
          <ac:chgData name="David Gardner" userId="32a3b49f-52b0-4a7d-8a0d-c44fdf742dfe" providerId="ADAL" clId="{F0A0F215-224E-4693-8B1C-73C001EC5632}" dt="2021-10-07T20:23:18.195" v="1475" actId="14100"/>
          <ac:spMkLst>
            <pc:docMk/>
            <pc:sldMk cId="0" sldId="545"/>
            <ac:spMk id="91139" creationId="{A852CFC5-AA9D-4C29-A612-66BF7FED8F55}"/>
          </ac:spMkLst>
        </pc:spChg>
      </pc:sldChg>
      <pc:sldChg chg="modSp add mod">
        <pc:chgData name="David Gardner" userId="32a3b49f-52b0-4a7d-8a0d-c44fdf742dfe" providerId="ADAL" clId="{F0A0F215-224E-4693-8B1C-73C001EC5632}" dt="2021-10-07T20:23:49.266" v="1516" actId="1076"/>
        <pc:sldMkLst>
          <pc:docMk/>
          <pc:sldMk cId="0" sldId="547"/>
        </pc:sldMkLst>
        <pc:spChg chg="mod">
          <ac:chgData name="David Gardner" userId="32a3b49f-52b0-4a7d-8a0d-c44fdf742dfe" providerId="ADAL" clId="{F0A0F215-224E-4693-8B1C-73C001EC5632}" dt="2021-10-07T20:23:41.599" v="1513" actId="122"/>
          <ac:spMkLst>
            <pc:docMk/>
            <pc:sldMk cId="0" sldId="547"/>
            <ac:spMk id="92162" creationId="{AA377B64-4FD2-41E6-9614-F225FC3525E7}"/>
          </ac:spMkLst>
        </pc:spChg>
        <pc:spChg chg="mod">
          <ac:chgData name="David Gardner" userId="32a3b49f-52b0-4a7d-8a0d-c44fdf742dfe" providerId="ADAL" clId="{F0A0F215-224E-4693-8B1C-73C001EC5632}" dt="2021-10-07T20:23:45.426" v="1514" actId="1076"/>
          <ac:spMkLst>
            <pc:docMk/>
            <pc:sldMk cId="0" sldId="547"/>
            <ac:spMk id="92163" creationId="{D5A7F500-8555-4774-84F7-3DCB55919EB1}"/>
          </ac:spMkLst>
        </pc:spChg>
        <pc:spChg chg="mod">
          <ac:chgData name="David Gardner" userId="32a3b49f-52b0-4a7d-8a0d-c44fdf742dfe" providerId="ADAL" clId="{F0A0F215-224E-4693-8B1C-73C001EC5632}" dt="2021-10-07T20:23:47.458" v="1515" actId="1076"/>
          <ac:spMkLst>
            <pc:docMk/>
            <pc:sldMk cId="0" sldId="547"/>
            <ac:spMk id="92164" creationId="{6C13259C-927F-44C5-A186-3E0FACE49CBF}"/>
          </ac:spMkLst>
        </pc:spChg>
        <pc:spChg chg="mod">
          <ac:chgData name="David Gardner" userId="32a3b49f-52b0-4a7d-8a0d-c44fdf742dfe" providerId="ADAL" clId="{F0A0F215-224E-4693-8B1C-73C001EC5632}" dt="2021-10-07T20:23:49.266" v="1516" actId="1076"/>
          <ac:spMkLst>
            <pc:docMk/>
            <pc:sldMk cId="0" sldId="547"/>
            <ac:spMk id="92165" creationId="{9F1B261C-90EF-4751-940F-95B26968C8BF}"/>
          </ac:spMkLst>
        </pc:spChg>
      </pc:sldChg>
      <pc:sldChg chg="modSp add mod">
        <pc:chgData name="David Gardner" userId="32a3b49f-52b0-4a7d-8a0d-c44fdf742dfe" providerId="ADAL" clId="{F0A0F215-224E-4693-8B1C-73C001EC5632}" dt="2021-10-07T20:25:13.848" v="1518" actId="122"/>
        <pc:sldMkLst>
          <pc:docMk/>
          <pc:sldMk cId="0" sldId="551"/>
        </pc:sldMkLst>
        <pc:spChg chg="mod">
          <ac:chgData name="David Gardner" userId="32a3b49f-52b0-4a7d-8a0d-c44fdf742dfe" providerId="ADAL" clId="{F0A0F215-224E-4693-8B1C-73C001EC5632}" dt="2021-10-07T20:25:13.848" v="1518" actId="122"/>
          <ac:spMkLst>
            <pc:docMk/>
            <pc:sldMk cId="0" sldId="551"/>
            <ac:spMk id="96258" creationId="{FC0970EF-193D-43EE-BF40-BC288F1278FC}"/>
          </ac:spMkLst>
        </pc:spChg>
      </pc:sldChg>
      <pc:sldChg chg="modSp add mod">
        <pc:chgData name="David Gardner" userId="32a3b49f-52b0-4a7d-8a0d-c44fdf742dfe" providerId="ADAL" clId="{F0A0F215-224E-4693-8B1C-73C001EC5632}" dt="2021-10-07T20:25:29.286" v="1521" actId="14100"/>
        <pc:sldMkLst>
          <pc:docMk/>
          <pc:sldMk cId="0" sldId="552"/>
        </pc:sldMkLst>
        <pc:spChg chg="mod">
          <ac:chgData name="David Gardner" userId="32a3b49f-52b0-4a7d-8a0d-c44fdf742dfe" providerId="ADAL" clId="{F0A0F215-224E-4693-8B1C-73C001EC5632}" dt="2021-10-07T20:25:27.080" v="1520" actId="122"/>
          <ac:spMkLst>
            <pc:docMk/>
            <pc:sldMk cId="0" sldId="552"/>
            <ac:spMk id="97282" creationId="{22FD1294-0295-4195-8183-22CA22B796B8}"/>
          </ac:spMkLst>
        </pc:spChg>
        <pc:spChg chg="mod">
          <ac:chgData name="David Gardner" userId="32a3b49f-52b0-4a7d-8a0d-c44fdf742dfe" providerId="ADAL" clId="{F0A0F215-224E-4693-8B1C-73C001EC5632}" dt="2021-10-07T20:25:29.286" v="1521" actId="14100"/>
          <ac:spMkLst>
            <pc:docMk/>
            <pc:sldMk cId="0" sldId="552"/>
            <ac:spMk id="97283" creationId="{DA5D77B1-01F1-4EE7-B3FF-A741271AAA56}"/>
          </ac:spMkLst>
        </pc:spChg>
      </pc:sldChg>
      <pc:sldChg chg="add">
        <pc:chgData name="David Gardner" userId="32a3b49f-52b0-4a7d-8a0d-c44fdf742dfe" providerId="ADAL" clId="{F0A0F215-224E-4693-8B1C-73C001EC5632}" dt="2021-10-06T20:38:14.151" v="1274"/>
        <pc:sldMkLst>
          <pc:docMk/>
          <pc:sldMk cId="0" sldId="553"/>
        </pc:sldMkLst>
      </pc:sldChg>
      <pc:sldChg chg="add">
        <pc:chgData name="David Gardner" userId="32a3b49f-52b0-4a7d-8a0d-c44fdf742dfe" providerId="ADAL" clId="{F0A0F215-224E-4693-8B1C-73C001EC5632}" dt="2021-10-06T20:38:14.151" v="1274"/>
        <pc:sldMkLst>
          <pc:docMk/>
          <pc:sldMk cId="0" sldId="554"/>
        </pc:sldMkLst>
      </pc:sldChg>
      <pc:sldChg chg="modSp add mod">
        <pc:chgData name="David Gardner" userId="32a3b49f-52b0-4a7d-8a0d-c44fdf742dfe" providerId="ADAL" clId="{F0A0F215-224E-4693-8B1C-73C001EC5632}" dt="2021-10-07T20:25:49.350" v="1524" actId="14100"/>
        <pc:sldMkLst>
          <pc:docMk/>
          <pc:sldMk cId="0" sldId="555"/>
        </pc:sldMkLst>
        <pc:spChg chg="mod">
          <ac:chgData name="David Gardner" userId="32a3b49f-52b0-4a7d-8a0d-c44fdf742dfe" providerId="ADAL" clId="{F0A0F215-224E-4693-8B1C-73C001EC5632}" dt="2021-10-07T20:25:43.983" v="1522" actId="122"/>
          <ac:spMkLst>
            <pc:docMk/>
            <pc:sldMk cId="0" sldId="555"/>
            <ac:spMk id="100354" creationId="{F7382126-22D4-4F28-9316-68C7B5459E3C}"/>
          </ac:spMkLst>
        </pc:spChg>
        <pc:spChg chg="mod">
          <ac:chgData name="David Gardner" userId="32a3b49f-52b0-4a7d-8a0d-c44fdf742dfe" providerId="ADAL" clId="{F0A0F215-224E-4693-8B1C-73C001EC5632}" dt="2021-10-07T20:25:49.350" v="1524" actId="14100"/>
          <ac:spMkLst>
            <pc:docMk/>
            <pc:sldMk cId="0" sldId="555"/>
            <ac:spMk id="100355" creationId="{8BA7E540-50CF-4541-A6E1-0A1309F5DE0B}"/>
          </ac:spMkLst>
        </pc:spChg>
      </pc:sldChg>
      <pc:sldChg chg="add">
        <pc:chgData name="David Gardner" userId="32a3b49f-52b0-4a7d-8a0d-c44fdf742dfe" providerId="ADAL" clId="{F0A0F215-224E-4693-8B1C-73C001EC5632}" dt="2021-10-06T20:38:14.151" v="1274"/>
        <pc:sldMkLst>
          <pc:docMk/>
          <pc:sldMk cId="0" sldId="556"/>
        </pc:sldMkLst>
      </pc:sldChg>
      <pc:sldChg chg="modSp add mod">
        <pc:chgData name="David Gardner" userId="32a3b49f-52b0-4a7d-8a0d-c44fdf742dfe" providerId="ADAL" clId="{F0A0F215-224E-4693-8B1C-73C001EC5632}" dt="2021-10-07T20:26:01.661" v="1527" actId="1076"/>
        <pc:sldMkLst>
          <pc:docMk/>
          <pc:sldMk cId="0" sldId="557"/>
        </pc:sldMkLst>
        <pc:spChg chg="mod">
          <ac:chgData name="David Gardner" userId="32a3b49f-52b0-4a7d-8a0d-c44fdf742dfe" providerId="ADAL" clId="{F0A0F215-224E-4693-8B1C-73C001EC5632}" dt="2021-10-07T20:25:55.352" v="1525" actId="122"/>
          <ac:spMkLst>
            <pc:docMk/>
            <pc:sldMk cId="0" sldId="557"/>
            <ac:spMk id="102402" creationId="{705983D4-CE36-42D2-AFCA-FFB24ABDF6D3}"/>
          </ac:spMkLst>
        </pc:spChg>
        <pc:spChg chg="mod">
          <ac:chgData name="David Gardner" userId="32a3b49f-52b0-4a7d-8a0d-c44fdf742dfe" providerId="ADAL" clId="{F0A0F215-224E-4693-8B1C-73C001EC5632}" dt="2021-10-07T20:26:01.661" v="1527" actId="1076"/>
          <ac:spMkLst>
            <pc:docMk/>
            <pc:sldMk cId="0" sldId="557"/>
            <ac:spMk id="102403" creationId="{B427DD86-6424-4162-B0EA-AF005D2AE7E9}"/>
          </ac:spMkLst>
        </pc:spChg>
      </pc:sldChg>
      <pc:sldChg chg="modSp add mod">
        <pc:chgData name="David Gardner" userId="32a3b49f-52b0-4a7d-8a0d-c44fdf742dfe" providerId="ADAL" clId="{F0A0F215-224E-4693-8B1C-73C001EC5632}" dt="2021-10-07T20:35:37.128" v="1895" actId="122"/>
        <pc:sldMkLst>
          <pc:docMk/>
          <pc:sldMk cId="0" sldId="559"/>
        </pc:sldMkLst>
        <pc:spChg chg="mod">
          <ac:chgData name="David Gardner" userId="32a3b49f-52b0-4a7d-8a0d-c44fdf742dfe" providerId="ADAL" clId="{F0A0F215-224E-4693-8B1C-73C001EC5632}" dt="2021-10-07T20:35:37.128" v="1895" actId="122"/>
          <ac:spMkLst>
            <pc:docMk/>
            <pc:sldMk cId="0" sldId="559"/>
            <ac:spMk id="51202" creationId="{A0EC83F4-88C9-4C85-B60F-CB596291D165}"/>
          </ac:spMkLst>
        </pc:spChg>
        <pc:spChg chg="mod">
          <ac:chgData name="David Gardner" userId="32a3b49f-52b0-4a7d-8a0d-c44fdf742dfe" providerId="ADAL" clId="{F0A0F215-224E-4693-8B1C-73C001EC5632}" dt="2021-09-30T19:59:26.748" v="766" actId="14100"/>
          <ac:spMkLst>
            <pc:docMk/>
            <pc:sldMk cId="0" sldId="559"/>
            <ac:spMk id="51203" creationId="{727F0B7B-79A2-4851-86FC-749634E0EA53}"/>
          </ac:spMkLst>
        </pc:spChg>
      </pc:sldChg>
      <pc:sldChg chg="add">
        <pc:chgData name="David Gardner" userId="32a3b49f-52b0-4a7d-8a0d-c44fdf742dfe" providerId="ADAL" clId="{F0A0F215-224E-4693-8B1C-73C001EC5632}" dt="2021-10-06T20:35:34.922" v="1258"/>
        <pc:sldMkLst>
          <pc:docMk/>
          <pc:sldMk cId="3815944747" sldId="560"/>
        </pc:sldMkLst>
        <pc:spChg chg="mod">
          <ac:chgData name="David Gardner" userId="32a3b49f-52b0-4a7d-8a0d-c44fdf742dfe" providerId="ADAL" clId="{F0A0F215-224E-4693-8B1C-73C001EC5632}" dt="2021-10-06T20:03:27.772" v="1057" actId="122"/>
          <ac:spMkLst>
            <pc:docMk/>
            <pc:sldMk cId="3815944747" sldId="560"/>
            <ac:spMk id="51202" creationId="{1EE50DFD-B4A5-45E9-9A47-B7B11645EBB0}"/>
          </ac:spMkLst>
        </pc:spChg>
        <pc:spChg chg="mod">
          <ac:chgData name="David Gardner" userId="32a3b49f-52b0-4a7d-8a0d-c44fdf742dfe" providerId="ADAL" clId="{F0A0F215-224E-4693-8B1C-73C001EC5632}" dt="2021-10-06T20:03:37.600" v="1059" actId="1076"/>
          <ac:spMkLst>
            <pc:docMk/>
            <pc:sldMk cId="3815944747" sldId="560"/>
            <ac:spMk id="51203" creationId="{7B8225C3-F6E0-4972-8C1A-20AAB612191C}"/>
          </ac:spMkLst>
        </pc:spChg>
      </pc:sldChg>
      <pc:sldChg chg="addSp delSp modSp new mod">
        <pc:chgData name="David Gardner" userId="32a3b49f-52b0-4a7d-8a0d-c44fdf742dfe" providerId="ADAL" clId="{F0A0F215-224E-4693-8B1C-73C001EC5632}" dt="2021-10-06T20:14:37.275" v="1143" actId="1076"/>
        <pc:sldMkLst>
          <pc:docMk/>
          <pc:sldMk cId="2739859533" sldId="561"/>
        </pc:sldMkLst>
        <pc:spChg chg="mod">
          <ac:chgData name="David Gardner" userId="32a3b49f-52b0-4a7d-8a0d-c44fdf742dfe" providerId="ADAL" clId="{F0A0F215-224E-4693-8B1C-73C001EC5632}" dt="2021-10-06T20:14:31.325" v="1141" actId="1076"/>
          <ac:spMkLst>
            <pc:docMk/>
            <pc:sldMk cId="2739859533" sldId="561"/>
            <ac:spMk id="2" creationId="{3832FCE8-11F7-4C03-ABCD-EB29D3919F2A}"/>
          </ac:spMkLst>
        </pc:spChg>
        <pc:spChg chg="del">
          <ac:chgData name="David Gardner" userId="32a3b49f-52b0-4a7d-8a0d-c44fdf742dfe" providerId="ADAL" clId="{F0A0F215-224E-4693-8B1C-73C001EC5632}" dt="2021-10-06T20:07:24.324" v="1063" actId="478"/>
          <ac:spMkLst>
            <pc:docMk/>
            <pc:sldMk cId="2739859533" sldId="561"/>
            <ac:spMk id="3" creationId="{E379B0BB-61C4-4DA6-9D0B-9A5A787543CC}"/>
          </ac:spMkLst>
        </pc:spChg>
        <pc:picChg chg="add mod">
          <ac:chgData name="David Gardner" userId="32a3b49f-52b0-4a7d-8a0d-c44fdf742dfe" providerId="ADAL" clId="{F0A0F215-224E-4693-8B1C-73C001EC5632}" dt="2021-10-06T20:14:37.275" v="1143" actId="1076"/>
          <ac:picMkLst>
            <pc:docMk/>
            <pc:sldMk cId="2739859533" sldId="561"/>
            <ac:picMk id="5" creationId="{7C85C3C8-CA00-4FDB-91DE-940D428ADAB7}"/>
          </ac:picMkLst>
        </pc:picChg>
        <pc:picChg chg="add mod">
          <ac:chgData name="David Gardner" userId="32a3b49f-52b0-4a7d-8a0d-c44fdf742dfe" providerId="ADAL" clId="{F0A0F215-224E-4693-8B1C-73C001EC5632}" dt="2021-10-06T20:14:22.236" v="1140" actId="1076"/>
          <ac:picMkLst>
            <pc:docMk/>
            <pc:sldMk cId="2739859533" sldId="561"/>
            <ac:picMk id="7" creationId="{30363CC3-1548-4134-BD37-3F6C38B009F1}"/>
          </ac:picMkLst>
        </pc:picChg>
        <pc:picChg chg="add mod">
          <ac:chgData name="David Gardner" userId="32a3b49f-52b0-4a7d-8a0d-c44fdf742dfe" providerId="ADAL" clId="{F0A0F215-224E-4693-8B1C-73C001EC5632}" dt="2021-10-06T20:14:34.600" v="1142" actId="1076"/>
          <ac:picMkLst>
            <pc:docMk/>
            <pc:sldMk cId="2739859533" sldId="561"/>
            <ac:picMk id="9" creationId="{E6D6938E-2B2F-4B7A-AF6C-E704C0BF05C9}"/>
          </ac:picMkLst>
        </pc:picChg>
        <pc:picChg chg="add mod">
          <ac:chgData name="David Gardner" userId="32a3b49f-52b0-4a7d-8a0d-c44fdf742dfe" providerId="ADAL" clId="{F0A0F215-224E-4693-8B1C-73C001EC5632}" dt="2021-10-06T20:14:19.964" v="1139" actId="14100"/>
          <ac:picMkLst>
            <pc:docMk/>
            <pc:sldMk cId="2739859533" sldId="561"/>
            <ac:picMk id="11" creationId="{94BD57FD-554F-44F1-8EB5-365C6C18BC5C}"/>
          </ac:picMkLst>
        </pc:picChg>
      </pc:sldChg>
      <pc:sldChg chg="modSp add mod">
        <pc:chgData name="David Gardner" userId="32a3b49f-52b0-4a7d-8a0d-c44fdf742dfe" providerId="ADAL" clId="{F0A0F215-224E-4693-8B1C-73C001EC5632}" dt="2021-10-06T20:16:57.784" v="1164" actId="1076"/>
        <pc:sldMkLst>
          <pc:docMk/>
          <pc:sldMk cId="0" sldId="562"/>
        </pc:sldMkLst>
        <pc:spChg chg="mod">
          <ac:chgData name="David Gardner" userId="32a3b49f-52b0-4a7d-8a0d-c44fdf742dfe" providerId="ADAL" clId="{F0A0F215-224E-4693-8B1C-73C001EC5632}" dt="2021-10-06T20:16:21.471" v="1158" actId="122"/>
          <ac:spMkLst>
            <pc:docMk/>
            <pc:sldMk cId="0" sldId="562"/>
            <ac:spMk id="3074" creationId="{696A336A-FB8F-40F8-A5AB-465E5477A12F}"/>
          </ac:spMkLst>
        </pc:spChg>
        <pc:spChg chg="mod">
          <ac:chgData name="David Gardner" userId="32a3b49f-52b0-4a7d-8a0d-c44fdf742dfe" providerId="ADAL" clId="{F0A0F215-224E-4693-8B1C-73C001EC5632}" dt="2021-10-06T20:16:44.737" v="1160" actId="20577"/>
          <ac:spMkLst>
            <pc:docMk/>
            <pc:sldMk cId="0" sldId="562"/>
            <ac:spMk id="3075" creationId="{5A6220DA-E284-4D08-B653-BA84E7A3FDC2}"/>
          </ac:spMkLst>
        </pc:spChg>
        <pc:picChg chg="mod">
          <ac:chgData name="David Gardner" userId="32a3b49f-52b0-4a7d-8a0d-c44fdf742dfe" providerId="ADAL" clId="{F0A0F215-224E-4693-8B1C-73C001EC5632}" dt="2021-10-06T20:15:40.015" v="1146" actId="1076"/>
          <ac:picMkLst>
            <pc:docMk/>
            <pc:sldMk cId="0" sldId="562"/>
            <ac:picMk id="3080" creationId="{C7C118BD-67C2-4860-A76B-E377F9738095}"/>
          </ac:picMkLst>
        </pc:picChg>
        <pc:picChg chg="mod">
          <ac:chgData name="David Gardner" userId="32a3b49f-52b0-4a7d-8a0d-c44fdf742dfe" providerId="ADAL" clId="{F0A0F215-224E-4693-8B1C-73C001EC5632}" dt="2021-10-06T20:15:43.053" v="1147" actId="14100"/>
          <ac:picMkLst>
            <pc:docMk/>
            <pc:sldMk cId="0" sldId="562"/>
            <ac:picMk id="3081" creationId="{C853B647-C1FC-4DA2-94AC-262A9FA6284B}"/>
          </ac:picMkLst>
        </pc:picChg>
        <pc:cxnChg chg="mod">
          <ac:chgData name="David Gardner" userId="32a3b49f-52b0-4a7d-8a0d-c44fdf742dfe" providerId="ADAL" clId="{F0A0F215-224E-4693-8B1C-73C001EC5632}" dt="2021-10-06T20:16:48.243" v="1161" actId="1076"/>
          <ac:cxnSpMkLst>
            <pc:docMk/>
            <pc:sldMk cId="0" sldId="562"/>
            <ac:cxnSpMk id="3" creationId="{711EB860-FC2F-49E9-B4E6-10619A653955}"/>
          </ac:cxnSpMkLst>
        </pc:cxnChg>
        <pc:cxnChg chg="mod">
          <ac:chgData name="David Gardner" userId="32a3b49f-52b0-4a7d-8a0d-c44fdf742dfe" providerId="ADAL" clId="{F0A0F215-224E-4693-8B1C-73C001EC5632}" dt="2021-10-06T20:16:57.784" v="1164" actId="1076"/>
          <ac:cxnSpMkLst>
            <pc:docMk/>
            <pc:sldMk cId="0" sldId="562"/>
            <ac:cxnSpMk id="6" creationId="{108DC4F0-52D8-4EA7-857A-F50C7D0E4537}"/>
          </ac:cxnSpMkLst>
        </pc:cxnChg>
        <pc:cxnChg chg="mod">
          <ac:chgData name="David Gardner" userId="32a3b49f-52b0-4a7d-8a0d-c44fdf742dfe" providerId="ADAL" clId="{F0A0F215-224E-4693-8B1C-73C001EC5632}" dt="2021-10-06T20:16:53.730" v="1163" actId="1076"/>
          <ac:cxnSpMkLst>
            <pc:docMk/>
            <pc:sldMk cId="0" sldId="562"/>
            <ac:cxnSpMk id="7" creationId="{69E5E20D-B312-46EB-9EBE-42490E31DB13}"/>
          </ac:cxnSpMkLst>
        </pc:cxnChg>
        <pc:cxnChg chg="mod">
          <ac:chgData name="David Gardner" userId="32a3b49f-52b0-4a7d-8a0d-c44fdf742dfe" providerId="ADAL" clId="{F0A0F215-224E-4693-8B1C-73C001EC5632}" dt="2021-10-06T20:16:51.522" v="1162" actId="1076"/>
          <ac:cxnSpMkLst>
            <pc:docMk/>
            <pc:sldMk cId="0" sldId="562"/>
            <ac:cxnSpMk id="8" creationId="{F6A86799-3B5B-4FEC-9295-3C550E5DF198}"/>
          </ac:cxnSpMkLst>
        </pc:cxnChg>
      </pc:sldChg>
      <pc:sldChg chg="modSp add mod">
        <pc:chgData name="David Gardner" userId="32a3b49f-52b0-4a7d-8a0d-c44fdf742dfe" providerId="ADAL" clId="{F0A0F215-224E-4693-8B1C-73C001EC5632}" dt="2021-10-07T20:13:53.345" v="1415" actId="122"/>
        <pc:sldMkLst>
          <pc:docMk/>
          <pc:sldMk cId="0" sldId="563"/>
        </pc:sldMkLst>
        <pc:spChg chg="mod">
          <ac:chgData name="David Gardner" userId="32a3b49f-52b0-4a7d-8a0d-c44fdf742dfe" providerId="ADAL" clId="{F0A0F215-224E-4693-8B1C-73C001EC5632}" dt="2021-10-06T20:20:35.068" v="1181" actId="14100"/>
          <ac:spMkLst>
            <pc:docMk/>
            <pc:sldMk cId="0" sldId="563"/>
            <ac:spMk id="3" creationId="{CEBC3765-46BA-42CD-8C3F-C84C3D7650B9}"/>
          </ac:spMkLst>
        </pc:spChg>
        <pc:spChg chg="mod">
          <ac:chgData name="David Gardner" userId="32a3b49f-52b0-4a7d-8a0d-c44fdf742dfe" providerId="ADAL" clId="{F0A0F215-224E-4693-8B1C-73C001EC5632}" dt="2021-10-07T20:13:53.345" v="1415" actId="122"/>
          <ac:spMkLst>
            <pc:docMk/>
            <pc:sldMk cId="0" sldId="563"/>
            <ac:spMk id="24578" creationId="{A4474D77-65EB-4866-AE13-9766D3BAEE0E}"/>
          </ac:spMkLst>
        </pc:spChg>
      </pc:sldChg>
      <pc:sldChg chg="add">
        <pc:chgData name="David Gardner" userId="32a3b49f-52b0-4a7d-8a0d-c44fdf742dfe" providerId="ADAL" clId="{F0A0F215-224E-4693-8B1C-73C001EC5632}" dt="2021-10-06T20:24:15.557" v="1191"/>
        <pc:sldMkLst>
          <pc:docMk/>
          <pc:sldMk cId="0" sldId="564"/>
        </pc:sldMkLst>
      </pc:sldChg>
      <pc:sldChg chg="modSp add mod">
        <pc:chgData name="David Gardner" userId="32a3b49f-52b0-4a7d-8a0d-c44fdf742dfe" providerId="ADAL" clId="{F0A0F215-224E-4693-8B1C-73C001EC5632}" dt="2021-10-07T20:15:06.238" v="1435" actId="1076"/>
        <pc:sldMkLst>
          <pc:docMk/>
          <pc:sldMk cId="0" sldId="565"/>
        </pc:sldMkLst>
        <pc:spChg chg="mod">
          <ac:chgData name="David Gardner" userId="32a3b49f-52b0-4a7d-8a0d-c44fdf742dfe" providerId="ADAL" clId="{F0A0F215-224E-4693-8B1C-73C001EC5632}" dt="2021-10-07T20:15:06.238" v="1435" actId="1076"/>
          <ac:spMkLst>
            <pc:docMk/>
            <pc:sldMk cId="0" sldId="565"/>
            <ac:spMk id="5122" creationId="{B7074B33-6346-44CA-BC63-C071BC608F37}"/>
          </ac:spMkLst>
        </pc:spChg>
      </pc:sldChg>
      <pc:sldChg chg="add">
        <pc:chgData name="David Gardner" userId="32a3b49f-52b0-4a7d-8a0d-c44fdf742dfe" providerId="ADAL" clId="{F0A0F215-224E-4693-8B1C-73C001EC5632}" dt="2021-10-06T20:25:35.559" v="1192"/>
        <pc:sldMkLst>
          <pc:docMk/>
          <pc:sldMk cId="0" sldId="566"/>
        </pc:sldMkLst>
      </pc:sldChg>
      <pc:sldChg chg="modSp add mod">
        <pc:chgData name="David Gardner" userId="32a3b49f-52b0-4a7d-8a0d-c44fdf742dfe" providerId="ADAL" clId="{F0A0F215-224E-4693-8B1C-73C001EC5632}" dt="2021-10-06T20:45:05.343" v="1312" actId="1076"/>
        <pc:sldMkLst>
          <pc:docMk/>
          <pc:sldMk cId="2018798140" sldId="567"/>
        </pc:sldMkLst>
        <pc:spChg chg="mod">
          <ac:chgData name="David Gardner" userId="32a3b49f-52b0-4a7d-8a0d-c44fdf742dfe" providerId="ADAL" clId="{F0A0F215-224E-4693-8B1C-73C001EC5632}" dt="2021-10-06T20:45:05.343" v="1312" actId="1076"/>
          <ac:spMkLst>
            <pc:docMk/>
            <pc:sldMk cId="2018798140" sldId="567"/>
            <ac:spMk id="38914" creationId="{00000000-0000-0000-0000-000000000000}"/>
          </ac:spMkLst>
        </pc:spChg>
        <pc:spChg chg="mod">
          <ac:chgData name="David Gardner" userId="32a3b49f-52b0-4a7d-8a0d-c44fdf742dfe" providerId="ADAL" clId="{F0A0F215-224E-4693-8B1C-73C001EC5632}" dt="2021-10-06T20:45:02.185" v="1311" actId="1076"/>
          <ac:spMkLst>
            <pc:docMk/>
            <pc:sldMk cId="2018798140" sldId="567"/>
            <ac:spMk id="38915" creationId="{00000000-0000-0000-0000-000000000000}"/>
          </ac:spMkLst>
        </pc:spChg>
      </pc:sldChg>
      <pc:sldChg chg="add ord">
        <pc:chgData name="David Gardner" userId="32a3b49f-52b0-4a7d-8a0d-c44fdf742dfe" providerId="ADAL" clId="{F0A0F215-224E-4693-8B1C-73C001EC5632}" dt="2021-10-07T20:37:15.320" v="1914"/>
        <pc:sldMkLst>
          <pc:docMk/>
          <pc:sldMk cId="745981339" sldId="568"/>
        </pc:sldMkLst>
      </pc:sldChg>
      <pc:sldChg chg="modSp add mod">
        <pc:chgData name="David Gardner" userId="32a3b49f-52b0-4a7d-8a0d-c44fdf742dfe" providerId="ADAL" clId="{F0A0F215-224E-4693-8B1C-73C001EC5632}" dt="2021-10-07T20:32:34.033" v="1877" actId="1076"/>
        <pc:sldMkLst>
          <pc:docMk/>
          <pc:sldMk cId="4108629330" sldId="569"/>
        </pc:sldMkLst>
        <pc:spChg chg="mod">
          <ac:chgData name="David Gardner" userId="32a3b49f-52b0-4a7d-8a0d-c44fdf742dfe" providerId="ADAL" clId="{F0A0F215-224E-4693-8B1C-73C001EC5632}" dt="2021-10-07T20:32:28.397" v="1874" actId="14100"/>
          <ac:spMkLst>
            <pc:docMk/>
            <pc:sldMk cId="4108629330" sldId="569"/>
            <ac:spMk id="3" creationId="{00000000-0000-0000-0000-000000000000}"/>
          </ac:spMkLst>
        </pc:spChg>
        <pc:picChg chg="mod">
          <ac:chgData name="David Gardner" userId="32a3b49f-52b0-4a7d-8a0d-c44fdf742dfe" providerId="ADAL" clId="{F0A0F215-224E-4693-8B1C-73C001EC5632}" dt="2021-10-07T20:32:34.033" v="1877" actId="1076"/>
          <ac:picMkLst>
            <pc:docMk/>
            <pc:sldMk cId="4108629330" sldId="569"/>
            <ac:picMk id="6" creationId="{00000000-0000-0000-0000-000000000000}"/>
          </ac:picMkLst>
        </pc:picChg>
        <pc:picChg chg="mod">
          <ac:chgData name="David Gardner" userId="32a3b49f-52b0-4a7d-8a0d-c44fdf742dfe" providerId="ADAL" clId="{F0A0F215-224E-4693-8B1C-73C001EC5632}" dt="2021-10-07T20:32:30.538" v="1875" actId="1076"/>
          <ac:picMkLst>
            <pc:docMk/>
            <pc:sldMk cId="4108629330" sldId="569"/>
            <ac:picMk id="2050" creationId="{00000000-0000-0000-0000-000000000000}"/>
          </ac:picMkLst>
        </pc:picChg>
      </pc:sldChg>
      <pc:sldChg chg="modSp add mod">
        <pc:chgData name="David Gardner" userId="32a3b49f-52b0-4a7d-8a0d-c44fdf742dfe" providerId="ADAL" clId="{F0A0F215-224E-4693-8B1C-73C001EC5632}" dt="2021-10-07T20:32:58.721" v="1885" actId="1076"/>
        <pc:sldMkLst>
          <pc:docMk/>
          <pc:sldMk cId="4126700743" sldId="570"/>
        </pc:sldMkLst>
        <pc:spChg chg="mod">
          <ac:chgData name="David Gardner" userId="32a3b49f-52b0-4a7d-8a0d-c44fdf742dfe" providerId="ADAL" clId="{F0A0F215-224E-4693-8B1C-73C001EC5632}" dt="2021-10-07T20:32:56.306" v="1884" actId="1076"/>
          <ac:spMkLst>
            <pc:docMk/>
            <pc:sldMk cId="4126700743" sldId="570"/>
            <ac:spMk id="2" creationId="{00000000-0000-0000-0000-000000000000}"/>
          </ac:spMkLst>
        </pc:spChg>
        <pc:picChg chg="mod">
          <ac:chgData name="David Gardner" userId="32a3b49f-52b0-4a7d-8a0d-c44fdf742dfe" providerId="ADAL" clId="{F0A0F215-224E-4693-8B1C-73C001EC5632}" dt="2021-10-07T20:32:58.721" v="1885" actId="1076"/>
          <ac:picMkLst>
            <pc:docMk/>
            <pc:sldMk cId="4126700743" sldId="570"/>
            <ac:picMk id="4098" creationId="{00000000-0000-0000-0000-000000000000}"/>
          </ac:picMkLst>
        </pc:picChg>
      </pc:sldChg>
      <pc:sldChg chg="add">
        <pc:chgData name="David Gardner" userId="32a3b49f-52b0-4a7d-8a0d-c44fdf742dfe" providerId="ADAL" clId="{F0A0F215-224E-4693-8B1C-73C001EC5632}" dt="2021-10-06T20:47:08.411" v="1318"/>
        <pc:sldMkLst>
          <pc:docMk/>
          <pc:sldMk cId="2177740049" sldId="57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CEC4D4-4B0D-4823-9FE1-E98C725CEA7F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6847F5-B5B1-4051-BD21-6DE7BE210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011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8EC6D-F3F1-48F2-9131-62CD863111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3C6105-E6FF-476A-A513-5C3683FAA3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AC84-84A9-492A-B8CC-75A063A38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0E16-EDEE-4847-B6D4-723A505A959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2792CE-B4CB-41D7-BEDF-898056CC5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B68BD2-2689-4F45-8933-878458D1D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90F5E-B50F-45D1-850A-F88054790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055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903EF-BD9E-474D-A5F6-C5362BC48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E0BE9-30ED-4F90-9897-4017ABF890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E5451A-323B-4592-AF20-B44189C09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0E16-EDEE-4847-B6D4-723A505A959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D9A56-A841-429D-98B6-8BF39735C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B9631-6293-4058-8A2D-1ACCCB219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90F5E-B50F-45D1-850A-F88054790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131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2709F-1B86-445F-B1F9-34DCD6050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26F70D-A332-49CC-A7CA-3697E6BEC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3C3816-D06A-45F8-BCD1-2231D8F0E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0E16-EDEE-4847-B6D4-723A505A959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D64C4B-B1C8-4508-8DAE-8225D0B2C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1A248F-2695-4128-8B0A-8944A5BC1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90F5E-B50F-45D1-850A-F88054790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611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75107-4211-42FA-9CBB-5161B21D0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38CA34-2A23-4568-BFD5-FCEDD0BD54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09D09F-B7C7-4BE9-A76F-DBF0B31E6B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46FA3E-B007-4308-A77C-102C53A2B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0E16-EDEE-4847-B6D4-723A505A959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628BEA-0751-4762-BF2C-60F03FBCD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CD24BC-68E8-4D22-8138-DD43C5C5F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90F5E-B50F-45D1-850A-F88054790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776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1DD8A3-3D89-4769-AFB3-6E962DE95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457F8C-DEFB-435A-B2D3-61AF510D96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B0E9D8-7203-4F63-A3ED-D302C9748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BE7F12-CC3A-4CA0-BE19-E0854AB96F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441997-6C97-4C81-9407-32A9AA10D5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D26015-61F3-4B9B-B1BE-5DA02918F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0E16-EDEE-4847-B6D4-723A505A959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DEF597-9CDF-4779-9794-0C07970D4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9011081-2274-41B0-BD77-ACDDA6996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90F5E-B50F-45D1-850A-F88054790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659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D66F51-BEFB-44F5-8883-5A4A9FACC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AFDA95-9387-49F9-BF45-53D16779A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0E16-EDEE-4847-B6D4-723A505A959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D9D522-DBB0-4D0F-9564-BF631A6E3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365071-9377-43F2-8246-4B4AF1E0A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90F5E-B50F-45D1-850A-F88054790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596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D41F96-A09E-4521-A3DD-44F978D69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0E16-EDEE-4847-B6D4-723A505A959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6D91AB-2AED-4C89-B8E5-E0F7C4E6D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B2709D-6084-4231-9459-540EE33EF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90F5E-B50F-45D1-850A-F88054790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971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0028A-7025-4C61-9BB7-550852E10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E348E1-8160-485C-AA3C-B854CD7412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A3FF0C-91DF-434F-BDC7-A8E1ACE781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DA4EB5-83CA-463A-AE61-FA7F3CF2E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0E16-EDEE-4847-B6D4-723A505A959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B46F7A-544B-4AF2-84B1-CB3012479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27667D-5088-49F3-88F8-7DCC3DA77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90F5E-B50F-45D1-850A-F88054790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81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14F02-4D61-4F64-A407-4DB5F1780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2B08D3-679E-45BA-BC47-AEF1702752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4CD9FD-4B7B-4538-9F6E-4C5F2030D5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F2C941-428A-41A3-B21F-AC905A11D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0E16-EDEE-4847-B6D4-723A505A959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9EC4A4-22B2-4528-8166-6F646F08F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BE013B-B4FB-4C13-9903-4683FD5BE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90F5E-B50F-45D1-850A-F88054790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628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9BBC4-8700-4682-881D-5966C1C9C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3B6440-B041-4FF9-84DF-892B85F846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4E53AD-4325-468C-B3C5-18EF2B0F3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0E16-EDEE-4847-B6D4-723A505A959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69D90D-57D6-461E-A71B-58F37EF6C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7A16CF-EEBB-4FD4-8413-8F2BE9B5B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90F5E-B50F-45D1-850A-F88054790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351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F04822-4C7F-424D-B93D-4FD4D92E66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25DF6D-4A11-42B6-8352-43EDE48DF0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633A5-B406-48AD-BF1E-CD01AD8EA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80E16-EDEE-4847-B6D4-723A505A959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93383B-D006-45D8-92F0-6F3A1AF07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428BB-32A7-45FA-945E-02AE19869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90F5E-B50F-45D1-850A-F88054790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232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22D14E-5488-4566-BAA8-B951DB3AB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C984D0-7DC2-42A9-BA67-5A2C40D210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2DA8DE-4C14-4C94-89E3-00C233A546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80E16-EDEE-4847-B6D4-723A505A9591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BBEF1F-53AD-4B48-8DBA-60064263BF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8812AC-816E-46A4-AAD7-016AA1F6EA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B90F5E-B50F-45D1-850A-F88054790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723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537615-46C8-C3E2-C25F-9ABDA7FA5E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9364" y="736489"/>
            <a:ext cx="9144000" cy="964488"/>
          </a:xfrm>
        </p:spPr>
        <p:txBody>
          <a:bodyPr>
            <a:normAutofit fontScale="90000"/>
          </a:bodyPr>
          <a:lstStyle/>
          <a:p>
            <a:r>
              <a:rPr lang="en-GB" dirty="0"/>
              <a:t>BMSS7002 Sport &amp; Exercise Nutrition &amp; Metabolism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812DA9-4C02-32B2-4024-04B59396DE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788" y="1969045"/>
            <a:ext cx="9989212" cy="4521512"/>
          </a:xfrm>
        </p:spPr>
        <p:txBody>
          <a:bodyPr>
            <a:normAutofit/>
          </a:bodyPr>
          <a:lstStyle/>
          <a:p>
            <a:pPr marL="457200" indent="-457200" algn="l">
              <a:buFont typeface="+mj-lt"/>
              <a:buAutoNum type="arabicPeriod"/>
            </a:pPr>
            <a:r>
              <a:rPr lang="en-GB" dirty="0"/>
              <a:t>To develop an understanding of the structures and processes involved in maintaining physical activity.</a:t>
            </a:r>
          </a:p>
          <a:p>
            <a:pPr marL="457200" indent="-457200" algn="l">
              <a:buFont typeface="+mj-lt"/>
              <a:buAutoNum type="arabicPeriod"/>
            </a:pPr>
            <a:endParaRPr lang="en-GB" dirty="0"/>
          </a:p>
          <a:p>
            <a:pPr marL="457200" indent="-457200" algn="l">
              <a:buFont typeface="+mj-lt"/>
              <a:buAutoNum type="arabicPeriod"/>
            </a:pPr>
            <a:r>
              <a:rPr lang="en-GB" dirty="0"/>
              <a:t>To develop an understanding of the nutritional requirements.</a:t>
            </a:r>
          </a:p>
          <a:p>
            <a:pPr marL="457200" indent="-457200" algn="l">
              <a:buFont typeface="+mj-lt"/>
              <a:buAutoNum type="arabicPeriod"/>
            </a:pPr>
            <a:endParaRPr lang="en-GB" dirty="0"/>
          </a:p>
          <a:p>
            <a:pPr marL="457200" indent="-457200" algn="l">
              <a:buFont typeface="+mj-lt"/>
              <a:buAutoNum type="arabicPeriod"/>
            </a:pPr>
            <a:r>
              <a:rPr lang="en-GB" dirty="0"/>
              <a:t>To develop and understanding of the acute and chronic adaptations to physical activity.</a:t>
            </a:r>
          </a:p>
          <a:p>
            <a:pPr marL="457200" indent="-457200" algn="l">
              <a:buFont typeface="+mj-lt"/>
              <a:buAutoNum type="arabicPeriod"/>
            </a:pPr>
            <a:endParaRPr lang="en-GB" dirty="0"/>
          </a:p>
          <a:p>
            <a:pPr marL="457200" indent="-457200" algn="l">
              <a:buFont typeface="+mj-lt"/>
              <a:buAutoNum type="arabicPeriod"/>
            </a:pPr>
            <a:r>
              <a:rPr lang="en-GB" dirty="0"/>
              <a:t>To develop skills required to assess athletes in metrics relevant to the development of diet and nutritional strategies.</a:t>
            </a:r>
          </a:p>
        </p:txBody>
      </p:sp>
    </p:spTree>
    <p:extLst>
      <p:ext uri="{BB962C8B-B14F-4D97-AF65-F5344CB8AC3E}">
        <p14:creationId xmlns:p14="http://schemas.microsoft.com/office/powerpoint/2010/main" val="4074952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32C13-C122-250D-ECA4-2D64C425B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37363"/>
          </a:xfrm>
        </p:spPr>
        <p:txBody>
          <a:bodyPr/>
          <a:lstStyle/>
          <a:p>
            <a:pPr algn="ctr"/>
            <a:r>
              <a:rPr lang="en-GB" dirty="0"/>
              <a:t>Module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A47084-8AAB-4357-E2E8-6BEE148D7C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68302"/>
            <a:ext cx="10515600" cy="460866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Delivery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Two weekends</a:t>
            </a:r>
          </a:p>
          <a:p>
            <a:endParaRPr lang="en-GB" dirty="0"/>
          </a:p>
          <a:p>
            <a:r>
              <a:rPr lang="en-GB" dirty="0"/>
              <a:t>One evening session – to be arranged &amp; will be recorded.</a:t>
            </a:r>
          </a:p>
          <a:p>
            <a:endParaRPr lang="en-GB" dirty="0"/>
          </a:p>
          <a:p>
            <a:r>
              <a:rPr lang="en-GB" dirty="0"/>
              <a:t>Tutorials agreed on an individual basis.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Assessments – each 4500 words</a:t>
            </a:r>
          </a:p>
          <a:p>
            <a:pPr marL="0" indent="0">
              <a:buNone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Review article – 22</a:t>
            </a:r>
            <a:r>
              <a:rPr lang="en-GB" baseline="30000" dirty="0"/>
              <a:t>nd</a:t>
            </a:r>
            <a:r>
              <a:rPr lang="en-GB" dirty="0"/>
              <a:t> Nov 2024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Experimental research – 17</a:t>
            </a:r>
            <a:r>
              <a:rPr lang="en-GB" baseline="30000" dirty="0"/>
              <a:t>th</a:t>
            </a:r>
            <a:r>
              <a:rPr lang="en-GB" dirty="0"/>
              <a:t> Jan 2025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9228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23B09FF-C7D8-A543-A44A-CE0919DA6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132" y="0"/>
            <a:ext cx="111317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071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B4D578-CB94-68B0-85F7-320391579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Profiling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9527A-A985-4895-D948-9E8A32A49E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953633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The nature of sporting performance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nature of the athlete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Developing the nutritional strategy	-	lifestyle</a:t>
            </a:r>
          </a:p>
          <a:p>
            <a:pPr marL="0" indent="0">
              <a:buNone/>
            </a:pPr>
            <a:r>
              <a:rPr lang="en-GB" dirty="0"/>
              <a:t>						-	pre-activity</a:t>
            </a:r>
          </a:p>
          <a:p>
            <a:pPr marL="0" indent="0">
              <a:buNone/>
            </a:pPr>
            <a:r>
              <a:rPr lang="en-GB" dirty="0"/>
              <a:t>						-	during-activity</a:t>
            </a:r>
          </a:p>
          <a:p>
            <a:pPr marL="0" indent="0">
              <a:buNone/>
            </a:pPr>
            <a:r>
              <a:rPr lang="en-GB" dirty="0"/>
              <a:t>						-	post-activity</a:t>
            </a:r>
          </a:p>
          <a:p>
            <a:pPr marL="0" indent="0">
              <a:buNone/>
            </a:pPr>
            <a:r>
              <a:rPr lang="en-GB" dirty="0"/>
              <a:t>						-	overreaching &amp; overtraining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25060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0F35CBD5-27F3-E574-09A7-37D0D37DF3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9"/>
            <a:ext cx="8229600" cy="706437"/>
          </a:xfrm>
        </p:spPr>
        <p:txBody>
          <a:bodyPr/>
          <a:lstStyle/>
          <a:p>
            <a:pPr algn="ctr"/>
            <a:r>
              <a:rPr lang="en-GB" altLang="en-US" dirty="0"/>
              <a:t>Sport Nutrition</a:t>
            </a:r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6E55DC91-C0CA-F643-B5E9-28AC2637848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63662" y="949315"/>
            <a:ext cx="4835662" cy="5616575"/>
          </a:xfrm>
        </p:spPr>
        <p:txBody>
          <a:bodyPr>
            <a:normAutofit lnSpcReduction="10000"/>
          </a:bodyPr>
          <a:lstStyle/>
          <a:p>
            <a:pPr marL="400050" lvl="1" indent="0">
              <a:buNone/>
            </a:pPr>
            <a:endParaRPr lang="en-GB" altLang="en-US" sz="2000" dirty="0"/>
          </a:p>
          <a:p>
            <a:pPr marL="342900" lvl="1" indent="0">
              <a:buNone/>
            </a:pPr>
            <a:r>
              <a:rPr lang="en-GB" altLang="en-US" sz="3000" dirty="0"/>
              <a:t>Oxygen		58.50kg</a:t>
            </a:r>
          </a:p>
          <a:p>
            <a:pPr marL="342900" lvl="1" indent="0">
              <a:buNone/>
            </a:pPr>
            <a:r>
              <a:rPr lang="en-GB" altLang="en-US" sz="3000" dirty="0"/>
              <a:t>Carbon		16.65 kg</a:t>
            </a:r>
          </a:p>
          <a:p>
            <a:pPr marL="342900" lvl="1" indent="0">
              <a:buNone/>
            </a:pPr>
            <a:r>
              <a:rPr lang="en-GB" altLang="en-US" sz="3000" dirty="0"/>
              <a:t>Hydrogen	8.55 kg</a:t>
            </a:r>
          </a:p>
          <a:p>
            <a:pPr marL="342900" lvl="1" indent="0">
              <a:buNone/>
            </a:pPr>
            <a:r>
              <a:rPr lang="en-GB" altLang="en-US" sz="3000" dirty="0"/>
              <a:t>Nitrogen		2.88 kg</a:t>
            </a:r>
          </a:p>
          <a:p>
            <a:pPr marL="342900" lvl="1" indent="0">
              <a:buNone/>
            </a:pPr>
            <a:r>
              <a:rPr lang="en-GB" altLang="en-US" sz="3000" dirty="0"/>
              <a:t>Calcium		1.35 kg</a:t>
            </a:r>
          </a:p>
          <a:p>
            <a:pPr marL="342900" lvl="1" indent="0">
              <a:buNone/>
            </a:pPr>
            <a:r>
              <a:rPr lang="en-GB" altLang="en-US" sz="3000" dirty="0"/>
              <a:t>Phosphorus	0.9kg</a:t>
            </a:r>
          </a:p>
          <a:p>
            <a:pPr marL="342900" lvl="1" indent="0">
              <a:buNone/>
            </a:pPr>
            <a:r>
              <a:rPr lang="en-GB" altLang="en-US" sz="3000" dirty="0"/>
              <a:t>Potassium	0.36kg</a:t>
            </a:r>
          </a:p>
          <a:p>
            <a:pPr marL="342900" lvl="1" indent="0">
              <a:buNone/>
            </a:pPr>
            <a:r>
              <a:rPr lang="en-GB" altLang="en-US" sz="3000" dirty="0"/>
              <a:t>Sodium		0.18kg</a:t>
            </a:r>
          </a:p>
          <a:p>
            <a:pPr marL="342900" lvl="1" indent="0">
              <a:buNone/>
            </a:pPr>
            <a:r>
              <a:rPr lang="en-GB" altLang="en-US" sz="3000" dirty="0"/>
              <a:t>Chlorine		0.18kg</a:t>
            </a:r>
          </a:p>
          <a:p>
            <a:pPr marL="342900" lvl="1" indent="0">
              <a:buNone/>
            </a:pPr>
            <a:r>
              <a:rPr lang="en-GB" altLang="en-US" sz="3000" dirty="0"/>
              <a:t>Magnesium	0.09kg</a:t>
            </a:r>
          </a:p>
          <a:p>
            <a:pPr marL="342900" lvl="1" indent="0">
              <a:buNone/>
            </a:pPr>
            <a:r>
              <a:rPr lang="en-GB" altLang="en-US" sz="3000" dirty="0"/>
              <a:t>Sulphur		0.036kg</a:t>
            </a:r>
          </a:p>
          <a:p>
            <a:pPr marL="342900" lvl="1" indent="0">
              <a:buNone/>
            </a:pPr>
            <a:r>
              <a:rPr lang="en-GB" altLang="en-US" sz="3000" dirty="0"/>
              <a:t>Other stuff	0.09 kg</a:t>
            </a:r>
          </a:p>
          <a:p>
            <a:pPr marL="0" indent="0">
              <a:buNone/>
            </a:pPr>
            <a:endParaRPr lang="en-GB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B608EF-F88D-7893-D680-97E30E16D71B}"/>
              </a:ext>
            </a:extLst>
          </p:cNvPr>
          <p:cNvSpPr txBox="1"/>
          <p:nvPr/>
        </p:nvSpPr>
        <p:spPr>
          <a:xfrm>
            <a:off x="4998345" y="1795414"/>
            <a:ext cx="6030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The purpose of sport nutrition is the supply sufficient atoms in a format that allows an athlete to optimise their performance without undue fatigue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BFF5FD-4683-CD48-BFFB-93A572529DC5}"/>
              </a:ext>
            </a:extLst>
          </p:cNvPr>
          <p:cNvSpPr txBox="1"/>
          <p:nvPr/>
        </p:nvSpPr>
        <p:spPr>
          <a:xfrm>
            <a:off x="4678587" y="4128825"/>
            <a:ext cx="1088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Nutrition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7E4745-5DC1-D7BD-104F-706E1FD36F7A}"/>
              </a:ext>
            </a:extLst>
          </p:cNvPr>
          <p:cNvSpPr txBox="1"/>
          <p:nvPr/>
        </p:nvSpPr>
        <p:spPr>
          <a:xfrm>
            <a:off x="5885633" y="4128825"/>
            <a:ext cx="1330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Physiology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7A317D-311C-D7AE-AC18-01153AE9426E}"/>
              </a:ext>
            </a:extLst>
          </p:cNvPr>
          <p:cNvSpPr txBox="1"/>
          <p:nvPr/>
        </p:nvSpPr>
        <p:spPr>
          <a:xfrm>
            <a:off x="7255363" y="4136306"/>
            <a:ext cx="1330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Psychology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4AE10D-D0EA-79F6-9AA1-398D396CEB0B}"/>
              </a:ext>
            </a:extLst>
          </p:cNvPr>
          <p:cNvSpPr txBox="1"/>
          <p:nvPr/>
        </p:nvSpPr>
        <p:spPr>
          <a:xfrm>
            <a:off x="8748508" y="4148441"/>
            <a:ext cx="1624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Biomechanics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180FD1-0740-66A2-E55F-3132312DD926}"/>
              </a:ext>
            </a:extLst>
          </p:cNvPr>
          <p:cNvSpPr txBox="1"/>
          <p:nvPr/>
        </p:nvSpPr>
        <p:spPr>
          <a:xfrm>
            <a:off x="10420700" y="4148441"/>
            <a:ext cx="1508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Performance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98A84B2-7DF3-A100-F83D-905811440E1D}"/>
              </a:ext>
            </a:extLst>
          </p:cNvPr>
          <p:cNvCxnSpPr/>
          <p:nvPr/>
        </p:nvCxnSpPr>
        <p:spPr>
          <a:xfrm>
            <a:off x="4863710" y="4813222"/>
            <a:ext cx="6742999" cy="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EA01ABD8-B6BC-D0E7-BD75-3CBFE14BC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0991" y="4970517"/>
            <a:ext cx="1508105" cy="150574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B48C29E-A982-96F4-F827-36BC68F829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1747" y="5051718"/>
            <a:ext cx="1859284" cy="140817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A9C1FD0-DE39-DE23-71C9-7C83660F8F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9532" y="5114043"/>
            <a:ext cx="2237177" cy="134585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C2751B-0EEF-4BCF-BC79-543CA01F7E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97171"/>
          </a:xfrm>
        </p:spPr>
        <p:txBody>
          <a:bodyPr>
            <a:normAutofit fontScale="90000"/>
          </a:bodyPr>
          <a:lstStyle/>
          <a:p>
            <a:r>
              <a:rPr lang="en-GB" dirty="0"/>
              <a:t>Managing the Dietary Behaviours of your Athletes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073524-99E1-47EC-9414-337953197C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7159" y="2384171"/>
            <a:ext cx="5269487" cy="4145655"/>
          </a:xfrm>
        </p:spPr>
        <p:txBody>
          <a:bodyPr>
            <a:normAutofit fontScale="85000" lnSpcReduction="20000"/>
          </a:bodyPr>
          <a:lstStyle/>
          <a:p>
            <a:r>
              <a:rPr lang="en-GB" sz="4400" dirty="0"/>
              <a:t>Healthy Living</a:t>
            </a:r>
          </a:p>
          <a:p>
            <a:endParaRPr lang="en-GB" sz="4400" dirty="0"/>
          </a:p>
          <a:p>
            <a:r>
              <a:rPr lang="en-GB" sz="4400" dirty="0"/>
              <a:t>Before Exercise</a:t>
            </a:r>
          </a:p>
          <a:p>
            <a:r>
              <a:rPr lang="en-GB" sz="4400" dirty="0"/>
              <a:t>During Exercise</a:t>
            </a:r>
          </a:p>
          <a:p>
            <a:r>
              <a:rPr lang="en-GB" sz="4400" dirty="0"/>
              <a:t>Post Exercise</a:t>
            </a:r>
          </a:p>
          <a:p>
            <a:endParaRPr lang="en-GB" sz="4400" dirty="0"/>
          </a:p>
          <a:p>
            <a:r>
              <a:rPr lang="en-GB" sz="4400" dirty="0"/>
              <a:t>Specific training Requirement</a:t>
            </a:r>
          </a:p>
          <a:p>
            <a:endParaRPr lang="en-GB" sz="4400" dirty="0"/>
          </a:p>
          <a:p>
            <a:endParaRPr lang="en-GB" sz="4400" dirty="0"/>
          </a:p>
        </p:txBody>
      </p:sp>
      <p:pic>
        <p:nvPicPr>
          <p:cNvPr id="3074" name="Picture 2" descr="The Athlete's Food Pyramid | Sports Nutrition | MyFitnessPal">
            <a:extLst>
              <a:ext uri="{FF2B5EF4-FFF2-40B4-BE49-F238E27FC236}">
                <a16:creationId xmlns:a16="http://schemas.microsoft.com/office/drawing/2014/main" id="{9C155D0E-C978-488E-A289-1557ECB142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586" y="2132561"/>
            <a:ext cx="5784224" cy="4447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612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70DFD-DB85-4153-B0C6-AFCFAEDAC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732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What is a Healthy Diet?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B05AC9-D040-4CA8-A3A9-A6DACE1419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85147"/>
            <a:ext cx="4403238" cy="3691815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Carbohydrates</a:t>
            </a:r>
          </a:p>
          <a:p>
            <a:pPr marL="0" indent="0" algn="ctr">
              <a:buNone/>
            </a:pPr>
            <a:r>
              <a:rPr lang="en-GB" dirty="0"/>
              <a:t>Protein</a:t>
            </a:r>
          </a:p>
          <a:p>
            <a:pPr marL="0" indent="0" algn="ctr">
              <a:buNone/>
            </a:pPr>
            <a:r>
              <a:rPr lang="en-GB" dirty="0"/>
              <a:t>Fat</a:t>
            </a:r>
          </a:p>
          <a:p>
            <a:pPr marL="0" indent="0" algn="ctr">
              <a:buNone/>
            </a:pPr>
            <a:r>
              <a:rPr lang="en-GB" dirty="0"/>
              <a:t>Water</a:t>
            </a:r>
          </a:p>
          <a:p>
            <a:pPr marL="0" indent="0" algn="ctr">
              <a:buNone/>
            </a:pPr>
            <a:r>
              <a:rPr lang="en-GB" dirty="0"/>
              <a:t>Vitamins</a:t>
            </a:r>
          </a:p>
          <a:p>
            <a:pPr marL="0" indent="0" algn="ctr">
              <a:buNone/>
            </a:pPr>
            <a:r>
              <a:rPr lang="en-GB" dirty="0"/>
              <a:t>Minerals</a:t>
            </a:r>
          </a:p>
          <a:p>
            <a:pPr marL="0" indent="0" algn="ctr">
              <a:buNone/>
            </a:pPr>
            <a:r>
              <a:rPr lang="en-GB" dirty="0"/>
              <a:t>Phytochemicals</a:t>
            </a:r>
          </a:p>
          <a:p>
            <a:pPr marL="0" indent="0" algn="ctr">
              <a:buNone/>
            </a:pP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C8F41A7-5F31-49F5-ADEE-59E4EACE1218}"/>
              </a:ext>
            </a:extLst>
          </p:cNvPr>
          <p:cNvSpPr txBox="1">
            <a:spLocks/>
          </p:cNvSpPr>
          <p:nvPr/>
        </p:nvSpPr>
        <p:spPr>
          <a:xfrm>
            <a:off x="6308651" y="2244643"/>
            <a:ext cx="4053560" cy="34113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Supplements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Additives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Chemicals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Drugs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Poisons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8" name="Cross 7">
            <a:extLst>
              <a:ext uri="{FF2B5EF4-FFF2-40B4-BE49-F238E27FC236}">
                <a16:creationId xmlns:a16="http://schemas.microsoft.com/office/drawing/2014/main" id="{2A0A0987-1F29-4884-A9A1-1465886DC7B7}"/>
              </a:ext>
            </a:extLst>
          </p:cNvPr>
          <p:cNvSpPr/>
          <p:nvPr/>
        </p:nvSpPr>
        <p:spPr>
          <a:xfrm>
            <a:off x="5306004" y="3572703"/>
            <a:ext cx="656348" cy="650739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C389B8-041E-C3CD-82C1-F7C082A5D567}"/>
              </a:ext>
            </a:extLst>
          </p:cNvPr>
          <p:cNvSpPr txBox="1"/>
          <p:nvPr/>
        </p:nvSpPr>
        <p:spPr>
          <a:xfrm>
            <a:off x="1065865" y="1272681"/>
            <a:ext cx="1021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</a:rPr>
              <a:t>Diet v Nutrition</a:t>
            </a:r>
          </a:p>
        </p:txBody>
      </p:sp>
    </p:spTree>
    <p:extLst>
      <p:ext uri="{BB962C8B-B14F-4D97-AF65-F5344CB8AC3E}">
        <p14:creationId xmlns:p14="http://schemas.microsoft.com/office/powerpoint/2010/main" val="17062115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32FCE8-11F7-4C03-ABCD-EB29D3919F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9579" y="163172"/>
            <a:ext cx="4432842" cy="723179"/>
          </a:xfrm>
        </p:spPr>
        <p:txBody>
          <a:bodyPr/>
          <a:lstStyle/>
          <a:p>
            <a:pPr algn="ctr"/>
            <a:r>
              <a:rPr lang="en-GB" dirty="0"/>
              <a:t>Meals for Athletes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85C3C8-CA00-4FDB-91DE-940D428ADA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503" y="2790635"/>
            <a:ext cx="2055325" cy="18344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0363CC3-1548-4134-BD37-3F6C38B009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1227" y="2790635"/>
            <a:ext cx="3220595" cy="17869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6D6938E-2B2F-4B7A-AF6C-E704C0BF05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4776" y="1335136"/>
            <a:ext cx="3144743" cy="51918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4BD57FD-554F-44F1-8EB5-365C6C18BC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5770" y="2790635"/>
            <a:ext cx="3004196" cy="178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8595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26E08-9E0E-40AD-8971-28E7063454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98697"/>
            <a:ext cx="9144000" cy="627900"/>
          </a:xfrm>
        </p:spPr>
        <p:txBody>
          <a:bodyPr>
            <a:normAutofit fontScale="90000"/>
          </a:bodyPr>
          <a:lstStyle/>
          <a:p>
            <a:r>
              <a:rPr lang="en-GB" dirty="0"/>
              <a:t>Processing of the Meal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2E5254-7D82-4D42-A7E8-AB9407C183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290257"/>
            <a:ext cx="9144000" cy="5065663"/>
          </a:xfrm>
        </p:spPr>
        <p:txBody>
          <a:bodyPr>
            <a:normAutofit/>
          </a:bodyPr>
          <a:lstStyle/>
          <a:p>
            <a:r>
              <a:rPr lang="en-GB" sz="4800" dirty="0"/>
              <a:t>Ingestion</a:t>
            </a:r>
          </a:p>
          <a:p>
            <a:r>
              <a:rPr lang="en-GB" sz="4800" dirty="0"/>
              <a:t>Digestion</a:t>
            </a:r>
          </a:p>
          <a:p>
            <a:r>
              <a:rPr lang="en-GB" sz="4800" dirty="0"/>
              <a:t>Absorption</a:t>
            </a:r>
          </a:p>
          <a:p>
            <a:r>
              <a:rPr lang="en-GB" sz="4800" dirty="0"/>
              <a:t>Assimilation</a:t>
            </a:r>
          </a:p>
          <a:p>
            <a:r>
              <a:rPr lang="en-GB" sz="4800" dirty="0"/>
              <a:t>Utilisation</a:t>
            </a:r>
          </a:p>
          <a:p>
            <a:r>
              <a:rPr lang="en-GB" sz="4800" dirty="0"/>
              <a:t>Elimination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796D3CEC-A1E1-E7D7-7B99-9BE78C997839}"/>
              </a:ext>
            </a:extLst>
          </p:cNvPr>
          <p:cNvCxnSpPr>
            <a:cxnSpLocks/>
          </p:cNvCxnSpPr>
          <p:nvPr/>
        </p:nvCxnSpPr>
        <p:spPr>
          <a:xfrm>
            <a:off x="8362507" y="1451344"/>
            <a:ext cx="53163" cy="4412512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9944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1F5B6-1983-4815-B864-288853E76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65101"/>
            <a:ext cx="10515600" cy="69320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Digestion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0AD8E6D-36C3-43BE-A0BE-2D8D2B3A03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97233" y="1621465"/>
            <a:ext cx="3631019" cy="41154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Mouth</a:t>
            </a:r>
          </a:p>
          <a:p>
            <a:pPr marL="0" indent="0">
              <a:buNone/>
            </a:pPr>
            <a:r>
              <a:rPr lang="en-GB" sz="3200" dirty="0"/>
              <a:t>Oesophagus</a:t>
            </a:r>
          </a:p>
          <a:p>
            <a:pPr marL="0" indent="0">
              <a:buNone/>
            </a:pPr>
            <a:r>
              <a:rPr lang="en-GB" sz="3200" dirty="0"/>
              <a:t>Stomach</a:t>
            </a:r>
          </a:p>
          <a:p>
            <a:pPr marL="0" indent="0">
              <a:buNone/>
            </a:pPr>
            <a:r>
              <a:rPr lang="en-GB" sz="3200" dirty="0"/>
              <a:t>Small Intestine</a:t>
            </a:r>
          </a:p>
          <a:p>
            <a:pPr marL="0" indent="0">
              <a:buNone/>
            </a:pPr>
            <a:r>
              <a:rPr lang="en-GB" sz="3200" dirty="0"/>
              <a:t>Large Intestine</a:t>
            </a:r>
          </a:p>
          <a:p>
            <a:pPr marL="0" indent="0">
              <a:buNone/>
            </a:pPr>
            <a:r>
              <a:rPr lang="en-GB" sz="3200" dirty="0"/>
              <a:t>Rectum</a:t>
            </a:r>
          </a:p>
        </p:txBody>
      </p:sp>
      <p:pic>
        <p:nvPicPr>
          <p:cNvPr id="6" name="Picture 6" descr="Image result for digestive system">
            <a:extLst>
              <a:ext uri="{FF2B5EF4-FFF2-40B4-BE49-F238E27FC236}">
                <a16:creationId xmlns:a16="http://schemas.microsoft.com/office/drawing/2014/main" id="{C19038F7-F6E9-4820-BA2F-8FBEC2757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748" y="584625"/>
            <a:ext cx="4365625" cy="598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7564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04BC5C65-59DB-47CA-BD24-916309DF4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dirty="0"/>
              <a:t>The Enterocyte</a:t>
            </a:r>
          </a:p>
        </p:txBody>
      </p:sp>
      <p:pic>
        <p:nvPicPr>
          <p:cNvPr id="28675" name="Picture 3">
            <a:extLst>
              <a:ext uri="{FF2B5EF4-FFF2-40B4-BE49-F238E27FC236}">
                <a16:creationId xmlns:a16="http://schemas.microsoft.com/office/drawing/2014/main" id="{316B7DFE-13A0-4AB0-8F5B-CA7A77CCAE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1" y="2205039"/>
            <a:ext cx="3038475" cy="367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TextBox 4">
            <a:extLst>
              <a:ext uri="{FF2B5EF4-FFF2-40B4-BE49-F238E27FC236}">
                <a16:creationId xmlns:a16="http://schemas.microsoft.com/office/drawing/2014/main" id="{96C8E1C8-8FA1-4973-BA9B-B16AD4AA0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3289" y="1773238"/>
            <a:ext cx="47148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/>
              <a:t>The brush border microvilli absorb nutrient in the enterocyte where is transported to either the lacteal (fat) or capillaries (CHO + protein.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28677" name="Picture 5">
            <a:extLst>
              <a:ext uri="{FF2B5EF4-FFF2-40B4-BE49-F238E27FC236}">
                <a16:creationId xmlns:a16="http://schemas.microsoft.com/office/drawing/2014/main" id="{81DC34AF-1EB7-43F4-858B-EF7E2F8FAA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141664"/>
            <a:ext cx="4900612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TextBox 6">
            <a:extLst>
              <a:ext uri="{FF2B5EF4-FFF2-40B4-BE49-F238E27FC236}">
                <a16:creationId xmlns:a16="http://schemas.microsoft.com/office/drawing/2014/main" id="{1CADFF92-D6A6-4793-BEAF-7FE3203BCA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4426" y="1773238"/>
            <a:ext cx="2879725" cy="3683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800">
                <a:solidFill>
                  <a:schemeClr val="bg1"/>
                </a:solidFill>
              </a:rPr>
              <a:t>Absorption of Fats</a:t>
            </a:r>
          </a:p>
        </p:txBody>
      </p:sp>
    </p:spTree>
    <p:extLst>
      <p:ext uri="{BB962C8B-B14F-4D97-AF65-F5344CB8AC3E}">
        <p14:creationId xmlns:p14="http://schemas.microsoft.com/office/powerpoint/2010/main" val="3943060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D4860C75-D400-4D89-A928-EA01CC16DA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Gut Flora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40AA598A-5B23-43DD-A17D-06D4B326BD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381000" indent="-381000">
              <a:lnSpc>
                <a:spcPct val="80000"/>
              </a:lnSpc>
            </a:pPr>
            <a:r>
              <a:rPr lang="en-GB" altLang="en-US" sz="1800"/>
              <a:t>Approx – 100,000,000,000,000 bacteria within the digestive system.</a:t>
            </a:r>
          </a:p>
          <a:p>
            <a:pPr marL="381000" indent="-381000">
              <a:lnSpc>
                <a:spcPct val="80000"/>
              </a:lnSpc>
            </a:pPr>
            <a:endParaRPr lang="en-GB" altLang="en-US" sz="1800"/>
          </a:p>
          <a:p>
            <a:pPr marL="381000" indent="-381000">
              <a:lnSpc>
                <a:spcPct val="80000"/>
              </a:lnSpc>
            </a:pPr>
            <a:r>
              <a:rPr lang="en-GB" altLang="en-US" sz="1800"/>
              <a:t>Consisting of between about 40 main types but up to 300-1000 varieties and having a symbiotic relationship.</a:t>
            </a:r>
          </a:p>
          <a:p>
            <a:pPr marL="381000" indent="-381000">
              <a:lnSpc>
                <a:spcPct val="80000"/>
              </a:lnSpc>
              <a:buNone/>
            </a:pPr>
            <a:endParaRPr lang="en-GB" altLang="en-US" sz="1800"/>
          </a:p>
          <a:p>
            <a:pPr marL="381000" indent="-381000">
              <a:lnSpc>
                <a:spcPct val="80000"/>
              </a:lnSpc>
            </a:pPr>
            <a:r>
              <a:rPr lang="en-GB" altLang="en-US" sz="1800"/>
              <a:t>Roles within the body</a:t>
            </a:r>
          </a:p>
          <a:p>
            <a:pPr marL="381000" indent="-381000">
              <a:lnSpc>
                <a:spcPct val="80000"/>
              </a:lnSpc>
              <a:buNone/>
            </a:pPr>
            <a:endParaRPr lang="en-GB" altLang="en-US" sz="1800"/>
          </a:p>
          <a:p>
            <a:pPr marL="800100" lvl="1" indent="-342900">
              <a:lnSpc>
                <a:spcPct val="80000"/>
              </a:lnSpc>
              <a:buFontTx/>
              <a:buAutoNum type="arabicPeriod"/>
            </a:pPr>
            <a:r>
              <a:rPr lang="en-GB" altLang="en-US" sz="1800" b="1">
                <a:solidFill>
                  <a:srgbClr val="00B050"/>
                </a:solidFill>
              </a:rPr>
              <a:t>Carbohydrate fermentation and absorption</a:t>
            </a:r>
          </a:p>
          <a:p>
            <a:pPr marL="800100" lvl="1" indent="-342900">
              <a:lnSpc>
                <a:spcPct val="80000"/>
              </a:lnSpc>
              <a:buFontTx/>
              <a:buAutoNum type="arabicPeriod"/>
            </a:pPr>
            <a:r>
              <a:rPr lang="en-GB" altLang="en-US" sz="1800" b="1">
                <a:solidFill>
                  <a:srgbClr val="00B050"/>
                </a:solidFill>
              </a:rPr>
              <a:t>Trophic effects</a:t>
            </a:r>
          </a:p>
          <a:p>
            <a:pPr marL="800100" lvl="1" indent="-342900">
              <a:lnSpc>
                <a:spcPct val="80000"/>
              </a:lnSpc>
              <a:buFontTx/>
              <a:buAutoNum type="arabicPeriod"/>
            </a:pPr>
            <a:r>
              <a:rPr lang="en-GB" altLang="en-US" sz="1800" b="1">
                <a:solidFill>
                  <a:srgbClr val="00B050"/>
                </a:solidFill>
              </a:rPr>
              <a:t>Repression of pathogenic microbial growth</a:t>
            </a:r>
          </a:p>
          <a:p>
            <a:pPr marL="800100" lvl="1" indent="-342900">
              <a:lnSpc>
                <a:spcPct val="80000"/>
              </a:lnSpc>
              <a:buFontTx/>
              <a:buAutoNum type="arabicPeriod"/>
            </a:pPr>
            <a:r>
              <a:rPr lang="en-GB" altLang="en-US" sz="1800" b="1">
                <a:solidFill>
                  <a:srgbClr val="00B050"/>
                </a:solidFill>
              </a:rPr>
              <a:t>Immunity</a:t>
            </a:r>
          </a:p>
          <a:p>
            <a:pPr marL="800100" lvl="1" indent="-342900">
              <a:lnSpc>
                <a:spcPct val="80000"/>
              </a:lnSpc>
              <a:buFontTx/>
              <a:buAutoNum type="arabicPeriod"/>
            </a:pPr>
            <a:r>
              <a:rPr lang="en-GB" altLang="en-US" sz="1800" b="1">
                <a:solidFill>
                  <a:srgbClr val="00B050"/>
                </a:solidFill>
              </a:rPr>
              <a:t>Metabolic function</a:t>
            </a:r>
          </a:p>
          <a:p>
            <a:pPr marL="800100" lvl="1" indent="-342900">
              <a:lnSpc>
                <a:spcPct val="80000"/>
              </a:lnSpc>
              <a:buFontTx/>
              <a:buAutoNum type="arabicPeriod"/>
            </a:pPr>
            <a:r>
              <a:rPr lang="en-GB" altLang="en-US" sz="1800" b="1">
                <a:solidFill>
                  <a:srgbClr val="00B050"/>
                </a:solidFill>
              </a:rPr>
              <a:t>Preventing allergy</a:t>
            </a:r>
          </a:p>
          <a:p>
            <a:pPr marL="800100" lvl="1" indent="-342900">
              <a:lnSpc>
                <a:spcPct val="80000"/>
              </a:lnSpc>
              <a:buFontTx/>
              <a:buAutoNum type="arabicPeriod"/>
            </a:pPr>
            <a:r>
              <a:rPr lang="en-GB" altLang="en-US" sz="1800" b="1">
                <a:solidFill>
                  <a:srgbClr val="00B050"/>
                </a:solidFill>
              </a:rPr>
              <a:t>Preventing inflammatory bowel disease</a:t>
            </a:r>
          </a:p>
          <a:p>
            <a:pPr marL="800100" lvl="1" indent="-342900">
              <a:lnSpc>
                <a:spcPct val="80000"/>
              </a:lnSpc>
              <a:buFontTx/>
              <a:buAutoNum type="arabicPeriod"/>
            </a:pPr>
            <a:endParaRPr lang="en-GB" altLang="en-US" sz="1600"/>
          </a:p>
          <a:p>
            <a:pPr marL="381000" indent="-381000">
              <a:lnSpc>
                <a:spcPct val="80000"/>
              </a:lnSpc>
            </a:pPr>
            <a:r>
              <a:rPr lang="en-GB" altLang="en-US" sz="1800"/>
              <a:t>Continually die and make about 60% of faecal mass</a:t>
            </a:r>
          </a:p>
          <a:p>
            <a:pPr marL="381000" indent="-381000">
              <a:lnSpc>
                <a:spcPct val="80000"/>
              </a:lnSpc>
            </a:pPr>
            <a:endParaRPr lang="en-GB" altLang="en-US" sz="1800"/>
          </a:p>
          <a:p>
            <a:pPr marL="381000" indent="-381000">
              <a:lnSpc>
                <a:spcPct val="80000"/>
              </a:lnSpc>
            </a:pPr>
            <a:endParaRPr lang="en-GB" altLang="en-US" sz="1800"/>
          </a:p>
          <a:p>
            <a:pPr marL="381000" indent="-381000">
              <a:lnSpc>
                <a:spcPct val="80000"/>
              </a:lnSpc>
            </a:pPr>
            <a:endParaRPr lang="en-GB" altLang="en-US" sz="1800"/>
          </a:p>
        </p:txBody>
      </p:sp>
    </p:spTree>
    <p:extLst>
      <p:ext uri="{BB962C8B-B14F-4D97-AF65-F5344CB8AC3E}">
        <p14:creationId xmlns:p14="http://schemas.microsoft.com/office/powerpoint/2010/main" val="8877973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E2CBB-A94D-4DE0-BA29-D90866DF2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Hormone regulation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4C655F-3280-4577-9533-A852245F1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58" y="1960261"/>
            <a:ext cx="10860603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Leptin – regulates long term storage of fat in adipocytes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Ghrelin – short term regulation of hunger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Insulin – uptake of blood glucose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Glucagon – secretion of glucose into the blood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Somatostatin – regulates Insulin and Glucagon &amp; down regulates digestive enzymes and hormones.</a:t>
            </a:r>
          </a:p>
        </p:txBody>
      </p:sp>
    </p:spTree>
    <p:extLst>
      <p:ext uri="{BB962C8B-B14F-4D97-AF65-F5344CB8AC3E}">
        <p14:creationId xmlns:p14="http://schemas.microsoft.com/office/powerpoint/2010/main" val="564824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96EE6-0BA9-B9C1-CC79-167107502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Transport of Nutrients &amp; Oxygen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B293BC-F186-7599-FE85-33562C659F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Cardiovascular system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Pulmonary system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Diffusion, active transport, osmosis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pH, temperature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Cardiovascular exercises that benefit the cardiovascular system">
            <a:extLst>
              <a:ext uri="{FF2B5EF4-FFF2-40B4-BE49-F238E27FC236}">
                <a16:creationId xmlns:a16="http://schemas.microsoft.com/office/drawing/2014/main" id="{E62166EB-5C22-93D8-7B9A-77DFB2810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882" y="1554955"/>
            <a:ext cx="4648199" cy="4550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69356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35C14-CFBC-86C9-077C-2AF6E3CFD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Energy Systems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60DB88-B225-D681-862E-E7F8B2B461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ATP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/>
              <a:t>PCr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Glycolysis &amp; Lactic acid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/>
              <a:t>Kreb’s</a:t>
            </a:r>
            <a:r>
              <a:rPr lang="en-GB" dirty="0"/>
              <a:t> cycle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Electron transport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Beta-oxidation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68908F84-8A20-710A-2343-28B6983BB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2644" y="1667909"/>
            <a:ext cx="5067491" cy="436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72053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61D34-BCD5-CE0E-0D08-322A49B387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5350" y="-49211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Muscle Contraction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DEDF46-D617-0869-CF49-9C4BA2EC06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3862" y="1173161"/>
            <a:ext cx="4262438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Sliding filament theory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Fibre Types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Physiological adaptation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75AEFE-71FD-CBA5-F9B1-D848208B86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7" y="1009650"/>
            <a:ext cx="4743450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PDF] Muscle Fiber Types and Training Types of Muscle Fibers | Semantic  Scholar">
            <a:extLst>
              <a:ext uri="{FF2B5EF4-FFF2-40B4-BE49-F238E27FC236}">
                <a16:creationId xmlns:a16="http://schemas.microsoft.com/office/drawing/2014/main" id="{3A2DB392-CB82-DAAD-467C-A3588F5114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237" y="3939528"/>
            <a:ext cx="5257800" cy="2542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01154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1498C-53EC-4E0A-5183-3CB730F86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Excretion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7DEFDB-D9DF-1640-8F43-790BBBE6C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75382"/>
            <a:ext cx="10515600" cy="47015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Blood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Lungs &amp; breathing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Skin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Kidneys &amp; urination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Defecation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21972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A93E6-18B5-FA1D-097A-EDA58D280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500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Fatigue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9D1616-7111-965D-386E-D42B8BB03C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0132"/>
            <a:ext cx="10515600" cy="838994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Central v Peripheral Mechanisms</a:t>
            </a:r>
          </a:p>
          <a:p>
            <a:pPr marL="0" indent="0" algn="ctr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B9F20C44-BA15-7E7C-422B-FF4D905FD7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34" r="22690" b="4611"/>
          <a:stretch>
            <a:fillRect/>
          </a:stretch>
        </p:blipFill>
        <p:spPr bwMode="auto">
          <a:xfrm>
            <a:off x="200025" y="1419224"/>
            <a:ext cx="4022725" cy="525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3E5E198A-C047-9B1F-60E8-4BEE72A083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2644" y="1667909"/>
            <a:ext cx="5067491" cy="436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97977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10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F2325BFE-7553-4ECB-B4EA-85FFD30C0855}">
  <we:reference id="3e0fcce7-415c-4081-926c-b4e449c650e4" version="1.1.0.1" store="EXCatalog" storeType="EXCatalog"/>
  <we:alternateReferences>
    <we:reference id="WA200004709" version="1.1.0.1" store="en-GB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499</Words>
  <Application>Microsoft Office PowerPoint</Application>
  <PresentationFormat>Widescreen</PresentationFormat>
  <Paragraphs>161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BMSS7002 Sport &amp; Exercise Nutrition &amp; Metabolism</vt:lpstr>
      <vt:lpstr>Module Structure</vt:lpstr>
      <vt:lpstr>PowerPoint Presentation</vt:lpstr>
      <vt:lpstr>Profiling</vt:lpstr>
      <vt:lpstr>Sport Nutrition</vt:lpstr>
      <vt:lpstr>Managing the Dietary Behaviours of your Athletes</vt:lpstr>
      <vt:lpstr>What is a Healthy Diet?</vt:lpstr>
      <vt:lpstr>Meals for Athletes</vt:lpstr>
      <vt:lpstr>Processing of the Meal</vt:lpstr>
      <vt:lpstr>Digestion</vt:lpstr>
      <vt:lpstr>The Enterocyte</vt:lpstr>
      <vt:lpstr>Gut Flora</vt:lpstr>
      <vt:lpstr>Hormone regulation</vt:lpstr>
      <vt:lpstr>Transport of Nutrients &amp; Oxygen</vt:lpstr>
      <vt:lpstr>Energy Systems</vt:lpstr>
      <vt:lpstr>Muscle Contraction</vt:lpstr>
      <vt:lpstr>Excretion</vt:lpstr>
      <vt:lpstr>Fatigue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Gardner</dc:creator>
  <cp:lastModifiedBy>David Gardner</cp:lastModifiedBy>
  <cp:revision>2</cp:revision>
  <dcterms:created xsi:type="dcterms:W3CDTF">2021-09-30T19:21:33Z</dcterms:created>
  <dcterms:modified xsi:type="dcterms:W3CDTF">2024-10-03T19:43:54Z</dcterms:modified>
</cp:coreProperties>
</file>