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6A53DE-955D-E8C9-1B65-A239D3AB2614}" v="407" dt="2026-06-29T01:27:46.9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elsea Delaney" userId="f1737a2f6f669045" providerId="Windows Live" clId="Web-{87A16710-E612-476F-ABEC-CB0DB6F539F7}"/>
    <pc:docChg chg="addSld modSld">
      <pc:chgData name="Chelsea Delaney" userId="f1737a2f6f669045" providerId="Windows Live" clId="Web-{87A16710-E612-476F-ABEC-CB0DB6F539F7}" dt="2026-06-24T23:24:30.958" v="1385"/>
      <pc:docMkLst>
        <pc:docMk/>
      </pc:docMkLst>
      <pc:sldChg chg="delSp modSp">
        <pc:chgData name="Chelsea Delaney" userId="f1737a2f6f669045" providerId="Windows Live" clId="Web-{87A16710-E612-476F-ABEC-CB0DB6F539F7}" dt="2026-06-24T23:24:30.958" v="1385"/>
        <pc:sldMkLst>
          <pc:docMk/>
          <pc:sldMk cId="109857222" sldId="256"/>
        </pc:sldMkLst>
        <pc:spChg chg="mod">
          <ac:chgData name="Chelsea Delaney" userId="f1737a2f6f669045" providerId="Windows Live" clId="Web-{87A16710-E612-476F-ABEC-CB0DB6F539F7}" dt="2026-06-24T23:24:24.943" v="138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">
        <pc:chgData name="Chelsea Delaney" userId="f1737a2f6f669045" providerId="Windows Live" clId="Web-{87A16710-E612-476F-ABEC-CB0DB6F539F7}" dt="2026-06-24T22:12:52.291" v="286" actId="20577"/>
        <pc:sldMkLst>
          <pc:docMk/>
          <pc:sldMk cId="1945371489" sldId="257"/>
        </pc:sldMkLst>
        <pc:spChg chg="mod">
          <ac:chgData name="Chelsea Delaney" userId="f1737a2f6f669045" providerId="Windows Live" clId="Web-{87A16710-E612-476F-ABEC-CB0DB6F539F7}" dt="2026-06-24T22:07:13.372" v="23" actId="20577"/>
          <ac:spMkLst>
            <pc:docMk/>
            <pc:sldMk cId="1945371489" sldId="257"/>
            <ac:spMk id="2" creationId="{AA62D593-574A-7DA7-A15B-65FB11FC0D98}"/>
          </ac:spMkLst>
        </pc:spChg>
        <pc:spChg chg="mod">
          <ac:chgData name="Chelsea Delaney" userId="f1737a2f6f669045" providerId="Windows Live" clId="Web-{87A16710-E612-476F-ABEC-CB0DB6F539F7}" dt="2026-06-24T22:09:07.746" v="105" actId="20577"/>
          <ac:spMkLst>
            <pc:docMk/>
            <pc:sldMk cId="1945371489" sldId="257"/>
            <ac:spMk id="3" creationId="{6D29418D-AFB8-7D04-D8AA-D703AC235805}"/>
          </ac:spMkLst>
        </pc:spChg>
        <pc:spChg chg="add mod">
          <ac:chgData name="Chelsea Delaney" userId="f1737a2f6f669045" providerId="Windows Live" clId="Web-{87A16710-E612-476F-ABEC-CB0DB6F539F7}" dt="2026-06-24T22:12:52.291" v="286" actId="20577"/>
          <ac:spMkLst>
            <pc:docMk/>
            <pc:sldMk cId="1945371489" sldId="257"/>
            <ac:spMk id="7" creationId="{E711A5D9-D523-2B7D-9094-E9FFF9D37DCB}"/>
          </ac:spMkLst>
        </pc:spChg>
      </pc:sldChg>
      <pc:sldChg chg="addSp delSp modSp new">
        <pc:chgData name="Chelsea Delaney" userId="f1737a2f6f669045" providerId="Windows Live" clId="Web-{87A16710-E612-476F-ABEC-CB0DB6F539F7}" dt="2026-06-24T22:19:27.053" v="502" actId="1076"/>
        <pc:sldMkLst>
          <pc:docMk/>
          <pc:sldMk cId="679571343" sldId="258"/>
        </pc:sldMkLst>
        <pc:spChg chg="mod">
          <ac:chgData name="Chelsea Delaney" userId="f1737a2f6f669045" providerId="Windows Live" clId="Web-{87A16710-E612-476F-ABEC-CB0DB6F539F7}" dt="2026-06-24T22:14:50.540" v="309" actId="20577"/>
          <ac:spMkLst>
            <pc:docMk/>
            <pc:sldMk cId="679571343" sldId="258"/>
            <ac:spMk id="2" creationId="{A46FF85E-A185-DEC8-BD2E-81C694EE499D}"/>
          </ac:spMkLst>
        </pc:spChg>
        <pc:spChg chg="mod">
          <ac:chgData name="Chelsea Delaney" userId="f1737a2f6f669045" providerId="Windows Live" clId="Web-{87A16710-E612-476F-ABEC-CB0DB6F539F7}" dt="2026-06-24T22:17:54.460" v="402" actId="14100"/>
          <ac:spMkLst>
            <pc:docMk/>
            <pc:sldMk cId="679571343" sldId="258"/>
            <ac:spMk id="3" creationId="{8F18EC00-301B-E61B-6D09-7B90D0B78477}"/>
          </ac:spMkLst>
        </pc:spChg>
        <pc:spChg chg="add mod">
          <ac:chgData name="Chelsea Delaney" userId="f1737a2f6f669045" providerId="Windows Live" clId="Web-{87A16710-E612-476F-ABEC-CB0DB6F539F7}" dt="2026-06-24T22:16:54.851" v="392" actId="20577"/>
          <ac:spMkLst>
            <pc:docMk/>
            <pc:sldMk cId="679571343" sldId="258"/>
            <ac:spMk id="6" creationId="{242ADC42-396D-F3CA-0284-6B2C7C2FED9D}"/>
          </ac:spMkLst>
        </pc:spChg>
        <pc:spChg chg="add mod">
          <ac:chgData name="Chelsea Delaney" userId="f1737a2f6f669045" providerId="Windows Live" clId="Web-{87A16710-E612-476F-ABEC-CB0DB6F539F7}" dt="2026-06-24T22:19:27.053" v="502" actId="1076"/>
          <ac:spMkLst>
            <pc:docMk/>
            <pc:sldMk cId="679571343" sldId="258"/>
            <ac:spMk id="10" creationId="{AAE81B5B-8A67-2DE3-4CCD-1150F3ED5A73}"/>
          </ac:spMkLst>
        </pc:spChg>
      </pc:sldChg>
      <pc:sldChg chg="addSp delSp modSp new">
        <pc:chgData name="Chelsea Delaney" userId="f1737a2f6f669045" providerId="Windows Live" clId="Web-{87A16710-E612-476F-ABEC-CB0DB6F539F7}" dt="2026-06-24T22:26:02.128" v="754" actId="20577"/>
        <pc:sldMkLst>
          <pc:docMk/>
          <pc:sldMk cId="3098267630" sldId="259"/>
        </pc:sldMkLst>
        <pc:spChg chg="mod">
          <ac:chgData name="Chelsea Delaney" userId="f1737a2f6f669045" providerId="Windows Live" clId="Web-{87A16710-E612-476F-ABEC-CB0DB6F539F7}" dt="2026-06-24T22:20:29.693" v="527" actId="20577"/>
          <ac:spMkLst>
            <pc:docMk/>
            <pc:sldMk cId="3098267630" sldId="259"/>
            <ac:spMk id="2" creationId="{887FCF56-7474-E025-7597-90A589AEF032}"/>
          </ac:spMkLst>
        </pc:spChg>
        <pc:spChg chg="mod">
          <ac:chgData name="Chelsea Delaney" userId="f1737a2f6f669045" providerId="Windows Live" clId="Web-{87A16710-E612-476F-ABEC-CB0DB6F539F7}" dt="2026-06-24T22:24:09.504" v="652" actId="14100"/>
          <ac:spMkLst>
            <pc:docMk/>
            <pc:sldMk cId="3098267630" sldId="259"/>
            <ac:spMk id="3" creationId="{6DB3F1B5-3E25-69E0-ABE3-F9FAD8DB08D1}"/>
          </ac:spMkLst>
        </pc:spChg>
        <pc:spChg chg="add mod">
          <ac:chgData name="Chelsea Delaney" userId="f1737a2f6f669045" providerId="Windows Live" clId="Web-{87A16710-E612-476F-ABEC-CB0DB6F539F7}" dt="2026-06-24T22:26:02.128" v="754" actId="20577"/>
          <ac:spMkLst>
            <pc:docMk/>
            <pc:sldMk cId="3098267630" sldId="259"/>
            <ac:spMk id="6" creationId="{EEDA2C47-F11D-539B-69EF-1C20996FA111}"/>
          </ac:spMkLst>
        </pc:spChg>
      </pc:sldChg>
      <pc:sldChg chg="addSp delSp modSp new">
        <pc:chgData name="Chelsea Delaney" userId="f1737a2f6f669045" providerId="Windows Live" clId="Web-{87A16710-E612-476F-ABEC-CB0DB6F539F7}" dt="2026-06-24T23:09:58.382" v="944" actId="20577"/>
        <pc:sldMkLst>
          <pc:docMk/>
          <pc:sldMk cId="1850064099" sldId="260"/>
        </pc:sldMkLst>
        <pc:spChg chg="mod">
          <ac:chgData name="Chelsea Delaney" userId="f1737a2f6f669045" providerId="Windows Live" clId="Web-{87A16710-E612-476F-ABEC-CB0DB6F539F7}" dt="2026-06-24T22:26:33.643" v="767" actId="20577"/>
          <ac:spMkLst>
            <pc:docMk/>
            <pc:sldMk cId="1850064099" sldId="260"/>
            <ac:spMk id="2" creationId="{8D5C66C8-8A92-67D7-3E37-59BC7E0D8636}"/>
          </ac:spMkLst>
        </pc:spChg>
        <pc:spChg chg="mod">
          <ac:chgData name="Chelsea Delaney" userId="f1737a2f6f669045" providerId="Windows Live" clId="Web-{87A16710-E612-476F-ABEC-CB0DB6F539F7}" dt="2026-06-24T23:08:37.129" v="844" actId="688"/>
          <ac:spMkLst>
            <pc:docMk/>
            <pc:sldMk cId="1850064099" sldId="260"/>
            <ac:spMk id="3" creationId="{51BB4C69-87AA-67B7-FE85-0E3397076F0D}"/>
          </ac:spMkLst>
        </pc:spChg>
        <pc:spChg chg="add mod">
          <ac:chgData name="Chelsea Delaney" userId="f1737a2f6f669045" providerId="Windows Live" clId="Web-{87A16710-E612-476F-ABEC-CB0DB6F539F7}" dt="2026-06-24T23:09:58.382" v="944" actId="20577"/>
          <ac:spMkLst>
            <pc:docMk/>
            <pc:sldMk cId="1850064099" sldId="260"/>
            <ac:spMk id="6" creationId="{62C88DA5-540A-4FDA-A8FA-98649EC18C42}"/>
          </ac:spMkLst>
        </pc:spChg>
      </pc:sldChg>
      <pc:sldChg chg="addSp modSp new">
        <pc:chgData name="Chelsea Delaney" userId="f1737a2f6f669045" providerId="Windows Live" clId="Web-{87A16710-E612-476F-ABEC-CB0DB6F539F7}" dt="2026-06-24T23:11:58.917" v="1070" actId="20577"/>
        <pc:sldMkLst>
          <pc:docMk/>
          <pc:sldMk cId="1881998654" sldId="261"/>
        </pc:sldMkLst>
        <pc:spChg chg="mod">
          <ac:chgData name="Chelsea Delaney" userId="f1737a2f6f669045" providerId="Windows Live" clId="Web-{87A16710-E612-476F-ABEC-CB0DB6F539F7}" dt="2026-06-24T23:10:21.789" v="954" actId="20577"/>
          <ac:spMkLst>
            <pc:docMk/>
            <pc:sldMk cId="1881998654" sldId="261"/>
            <ac:spMk id="2" creationId="{D211A00D-1E0C-F9FF-012D-CD2A8C001310}"/>
          </ac:spMkLst>
        </pc:spChg>
        <pc:spChg chg="mod">
          <ac:chgData name="Chelsea Delaney" userId="f1737a2f6f669045" providerId="Windows Live" clId="Web-{87A16710-E612-476F-ABEC-CB0DB6F539F7}" dt="2026-06-24T23:10:53.978" v="994" actId="14100"/>
          <ac:spMkLst>
            <pc:docMk/>
            <pc:sldMk cId="1881998654" sldId="261"/>
            <ac:spMk id="3" creationId="{F0D732DA-8CC6-CA47-33F0-898A235A1B92}"/>
          </ac:spMkLst>
        </pc:spChg>
        <pc:spChg chg="add mod">
          <ac:chgData name="Chelsea Delaney" userId="f1737a2f6f669045" providerId="Windows Live" clId="Web-{87A16710-E612-476F-ABEC-CB0DB6F539F7}" dt="2026-06-24T23:11:58.917" v="1070" actId="20577"/>
          <ac:spMkLst>
            <pc:docMk/>
            <pc:sldMk cId="1881998654" sldId="261"/>
            <ac:spMk id="4" creationId="{199A2243-61AF-B575-3141-7FB281DB1AED}"/>
          </ac:spMkLst>
        </pc:spChg>
      </pc:sldChg>
      <pc:sldChg chg="addSp modSp new">
        <pc:chgData name="Chelsea Delaney" userId="f1737a2f6f669045" providerId="Windows Live" clId="Web-{87A16710-E612-476F-ABEC-CB0DB6F539F7}" dt="2026-06-24T23:13:52.390" v="1172" actId="20577"/>
        <pc:sldMkLst>
          <pc:docMk/>
          <pc:sldMk cId="203325604" sldId="262"/>
        </pc:sldMkLst>
        <pc:spChg chg="mod">
          <ac:chgData name="Chelsea Delaney" userId="f1737a2f6f669045" providerId="Windows Live" clId="Web-{87A16710-E612-476F-ABEC-CB0DB6F539F7}" dt="2026-06-24T23:12:14.558" v="1076" actId="20577"/>
          <ac:spMkLst>
            <pc:docMk/>
            <pc:sldMk cId="203325604" sldId="262"/>
            <ac:spMk id="2" creationId="{2308F875-1293-CE80-B3E7-A42A6893C7DB}"/>
          </ac:spMkLst>
        </pc:spChg>
        <pc:spChg chg="mod">
          <ac:chgData name="Chelsea Delaney" userId="f1737a2f6f669045" providerId="Windows Live" clId="Web-{87A16710-E612-476F-ABEC-CB0DB6F539F7}" dt="2026-06-24T23:12:55.966" v="1119" actId="20577"/>
          <ac:spMkLst>
            <pc:docMk/>
            <pc:sldMk cId="203325604" sldId="262"/>
            <ac:spMk id="3" creationId="{20919898-4F7A-2A9E-28DE-BA9CD4E23B2C}"/>
          </ac:spMkLst>
        </pc:spChg>
        <pc:spChg chg="add mod">
          <ac:chgData name="Chelsea Delaney" userId="f1737a2f6f669045" providerId="Windows Live" clId="Web-{87A16710-E612-476F-ABEC-CB0DB6F539F7}" dt="2026-06-24T23:13:52.390" v="1172" actId="20577"/>
          <ac:spMkLst>
            <pc:docMk/>
            <pc:sldMk cId="203325604" sldId="262"/>
            <ac:spMk id="4" creationId="{10D14EA1-3E9B-C3AA-1DC9-AF04FCF42B9A}"/>
          </ac:spMkLst>
        </pc:spChg>
      </pc:sldChg>
      <pc:sldChg chg="addSp modSp new">
        <pc:chgData name="Chelsea Delaney" userId="f1737a2f6f669045" providerId="Windows Live" clId="Web-{87A16710-E612-476F-ABEC-CB0DB6F539F7}" dt="2026-06-24T23:16:55.334" v="1310" actId="20577"/>
        <pc:sldMkLst>
          <pc:docMk/>
          <pc:sldMk cId="3258811157" sldId="263"/>
        </pc:sldMkLst>
        <pc:spChg chg="mod">
          <ac:chgData name="Chelsea Delaney" userId="f1737a2f6f669045" providerId="Windows Live" clId="Web-{87A16710-E612-476F-ABEC-CB0DB6F539F7}" dt="2026-06-24T23:14:15.984" v="1176" actId="20577"/>
          <ac:spMkLst>
            <pc:docMk/>
            <pc:sldMk cId="3258811157" sldId="263"/>
            <ac:spMk id="2" creationId="{B234DBFE-748A-1DCF-E561-E819497234C4}"/>
          </ac:spMkLst>
        </pc:spChg>
        <pc:spChg chg="mod">
          <ac:chgData name="Chelsea Delaney" userId="f1737a2f6f669045" providerId="Windows Live" clId="Web-{87A16710-E612-476F-ABEC-CB0DB6F539F7}" dt="2026-06-24T23:14:45.454" v="1208" actId="20577"/>
          <ac:spMkLst>
            <pc:docMk/>
            <pc:sldMk cId="3258811157" sldId="263"/>
            <ac:spMk id="3" creationId="{42C65EB1-E61C-6149-4C76-8FBEDB785A01}"/>
          </ac:spMkLst>
        </pc:spChg>
        <pc:spChg chg="add mod">
          <ac:chgData name="Chelsea Delaney" userId="f1737a2f6f669045" providerId="Windows Live" clId="Web-{87A16710-E612-476F-ABEC-CB0DB6F539F7}" dt="2026-06-24T23:16:55.334" v="1310" actId="20577"/>
          <ac:spMkLst>
            <pc:docMk/>
            <pc:sldMk cId="3258811157" sldId="263"/>
            <ac:spMk id="4" creationId="{D76D59A3-1B74-AE25-D1AE-E475E48C0394}"/>
          </ac:spMkLst>
        </pc:spChg>
      </pc:sldChg>
    </pc:docChg>
  </pc:docChgLst>
  <pc:docChgLst>
    <pc:chgData name="Chelsea Delaney" userId="f1737a2f6f669045" providerId="Windows Live" clId="Web-{E66A53DE-955D-E8C9-1B65-A239D3AB2614}"/>
    <pc:docChg chg="mod addSld modSld addMainMaster delMainMaster modMainMaster">
      <pc:chgData name="Chelsea Delaney" userId="f1737a2f6f669045" providerId="Windows Live" clId="Web-{E66A53DE-955D-E8C9-1B65-A239D3AB2614}" dt="2026-06-29T01:27:46.994" v="394"/>
      <pc:docMkLst>
        <pc:docMk/>
      </pc:docMkLst>
      <pc:sldChg chg="modSp mod modClrScheme chgLayout">
        <pc:chgData name="Chelsea Delaney" userId="f1737a2f6f669045" providerId="Windows Live" clId="Web-{E66A53DE-955D-E8C9-1B65-A239D3AB2614}" dt="2026-06-29T01:24:28.546" v="393" actId="20577"/>
        <pc:sldMkLst>
          <pc:docMk/>
          <pc:sldMk cId="109857222" sldId="256"/>
        </pc:sldMkLst>
        <pc:spChg chg="mod ord">
          <ac:chgData name="Chelsea Delaney" userId="f1737a2f6f669045" providerId="Windows Live" clId="Web-{E66A53DE-955D-E8C9-1B65-A239D3AB2614}" dt="2026-06-29T01:24:28.546" v="39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mod setBg modClrScheme setClrOvrMap delDesignElem chgLayout">
        <pc:chgData name="Chelsea Delaney" userId="f1737a2f6f669045" providerId="Windows Live" clId="Web-{E66A53DE-955D-E8C9-1B65-A239D3AB2614}" dt="2026-06-29T01:11:41.656" v="286" actId="20577"/>
        <pc:sldMkLst>
          <pc:docMk/>
          <pc:sldMk cId="1945371489" sldId="257"/>
        </pc:sldMkLst>
        <pc:spChg chg="mod ord">
          <ac:chgData name="Chelsea Delaney" userId="f1737a2f6f669045" providerId="Windows Live" clId="Web-{E66A53DE-955D-E8C9-1B65-A239D3AB2614}" dt="2026-06-29T00:50:52.689" v="134" actId="20577"/>
          <ac:spMkLst>
            <pc:docMk/>
            <pc:sldMk cId="1945371489" sldId="257"/>
            <ac:spMk id="2" creationId="{AA62D593-574A-7DA7-A15B-65FB11FC0D98}"/>
          </ac:spMkLst>
        </pc:spChg>
        <pc:spChg chg="mod ord">
          <ac:chgData name="Chelsea Delaney" userId="f1737a2f6f669045" providerId="Windows Live" clId="Web-{E66A53DE-955D-E8C9-1B65-A239D3AB2614}" dt="2026-06-29T00:49:27.483" v="121" actId="20577"/>
          <ac:spMkLst>
            <pc:docMk/>
            <pc:sldMk cId="1945371489" sldId="257"/>
            <ac:spMk id="3" creationId="{6D29418D-AFB8-7D04-D8AA-D703AC235805}"/>
          </ac:spMkLst>
        </pc:spChg>
        <pc:spChg chg="mod">
          <ac:chgData name="Chelsea Delaney" userId="f1737a2f6f669045" providerId="Windows Live" clId="Web-{E66A53DE-955D-E8C9-1B65-A239D3AB2614}" dt="2026-06-29T01:11:41.656" v="286" actId="20577"/>
          <ac:spMkLst>
            <pc:docMk/>
            <pc:sldMk cId="1945371489" sldId="257"/>
            <ac:spMk id="7" creationId="{E711A5D9-D523-2B7D-9094-E9FFF9D37DCB}"/>
          </ac:spMkLst>
        </pc:spChg>
        <pc:spChg chg="add del mod">
          <ac:chgData name="Chelsea Delaney" userId="f1737a2f6f669045" providerId="Windows Live" clId="Web-{E66A53DE-955D-E8C9-1B65-A239D3AB2614}" dt="2026-06-29T00:45:59.235" v="85"/>
          <ac:spMkLst>
            <pc:docMk/>
            <pc:sldMk cId="1945371489" sldId="257"/>
            <ac:spMk id="9" creationId="{753AD450-37DD-53F1-CDFA-BAC3DE625251}"/>
          </ac:spMkLst>
        </pc:spChg>
        <pc:spChg chg="add mod">
          <ac:chgData name="Chelsea Delaney" userId="f1737a2f6f669045" providerId="Windows Live" clId="Web-{E66A53DE-955D-E8C9-1B65-A239D3AB2614}" dt="2026-06-29T00:49:16.874" v="120"/>
          <ac:spMkLst>
            <pc:docMk/>
            <pc:sldMk cId="1945371489" sldId="257"/>
            <ac:spMk id="10" creationId="{154D3737-07EE-EAB1-AFB7-C6B0D4DCACBC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1945371489" sldId="257"/>
            <ac:spMk id="12" creationId="{2A6B319F-86FE-4754-878E-06F0804D882B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1945371489" sldId="257"/>
            <ac:spMk id="14" creationId="{DCF7D1B5-3477-499F-ACC5-2C8B07F4EDB3}"/>
          </ac:spMkLst>
        </pc:spChg>
        <pc:picChg chg="add del mod">
          <ac:chgData name="Chelsea Delaney" userId="f1737a2f6f669045" providerId="Windows Live" clId="Web-{E66A53DE-955D-E8C9-1B65-A239D3AB2614}" dt="2026-06-29T00:46:41.283" v="92"/>
          <ac:picMkLst>
            <pc:docMk/>
            <pc:sldMk cId="1945371489" sldId="257"/>
            <ac:picMk id="5" creationId="{BE4465CC-B3F3-6DF4-6E03-DF87551F304A}"/>
          </ac:picMkLst>
        </pc:picChg>
        <pc:picChg chg="add del mod">
          <ac:chgData name="Chelsea Delaney" userId="f1737a2f6f669045" providerId="Windows Live" clId="Web-{E66A53DE-955D-E8C9-1B65-A239D3AB2614}" dt="2026-06-29T00:45:06.733" v="80"/>
          <ac:picMkLst>
            <pc:docMk/>
            <pc:sldMk cId="1945371489" sldId="257"/>
            <ac:picMk id="8" creationId="{2F95FEC7-2AB5-84CC-9FE9-C2875C58723F}"/>
          </ac:picMkLst>
        </pc:picChg>
        <pc:picChg chg="add mod">
          <ac:chgData name="Chelsea Delaney" userId="f1737a2f6f669045" providerId="Windows Live" clId="Web-{E66A53DE-955D-E8C9-1B65-A239D3AB2614}" dt="2026-06-29T00:48:40.744" v="117" actId="1076"/>
          <ac:picMkLst>
            <pc:docMk/>
            <pc:sldMk cId="1945371489" sldId="257"/>
            <ac:picMk id="13" creationId="{CB077EC2-E57E-3F95-4221-F5AAA76B1481}"/>
          </ac:picMkLst>
        </pc:picChg>
      </pc:sldChg>
      <pc:sldChg chg="addSp delSp modSp mod modClrScheme chgLayout">
        <pc:chgData name="Chelsea Delaney" userId="f1737a2f6f669045" providerId="Windows Live" clId="Web-{E66A53DE-955D-E8C9-1B65-A239D3AB2614}" dt="2026-06-29T01:27:46.994" v="394"/>
        <pc:sldMkLst>
          <pc:docMk/>
          <pc:sldMk cId="679571343" sldId="258"/>
        </pc:sldMkLst>
        <pc:spChg chg="mod ord">
          <ac:chgData name="Chelsea Delaney" userId="f1737a2f6f669045" providerId="Windows Live" clId="Web-{E66A53DE-955D-E8C9-1B65-A239D3AB2614}" dt="2026-06-29T00:57:46.674" v="186" actId="20577"/>
          <ac:spMkLst>
            <pc:docMk/>
            <pc:sldMk cId="679571343" sldId="258"/>
            <ac:spMk id="2" creationId="{A46FF85E-A185-DEC8-BD2E-81C694EE499D}"/>
          </ac:spMkLst>
        </pc:spChg>
        <pc:spChg chg="mod ord">
          <ac:chgData name="Chelsea Delaney" userId="f1737a2f6f669045" providerId="Windows Live" clId="Web-{E66A53DE-955D-E8C9-1B65-A239D3AB2614}" dt="2026-06-29T01:03:26.967" v="237" actId="1076"/>
          <ac:spMkLst>
            <pc:docMk/>
            <pc:sldMk cId="679571343" sldId="258"/>
            <ac:spMk id="3" creationId="{8F18EC00-301B-E61B-6D09-7B90D0B78477}"/>
          </ac:spMkLst>
        </pc:spChg>
        <pc:spChg chg="mod">
          <ac:chgData name="Chelsea Delaney" userId="f1737a2f6f669045" providerId="Windows Live" clId="Web-{E66A53DE-955D-E8C9-1B65-A239D3AB2614}" dt="2026-06-29T00:57:31.908" v="184" actId="1076"/>
          <ac:spMkLst>
            <pc:docMk/>
            <pc:sldMk cId="679571343" sldId="258"/>
            <ac:spMk id="6" creationId="{242ADC42-396D-F3CA-0284-6B2C7C2FED9D}"/>
          </ac:spMkLst>
        </pc:spChg>
        <pc:spChg chg="add del mod">
          <ac:chgData name="Chelsea Delaney" userId="f1737a2f6f669045" providerId="Windows Live" clId="Web-{E66A53DE-955D-E8C9-1B65-A239D3AB2614}" dt="2026-06-29T00:54:36.589" v="157"/>
          <ac:spMkLst>
            <pc:docMk/>
            <pc:sldMk cId="679571343" sldId="258"/>
            <ac:spMk id="9" creationId="{330B250C-EADC-9485-3B45-1C2A87465A4B}"/>
          </ac:spMkLst>
        </pc:spChg>
        <pc:spChg chg="mod">
          <ac:chgData name="Chelsea Delaney" userId="f1737a2f6f669045" providerId="Windows Live" clId="Web-{E66A53DE-955D-E8C9-1B65-A239D3AB2614}" dt="2026-06-29T00:57:39.580" v="185" actId="1076"/>
          <ac:spMkLst>
            <pc:docMk/>
            <pc:sldMk cId="679571343" sldId="258"/>
            <ac:spMk id="10" creationId="{AAE81B5B-8A67-2DE3-4CCD-1150F3ED5A73}"/>
          </ac:spMkLst>
        </pc:spChg>
        <pc:spChg chg="add del mod">
          <ac:chgData name="Chelsea Delaney" userId="f1737a2f6f669045" providerId="Windows Live" clId="Web-{E66A53DE-955D-E8C9-1B65-A239D3AB2614}" dt="2026-06-29T01:03:46.421" v="239"/>
          <ac:spMkLst>
            <pc:docMk/>
            <pc:sldMk cId="679571343" sldId="258"/>
            <ac:spMk id="13" creationId="{D02AC706-E92B-2E81-37EA-02FE0A15DF8A}"/>
          </ac:spMkLst>
        </pc:spChg>
        <pc:picChg chg="add del mod">
          <ac:chgData name="Chelsea Delaney" userId="f1737a2f6f669045" providerId="Windows Live" clId="Web-{E66A53DE-955D-E8C9-1B65-A239D3AB2614}" dt="2026-06-29T00:54:27.870" v="155"/>
          <ac:picMkLst>
            <pc:docMk/>
            <pc:sldMk cId="679571343" sldId="258"/>
            <ac:picMk id="4" creationId="{AB733291-029B-5B9B-83C1-933B4414E994}"/>
          </ac:picMkLst>
        </pc:picChg>
        <pc:picChg chg="add del mod">
          <ac:chgData name="Chelsea Delaney" userId="f1737a2f6f669045" providerId="Windows Live" clId="Web-{E66A53DE-955D-E8C9-1B65-A239D3AB2614}" dt="2026-06-29T00:54:24.558" v="154"/>
          <ac:picMkLst>
            <pc:docMk/>
            <pc:sldMk cId="679571343" sldId="258"/>
            <ac:picMk id="5" creationId="{4070BEE0-2608-761C-79F4-28F73A7A4D8B}"/>
          </ac:picMkLst>
        </pc:picChg>
        <pc:picChg chg="add mod">
          <ac:chgData name="Chelsea Delaney" userId="f1737a2f6f669045" providerId="Windows Live" clId="Web-{E66A53DE-955D-E8C9-1B65-A239D3AB2614}" dt="2026-06-29T00:57:08.595" v="181" actId="1076"/>
          <ac:picMkLst>
            <pc:docMk/>
            <pc:sldMk cId="679571343" sldId="258"/>
            <ac:picMk id="7" creationId="{6D269B93-B45C-37B2-7EE1-9FF56ADE0326}"/>
          </ac:picMkLst>
        </pc:picChg>
        <pc:picChg chg="add del mod">
          <ac:chgData name="Chelsea Delaney" userId="f1737a2f6f669045" providerId="Windows Live" clId="Web-{E66A53DE-955D-E8C9-1B65-A239D3AB2614}" dt="2026-06-29T01:27:46.994" v="394"/>
          <ac:picMkLst>
            <pc:docMk/>
            <pc:sldMk cId="679571343" sldId="258"/>
            <ac:picMk id="8" creationId="{CE783DBD-1617-69B6-9F32-6CC8EA1D85E2}"/>
          </ac:picMkLst>
        </pc:picChg>
        <pc:picChg chg="add mod">
          <ac:chgData name="Chelsea Delaney" userId="f1737a2f6f669045" providerId="Windows Live" clId="Web-{E66A53DE-955D-E8C9-1B65-A239D3AB2614}" dt="2026-06-29T01:03:55.999" v="241" actId="1076"/>
          <ac:picMkLst>
            <pc:docMk/>
            <pc:sldMk cId="679571343" sldId="258"/>
            <ac:picMk id="12" creationId="{3BCD77F6-7F24-7B9E-6347-5631EE42C0DB}"/>
          </ac:picMkLst>
        </pc:picChg>
      </pc:sldChg>
      <pc:sldChg chg="addSp delSp modSp mod setBg modClrScheme setClrOvrMap delDesignElem chgLayout">
        <pc:chgData name="Chelsea Delaney" userId="f1737a2f6f669045" providerId="Windows Live" clId="Web-{E66A53DE-955D-E8C9-1B65-A239D3AB2614}" dt="2026-06-29T01:11:51.719" v="287" actId="20577"/>
        <pc:sldMkLst>
          <pc:docMk/>
          <pc:sldMk cId="3098267630" sldId="259"/>
        </pc:sldMkLst>
        <pc:spChg chg="mod ord">
          <ac:chgData name="Chelsea Delaney" userId="f1737a2f6f669045" providerId="Windows Live" clId="Web-{E66A53DE-955D-E8C9-1B65-A239D3AB2614}" dt="2026-06-29T00:57:51.784" v="187" actId="20577"/>
          <ac:spMkLst>
            <pc:docMk/>
            <pc:sldMk cId="3098267630" sldId="259"/>
            <ac:spMk id="2" creationId="{887FCF56-7474-E025-7597-90A589AEF032}"/>
          </ac:spMkLst>
        </pc:spChg>
        <pc:spChg chg="mod ord">
          <ac:chgData name="Chelsea Delaney" userId="f1737a2f6f669045" providerId="Windows Live" clId="Web-{E66A53DE-955D-E8C9-1B65-A239D3AB2614}" dt="2026-06-29T00:59:59.975" v="208" actId="20577"/>
          <ac:spMkLst>
            <pc:docMk/>
            <pc:sldMk cId="3098267630" sldId="259"/>
            <ac:spMk id="3" creationId="{6DB3F1B5-3E25-69E0-ABE3-F9FAD8DB08D1}"/>
          </ac:spMkLst>
        </pc:spChg>
        <pc:spChg chg="mod">
          <ac:chgData name="Chelsea Delaney" userId="f1737a2f6f669045" providerId="Windows Live" clId="Web-{E66A53DE-955D-E8C9-1B65-A239D3AB2614}" dt="2026-06-29T01:11:51.719" v="287" actId="20577"/>
          <ac:spMkLst>
            <pc:docMk/>
            <pc:sldMk cId="3098267630" sldId="259"/>
            <ac:spMk id="6" creationId="{EEDA2C47-F11D-539B-69EF-1C20996FA111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3098267630" sldId="259"/>
            <ac:spMk id="11" creationId="{2A6B319F-86FE-4754-878E-06F0804D882B}"/>
          </ac:spMkLst>
        </pc:spChg>
        <pc:spChg chg="add mod">
          <ac:chgData name="Chelsea Delaney" userId="f1737a2f6f669045" providerId="Windows Live" clId="Web-{E66A53DE-955D-E8C9-1B65-A239D3AB2614}" dt="2026-06-29T01:01:10.587" v="222" actId="1076"/>
          <ac:spMkLst>
            <pc:docMk/>
            <pc:sldMk cId="3098267630" sldId="259"/>
            <ac:spMk id="12" creationId="{0F97C7B7-0C04-EC6E-DAF9-885BA5D0849C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3098267630" sldId="259"/>
            <ac:spMk id="13" creationId="{DCF7D1B5-3477-499F-ACC5-2C8B07F4EDB3}"/>
          </ac:spMkLst>
        </pc:spChg>
        <pc:picChg chg="add del mod">
          <ac:chgData name="Chelsea Delaney" userId="f1737a2f6f669045" providerId="Windows Live" clId="Web-{E66A53DE-955D-E8C9-1B65-A239D3AB2614}" dt="2026-06-29T01:01:21.963" v="225"/>
          <ac:picMkLst>
            <pc:docMk/>
            <pc:sldMk cId="3098267630" sldId="259"/>
            <ac:picMk id="5" creationId="{3FA483BF-7E2E-C0BB-91EB-F73EB6CEA336}"/>
          </ac:picMkLst>
        </pc:picChg>
        <pc:picChg chg="add del mod">
          <ac:chgData name="Chelsea Delaney" userId="f1737a2f6f669045" providerId="Windows Live" clId="Web-{E66A53DE-955D-E8C9-1B65-A239D3AB2614}" dt="2026-06-29T00:43:57.949" v="68"/>
          <ac:picMkLst>
            <pc:docMk/>
            <pc:sldMk cId="3098267630" sldId="259"/>
            <ac:picMk id="7" creationId="{31226B88-A1CC-A45C-6832-4B812F3CAE09}"/>
          </ac:picMkLst>
        </pc:picChg>
        <pc:picChg chg="add mod">
          <ac:chgData name="Chelsea Delaney" userId="f1737a2f6f669045" providerId="Windows Live" clId="Web-{E66A53DE-955D-E8C9-1B65-A239D3AB2614}" dt="2026-06-29T00:59:20.474" v="200" actId="1076"/>
          <ac:picMkLst>
            <pc:docMk/>
            <pc:sldMk cId="3098267630" sldId="259"/>
            <ac:picMk id="8" creationId="{FC7B071E-AC4B-61AF-D6EA-6B11EF3DFADC}"/>
          </ac:picMkLst>
        </pc:picChg>
        <pc:picChg chg="add mod">
          <ac:chgData name="Chelsea Delaney" userId="f1737a2f6f669045" providerId="Windows Live" clId="Web-{E66A53DE-955D-E8C9-1B65-A239D3AB2614}" dt="2026-06-29T01:00:06.491" v="209" actId="1076"/>
          <ac:picMkLst>
            <pc:docMk/>
            <pc:sldMk cId="3098267630" sldId="259"/>
            <ac:picMk id="9" creationId="{47F611B0-74B5-661C-338C-ED046BC996D4}"/>
          </ac:picMkLst>
        </pc:picChg>
        <pc:picChg chg="add mod">
          <ac:chgData name="Chelsea Delaney" userId="f1737a2f6f669045" providerId="Windows Live" clId="Web-{E66A53DE-955D-E8C9-1B65-A239D3AB2614}" dt="2026-06-29T01:01:44.745" v="231" actId="1076"/>
          <ac:picMkLst>
            <pc:docMk/>
            <pc:sldMk cId="3098267630" sldId="259"/>
            <ac:picMk id="14" creationId="{3FA483BF-7E2E-C0BB-91EB-F73EB6CEA336}"/>
          </ac:picMkLst>
        </pc:picChg>
      </pc:sldChg>
      <pc:sldChg chg="addSp delSp modSp mod setBg modClrScheme setClrOvrMap delDesignElem chgLayout">
        <pc:chgData name="Chelsea Delaney" userId="f1737a2f6f669045" providerId="Windows Live" clId="Web-{E66A53DE-955D-E8C9-1B65-A239D3AB2614}" dt="2026-06-29T01:11:59.110" v="288" actId="20577"/>
        <pc:sldMkLst>
          <pc:docMk/>
          <pc:sldMk cId="1850064099" sldId="260"/>
        </pc:sldMkLst>
        <pc:spChg chg="mod ord">
          <ac:chgData name="Chelsea Delaney" userId="f1737a2f6f669045" providerId="Windows Live" clId="Web-{E66A53DE-955D-E8C9-1B65-A239D3AB2614}" dt="2026-06-29T01:05:22.862" v="254" actId="1076"/>
          <ac:spMkLst>
            <pc:docMk/>
            <pc:sldMk cId="1850064099" sldId="260"/>
            <ac:spMk id="2" creationId="{8D5C66C8-8A92-67D7-3E37-59BC7E0D8636}"/>
          </ac:spMkLst>
        </pc:spChg>
        <pc:spChg chg="mod ord">
          <ac:chgData name="Chelsea Delaney" userId="f1737a2f6f669045" providerId="Windows Live" clId="Web-{E66A53DE-955D-E8C9-1B65-A239D3AB2614}" dt="2026-06-29T01:05:15.815" v="253" actId="1076"/>
          <ac:spMkLst>
            <pc:docMk/>
            <pc:sldMk cId="1850064099" sldId="260"/>
            <ac:spMk id="3" creationId="{51BB4C69-87AA-67B7-FE85-0E3397076F0D}"/>
          </ac:spMkLst>
        </pc:spChg>
        <pc:spChg chg="add del mod">
          <ac:chgData name="Chelsea Delaney" userId="f1737a2f6f669045" providerId="Windows Live" clId="Web-{E66A53DE-955D-E8C9-1B65-A239D3AB2614}" dt="2026-06-29T01:05:34.550" v="255"/>
          <ac:spMkLst>
            <pc:docMk/>
            <pc:sldMk cId="1850064099" sldId="260"/>
            <ac:spMk id="5" creationId="{4E28D9C7-6C2E-BC62-6525-794BB710C90C}"/>
          </ac:spMkLst>
        </pc:spChg>
        <pc:spChg chg="mod">
          <ac:chgData name="Chelsea Delaney" userId="f1737a2f6f669045" providerId="Windows Live" clId="Web-{E66A53DE-955D-E8C9-1B65-A239D3AB2614}" dt="2026-06-29T01:11:59.110" v="288" actId="20577"/>
          <ac:spMkLst>
            <pc:docMk/>
            <pc:sldMk cId="1850064099" sldId="260"/>
            <ac:spMk id="6" creationId="{62C88DA5-540A-4FDA-A8FA-98649EC18C42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1850064099" sldId="260"/>
            <ac:spMk id="11" creationId="{2A6B319F-86FE-4754-878E-06F0804D882B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1850064099" sldId="260"/>
            <ac:spMk id="13" creationId="{DCF7D1B5-3477-499F-ACC5-2C8B07F4EDB3}"/>
          </ac:spMkLst>
        </pc:spChg>
        <pc:picChg chg="add mod">
          <ac:chgData name="Chelsea Delaney" userId="f1737a2f6f669045" providerId="Windows Live" clId="Web-{E66A53DE-955D-E8C9-1B65-A239D3AB2614}" dt="2026-06-29T01:05:49.816" v="256" actId="1076"/>
          <ac:picMkLst>
            <pc:docMk/>
            <pc:sldMk cId="1850064099" sldId="260"/>
            <ac:picMk id="4" creationId="{EAE3FD1C-ED68-7107-0FAA-0D1EEBA26AE2}"/>
          </ac:picMkLst>
        </pc:picChg>
      </pc:sldChg>
      <pc:sldChg chg="addSp delSp modSp mod setBg modClrScheme setClrOvrMap delDesignElem chgLayout">
        <pc:chgData name="Chelsea Delaney" userId="f1737a2f6f669045" providerId="Windows Live" clId="Web-{E66A53DE-955D-E8C9-1B65-A239D3AB2614}" dt="2026-06-29T01:12:13.829" v="293" actId="20577"/>
        <pc:sldMkLst>
          <pc:docMk/>
          <pc:sldMk cId="1881998654" sldId="261"/>
        </pc:sldMkLst>
        <pc:spChg chg="mod ord">
          <ac:chgData name="Chelsea Delaney" userId="f1737a2f6f669045" providerId="Windows Live" clId="Web-{E66A53DE-955D-E8C9-1B65-A239D3AB2614}" dt="2026-06-29T01:08:39.509" v="267" actId="20577"/>
          <ac:spMkLst>
            <pc:docMk/>
            <pc:sldMk cId="1881998654" sldId="261"/>
            <ac:spMk id="2" creationId="{D211A00D-1E0C-F9FF-012D-CD2A8C001310}"/>
          </ac:spMkLst>
        </pc:spChg>
        <pc:spChg chg="mod ord">
          <ac:chgData name="Chelsea Delaney" userId="f1737a2f6f669045" providerId="Windows Live" clId="Web-{E66A53DE-955D-E8C9-1B65-A239D3AB2614}" dt="2026-06-28T23:53:31.959" v="35"/>
          <ac:spMkLst>
            <pc:docMk/>
            <pc:sldMk cId="1881998654" sldId="261"/>
            <ac:spMk id="3" creationId="{F0D732DA-8CC6-CA47-33F0-898A235A1B92}"/>
          </ac:spMkLst>
        </pc:spChg>
        <pc:spChg chg="mod">
          <ac:chgData name="Chelsea Delaney" userId="f1737a2f6f669045" providerId="Windows Live" clId="Web-{E66A53DE-955D-E8C9-1B65-A239D3AB2614}" dt="2026-06-29T01:12:13.829" v="293" actId="20577"/>
          <ac:spMkLst>
            <pc:docMk/>
            <pc:sldMk cId="1881998654" sldId="261"/>
            <ac:spMk id="4" creationId="{199A2243-61AF-B575-3141-7FB281DB1AED}"/>
          </ac:spMkLst>
        </pc:spChg>
        <pc:spChg chg="add">
          <ac:chgData name="Chelsea Delaney" userId="f1737a2f6f669045" providerId="Windows Live" clId="Web-{E66A53DE-955D-E8C9-1B65-A239D3AB2614}" dt="2026-06-29T01:08:19.243" v="265"/>
          <ac:spMkLst>
            <pc:docMk/>
            <pc:sldMk cId="1881998654" sldId="261"/>
            <ac:spMk id="8" creationId="{219513A8-3DC0-1BD6-F566-2C1DCE1A2741}"/>
          </ac:spMkLst>
        </pc:spChg>
        <pc:spChg chg="add del">
          <ac:chgData name="Chelsea Delaney" userId="f1737a2f6f669045" providerId="Windows Live" clId="Web-{E66A53DE-955D-E8C9-1B65-A239D3AB2614}" dt="2026-06-28T23:51:08.344" v="27"/>
          <ac:spMkLst>
            <pc:docMk/>
            <pc:sldMk cId="1881998654" sldId="261"/>
            <ac:spMk id="9" creationId="{428D436F-9ACD-4C92-AFC8-C934C527A6A4}"/>
          </ac:spMkLst>
        </pc:spChg>
        <pc:spChg chg="add del">
          <ac:chgData name="Chelsea Delaney" userId="f1737a2f6f669045" providerId="Windows Live" clId="Web-{E66A53DE-955D-E8C9-1B65-A239D3AB2614}" dt="2026-06-28T23:51:08.344" v="27"/>
          <ac:spMkLst>
            <pc:docMk/>
            <pc:sldMk cId="1881998654" sldId="261"/>
            <ac:spMk id="11" creationId="{090538E0-A884-4E60-A6AB-77D830E2FCED}"/>
          </ac:spMkLst>
        </pc:spChg>
        <pc:spChg chg="add del">
          <ac:chgData name="Chelsea Delaney" userId="f1737a2f6f669045" providerId="Windows Live" clId="Web-{E66A53DE-955D-E8C9-1B65-A239D3AB2614}" dt="2026-06-28T23:51:08.344" v="27"/>
          <ac:spMkLst>
            <pc:docMk/>
            <pc:sldMk cId="1881998654" sldId="261"/>
            <ac:spMk id="13" creationId="{DB0D7DD0-1C67-4D4C-9E06-678233DB8468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1881998654" sldId="261"/>
            <ac:spMk id="18" creationId="{2A6B319F-86FE-4754-878E-06F0804D882B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1881998654" sldId="261"/>
            <ac:spMk id="20" creationId="{DCF7D1B5-3477-499F-ACC5-2C8B07F4EDB3}"/>
          </ac:spMkLst>
        </pc:spChg>
        <pc:picChg chg="add del mod">
          <ac:chgData name="Chelsea Delaney" userId="f1737a2f6f669045" providerId="Windows Live" clId="Web-{E66A53DE-955D-E8C9-1B65-A239D3AB2614}" dt="2026-06-29T01:07:07.615" v="260"/>
          <ac:picMkLst>
            <pc:docMk/>
            <pc:sldMk cId="1881998654" sldId="261"/>
            <ac:picMk id="5" creationId="{700C5C33-71F1-22E8-E587-7465CCE6FA7B}"/>
          </ac:picMkLst>
        </pc:picChg>
        <pc:picChg chg="add mod">
          <ac:chgData name="Chelsea Delaney" userId="f1737a2f6f669045" providerId="Windows Live" clId="Web-{E66A53DE-955D-E8C9-1B65-A239D3AB2614}" dt="2026-06-29T01:08:04.430" v="264" actId="1076"/>
          <ac:picMkLst>
            <pc:docMk/>
            <pc:sldMk cId="1881998654" sldId="261"/>
            <ac:picMk id="6" creationId="{A80065B8-76D5-1713-29A2-349979705718}"/>
          </ac:picMkLst>
        </pc:picChg>
        <pc:picChg chg="add">
          <ac:chgData name="Chelsea Delaney" userId="f1737a2f6f669045" providerId="Windows Live" clId="Web-{E66A53DE-955D-E8C9-1B65-A239D3AB2614}" dt="2026-06-29T01:08:27.228" v="266"/>
          <ac:picMkLst>
            <pc:docMk/>
            <pc:sldMk cId="1881998654" sldId="261"/>
            <ac:picMk id="10" creationId="{A7BFBB0E-E1B9-6E44-5E0C-FB180A8DBB08}"/>
          </ac:picMkLst>
        </pc:picChg>
      </pc:sldChg>
      <pc:sldChg chg="addSp delSp modSp mod setBg modClrScheme setClrOvrMap delDesignElem chgLayout">
        <pc:chgData name="Chelsea Delaney" userId="f1737a2f6f669045" providerId="Windows Live" clId="Web-{E66A53DE-955D-E8C9-1B65-A239D3AB2614}" dt="2026-06-29T01:14:41.990" v="313" actId="1076"/>
        <pc:sldMkLst>
          <pc:docMk/>
          <pc:sldMk cId="203325604" sldId="262"/>
        </pc:sldMkLst>
        <pc:spChg chg="mod ord">
          <ac:chgData name="Chelsea Delaney" userId="f1737a2f6f669045" providerId="Windows Live" clId="Web-{E66A53DE-955D-E8C9-1B65-A239D3AB2614}" dt="2026-06-29T01:08:46.306" v="268" actId="20577"/>
          <ac:spMkLst>
            <pc:docMk/>
            <pc:sldMk cId="203325604" sldId="262"/>
            <ac:spMk id="2" creationId="{2308F875-1293-CE80-B3E7-A42A6893C7DB}"/>
          </ac:spMkLst>
        </pc:spChg>
        <pc:spChg chg="mod ord">
          <ac:chgData name="Chelsea Delaney" userId="f1737a2f6f669045" providerId="Windows Live" clId="Web-{E66A53DE-955D-E8C9-1B65-A239D3AB2614}" dt="2026-06-29T00:51:33.536" v="139" actId="20577"/>
          <ac:spMkLst>
            <pc:docMk/>
            <pc:sldMk cId="203325604" sldId="262"/>
            <ac:spMk id="3" creationId="{20919898-4F7A-2A9E-28DE-BA9CD4E23B2C}"/>
          </ac:spMkLst>
        </pc:spChg>
        <pc:spChg chg="mod">
          <ac:chgData name="Chelsea Delaney" userId="f1737a2f6f669045" providerId="Windows Live" clId="Web-{E66A53DE-955D-E8C9-1B65-A239D3AB2614}" dt="2026-06-29T01:12:19.751" v="294" actId="20577"/>
          <ac:spMkLst>
            <pc:docMk/>
            <pc:sldMk cId="203325604" sldId="262"/>
            <ac:spMk id="4" creationId="{10D14EA1-3E9B-C3AA-1DC9-AF04FCF42B9A}"/>
          </ac:spMkLst>
        </pc:spChg>
        <pc:spChg chg="add del mod">
          <ac:chgData name="Chelsea Delaney" userId="f1737a2f6f669045" providerId="Windows Live" clId="Web-{E66A53DE-955D-E8C9-1B65-A239D3AB2614}" dt="2026-06-29T01:10:06.372" v="277"/>
          <ac:spMkLst>
            <pc:docMk/>
            <pc:sldMk cId="203325604" sldId="262"/>
            <ac:spMk id="6" creationId="{D5ACF5F7-BD0C-4F56-DF2D-B4EAD32C6735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203325604" sldId="262"/>
            <ac:spMk id="9" creationId="{2A6B319F-86FE-4754-878E-06F0804D882B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203325604" sldId="262"/>
            <ac:spMk id="11" creationId="{DCF7D1B5-3477-499F-ACC5-2C8B07F4EDB3}"/>
          </ac:spMkLst>
        </pc:spChg>
        <pc:spChg chg="add del mod">
          <ac:chgData name="Chelsea Delaney" userId="f1737a2f6f669045" providerId="Windows Live" clId="Web-{E66A53DE-955D-E8C9-1B65-A239D3AB2614}" dt="2026-06-29T01:14:04.911" v="307"/>
          <ac:spMkLst>
            <pc:docMk/>
            <pc:sldMk cId="203325604" sldId="262"/>
            <ac:spMk id="12" creationId="{A463DB3B-F8E5-10E0-B17B-00A62984E50B}"/>
          </ac:spMkLst>
        </pc:spChg>
        <pc:spChg chg="add del mod">
          <ac:chgData name="Chelsea Delaney" userId="f1737a2f6f669045" providerId="Windows Live" clId="Web-{E66A53DE-955D-E8C9-1B65-A239D3AB2614}" dt="2026-06-29T01:14:20.740" v="308"/>
          <ac:spMkLst>
            <pc:docMk/>
            <pc:sldMk cId="203325604" sldId="262"/>
            <ac:spMk id="15" creationId="{56E47D8F-A6FA-8D13-345F-79A6DF49FF1C}"/>
          </ac:spMkLst>
        </pc:spChg>
        <pc:picChg chg="add mod">
          <ac:chgData name="Chelsea Delaney" userId="f1737a2f6f669045" providerId="Windows Live" clId="Web-{E66A53DE-955D-E8C9-1B65-A239D3AB2614}" dt="2026-06-29T01:10:09.934" v="278" actId="1076"/>
          <ac:picMkLst>
            <pc:docMk/>
            <pc:sldMk cId="203325604" sldId="262"/>
            <ac:picMk id="5" creationId="{044C0B5A-022C-DF0B-A9EC-02D8EA8B7B4D}"/>
          </ac:picMkLst>
        </pc:picChg>
        <pc:picChg chg="add mod">
          <ac:chgData name="Chelsea Delaney" userId="f1737a2f6f669045" providerId="Windows Live" clId="Web-{E66A53DE-955D-E8C9-1B65-A239D3AB2614}" dt="2026-06-29T01:14:41.990" v="313" actId="1076"/>
          <ac:picMkLst>
            <pc:docMk/>
            <pc:sldMk cId="203325604" sldId="262"/>
            <ac:picMk id="8" creationId="{EF2E3103-04CB-BDDB-9194-E0DAFE8FABEC}"/>
          </ac:picMkLst>
        </pc:picChg>
        <pc:picChg chg="add del mod">
          <ac:chgData name="Chelsea Delaney" userId="f1737a2f6f669045" providerId="Windows Live" clId="Web-{E66A53DE-955D-E8C9-1B65-A239D3AB2614}" dt="2026-06-29T01:13:24.066" v="299"/>
          <ac:picMkLst>
            <pc:docMk/>
            <pc:sldMk cId="203325604" sldId="262"/>
            <ac:picMk id="10" creationId="{393C2706-C8F7-D32C-5BA5-3953B1BA7700}"/>
          </ac:picMkLst>
        </pc:picChg>
        <pc:picChg chg="add mod">
          <ac:chgData name="Chelsea Delaney" userId="f1737a2f6f669045" providerId="Windows Live" clId="Web-{E66A53DE-955D-E8C9-1B65-A239D3AB2614}" dt="2026-06-29T01:14:38.225" v="312" actId="14100"/>
          <ac:picMkLst>
            <pc:docMk/>
            <pc:sldMk cId="203325604" sldId="262"/>
            <ac:picMk id="14" creationId="{65A59765-C647-8E87-EA85-9948F4CC72A7}"/>
          </ac:picMkLst>
        </pc:picChg>
      </pc:sldChg>
      <pc:sldChg chg="addSp delSp modSp mod setBg modClrScheme setClrOvrMap delDesignElem chgLayout">
        <pc:chgData name="Chelsea Delaney" userId="f1737a2f6f669045" providerId="Windows Live" clId="Web-{E66A53DE-955D-E8C9-1B65-A239D3AB2614}" dt="2026-06-29T01:16:53.483" v="345" actId="1076"/>
        <pc:sldMkLst>
          <pc:docMk/>
          <pc:sldMk cId="3258811157" sldId="263"/>
        </pc:sldMkLst>
        <pc:spChg chg="mod ord">
          <ac:chgData name="Chelsea Delaney" userId="f1737a2f6f669045" providerId="Windows Live" clId="Web-{E66A53DE-955D-E8C9-1B65-A239D3AB2614}" dt="2026-06-28T23:53:31.959" v="35"/>
          <ac:spMkLst>
            <pc:docMk/>
            <pc:sldMk cId="3258811157" sldId="263"/>
            <ac:spMk id="2" creationId="{B234DBFE-748A-1DCF-E561-E819497234C4}"/>
          </ac:spMkLst>
        </pc:spChg>
        <pc:spChg chg="mod ord">
          <ac:chgData name="Chelsea Delaney" userId="f1737a2f6f669045" providerId="Windows Live" clId="Web-{E66A53DE-955D-E8C9-1B65-A239D3AB2614}" dt="2026-06-28T23:53:31.959" v="35"/>
          <ac:spMkLst>
            <pc:docMk/>
            <pc:sldMk cId="3258811157" sldId="263"/>
            <ac:spMk id="3" creationId="{42C65EB1-E61C-6149-4C76-8FBEDB785A01}"/>
          </ac:spMkLst>
        </pc:spChg>
        <pc:spChg chg="mod">
          <ac:chgData name="Chelsea Delaney" userId="f1737a2f6f669045" providerId="Windows Live" clId="Web-{E66A53DE-955D-E8C9-1B65-A239D3AB2614}" dt="2026-06-28T23:51:02" v="26"/>
          <ac:spMkLst>
            <pc:docMk/>
            <pc:sldMk cId="3258811157" sldId="263"/>
            <ac:spMk id="4" creationId="{D76D59A3-1B74-AE25-D1AE-E475E48C0394}"/>
          </ac:spMkLst>
        </pc:spChg>
        <pc:spChg chg="add del mod">
          <ac:chgData name="Chelsea Delaney" userId="f1737a2f6f669045" providerId="Windows Live" clId="Web-{E66A53DE-955D-E8C9-1B65-A239D3AB2614}" dt="2026-06-29T01:16:22.685" v="336"/>
          <ac:spMkLst>
            <pc:docMk/>
            <pc:sldMk cId="3258811157" sldId="263"/>
            <ac:spMk id="6" creationId="{F703031B-CB1E-BE0E-CC0C-90E1A26AA745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3258811157" sldId="263"/>
            <ac:spMk id="9" creationId="{2A6B319F-86FE-4754-878E-06F0804D882B}"/>
          </ac:spMkLst>
        </pc:spChg>
        <pc:spChg chg="add del mod">
          <ac:chgData name="Chelsea Delaney" userId="f1737a2f6f669045" providerId="Windows Live" clId="Web-{E66A53DE-955D-E8C9-1B65-A239D3AB2614}" dt="2026-06-29T01:16:18.763" v="334"/>
          <ac:spMkLst>
            <pc:docMk/>
            <pc:sldMk cId="3258811157" sldId="263"/>
            <ac:spMk id="10" creationId="{A2A67704-05A5-994A-8C5B-ED5159FE966F}"/>
          </ac:spMkLst>
        </pc:spChg>
        <pc:spChg chg="add del">
          <ac:chgData name="Chelsea Delaney" userId="f1737a2f6f669045" providerId="Windows Live" clId="Web-{E66A53DE-955D-E8C9-1B65-A239D3AB2614}" dt="2026-06-28T23:53:31.959" v="35"/>
          <ac:spMkLst>
            <pc:docMk/>
            <pc:sldMk cId="3258811157" sldId="263"/>
            <ac:spMk id="11" creationId="{DCF7D1B5-3477-499F-ACC5-2C8B07F4EDB3}"/>
          </ac:spMkLst>
        </pc:spChg>
        <pc:picChg chg="add mod">
          <ac:chgData name="Chelsea Delaney" userId="f1737a2f6f669045" providerId="Windows Live" clId="Web-{E66A53DE-955D-E8C9-1B65-A239D3AB2614}" dt="2026-06-29T01:16:53.483" v="345" actId="1076"/>
          <ac:picMkLst>
            <pc:docMk/>
            <pc:sldMk cId="3258811157" sldId="263"/>
            <ac:picMk id="5" creationId="{7C143130-00CC-D4B3-8586-81FD31649253}"/>
          </ac:picMkLst>
        </pc:picChg>
        <pc:picChg chg="add del mod">
          <ac:chgData name="Chelsea Delaney" userId="f1737a2f6f669045" providerId="Windows Live" clId="Web-{E66A53DE-955D-E8C9-1B65-A239D3AB2614}" dt="2026-06-29T01:16:46.874" v="342"/>
          <ac:picMkLst>
            <pc:docMk/>
            <pc:sldMk cId="3258811157" sldId="263"/>
            <ac:picMk id="8" creationId="{58B56A64-E8F7-C187-9999-E124597E5D12}"/>
          </ac:picMkLst>
        </pc:picChg>
      </pc:sldChg>
      <pc:sldChg chg="addSp delSp modSp new">
        <pc:chgData name="Chelsea Delaney" userId="f1737a2f6f669045" providerId="Windows Live" clId="Web-{E66A53DE-955D-E8C9-1B65-A239D3AB2614}" dt="2026-06-29T01:19:54.849" v="361"/>
        <pc:sldMkLst>
          <pc:docMk/>
          <pc:sldMk cId="2432477055" sldId="264"/>
        </pc:sldMkLst>
        <pc:spChg chg="del mod">
          <ac:chgData name="Chelsea Delaney" userId="f1737a2f6f669045" providerId="Windows Live" clId="Web-{E66A53DE-955D-E8C9-1B65-A239D3AB2614}" dt="2026-06-29T01:19:54.849" v="361"/>
          <ac:spMkLst>
            <pc:docMk/>
            <pc:sldMk cId="2432477055" sldId="264"/>
            <ac:spMk id="2" creationId="{2A755920-2109-0DD0-18C2-6FA60EE20BE1}"/>
          </ac:spMkLst>
        </pc:spChg>
        <pc:spChg chg="del">
          <ac:chgData name="Chelsea Delaney" userId="f1737a2f6f669045" providerId="Windows Live" clId="Web-{E66A53DE-955D-E8C9-1B65-A239D3AB2614}" dt="2026-06-29T01:17:30.531" v="356"/>
          <ac:spMkLst>
            <pc:docMk/>
            <pc:sldMk cId="2432477055" sldId="264"/>
            <ac:spMk id="3" creationId="{CD84200B-1F47-D4F9-8186-B4F4666F108B}"/>
          </ac:spMkLst>
        </pc:spChg>
        <pc:picChg chg="add mod">
          <ac:chgData name="Chelsea Delaney" userId="f1737a2f6f669045" providerId="Windows Live" clId="Web-{E66A53DE-955D-E8C9-1B65-A239D3AB2614}" dt="2026-06-29T01:19:46.317" v="360"/>
          <ac:picMkLst>
            <pc:docMk/>
            <pc:sldMk cId="2432477055" sldId="264"/>
            <ac:picMk id="4" creationId="{CA24D4D3-772C-3CAB-262D-1840814D3A8F}"/>
          </ac:picMkLst>
        </pc:picChg>
      </pc:sldChg>
      <pc:sldMasterChg chg="add del mod setBg addSldLayout delSldLayout modSldLayout">
        <pc:chgData name="Chelsea Delaney" userId="f1737a2f6f669045" providerId="Windows Live" clId="Web-{E66A53DE-955D-E8C9-1B65-A239D3AB2614}" dt="2026-06-28T23:53:31.959" v="35"/>
        <pc:sldMasterMkLst>
          <pc:docMk/>
          <pc:sldMasterMk cId="2460954070" sldId="2147483660"/>
        </pc:sldMasterMkLst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 mod">
          <pc:chgData name="Chelsea Delaney" userId="f1737a2f6f669045" providerId="Windows Live" clId="Web-{E66A53DE-955D-E8C9-1B65-A239D3AB2614}" dt="2026-06-28T23:53:31.959" v="3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helsea Delaney" userId="f1737a2f6f669045" providerId="Windows Live" clId="Web-{E66A53DE-955D-E8C9-1B65-A239D3AB2614}" dt="2026-06-28T23:53:31.959" v="35"/>
        <pc:sldMasterMkLst>
          <pc:docMk/>
          <pc:sldMasterMk cId="2565555683" sldId="2147483672"/>
        </pc:sldMasterMkLst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246530089" sldId="2147483673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383980837" sldId="2147483674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1271287316" sldId="2147483675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3185546010" sldId="2147483676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1989685282" sldId="2147483677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1734763035" sldId="2147483678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1373798514" sldId="2147483679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4256119279" sldId="2147483680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507481510" sldId="2147483681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3526816255" sldId="2147483682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1.959" v="35"/>
          <pc:sldLayoutMkLst>
            <pc:docMk/>
            <pc:sldMasterMk cId="2565555683" sldId="2147483672"/>
            <pc:sldLayoutMk cId="803009158" sldId="2147483683"/>
          </pc:sldLayoutMkLst>
        </pc:sldLayoutChg>
      </pc:sldMasterChg>
      <pc:sldMasterChg chg="add del addSldLayout delSldLayout modSldLayout">
        <pc:chgData name="Chelsea Delaney" userId="f1737a2f6f669045" providerId="Windows Live" clId="Web-{E66A53DE-955D-E8C9-1B65-A239D3AB2614}" dt="2026-06-28T23:53:30.943" v="34"/>
        <pc:sldMasterMkLst>
          <pc:docMk/>
          <pc:sldMasterMk cId="1186864987" sldId="2147483684"/>
        </pc:sldMasterMkLst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4262328834" sldId="2147483685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1862297839" sldId="2147483686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3350840063" sldId="2147483687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1862232211" sldId="2147483688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3895723338" sldId="2147483689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3966301992" sldId="2147483690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3584019693" sldId="2147483691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3065433820" sldId="2147483692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2961560747" sldId="2147483693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1250439282" sldId="2147483694"/>
          </pc:sldLayoutMkLst>
        </pc:sldLayoutChg>
        <pc:sldLayoutChg chg="add del mod replId">
          <pc:chgData name="Chelsea Delaney" userId="f1737a2f6f669045" providerId="Windows Live" clId="Web-{E66A53DE-955D-E8C9-1B65-A239D3AB2614}" dt="2026-06-28T23:53:30.943" v="34"/>
          <pc:sldLayoutMkLst>
            <pc:docMk/>
            <pc:sldMasterMk cId="1186864987" sldId="2147483684"/>
            <pc:sldLayoutMk cId="2016175153" sldId="214748369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bluediamondgallery.com/handwriting/m/market-opportunity-analysis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ind4change.com/competitive-advantage-5-forces-model-michael-porter-competition-what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4free.org/photo/11563/benefits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erebralboinkfest.blogspot.com/2011/03/punctuation-with-identity-crisis.html" TargetMode="External"/><Relationship Id="rId5" Type="http://schemas.openxmlformats.org/officeDocument/2006/relationships/image" Target="../media/image10.jpeg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c/conclusions.html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32706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C0C0C0"/>
                </a:highlight>
              </a:rPr>
              <a:t>Student name: Chelsea Delaney </a:t>
            </a:r>
            <a:br>
              <a:rPr lang="en-US" dirty="0">
                <a:highlight>
                  <a:srgbClr val="C0C0C0"/>
                </a:highlight>
              </a:rPr>
            </a:br>
            <a:r>
              <a:rPr lang="en-GB" dirty="0">
                <a:highlight>
                  <a:srgbClr val="C0C0C0"/>
                </a:highlight>
              </a:rPr>
              <a:t>Student id: 2507810</a:t>
            </a:r>
            <a:br>
              <a:rPr lang="en-GB" dirty="0">
                <a:highlight>
                  <a:srgbClr val="C0C0C0"/>
                </a:highlight>
              </a:rPr>
            </a:br>
            <a:r>
              <a:rPr lang="en-GB" dirty="0">
                <a:highlight>
                  <a:srgbClr val="C0C0C0"/>
                </a:highlight>
              </a:rPr>
              <a:t>Lecturers name: </a:t>
            </a:r>
            <a:r>
              <a:rPr lang="en-GB">
                <a:highlight>
                  <a:srgbClr val="C0C0C0"/>
                </a:highlight>
              </a:rPr>
              <a:t>Shujun</a:t>
            </a:r>
            <a:r>
              <a:rPr lang="en-GB" dirty="0">
                <a:highlight>
                  <a:srgbClr val="C0C0C0"/>
                </a:highlight>
              </a:rPr>
              <a:t> Xiao</a:t>
            </a:r>
            <a:endParaRPr lang="en-GB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2D593-574A-7DA7-A15B-65FB11FC0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Business overview</a:t>
            </a:r>
            <a:r>
              <a:rPr lang="en-US" sz="3200">
                <a:solidFill>
                  <a:srgbClr val="FFFFFF"/>
                </a:solidFill>
              </a:rPr>
              <a:t>:</a:t>
            </a: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9418D-AFB8-7D04-D8AA-D703AC235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698" y="1608667"/>
            <a:ext cx="3421958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Residential care home for elderly people</a:t>
            </a:r>
          </a:p>
          <a:p>
            <a:r>
              <a:rPr lang="en-US" sz="2000" dirty="0"/>
              <a:t>Person-</a:t>
            </a:r>
            <a:r>
              <a:rPr lang="en-US" sz="2000"/>
              <a:t>centered</a:t>
            </a:r>
            <a:r>
              <a:rPr lang="en-US" sz="2000" dirty="0"/>
              <a:t> care approach</a:t>
            </a:r>
          </a:p>
          <a:p>
            <a:r>
              <a:rPr lang="en-US" sz="2000"/>
              <a:t>Safe and comfortable environment</a:t>
            </a:r>
          </a:p>
          <a:p>
            <a:r>
              <a:rPr lang="en-US" sz="2000"/>
              <a:t>Focus on wellbeing and dignity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11A5D9-D523-2B7D-9094-E9FFF9D37DCB}"/>
              </a:ext>
            </a:extLst>
          </p:cNvPr>
          <p:cNvSpPr txBox="1"/>
          <p:nvPr/>
        </p:nvSpPr>
        <p:spPr>
          <a:xfrm>
            <a:off x="8289696" y="1608667"/>
            <a:ext cx="3421957" cy="45011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My business is called golden years care home. It provides residential care for Elderly people who need support with daily living. The main aim is to provide high-quality person-centered care in a safe and </a:t>
            </a:r>
            <a:r>
              <a:rPr lang="en-US" sz="2000"/>
              <a:t>comfortable</a:t>
            </a:r>
            <a:r>
              <a:rPr lang="en-US" sz="2000" dirty="0"/>
              <a:t> environment. The </a:t>
            </a:r>
            <a:r>
              <a:rPr lang="en-US" sz="2000"/>
              <a:t>business focuses on improving residents</a:t>
            </a:r>
            <a:r>
              <a:rPr lang="en-US" sz="2000" dirty="0"/>
              <a:t> while helping them maintain as much independence as possible.</a:t>
            </a:r>
            <a:endParaRPr lang="en-US"/>
          </a:p>
        </p:txBody>
      </p:sp>
      <p:sp>
        <p:nvSpPr>
          <p:cNvPr id="10" name="Heart 9">
            <a:extLst>
              <a:ext uri="{FF2B5EF4-FFF2-40B4-BE49-F238E27FC236}">
                <a16:creationId xmlns:a16="http://schemas.microsoft.com/office/drawing/2014/main" id="{154D3737-07EE-EAB1-AFB7-C6B0D4DCACBC}"/>
              </a:ext>
            </a:extLst>
          </p:cNvPr>
          <p:cNvSpPr/>
          <p:nvPr/>
        </p:nvSpPr>
        <p:spPr>
          <a:xfrm>
            <a:off x="5657795" y="4263466"/>
            <a:ext cx="2446194" cy="2286465"/>
          </a:xfrm>
          <a:prstGeom prst="hear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Graphic 12" descr="Home with solid fill">
            <a:extLst>
              <a:ext uri="{FF2B5EF4-FFF2-40B4-BE49-F238E27FC236}">
                <a16:creationId xmlns:a16="http://schemas.microsoft.com/office/drawing/2014/main" id="{CB077EC2-E57E-3F95-4221-F5AAA76B14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39541" y="4684486"/>
            <a:ext cx="1480458" cy="1451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3714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FF85E-A185-DEC8-BD2E-81C694EE4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Market opportunity: 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8EC00-301B-E61B-6D09-7B90D0B78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371" y="570139"/>
            <a:ext cx="5435600" cy="31756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2ADC42-396D-F3CA-0284-6B2C7C2FED9D}"/>
              </a:ext>
            </a:extLst>
          </p:cNvPr>
          <p:cNvSpPr txBox="1"/>
          <p:nvPr/>
        </p:nvSpPr>
        <p:spPr>
          <a:xfrm>
            <a:off x="658976" y="5355515"/>
            <a:ext cx="4928322" cy="1200329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UK aging population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Growing demand for care services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Families need reliable care options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Stable industry with long-term demand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E81B5B-8A67-2DE3-4CCD-1150F3ED5A73}"/>
              </a:ext>
            </a:extLst>
          </p:cNvPr>
          <p:cNvSpPr txBox="1"/>
          <p:nvPr/>
        </p:nvSpPr>
        <p:spPr>
          <a:xfrm>
            <a:off x="7433903" y="3378002"/>
            <a:ext cx="4438290" cy="1477328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 number of elderly people in the UK is increasing, creating strong demand for quality care homes. This makes the business financially sustainable and creates long-term market opportunity</a:t>
            </a:r>
          </a:p>
        </p:txBody>
      </p:sp>
      <p:pic>
        <p:nvPicPr>
          <p:cNvPr id="7" name="Picture 6" descr="A hand pointing at a graph&#10;&#10;AI-generated content may be incorrect.">
            <a:extLst>
              <a:ext uri="{FF2B5EF4-FFF2-40B4-BE49-F238E27FC236}">
                <a16:creationId xmlns:a16="http://schemas.microsoft.com/office/drawing/2014/main" id="{6D269B93-B45C-37B2-7EE1-9FF56ADE03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403" y="1814286"/>
            <a:ext cx="4403820" cy="3135085"/>
          </a:xfrm>
          <a:prstGeom prst="rect">
            <a:avLst/>
          </a:prstGeom>
        </p:spPr>
      </p:pic>
      <p:pic>
        <p:nvPicPr>
          <p:cNvPr id="12" name="Picture 11" descr="A hand writing on a white board&#10;&#10;AI-generated content may be incorrect.">
            <a:extLst>
              <a:ext uri="{FF2B5EF4-FFF2-40B4-BE49-F238E27FC236}">
                <a16:creationId xmlns:a16="http://schemas.microsoft.com/office/drawing/2014/main" id="{3BCD77F6-7F24-7B9E-6347-5631EE42C0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31314" y="199571"/>
            <a:ext cx="4093029" cy="2735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571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FCF56-7474-E025-7597-90A589AEF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Main Selling </a:t>
            </a: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Point</a:t>
            </a:r>
            <a:r>
              <a:rPr lang="en-US" sz="3200">
                <a:solidFill>
                  <a:srgbClr val="FFFFFF"/>
                </a:solidFill>
              </a:rPr>
              <a:t>:</a:t>
            </a:r>
            <a:br>
              <a:rPr lang="en-US" sz="3200" kern="1200" dirty="0"/>
            </a:b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Person </a:t>
            </a:r>
            <a:r>
              <a:rPr lang="en-US" sz="3200">
                <a:solidFill>
                  <a:srgbClr val="FFFFFF"/>
                </a:solidFill>
              </a:rPr>
              <a:t>centered</a:t>
            </a: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care</a:t>
            </a:r>
            <a:r>
              <a:rPr lang="en-US" sz="3200">
                <a:solidFill>
                  <a:srgbClr val="FFFFFF"/>
                </a:solidFill>
              </a:rPr>
              <a:t>: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3F1B5-3E25-69E0-ABE3-F9FAD8DB0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698" y="1608667"/>
            <a:ext cx="3421958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Individual care plans</a:t>
            </a:r>
          </a:p>
          <a:p>
            <a:r>
              <a:rPr lang="en-US" sz="2000"/>
              <a:t>Residents treated as individuals</a:t>
            </a:r>
          </a:p>
          <a:p>
            <a:r>
              <a:rPr lang="en-US" sz="2000" dirty="0"/>
              <a:t>Focus on </a:t>
            </a:r>
            <a:r>
              <a:rPr lang="en-US" sz="2000"/>
              <a:t>physical</a:t>
            </a:r>
            <a:r>
              <a:rPr lang="en-US" sz="2000" dirty="0"/>
              <a:t> and mental well-being</a:t>
            </a:r>
          </a:p>
          <a:p>
            <a:r>
              <a:rPr lang="en-US" sz="2000"/>
              <a:t>Maintaining a</a:t>
            </a:r>
            <a:r>
              <a:rPr lang="en-US" sz="2000" dirty="0"/>
              <a:t> safe and </a:t>
            </a:r>
            <a:r>
              <a:rPr lang="en-US" sz="2000"/>
              <a:t>calm environment where</a:t>
            </a:r>
            <a:r>
              <a:rPr lang="en-US" sz="2000" dirty="0"/>
              <a:t> residents feel safe and respected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DA2C47-F11D-539B-69EF-1C20996FA111}"/>
              </a:ext>
            </a:extLst>
          </p:cNvPr>
          <p:cNvSpPr txBox="1"/>
          <p:nvPr/>
        </p:nvSpPr>
        <p:spPr>
          <a:xfrm>
            <a:off x="8289696" y="1608667"/>
            <a:ext cx="3421957" cy="45011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Our biggest selling point is </a:t>
            </a:r>
            <a:r>
              <a:rPr lang="en-US" sz="2000"/>
              <a:t>personalized</a:t>
            </a:r>
            <a:r>
              <a:rPr lang="en-US" sz="2000" dirty="0"/>
              <a:t> care. Every resident </a:t>
            </a:r>
            <a:r>
              <a:rPr lang="en-US" sz="2000"/>
              <a:t>receives</a:t>
            </a:r>
            <a:r>
              <a:rPr lang="en-US" sz="2000" dirty="0"/>
              <a:t> a care plan based on their specific needs. This improves quality of life and helps residents </a:t>
            </a:r>
            <a:r>
              <a:rPr lang="en-US" sz="2000"/>
              <a:t>feel respected and valued</a:t>
            </a:r>
            <a:endParaRPr lang="en-US" sz="2000" dirty="0"/>
          </a:p>
        </p:txBody>
      </p:sp>
      <p:pic>
        <p:nvPicPr>
          <p:cNvPr id="8" name="Picture 7" descr="Personnes Âgées Ridée L'Homme - Images vectorielles gratuites sur Pixabay">
            <a:extLst>
              <a:ext uri="{FF2B5EF4-FFF2-40B4-BE49-F238E27FC236}">
                <a16:creationId xmlns:a16="http://schemas.microsoft.com/office/drawing/2014/main" id="{FC7B071E-AC4B-61AF-D6EA-6B11EF3DFA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3745" y="3857171"/>
            <a:ext cx="2119539" cy="2721429"/>
          </a:xfrm>
          <a:prstGeom prst="rect">
            <a:avLst/>
          </a:prstGeom>
        </p:spPr>
      </p:pic>
      <p:pic>
        <p:nvPicPr>
          <p:cNvPr id="9" name="Picture 8" descr="Clipart - Old Lady">
            <a:extLst>
              <a:ext uri="{FF2B5EF4-FFF2-40B4-BE49-F238E27FC236}">
                <a16:creationId xmlns:a16="http://schemas.microsoft.com/office/drawing/2014/main" id="{47F611B0-74B5-661C-338C-ED046BC996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7672" y="3639471"/>
            <a:ext cx="3193113" cy="3171342"/>
          </a:xfrm>
          <a:prstGeom prst="rect">
            <a:avLst/>
          </a:prstGeom>
        </p:spPr>
      </p:pic>
      <p:sp>
        <p:nvSpPr>
          <p:cNvPr id="12" name="Heart 11">
            <a:extLst>
              <a:ext uri="{FF2B5EF4-FFF2-40B4-BE49-F238E27FC236}">
                <a16:creationId xmlns:a16="http://schemas.microsoft.com/office/drawing/2014/main" id="{0F97C7B7-0C04-EC6E-DAF9-885BA5D0849C}"/>
              </a:ext>
            </a:extLst>
          </p:cNvPr>
          <p:cNvSpPr/>
          <p:nvPr/>
        </p:nvSpPr>
        <p:spPr>
          <a:xfrm>
            <a:off x="897109" y="3748209"/>
            <a:ext cx="3084822" cy="2939607"/>
          </a:xfrm>
          <a:prstGeom prst="hear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Graphic 4" descr="Home with solid fill">
            <a:extLst>
              <a:ext uri="{FF2B5EF4-FFF2-40B4-BE49-F238E27FC236}">
                <a16:creationId xmlns:a16="http://schemas.microsoft.com/office/drawing/2014/main" id="{3FA483BF-7E2E-C0BB-91EB-F73EB6CEA3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86113" y="4314371"/>
            <a:ext cx="2111828" cy="201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267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5C66C8-8A92-67D7-3E37-59BC7E0D8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549" y="1325638"/>
            <a:ext cx="2823275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Competitive advantage</a:t>
            </a:r>
            <a:r>
              <a:rPr lang="en-US" sz="3200">
                <a:solidFill>
                  <a:srgbClr val="FFFFFF"/>
                </a:solidFill>
              </a:rPr>
              <a:t>:</a:t>
            </a: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B4C69-87AA-67B7-FE85-0E3397076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6956" y="948267"/>
            <a:ext cx="3421958" cy="450112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Higher staff top resident ratio</a:t>
            </a:r>
          </a:p>
          <a:p>
            <a:r>
              <a:rPr lang="en-US" sz="2000"/>
              <a:t>Better response times </a:t>
            </a:r>
          </a:p>
          <a:p>
            <a:r>
              <a:rPr lang="en-US" sz="2000"/>
              <a:t>More attention for residents </a:t>
            </a:r>
          </a:p>
          <a:p>
            <a:r>
              <a:rPr lang="en-US" sz="2000"/>
              <a:t>Improved customer satisfaction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C88DA5-540A-4FDA-A8FA-98649EC18C42}"/>
              </a:ext>
            </a:extLst>
          </p:cNvPr>
          <p:cNvSpPr txBox="1"/>
          <p:nvPr/>
        </p:nvSpPr>
        <p:spPr>
          <a:xfrm>
            <a:off x="8572725" y="948267"/>
            <a:ext cx="3421957" cy="45011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Many care homes struggle with staffing levels. By investing in more staff, residents receive better support and families gain confidence in the service</a:t>
            </a:r>
            <a:endParaRPr lang="en-US"/>
          </a:p>
        </p:txBody>
      </p:sp>
      <p:pic>
        <p:nvPicPr>
          <p:cNvPr id="4" name="Picture 3" descr="A diagram of a company&#10;&#10;AI-generated content may be incorrect.">
            <a:extLst>
              <a:ext uri="{FF2B5EF4-FFF2-40B4-BE49-F238E27FC236}">
                <a16:creationId xmlns:a16="http://schemas.microsoft.com/office/drawing/2014/main" id="{EAE3FD1C-ED68-7107-0FAA-0D1EEBA26A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01566" y="2708730"/>
            <a:ext cx="4592468" cy="398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0640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1A00D-1E0C-F9FF-012D-CD2A8C001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Premium experience</a:t>
            </a:r>
            <a:r>
              <a:rPr lang="en-US" sz="3200">
                <a:solidFill>
                  <a:srgbClr val="FFFFFF"/>
                </a:solidFill>
              </a:rPr>
              <a:t>:</a:t>
            </a: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732DA-8CC6-CA47-33F0-898A235A1B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698" y="1608667"/>
            <a:ext cx="3421958" cy="450112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Comfortable rooms</a:t>
            </a:r>
          </a:p>
          <a:p>
            <a:r>
              <a:rPr lang="en-US" sz="2000"/>
              <a:t>Social activities </a:t>
            </a:r>
          </a:p>
          <a:p>
            <a:r>
              <a:rPr lang="en-US" sz="2000"/>
              <a:t>Family involvement </a:t>
            </a:r>
          </a:p>
          <a:p>
            <a:r>
              <a:rPr lang="en-US" sz="2000"/>
              <a:t>Modern facilities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A2243-61AF-B575-3141-7FB281DB1AED}"/>
              </a:ext>
            </a:extLst>
          </p:cNvPr>
          <p:cNvSpPr txBox="1"/>
          <p:nvPr/>
        </p:nvSpPr>
        <p:spPr>
          <a:xfrm>
            <a:off x="8289696" y="1608667"/>
            <a:ext cx="3421957" cy="45011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We are selling more than care. We are providing a community where residents can enjoy activities, maintain relationships and feel at home</a:t>
            </a:r>
            <a:endParaRPr lang="en-US"/>
          </a:p>
        </p:txBody>
      </p:sp>
      <p:pic>
        <p:nvPicPr>
          <p:cNvPr id="6" name="Picture 5" descr="Nursing Home | Marietta-home-care-for-elderly-GA | agilemktg1 | Flickr">
            <a:extLst>
              <a:ext uri="{FF2B5EF4-FFF2-40B4-BE49-F238E27FC236}">
                <a16:creationId xmlns:a16="http://schemas.microsoft.com/office/drawing/2014/main" id="{A80065B8-76D5-1713-29A2-3499797057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4800" y="3659740"/>
            <a:ext cx="4318000" cy="2876806"/>
          </a:xfrm>
          <a:prstGeom prst="rect">
            <a:avLst/>
          </a:prstGeom>
        </p:spPr>
      </p:pic>
      <p:sp>
        <p:nvSpPr>
          <p:cNvPr id="8" name="Heart 7">
            <a:extLst>
              <a:ext uri="{FF2B5EF4-FFF2-40B4-BE49-F238E27FC236}">
                <a16:creationId xmlns:a16="http://schemas.microsoft.com/office/drawing/2014/main" id="{219513A8-3DC0-1BD6-F566-2C1DCE1A2741}"/>
              </a:ext>
            </a:extLst>
          </p:cNvPr>
          <p:cNvSpPr/>
          <p:nvPr/>
        </p:nvSpPr>
        <p:spPr>
          <a:xfrm>
            <a:off x="897109" y="3748209"/>
            <a:ext cx="3084822" cy="2939607"/>
          </a:xfrm>
          <a:prstGeom prst="hear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Graphic 4" descr="Home with solid fill">
            <a:extLst>
              <a:ext uri="{FF2B5EF4-FFF2-40B4-BE49-F238E27FC236}">
                <a16:creationId xmlns:a16="http://schemas.microsoft.com/office/drawing/2014/main" id="{A7BFBB0E-E1B9-6E44-5E0C-FB180A8DBB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86113" y="4314371"/>
            <a:ext cx="2111828" cy="201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9986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08F875-1293-CE80-B3E7-A42A6893C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Financial benefits</a:t>
            </a:r>
            <a:r>
              <a:rPr lang="en-US" sz="3200">
                <a:solidFill>
                  <a:srgbClr val="FFFFFF"/>
                </a:solidFill>
              </a:rPr>
              <a:t>:</a:t>
            </a: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19898-4F7A-2A9E-28DE-BA9CD4E23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698" y="1608667"/>
            <a:ext cx="3421958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Monthly </a:t>
            </a:r>
            <a:r>
              <a:rPr lang="en-US" sz="2000"/>
              <a:t>resident's</a:t>
            </a:r>
            <a:r>
              <a:rPr lang="en-US" sz="2000" dirty="0"/>
              <a:t> fees</a:t>
            </a:r>
          </a:p>
          <a:p>
            <a:r>
              <a:rPr lang="en-US" sz="2000"/>
              <a:t>Consistent revenue</a:t>
            </a:r>
          </a:p>
          <a:p>
            <a:r>
              <a:rPr lang="en-US" sz="2000" dirty="0"/>
              <a:t>High </a:t>
            </a:r>
            <a:r>
              <a:rPr lang="en-US" sz="2000"/>
              <a:t>occupancy</a:t>
            </a:r>
            <a:r>
              <a:rPr lang="en-US" sz="2000" dirty="0"/>
              <a:t> potential</a:t>
            </a:r>
          </a:p>
          <a:p>
            <a:r>
              <a:rPr lang="en-US" sz="2000"/>
              <a:t>Growing sector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D14EA1-3E9B-C3AA-1DC9-AF04FCF42B9A}"/>
              </a:ext>
            </a:extLst>
          </p:cNvPr>
          <p:cNvSpPr txBox="1"/>
          <p:nvPr/>
        </p:nvSpPr>
        <p:spPr>
          <a:xfrm>
            <a:off x="4385353" y="4213981"/>
            <a:ext cx="3421957" cy="45011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The care sector offers </a:t>
            </a:r>
            <a:r>
              <a:rPr lang="en-US" sz="2000"/>
              <a:t>reoccurring</a:t>
            </a:r>
            <a:r>
              <a:rPr lang="en-US" sz="2000" dirty="0"/>
              <a:t> income because residents stay long term, creating a predictable revenue and business stability </a:t>
            </a:r>
            <a:endParaRPr lang="en-US"/>
          </a:p>
        </p:txBody>
      </p:sp>
      <p:pic>
        <p:nvPicPr>
          <p:cNvPr id="5" name="Picture 4" descr="A notepad with a pen and glasses on it&#10;&#10;AI-generated content may be incorrect.">
            <a:extLst>
              <a:ext uri="{FF2B5EF4-FFF2-40B4-BE49-F238E27FC236}">
                <a16:creationId xmlns:a16="http://schemas.microsoft.com/office/drawing/2014/main" id="{044C0B5A-022C-DF0B-A9EC-02D8EA8B7B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6743" y="3857171"/>
            <a:ext cx="3846286" cy="2598058"/>
          </a:xfrm>
          <a:prstGeom prst="rect">
            <a:avLst/>
          </a:prstGeom>
        </p:spPr>
      </p:pic>
      <p:pic>
        <p:nvPicPr>
          <p:cNvPr id="8" name="Graphic 7" descr="Person with idea with solid fill">
            <a:extLst>
              <a:ext uri="{FF2B5EF4-FFF2-40B4-BE49-F238E27FC236}">
                <a16:creationId xmlns:a16="http://schemas.microsoft.com/office/drawing/2014/main" id="{EF2E3103-04CB-BDDB-9194-E0DAFE8FAB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35314" y="3189515"/>
            <a:ext cx="2481942" cy="2481942"/>
          </a:xfrm>
          <a:prstGeom prst="rect">
            <a:avLst/>
          </a:prstGeom>
        </p:spPr>
      </p:pic>
      <p:pic>
        <p:nvPicPr>
          <p:cNvPr id="14" name="Picture 13" descr="A gold pound sign on a white background&#10;&#10;AI-generated content may be incorrect.">
            <a:extLst>
              <a:ext uri="{FF2B5EF4-FFF2-40B4-BE49-F238E27FC236}">
                <a16:creationId xmlns:a16="http://schemas.microsoft.com/office/drawing/2014/main" id="{65A59765-C647-8E87-EA85-9948F4CC72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985286" y="847925"/>
            <a:ext cx="2719541" cy="2738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256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4DBFE-748A-1DCF-E561-E81949723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65EB1-E61C-6149-4C76-8FBEDB785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698" y="1608667"/>
            <a:ext cx="3421958" cy="450112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Growing demand </a:t>
            </a:r>
          </a:p>
          <a:p>
            <a:r>
              <a:rPr lang="en-US" sz="2000"/>
              <a:t>Strong USP</a:t>
            </a:r>
          </a:p>
          <a:p>
            <a:r>
              <a:rPr lang="en-US" sz="2000"/>
              <a:t>Quality  care</a:t>
            </a:r>
          </a:p>
          <a:p>
            <a:r>
              <a:rPr lang="en-US" sz="2000"/>
              <a:t>Sustainable business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6D59A3-1B74-AE25-D1AE-E475E48C0394}"/>
              </a:ext>
            </a:extLst>
          </p:cNvPr>
          <p:cNvSpPr txBox="1"/>
          <p:nvPr/>
        </p:nvSpPr>
        <p:spPr>
          <a:xfrm>
            <a:off x="8289696" y="1608667"/>
            <a:ext cx="3421957" cy="45011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To conclude, this care home fills a growing market need while offering a unique service based on </a:t>
            </a:r>
            <a:r>
              <a:rPr lang="en-US" sz="2000" dirty="0" err="1"/>
              <a:t>personalised</a:t>
            </a:r>
            <a:r>
              <a:rPr lang="en-US" sz="2000" dirty="0"/>
              <a:t> care, wellbeing and family trust. These factors give the business a strong competitive advantage and excellent potential for success</a:t>
            </a:r>
          </a:p>
        </p:txBody>
      </p:sp>
      <p:pic>
        <p:nvPicPr>
          <p:cNvPr id="5" name="Picture 4" descr="A hand writing a word on a white board&#10;&#10;AI-generated content may be incorrect.">
            <a:extLst>
              <a:ext uri="{FF2B5EF4-FFF2-40B4-BE49-F238E27FC236}">
                <a16:creationId xmlns:a16="http://schemas.microsoft.com/office/drawing/2014/main" id="{7C143130-00CC-D4B3-8586-81FD316492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97829" y="4016828"/>
            <a:ext cx="3396343" cy="2242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8111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erci Note Noter - Image gratuite sur Pixabay">
            <a:extLst>
              <a:ext uri="{FF2B5EF4-FFF2-40B4-BE49-F238E27FC236}">
                <a16:creationId xmlns:a16="http://schemas.microsoft.com/office/drawing/2014/main" id="{CA24D4D3-772C-3CAB-262D-1840814D3A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8395" y="342900"/>
            <a:ext cx="5955209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4770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Student name: Chelsea Delaney  Student id: 2507810 Lecturers name: Shujun Xiao</vt:lpstr>
      <vt:lpstr>Business overview:</vt:lpstr>
      <vt:lpstr>Market opportunity: </vt:lpstr>
      <vt:lpstr>Main Selling Point: Person centered care:</vt:lpstr>
      <vt:lpstr>Competitive advantage:</vt:lpstr>
      <vt:lpstr>Premium experience: </vt:lpstr>
      <vt:lpstr>Financial benefits: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243</cp:revision>
  <dcterms:created xsi:type="dcterms:W3CDTF">2026-06-24T22:06:07Z</dcterms:created>
  <dcterms:modified xsi:type="dcterms:W3CDTF">2026-06-29T01:27:47Z</dcterms:modified>
</cp:coreProperties>
</file>