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9" r:id="rId13"/>
    <p:sldId id="272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C8A44B-7D5E-0EC9-3C6D-3C7B57E44EF1}" v="1174" dt="2023-01-11T18:04:03.609"/>
    <p1510:client id="{A23428D8-E01C-6327-FA7A-0300460C66AF}" v="264" dt="2023-01-12T15:30:51.966"/>
    <p1510:client id="{D46B12BF-D77C-4171-8F55-83930E275CC8}" v="2663" dt="2023-01-10T22:29:43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E48BAB-2823-49A4-ABD8-660BA7BA8C3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3B8714-C860-4932-B109-710B54F03A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Approach to strategy</a:t>
          </a:r>
          <a:endParaRPr lang="en-US"/>
        </a:p>
      </dgm:t>
    </dgm:pt>
    <dgm:pt modelId="{324E0EE9-9F4F-4D40-91D0-31C008381229}" type="parTrans" cxnId="{2A69183B-A022-4D78-91C1-A62596643D95}">
      <dgm:prSet/>
      <dgm:spPr/>
      <dgm:t>
        <a:bodyPr/>
        <a:lstStyle/>
        <a:p>
          <a:endParaRPr lang="en-US"/>
        </a:p>
      </dgm:t>
    </dgm:pt>
    <dgm:pt modelId="{9A109AB7-350F-4AC0-969C-894C6D7EF6D3}" type="sibTrans" cxnId="{2A69183B-A022-4D78-91C1-A62596643D95}">
      <dgm:prSet/>
      <dgm:spPr/>
      <dgm:t>
        <a:bodyPr/>
        <a:lstStyle/>
        <a:p>
          <a:endParaRPr lang="en-US"/>
        </a:p>
      </dgm:t>
    </dgm:pt>
    <dgm:pt modelId="{09781CEB-101B-40FC-AA20-C8397C1E2C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Approaches to organisation and managemen</a:t>
          </a:r>
          <a:endParaRPr lang="en-US"/>
        </a:p>
      </dgm:t>
    </dgm:pt>
    <dgm:pt modelId="{A84C0CDD-DBA8-4C63-83BC-34E1B668D6FA}" type="parTrans" cxnId="{EAE28E6E-D9D3-46C7-A4B3-D4BDCE6F9582}">
      <dgm:prSet/>
      <dgm:spPr/>
      <dgm:t>
        <a:bodyPr/>
        <a:lstStyle/>
        <a:p>
          <a:endParaRPr lang="en-US"/>
        </a:p>
      </dgm:t>
    </dgm:pt>
    <dgm:pt modelId="{E976D12B-5A11-4B50-B5B2-F608DB1D8C84}" type="sibTrans" cxnId="{EAE28E6E-D9D3-46C7-A4B3-D4BDCE6F9582}">
      <dgm:prSet/>
      <dgm:spPr/>
      <dgm:t>
        <a:bodyPr/>
        <a:lstStyle/>
        <a:p>
          <a:endParaRPr lang="en-US"/>
        </a:p>
      </dgm:t>
    </dgm:pt>
    <dgm:pt modelId="{7F4D906C-EA95-4E16-B3BA-BACDAF6A42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Group and Teamwork</a:t>
          </a:r>
          <a:endParaRPr lang="en-US"/>
        </a:p>
      </dgm:t>
    </dgm:pt>
    <dgm:pt modelId="{24B1502B-ABA4-4609-B2E5-73AA9EDB5502}" type="parTrans" cxnId="{FB0286B7-FEC5-4BBB-B487-D53E3035B150}">
      <dgm:prSet/>
      <dgm:spPr/>
      <dgm:t>
        <a:bodyPr/>
        <a:lstStyle/>
        <a:p>
          <a:endParaRPr lang="en-US"/>
        </a:p>
      </dgm:t>
    </dgm:pt>
    <dgm:pt modelId="{F189B64D-E0CC-46D8-BA30-80F05FBA7F89}" type="sibTrans" cxnId="{FB0286B7-FEC5-4BBB-B487-D53E3035B150}">
      <dgm:prSet/>
      <dgm:spPr/>
      <dgm:t>
        <a:bodyPr/>
        <a:lstStyle/>
        <a:p>
          <a:endParaRPr lang="en-US"/>
        </a:p>
      </dgm:t>
    </dgm:pt>
    <dgm:pt modelId="{5E659546-71A7-4D7C-8879-EBB2074014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Corprate social responsibility</a:t>
          </a:r>
          <a:endParaRPr lang="en-US"/>
        </a:p>
      </dgm:t>
    </dgm:pt>
    <dgm:pt modelId="{24E08E38-1D84-4B36-9446-DCC80AA0530A}" type="parTrans" cxnId="{CE2679CB-AA57-4E1E-9D58-39BF352CD4B9}">
      <dgm:prSet/>
      <dgm:spPr/>
      <dgm:t>
        <a:bodyPr/>
        <a:lstStyle/>
        <a:p>
          <a:endParaRPr lang="en-US"/>
        </a:p>
      </dgm:t>
    </dgm:pt>
    <dgm:pt modelId="{2D831B55-E896-42AE-9A93-07269F54AB85}" type="sibTrans" cxnId="{CE2679CB-AA57-4E1E-9D58-39BF352CD4B9}">
      <dgm:prSet/>
      <dgm:spPr/>
      <dgm:t>
        <a:bodyPr/>
        <a:lstStyle/>
        <a:p>
          <a:endParaRPr lang="en-US"/>
        </a:p>
      </dgm:t>
    </dgm:pt>
    <dgm:pt modelId="{9495696F-4DE2-477C-87A0-16530732E617}" type="pres">
      <dgm:prSet presAssocID="{26E48BAB-2823-49A4-ABD8-660BA7BA8C3C}" presName="root" presStyleCnt="0">
        <dgm:presLayoutVars>
          <dgm:dir/>
          <dgm:resizeHandles val="exact"/>
        </dgm:presLayoutVars>
      </dgm:prSet>
      <dgm:spPr/>
    </dgm:pt>
    <dgm:pt modelId="{FCC2CDB6-1394-4663-B75A-23A869EB2C09}" type="pres">
      <dgm:prSet presAssocID="{443B8714-C860-4932-B109-710B54F03A50}" presName="compNode" presStyleCnt="0"/>
      <dgm:spPr/>
    </dgm:pt>
    <dgm:pt modelId="{A6E0470D-AB87-4E75-ADD0-DB22028FA363}" type="pres">
      <dgm:prSet presAssocID="{443B8714-C860-4932-B109-710B54F03A50}" presName="bgRect" presStyleLbl="bgShp" presStyleIdx="0" presStyleCnt="4"/>
      <dgm:spPr/>
    </dgm:pt>
    <dgm:pt modelId="{76FCF442-CE13-486E-908B-8927033E080D}" type="pres">
      <dgm:prSet presAssocID="{443B8714-C860-4932-B109-710B54F03A5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E863CB9-C4EE-4F42-A73A-1BA2D808C447}" type="pres">
      <dgm:prSet presAssocID="{443B8714-C860-4932-B109-710B54F03A50}" presName="spaceRect" presStyleCnt="0"/>
      <dgm:spPr/>
    </dgm:pt>
    <dgm:pt modelId="{392406AA-137D-4C37-AD57-883E146A1465}" type="pres">
      <dgm:prSet presAssocID="{443B8714-C860-4932-B109-710B54F03A50}" presName="parTx" presStyleLbl="revTx" presStyleIdx="0" presStyleCnt="4">
        <dgm:presLayoutVars>
          <dgm:chMax val="0"/>
          <dgm:chPref val="0"/>
        </dgm:presLayoutVars>
      </dgm:prSet>
      <dgm:spPr/>
    </dgm:pt>
    <dgm:pt modelId="{1D388683-B2DD-41B8-9057-B0189989BC75}" type="pres">
      <dgm:prSet presAssocID="{9A109AB7-350F-4AC0-969C-894C6D7EF6D3}" presName="sibTrans" presStyleCnt="0"/>
      <dgm:spPr/>
    </dgm:pt>
    <dgm:pt modelId="{689FDCDD-9EBA-480E-B155-F60DEC547D69}" type="pres">
      <dgm:prSet presAssocID="{09781CEB-101B-40FC-AA20-C8397C1E2CDD}" presName="compNode" presStyleCnt="0"/>
      <dgm:spPr/>
    </dgm:pt>
    <dgm:pt modelId="{490E28F6-AF6A-4EA8-8725-383744462745}" type="pres">
      <dgm:prSet presAssocID="{09781CEB-101B-40FC-AA20-C8397C1E2CDD}" presName="bgRect" presStyleLbl="bgShp" presStyleIdx="1" presStyleCnt="4"/>
      <dgm:spPr/>
    </dgm:pt>
    <dgm:pt modelId="{859C342C-21F1-42FB-AB99-DB0514739C68}" type="pres">
      <dgm:prSet presAssocID="{09781CEB-101B-40FC-AA20-C8397C1E2CD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80B81D3-C997-41AE-ABDD-2B98D1C7E669}" type="pres">
      <dgm:prSet presAssocID="{09781CEB-101B-40FC-AA20-C8397C1E2CDD}" presName="spaceRect" presStyleCnt="0"/>
      <dgm:spPr/>
    </dgm:pt>
    <dgm:pt modelId="{EFBCBDA2-34F0-4B8C-AA2E-01D4CDDDB5E2}" type="pres">
      <dgm:prSet presAssocID="{09781CEB-101B-40FC-AA20-C8397C1E2CDD}" presName="parTx" presStyleLbl="revTx" presStyleIdx="1" presStyleCnt="4">
        <dgm:presLayoutVars>
          <dgm:chMax val="0"/>
          <dgm:chPref val="0"/>
        </dgm:presLayoutVars>
      </dgm:prSet>
      <dgm:spPr/>
    </dgm:pt>
    <dgm:pt modelId="{13F5A5FB-B22F-4A3A-8120-BA82BD895DDA}" type="pres">
      <dgm:prSet presAssocID="{E976D12B-5A11-4B50-B5B2-F608DB1D8C84}" presName="sibTrans" presStyleCnt="0"/>
      <dgm:spPr/>
    </dgm:pt>
    <dgm:pt modelId="{F2BADD1E-ED0E-44D9-BE26-FE0A158699C4}" type="pres">
      <dgm:prSet presAssocID="{7F4D906C-EA95-4E16-B3BA-BACDAF6A4257}" presName="compNode" presStyleCnt="0"/>
      <dgm:spPr/>
    </dgm:pt>
    <dgm:pt modelId="{D6609BC1-59EE-48E7-BAE0-0212536B014F}" type="pres">
      <dgm:prSet presAssocID="{7F4D906C-EA95-4E16-B3BA-BACDAF6A4257}" presName="bgRect" presStyleLbl="bgShp" presStyleIdx="2" presStyleCnt="4"/>
      <dgm:spPr/>
    </dgm:pt>
    <dgm:pt modelId="{0AFA61D2-E089-4790-B07C-F04A5EE8ECBE}" type="pres">
      <dgm:prSet presAssocID="{7F4D906C-EA95-4E16-B3BA-BACDAF6A425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58B982DA-304B-45B4-9040-60A7044842C8}" type="pres">
      <dgm:prSet presAssocID="{7F4D906C-EA95-4E16-B3BA-BACDAF6A4257}" presName="spaceRect" presStyleCnt="0"/>
      <dgm:spPr/>
    </dgm:pt>
    <dgm:pt modelId="{5BD61D82-0D65-4F30-AE41-4323780CD5E0}" type="pres">
      <dgm:prSet presAssocID="{7F4D906C-EA95-4E16-B3BA-BACDAF6A4257}" presName="parTx" presStyleLbl="revTx" presStyleIdx="2" presStyleCnt="4">
        <dgm:presLayoutVars>
          <dgm:chMax val="0"/>
          <dgm:chPref val="0"/>
        </dgm:presLayoutVars>
      </dgm:prSet>
      <dgm:spPr/>
    </dgm:pt>
    <dgm:pt modelId="{34DCC253-3E6F-44E7-BFC1-49F3F77D17C1}" type="pres">
      <dgm:prSet presAssocID="{F189B64D-E0CC-46D8-BA30-80F05FBA7F89}" presName="sibTrans" presStyleCnt="0"/>
      <dgm:spPr/>
    </dgm:pt>
    <dgm:pt modelId="{772E00EC-3F5E-4E76-96D5-68F04182B052}" type="pres">
      <dgm:prSet presAssocID="{5E659546-71A7-4D7C-8879-EBB207401492}" presName="compNode" presStyleCnt="0"/>
      <dgm:spPr/>
    </dgm:pt>
    <dgm:pt modelId="{6C21E4BA-7A5C-4A14-BDEC-E4958BED72CB}" type="pres">
      <dgm:prSet presAssocID="{5E659546-71A7-4D7C-8879-EBB207401492}" presName="bgRect" presStyleLbl="bgShp" presStyleIdx="3" presStyleCnt="4"/>
      <dgm:spPr/>
    </dgm:pt>
    <dgm:pt modelId="{AE08CC97-E178-4B0D-9436-87A7ACF269D7}" type="pres">
      <dgm:prSet presAssocID="{5E659546-71A7-4D7C-8879-EBB20740149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5D15CD2-FAC3-420F-BF45-4490DDCB5781}" type="pres">
      <dgm:prSet presAssocID="{5E659546-71A7-4D7C-8879-EBB207401492}" presName="spaceRect" presStyleCnt="0"/>
      <dgm:spPr/>
    </dgm:pt>
    <dgm:pt modelId="{8D111E4A-CD15-448E-AE1B-77A8B67B84DB}" type="pres">
      <dgm:prSet presAssocID="{5E659546-71A7-4D7C-8879-EBB20740149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5C8FC0F-1D95-446B-B528-F459FB9D9184}" type="presOf" srcId="{5E659546-71A7-4D7C-8879-EBB207401492}" destId="{8D111E4A-CD15-448E-AE1B-77A8B67B84DB}" srcOrd="0" destOrd="0" presId="urn:microsoft.com/office/officeart/2018/2/layout/IconVerticalSolidList"/>
    <dgm:cxn modelId="{2A69183B-A022-4D78-91C1-A62596643D95}" srcId="{26E48BAB-2823-49A4-ABD8-660BA7BA8C3C}" destId="{443B8714-C860-4932-B109-710B54F03A50}" srcOrd="0" destOrd="0" parTransId="{324E0EE9-9F4F-4D40-91D0-31C008381229}" sibTransId="{9A109AB7-350F-4AC0-969C-894C6D7EF6D3}"/>
    <dgm:cxn modelId="{EAE28E6E-D9D3-46C7-A4B3-D4BDCE6F9582}" srcId="{26E48BAB-2823-49A4-ABD8-660BA7BA8C3C}" destId="{09781CEB-101B-40FC-AA20-C8397C1E2CDD}" srcOrd="1" destOrd="0" parTransId="{A84C0CDD-DBA8-4C63-83BC-34E1B668D6FA}" sibTransId="{E976D12B-5A11-4B50-B5B2-F608DB1D8C84}"/>
    <dgm:cxn modelId="{482A2BA3-9ED9-495D-A265-3EB778B436D9}" type="presOf" srcId="{7F4D906C-EA95-4E16-B3BA-BACDAF6A4257}" destId="{5BD61D82-0D65-4F30-AE41-4323780CD5E0}" srcOrd="0" destOrd="0" presId="urn:microsoft.com/office/officeart/2018/2/layout/IconVerticalSolidList"/>
    <dgm:cxn modelId="{FB0286B7-FEC5-4BBB-B487-D53E3035B150}" srcId="{26E48BAB-2823-49A4-ABD8-660BA7BA8C3C}" destId="{7F4D906C-EA95-4E16-B3BA-BACDAF6A4257}" srcOrd="2" destOrd="0" parTransId="{24B1502B-ABA4-4609-B2E5-73AA9EDB5502}" sibTransId="{F189B64D-E0CC-46D8-BA30-80F05FBA7F89}"/>
    <dgm:cxn modelId="{440A57C8-C6A0-4D09-B245-3B639908A7BC}" type="presOf" srcId="{26E48BAB-2823-49A4-ABD8-660BA7BA8C3C}" destId="{9495696F-4DE2-477C-87A0-16530732E617}" srcOrd="0" destOrd="0" presId="urn:microsoft.com/office/officeart/2018/2/layout/IconVerticalSolidList"/>
    <dgm:cxn modelId="{CE2679CB-AA57-4E1E-9D58-39BF352CD4B9}" srcId="{26E48BAB-2823-49A4-ABD8-660BA7BA8C3C}" destId="{5E659546-71A7-4D7C-8879-EBB207401492}" srcOrd="3" destOrd="0" parTransId="{24E08E38-1D84-4B36-9446-DCC80AA0530A}" sibTransId="{2D831B55-E896-42AE-9A93-07269F54AB85}"/>
    <dgm:cxn modelId="{4398F8D5-CE7E-4A7A-AD88-7B18DB10AC2E}" type="presOf" srcId="{09781CEB-101B-40FC-AA20-C8397C1E2CDD}" destId="{EFBCBDA2-34F0-4B8C-AA2E-01D4CDDDB5E2}" srcOrd="0" destOrd="0" presId="urn:microsoft.com/office/officeart/2018/2/layout/IconVerticalSolidList"/>
    <dgm:cxn modelId="{F65BC8EF-3384-4A4C-92C7-3FFB98AD8EBD}" type="presOf" srcId="{443B8714-C860-4932-B109-710B54F03A50}" destId="{392406AA-137D-4C37-AD57-883E146A1465}" srcOrd="0" destOrd="0" presId="urn:microsoft.com/office/officeart/2018/2/layout/IconVerticalSolidList"/>
    <dgm:cxn modelId="{CD324959-E7D3-4FBC-AA54-CAD2986221B9}" type="presParOf" srcId="{9495696F-4DE2-477C-87A0-16530732E617}" destId="{FCC2CDB6-1394-4663-B75A-23A869EB2C09}" srcOrd="0" destOrd="0" presId="urn:microsoft.com/office/officeart/2018/2/layout/IconVerticalSolidList"/>
    <dgm:cxn modelId="{B811F223-35D5-4551-A49B-286E5AD7E77B}" type="presParOf" srcId="{FCC2CDB6-1394-4663-B75A-23A869EB2C09}" destId="{A6E0470D-AB87-4E75-ADD0-DB22028FA363}" srcOrd="0" destOrd="0" presId="urn:microsoft.com/office/officeart/2018/2/layout/IconVerticalSolidList"/>
    <dgm:cxn modelId="{8F2CD4B3-3DDE-41B9-9DC7-480F0D6EFCC3}" type="presParOf" srcId="{FCC2CDB6-1394-4663-B75A-23A869EB2C09}" destId="{76FCF442-CE13-486E-908B-8927033E080D}" srcOrd="1" destOrd="0" presId="urn:microsoft.com/office/officeart/2018/2/layout/IconVerticalSolidList"/>
    <dgm:cxn modelId="{CC98610B-43DD-45ED-BB5A-4A8169F44698}" type="presParOf" srcId="{FCC2CDB6-1394-4663-B75A-23A869EB2C09}" destId="{6E863CB9-C4EE-4F42-A73A-1BA2D808C447}" srcOrd="2" destOrd="0" presId="urn:microsoft.com/office/officeart/2018/2/layout/IconVerticalSolidList"/>
    <dgm:cxn modelId="{0AE72C33-FA3D-4377-964F-5C8A2DBD8F7D}" type="presParOf" srcId="{FCC2CDB6-1394-4663-B75A-23A869EB2C09}" destId="{392406AA-137D-4C37-AD57-883E146A1465}" srcOrd="3" destOrd="0" presId="urn:microsoft.com/office/officeart/2018/2/layout/IconVerticalSolidList"/>
    <dgm:cxn modelId="{CE1AC571-93FE-4749-8D2C-80168FD7F8C8}" type="presParOf" srcId="{9495696F-4DE2-477C-87A0-16530732E617}" destId="{1D388683-B2DD-41B8-9057-B0189989BC75}" srcOrd="1" destOrd="0" presId="urn:microsoft.com/office/officeart/2018/2/layout/IconVerticalSolidList"/>
    <dgm:cxn modelId="{57322696-07F8-4A72-B102-AE19B4E5718B}" type="presParOf" srcId="{9495696F-4DE2-477C-87A0-16530732E617}" destId="{689FDCDD-9EBA-480E-B155-F60DEC547D69}" srcOrd="2" destOrd="0" presId="urn:microsoft.com/office/officeart/2018/2/layout/IconVerticalSolidList"/>
    <dgm:cxn modelId="{972D56ED-C376-402B-9121-EE2B238388BA}" type="presParOf" srcId="{689FDCDD-9EBA-480E-B155-F60DEC547D69}" destId="{490E28F6-AF6A-4EA8-8725-383744462745}" srcOrd="0" destOrd="0" presId="urn:microsoft.com/office/officeart/2018/2/layout/IconVerticalSolidList"/>
    <dgm:cxn modelId="{36912672-94BC-420B-B4B2-C140E7EA5CD6}" type="presParOf" srcId="{689FDCDD-9EBA-480E-B155-F60DEC547D69}" destId="{859C342C-21F1-42FB-AB99-DB0514739C68}" srcOrd="1" destOrd="0" presId="urn:microsoft.com/office/officeart/2018/2/layout/IconVerticalSolidList"/>
    <dgm:cxn modelId="{739241A7-129D-4ED0-B9FE-B9E13890EAB3}" type="presParOf" srcId="{689FDCDD-9EBA-480E-B155-F60DEC547D69}" destId="{480B81D3-C997-41AE-ABDD-2B98D1C7E669}" srcOrd="2" destOrd="0" presId="urn:microsoft.com/office/officeart/2018/2/layout/IconVerticalSolidList"/>
    <dgm:cxn modelId="{37A18EF5-9EBC-4B9A-A3FD-4E08719300AC}" type="presParOf" srcId="{689FDCDD-9EBA-480E-B155-F60DEC547D69}" destId="{EFBCBDA2-34F0-4B8C-AA2E-01D4CDDDB5E2}" srcOrd="3" destOrd="0" presId="urn:microsoft.com/office/officeart/2018/2/layout/IconVerticalSolidList"/>
    <dgm:cxn modelId="{F975D4A7-4D99-48FE-A6CB-8C13F51EAAFD}" type="presParOf" srcId="{9495696F-4DE2-477C-87A0-16530732E617}" destId="{13F5A5FB-B22F-4A3A-8120-BA82BD895DDA}" srcOrd="3" destOrd="0" presId="urn:microsoft.com/office/officeart/2018/2/layout/IconVerticalSolidList"/>
    <dgm:cxn modelId="{6F35A57D-5192-4AAD-9CFF-E866BF0F38AF}" type="presParOf" srcId="{9495696F-4DE2-477C-87A0-16530732E617}" destId="{F2BADD1E-ED0E-44D9-BE26-FE0A158699C4}" srcOrd="4" destOrd="0" presId="urn:microsoft.com/office/officeart/2018/2/layout/IconVerticalSolidList"/>
    <dgm:cxn modelId="{94AC8B04-5286-48C4-886D-C0A8516D4BF2}" type="presParOf" srcId="{F2BADD1E-ED0E-44D9-BE26-FE0A158699C4}" destId="{D6609BC1-59EE-48E7-BAE0-0212536B014F}" srcOrd="0" destOrd="0" presId="urn:microsoft.com/office/officeart/2018/2/layout/IconVerticalSolidList"/>
    <dgm:cxn modelId="{DE832BBA-78A2-4A17-AB18-F270EDA73E2F}" type="presParOf" srcId="{F2BADD1E-ED0E-44D9-BE26-FE0A158699C4}" destId="{0AFA61D2-E089-4790-B07C-F04A5EE8ECBE}" srcOrd="1" destOrd="0" presId="urn:microsoft.com/office/officeart/2018/2/layout/IconVerticalSolidList"/>
    <dgm:cxn modelId="{59AC2194-9BF4-4CF1-A7C9-A0199B98BDFA}" type="presParOf" srcId="{F2BADD1E-ED0E-44D9-BE26-FE0A158699C4}" destId="{58B982DA-304B-45B4-9040-60A7044842C8}" srcOrd="2" destOrd="0" presId="urn:microsoft.com/office/officeart/2018/2/layout/IconVerticalSolidList"/>
    <dgm:cxn modelId="{BA184BE1-D5EB-4CD9-9D67-8A59975613E7}" type="presParOf" srcId="{F2BADD1E-ED0E-44D9-BE26-FE0A158699C4}" destId="{5BD61D82-0D65-4F30-AE41-4323780CD5E0}" srcOrd="3" destOrd="0" presId="urn:microsoft.com/office/officeart/2018/2/layout/IconVerticalSolidList"/>
    <dgm:cxn modelId="{7892CF22-E5C1-45A6-97ED-CF3382D0E7FC}" type="presParOf" srcId="{9495696F-4DE2-477C-87A0-16530732E617}" destId="{34DCC253-3E6F-44E7-BFC1-49F3F77D17C1}" srcOrd="5" destOrd="0" presId="urn:microsoft.com/office/officeart/2018/2/layout/IconVerticalSolidList"/>
    <dgm:cxn modelId="{A58B0108-F593-490E-B3B0-2F86ACD65CCB}" type="presParOf" srcId="{9495696F-4DE2-477C-87A0-16530732E617}" destId="{772E00EC-3F5E-4E76-96D5-68F04182B052}" srcOrd="6" destOrd="0" presId="urn:microsoft.com/office/officeart/2018/2/layout/IconVerticalSolidList"/>
    <dgm:cxn modelId="{DBC805F6-72F9-4111-8A42-E5BABA5C4DB1}" type="presParOf" srcId="{772E00EC-3F5E-4E76-96D5-68F04182B052}" destId="{6C21E4BA-7A5C-4A14-BDEC-E4958BED72CB}" srcOrd="0" destOrd="0" presId="urn:microsoft.com/office/officeart/2018/2/layout/IconVerticalSolidList"/>
    <dgm:cxn modelId="{0CEA0676-87DF-425A-9D2C-0B0D2CC1AE86}" type="presParOf" srcId="{772E00EC-3F5E-4E76-96D5-68F04182B052}" destId="{AE08CC97-E178-4B0D-9436-87A7ACF269D7}" srcOrd="1" destOrd="0" presId="urn:microsoft.com/office/officeart/2018/2/layout/IconVerticalSolidList"/>
    <dgm:cxn modelId="{E3AFC111-82A4-4B94-B151-8129A45CF6D5}" type="presParOf" srcId="{772E00EC-3F5E-4E76-96D5-68F04182B052}" destId="{85D15CD2-FAC3-420F-BF45-4490DDCB5781}" srcOrd="2" destOrd="0" presId="urn:microsoft.com/office/officeart/2018/2/layout/IconVerticalSolidList"/>
    <dgm:cxn modelId="{EBB4ADED-C98A-4D05-8935-2D421881FE04}" type="presParOf" srcId="{772E00EC-3F5E-4E76-96D5-68F04182B052}" destId="{8D111E4A-CD15-448E-AE1B-77A8B67B84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E0470D-AB87-4E75-ADD0-DB22028FA363}">
      <dsp:nvSpPr>
        <dsp:cNvPr id="0" name=""/>
        <dsp:cNvSpPr/>
      </dsp:nvSpPr>
      <dsp:spPr>
        <a:xfrm>
          <a:off x="0" y="1663"/>
          <a:ext cx="4702921" cy="8432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CF442-CE13-486E-908B-8927033E080D}">
      <dsp:nvSpPr>
        <dsp:cNvPr id="0" name=""/>
        <dsp:cNvSpPr/>
      </dsp:nvSpPr>
      <dsp:spPr>
        <a:xfrm>
          <a:off x="255077" y="191391"/>
          <a:ext cx="463778" cy="4637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406AA-137D-4C37-AD57-883E146A1465}">
      <dsp:nvSpPr>
        <dsp:cNvPr id="0" name=""/>
        <dsp:cNvSpPr/>
      </dsp:nvSpPr>
      <dsp:spPr>
        <a:xfrm>
          <a:off x="973934" y="1663"/>
          <a:ext cx="3728986" cy="843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42" tIns="89242" rIns="89242" bIns="892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Approach to strategy</a:t>
          </a:r>
          <a:endParaRPr lang="en-US" sz="1900" kern="1200"/>
        </a:p>
      </dsp:txBody>
      <dsp:txXfrm>
        <a:off x="973934" y="1663"/>
        <a:ext cx="3728986" cy="843232"/>
      </dsp:txXfrm>
    </dsp:sp>
    <dsp:sp modelId="{490E28F6-AF6A-4EA8-8725-383744462745}">
      <dsp:nvSpPr>
        <dsp:cNvPr id="0" name=""/>
        <dsp:cNvSpPr/>
      </dsp:nvSpPr>
      <dsp:spPr>
        <a:xfrm>
          <a:off x="0" y="1055704"/>
          <a:ext cx="4702921" cy="8432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C342C-21F1-42FB-AB99-DB0514739C68}">
      <dsp:nvSpPr>
        <dsp:cNvPr id="0" name=""/>
        <dsp:cNvSpPr/>
      </dsp:nvSpPr>
      <dsp:spPr>
        <a:xfrm>
          <a:off x="255077" y="1245432"/>
          <a:ext cx="463778" cy="4637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CBDA2-34F0-4B8C-AA2E-01D4CDDDB5E2}">
      <dsp:nvSpPr>
        <dsp:cNvPr id="0" name=""/>
        <dsp:cNvSpPr/>
      </dsp:nvSpPr>
      <dsp:spPr>
        <a:xfrm>
          <a:off x="973934" y="1055704"/>
          <a:ext cx="3728986" cy="843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42" tIns="89242" rIns="89242" bIns="892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Approaches to organisation and managemen</a:t>
          </a:r>
          <a:endParaRPr lang="en-US" sz="1900" kern="1200"/>
        </a:p>
      </dsp:txBody>
      <dsp:txXfrm>
        <a:off x="973934" y="1055704"/>
        <a:ext cx="3728986" cy="843232"/>
      </dsp:txXfrm>
    </dsp:sp>
    <dsp:sp modelId="{D6609BC1-59EE-48E7-BAE0-0212536B014F}">
      <dsp:nvSpPr>
        <dsp:cNvPr id="0" name=""/>
        <dsp:cNvSpPr/>
      </dsp:nvSpPr>
      <dsp:spPr>
        <a:xfrm>
          <a:off x="0" y="2109746"/>
          <a:ext cx="4702921" cy="8432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FA61D2-E089-4790-B07C-F04A5EE8ECBE}">
      <dsp:nvSpPr>
        <dsp:cNvPr id="0" name=""/>
        <dsp:cNvSpPr/>
      </dsp:nvSpPr>
      <dsp:spPr>
        <a:xfrm>
          <a:off x="255077" y="2299473"/>
          <a:ext cx="463778" cy="4637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61D82-0D65-4F30-AE41-4323780CD5E0}">
      <dsp:nvSpPr>
        <dsp:cNvPr id="0" name=""/>
        <dsp:cNvSpPr/>
      </dsp:nvSpPr>
      <dsp:spPr>
        <a:xfrm>
          <a:off x="973934" y="2109746"/>
          <a:ext cx="3728986" cy="843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42" tIns="89242" rIns="89242" bIns="892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Group and Teamwork</a:t>
          </a:r>
          <a:endParaRPr lang="en-US" sz="1900" kern="1200"/>
        </a:p>
      </dsp:txBody>
      <dsp:txXfrm>
        <a:off x="973934" y="2109746"/>
        <a:ext cx="3728986" cy="843232"/>
      </dsp:txXfrm>
    </dsp:sp>
    <dsp:sp modelId="{6C21E4BA-7A5C-4A14-BDEC-E4958BED72CB}">
      <dsp:nvSpPr>
        <dsp:cNvPr id="0" name=""/>
        <dsp:cNvSpPr/>
      </dsp:nvSpPr>
      <dsp:spPr>
        <a:xfrm>
          <a:off x="0" y="3163787"/>
          <a:ext cx="4702921" cy="8432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08CC97-E178-4B0D-9436-87A7ACF269D7}">
      <dsp:nvSpPr>
        <dsp:cNvPr id="0" name=""/>
        <dsp:cNvSpPr/>
      </dsp:nvSpPr>
      <dsp:spPr>
        <a:xfrm>
          <a:off x="255077" y="3353514"/>
          <a:ext cx="463778" cy="4637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111E4A-CD15-448E-AE1B-77A8B67B84DB}">
      <dsp:nvSpPr>
        <dsp:cNvPr id="0" name=""/>
        <dsp:cNvSpPr/>
      </dsp:nvSpPr>
      <dsp:spPr>
        <a:xfrm>
          <a:off x="973934" y="3163787"/>
          <a:ext cx="3728986" cy="843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42" tIns="89242" rIns="89242" bIns="8924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Corprate social responsibility</a:t>
          </a:r>
          <a:endParaRPr lang="en-US" sz="1900" kern="1200"/>
        </a:p>
      </dsp:txBody>
      <dsp:txXfrm>
        <a:off x="973934" y="3163787"/>
        <a:ext cx="3728986" cy="843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061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837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526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747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068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278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603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615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325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246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385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79532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6" r:id="rId6"/>
    <p:sldLayoutId id="2147483731" r:id="rId7"/>
    <p:sldLayoutId id="2147483732" r:id="rId8"/>
    <p:sldLayoutId id="2147483733" r:id="rId9"/>
    <p:sldLayoutId id="2147483735" r:id="rId10"/>
    <p:sldLayoutId id="2147483734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comcrew.com/from-a-to-z-the-complete-history-of-amazon-com/" TargetMode="External"/><Relationship Id="rId3" Type="http://schemas.openxmlformats.org/officeDocument/2006/relationships/hyperlink" Target="https://www.aboutamazon.com/about-us" TargetMode="External"/><Relationship Id="rId7" Type="http://schemas.openxmlformats.org/officeDocument/2006/relationships/hyperlink" Target="http://Www.ecomcrew.com" TargetMode="External"/><Relationship Id="rId2" Type="http://schemas.openxmlformats.org/officeDocument/2006/relationships/hyperlink" Target="https://aws.amazon.com/executive-insights/enterprise-strategis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earch-methodology.net/amazon-corporate-social-responsibility-2/" TargetMode="External"/><Relationship Id="rId5" Type="http://schemas.openxmlformats.org/officeDocument/2006/relationships/hyperlink" Target="https://www.comparably.com/companies/amazon/mission" TargetMode="External"/><Relationship Id="rId4" Type="http://schemas.openxmlformats.org/officeDocument/2006/relationships/hyperlink" Target="https://www.shrm.org/executive/resources/people-strategy-journal/Spring2019/Pages/galetti-golden.aspx" TargetMode="External"/><Relationship Id="rId9" Type="http://schemas.openxmlformats.org/officeDocument/2006/relationships/hyperlink" Target="https://www.edrawmax.com/article/amazon-pestel-analysis.html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udysmarter.co.uk/explanations/business-studies/business-case-studies/jeff-bezos-leadership-style/" TargetMode="External"/><Relationship Id="rId3" Type="http://schemas.openxmlformats.org/officeDocument/2006/relationships/hyperlink" Target="https://www.managementstudyguide.com/analysis-of-amazon-corporate-strategy.htm" TargetMode="External"/><Relationship Id="rId7" Type="http://schemas.openxmlformats.org/officeDocument/2006/relationships/hyperlink" Target="https://www.thegrocer.co.uk/stores/amazon-halts-rollout-of-fresh-stores-across-the-uk/670689.article" TargetMode="External"/><Relationship Id="rId2" Type="http://schemas.openxmlformats.org/officeDocument/2006/relationships/hyperlink" Target="https://www.vox.com/recode/2019/5/3/18511544/amazon-prime-oral-history-jeff-bezos-one-day-shipp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cademy.nobl.io/10x-thinking-and-cross-functional-goals-what-we-can-learn-from-amazons-planning-process/" TargetMode="External"/><Relationship Id="rId5" Type="http://schemas.openxmlformats.org/officeDocument/2006/relationships/hyperlink" Target="https://www.techtarget.com/searchcio/definition/transformational-leadership" TargetMode="External"/><Relationship Id="rId4" Type="http://schemas.openxmlformats.org/officeDocument/2006/relationships/hyperlink" Target="https://interestingengineering.com/culture/a-very-brief-history-of-amazon-the-everything-store" TargetMode="External"/><Relationship Id="rId9" Type="http://schemas.openxmlformats.org/officeDocument/2006/relationships/hyperlink" Target="https://www.unido.org/our-focus/advancing-economic-competitiveness/competitive-trade-capacities-and-corporate-responsibility/corporate-social-responsibility-market-integration/what-cs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FBB6B2-972C-4C42-91C9-36184E61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312A434-F7D2-4A14-A037-B9762E2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6752" y="-11017"/>
            <a:ext cx="11602884" cy="6006827"/>
          </a:xfrm>
          <a:custGeom>
            <a:avLst/>
            <a:gdLst>
              <a:gd name="connsiteX0" fmla="*/ 238037 w 11385877"/>
              <a:gd name="connsiteY0" fmla="*/ 0 h 5894482"/>
              <a:gd name="connsiteX1" fmla="*/ 11385877 w 11385877"/>
              <a:gd name="connsiteY1" fmla="*/ 0 h 5894482"/>
              <a:gd name="connsiteX2" fmla="*/ 11126257 w 11385877"/>
              <a:gd name="connsiteY2" fmla="*/ 5894482 h 5894482"/>
              <a:gd name="connsiteX3" fmla="*/ 0 w 11385877"/>
              <a:gd name="connsiteY3" fmla="*/ 5404429 h 5894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85877" h="5894482">
                <a:moveTo>
                  <a:pt x="238037" y="0"/>
                </a:moveTo>
                <a:lnTo>
                  <a:pt x="11385877" y="0"/>
                </a:lnTo>
                <a:lnTo>
                  <a:pt x="11126257" y="5894482"/>
                </a:lnTo>
                <a:lnTo>
                  <a:pt x="0" y="5404429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508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9D166EE-E3B4-462F-8588-6273BBC61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551317">
            <a:off x="3384250" y="-2846152"/>
            <a:ext cx="5873815" cy="11057877"/>
          </a:xfrm>
          <a:custGeom>
            <a:avLst/>
            <a:gdLst>
              <a:gd name="connsiteX0" fmla="*/ 477931 w 5763958"/>
              <a:gd name="connsiteY0" fmla="*/ 10851062 h 10851063"/>
              <a:gd name="connsiteX1" fmla="*/ 0 w 5763958"/>
              <a:gd name="connsiteY1" fmla="*/ 39 h 10851063"/>
              <a:gd name="connsiteX2" fmla="*/ 4077961 w 5763958"/>
              <a:gd name="connsiteY2" fmla="*/ 0 h 10851063"/>
              <a:gd name="connsiteX3" fmla="*/ 4078002 w 5763958"/>
              <a:gd name="connsiteY3" fmla="*/ 17 h 10851063"/>
              <a:gd name="connsiteX4" fmla="*/ 5725692 w 5763958"/>
              <a:gd name="connsiteY4" fmla="*/ 3 h 10851063"/>
              <a:gd name="connsiteX5" fmla="*/ 5759707 w 5763958"/>
              <a:gd name="connsiteY5" fmla="*/ 34019 h 10851063"/>
              <a:gd name="connsiteX6" fmla="*/ 5759706 w 5763958"/>
              <a:gd name="connsiteY6" fmla="*/ 10817143 h 10851063"/>
              <a:gd name="connsiteX7" fmla="*/ 5725691 w 5763958"/>
              <a:gd name="connsiteY7" fmla="*/ 10851062 h 10851063"/>
              <a:gd name="connsiteX8" fmla="*/ 5707930 w 5763958"/>
              <a:gd name="connsiteY8" fmla="*/ 10851062 h 10851063"/>
              <a:gd name="connsiteX9" fmla="*/ 5707930 w 5763958"/>
              <a:gd name="connsiteY9" fmla="*/ 10851063 h 10851063"/>
              <a:gd name="connsiteX10" fmla="*/ 1644941 w 5763958"/>
              <a:gd name="connsiteY10" fmla="*/ 10851063 h 10851063"/>
              <a:gd name="connsiteX11" fmla="*/ 1644938 w 5763958"/>
              <a:gd name="connsiteY11" fmla="*/ 10851062 h 108510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763958" h="10851063">
                <a:moveTo>
                  <a:pt x="477931" y="10851062"/>
                </a:moveTo>
                <a:lnTo>
                  <a:pt x="0" y="39"/>
                </a:lnTo>
                <a:lnTo>
                  <a:pt x="4077961" y="0"/>
                </a:lnTo>
                <a:lnTo>
                  <a:pt x="4078002" y="17"/>
                </a:lnTo>
                <a:lnTo>
                  <a:pt x="5725692" y="3"/>
                </a:lnTo>
                <a:cubicBezTo>
                  <a:pt x="5744458" y="56"/>
                  <a:pt x="5759659" y="15253"/>
                  <a:pt x="5759707" y="34019"/>
                </a:cubicBezTo>
                <a:cubicBezTo>
                  <a:pt x="5765376" y="1836874"/>
                  <a:pt x="5765376" y="9014302"/>
                  <a:pt x="5759706" y="10817143"/>
                </a:cubicBezTo>
                <a:cubicBezTo>
                  <a:pt x="5759599" y="10835871"/>
                  <a:pt x="5744419" y="10851013"/>
                  <a:pt x="5725691" y="10851062"/>
                </a:cubicBezTo>
                <a:lnTo>
                  <a:pt x="5707930" y="10851062"/>
                </a:lnTo>
                <a:lnTo>
                  <a:pt x="5707930" y="10851063"/>
                </a:lnTo>
                <a:lnTo>
                  <a:pt x="1644941" y="10851063"/>
                </a:lnTo>
                <a:lnTo>
                  <a:pt x="1644938" y="10851062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pic>
        <p:nvPicPr>
          <p:cNvPr id="4" name="Picture 3" descr="Vector background of vibrant colours splashing">
            <a:extLst>
              <a:ext uri="{FF2B5EF4-FFF2-40B4-BE49-F238E27FC236}">
                <a16:creationId xmlns:a16="http://schemas.microsoft.com/office/drawing/2014/main" id="{C06C61B6-8907-DEEC-6061-5032975479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3000"/>
          </a:blip>
          <a:srcRect t="23865" r="-9" b="-9"/>
          <a:stretch/>
        </p:blipFill>
        <p:spPr>
          <a:xfrm>
            <a:off x="671286" y="-7616"/>
            <a:ext cx="11303902" cy="5862304"/>
          </a:xfrm>
          <a:custGeom>
            <a:avLst/>
            <a:gdLst/>
            <a:ahLst/>
            <a:cxnLst/>
            <a:rect l="l" t="t" r="r" b="b"/>
            <a:pathLst>
              <a:path w="11092486" h="5752662">
                <a:moveTo>
                  <a:pt x="11092486" y="0"/>
                </a:moveTo>
                <a:lnTo>
                  <a:pt x="10913086" y="4074013"/>
                </a:lnTo>
                <a:lnTo>
                  <a:pt x="10913067" y="4074053"/>
                </a:lnTo>
                <a:lnTo>
                  <a:pt x="10840579" y="5720148"/>
                </a:lnTo>
                <a:cubicBezTo>
                  <a:pt x="10839700" y="5738894"/>
                  <a:pt x="10823849" y="5753411"/>
                  <a:pt x="10805099" y="5752633"/>
                </a:cubicBezTo>
                <a:cubicBezTo>
                  <a:pt x="9003741" y="5678968"/>
                  <a:pt x="1833265" y="5363145"/>
                  <a:pt x="32420" y="5278152"/>
                </a:cubicBezTo>
                <a:cubicBezTo>
                  <a:pt x="13715" y="5277221"/>
                  <a:pt x="-745" y="5261390"/>
                  <a:pt x="30" y="5242678"/>
                </a:cubicBezTo>
                <a:lnTo>
                  <a:pt x="812" y="5224934"/>
                </a:lnTo>
                <a:lnTo>
                  <a:pt x="811" y="5224934"/>
                </a:lnTo>
                <a:lnTo>
                  <a:pt x="179591" y="1165880"/>
                </a:lnTo>
                <a:lnTo>
                  <a:pt x="179592" y="1165877"/>
                </a:lnTo>
                <a:lnTo>
                  <a:pt x="230943" y="0"/>
                </a:lnTo>
                <a:close/>
              </a:path>
            </a:pathLst>
          </a:cu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28709E2B-5612-4EF3-8505-0270723FD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D3B743C-BB90-43EC-83AC-B8AD27887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60A049AC-DBC5-4C0E-90E2-52A81F06BA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5960AA9D-4C2F-45F7-B2E2-7E43D09163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0133386-276B-4C86-8AB7-4B6BEF032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372D145-9758-5BA7-AA72-841103324ADF}"/>
              </a:ext>
            </a:extLst>
          </p:cNvPr>
          <p:cNvSpPr txBox="1"/>
          <p:nvPr/>
        </p:nvSpPr>
        <p:spPr>
          <a:xfrm>
            <a:off x="8993757" y="6016206"/>
            <a:ext cx="3810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Kayleigh Thieme</a:t>
            </a:r>
          </a:p>
        </p:txBody>
      </p:sp>
      <p:pic>
        <p:nvPicPr>
          <p:cNvPr id="3" name="Picture 5" descr="Logo&#10;&#10;Description automatically generated">
            <a:extLst>
              <a:ext uri="{FF2B5EF4-FFF2-40B4-BE49-F238E27FC236}">
                <a16:creationId xmlns:a16="http://schemas.microsoft.com/office/drawing/2014/main" id="{F33C66B5-A0FD-B972-1F6A-EF714A7287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5683" y="3142758"/>
            <a:ext cx="5302369" cy="32466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9170C07-3795-429A-55EC-0214EE3476E0}"/>
              </a:ext>
            </a:extLst>
          </p:cNvPr>
          <p:cNvSpPr txBox="1"/>
          <p:nvPr/>
        </p:nvSpPr>
        <p:spPr>
          <a:xfrm>
            <a:off x="4466326" y="6383907"/>
            <a:ext cx="45339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(Amazon, 2022)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6BAE6-4064-A78F-7875-66CC699B4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look at?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C5E41E8-BBDB-6369-9069-06D74C261415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219200" y="2168278"/>
          <a:ext cx="4702921" cy="40086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6FDC5E-5734-5708-86A4-E81DF9D85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74371" y="2168278"/>
            <a:ext cx="4782699" cy="40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WHY?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Each element contributes to the sustainability of the company.</a:t>
            </a:r>
          </a:p>
        </p:txBody>
      </p:sp>
    </p:spTree>
    <p:extLst>
      <p:ext uri="{BB962C8B-B14F-4D97-AF65-F5344CB8AC3E}">
        <p14:creationId xmlns:p14="http://schemas.microsoft.com/office/powerpoint/2010/main" val="2563681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E120D-A5C2-7E19-0A72-45313F38C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332" y="-785063"/>
            <a:ext cx="9493249" cy="1577975"/>
          </a:xfrm>
        </p:spPr>
        <p:txBody>
          <a:bodyPr/>
          <a:lstStyle/>
          <a:p>
            <a:r>
              <a:rPr lang="en-GB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9804E-DEF6-4F42-273B-6DB27BA8C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876" y="621503"/>
            <a:ext cx="7868609" cy="47168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/>
            <a:r>
              <a:rPr lang="en-GB" dirty="0"/>
              <a:t>Jeff Benzos</a:t>
            </a:r>
          </a:p>
          <a:p>
            <a:pPr marL="285750" indent="-285750"/>
            <a:r>
              <a:rPr lang="en-GB" dirty="0"/>
              <a:t>1994 – </a:t>
            </a:r>
            <a:r>
              <a:rPr lang="en-GB" err="1"/>
              <a:t>Cadbara</a:t>
            </a:r>
            <a:r>
              <a:rPr lang="en-GB" dirty="0"/>
              <a:t>: selling books</a:t>
            </a:r>
          </a:p>
          <a:p>
            <a:pPr marL="285750" indent="-285750"/>
            <a:r>
              <a:rPr lang="en-GB" dirty="0">
                <a:ea typeface="+mn-lt"/>
                <a:cs typeface="+mn-lt"/>
              </a:rPr>
              <a:t>Amazon- 1995</a:t>
            </a:r>
          </a:p>
          <a:p>
            <a:pPr marL="285750" indent="-285750"/>
            <a:r>
              <a:rPr lang="en-GB" dirty="0">
                <a:ea typeface="+mn-lt"/>
                <a:cs typeface="+mn-lt"/>
              </a:rPr>
              <a:t>Why? - "large worldwide demand for literature" (</a:t>
            </a:r>
            <a:r>
              <a:rPr lang="en-GB" dirty="0" err="1">
                <a:ea typeface="+mn-lt"/>
                <a:cs typeface="+mn-lt"/>
              </a:rPr>
              <a:t>Ecomcrew</a:t>
            </a:r>
            <a:r>
              <a:rPr lang="en-GB" dirty="0">
                <a:ea typeface="+mn-lt"/>
                <a:cs typeface="+mn-lt"/>
              </a:rPr>
              <a:t>, 2022)</a:t>
            </a:r>
            <a:endParaRPr lang="en-GB" dirty="0"/>
          </a:p>
          <a:p>
            <a:pPr marL="285750" indent="-285750"/>
            <a:r>
              <a:rPr lang="en-GB" dirty="0"/>
              <a:t>July 16th 1995 – Amazon.com</a:t>
            </a:r>
          </a:p>
          <a:p>
            <a:pPr marL="285750" indent="-285750"/>
            <a:r>
              <a:rPr lang="en-GB" dirty="0"/>
              <a:t>"today, the company sells everything from books to groceries to shipping container houses" ( McFadden, 2021)</a:t>
            </a:r>
          </a:p>
          <a:p>
            <a:pPr marL="285750" indent="-285750"/>
            <a:r>
              <a:rPr lang="en-GB" dirty="0"/>
              <a:t>1998 – computer games and music</a:t>
            </a:r>
          </a:p>
          <a:p>
            <a:pPr marL="285750" indent="-285750"/>
            <a:r>
              <a:rPr lang="en-GB" dirty="0"/>
              <a:t>2000 – consumer electronics, video games, software, home-improvement items</a:t>
            </a:r>
          </a:p>
          <a:p>
            <a:pPr marL="285750" indent="-285750"/>
            <a:r>
              <a:rPr lang="en-GB" dirty="0"/>
              <a:t>Mid 2000's – Amazon Web Services (AWS)</a:t>
            </a:r>
          </a:p>
          <a:p>
            <a:pPr marL="285750" indent="-285750"/>
            <a:r>
              <a:rPr lang="en-GB" dirty="0"/>
              <a:t>2007 – unveiling of the first kindle e-readers </a:t>
            </a:r>
          </a:p>
          <a:p>
            <a:pPr marL="285750" indent="-285750"/>
            <a:r>
              <a:rPr lang="en-GB" dirty="0" err="1"/>
              <a:t>Feburary</a:t>
            </a:r>
            <a:r>
              <a:rPr lang="en-GB" dirty="0"/>
              <a:t> 2005 – Amazon Prime</a:t>
            </a:r>
            <a:endParaRPr lang="en"/>
          </a:p>
          <a:p>
            <a:pPr marL="285750" indent="-285750"/>
            <a:r>
              <a:rPr lang="en" dirty="0">
                <a:ea typeface="+mn-lt"/>
                <a:cs typeface="+mn-lt"/>
              </a:rPr>
              <a:t>"Amazon opened its first checkout-free convenience store in </a:t>
            </a:r>
            <a:r>
              <a:rPr lang="en" dirty="0" err="1">
                <a:ea typeface="+mn-lt"/>
                <a:cs typeface="+mn-lt"/>
              </a:rPr>
              <a:t>Ealing</a:t>
            </a:r>
            <a:r>
              <a:rPr lang="en" dirty="0">
                <a:ea typeface="+mn-lt"/>
                <a:cs typeface="+mn-lt"/>
              </a:rPr>
              <a:t> in March last year, its first physical retail site outside North America"  (Nott, 2022)</a:t>
            </a:r>
            <a:endParaRPr lang="en" sz="1400" dirty="0"/>
          </a:p>
          <a:p>
            <a:endParaRPr lang="en-GB" dirty="0"/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3FDA12BA-A3D2-8C29-2EF9-7B15FFBD8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6136" y="767341"/>
            <a:ext cx="4511614" cy="44175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9A46C9-D742-6A05-4E21-43DEB4526F42}"/>
              </a:ext>
            </a:extLst>
          </p:cNvPr>
          <p:cNvSpPr txBox="1"/>
          <p:nvPr/>
        </p:nvSpPr>
        <p:spPr>
          <a:xfrm>
            <a:off x="9930082" y="5194541"/>
            <a:ext cx="3695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Ecomcrew</a:t>
            </a:r>
            <a:r>
              <a:rPr lang="en-GB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482980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FFCB3-D3DC-E77E-5C21-E0A7FFD78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43" y="-511894"/>
            <a:ext cx="9493249" cy="1577975"/>
          </a:xfrm>
        </p:spPr>
        <p:txBody>
          <a:bodyPr/>
          <a:lstStyle/>
          <a:p>
            <a:r>
              <a:rPr lang="en-GB" dirty="0"/>
              <a:t>Goals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2572B-674B-BA90-4302-2FAB7EEB7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257" y="1282862"/>
            <a:ext cx="4806233" cy="18557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/>
              <a:t>Three Principles:</a:t>
            </a:r>
            <a:endParaRPr lang="en-US" sz="1800" dirty="0"/>
          </a:p>
          <a:p>
            <a:pPr marL="342900" indent="-342900">
              <a:buAutoNum type="arabicPeriod"/>
            </a:pPr>
            <a:r>
              <a:rPr lang="en-GB" sz="1800" dirty="0"/>
              <a:t>Long-term thinking</a:t>
            </a:r>
          </a:p>
          <a:p>
            <a:pPr marL="342900" indent="-342900">
              <a:buAutoNum type="arabicPeriod"/>
            </a:pPr>
            <a:r>
              <a:rPr lang="en-GB" sz="1800" dirty="0"/>
              <a:t>Passion for invention</a:t>
            </a:r>
          </a:p>
          <a:p>
            <a:pPr marL="342900" indent="-342900">
              <a:buAutoNum type="arabicPeriod"/>
            </a:pPr>
            <a:r>
              <a:rPr lang="en-GB" sz="1800" dirty="0"/>
              <a:t>Customer obsession rather than competitor focus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9001A3-60FB-2E90-0B03-45244E1E393C}"/>
              </a:ext>
            </a:extLst>
          </p:cNvPr>
          <p:cNvSpPr txBox="1"/>
          <p:nvPr/>
        </p:nvSpPr>
        <p:spPr>
          <a:xfrm>
            <a:off x="6379953" y="1114963"/>
            <a:ext cx="752475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Looking at tasks: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One-way-door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Two-way-door</a:t>
            </a:r>
            <a:r>
              <a:rPr lang="en-GB" dirty="0"/>
              <a:t> </a:t>
            </a:r>
          </a:p>
        </p:txBody>
      </p:sp>
      <p:pic>
        <p:nvPicPr>
          <p:cNvPr id="5" name="Picture 5" descr="A picture containing stationary&#10;&#10;Description automatically generated">
            <a:extLst>
              <a:ext uri="{FF2B5EF4-FFF2-40B4-BE49-F238E27FC236}">
                <a16:creationId xmlns:a16="http://schemas.microsoft.com/office/drawing/2014/main" id="{EC0CE855-BA3F-7F91-9029-B9F3629B7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7569" y="1968260"/>
            <a:ext cx="744748" cy="491706"/>
          </a:xfrm>
          <a:prstGeom prst="rect">
            <a:avLst/>
          </a:prstGeom>
        </p:spPr>
      </p:pic>
      <p:pic>
        <p:nvPicPr>
          <p:cNvPr id="6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B662B595-5B40-1DF5-3DEE-7540E7B5F6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7570" y="1465660"/>
            <a:ext cx="485956" cy="5048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9178AB-B018-56D2-1B58-B8CD75A2E5A5}"/>
              </a:ext>
            </a:extLst>
          </p:cNvPr>
          <p:cNvSpPr txBox="1"/>
          <p:nvPr/>
        </p:nvSpPr>
        <p:spPr>
          <a:xfrm>
            <a:off x="798663" y="3972104"/>
            <a:ext cx="438221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Amazon: "Our vision is to be earth's most customer-centric company; to build a place where people can come to find and discover anything they might want to buy online" (Comparably, 2020)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F87F1F-B59C-3FA3-4D67-97F6DFC594EE}"/>
              </a:ext>
            </a:extLst>
          </p:cNvPr>
          <p:cNvSpPr txBox="1"/>
          <p:nvPr/>
        </p:nvSpPr>
        <p:spPr>
          <a:xfrm>
            <a:off x="800100" y="5010150"/>
            <a:ext cx="10515600" cy="12954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7357C2-803D-33F2-4801-DD73E4FC5D29}"/>
              </a:ext>
            </a:extLst>
          </p:cNvPr>
          <p:cNvSpPr txBox="1"/>
          <p:nvPr/>
        </p:nvSpPr>
        <p:spPr>
          <a:xfrm>
            <a:off x="6372764" y="3062018"/>
            <a:ext cx="611505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Amazon Values: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Deliver Results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Learn and be curious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Hire the best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Bias for action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The highest standards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Ownership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Customer obsession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Invent and simplify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Earn trust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Think big</a:t>
            </a:r>
          </a:p>
        </p:txBody>
      </p:sp>
    </p:spTree>
    <p:extLst>
      <p:ext uri="{BB962C8B-B14F-4D97-AF65-F5344CB8AC3E}">
        <p14:creationId xmlns:p14="http://schemas.microsoft.com/office/powerpoint/2010/main" val="3749596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46B26-0F00-AF04-36BE-4AFDBDE30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1" y="-583780"/>
            <a:ext cx="9493249" cy="1577975"/>
          </a:xfrm>
        </p:spPr>
        <p:txBody>
          <a:bodyPr/>
          <a:lstStyle/>
          <a:p>
            <a:r>
              <a:rPr lang="en-GB" dirty="0"/>
              <a:t>PESTEL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DB968F-DC7A-7A98-B5E4-7259F6F97968}"/>
              </a:ext>
            </a:extLst>
          </p:cNvPr>
          <p:cNvSpPr txBox="1"/>
          <p:nvPr/>
        </p:nvSpPr>
        <p:spPr>
          <a:xfrm>
            <a:off x="3423249" y="828853"/>
            <a:ext cx="51435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highlight>
                  <a:srgbClr val="FFFF00"/>
                </a:highlight>
                <a:latin typeface="Franklin Gothic Heavy"/>
              </a:rPr>
              <a:t>P</a:t>
            </a:r>
            <a:r>
              <a:rPr lang="en-GB" sz="2400" dirty="0"/>
              <a:t> - Political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52DE1E-9350-0376-64D6-8B6FFCD1C2D2}"/>
              </a:ext>
            </a:extLst>
          </p:cNvPr>
          <p:cNvSpPr txBox="1"/>
          <p:nvPr/>
        </p:nvSpPr>
        <p:spPr>
          <a:xfrm>
            <a:off x="3427203" y="1717015"/>
            <a:ext cx="478155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highlight>
                  <a:srgbClr val="FFFF00"/>
                </a:highlight>
                <a:latin typeface="Franklin Gothic Heavy"/>
              </a:rPr>
              <a:t>E</a:t>
            </a:r>
            <a:r>
              <a:rPr lang="en-GB" sz="4400" dirty="0"/>
              <a:t> </a:t>
            </a:r>
            <a:r>
              <a:rPr lang="en-GB" sz="2400" dirty="0"/>
              <a:t>- Ecological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C8CB22-4626-641B-EDB3-0B3DE17E840D}"/>
              </a:ext>
            </a:extLst>
          </p:cNvPr>
          <p:cNvSpPr txBox="1"/>
          <p:nvPr/>
        </p:nvSpPr>
        <p:spPr>
          <a:xfrm>
            <a:off x="3428641" y="2547308"/>
            <a:ext cx="58674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highlight>
                  <a:srgbClr val="FFFF00"/>
                </a:highlight>
                <a:latin typeface="Franklin Gothic Heavy"/>
              </a:rPr>
              <a:t>S</a:t>
            </a:r>
            <a:r>
              <a:rPr lang="en-GB" sz="2400" dirty="0"/>
              <a:t> – Social</a:t>
            </a:r>
            <a:r>
              <a:rPr lang="en-GB" dirty="0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F32986-76A8-C31D-5548-16AD501971E0}"/>
              </a:ext>
            </a:extLst>
          </p:cNvPr>
          <p:cNvSpPr txBox="1"/>
          <p:nvPr/>
        </p:nvSpPr>
        <p:spPr>
          <a:xfrm>
            <a:off x="3450926" y="3386947"/>
            <a:ext cx="52959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highlight>
                  <a:srgbClr val="FFFF00"/>
                </a:highlight>
                <a:latin typeface="Franklin Gothic Heavy"/>
              </a:rPr>
              <a:t>T</a:t>
            </a:r>
            <a:r>
              <a:rPr lang="en-GB" sz="2400" dirty="0">
                <a:latin typeface="Franklin Gothic Heavy"/>
              </a:rPr>
              <a:t> </a:t>
            </a:r>
            <a:r>
              <a:rPr lang="en-GB" sz="2400" dirty="0"/>
              <a:t>- Technological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A297EE-A4A9-5C67-37D3-48A5A5D21AF0}"/>
              </a:ext>
            </a:extLst>
          </p:cNvPr>
          <p:cNvSpPr txBox="1"/>
          <p:nvPr/>
        </p:nvSpPr>
        <p:spPr>
          <a:xfrm>
            <a:off x="3452004" y="4269718"/>
            <a:ext cx="53340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highlight>
                  <a:srgbClr val="FFFF00"/>
                </a:highlight>
                <a:latin typeface="Franklin Gothic Heavy"/>
              </a:rPr>
              <a:t>E</a:t>
            </a:r>
            <a:r>
              <a:rPr lang="en-GB" sz="2400" dirty="0"/>
              <a:t> - Economic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7E7C03-67C9-8DD8-D91D-0DD3B5A1DBC1}"/>
              </a:ext>
            </a:extLst>
          </p:cNvPr>
          <p:cNvSpPr txBox="1"/>
          <p:nvPr/>
        </p:nvSpPr>
        <p:spPr>
          <a:xfrm>
            <a:off x="3429718" y="5207121"/>
            <a:ext cx="577215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highlight>
                  <a:srgbClr val="FFFF00"/>
                </a:highlight>
                <a:latin typeface="Franklin Gothic Heavy"/>
              </a:rPr>
              <a:t>L</a:t>
            </a:r>
            <a:r>
              <a:rPr lang="en-GB" sz="2400" dirty="0"/>
              <a:t> - Legal</a:t>
            </a:r>
          </a:p>
        </p:txBody>
      </p:sp>
    </p:spTree>
    <p:extLst>
      <p:ext uri="{BB962C8B-B14F-4D97-AF65-F5344CB8AC3E}">
        <p14:creationId xmlns:p14="http://schemas.microsoft.com/office/powerpoint/2010/main" val="2426497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0FBA5D-3C8A-4C32-B7D0-B45D4B660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24C0170-3916-4625-8190-2E3BF113A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103" y="487315"/>
            <a:ext cx="10912569" cy="5791049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3CE7398-691E-4D63-BCA9-06B1A5F66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910" y="568496"/>
            <a:ext cx="10664180" cy="5643595"/>
          </a:xfrm>
          <a:custGeom>
            <a:avLst/>
            <a:gdLst>
              <a:gd name="connsiteX0" fmla="*/ 7523612 w 10307628"/>
              <a:gd name="connsiteY0" fmla="*/ 0 h 5643595"/>
              <a:gd name="connsiteX1" fmla="*/ 7564336 w 10307628"/>
              <a:gd name="connsiteY1" fmla="*/ 814 h 5643595"/>
              <a:gd name="connsiteX2" fmla="*/ 7617236 w 10307628"/>
              <a:gd name="connsiteY2" fmla="*/ 6056 h 5643595"/>
              <a:gd name="connsiteX3" fmla="*/ 7672131 w 10307628"/>
              <a:gd name="connsiteY3" fmla="*/ 18215 h 5643595"/>
              <a:gd name="connsiteX4" fmla="*/ 7725823 w 10307628"/>
              <a:gd name="connsiteY4" fmla="*/ 28825 h 5643595"/>
              <a:gd name="connsiteX5" fmla="*/ 7821953 w 10307628"/>
              <a:gd name="connsiteY5" fmla="*/ 28825 h 5643595"/>
              <a:gd name="connsiteX6" fmla="*/ 8546161 w 10307628"/>
              <a:gd name="connsiteY6" fmla="*/ 28825 h 5643595"/>
              <a:gd name="connsiteX7" fmla="*/ 8600506 w 10307628"/>
              <a:gd name="connsiteY7" fmla="*/ 18870 h 5643595"/>
              <a:gd name="connsiteX8" fmla="*/ 8653340 w 10307628"/>
              <a:gd name="connsiteY8" fmla="*/ 28825 h 5643595"/>
              <a:gd name="connsiteX9" fmla="*/ 10272011 w 10307628"/>
              <a:gd name="connsiteY9" fmla="*/ 28825 h 5643595"/>
              <a:gd name="connsiteX10" fmla="*/ 10307628 w 10307628"/>
              <a:gd name="connsiteY10" fmla="*/ 64204 h 5643595"/>
              <a:gd name="connsiteX11" fmla="*/ 10307628 w 10307628"/>
              <a:gd name="connsiteY11" fmla="*/ 2653338 h 5643595"/>
              <a:gd name="connsiteX12" fmla="*/ 10307628 w 10307628"/>
              <a:gd name="connsiteY12" fmla="*/ 2970007 h 5643595"/>
              <a:gd name="connsiteX13" fmla="*/ 10307628 w 10307628"/>
              <a:gd name="connsiteY13" fmla="*/ 5559141 h 5643595"/>
              <a:gd name="connsiteX14" fmla="*/ 10272011 w 10307628"/>
              <a:gd name="connsiteY14" fmla="*/ 5594621 h 5643595"/>
              <a:gd name="connsiteX15" fmla="*/ 6443177 w 10307628"/>
              <a:gd name="connsiteY15" fmla="*/ 5594621 h 5643595"/>
              <a:gd name="connsiteX16" fmla="*/ 4119673 w 10307628"/>
              <a:gd name="connsiteY16" fmla="*/ 5594621 h 5643595"/>
              <a:gd name="connsiteX17" fmla="*/ 4118280 w 10307628"/>
              <a:gd name="connsiteY17" fmla="*/ 5594853 h 5643595"/>
              <a:gd name="connsiteX18" fmla="*/ 3917240 w 10307628"/>
              <a:gd name="connsiteY18" fmla="*/ 5594778 h 5643595"/>
              <a:gd name="connsiteX19" fmla="*/ 3884156 w 10307628"/>
              <a:gd name="connsiteY19" fmla="*/ 5594621 h 5643595"/>
              <a:gd name="connsiteX20" fmla="*/ 3470148 w 10307628"/>
              <a:gd name="connsiteY20" fmla="*/ 5594621 h 5643595"/>
              <a:gd name="connsiteX21" fmla="*/ 2841591 w 10307628"/>
              <a:gd name="connsiteY21" fmla="*/ 5594621 h 5643595"/>
              <a:gd name="connsiteX22" fmla="*/ 2114476 w 10307628"/>
              <a:gd name="connsiteY22" fmla="*/ 5594621 h 5643595"/>
              <a:gd name="connsiteX23" fmla="*/ 2097071 w 10307628"/>
              <a:gd name="connsiteY23" fmla="*/ 5596192 h 5643595"/>
              <a:gd name="connsiteX24" fmla="*/ 2029282 w 10307628"/>
              <a:gd name="connsiteY24" fmla="*/ 5605909 h 5643595"/>
              <a:gd name="connsiteX25" fmla="*/ 2014804 w 10307628"/>
              <a:gd name="connsiteY25" fmla="*/ 5611360 h 5643595"/>
              <a:gd name="connsiteX26" fmla="*/ 1997908 w 10307628"/>
              <a:gd name="connsiteY26" fmla="*/ 5606704 h 5643595"/>
              <a:gd name="connsiteX27" fmla="*/ 1992883 w 10307628"/>
              <a:gd name="connsiteY27" fmla="*/ 5602137 h 5643595"/>
              <a:gd name="connsiteX28" fmla="*/ 1938960 w 10307628"/>
              <a:gd name="connsiteY28" fmla="*/ 5611206 h 5643595"/>
              <a:gd name="connsiteX29" fmla="*/ 1932440 w 10307628"/>
              <a:gd name="connsiteY29" fmla="*/ 5611460 h 5643595"/>
              <a:gd name="connsiteX30" fmla="*/ 1887491 w 10307628"/>
              <a:gd name="connsiteY30" fmla="*/ 5610177 h 5643595"/>
              <a:gd name="connsiteX31" fmla="*/ 1820635 w 10307628"/>
              <a:gd name="connsiteY31" fmla="*/ 5603551 h 5643595"/>
              <a:gd name="connsiteX32" fmla="*/ 1799173 w 10307628"/>
              <a:gd name="connsiteY32" fmla="*/ 5594621 h 5643595"/>
              <a:gd name="connsiteX33" fmla="*/ 1548815 w 10307628"/>
              <a:gd name="connsiteY33" fmla="*/ 5594621 h 5643595"/>
              <a:gd name="connsiteX34" fmla="*/ 1541980 w 10307628"/>
              <a:gd name="connsiteY34" fmla="*/ 5596003 h 5643595"/>
              <a:gd name="connsiteX35" fmla="*/ 1537680 w 10307628"/>
              <a:gd name="connsiteY35" fmla="*/ 5605733 h 5643595"/>
              <a:gd name="connsiteX36" fmla="*/ 1514498 w 10307628"/>
              <a:gd name="connsiteY36" fmla="*/ 5602486 h 5643595"/>
              <a:gd name="connsiteX37" fmla="*/ 1510445 w 10307628"/>
              <a:gd name="connsiteY37" fmla="*/ 5601724 h 5643595"/>
              <a:gd name="connsiteX38" fmla="*/ 1495380 w 10307628"/>
              <a:gd name="connsiteY38" fmla="*/ 5603076 h 5643595"/>
              <a:gd name="connsiteX39" fmla="*/ 1489703 w 10307628"/>
              <a:gd name="connsiteY39" fmla="*/ 5597953 h 5643595"/>
              <a:gd name="connsiteX40" fmla="*/ 1438669 w 10307628"/>
              <a:gd name="connsiteY40" fmla="*/ 5600070 h 5643595"/>
              <a:gd name="connsiteX41" fmla="*/ 1341411 w 10307628"/>
              <a:gd name="connsiteY41" fmla="*/ 5613769 h 5643595"/>
              <a:gd name="connsiteX42" fmla="*/ 1326425 w 10307628"/>
              <a:gd name="connsiteY42" fmla="*/ 5619375 h 5643595"/>
              <a:gd name="connsiteX43" fmla="*/ 1227256 w 10307628"/>
              <a:gd name="connsiteY43" fmla="*/ 5628327 h 5643595"/>
              <a:gd name="connsiteX44" fmla="*/ 1159467 w 10307628"/>
              <a:gd name="connsiteY44" fmla="*/ 5638044 h 5643595"/>
              <a:gd name="connsiteX45" fmla="*/ 1144990 w 10307628"/>
              <a:gd name="connsiteY45" fmla="*/ 5643495 h 5643595"/>
              <a:gd name="connsiteX46" fmla="*/ 1128094 w 10307628"/>
              <a:gd name="connsiteY46" fmla="*/ 5638839 h 5643595"/>
              <a:gd name="connsiteX47" fmla="*/ 1123068 w 10307628"/>
              <a:gd name="connsiteY47" fmla="*/ 5634272 h 5643595"/>
              <a:gd name="connsiteX48" fmla="*/ 1069146 w 10307628"/>
              <a:gd name="connsiteY48" fmla="*/ 5643341 h 5643595"/>
              <a:gd name="connsiteX49" fmla="*/ 1062626 w 10307628"/>
              <a:gd name="connsiteY49" fmla="*/ 5643595 h 5643595"/>
              <a:gd name="connsiteX50" fmla="*/ 1017678 w 10307628"/>
              <a:gd name="connsiteY50" fmla="*/ 5642312 h 5643595"/>
              <a:gd name="connsiteX51" fmla="*/ 950822 w 10307628"/>
              <a:gd name="connsiteY51" fmla="*/ 5635687 h 5643595"/>
              <a:gd name="connsiteX52" fmla="*/ 881443 w 10307628"/>
              <a:gd name="connsiteY52" fmla="*/ 5620321 h 5643595"/>
              <a:gd name="connsiteX53" fmla="*/ 841388 w 10307628"/>
              <a:gd name="connsiteY53" fmla="*/ 5614082 h 5643595"/>
              <a:gd name="connsiteX54" fmla="*/ 813523 w 10307628"/>
              <a:gd name="connsiteY54" fmla="*/ 5606907 h 5643595"/>
              <a:gd name="connsiteX55" fmla="*/ 735712 w 10307628"/>
              <a:gd name="connsiteY55" fmla="*/ 5602820 h 5643595"/>
              <a:gd name="connsiteX56" fmla="*/ 603858 w 10307628"/>
              <a:gd name="connsiteY56" fmla="*/ 5601972 h 5643595"/>
              <a:gd name="connsiteX57" fmla="*/ 571767 w 10307628"/>
              <a:gd name="connsiteY57" fmla="*/ 5598288 h 5643595"/>
              <a:gd name="connsiteX58" fmla="*/ 558333 w 10307628"/>
              <a:gd name="connsiteY58" fmla="*/ 5594621 h 5643595"/>
              <a:gd name="connsiteX59" fmla="*/ 33335 w 10307628"/>
              <a:gd name="connsiteY59" fmla="*/ 5594621 h 5643595"/>
              <a:gd name="connsiteX60" fmla="*/ 33335 w 10307628"/>
              <a:gd name="connsiteY60" fmla="*/ 5592586 h 5643595"/>
              <a:gd name="connsiteX61" fmla="*/ 9849 w 10307628"/>
              <a:gd name="connsiteY61" fmla="*/ 5582821 h 5643595"/>
              <a:gd name="connsiteX62" fmla="*/ 0 w 10307628"/>
              <a:gd name="connsiteY62" fmla="*/ 5559138 h 5643595"/>
              <a:gd name="connsiteX63" fmla="*/ 0 w 10307628"/>
              <a:gd name="connsiteY63" fmla="*/ 2822796 h 5643595"/>
              <a:gd name="connsiteX64" fmla="*/ 4140 w 10307628"/>
              <a:gd name="connsiteY64" fmla="*/ 2814726 h 5643595"/>
              <a:gd name="connsiteX65" fmla="*/ 37 w 10307628"/>
              <a:gd name="connsiteY65" fmla="*/ 2804856 h 5643595"/>
              <a:gd name="connsiteX66" fmla="*/ 37 w 10307628"/>
              <a:gd name="connsiteY66" fmla="*/ 58894 h 5643595"/>
              <a:gd name="connsiteX67" fmla="*/ 9918 w 10307628"/>
              <a:gd name="connsiteY67" fmla="*/ 35273 h 5643595"/>
              <a:gd name="connsiteX68" fmla="*/ 33335 w 10307628"/>
              <a:gd name="connsiteY68" fmla="*/ 25556 h 5643595"/>
              <a:gd name="connsiteX69" fmla="*/ 33335 w 10307628"/>
              <a:gd name="connsiteY69" fmla="*/ 20985 h 5643595"/>
              <a:gd name="connsiteX70" fmla="*/ 6462044 w 10307628"/>
              <a:gd name="connsiteY70" fmla="*/ 25681 h 5643595"/>
              <a:gd name="connsiteX71" fmla="*/ 6534914 w 10307628"/>
              <a:gd name="connsiteY71" fmla="*/ 17249 h 5643595"/>
              <a:gd name="connsiteX72" fmla="*/ 6567445 w 10307628"/>
              <a:gd name="connsiteY72" fmla="*/ 17095 h 5643595"/>
              <a:gd name="connsiteX73" fmla="*/ 6588109 w 10307628"/>
              <a:gd name="connsiteY73" fmla="*/ 17800 h 5643595"/>
              <a:gd name="connsiteX74" fmla="*/ 6595145 w 10307628"/>
              <a:gd name="connsiteY74" fmla="*/ 25835 h 5643595"/>
              <a:gd name="connsiteX75" fmla="*/ 6689366 w 10307628"/>
              <a:gd name="connsiteY75" fmla="*/ 28825 h 5643595"/>
              <a:gd name="connsiteX76" fmla="*/ 6775363 w 10307628"/>
              <a:gd name="connsiteY76" fmla="*/ 25305 h 5643595"/>
              <a:gd name="connsiteX77" fmla="*/ 6788137 w 10307628"/>
              <a:gd name="connsiteY77" fmla="*/ 28825 h 5643595"/>
              <a:gd name="connsiteX78" fmla="*/ 6876098 w 10307628"/>
              <a:gd name="connsiteY78" fmla="*/ 26241 h 5643595"/>
              <a:gd name="connsiteX79" fmla="*/ 6902171 w 10307628"/>
              <a:gd name="connsiteY79" fmla="*/ 28825 h 5643595"/>
              <a:gd name="connsiteX80" fmla="*/ 7255611 w 10307628"/>
              <a:gd name="connsiteY80" fmla="*/ 28825 h 5643595"/>
              <a:gd name="connsiteX81" fmla="*/ 7266027 w 10307628"/>
              <a:gd name="connsiteY81" fmla="*/ 26513 h 5643595"/>
              <a:gd name="connsiteX82" fmla="*/ 7320041 w 10307628"/>
              <a:gd name="connsiteY82" fmla="*/ 18963 h 5643595"/>
              <a:gd name="connsiteX83" fmla="*/ 7398508 w 10307628"/>
              <a:gd name="connsiteY83" fmla="*/ 11880 h 5643595"/>
              <a:gd name="connsiteX84" fmla="*/ 7452146 w 10307628"/>
              <a:gd name="connsiteY84" fmla="*/ 4191 h 5643595"/>
              <a:gd name="connsiteX85" fmla="*/ 7480946 w 10307628"/>
              <a:gd name="connsiteY85" fmla="*/ 7176 h 5643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10307628" h="5643595">
                <a:moveTo>
                  <a:pt x="7523612" y="0"/>
                </a:moveTo>
                <a:lnTo>
                  <a:pt x="7564336" y="814"/>
                </a:lnTo>
                <a:lnTo>
                  <a:pt x="7617236" y="6056"/>
                </a:lnTo>
                <a:cubicBezTo>
                  <a:pt x="7634734" y="10110"/>
                  <a:pt x="7650532" y="26698"/>
                  <a:pt x="7672131" y="18215"/>
                </a:cubicBezTo>
                <a:lnTo>
                  <a:pt x="7725823" y="28825"/>
                </a:lnTo>
                <a:lnTo>
                  <a:pt x="7821953" y="28825"/>
                </a:lnTo>
                <a:lnTo>
                  <a:pt x="8546161" y="28825"/>
                </a:lnTo>
                <a:cubicBezTo>
                  <a:pt x="8564276" y="25507"/>
                  <a:pt x="8570853" y="19308"/>
                  <a:pt x="8600506" y="18870"/>
                </a:cubicBezTo>
                <a:lnTo>
                  <a:pt x="8653340" y="28825"/>
                </a:lnTo>
                <a:lnTo>
                  <a:pt x="10272011" y="28825"/>
                </a:lnTo>
                <a:cubicBezTo>
                  <a:pt x="10291620" y="28876"/>
                  <a:pt x="10307516" y="44670"/>
                  <a:pt x="10307628" y="64204"/>
                </a:cubicBezTo>
                <a:lnTo>
                  <a:pt x="10307628" y="2653338"/>
                </a:lnTo>
                <a:lnTo>
                  <a:pt x="10307628" y="2970007"/>
                </a:lnTo>
                <a:lnTo>
                  <a:pt x="10307628" y="5559141"/>
                </a:lnTo>
                <a:cubicBezTo>
                  <a:pt x="10307578" y="5578714"/>
                  <a:pt x="10291661" y="5594566"/>
                  <a:pt x="10272011" y="5594621"/>
                </a:cubicBezTo>
                <a:lnTo>
                  <a:pt x="6443177" y="5594621"/>
                </a:lnTo>
                <a:lnTo>
                  <a:pt x="4119673" y="5594621"/>
                </a:lnTo>
                <a:lnTo>
                  <a:pt x="4118280" y="5594853"/>
                </a:lnTo>
                <a:cubicBezTo>
                  <a:pt x="4063035" y="5600785"/>
                  <a:pt x="3909904" y="5601986"/>
                  <a:pt x="3917240" y="5594778"/>
                </a:cubicBezTo>
                <a:lnTo>
                  <a:pt x="3884156" y="5594621"/>
                </a:lnTo>
                <a:lnTo>
                  <a:pt x="3470148" y="5594621"/>
                </a:lnTo>
                <a:lnTo>
                  <a:pt x="2841591" y="5594621"/>
                </a:lnTo>
                <a:lnTo>
                  <a:pt x="2114476" y="5594621"/>
                </a:lnTo>
                <a:lnTo>
                  <a:pt x="2097071" y="5596192"/>
                </a:lnTo>
                <a:lnTo>
                  <a:pt x="2029282" y="5605909"/>
                </a:lnTo>
                <a:lnTo>
                  <a:pt x="2014804" y="5611360"/>
                </a:lnTo>
                <a:lnTo>
                  <a:pt x="1997908" y="5606704"/>
                </a:lnTo>
                <a:cubicBezTo>
                  <a:pt x="1995831" y="5605333"/>
                  <a:pt x="1994139" y="5603792"/>
                  <a:pt x="1992883" y="5602137"/>
                </a:cubicBezTo>
                <a:lnTo>
                  <a:pt x="1938960" y="5611206"/>
                </a:lnTo>
                <a:lnTo>
                  <a:pt x="1932440" y="5611460"/>
                </a:lnTo>
                <a:lnTo>
                  <a:pt x="1887491" y="5610177"/>
                </a:lnTo>
                <a:lnTo>
                  <a:pt x="1820635" y="5603551"/>
                </a:lnTo>
                <a:lnTo>
                  <a:pt x="1799173" y="5594621"/>
                </a:lnTo>
                <a:lnTo>
                  <a:pt x="1548815" y="5594621"/>
                </a:lnTo>
                <a:lnTo>
                  <a:pt x="1541980" y="5596003"/>
                </a:lnTo>
                <a:cubicBezTo>
                  <a:pt x="1538646" y="5597868"/>
                  <a:pt x="1536859" y="5600896"/>
                  <a:pt x="1537680" y="5605733"/>
                </a:cubicBezTo>
                <a:cubicBezTo>
                  <a:pt x="1529903" y="5605249"/>
                  <a:pt x="1522231" y="5603967"/>
                  <a:pt x="1514498" y="5602486"/>
                </a:cubicBezTo>
                <a:lnTo>
                  <a:pt x="1510445" y="5601724"/>
                </a:lnTo>
                <a:lnTo>
                  <a:pt x="1495380" y="5603076"/>
                </a:lnTo>
                <a:lnTo>
                  <a:pt x="1489703" y="5597953"/>
                </a:lnTo>
                <a:lnTo>
                  <a:pt x="1438669" y="5600070"/>
                </a:lnTo>
                <a:cubicBezTo>
                  <a:pt x="1416864" y="5613995"/>
                  <a:pt x="1375615" y="5607614"/>
                  <a:pt x="1341411" y="5613769"/>
                </a:cubicBezTo>
                <a:lnTo>
                  <a:pt x="1326425" y="5619375"/>
                </a:lnTo>
                <a:lnTo>
                  <a:pt x="1227256" y="5628327"/>
                </a:lnTo>
                <a:lnTo>
                  <a:pt x="1159467" y="5638044"/>
                </a:lnTo>
                <a:lnTo>
                  <a:pt x="1144990" y="5643495"/>
                </a:lnTo>
                <a:lnTo>
                  <a:pt x="1128094" y="5638839"/>
                </a:lnTo>
                <a:cubicBezTo>
                  <a:pt x="1126017" y="5637468"/>
                  <a:pt x="1124325" y="5635928"/>
                  <a:pt x="1123068" y="5634272"/>
                </a:cubicBezTo>
                <a:lnTo>
                  <a:pt x="1069146" y="5643341"/>
                </a:lnTo>
                <a:lnTo>
                  <a:pt x="1062626" y="5643595"/>
                </a:lnTo>
                <a:lnTo>
                  <a:pt x="1017678" y="5642312"/>
                </a:lnTo>
                <a:lnTo>
                  <a:pt x="950822" y="5635687"/>
                </a:lnTo>
                <a:cubicBezTo>
                  <a:pt x="928707" y="5630564"/>
                  <a:pt x="908740" y="5609600"/>
                  <a:pt x="881443" y="5620321"/>
                </a:cubicBezTo>
                <a:cubicBezTo>
                  <a:pt x="887490" y="5608452"/>
                  <a:pt x="849018" y="5624096"/>
                  <a:pt x="841388" y="5614082"/>
                </a:cubicBezTo>
                <a:cubicBezTo>
                  <a:pt x="836905" y="5605753"/>
                  <a:pt x="824190" y="5608558"/>
                  <a:pt x="813523" y="5606907"/>
                </a:cubicBezTo>
                <a:cubicBezTo>
                  <a:pt x="804209" y="5599147"/>
                  <a:pt x="752612" y="5598835"/>
                  <a:pt x="735712" y="5602820"/>
                </a:cubicBezTo>
                <a:cubicBezTo>
                  <a:pt x="689434" y="5619272"/>
                  <a:pt x="641095" y="5589736"/>
                  <a:pt x="603858" y="5601972"/>
                </a:cubicBezTo>
                <a:cubicBezTo>
                  <a:pt x="588872" y="5601233"/>
                  <a:pt x="578969" y="5599815"/>
                  <a:pt x="571767" y="5598288"/>
                </a:cubicBezTo>
                <a:lnTo>
                  <a:pt x="558333" y="5594621"/>
                </a:lnTo>
                <a:lnTo>
                  <a:pt x="33335" y="5594621"/>
                </a:lnTo>
                <a:lnTo>
                  <a:pt x="33335" y="5592586"/>
                </a:lnTo>
                <a:lnTo>
                  <a:pt x="9849" y="5582821"/>
                </a:lnTo>
                <a:cubicBezTo>
                  <a:pt x="3785" y="5576757"/>
                  <a:pt x="27" y="5568387"/>
                  <a:pt x="0" y="5559138"/>
                </a:cubicBezTo>
                <a:lnTo>
                  <a:pt x="0" y="2822796"/>
                </a:lnTo>
                <a:lnTo>
                  <a:pt x="4140" y="2814726"/>
                </a:lnTo>
                <a:lnTo>
                  <a:pt x="37" y="2804856"/>
                </a:lnTo>
                <a:lnTo>
                  <a:pt x="37" y="58894"/>
                </a:lnTo>
                <a:cubicBezTo>
                  <a:pt x="90" y="49664"/>
                  <a:pt x="3857" y="41318"/>
                  <a:pt x="9918" y="35273"/>
                </a:cubicBezTo>
                <a:lnTo>
                  <a:pt x="33335" y="25556"/>
                </a:lnTo>
                <a:lnTo>
                  <a:pt x="33335" y="20985"/>
                </a:lnTo>
                <a:lnTo>
                  <a:pt x="6462044" y="25681"/>
                </a:lnTo>
                <a:lnTo>
                  <a:pt x="6534914" y="17249"/>
                </a:lnTo>
                <a:cubicBezTo>
                  <a:pt x="6536143" y="17197"/>
                  <a:pt x="6565934" y="17710"/>
                  <a:pt x="6567445" y="17095"/>
                </a:cubicBezTo>
                <a:lnTo>
                  <a:pt x="6588109" y="17800"/>
                </a:lnTo>
                <a:lnTo>
                  <a:pt x="6595145" y="25835"/>
                </a:lnTo>
                <a:cubicBezTo>
                  <a:pt x="6611540" y="29113"/>
                  <a:pt x="6660888" y="28327"/>
                  <a:pt x="6689366" y="28825"/>
                </a:cubicBezTo>
                <a:lnTo>
                  <a:pt x="6775363" y="25305"/>
                </a:lnTo>
                <a:lnTo>
                  <a:pt x="6788137" y="28825"/>
                </a:lnTo>
                <a:lnTo>
                  <a:pt x="6876098" y="26241"/>
                </a:lnTo>
                <a:lnTo>
                  <a:pt x="6902171" y="28825"/>
                </a:lnTo>
                <a:lnTo>
                  <a:pt x="7255611" y="28825"/>
                </a:lnTo>
                <a:lnTo>
                  <a:pt x="7266027" y="26513"/>
                </a:lnTo>
                <a:lnTo>
                  <a:pt x="7320041" y="18963"/>
                </a:lnTo>
                <a:lnTo>
                  <a:pt x="7398508" y="11880"/>
                </a:lnTo>
                <a:lnTo>
                  <a:pt x="7452146" y="4191"/>
                </a:lnTo>
                <a:cubicBezTo>
                  <a:pt x="7465885" y="3407"/>
                  <a:pt x="7469035" y="7874"/>
                  <a:pt x="7480946" y="7176"/>
                </a:cubicBez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BBADD896-333E-7BFD-9B0F-F4A6F414BB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5000"/>
          </a:blip>
          <a:srcRect r="1269" b="1"/>
          <a:stretch/>
        </p:blipFill>
        <p:spPr>
          <a:xfrm>
            <a:off x="763910" y="568496"/>
            <a:ext cx="10664180" cy="5643595"/>
          </a:xfrm>
          <a:custGeom>
            <a:avLst/>
            <a:gdLst/>
            <a:ahLst/>
            <a:cxnLst/>
            <a:rect l="l" t="t" r="r" b="b"/>
            <a:pathLst>
              <a:path w="10664180" h="5643595">
                <a:moveTo>
                  <a:pt x="7783862" y="0"/>
                </a:moveTo>
                <a:lnTo>
                  <a:pt x="7825995" y="814"/>
                </a:lnTo>
                <a:lnTo>
                  <a:pt x="7880725" y="6056"/>
                </a:lnTo>
                <a:cubicBezTo>
                  <a:pt x="7898827" y="10110"/>
                  <a:pt x="7915172" y="26698"/>
                  <a:pt x="7937519" y="18215"/>
                </a:cubicBezTo>
                <a:lnTo>
                  <a:pt x="7993067" y="28825"/>
                </a:lnTo>
                <a:lnTo>
                  <a:pt x="8092523" y="28825"/>
                </a:lnTo>
                <a:lnTo>
                  <a:pt x="8841782" y="28825"/>
                </a:lnTo>
                <a:cubicBezTo>
                  <a:pt x="8860524" y="25507"/>
                  <a:pt x="8867328" y="19308"/>
                  <a:pt x="8898007" y="18870"/>
                </a:cubicBezTo>
                <a:lnTo>
                  <a:pt x="8952668" y="28825"/>
                </a:lnTo>
                <a:lnTo>
                  <a:pt x="10627331" y="28825"/>
                </a:lnTo>
                <a:cubicBezTo>
                  <a:pt x="10647618" y="28876"/>
                  <a:pt x="10664064" y="44670"/>
                  <a:pt x="10664180" y="64204"/>
                </a:cubicBezTo>
                <a:lnTo>
                  <a:pt x="10664180" y="2653338"/>
                </a:lnTo>
                <a:lnTo>
                  <a:pt x="10664180" y="2970007"/>
                </a:lnTo>
                <a:lnTo>
                  <a:pt x="10664180" y="5559141"/>
                </a:lnTo>
                <a:cubicBezTo>
                  <a:pt x="10664128" y="5578714"/>
                  <a:pt x="10647661" y="5594566"/>
                  <a:pt x="10627331" y="5594621"/>
                </a:cubicBezTo>
                <a:lnTo>
                  <a:pt x="6666054" y="5594621"/>
                </a:lnTo>
                <a:lnTo>
                  <a:pt x="4262178" y="5594621"/>
                </a:lnTo>
                <a:lnTo>
                  <a:pt x="4260736" y="5594853"/>
                </a:lnTo>
                <a:cubicBezTo>
                  <a:pt x="4203580" y="5600785"/>
                  <a:pt x="4045152" y="5601986"/>
                  <a:pt x="4052742" y="5594778"/>
                </a:cubicBezTo>
                <a:lnTo>
                  <a:pt x="4018513" y="5594621"/>
                </a:lnTo>
                <a:lnTo>
                  <a:pt x="3590184" y="5594621"/>
                </a:lnTo>
                <a:lnTo>
                  <a:pt x="2939885" y="5594621"/>
                </a:lnTo>
                <a:lnTo>
                  <a:pt x="2187618" y="5594621"/>
                </a:lnTo>
                <a:lnTo>
                  <a:pt x="2169611" y="5596192"/>
                </a:lnTo>
                <a:lnTo>
                  <a:pt x="2099477" y="5605909"/>
                </a:lnTo>
                <a:lnTo>
                  <a:pt x="2084498" y="5611360"/>
                </a:lnTo>
                <a:lnTo>
                  <a:pt x="2067018" y="5606704"/>
                </a:lnTo>
                <a:cubicBezTo>
                  <a:pt x="2064869" y="5605333"/>
                  <a:pt x="2063119" y="5603792"/>
                  <a:pt x="2061819" y="5602137"/>
                </a:cubicBezTo>
                <a:lnTo>
                  <a:pt x="2006031" y="5611206"/>
                </a:lnTo>
                <a:lnTo>
                  <a:pt x="1999286" y="5611460"/>
                </a:lnTo>
                <a:lnTo>
                  <a:pt x="1952782" y="5610177"/>
                </a:lnTo>
                <a:lnTo>
                  <a:pt x="1883613" y="5603551"/>
                </a:lnTo>
                <a:lnTo>
                  <a:pt x="1861409" y="5594621"/>
                </a:lnTo>
                <a:lnTo>
                  <a:pt x="1602390" y="5594621"/>
                </a:lnTo>
                <a:lnTo>
                  <a:pt x="1595319" y="5596003"/>
                </a:lnTo>
                <a:cubicBezTo>
                  <a:pt x="1591870" y="5597868"/>
                  <a:pt x="1590021" y="5600896"/>
                  <a:pt x="1590870" y="5605733"/>
                </a:cubicBezTo>
                <a:cubicBezTo>
                  <a:pt x="1582824" y="5605249"/>
                  <a:pt x="1574887" y="5603967"/>
                  <a:pt x="1566886" y="5602486"/>
                </a:cubicBezTo>
                <a:lnTo>
                  <a:pt x="1562693" y="5601724"/>
                </a:lnTo>
                <a:lnTo>
                  <a:pt x="1547107" y="5603076"/>
                </a:lnTo>
                <a:lnTo>
                  <a:pt x="1541234" y="5597953"/>
                </a:lnTo>
                <a:lnTo>
                  <a:pt x="1488434" y="5600070"/>
                </a:lnTo>
                <a:cubicBezTo>
                  <a:pt x="1465875" y="5613995"/>
                  <a:pt x="1423199" y="5607614"/>
                  <a:pt x="1387812" y="5613769"/>
                </a:cubicBezTo>
                <a:lnTo>
                  <a:pt x="1372308" y="5619375"/>
                </a:lnTo>
                <a:lnTo>
                  <a:pt x="1269708" y="5628327"/>
                </a:lnTo>
                <a:lnTo>
                  <a:pt x="1199575" y="5638044"/>
                </a:lnTo>
                <a:lnTo>
                  <a:pt x="1184597" y="5643495"/>
                </a:lnTo>
                <a:lnTo>
                  <a:pt x="1167116" y="5638839"/>
                </a:lnTo>
                <a:cubicBezTo>
                  <a:pt x="1164967" y="5637468"/>
                  <a:pt x="1163217" y="5635928"/>
                  <a:pt x="1161916" y="5634272"/>
                </a:cubicBezTo>
                <a:lnTo>
                  <a:pt x="1106129" y="5643341"/>
                </a:lnTo>
                <a:lnTo>
                  <a:pt x="1099384" y="5643595"/>
                </a:lnTo>
                <a:lnTo>
                  <a:pt x="1052881" y="5642312"/>
                </a:lnTo>
                <a:lnTo>
                  <a:pt x="983712" y="5635687"/>
                </a:lnTo>
                <a:cubicBezTo>
                  <a:pt x="960832" y="5630564"/>
                  <a:pt x="940175" y="5609600"/>
                  <a:pt x="911933" y="5620321"/>
                </a:cubicBezTo>
                <a:cubicBezTo>
                  <a:pt x="918189" y="5608452"/>
                  <a:pt x="878387" y="5624096"/>
                  <a:pt x="870493" y="5614082"/>
                </a:cubicBezTo>
                <a:cubicBezTo>
                  <a:pt x="865855" y="5605753"/>
                  <a:pt x="852700" y="5608558"/>
                  <a:pt x="841664" y="5606907"/>
                </a:cubicBezTo>
                <a:cubicBezTo>
                  <a:pt x="832028" y="5599147"/>
                  <a:pt x="778646" y="5598835"/>
                  <a:pt x="761161" y="5602820"/>
                </a:cubicBezTo>
                <a:cubicBezTo>
                  <a:pt x="713282" y="5619272"/>
                  <a:pt x="663271" y="5589736"/>
                  <a:pt x="624746" y="5601972"/>
                </a:cubicBezTo>
                <a:cubicBezTo>
                  <a:pt x="609242" y="5601233"/>
                  <a:pt x="598997" y="5599815"/>
                  <a:pt x="591545" y="5598288"/>
                </a:cubicBezTo>
                <a:lnTo>
                  <a:pt x="577646" y="5594621"/>
                </a:lnTo>
                <a:lnTo>
                  <a:pt x="34488" y="5594621"/>
                </a:lnTo>
                <a:lnTo>
                  <a:pt x="34488" y="5592586"/>
                </a:lnTo>
                <a:lnTo>
                  <a:pt x="10190" y="5582821"/>
                </a:lnTo>
                <a:cubicBezTo>
                  <a:pt x="3916" y="5576757"/>
                  <a:pt x="28" y="5568387"/>
                  <a:pt x="0" y="5559138"/>
                </a:cubicBezTo>
                <a:lnTo>
                  <a:pt x="0" y="2822796"/>
                </a:lnTo>
                <a:lnTo>
                  <a:pt x="4283" y="2814726"/>
                </a:lnTo>
                <a:lnTo>
                  <a:pt x="39" y="2804856"/>
                </a:lnTo>
                <a:lnTo>
                  <a:pt x="39" y="58894"/>
                </a:lnTo>
                <a:cubicBezTo>
                  <a:pt x="93" y="49664"/>
                  <a:pt x="3991" y="41318"/>
                  <a:pt x="10261" y="35273"/>
                </a:cubicBezTo>
                <a:lnTo>
                  <a:pt x="34488" y="25556"/>
                </a:lnTo>
                <a:lnTo>
                  <a:pt x="34488" y="20985"/>
                </a:lnTo>
                <a:lnTo>
                  <a:pt x="6685573" y="25681"/>
                </a:lnTo>
                <a:lnTo>
                  <a:pt x="6760964" y="17249"/>
                </a:lnTo>
                <a:cubicBezTo>
                  <a:pt x="6762236" y="17197"/>
                  <a:pt x="6793057" y="17710"/>
                  <a:pt x="6794620" y="17095"/>
                </a:cubicBezTo>
                <a:lnTo>
                  <a:pt x="6815999" y="17800"/>
                </a:lnTo>
                <a:lnTo>
                  <a:pt x="6823278" y="25835"/>
                </a:lnTo>
                <a:cubicBezTo>
                  <a:pt x="6840241" y="29113"/>
                  <a:pt x="6891296" y="28327"/>
                  <a:pt x="6920759" y="28825"/>
                </a:cubicBezTo>
                <a:lnTo>
                  <a:pt x="7009730" y="25305"/>
                </a:lnTo>
                <a:lnTo>
                  <a:pt x="7022946" y="28825"/>
                </a:lnTo>
                <a:lnTo>
                  <a:pt x="7113950" y="26241"/>
                </a:lnTo>
                <a:lnTo>
                  <a:pt x="7140925" y="28825"/>
                </a:lnTo>
                <a:lnTo>
                  <a:pt x="7506591" y="28825"/>
                </a:lnTo>
                <a:lnTo>
                  <a:pt x="7517367" y="26513"/>
                </a:lnTo>
                <a:lnTo>
                  <a:pt x="7573249" y="18963"/>
                </a:lnTo>
                <a:lnTo>
                  <a:pt x="7654431" y="11880"/>
                </a:lnTo>
                <a:lnTo>
                  <a:pt x="7709924" y="4191"/>
                </a:lnTo>
                <a:cubicBezTo>
                  <a:pt x="7724138" y="3407"/>
                  <a:pt x="7727397" y="7874"/>
                  <a:pt x="7739720" y="7176"/>
                </a:cubicBez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C80FB90-4781-4003-8A79-2098DAC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854245">
            <a:off x="10835402" y="-201831"/>
            <a:ext cx="444795" cy="1868387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4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ED80E9C-8C3D-424B-969F-FFAE1EE8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51E6C5B-843B-4DC0-B590-C0AE3DE80E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89C3115C-006A-48D3-A8DE-F5AB42719B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036768BB-7A03-4D32-BE12-8A0BA73566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504A2A-16C1-4523-B806-1DDC38EE73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B1F344D-E204-4B25-9473-12176AB072F5}"/>
              </a:ext>
            </a:extLst>
          </p:cNvPr>
          <p:cNvSpPr txBox="1"/>
          <p:nvPr/>
        </p:nvSpPr>
        <p:spPr>
          <a:xfrm>
            <a:off x="8901382" y="6391095"/>
            <a:ext cx="45910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Wondershare</a:t>
            </a:r>
            <a:r>
              <a:rPr lang="en-GB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2680196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0FB39D-AE66-1F08-9098-47537CB6493E}"/>
              </a:ext>
            </a:extLst>
          </p:cNvPr>
          <p:cNvSpPr txBox="1"/>
          <p:nvPr/>
        </p:nvSpPr>
        <p:spPr>
          <a:xfrm>
            <a:off x="766313" y="240102"/>
            <a:ext cx="546735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800" dirty="0">
                <a:highlight>
                  <a:srgbClr val="FFFF00"/>
                </a:highlight>
                <a:latin typeface="Franklin Gothic Heavy"/>
                <a:ea typeface="+mn-lt"/>
                <a:cs typeface="+mn-lt"/>
              </a:rPr>
              <a:t>Strengths</a:t>
            </a:r>
            <a:endParaRPr lang="en-US" dirty="0">
              <a:latin typeface="Franklin Gothic Heavy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E039C7-6921-5270-E2D6-DB18FFB93F15}"/>
              </a:ext>
            </a:extLst>
          </p:cNvPr>
          <p:cNvSpPr txBox="1"/>
          <p:nvPr/>
        </p:nvSpPr>
        <p:spPr>
          <a:xfrm>
            <a:off x="765954" y="1147313"/>
            <a:ext cx="541020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800" dirty="0"/>
              <a:t>Convenient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Employment (good pay) - more jobs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One account: watch shows/films, shopping, audio book etc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B1C779-E78A-F6C3-127B-13D7BFB7D84E}"/>
              </a:ext>
            </a:extLst>
          </p:cNvPr>
          <p:cNvSpPr txBox="1"/>
          <p:nvPr/>
        </p:nvSpPr>
        <p:spPr>
          <a:xfrm>
            <a:off x="6090249" y="238665"/>
            <a:ext cx="449723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>
                <a:highlight>
                  <a:srgbClr val="FFFF00"/>
                </a:highlight>
                <a:latin typeface="Franklin Gothic Heavy"/>
              </a:rPr>
              <a:t>Weaknesses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722254-A364-2C8D-CF4C-5F2AD33290D5}"/>
              </a:ext>
            </a:extLst>
          </p:cNvPr>
          <p:cNvSpPr txBox="1"/>
          <p:nvPr/>
        </p:nvSpPr>
        <p:spPr>
          <a:xfrm>
            <a:off x="6088452" y="1219919"/>
            <a:ext cx="47625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/>
              <a:t>Data protection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Replacing jobs with technology/robots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845A9B-D96E-EE39-EDB2-62491AF8AE3B}"/>
              </a:ext>
            </a:extLst>
          </p:cNvPr>
          <p:cNvSpPr txBox="1"/>
          <p:nvPr/>
        </p:nvSpPr>
        <p:spPr>
          <a:xfrm>
            <a:off x="773501" y="3882246"/>
            <a:ext cx="55245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highlight>
                  <a:srgbClr val="FFFF00"/>
                </a:highlight>
                <a:latin typeface="Franklin Gothic Heavy"/>
              </a:rPr>
              <a:t>Opportunities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9A618E-551D-F7B8-452F-81A9C13B88A8}"/>
              </a:ext>
            </a:extLst>
          </p:cNvPr>
          <p:cNvSpPr txBox="1"/>
          <p:nvPr/>
        </p:nvSpPr>
        <p:spPr>
          <a:xfrm>
            <a:off x="759484" y="4898725"/>
            <a:ext cx="63627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/>
              <a:t>Start apprenticeships  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Work with more companies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C12985-76A9-6496-C97D-D7CD925ED97C}"/>
              </a:ext>
            </a:extLst>
          </p:cNvPr>
          <p:cNvSpPr txBox="1"/>
          <p:nvPr/>
        </p:nvSpPr>
        <p:spPr>
          <a:xfrm>
            <a:off x="6241930" y="3885841"/>
            <a:ext cx="466725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800" dirty="0">
                <a:highlight>
                  <a:srgbClr val="FFFF00"/>
                </a:highlight>
                <a:latin typeface="Franklin Gothic Heavy"/>
              </a:rPr>
              <a:t>Threats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DED7E6-938B-97A9-9CF8-B1F4536CE18D}"/>
              </a:ext>
            </a:extLst>
          </p:cNvPr>
          <p:cNvSpPr txBox="1"/>
          <p:nvPr/>
        </p:nvSpPr>
        <p:spPr>
          <a:xfrm>
            <a:off x="6295845" y="4904117"/>
            <a:ext cx="516255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 err="1"/>
              <a:t>Evri</a:t>
            </a:r>
            <a:r>
              <a:rPr lang="en-GB" sz="2800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/>
              <a:t>Being hacked – data exposed </a:t>
            </a:r>
          </a:p>
        </p:txBody>
      </p:sp>
    </p:spTree>
    <p:extLst>
      <p:ext uri="{BB962C8B-B14F-4D97-AF65-F5344CB8AC3E}">
        <p14:creationId xmlns:p14="http://schemas.microsoft.com/office/powerpoint/2010/main" val="1031543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FF34F-C15B-871F-B2D9-1FB87BA1F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21993"/>
            <a:ext cx="9493249" cy="1577975"/>
          </a:xfrm>
        </p:spPr>
        <p:txBody>
          <a:bodyPr/>
          <a:lstStyle/>
          <a:p>
            <a:r>
              <a:rPr lang="en-GB" dirty="0"/>
              <a:t>Approaches to organisation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64364-1DBB-876E-7C4C-ECB477616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901089"/>
            <a:ext cx="10787212" cy="21863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Organizational Structure </a:t>
            </a:r>
          </a:p>
          <a:p>
            <a:r>
              <a:rPr lang="en-GB" sz="2000" dirty="0">
                <a:latin typeface="Consolas"/>
              </a:rPr>
              <a:t>Favors a vertical hierarchical approach with global, function-based groups and geographic divisions. </a:t>
            </a:r>
            <a:endParaRPr lang="en-GB" sz="2000" dirty="0">
              <a:highlight>
                <a:srgbClr val="FFFF00"/>
              </a:highlight>
              <a:latin typeface="Franklin Gothic Heavy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3AF121-9E08-68A3-24EE-5803C1C09AB1}"/>
              </a:ext>
            </a:extLst>
          </p:cNvPr>
          <p:cNvSpPr txBox="1"/>
          <p:nvPr/>
        </p:nvSpPr>
        <p:spPr>
          <a:xfrm>
            <a:off x="1219200" y="3433672"/>
            <a:ext cx="4471718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Management</a:t>
            </a:r>
            <a:endParaRPr lang="en-US" dirty="0"/>
          </a:p>
          <a:p>
            <a:r>
              <a:rPr lang="en-GB" dirty="0"/>
              <a:t>Transformational leadership style</a:t>
            </a:r>
          </a:p>
          <a:p>
            <a:endParaRPr lang="en-GB" dirty="0"/>
          </a:p>
          <a:p>
            <a:r>
              <a:rPr lang="en-GB" sz="2000" b="1" dirty="0"/>
              <a:t>Principles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Motivation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Innovation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Determination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Empowerment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Learning and simplicity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668D1-7ED7-EC8C-BE51-2445CE692C76}"/>
              </a:ext>
            </a:extLst>
          </p:cNvPr>
          <p:cNvSpPr txBox="1"/>
          <p:nvPr/>
        </p:nvSpPr>
        <p:spPr>
          <a:xfrm>
            <a:off x="6134100" y="3467100"/>
            <a:ext cx="5810250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Human Relations</a:t>
            </a:r>
            <a:r>
              <a:rPr lang="en-GB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Focuses on the </a:t>
            </a:r>
            <a:r>
              <a:rPr lang="en-GB"/>
              <a:t>individuals</a:t>
            </a:r>
            <a:r>
              <a:rPr lang="en-GB" dirty="0"/>
              <a:t> – what motivates and cultivates</a:t>
            </a:r>
          </a:p>
          <a:p>
            <a:endParaRPr lang="en-GB" dirty="0"/>
          </a:p>
          <a:p>
            <a:pPr>
              <a:buFont typeface="Arial"/>
            </a:pPr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Systems Approach</a:t>
            </a: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onsolas"/>
              </a:rPr>
              <a:t>Parts brought together to </a:t>
            </a:r>
            <a:r>
              <a:rPr lang="en-GB">
                <a:latin typeface="Consolas"/>
              </a:rPr>
              <a:t>accomplish</a:t>
            </a:r>
            <a:r>
              <a:rPr lang="en-GB" dirty="0">
                <a:latin typeface="Consolas"/>
              </a:rPr>
              <a:t> some goal or objective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846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CC903-7EEC-B920-5375-52F0BF70E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and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86B5F-8657-0A02-5C14-D2D665923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Annual operational planning and strategic process for teams to describe goals and critical investments for the upcoming year, and required resources.</a:t>
            </a:r>
          </a:p>
          <a:p>
            <a:r>
              <a:rPr lang="en-GB" sz="2800" dirty="0"/>
              <a:t>Strategy Team</a:t>
            </a:r>
          </a:p>
          <a:p>
            <a:r>
              <a:rPr lang="en-GB" sz="2800" dirty="0"/>
              <a:t>Decentralized Team and Cross-Functional Goals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587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08FD56-DA92-4BD4-98BB-9311E5E52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EDB1D3-5330-056A-8957-1F5E45BC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3627" y="685799"/>
            <a:ext cx="5032572" cy="1911743"/>
          </a:xfrm>
        </p:spPr>
        <p:txBody>
          <a:bodyPr>
            <a:normAutofit/>
          </a:bodyPr>
          <a:lstStyle/>
          <a:p>
            <a:r>
              <a:rPr lang="en-GB" dirty="0"/>
              <a:t>Corporate Social Responsibility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D5E9CC-2294-46D1-89D0-F8C6FA5C4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420">
            <a:off x="780270" y="331637"/>
            <a:ext cx="4892736" cy="5837881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BABD217-EF3C-4AF3-9C20-A6619D211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27644">
            <a:off x="741222" y="293814"/>
            <a:ext cx="4987909" cy="5883149"/>
          </a:xfrm>
          <a:custGeom>
            <a:avLst/>
            <a:gdLst>
              <a:gd name="connsiteX0" fmla="*/ 412307 w 4662328"/>
              <a:gd name="connsiteY0" fmla="*/ 0 h 5549975"/>
              <a:gd name="connsiteX1" fmla="*/ 3414493 w 4662328"/>
              <a:gd name="connsiteY1" fmla="*/ 171842 h 5549975"/>
              <a:gd name="connsiteX2" fmla="*/ 4243304 w 4662328"/>
              <a:gd name="connsiteY2" fmla="*/ 226950 h 5549975"/>
              <a:gd name="connsiteX3" fmla="*/ 4616498 w 4662328"/>
              <a:gd name="connsiteY3" fmla="*/ 247374 h 5549975"/>
              <a:gd name="connsiteX4" fmla="*/ 4644377 w 4662328"/>
              <a:gd name="connsiteY4" fmla="*/ 269179 h 5549975"/>
              <a:gd name="connsiteX5" fmla="*/ 4642603 w 4662328"/>
              <a:gd name="connsiteY5" fmla="*/ 300930 h 5549975"/>
              <a:gd name="connsiteX6" fmla="*/ 4645525 w 4662328"/>
              <a:gd name="connsiteY6" fmla="*/ 302647 h 5549975"/>
              <a:gd name="connsiteX7" fmla="*/ 4661951 w 4662328"/>
              <a:gd name="connsiteY7" fmla="*/ 334222 h 5549975"/>
              <a:gd name="connsiteX8" fmla="*/ 4639690 w 4662328"/>
              <a:gd name="connsiteY8" fmla="*/ 391868 h 5549975"/>
              <a:gd name="connsiteX9" fmla="*/ 4636202 w 4662328"/>
              <a:gd name="connsiteY9" fmla="*/ 415489 h 5549975"/>
              <a:gd name="connsiteX10" fmla="*/ 4631097 w 4662328"/>
              <a:gd name="connsiteY10" fmla="*/ 506828 h 5549975"/>
              <a:gd name="connsiteX11" fmla="*/ 4630447 w 4662328"/>
              <a:gd name="connsiteY11" fmla="*/ 553245 h 5549975"/>
              <a:gd name="connsiteX12" fmla="*/ 4627348 w 4662328"/>
              <a:gd name="connsiteY12" fmla="*/ 581709 h 5549975"/>
              <a:gd name="connsiteX13" fmla="*/ 4626679 w 4662328"/>
              <a:gd name="connsiteY13" fmla="*/ 585890 h 5549975"/>
              <a:gd name="connsiteX14" fmla="*/ 4613742 w 4662328"/>
              <a:gd name="connsiteY14" fmla="*/ 817404 h 5549975"/>
              <a:gd name="connsiteX15" fmla="*/ 4615455 w 4662328"/>
              <a:gd name="connsiteY15" fmla="*/ 822238 h 5549975"/>
              <a:gd name="connsiteX16" fmla="*/ 4613304 w 4662328"/>
              <a:gd name="connsiteY16" fmla="*/ 846069 h 5549975"/>
              <a:gd name="connsiteX17" fmla="*/ 4611704 w 4662328"/>
              <a:gd name="connsiteY17" fmla="*/ 853854 h 5549975"/>
              <a:gd name="connsiteX18" fmla="*/ 4605466 w 4662328"/>
              <a:gd name="connsiteY18" fmla="*/ 965485 h 5549975"/>
              <a:gd name="connsiteX19" fmla="*/ 4607543 w 4662328"/>
              <a:gd name="connsiteY19" fmla="*/ 966385 h 5549975"/>
              <a:gd name="connsiteX20" fmla="*/ 4611662 w 4662328"/>
              <a:gd name="connsiteY20" fmla="*/ 1002567 h 5549975"/>
              <a:gd name="connsiteX21" fmla="*/ 4606864 w 4662328"/>
              <a:gd name="connsiteY21" fmla="*/ 1101094 h 5549975"/>
              <a:gd name="connsiteX22" fmla="*/ 4606759 w 4662328"/>
              <a:gd name="connsiteY22" fmla="*/ 1159389 h 5549975"/>
              <a:gd name="connsiteX23" fmla="*/ 4611062 w 4662328"/>
              <a:gd name="connsiteY23" fmla="*/ 1180505 h 5549975"/>
              <a:gd name="connsiteX24" fmla="*/ 4614152 w 4662328"/>
              <a:gd name="connsiteY24" fmla="*/ 1210687 h 5549975"/>
              <a:gd name="connsiteX25" fmla="*/ 4622969 w 4662328"/>
              <a:gd name="connsiteY25" fmla="*/ 1263157 h 5549975"/>
              <a:gd name="connsiteX26" fmla="*/ 4625246 w 4662328"/>
              <a:gd name="connsiteY26" fmla="*/ 1313374 h 5549975"/>
              <a:gd name="connsiteX27" fmla="*/ 4624366 w 4662328"/>
              <a:gd name="connsiteY27" fmla="*/ 1347004 h 5549975"/>
              <a:gd name="connsiteX28" fmla="*/ 4623903 w 4662328"/>
              <a:gd name="connsiteY28" fmla="*/ 1351864 h 5549975"/>
              <a:gd name="connsiteX29" fmla="*/ 4614784 w 4662328"/>
              <a:gd name="connsiteY29" fmla="*/ 1391762 h 5549975"/>
              <a:gd name="connsiteX30" fmla="*/ 4618048 w 4662328"/>
              <a:gd name="connsiteY30" fmla="*/ 1395707 h 5549975"/>
              <a:gd name="connsiteX31" fmla="*/ 4620890 w 4662328"/>
              <a:gd name="connsiteY31" fmla="*/ 1408524 h 5549975"/>
              <a:gd name="connsiteX32" fmla="*/ 4616149 w 4662328"/>
              <a:gd name="connsiteY32" fmla="*/ 1419109 h 5549975"/>
              <a:gd name="connsiteX33" fmla="*/ 4605965 w 4662328"/>
              <a:gd name="connsiteY33" fmla="*/ 1469337 h 5549975"/>
              <a:gd name="connsiteX34" fmla="*/ 4595068 w 4662328"/>
              <a:gd name="connsiteY34" fmla="*/ 1543038 h 5549975"/>
              <a:gd name="connsiteX35" fmla="*/ 4590187 w 4662328"/>
              <a:gd name="connsiteY35" fmla="*/ 1553997 h 5549975"/>
              <a:gd name="connsiteX36" fmla="*/ 4575759 w 4662328"/>
              <a:gd name="connsiteY36" fmla="*/ 1626071 h 5549975"/>
              <a:gd name="connsiteX37" fmla="*/ 4572044 w 4662328"/>
              <a:gd name="connsiteY37" fmla="*/ 1664103 h 5549975"/>
              <a:gd name="connsiteX38" fmla="*/ 4575704 w 4662328"/>
              <a:gd name="connsiteY38" fmla="*/ 1668558 h 5549975"/>
              <a:gd name="connsiteX39" fmla="*/ 4574054 w 4662328"/>
              <a:gd name="connsiteY39" fmla="*/ 1679756 h 5549975"/>
              <a:gd name="connsiteX40" fmla="*/ 4574466 w 4662328"/>
              <a:gd name="connsiteY40" fmla="*/ 1682815 h 5549975"/>
              <a:gd name="connsiteX41" fmla="*/ 4575977 w 4662328"/>
              <a:gd name="connsiteY41" fmla="*/ 1700268 h 5549975"/>
              <a:gd name="connsiteX42" fmla="*/ 4564507 w 4662328"/>
              <a:gd name="connsiteY42" fmla="*/ 1735163 h 5549975"/>
              <a:gd name="connsiteX43" fmla="*/ 4562447 w 4662328"/>
              <a:gd name="connsiteY43" fmla="*/ 1735289 h 5549975"/>
              <a:gd name="connsiteX44" fmla="*/ 4553949 w 4662328"/>
              <a:gd name="connsiteY44" fmla="*/ 1887374 h 5549975"/>
              <a:gd name="connsiteX45" fmla="*/ 4562640 w 4662328"/>
              <a:gd name="connsiteY45" fmla="*/ 1911536 h 5549975"/>
              <a:gd name="connsiteX46" fmla="*/ 4564918 w 4662328"/>
              <a:gd name="connsiteY46" fmla="*/ 1961755 h 5549975"/>
              <a:gd name="connsiteX47" fmla="*/ 4564037 w 4662328"/>
              <a:gd name="connsiteY47" fmla="*/ 1995384 h 5549975"/>
              <a:gd name="connsiteX48" fmla="*/ 4563575 w 4662328"/>
              <a:gd name="connsiteY48" fmla="*/ 2000244 h 5549975"/>
              <a:gd name="connsiteX49" fmla="*/ 4554455 w 4662328"/>
              <a:gd name="connsiteY49" fmla="*/ 2040142 h 5549975"/>
              <a:gd name="connsiteX50" fmla="*/ 4557720 w 4662328"/>
              <a:gd name="connsiteY50" fmla="*/ 2044087 h 5549975"/>
              <a:gd name="connsiteX51" fmla="*/ 4560561 w 4662328"/>
              <a:gd name="connsiteY51" fmla="*/ 2056904 h 5549975"/>
              <a:gd name="connsiteX52" fmla="*/ 4555820 w 4662328"/>
              <a:gd name="connsiteY52" fmla="*/ 2067489 h 5549975"/>
              <a:gd name="connsiteX53" fmla="*/ 4545636 w 4662328"/>
              <a:gd name="connsiteY53" fmla="*/ 2117719 h 5549975"/>
              <a:gd name="connsiteX54" fmla="*/ 4538305 w 4662328"/>
              <a:gd name="connsiteY54" fmla="*/ 2167300 h 5549975"/>
              <a:gd name="connsiteX55" fmla="*/ 4482222 w 4662328"/>
              <a:gd name="connsiteY55" fmla="*/ 3223633 h 5549975"/>
              <a:gd name="connsiteX56" fmla="*/ 4469436 w 4662328"/>
              <a:gd name="connsiteY56" fmla="*/ 3477281 h 5549975"/>
              <a:gd name="connsiteX57" fmla="*/ 4458351 w 4662328"/>
              <a:gd name="connsiteY57" fmla="*/ 3639984 h 5549975"/>
              <a:gd name="connsiteX58" fmla="*/ 4367590 w 4662328"/>
              <a:gd name="connsiteY58" fmla="*/ 5278921 h 5549975"/>
              <a:gd name="connsiteX59" fmla="*/ 4372888 w 4662328"/>
              <a:gd name="connsiteY59" fmla="*/ 5315626 h 5549975"/>
              <a:gd name="connsiteX60" fmla="*/ 4376422 w 4662328"/>
              <a:gd name="connsiteY60" fmla="*/ 5350090 h 5549975"/>
              <a:gd name="connsiteX61" fmla="*/ 4379254 w 4662328"/>
              <a:gd name="connsiteY61" fmla="*/ 5450399 h 5549975"/>
              <a:gd name="connsiteX62" fmla="*/ 4360697 w 4662328"/>
              <a:gd name="connsiteY62" fmla="*/ 5484804 h 5549975"/>
              <a:gd name="connsiteX63" fmla="*/ 4356045 w 4662328"/>
              <a:gd name="connsiteY63" fmla="*/ 5487504 h 5549975"/>
              <a:gd name="connsiteX64" fmla="*/ 4352588 w 4662328"/>
              <a:gd name="connsiteY64" fmla="*/ 5549951 h 5549975"/>
              <a:gd name="connsiteX65" fmla="*/ 121904 w 4662328"/>
              <a:gd name="connsiteY65" fmla="*/ 5314089 h 5549975"/>
              <a:gd name="connsiteX66" fmla="*/ 125710 w 4662328"/>
              <a:gd name="connsiteY66" fmla="*/ 5243704 h 5549975"/>
              <a:gd name="connsiteX67" fmla="*/ 113205 w 4662328"/>
              <a:gd name="connsiteY67" fmla="*/ 5239903 h 5549975"/>
              <a:gd name="connsiteX68" fmla="*/ 117425 w 4662328"/>
              <a:gd name="connsiteY68" fmla="*/ 5233298 h 5549975"/>
              <a:gd name="connsiteX69" fmla="*/ 117694 w 4662328"/>
              <a:gd name="connsiteY69" fmla="*/ 5230552 h 5549975"/>
              <a:gd name="connsiteX70" fmla="*/ 117964 w 4662328"/>
              <a:gd name="connsiteY70" fmla="*/ 5227804 h 5549975"/>
              <a:gd name="connsiteX71" fmla="*/ 118501 w 4662328"/>
              <a:gd name="connsiteY71" fmla="*/ 5222308 h 5549975"/>
              <a:gd name="connsiteX72" fmla="*/ 118186 w 4662328"/>
              <a:gd name="connsiteY72" fmla="*/ 5216405 h 5549975"/>
              <a:gd name="connsiteX73" fmla="*/ 117602 w 4662328"/>
              <a:gd name="connsiteY73" fmla="*/ 5213249 h 5549975"/>
              <a:gd name="connsiteX74" fmla="*/ 117871 w 4662328"/>
              <a:gd name="connsiteY74" fmla="*/ 5210500 h 5549975"/>
              <a:gd name="connsiteX75" fmla="*/ 117555 w 4662328"/>
              <a:gd name="connsiteY75" fmla="*/ 5204597 h 5549975"/>
              <a:gd name="connsiteX76" fmla="*/ 116972 w 4662328"/>
              <a:gd name="connsiteY76" fmla="*/ 5201441 h 5549975"/>
              <a:gd name="connsiteX77" fmla="*/ 116342 w 4662328"/>
              <a:gd name="connsiteY77" fmla="*/ 5189632 h 5549975"/>
              <a:gd name="connsiteX78" fmla="*/ 115758 w 4662328"/>
              <a:gd name="connsiteY78" fmla="*/ 5186477 h 5549975"/>
              <a:gd name="connsiteX79" fmla="*/ 116026 w 4662328"/>
              <a:gd name="connsiteY79" fmla="*/ 5183728 h 5549975"/>
              <a:gd name="connsiteX80" fmla="*/ 114591 w 4662328"/>
              <a:gd name="connsiteY80" fmla="*/ 5180163 h 5549975"/>
              <a:gd name="connsiteX81" fmla="*/ 131086 w 4662328"/>
              <a:gd name="connsiteY81" fmla="*/ 5144275 h 5549975"/>
              <a:gd name="connsiteX82" fmla="*/ 152522 w 4662328"/>
              <a:gd name="connsiteY82" fmla="*/ 4747825 h 5549975"/>
              <a:gd name="connsiteX83" fmla="*/ 0 w 4662328"/>
              <a:gd name="connsiteY83" fmla="*/ 4747825 h 5549975"/>
              <a:gd name="connsiteX84" fmla="*/ 0 w 4662328"/>
              <a:gd name="connsiteY84" fmla="*/ 3811601 h 5549975"/>
              <a:gd name="connsiteX85" fmla="*/ 110031 w 4662328"/>
              <a:gd name="connsiteY85" fmla="*/ 3811601 h 5549975"/>
              <a:gd name="connsiteX0" fmla="*/ 412307 w 4662328"/>
              <a:gd name="connsiteY0" fmla="*/ 0 h 5549975"/>
              <a:gd name="connsiteX1" fmla="*/ 3414493 w 4662328"/>
              <a:gd name="connsiteY1" fmla="*/ 171842 h 5549975"/>
              <a:gd name="connsiteX2" fmla="*/ 4243304 w 4662328"/>
              <a:gd name="connsiteY2" fmla="*/ 226950 h 5549975"/>
              <a:gd name="connsiteX3" fmla="*/ 4616498 w 4662328"/>
              <a:gd name="connsiteY3" fmla="*/ 247374 h 5549975"/>
              <a:gd name="connsiteX4" fmla="*/ 4644377 w 4662328"/>
              <a:gd name="connsiteY4" fmla="*/ 269179 h 5549975"/>
              <a:gd name="connsiteX5" fmla="*/ 4642603 w 4662328"/>
              <a:gd name="connsiteY5" fmla="*/ 300930 h 5549975"/>
              <a:gd name="connsiteX6" fmla="*/ 4645525 w 4662328"/>
              <a:gd name="connsiteY6" fmla="*/ 302647 h 5549975"/>
              <a:gd name="connsiteX7" fmla="*/ 4661951 w 4662328"/>
              <a:gd name="connsiteY7" fmla="*/ 334222 h 5549975"/>
              <a:gd name="connsiteX8" fmla="*/ 4639690 w 4662328"/>
              <a:gd name="connsiteY8" fmla="*/ 391868 h 5549975"/>
              <a:gd name="connsiteX9" fmla="*/ 4636202 w 4662328"/>
              <a:gd name="connsiteY9" fmla="*/ 415489 h 5549975"/>
              <a:gd name="connsiteX10" fmla="*/ 4631097 w 4662328"/>
              <a:gd name="connsiteY10" fmla="*/ 506828 h 5549975"/>
              <a:gd name="connsiteX11" fmla="*/ 4630447 w 4662328"/>
              <a:gd name="connsiteY11" fmla="*/ 553245 h 5549975"/>
              <a:gd name="connsiteX12" fmla="*/ 4627348 w 4662328"/>
              <a:gd name="connsiteY12" fmla="*/ 581709 h 5549975"/>
              <a:gd name="connsiteX13" fmla="*/ 4626679 w 4662328"/>
              <a:gd name="connsiteY13" fmla="*/ 585890 h 5549975"/>
              <a:gd name="connsiteX14" fmla="*/ 4613742 w 4662328"/>
              <a:gd name="connsiteY14" fmla="*/ 817404 h 5549975"/>
              <a:gd name="connsiteX15" fmla="*/ 4615455 w 4662328"/>
              <a:gd name="connsiteY15" fmla="*/ 822238 h 5549975"/>
              <a:gd name="connsiteX16" fmla="*/ 4613304 w 4662328"/>
              <a:gd name="connsiteY16" fmla="*/ 846069 h 5549975"/>
              <a:gd name="connsiteX17" fmla="*/ 4611704 w 4662328"/>
              <a:gd name="connsiteY17" fmla="*/ 853854 h 5549975"/>
              <a:gd name="connsiteX18" fmla="*/ 4605466 w 4662328"/>
              <a:gd name="connsiteY18" fmla="*/ 965485 h 5549975"/>
              <a:gd name="connsiteX19" fmla="*/ 4607543 w 4662328"/>
              <a:gd name="connsiteY19" fmla="*/ 966385 h 5549975"/>
              <a:gd name="connsiteX20" fmla="*/ 4611662 w 4662328"/>
              <a:gd name="connsiteY20" fmla="*/ 1002567 h 5549975"/>
              <a:gd name="connsiteX21" fmla="*/ 4606864 w 4662328"/>
              <a:gd name="connsiteY21" fmla="*/ 1101094 h 5549975"/>
              <a:gd name="connsiteX22" fmla="*/ 4606759 w 4662328"/>
              <a:gd name="connsiteY22" fmla="*/ 1159389 h 5549975"/>
              <a:gd name="connsiteX23" fmla="*/ 4611062 w 4662328"/>
              <a:gd name="connsiteY23" fmla="*/ 1180505 h 5549975"/>
              <a:gd name="connsiteX24" fmla="*/ 4614152 w 4662328"/>
              <a:gd name="connsiteY24" fmla="*/ 1210687 h 5549975"/>
              <a:gd name="connsiteX25" fmla="*/ 4622969 w 4662328"/>
              <a:gd name="connsiteY25" fmla="*/ 1263157 h 5549975"/>
              <a:gd name="connsiteX26" fmla="*/ 4625246 w 4662328"/>
              <a:gd name="connsiteY26" fmla="*/ 1313374 h 5549975"/>
              <a:gd name="connsiteX27" fmla="*/ 4624366 w 4662328"/>
              <a:gd name="connsiteY27" fmla="*/ 1347004 h 5549975"/>
              <a:gd name="connsiteX28" fmla="*/ 4623903 w 4662328"/>
              <a:gd name="connsiteY28" fmla="*/ 1351864 h 5549975"/>
              <a:gd name="connsiteX29" fmla="*/ 4614784 w 4662328"/>
              <a:gd name="connsiteY29" fmla="*/ 1391762 h 5549975"/>
              <a:gd name="connsiteX30" fmla="*/ 4618048 w 4662328"/>
              <a:gd name="connsiteY30" fmla="*/ 1395707 h 5549975"/>
              <a:gd name="connsiteX31" fmla="*/ 4620890 w 4662328"/>
              <a:gd name="connsiteY31" fmla="*/ 1408524 h 5549975"/>
              <a:gd name="connsiteX32" fmla="*/ 4616149 w 4662328"/>
              <a:gd name="connsiteY32" fmla="*/ 1419109 h 5549975"/>
              <a:gd name="connsiteX33" fmla="*/ 4605965 w 4662328"/>
              <a:gd name="connsiteY33" fmla="*/ 1469337 h 5549975"/>
              <a:gd name="connsiteX34" fmla="*/ 4595068 w 4662328"/>
              <a:gd name="connsiteY34" fmla="*/ 1543038 h 5549975"/>
              <a:gd name="connsiteX35" fmla="*/ 4590187 w 4662328"/>
              <a:gd name="connsiteY35" fmla="*/ 1553997 h 5549975"/>
              <a:gd name="connsiteX36" fmla="*/ 4575759 w 4662328"/>
              <a:gd name="connsiteY36" fmla="*/ 1626071 h 5549975"/>
              <a:gd name="connsiteX37" fmla="*/ 4572044 w 4662328"/>
              <a:gd name="connsiteY37" fmla="*/ 1664103 h 5549975"/>
              <a:gd name="connsiteX38" fmla="*/ 4575704 w 4662328"/>
              <a:gd name="connsiteY38" fmla="*/ 1668558 h 5549975"/>
              <a:gd name="connsiteX39" fmla="*/ 4574054 w 4662328"/>
              <a:gd name="connsiteY39" fmla="*/ 1679756 h 5549975"/>
              <a:gd name="connsiteX40" fmla="*/ 4574466 w 4662328"/>
              <a:gd name="connsiteY40" fmla="*/ 1682815 h 5549975"/>
              <a:gd name="connsiteX41" fmla="*/ 4575977 w 4662328"/>
              <a:gd name="connsiteY41" fmla="*/ 1700268 h 5549975"/>
              <a:gd name="connsiteX42" fmla="*/ 4564507 w 4662328"/>
              <a:gd name="connsiteY42" fmla="*/ 1735163 h 5549975"/>
              <a:gd name="connsiteX43" fmla="*/ 4562447 w 4662328"/>
              <a:gd name="connsiteY43" fmla="*/ 1735289 h 5549975"/>
              <a:gd name="connsiteX44" fmla="*/ 4553949 w 4662328"/>
              <a:gd name="connsiteY44" fmla="*/ 1887374 h 5549975"/>
              <a:gd name="connsiteX45" fmla="*/ 4562640 w 4662328"/>
              <a:gd name="connsiteY45" fmla="*/ 1911536 h 5549975"/>
              <a:gd name="connsiteX46" fmla="*/ 4564918 w 4662328"/>
              <a:gd name="connsiteY46" fmla="*/ 1961755 h 5549975"/>
              <a:gd name="connsiteX47" fmla="*/ 4564037 w 4662328"/>
              <a:gd name="connsiteY47" fmla="*/ 1995384 h 5549975"/>
              <a:gd name="connsiteX48" fmla="*/ 4563575 w 4662328"/>
              <a:gd name="connsiteY48" fmla="*/ 2000244 h 5549975"/>
              <a:gd name="connsiteX49" fmla="*/ 4554455 w 4662328"/>
              <a:gd name="connsiteY49" fmla="*/ 2040142 h 5549975"/>
              <a:gd name="connsiteX50" fmla="*/ 4557720 w 4662328"/>
              <a:gd name="connsiteY50" fmla="*/ 2044087 h 5549975"/>
              <a:gd name="connsiteX51" fmla="*/ 4560561 w 4662328"/>
              <a:gd name="connsiteY51" fmla="*/ 2056904 h 5549975"/>
              <a:gd name="connsiteX52" fmla="*/ 4555820 w 4662328"/>
              <a:gd name="connsiteY52" fmla="*/ 2067489 h 5549975"/>
              <a:gd name="connsiteX53" fmla="*/ 4545636 w 4662328"/>
              <a:gd name="connsiteY53" fmla="*/ 2117719 h 5549975"/>
              <a:gd name="connsiteX54" fmla="*/ 4538305 w 4662328"/>
              <a:gd name="connsiteY54" fmla="*/ 2167300 h 5549975"/>
              <a:gd name="connsiteX55" fmla="*/ 4482222 w 4662328"/>
              <a:gd name="connsiteY55" fmla="*/ 3223633 h 5549975"/>
              <a:gd name="connsiteX56" fmla="*/ 4469436 w 4662328"/>
              <a:gd name="connsiteY56" fmla="*/ 3477281 h 5549975"/>
              <a:gd name="connsiteX57" fmla="*/ 4458351 w 4662328"/>
              <a:gd name="connsiteY57" fmla="*/ 3639984 h 5549975"/>
              <a:gd name="connsiteX58" fmla="*/ 4367590 w 4662328"/>
              <a:gd name="connsiteY58" fmla="*/ 5278921 h 5549975"/>
              <a:gd name="connsiteX59" fmla="*/ 4372888 w 4662328"/>
              <a:gd name="connsiteY59" fmla="*/ 5315626 h 5549975"/>
              <a:gd name="connsiteX60" fmla="*/ 4376422 w 4662328"/>
              <a:gd name="connsiteY60" fmla="*/ 5350090 h 5549975"/>
              <a:gd name="connsiteX61" fmla="*/ 4379254 w 4662328"/>
              <a:gd name="connsiteY61" fmla="*/ 5450399 h 5549975"/>
              <a:gd name="connsiteX62" fmla="*/ 4360697 w 4662328"/>
              <a:gd name="connsiteY62" fmla="*/ 5484804 h 5549975"/>
              <a:gd name="connsiteX63" fmla="*/ 4356045 w 4662328"/>
              <a:gd name="connsiteY63" fmla="*/ 5487504 h 5549975"/>
              <a:gd name="connsiteX64" fmla="*/ 4352588 w 4662328"/>
              <a:gd name="connsiteY64" fmla="*/ 5549951 h 5549975"/>
              <a:gd name="connsiteX65" fmla="*/ 121904 w 4662328"/>
              <a:gd name="connsiteY65" fmla="*/ 5314089 h 5549975"/>
              <a:gd name="connsiteX66" fmla="*/ 125710 w 4662328"/>
              <a:gd name="connsiteY66" fmla="*/ 5243704 h 5549975"/>
              <a:gd name="connsiteX67" fmla="*/ 113205 w 4662328"/>
              <a:gd name="connsiteY67" fmla="*/ 5239903 h 5549975"/>
              <a:gd name="connsiteX68" fmla="*/ 117425 w 4662328"/>
              <a:gd name="connsiteY68" fmla="*/ 5233298 h 5549975"/>
              <a:gd name="connsiteX69" fmla="*/ 117694 w 4662328"/>
              <a:gd name="connsiteY69" fmla="*/ 5230552 h 5549975"/>
              <a:gd name="connsiteX70" fmla="*/ 117964 w 4662328"/>
              <a:gd name="connsiteY70" fmla="*/ 5227804 h 5549975"/>
              <a:gd name="connsiteX71" fmla="*/ 118501 w 4662328"/>
              <a:gd name="connsiteY71" fmla="*/ 5222308 h 5549975"/>
              <a:gd name="connsiteX72" fmla="*/ 118186 w 4662328"/>
              <a:gd name="connsiteY72" fmla="*/ 5216405 h 5549975"/>
              <a:gd name="connsiteX73" fmla="*/ 117602 w 4662328"/>
              <a:gd name="connsiteY73" fmla="*/ 5213249 h 5549975"/>
              <a:gd name="connsiteX74" fmla="*/ 117871 w 4662328"/>
              <a:gd name="connsiteY74" fmla="*/ 5210500 h 5549975"/>
              <a:gd name="connsiteX75" fmla="*/ 117555 w 4662328"/>
              <a:gd name="connsiteY75" fmla="*/ 5204597 h 5549975"/>
              <a:gd name="connsiteX76" fmla="*/ 116972 w 4662328"/>
              <a:gd name="connsiteY76" fmla="*/ 5201441 h 5549975"/>
              <a:gd name="connsiteX77" fmla="*/ 116342 w 4662328"/>
              <a:gd name="connsiteY77" fmla="*/ 5189632 h 5549975"/>
              <a:gd name="connsiteX78" fmla="*/ 115758 w 4662328"/>
              <a:gd name="connsiteY78" fmla="*/ 5186477 h 5549975"/>
              <a:gd name="connsiteX79" fmla="*/ 116026 w 4662328"/>
              <a:gd name="connsiteY79" fmla="*/ 5183728 h 5549975"/>
              <a:gd name="connsiteX80" fmla="*/ 114591 w 4662328"/>
              <a:gd name="connsiteY80" fmla="*/ 5180163 h 5549975"/>
              <a:gd name="connsiteX81" fmla="*/ 131086 w 4662328"/>
              <a:gd name="connsiteY81" fmla="*/ 5144275 h 5549975"/>
              <a:gd name="connsiteX82" fmla="*/ 152522 w 4662328"/>
              <a:gd name="connsiteY82" fmla="*/ 4747825 h 5549975"/>
              <a:gd name="connsiteX83" fmla="*/ 0 w 4662328"/>
              <a:gd name="connsiteY83" fmla="*/ 4747825 h 5549975"/>
              <a:gd name="connsiteX84" fmla="*/ 110031 w 4662328"/>
              <a:gd name="connsiteY84" fmla="*/ 3811601 h 5549975"/>
              <a:gd name="connsiteX85" fmla="*/ 412307 w 4662328"/>
              <a:gd name="connsiteY85" fmla="*/ 0 h 5549975"/>
              <a:gd name="connsiteX0" fmla="*/ 302276 w 4552297"/>
              <a:gd name="connsiteY0" fmla="*/ 0 h 5549975"/>
              <a:gd name="connsiteX1" fmla="*/ 3304462 w 4552297"/>
              <a:gd name="connsiteY1" fmla="*/ 171842 h 5549975"/>
              <a:gd name="connsiteX2" fmla="*/ 4133273 w 4552297"/>
              <a:gd name="connsiteY2" fmla="*/ 226950 h 5549975"/>
              <a:gd name="connsiteX3" fmla="*/ 4506467 w 4552297"/>
              <a:gd name="connsiteY3" fmla="*/ 247374 h 5549975"/>
              <a:gd name="connsiteX4" fmla="*/ 4534346 w 4552297"/>
              <a:gd name="connsiteY4" fmla="*/ 269179 h 5549975"/>
              <a:gd name="connsiteX5" fmla="*/ 4532572 w 4552297"/>
              <a:gd name="connsiteY5" fmla="*/ 300930 h 5549975"/>
              <a:gd name="connsiteX6" fmla="*/ 4535494 w 4552297"/>
              <a:gd name="connsiteY6" fmla="*/ 302647 h 5549975"/>
              <a:gd name="connsiteX7" fmla="*/ 4551920 w 4552297"/>
              <a:gd name="connsiteY7" fmla="*/ 334222 h 5549975"/>
              <a:gd name="connsiteX8" fmla="*/ 4529659 w 4552297"/>
              <a:gd name="connsiteY8" fmla="*/ 391868 h 5549975"/>
              <a:gd name="connsiteX9" fmla="*/ 4526171 w 4552297"/>
              <a:gd name="connsiteY9" fmla="*/ 415489 h 5549975"/>
              <a:gd name="connsiteX10" fmla="*/ 4521066 w 4552297"/>
              <a:gd name="connsiteY10" fmla="*/ 506828 h 5549975"/>
              <a:gd name="connsiteX11" fmla="*/ 4520416 w 4552297"/>
              <a:gd name="connsiteY11" fmla="*/ 553245 h 5549975"/>
              <a:gd name="connsiteX12" fmla="*/ 4517317 w 4552297"/>
              <a:gd name="connsiteY12" fmla="*/ 581709 h 5549975"/>
              <a:gd name="connsiteX13" fmla="*/ 4516648 w 4552297"/>
              <a:gd name="connsiteY13" fmla="*/ 585890 h 5549975"/>
              <a:gd name="connsiteX14" fmla="*/ 4503711 w 4552297"/>
              <a:gd name="connsiteY14" fmla="*/ 817404 h 5549975"/>
              <a:gd name="connsiteX15" fmla="*/ 4505424 w 4552297"/>
              <a:gd name="connsiteY15" fmla="*/ 822238 h 5549975"/>
              <a:gd name="connsiteX16" fmla="*/ 4503273 w 4552297"/>
              <a:gd name="connsiteY16" fmla="*/ 846069 h 5549975"/>
              <a:gd name="connsiteX17" fmla="*/ 4501673 w 4552297"/>
              <a:gd name="connsiteY17" fmla="*/ 853854 h 5549975"/>
              <a:gd name="connsiteX18" fmla="*/ 4495435 w 4552297"/>
              <a:gd name="connsiteY18" fmla="*/ 965485 h 5549975"/>
              <a:gd name="connsiteX19" fmla="*/ 4497512 w 4552297"/>
              <a:gd name="connsiteY19" fmla="*/ 966385 h 5549975"/>
              <a:gd name="connsiteX20" fmla="*/ 4501631 w 4552297"/>
              <a:gd name="connsiteY20" fmla="*/ 1002567 h 5549975"/>
              <a:gd name="connsiteX21" fmla="*/ 4496833 w 4552297"/>
              <a:gd name="connsiteY21" fmla="*/ 1101094 h 5549975"/>
              <a:gd name="connsiteX22" fmla="*/ 4496728 w 4552297"/>
              <a:gd name="connsiteY22" fmla="*/ 1159389 h 5549975"/>
              <a:gd name="connsiteX23" fmla="*/ 4501031 w 4552297"/>
              <a:gd name="connsiteY23" fmla="*/ 1180505 h 5549975"/>
              <a:gd name="connsiteX24" fmla="*/ 4504121 w 4552297"/>
              <a:gd name="connsiteY24" fmla="*/ 1210687 h 5549975"/>
              <a:gd name="connsiteX25" fmla="*/ 4512938 w 4552297"/>
              <a:gd name="connsiteY25" fmla="*/ 1263157 h 5549975"/>
              <a:gd name="connsiteX26" fmla="*/ 4515215 w 4552297"/>
              <a:gd name="connsiteY26" fmla="*/ 1313374 h 5549975"/>
              <a:gd name="connsiteX27" fmla="*/ 4514335 w 4552297"/>
              <a:gd name="connsiteY27" fmla="*/ 1347004 h 5549975"/>
              <a:gd name="connsiteX28" fmla="*/ 4513872 w 4552297"/>
              <a:gd name="connsiteY28" fmla="*/ 1351864 h 5549975"/>
              <a:gd name="connsiteX29" fmla="*/ 4504753 w 4552297"/>
              <a:gd name="connsiteY29" fmla="*/ 1391762 h 5549975"/>
              <a:gd name="connsiteX30" fmla="*/ 4508017 w 4552297"/>
              <a:gd name="connsiteY30" fmla="*/ 1395707 h 5549975"/>
              <a:gd name="connsiteX31" fmla="*/ 4510859 w 4552297"/>
              <a:gd name="connsiteY31" fmla="*/ 1408524 h 5549975"/>
              <a:gd name="connsiteX32" fmla="*/ 4506118 w 4552297"/>
              <a:gd name="connsiteY32" fmla="*/ 1419109 h 5549975"/>
              <a:gd name="connsiteX33" fmla="*/ 4495934 w 4552297"/>
              <a:gd name="connsiteY33" fmla="*/ 1469337 h 5549975"/>
              <a:gd name="connsiteX34" fmla="*/ 4485037 w 4552297"/>
              <a:gd name="connsiteY34" fmla="*/ 1543038 h 5549975"/>
              <a:gd name="connsiteX35" fmla="*/ 4480156 w 4552297"/>
              <a:gd name="connsiteY35" fmla="*/ 1553997 h 5549975"/>
              <a:gd name="connsiteX36" fmla="*/ 4465728 w 4552297"/>
              <a:gd name="connsiteY36" fmla="*/ 1626071 h 5549975"/>
              <a:gd name="connsiteX37" fmla="*/ 4462013 w 4552297"/>
              <a:gd name="connsiteY37" fmla="*/ 1664103 h 5549975"/>
              <a:gd name="connsiteX38" fmla="*/ 4465673 w 4552297"/>
              <a:gd name="connsiteY38" fmla="*/ 1668558 h 5549975"/>
              <a:gd name="connsiteX39" fmla="*/ 4464023 w 4552297"/>
              <a:gd name="connsiteY39" fmla="*/ 1679756 h 5549975"/>
              <a:gd name="connsiteX40" fmla="*/ 4464435 w 4552297"/>
              <a:gd name="connsiteY40" fmla="*/ 1682815 h 5549975"/>
              <a:gd name="connsiteX41" fmla="*/ 4465946 w 4552297"/>
              <a:gd name="connsiteY41" fmla="*/ 1700268 h 5549975"/>
              <a:gd name="connsiteX42" fmla="*/ 4454476 w 4552297"/>
              <a:gd name="connsiteY42" fmla="*/ 1735163 h 5549975"/>
              <a:gd name="connsiteX43" fmla="*/ 4452416 w 4552297"/>
              <a:gd name="connsiteY43" fmla="*/ 1735289 h 5549975"/>
              <a:gd name="connsiteX44" fmla="*/ 4443918 w 4552297"/>
              <a:gd name="connsiteY44" fmla="*/ 1887374 h 5549975"/>
              <a:gd name="connsiteX45" fmla="*/ 4452609 w 4552297"/>
              <a:gd name="connsiteY45" fmla="*/ 1911536 h 5549975"/>
              <a:gd name="connsiteX46" fmla="*/ 4454887 w 4552297"/>
              <a:gd name="connsiteY46" fmla="*/ 1961755 h 5549975"/>
              <a:gd name="connsiteX47" fmla="*/ 4454006 w 4552297"/>
              <a:gd name="connsiteY47" fmla="*/ 1995384 h 5549975"/>
              <a:gd name="connsiteX48" fmla="*/ 4453544 w 4552297"/>
              <a:gd name="connsiteY48" fmla="*/ 2000244 h 5549975"/>
              <a:gd name="connsiteX49" fmla="*/ 4444424 w 4552297"/>
              <a:gd name="connsiteY49" fmla="*/ 2040142 h 5549975"/>
              <a:gd name="connsiteX50" fmla="*/ 4447689 w 4552297"/>
              <a:gd name="connsiteY50" fmla="*/ 2044087 h 5549975"/>
              <a:gd name="connsiteX51" fmla="*/ 4450530 w 4552297"/>
              <a:gd name="connsiteY51" fmla="*/ 2056904 h 5549975"/>
              <a:gd name="connsiteX52" fmla="*/ 4445789 w 4552297"/>
              <a:gd name="connsiteY52" fmla="*/ 2067489 h 5549975"/>
              <a:gd name="connsiteX53" fmla="*/ 4435605 w 4552297"/>
              <a:gd name="connsiteY53" fmla="*/ 2117719 h 5549975"/>
              <a:gd name="connsiteX54" fmla="*/ 4428274 w 4552297"/>
              <a:gd name="connsiteY54" fmla="*/ 2167300 h 5549975"/>
              <a:gd name="connsiteX55" fmla="*/ 4372191 w 4552297"/>
              <a:gd name="connsiteY55" fmla="*/ 3223633 h 5549975"/>
              <a:gd name="connsiteX56" fmla="*/ 4359405 w 4552297"/>
              <a:gd name="connsiteY56" fmla="*/ 3477281 h 5549975"/>
              <a:gd name="connsiteX57" fmla="*/ 4348320 w 4552297"/>
              <a:gd name="connsiteY57" fmla="*/ 3639984 h 5549975"/>
              <a:gd name="connsiteX58" fmla="*/ 4257559 w 4552297"/>
              <a:gd name="connsiteY58" fmla="*/ 5278921 h 5549975"/>
              <a:gd name="connsiteX59" fmla="*/ 4262857 w 4552297"/>
              <a:gd name="connsiteY59" fmla="*/ 5315626 h 5549975"/>
              <a:gd name="connsiteX60" fmla="*/ 4266391 w 4552297"/>
              <a:gd name="connsiteY60" fmla="*/ 5350090 h 5549975"/>
              <a:gd name="connsiteX61" fmla="*/ 4269223 w 4552297"/>
              <a:gd name="connsiteY61" fmla="*/ 5450399 h 5549975"/>
              <a:gd name="connsiteX62" fmla="*/ 4250666 w 4552297"/>
              <a:gd name="connsiteY62" fmla="*/ 5484804 h 5549975"/>
              <a:gd name="connsiteX63" fmla="*/ 4246014 w 4552297"/>
              <a:gd name="connsiteY63" fmla="*/ 5487504 h 5549975"/>
              <a:gd name="connsiteX64" fmla="*/ 4242557 w 4552297"/>
              <a:gd name="connsiteY64" fmla="*/ 5549951 h 5549975"/>
              <a:gd name="connsiteX65" fmla="*/ 11873 w 4552297"/>
              <a:gd name="connsiteY65" fmla="*/ 5314089 h 5549975"/>
              <a:gd name="connsiteX66" fmla="*/ 15679 w 4552297"/>
              <a:gd name="connsiteY66" fmla="*/ 5243704 h 5549975"/>
              <a:gd name="connsiteX67" fmla="*/ 3174 w 4552297"/>
              <a:gd name="connsiteY67" fmla="*/ 5239903 h 5549975"/>
              <a:gd name="connsiteX68" fmla="*/ 7394 w 4552297"/>
              <a:gd name="connsiteY68" fmla="*/ 5233298 h 5549975"/>
              <a:gd name="connsiteX69" fmla="*/ 7663 w 4552297"/>
              <a:gd name="connsiteY69" fmla="*/ 5230552 h 5549975"/>
              <a:gd name="connsiteX70" fmla="*/ 7933 w 4552297"/>
              <a:gd name="connsiteY70" fmla="*/ 5227804 h 5549975"/>
              <a:gd name="connsiteX71" fmla="*/ 8470 w 4552297"/>
              <a:gd name="connsiteY71" fmla="*/ 5222308 h 5549975"/>
              <a:gd name="connsiteX72" fmla="*/ 8155 w 4552297"/>
              <a:gd name="connsiteY72" fmla="*/ 5216405 h 5549975"/>
              <a:gd name="connsiteX73" fmla="*/ 7571 w 4552297"/>
              <a:gd name="connsiteY73" fmla="*/ 5213249 h 5549975"/>
              <a:gd name="connsiteX74" fmla="*/ 7840 w 4552297"/>
              <a:gd name="connsiteY74" fmla="*/ 5210500 h 5549975"/>
              <a:gd name="connsiteX75" fmla="*/ 7524 w 4552297"/>
              <a:gd name="connsiteY75" fmla="*/ 5204597 h 5549975"/>
              <a:gd name="connsiteX76" fmla="*/ 6941 w 4552297"/>
              <a:gd name="connsiteY76" fmla="*/ 5201441 h 5549975"/>
              <a:gd name="connsiteX77" fmla="*/ 6311 w 4552297"/>
              <a:gd name="connsiteY77" fmla="*/ 5189632 h 5549975"/>
              <a:gd name="connsiteX78" fmla="*/ 5727 w 4552297"/>
              <a:gd name="connsiteY78" fmla="*/ 5186477 h 5549975"/>
              <a:gd name="connsiteX79" fmla="*/ 5995 w 4552297"/>
              <a:gd name="connsiteY79" fmla="*/ 5183728 h 5549975"/>
              <a:gd name="connsiteX80" fmla="*/ 4560 w 4552297"/>
              <a:gd name="connsiteY80" fmla="*/ 5180163 h 5549975"/>
              <a:gd name="connsiteX81" fmla="*/ 21055 w 4552297"/>
              <a:gd name="connsiteY81" fmla="*/ 5144275 h 5549975"/>
              <a:gd name="connsiteX82" fmla="*/ 42491 w 4552297"/>
              <a:gd name="connsiteY82" fmla="*/ 4747825 h 5549975"/>
              <a:gd name="connsiteX83" fmla="*/ 0 w 4552297"/>
              <a:gd name="connsiteY83" fmla="*/ 3811601 h 5549975"/>
              <a:gd name="connsiteX84" fmla="*/ 302276 w 4552297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39317 w 4549123"/>
              <a:gd name="connsiteY82" fmla="*/ 4747825 h 5549975"/>
              <a:gd name="connsiteX83" fmla="*/ 218499 w 4549123"/>
              <a:gd name="connsiteY83" fmla="*/ 3822685 h 5549975"/>
              <a:gd name="connsiteX84" fmla="*/ 299102 w 4549123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39317 w 4549123"/>
              <a:gd name="connsiteY82" fmla="*/ 4747825 h 5549975"/>
              <a:gd name="connsiteX83" fmla="*/ 74412 w 4549123"/>
              <a:gd name="connsiteY83" fmla="*/ 3839310 h 5549975"/>
              <a:gd name="connsiteX84" fmla="*/ 299102 w 4549123"/>
              <a:gd name="connsiteY84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17881 w 4549123"/>
              <a:gd name="connsiteY81" fmla="*/ 5144275 h 5549975"/>
              <a:gd name="connsiteX82" fmla="*/ 74412 w 4549123"/>
              <a:gd name="connsiteY82" fmla="*/ 3839310 h 5549975"/>
              <a:gd name="connsiteX83" fmla="*/ 299102 w 4549123"/>
              <a:gd name="connsiteY83" fmla="*/ 0 h 5549975"/>
              <a:gd name="connsiteX0" fmla="*/ 299102 w 4549123"/>
              <a:gd name="connsiteY0" fmla="*/ 0 h 5549975"/>
              <a:gd name="connsiteX1" fmla="*/ 3301288 w 4549123"/>
              <a:gd name="connsiteY1" fmla="*/ 171842 h 5549975"/>
              <a:gd name="connsiteX2" fmla="*/ 4130099 w 4549123"/>
              <a:gd name="connsiteY2" fmla="*/ 226950 h 5549975"/>
              <a:gd name="connsiteX3" fmla="*/ 4503293 w 4549123"/>
              <a:gd name="connsiteY3" fmla="*/ 247374 h 5549975"/>
              <a:gd name="connsiteX4" fmla="*/ 4531172 w 4549123"/>
              <a:gd name="connsiteY4" fmla="*/ 269179 h 5549975"/>
              <a:gd name="connsiteX5" fmla="*/ 4529398 w 4549123"/>
              <a:gd name="connsiteY5" fmla="*/ 300930 h 5549975"/>
              <a:gd name="connsiteX6" fmla="*/ 4532320 w 4549123"/>
              <a:gd name="connsiteY6" fmla="*/ 302647 h 5549975"/>
              <a:gd name="connsiteX7" fmla="*/ 4548746 w 4549123"/>
              <a:gd name="connsiteY7" fmla="*/ 334222 h 5549975"/>
              <a:gd name="connsiteX8" fmla="*/ 4526485 w 4549123"/>
              <a:gd name="connsiteY8" fmla="*/ 391868 h 5549975"/>
              <a:gd name="connsiteX9" fmla="*/ 4522997 w 4549123"/>
              <a:gd name="connsiteY9" fmla="*/ 415489 h 5549975"/>
              <a:gd name="connsiteX10" fmla="*/ 4517892 w 4549123"/>
              <a:gd name="connsiteY10" fmla="*/ 506828 h 5549975"/>
              <a:gd name="connsiteX11" fmla="*/ 4517242 w 4549123"/>
              <a:gd name="connsiteY11" fmla="*/ 553245 h 5549975"/>
              <a:gd name="connsiteX12" fmla="*/ 4514143 w 4549123"/>
              <a:gd name="connsiteY12" fmla="*/ 581709 h 5549975"/>
              <a:gd name="connsiteX13" fmla="*/ 4513474 w 4549123"/>
              <a:gd name="connsiteY13" fmla="*/ 585890 h 5549975"/>
              <a:gd name="connsiteX14" fmla="*/ 4500537 w 4549123"/>
              <a:gd name="connsiteY14" fmla="*/ 817404 h 5549975"/>
              <a:gd name="connsiteX15" fmla="*/ 4502250 w 4549123"/>
              <a:gd name="connsiteY15" fmla="*/ 822238 h 5549975"/>
              <a:gd name="connsiteX16" fmla="*/ 4500099 w 4549123"/>
              <a:gd name="connsiteY16" fmla="*/ 846069 h 5549975"/>
              <a:gd name="connsiteX17" fmla="*/ 4498499 w 4549123"/>
              <a:gd name="connsiteY17" fmla="*/ 853854 h 5549975"/>
              <a:gd name="connsiteX18" fmla="*/ 4492261 w 4549123"/>
              <a:gd name="connsiteY18" fmla="*/ 965485 h 5549975"/>
              <a:gd name="connsiteX19" fmla="*/ 4494338 w 4549123"/>
              <a:gd name="connsiteY19" fmla="*/ 966385 h 5549975"/>
              <a:gd name="connsiteX20" fmla="*/ 4498457 w 4549123"/>
              <a:gd name="connsiteY20" fmla="*/ 1002567 h 5549975"/>
              <a:gd name="connsiteX21" fmla="*/ 4493659 w 4549123"/>
              <a:gd name="connsiteY21" fmla="*/ 1101094 h 5549975"/>
              <a:gd name="connsiteX22" fmla="*/ 4493554 w 4549123"/>
              <a:gd name="connsiteY22" fmla="*/ 1159389 h 5549975"/>
              <a:gd name="connsiteX23" fmla="*/ 4497857 w 4549123"/>
              <a:gd name="connsiteY23" fmla="*/ 1180505 h 5549975"/>
              <a:gd name="connsiteX24" fmla="*/ 4500947 w 4549123"/>
              <a:gd name="connsiteY24" fmla="*/ 1210687 h 5549975"/>
              <a:gd name="connsiteX25" fmla="*/ 4509764 w 4549123"/>
              <a:gd name="connsiteY25" fmla="*/ 1263157 h 5549975"/>
              <a:gd name="connsiteX26" fmla="*/ 4512041 w 4549123"/>
              <a:gd name="connsiteY26" fmla="*/ 1313374 h 5549975"/>
              <a:gd name="connsiteX27" fmla="*/ 4511161 w 4549123"/>
              <a:gd name="connsiteY27" fmla="*/ 1347004 h 5549975"/>
              <a:gd name="connsiteX28" fmla="*/ 4510698 w 4549123"/>
              <a:gd name="connsiteY28" fmla="*/ 1351864 h 5549975"/>
              <a:gd name="connsiteX29" fmla="*/ 4501579 w 4549123"/>
              <a:gd name="connsiteY29" fmla="*/ 1391762 h 5549975"/>
              <a:gd name="connsiteX30" fmla="*/ 4504843 w 4549123"/>
              <a:gd name="connsiteY30" fmla="*/ 1395707 h 5549975"/>
              <a:gd name="connsiteX31" fmla="*/ 4507685 w 4549123"/>
              <a:gd name="connsiteY31" fmla="*/ 1408524 h 5549975"/>
              <a:gd name="connsiteX32" fmla="*/ 4502944 w 4549123"/>
              <a:gd name="connsiteY32" fmla="*/ 1419109 h 5549975"/>
              <a:gd name="connsiteX33" fmla="*/ 4492760 w 4549123"/>
              <a:gd name="connsiteY33" fmla="*/ 1469337 h 5549975"/>
              <a:gd name="connsiteX34" fmla="*/ 4481863 w 4549123"/>
              <a:gd name="connsiteY34" fmla="*/ 1543038 h 5549975"/>
              <a:gd name="connsiteX35" fmla="*/ 4476982 w 4549123"/>
              <a:gd name="connsiteY35" fmla="*/ 1553997 h 5549975"/>
              <a:gd name="connsiteX36" fmla="*/ 4462554 w 4549123"/>
              <a:gd name="connsiteY36" fmla="*/ 1626071 h 5549975"/>
              <a:gd name="connsiteX37" fmla="*/ 4458839 w 4549123"/>
              <a:gd name="connsiteY37" fmla="*/ 1664103 h 5549975"/>
              <a:gd name="connsiteX38" fmla="*/ 4462499 w 4549123"/>
              <a:gd name="connsiteY38" fmla="*/ 1668558 h 5549975"/>
              <a:gd name="connsiteX39" fmla="*/ 4460849 w 4549123"/>
              <a:gd name="connsiteY39" fmla="*/ 1679756 h 5549975"/>
              <a:gd name="connsiteX40" fmla="*/ 4461261 w 4549123"/>
              <a:gd name="connsiteY40" fmla="*/ 1682815 h 5549975"/>
              <a:gd name="connsiteX41" fmla="*/ 4462772 w 4549123"/>
              <a:gd name="connsiteY41" fmla="*/ 1700268 h 5549975"/>
              <a:gd name="connsiteX42" fmla="*/ 4451302 w 4549123"/>
              <a:gd name="connsiteY42" fmla="*/ 1735163 h 5549975"/>
              <a:gd name="connsiteX43" fmla="*/ 4449242 w 4549123"/>
              <a:gd name="connsiteY43" fmla="*/ 1735289 h 5549975"/>
              <a:gd name="connsiteX44" fmla="*/ 4440744 w 4549123"/>
              <a:gd name="connsiteY44" fmla="*/ 1887374 h 5549975"/>
              <a:gd name="connsiteX45" fmla="*/ 4449435 w 4549123"/>
              <a:gd name="connsiteY45" fmla="*/ 1911536 h 5549975"/>
              <a:gd name="connsiteX46" fmla="*/ 4451713 w 4549123"/>
              <a:gd name="connsiteY46" fmla="*/ 1961755 h 5549975"/>
              <a:gd name="connsiteX47" fmla="*/ 4450832 w 4549123"/>
              <a:gd name="connsiteY47" fmla="*/ 1995384 h 5549975"/>
              <a:gd name="connsiteX48" fmla="*/ 4450370 w 4549123"/>
              <a:gd name="connsiteY48" fmla="*/ 2000244 h 5549975"/>
              <a:gd name="connsiteX49" fmla="*/ 4441250 w 4549123"/>
              <a:gd name="connsiteY49" fmla="*/ 2040142 h 5549975"/>
              <a:gd name="connsiteX50" fmla="*/ 4444515 w 4549123"/>
              <a:gd name="connsiteY50" fmla="*/ 2044087 h 5549975"/>
              <a:gd name="connsiteX51" fmla="*/ 4447356 w 4549123"/>
              <a:gd name="connsiteY51" fmla="*/ 2056904 h 5549975"/>
              <a:gd name="connsiteX52" fmla="*/ 4442615 w 4549123"/>
              <a:gd name="connsiteY52" fmla="*/ 2067489 h 5549975"/>
              <a:gd name="connsiteX53" fmla="*/ 4432431 w 4549123"/>
              <a:gd name="connsiteY53" fmla="*/ 2117719 h 5549975"/>
              <a:gd name="connsiteX54" fmla="*/ 4425100 w 4549123"/>
              <a:gd name="connsiteY54" fmla="*/ 2167300 h 5549975"/>
              <a:gd name="connsiteX55" fmla="*/ 4369017 w 4549123"/>
              <a:gd name="connsiteY55" fmla="*/ 3223633 h 5549975"/>
              <a:gd name="connsiteX56" fmla="*/ 4356231 w 4549123"/>
              <a:gd name="connsiteY56" fmla="*/ 3477281 h 5549975"/>
              <a:gd name="connsiteX57" fmla="*/ 4345146 w 4549123"/>
              <a:gd name="connsiteY57" fmla="*/ 3639984 h 5549975"/>
              <a:gd name="connsiteX58" fmla="*/ 4254385 w 4549123"/>
              <a:gd name="connsiteY58" fmla="*/ 5278921 h 5549975"/>
              <a:gd name="connsiteX59" fmla="*/ 4259683 w 4549123"/>
              <a:gd name="connsiteY59" fmla="*/ 5315626 h 5549975"/>
              <a:gd name="connsiteX60" fmla="*/ 4263217 w 4549123"/>
              <a:gd name="connsiteY60" fmla="*/ 5350090 h 5549975"/>
              <a:gd name="connsiteX61" fmla="*/ 4266049 w 4549123"/>
              <a:gd name="connsiteY61" fmla="*/ 5450399 h 5549975"/>
              <a:gd name="connsiteX62" fmla="*/ 4247492 w 4549123"/>
              <a:gd name="connsiteY62" fmla="*/ 5484804 h 5549975"/>
              <a:gd name="connsiteX63" fmla="*/ 4242840 w 4549123"/>
              <a:gd name="connsiteY63" fmla="*/ 5487504 h 5549975"/>
              <a:gd name="connsiteX64" fmla="*/ 4239383 w 4549123"/>
              <a:gd name="connsiteY64" fmla="*/ 5549951 h 5549975"/>
              <a:gd name="connsiteX65" fmla="*/ 8699 w 4549123"/>
              <a:gd name="connsiteY65" fmla="*/ 5314089 h 5549975"/>
              <a:gd name="connsiteX66" fmla="*/ 12505 w 4549123"/>
              <a:gd name="connsiteY66" fmla="*/ 5243704 h 5549975"/>
              <a:gd name="connsiteX67" fmla="*/ 0 w 4549123"/>
              <a:gd name="connsiteY67" fmla="*/ 5239903 h 5549975"/>
              <a:gd name="connsiteX68" fmla="*/ 4220 w 4549123"/>
              <a:gd name="connsiteY68" fmla="*/ 5233298 h 5549975"/>
              <a:gd name="connsiteX69" fmla="*/ 4489 w 4549123"/>
              <a:gd name="connsiteY69" fmla="*/ 5230552 h 5549975"/>
              <a:gd name="connsiteX70" fmla="*/ 4759 w 4549123"/>
              <a:gd name="connsiteY70" fmla="*/ 5227804 h 5549975"/>
              <a:gd name="connsiteX71" fmla="*/ 5296 w 4549123"/>
              <a:gd name="connsiteY71" fmla="*/ 5222308 h 5549975"/>
              <a:gd name="connsiteX72" fmla="*/ 4981 w 4549123"/>
              <a:gd name="connsiteY72" fmla="*/ 5216405 h 5549975"/>
              <a:gd name="connsiteX73" fmla="*/ 4397 w 4549123"/>
              <a:gd name="connsiteY73" fmla="*/ 5213249 h 5549975"/>
              <a:gd name="connsiteX74" fmla="*/ 4666 w 4549123"/>
              <a:gd name="connsiteY74" fmla="*/ 5210500 h 5549975"/>
              <a:gd name="connsiteX75" fmla="*/ 4350 w 4549123"/>
              <a:gd name="connsiteY75" fmla="*/ 5204597 h 5549975"/>
              <a:gd name="connsiteX76" fmla="*/ 3767 w 4549123"/>
              <a:gd name="connsiteY76" fmla="*/ 5201441 h 5549975"/>
              <a:gd name="connsiteX77" fmla="*/ 3137 w 4549123"/>
              <a:gd name="connsiteY77" fmla="*/ 5189632 h 5549975"/>
              <a:gd name="connsiteX78" fmla="*/ 2553 w 4549123"/>
              <a:gd name="connsiteY78" fmla="*/ 5186477 h 5549975"/>
              <a:gd name="connsiteX79" fmla="*/ 2821 w 4549123"/>
              <a:gd name="connsiteY79" fmla="*/ 5183728 h 5549975"/>
              <a:gd name="connsiteX80" fmla="*/ 1386 w 4549123"/>
              <a:gd name="connsiteY80" fmla="*/ 5180163 h 5549975"/>
              <a:gd name="connsiteX81" fmla="*/ 6798 w 4549123"/>
              <a:gd name="connsiteY81" fmla="*/ 5116566 h 5549975"/>
              <a:gd name="connsiteX82" fmla="*/ 74412 w 4549123"/>
              <a:gd name="connsiteY82" fmla="*/ 3839310 h 5549975"/>
              <a:gd name="connsiteX83" fmla="*/ 299102 w 4549123"/>
              <a:gd name="connsiteY83" fmla="*/ 0 h 5549975"/>
              <a:gd name="connsiteX0" fmla="*/ 304427 w 4554448"/>
              <a:gd name="connsiteY0" fmla="*/ 0 h 5549970"/>
              <a:gd name="connsiteX1" fmla="*/ 3306613 w 4554448"/>
              <a:gd name="connsiteY1" fmla="*/ 171842 h 5549970"/>
              <a:gd name="connsiteX2" fmla="*/ 4135424 w 4554448"/>
              <a:gd name="connsiteY2" fmla="*/ 226950 h 5549970"/>
              <a:gd name="connsiteX3" fmla="*/ 4508618 w 4554448"/>
              <a:gd name="connsiteY3" fmla="*/ 247374 h 5549970"/>
              <a:gd name="connsiteX4" fmla="*/ 4536497 w 4554448"/>
              <a:gd name="connsiteY4" fmla="*/ 269179 h 5549970"/>
              <a:gd name="connsiteX5" fmla="*/ 4534723 w 4554448"/>
              <a:gd name="connsiteY5" fmla="*/ 300930 h 5549970"/>
              <a:gd name="connsiteX6" fmla="*/ 4537645 w 4554448"/>
              <a:gd name="connsiteY6" fmla="*/ 302647 h 5549970"/>
              <a:gd name="connsiteX7" fmla="*/ 4554071 w 4554448"/>
              <a:gd name="connsiteY7" fmla="*/ 334222 h 5549970"/>
              <a:gd name="connsiteX8" fmla="*/ 4531810 w 4554448"/>
              <a:gd name="connsiteY8" fmla="*/ 391868 h 5549970"/>
              <a:gd name="connsiteX9" fmla="*/ 4528322 w 4554448"/>
              <a:gd name="connsiteY9" fmla="*/ 415489 h 5549970"/>
              <a:gd name="connsiteX10" fmla="*/ 4523217 w 4554448"/>
              <a:gd name="connsiteY10" fmla="*/ 506828 h 5549970"/>
              <a:gd name="connsiteX11" fmla="*/ 4522567 w 4554448"/>
              <a:gd name="connsiteY11" fmla="*/ 553245 h 5549970"/>
              <a:gd name="connsiteX12" fmla="*/ 4519468 w 4554448"/>
              <a:gd name="connsiteY12" fmla="*/ 581709 h 5549970"/>
              <a:gd name="connsiteX13" fmla="*/ 4518799 w 4554448"/>
              <a:gd name="connsiteY13" fmla="*/ 585890 h 5549970"/>
              <a:gd name="connsiteX14" fmla="*/ 4505862 w 4554448"/>
              <a:gd name="connsiteY14" fmla="*/ 817404 h 5549970"/>
              <a:gd name="connsiteX15" fmla="*/ 4507575 w 4554448"/>
              <a:gd name="connsiteY15" fmla="*/ 822238 h 5549970"/>
              <a:gd name="connsiteX16" fmla="*/ 4505424 w 4554448"/>
              <a:gd name="connsiteY16" fmla="*/ 846069 h 5549970"/>
              <a:gd name="connsiteX17" fmla="*/ 4503824 w 4554448"/>
              <a:gd name="connsiteY17" fmla="*/ 853854 h 5549970"/>
              <a:gd name="connsiteX18" fmla="*/ 4497586 w 4554448"/>
              <a:gd name="connsiteY18" fmla="*/ 965485 h 5549970"/>
              <a:gd name="connsiteX19" fmla="*/ 4499663 w 4554448"/>
              <a:gd name="connsiteY19" fmla="*/ 966385 h 5549970"/>
              <a:gd name="connsiteX20" fmla="*/ 4503782 w 4554448"/>
              <a:gd name="connsiteY20" fmla="*/ 1002567 h 5549970"/>
              <a:gd name="connsiteX21" fmla="*/ 4498984 w 4554448"/>
              <a:gd name="connsiteY21" fmla="*/ 1101094 h 5549970"/>
              <a:gd name="connsiteX22" fmla="*/ 4498879 w 4554448"/>
              <a:gd name="connsiteY22" fmla="*/ 1159389 h 5549970"/>
              <a:gd name="connsiteX23" fmla="*/ 4503182 w 4554448"/>
              <a:gd name="connsiteY23" fmla="*/ 1180505 h 5549970"/>
              <a:gd name="connsiteX24" fmla="*/ 4506272 w 4554448"/>
              <a:gd name="connsiteY24" fmla="*/ 1210687 h 5549970"/>
              <a:gd name="connsiteX25" fmla="*/ 4515089 w 4554448"/>
              <a:gd name="connsiteY25" fmla="*/ 1263157 h 5549970"/>
              <a:gd name="connsiteX26" fmla="*/ 4517366 w 4554448"/>
              <a:gd name="connsiteY26" fmla="*/ 1313374 h 5549970"/>
              <a:gd name="connsiteX27" fmla="*/ 4516486 w 4554448"/>
              <a:gd name="connsiteY27" fmla="*/ 1347004 h 5549970"/>
              <a:gd name="connsiteX28" fmla="*/ 4516023 w 4554448"/>
              <a:gd name="connsiteY28" fmla="*/ 1351864 h 5549970"/>
              <a:gd name="connsiteX29" fmla="*/ 4506904 w 4554448"/>
              <a:gd name="connsiteY29" fmla="*/ 1391762 h 5549970"/>
              <a:gd name="connsiteX30" fmla="*/ 4510168 w 4554448"/>
              <a:gd name="connsiteY30" fmla="*/ 1395707 h 5549970"/>
              <a:gd name="connsiteX31" fmla="*/ 4513010 w 4554448"/>
              <a:gd name="connsiteY31" fmla="*/ 1408524 h 5549970"/>
              <a:gd name="connsiteX32" fmla="*/ 4508269 w 4554448"/>
              <a:gd name="connsiteY32" fmla="*/ 1419109 h 5549970"/>
              <a:gd name="connsiteX33" fmla="*/ 4498085 w 4554448"/>
              <a:gd name="connsiteY33" fmla="*/ 1469337 h 5549970"/>
              <a:gd name="connsiteX34" fmla="*/ 4487188 w 4554448"/>
              <a:gd name="connsiteY34" fmla="*/ 1543038 h 5549970"/>
              <a:gd name="connsiteX35" fmla="*/ 4482307 w 4554448"/>
              <a:gd name="connsiteY35" fmla="*/ 1553997 h 5549970"/>
              <a:gd name="connsiteX36" fmla="*/ 4467879 w 4554448"/>
              <a:gd name="connsiteY36" fmla="*/ 1626071 h 5549970"/>
              <a:gd name="connsiteX37" fmla="*/ 4464164 w 4554448"/>
              <a:gd name="connsiteY37" fmla="*/ 1664103 h 5549970"/>
              <a:gd name="connsiteX38" fmla="*/ 4467824 w 4554448"/>
              <a:gd name="connsiteY38" fmla="*/ 1668558 h 5549970"/>
              <a:gd name="connsiteX39" fmla="*/ 4466174 w 4554448"/>
              <a:gd name="connsiteY39" fmla="*/ 1679756 h 5549970"/>
              <a:gd name="connsiteX40" fmla="*/ 4466586 w 4554448"/>
              <a:gd name="connsiteY40" fmla="*/ 1682815 h 5549970"/>
              <a:gd name="connsiteX41" fmla="*/ 4468097 w 4554448"/>
              <a:gd name="connsiteY41" fmla="*/ 1700268 h 5549970"/>
              <a:gd name="connsiteX42" fmla="*/ 4456627 w 4554448"/>
              <a:gd name="connsiteY42" fmla="*/ 1735163 h 5549970"/>
              <a:gd name="connsiteX43" fmla="*/ 4454567 w 4554448"/>
              <a:gd name="connsiteY43" fmla="*/ 1735289 h 5549970"/>
              <a:gd name="connsiteX44" fmla="*/ 4446069 w 4554448"/>
              <a:gd name="connsiteY44" fmla="*/ 1887374 h 5549970"/>
              <a:gd name="connsiteX45" fmla="*/ 4454760 w 4554448"/>
              <a:gd name="connsiteY45" fmla="*/ 1911536 h 5549970"/>
              <a:gd name="connsiteX46" fmla="*/ 4457038 w 4554448"/>
              <a:gd name="connsiteY46" fmla="*/ 1961755 h 5549970"/>
              <a:gd name="connsiteX47" fmla="*/ 4456157 w 4554448"/>
              <a:gd name="connsiteY47" fmla="*/ 1995384 h 5549970"/>
              <a:gd name="connsiteX48" fmla="*/ 4455695 w 4554448"/>
              <a:gd name="connsiteY48" fmla="*/ 2000244 h 5549970"/>
              <a:gd name="connsiteX49" fmla="*/ 4446575 w 4554448"/>
              <a:gd name="connsiteY49" fmla="*/ 2040142 h 5549970"/>
              <a:gd name="connsiteX50" fmla="*/ 4449840 w 4554448"/>
              <a:gd name="connsiteY50" fmla="*/ 2044087 h 5549970"/>
              <a:gd name="connsiteX51" fmla="*/ 4452681 w 4554448"/>
              <a:gd name="connsiteY51" fmla="*/ 2056904 h 5549970"/>
              <a:gd name="connsiteX52" fmla="*/ 4447940 w 4554448"/>
              <a:gd name="connsiteY52" fmla="*/ 2067489 h 5549970"/>
              <a:gd name="connsiteX53" fmla="*/ 4437756 w 4554448"/>
              <a:gd name="connsiteY53" fmla="*/ 2117719 h 5549970"/>
              <a:gd name="connsiteX54" fmla="*/ 4430425 w 4554448"/>
              <a:gd name="connsiteY54" fmla="*/ 2167300 h 5549970"/>
              <a:gd name="connsiteX55" fmla="*/ 4374342 w 4554448"/>
              <a:gd name="connsiteY55" fmla="*/ 3223633 h 5549970"/>
              <a:gd name="connsiteX56" fmla="*/ 4361556 w 4554448"/>
              <a:gd name="connsiteY56" fmla="*/ 3477281 h 5549970"/>
              <a:gd name="connsiteX57" fmla="*/ 4350471 w 4554448"/>
              <a:gd name="connsiteY57" fmla="*/ 3639984 h 5549970"/>
              <a:gd name="connsiteX58" fmla="*/ 4259710 w 4554448"/>
              <a:gd name="connsiteY58" fmla="*/ 5278921 h 5549970"/>
              <a:gd name="connsiteX59" fmla="*/ 4265008 w 4554448"/>
              <a:gd name="connsiteY59" fmla="*/ 5315626 h 5549970"/>
              <a:gd name="connsiteX60" fmla="*/ 4268542 w 4554448"/>
              <a:gd name="connsiteY60" fmla="*/ 5350090 h 5549970"/>
              <a:gd name="connsiteX61" fmla="*/ 4271374 w 4554448"/>
              <a:gd name="connsiteY61" fmla="*/ 5450399 h 5549970"/>
              <a:gd name="connsiteX62" fmla="*/ 4252817 w 4554448"/>
              <a:gd name="connsiteY62" fmla="*/ 5484804 h 5549970"/>
              <a:gd name="connsiteX63" fmla="*/ 4248165 w 4554448"/>
              <a:gd name="connsiteY63" fmla="*/ 5487504 h 5549970"/>
              <a:gd name="connsiteX64" fmla="*/ 4244708 w 4554448"/>
              <a:gd name="connsiteY64" fmla="*/ 5549951 h 5549970"/>
              <a:gd name="connsiteX65" fmla="*/ 0 w 4554448"/>
              <a:gd name="connsiteY65" fmla="*/ 5272016 h 5549970"/>
              <a:gd name="connsiteX66" fmla="*/ 17830 w 4554448"/>
              <a:gd name="connsiteY66" fmla="*/ 5243704 h 5549970"/>
              <a:gd name="connsiteX67" fmla="*/ 5325 w 4554448"/>
              <a:gd name="connsiteY67" fmla="*/ 5239903 h 5549970"/>
              <a:gd name="connsiteX68" fmla="*/ 9545 w 4554448"/>
              <a:gd name="connsiteY68" fmla="*/ 5233298 h 5549970"/>
              <a:gd name="connsiteX69" fmla="*/ 9814 w 4554448"/>
              <a:gd name="connsiteY69" fmla="*/ 5230552 h 5549970"/>
              <a:gd name="connsiteX70" fmla="*/ 10084 w 4554448"/>
              <a:gd name="connsiteY70" fmla="*/ 5227804 h 5549970"/>
              <a:gd name="connsiteX71" fmla="*/ 10621 w 4554448"/>
              <a:gd name="connsiteY71" fmla="*/ 5222308 h 5549970"/>
              <a:gd name="connsiteX72" fmla="*/ 10306 w 4554448"/>
              <a:gd name="connsiteY72" fmla="*/ 5216405 h 5549970"/>
              <a:gd name="connsiteX73" fmla="*/ 9722 w 4554448"/>
              <a:gd name="connsiteY73" fmla="*/ 5213249 h 5549970"/>
              <a:gd name="connsiteX74" fmla="*/ 9991 w 4554448"/>
              <a:gd name="connsiteY74" fmla="*/ 5210500 h 5549970"/>
              <a:gd name="connsiteX75" fmla="*/ 9675 w 4554448"/>
              <a:gd name="connsiteY75" fmla="*/ 5204597 h 5549970"/>
              <a:gd name="connsiteX76" fmla="*/ 9092 w 4554448"/>
              <a:gd name="connsiteY76" fmla="*/ 5201441 h 5549970"/>
              <a:gd name="connsiteX77" fmla="*/ 8462 w 4554448"/>
              <a:gd name="connsiteY77" fmla="*/ 5189632 h 5549970"/>
              <a:gd name="connsiteX78" fmla="*/ 7878 w 4554448"/>
              <a:gd name="connsiteY78" fmla="*/ 5186477 h 5549970"/>
              <a:gd name="connsiteX79" fmla="*/ 8146 w 4554448"/>
              <a:gd name="connsiteY79" fmla="*/ 5183728 h 5549970"/>
              <a:gd name="connsiteX80" fmla="*/ 6711 w 4554448"/>
              <a:gd name="connsiteY80" fmla="*/ 5180163 h 5549970"/>
              <a:gd name="connsiteX81" fmla="*/ 12123 w 4554448"/>
              <a:gd name="connsiteY81" fmla="*/ 5116566 h 5549970"/>
              <a:gd name="connsiteX82" fmla="*/ 79737 w 4554448"/>
              <a:gd name="connsiteY82" fmla="*/ 3839310 h 5549970"/>
              <a:gd name="connsiteX83" fmla="*/ 304427 w 4554448"/>
              <a:gd name="connsiteY83" fmla="*/ 0 h 5549970"/>
              <a:gd name="connsiteX0" fmla="*/ 338086 w 4588107"/>
              <a:gd name="connsiteY0" fmla="*/ 0 h 5549995"/>
              <a:gd name="connsiteX1" fmla="*/ 3340272 w 4588107"/>
              <a:gd name="connsiteY1" fmla="*/ 171842 h 5549995"/>
              <a:gd name="connsiteX2" fmla="*/ 4169083 w 4588107"/>
              <a:gd name="connsiteY2" fmla="*/ 226950 h 5549995"/>
              <a:gd name="connsiteX3" fmla="*/ 4542277 w 4588107"/>
              <a:gd name="connsiteY3" fmla="*/ 247374 h 5549995"/>
              <a:gd name="connsiteX4" fmla="*/ 4570156 w 4588107"/>
              <a:gd name="connsiteY4" fmla="*/ 269179 h 5549995"/>
              <a:gd name="connsiteX5" fmla="*/ 4568382 w 4588107"/>
              <a:gd name="connsiteY5" fmla="*/ 300930 h 5549995"/>
              <a:gd name="connsiteX6" fmla="*/ 4571304 w 4588107"/>
              <a:gd name="connsiteY6" fmla="*/ 302647 h 5549995"/>
              <a:gd name="connsiteX7" fmla="*/ 4587730 w 4588107"/>
              <a:gd name="connsiteY7" fmla="*/ 334222 h 5549995"/>
              <a:gd name="connsiteX8" fmla="*/ 4565469 w 4588107"/>
              <a:gd name="connsiteY8" fmla="*/ 391868 h 5549995"/>
              <a:gd name="connsiteX9" fmla="*/ 4561981 w 4588107"/>
              <a:gd name="connsiteY9" fmla="*/ 415489 h 5549995"/>
              <a:gd name="connsiteX10" fmla="*/ 4556876 w 4588107"/>
              <a:gd name="connsiteY10" fmla="*/ 506828 h 5549995"/>
              <a:gd name="connsiteX11" fmla="*/ 4556226 w 4588107"/>
              <a:gd name="connsiteY11" fmla="*/ 553245 h 5549995"/>
              <a:gd name="connsiteX12" fmla="*/ 4553127 w 4588107"/>
              <a:gd name="connsiteY12" fmla="*/ 581709 h 5549995"/>
              <a:gd name="connsiteX13" fmla="*/ 4552458 w 4588107"/>
              <a:gd name="connsiteY13" fmla="*/ 585890 h 5549995"/>
              <a:gd name="connsiteX14" fmla="*/ 4539521 w 4588107"/>
              <a:gd name="connsiteY14" fmla="*/ 817404 h 5549995"/>
              <a:gd name="connsiteX15" fmla="*/ 4541234 w 4588107"/>
              <a:gd name="connsiteY15" fmla="*/ 822238 h 5549995"/>
              <a:gd name="connsiteX16" fmla="*/ 4539083 w 4588107"/>
              <a:gd name="connsiteY16" fmla="*/ 846069 h 5549995"/>
              <a:gd name="connsiteX17" fmla="*/ 4537483 w 4588107"/>
              <a:gd name="connsiteY17" fmla="*/ 853854 h 5549995"/>
              <a:gd name="connsiteX18" fmla="*/ 4531245 w 4588107"/>
              <a:gd name="connsiteY18" fmla="*/ 965485 h 5549995"/>
              <a:gd name="connsiteX19" fmla="*/ 4533322 w 4588107"/>
              <a:gd name="connsiteY19" fmla="*/ 966385 h 5549995"/>
              <a:gd name="connsiteX20" fmla="*/ 4537441 w 4588107"/>
              <a:gd name="connsiteY20" fmla="*/ 1002567 h 5549995"/>
              <a:gd name="connsiteX21" fmla="*/ 4532643 w 4588107"/>
              <a:gd name="connsiteY21" fmla="*/ 1101094 h 5549995"/>
              <a:gd name="connsiteX22" fmla="*/ 4532538 w 4588107"/>
              <a:gd name="connsiteY22" fmla="*/ 1159389 h 5549995"/>
              <a:gd name="connsiteX23" fmla="*/ 4536841 w 4588107"/>
              <a:gd name="connsiteY23" fmla="*/ 1180505 h 5549995"/>
              <a:gd name="connsiteX24" fmla="*/ 4539931 w 4588107"/>
              <a:gd name="connsiteY24" fmla="*/ 1210687 h 5549995"/>
              <a:gd name="connsiteX25" fmla="*/ 4548748 w 4588107"/>
              <a:gd name="connsiteY25" fmla="*/ 1263157 h 5549995"/>
              <a:gd name="connsiteX26" fmla="*/ 4551025 w 4588107"/>
              <a:gd name="connsiteY26" fmla="*/ 1313374 h 5549995"/>
              <a:gd name="connsiteX27" fmla="*/ 4550145 w 4588107"/>
              <a:gd name="connsiteY27" fmla="*/ 1347004 h 5549995"/>
              <a:gd name="connsiteX28" fmla="*/ 4549682 w 4588107"/>
              <a:gd name="connsiteY28" fmla="*/ 1351864 h 5549995"/>
              <a:gd name="connsiteX29" fmla="*/ 4540563 w 4588107"/>
              <a:gd name="connsiteY29" fmla="*/ 1391762 h 5549995"/>
              <a:gd name="connsiteX30" fmla="*/ 4543827 w 4588107"/>
              <a:gd name="connsiteY30" fmla="*/ 1395707 h 5549995"/>
              <a:gd name="connsiteX31" fmla="*/ 4546669 w 4588107"/>
              <a:gd name="connsiteY31" fmla="*/ 1408524 h 5549995"/>
              <a:gd name="connsiteX32" fmla="*/ 4541928 w 4588107"/>
              <a:gd name="connsiteY32" fmla="*/ 1419109 h 5549995"/>
              <a:gd name="connsiteX33" fmla="*/ 4531744 w 4588107"/>
              <a:gd name="connsiteY33" fmla="*/ 1469337 h 5549995"/>
              <a:gd name="connsiteX34" fmla="*/ 4520847 w 4588107"/>
              <a:gd name="connsiteY34" fmla="*/ 1543038 h 5549995"/>
              <a:gd name="connsiteX35" fmla="*/ 4515966 w 4588107"/>
              <a:gd name="connsiteY35" fmla="*/ 1553997 h 5549995"/>
              <a:gd name="connsiteX36" fmla="*/ 4501538 w 4588107"/>
              <a:gd name="connsiteY36" fmla="*/ 1626071 h 5549995"/>
              <a:gd name="connsiteX37" fmla="*/ 4497823 w 4588107"/>
              <a:gd name="connsiteY37" fmla="*/ 1664103 h 5549995"/>
              <a:gd name="connsiteX38" fmla="*/ 4501483 w 4588107"/>
              <a:gd name="connsiteY38" fmla="*/ 1668558 h 5549995"/>
              <a:gd name="connsiteX39" fmla="*/ 4499833 w 4588107"/>
              <a:gd name="connsiteY39" fmla="*/ 1679756 h 5549995"/>
              <a:gd name="connsiteX40" fmla="*/ 4500245 w 4588107"/>
              <a:gd name="connsiteY40" fmla="*/ 1682815 h 5549995"/>
              <a:gd name="connsiteX41" fmla="*/ 4501756 w 4588107"/>
              <a:gd name="connsiteY41" fmla="*/ 1700268 h 5549995"/>
              <a:gd name="connsiteX42" fmla="*/ 4490286 w 4588107"/>
              <a:gd name="connsiteY42" fmla="*/ 1735163 h 5549995"/>
              <a:gd name="connsiteX43" fmla="*/ 4488226 w 4588107"/>
              <a:gd name="connsiteY43" fmla="*/ 1735289 h 5549995"/>
              <a:gd name="connsiteX44" fmla="*/ 4479728 w 4588107"/>
              <a:gd name="connsiteY44" fmla="*/ 1887374 h 5549995"/>
              <a:gd name="connsiteX45" fmla="*/ 4488419 w 4588107"/>
              <a:gd name="connsiteY45" fmla="*/ 1911536 h 5549995"/>
              <a:gd name="connsiteX46" fmla="*/ 4490697 w 4588107"/>
              <a:gd name="connsiteY46" fmla="*/ 1961755 h 5549995"/>
              <a:gd name="connsiteX47" fmla="*/ 4489816 w 4588107"/>
              <a:gd name="connsiteY47" fmla="*/ 1995384 h 5549995"/>
              <a:gd name="connsiteX48" fmla="*/ 4489354 w 4588107"/>
              <a:gd name="connsiteY48" fmla="*/ 2000244 h 5549995"/>
              <a:gd name="connsiteX49" fmla="*/ 4480234 w 4588107"/>
              <a:gd name="connsiteY49" fmla="*/ 2040142 h 5549995"/>
              <a:gd name="connsiteX50" fmla="*/ 4483499 w 4588107"/>
              <a:gd name="connsiteY50" fmla="*/ 2044087 h 5549995"/>
              <a:gd name="connsiteX51" fmla="*/ 4486340 w 4588107"/>
              <a:gd name="connsiteY51" fmla="*/ 2056904 h 5549995"/>
              <a:gd name="connsiteX52" fmla="*/ 4481599 w 4588107"/>
              <a:gd name="connsiteY52" fmla="*/ 2067489 h 5549995"/>
              <a:gd name="connsiteX53" fmla="*/ 4471415 w 4588107"/>
              <a:gd name="connsiteY53" fmla="*/ 2117719 h 5549995"/>
              <a:gd name="connsiteX54" fmla="*/ 4464084 w 4588107"/>
              <a:gd name="connsiteY54" fmla="*/ 2167300 h 5549995"/>
              <a:gd name="connsiteX55" fmla="*/ 4408001 w 4588107"/>
              <a:gd name="connsiteY55" fmla="*/ 3223633 h 5549995"/>
              <a:gd name="connsiteX56" fmla="*/ 4395215 w 4588107"/>
              <a:gd name="connsiteY56" fmla="*/ 3477281 h 5549995"/>
              <a:gd name="connsiteX57" fmla="*/ 4384130 w 4588107"/>
              <a:gd name="connsiteY57" fmla="*/ 3639984 h 5549995"/>
              <a:gd name="connsiteX58" fmla="*/ 4293369 w 4588107"/>
              <a:gd name="connsiteY58" fmla="*/ 5278921 h 5549995"/>
              <a:gd name="connsiteX59" fmla="*/ 4298667 w 4588107"/>
              <a:gd name="connsiteY59" fmla="*/ 5315626 h 5549995"/>
              <a:gd name="connsiteX60" fmla="*/ 4302201 w 4588107"/>
              <a:gd name="connsiteY60" fmla="*/ 5350090 h 5549995"/>
              <a:gd name="connsiteX61" fmla="*/ 4305033 w 4588107"/>
              <a:gd name="connsiteY61" fmla="*/ 5450399 h 5549995"/>
              <a:gd name="connsiteX62" fmla="*/ 4286476 w 4588107"/>
              <a:gd name="connsiteY62" fmla="*/ 5484804 h 5549995"/>
              <a:gd name="connsiteX63" fmla="*/ 4281824 w 4588107"/>
              <a:gd name="connsiteY63" fmla="*/ 5487504 h 5549995"/>
              <a:gd name="connsiteX64" fmla="*/ 4278367 w 4588107"/>
              <a:gd name="connsiteY64" fmla="*/ 5549951 h 5549995"/>
              <a:gd name="connsiteX65" fmla="*/ 0 w 4588107"/>
              <a:gd name="connsiteY65" fmla="*/ 5387017 h 5549995"/>
              <a:gd name="connsiteX66" fmla="*/ 51489 w 4588107"/>
              <a:gd name="connsiteY66" fmla="*/ 5243704 h 5549995"/>
              <a:gd name="connsiteX67" fmla="*/ 38984 w 4588107"/>
              <a:gd name="connsiteY67" fmla="*/ 5239903 h 5549995"/>
              <a:gd name="connsiteX68" fmla="*/ 43204 w 4588107"/>
              <a:gd name="connsiteY68" fmla="*/ 5233298 h 5549995"/>
              <a:gd name="connsiteX69" fmla="*/ 43473 w 4588107"/>
              <a:gd name="connsiteY69" fmla="*/ 5230552 h 5549995"/>
              <a:gd name="connsiteX70" fmla="*/ 43743 w 4588107"/>
              <a:gd name="connsiteY70" fmla="*/ 5227804 h 5549995"/>
              <a:gd name="connsiteX71" fmla="*/ 44280 w 4588107"/>
              <a:gd name="connsiteY71" fmla="*/ 5222308 h 5549995"/>
              <a:gd name="connsiteX72" fmla="*/ 43965 w 4588107"/>
              <a:gd name="connsiteY72" fmla="*/ 5216405 h 5549995"/>
              <a:gd name="connsiteX73" fmla="*/ 43381 w 4588107"/>
              <a:gd name="connsiteY73" fmla="*/ 5213249 h 5549995"/>
              <a:gd name="connsiteX74" fmla="*/ 43650 w 4588107"/>
              <a:gd name="connsiteY74" fmla="*/ 5210500 h 5549995"/>
              <a:gd name="connsiteX75" fmla="*/ 43334 w 4588107"/>
              <a:gd name="connsiteY75" fmla="*/ 5204597 h 5549995"/>
              <a:gd name="connsiteX76" fmla="*/ 42751 w 4588107"/>
              <a:gd name="connsiteY76" fmla="*/ 5201441 h 5549995"/>
              <a:gd name="connsiteX77" fmla="*/ 42121 w 4588107"/>
              <a:gd name="connsiteY77" fmla="*/ 5189632 h 5549995"/>
              <a:gd name="connsiteX78" fmla="*/ 41537 w 4588107"/>
              <a:gd name="connsiteY78" fmla="*/ 5186477 h 5549995"/>
              <a:gd name="connsiteX79" fmla="*/ 41805 w 4588107"/>
              <a:gd name="connsiteY79" fmla="*/ 5183728 h 5549995"/>
              <a:gd name="connsiteX80" fmla="*/ 40370 w 4588107"/>
              <a:gd name="connsiteY80" fmla="*/ 5180163 h 5549995"/>
              <a:gd name="connsiteX81" fmla="*/ 45782 w 4588107"/>
              <a:gd name="connsiteY81" fmla="*/ 5116566 h 5549995"/>
              <a:gd name="connsiteX82" fmla="*/ 113396 w 4588107"/>
              <a:gd name="connsiteY82" fmla="*/ 3839310 h 5549995"/>
              <a:gd name="connsiteX83" fmla="*/ 338086 w 4588107"/>
              <a:gd name="connsiteY83" fmla="*/ 0 h 5549995"/>
              <a:gd name="connsiteX0" fmla="*/ 299102 w 4549123"/>
              <a:gd name="connsiteY0" fmla="*/ 0 h 5549966"/>
              <a:gd name="connsiteX1" fmla="*/ 3301288 w 4549123"/>
              <a:gd name="connsiteY1" fmla="*/ 171842 h 5549966"/>
              <a:gd name="connsiteX2" fmla="*/ 4130099 w 4549123"/>
              <a:gd name="connsiteY2" fmla="*/ 226950 h 5549966"/>
              <a:gd name="connsiteX3" fmla="*/ 4503293 w 4549123"/>
              <a:gd name="connsiteY3" fmla="*/ 247374 h 5549966"/>
              <a:gd name="connsiteX4" fmla="*/ 4531172 w 4549123"/>
              <a:gd name="connsiteY4" fmla="*/ 269179 h 5549966"/>
              <a:gd name="connsiteX5" fmla="*/ 4529398 w 4549123"/>
              <a:gd name="connsiteY5" fmla="*/ 300930 h 5549966"/>
              <a:gd name="connsiteX6" fmla="*/ 4532320 w 4549123"/>
              <a:gd name="connsiteY6" fmla="*/ 302647 h 5549966"/>
              <a:gd name="connsiteX7" fmla="*/ 4548746 w 4549123"/>
              <a:gd name="connsiteY7" fmla="*/ 334222 h 5549966"/>
              <a:gd name="connsiteX8" fmla="*/ 4526485 w 4549123"/>
              <a:gd name="connsiteY8" fmla="*/ 391868 h 5549966"/>
              <a:gd name="connsiteX9" fmla="*/ 4522997 w 4549123"/>
              <a:gd name="connsiteY9" fmla="*/ 415489 h 5549966"/>
              <a:gd name="connsiteX10" fmla="*/ 4517892 w 4549123"/>
              <a:gd name="connsiteY10" fmla="*/ 506828 h 5549966"/>
              <a:gd name="connsiteX11" fmla="*/ 4517242 w 4549123"/>
              <a:gd name="connsiteY11" fmla="*/ 553245 h 5549966"/>
              <a:gd name="connsiteX12" fmla="*/ 4514143 w 4549123"/>
              <a:gd name="connsiteY12" fmla="*/ 581709 h 5549966"/>
              <a:gd name="connsiteX13" fmla="*/ 4513474 w 4549123"/>
              <a:gd name="connsiteY13" fmla="*/ 585890 h 5549966"/>
              <a:gd name="connsiteX14" fmla="*/ 4500537 w 4549123"/>
              <a:gd name="connsiteY14" fmla="*/ 817404 h 5549966"/>
              <a:gd name="connsiteX15" fmla="*/ 4502250 w 4549123"/>
              <a:gd name="connsiteY15" fmla="*/ 822238 h 5549966"/>
              <a:gd name="connsiteX16" fmla="*/ 4500099 w 4549123"/>
              <a:gd name="connsiteY16" fmla="*/ 846069 h 5549966"/>
              <a:gd name="connsiteX17" fmla="*/ 4498499 w 4549123"/>
              <a:gd name="connsiteY17" fmla="*/ 853854 h 5549966"/>
              <a:gd name="connsiteX18" fmla="*/ 4492261 w 4549123"/>
              <a:gd name="connsiteY18" fmla="*/ 965485 h 5549966"/>
              <a:gd name="connsiteX19" fmla="*/ 4494338 w 4549123"/>
              <a:gd name="connsiteY19" fmla="*/ 966385 h 5549966"/>
              <a:gd name="connsiteX20" fmla="*/ 4498457 w 4549123"/>
              <a:gd name="connsiteY20" fmla="*/ 1002567 h 5549966"/>
              <a:gd name="connsiteX21" fmla="*/ 4493659 w 4549123"/>
              <a:gd name="connsiteY21" fmla="*/ 1101094 h 5549966"/>
              <a:gd name="connsiteX22" fmla="*/ 4493554 w 4549123"/>
              <a:gd name="connsiteY22" fmla="*/ 1159389 h 5549966"/>
              <a:gd name="connsiteX23" fmla="*/ 4497857 w 4549123"/>
              <a:gd name="connsiteY23" fmla="*/ 1180505 h 5549966"/>
              <a:gd name="connsiteX24" fmla="*/ 4500947 w 4549123"/>
              <a:gd name="connsiteY24" fmla="*/ 1210687 h 5549966"/>
              <a:gd name="connsiteX25" fmla="*/ 4509764 w 4549123"/>
              <a:gd name="connsiteY25" fmla="*/ 1263157 h 5549966"/>
              <a:gd name="connsiteX26" fmla="*/ 4512041 w 4549123"/>
              <a:gd name="connsiteY26" fmla="*/ 1313374 h 5549966"/>
              <a:gd name="connsiteX27" fmla="*/ 4511161 w 4549123"/>
              <a:gd name="connsiteY27" fmla="*/ 1347004 h 5549966"/>
              <a:gd name="connsiteX28" fmla="*/ 4510698 w 4549123"/>
              <a:gd name="connsiteY28" fmla="*/ 1351864 h 5549966"/>
              <a:gd name="connsiteX29" fmla="*/ 4501579 w 4549123"/>
              <a:gd name="connsiteY29" fmla="*/ 1391762 h 5549966"/>
              <a:gd name="connsiteX30" fmla="*/ 4504843 w 4549123"/>
              <a:gd name="connsiteY30" fmla="*/ 1395707 h 5549966"/>
              <a:gd name="connsiteX31" fmla="*/ 4507685 w 4549123"/>
              <a:gd name="connsiteY31" fmla="*/ 1408524 h 5549966"/>
              <a:gd name="connsiteX32" fmla="*/ 4502944 w 4549123"/>
              <a:gd name="connsiteY32" fmla="*/ 1419109 h 5549966"/>
              <a:gd name="connsiteX33" fmla="*/ 4492760 w 4549123"/>
              <a:gd name="connsiteY33" fmla="*/ 1469337 h 5549966"/>
              <a:gd name="connsiteX34" fmla="*/ 4481863 w 4549123"/>
              <a:gd name="connsiteY34" fmla="*/ 1543038 h 5549966"/>
              <a:gd name="connsiteX35" fmla="*/ 4476982 w 4549123"/>
              <a:gd name="connsiteY35" fmla="*/ 1553997 h 5549966"/>
              <a:gd name="connsiteX36" fmla="*/ 4462554 w 4549123"/>
              <a:gd name="connsiteY36" fmla="*/ 1626071 h 5549966"/>
              <a:gd name="connsiteX37" fmla="*/ 4458839 w 4549123"/>
              <a:gd name="connsiteY37" fmla="*/ 1664103 h 5549966"/>
              <a:gd name="connsiteX38" fmla="*/ 4462499 w 4549123"/>
              <a:gd name="connsiteY38" fmla="*/ 1668558 h 5549966"/>
              <a:gd name="connsiteX39" fmla="*/ 4460849 w 4549123"/>
              <a:gd name="connsiteY39" fmla="*/ 1679756 h 5549966"/>
              <a:gd name="connsiteX40" fmla="*/ 4461261 w 4549123"/>
              <a:gd name="connsiteY40" fmla="*/ 1682815 h 5549966"/>
              <a:gd name="connsiteX41" fmla="*/ 4462772 w 4549123"/>
              <a:gd name="connsiteY41" fmla="*/ 1700268 h 5549966"/>
              <a:gd name="connsiteX42" fmla="*/ 4451302 w 4549123"/>
              <a:gd name="connsiteY42" fmla="*/ 1735163 h 5549966"/>
              <a:gd name="connsiteX43" fmla="*/ 4449242 w 4549123"/>
              <a:gd name="connsiteY43" fmla="*/ 1735289 h 5549966"/>
              <a:gd name="connsiteX44" fmla="*/ 4440744 w 4549123"/>
              <a:gd name="connsiteY44" fmla="*/ 1887374 h 5549966"/>
              <a:gd name="connsiteX45" fmla="*/ 4449435 w 4549123"/>
              <a:gd name="connsiteY45" fmla="*/ 1911536 h 5549966"/>
              <a:gd name="connsiteX46" fmla="*/ 4451713 w 4549123"/>
              <a:gd name="connsiteY46" fmla="*/ 1961755 h 5549966"/>
              <a:gd name="connsiteX47" fmla="*/ 4450832 w 4549123"/>
              <a:gd name="connsiteY47" fmla="*/ 1995384 h 5549966"/>
              <a:gd name="connsiteX48" fmla="*/ 4450370 w 4549123"/>
              <a:gd name="connsiteY48" fmla="*/ 2000244 h 5549966"/>
              <a:gd name="connsiteX49" fmla="*/ 4441250 w 4549123"/>
              <a:gd name="connsiteY49" fmla="*/ 2040142 h 5549966"/>
              <a:gd name="connsiteX50" fmla="*/ 4444515 w 4549123"/>
              <a:gd name="connsiteY50" fmla="*/ 2044087 h 5549966"/>
              <a:gd name="connsiteX51" fmla="*/ 4447356 w 4549123"/>
              <a:gd name="connsiteY51" fmla="*/ 2056904 h 5549966"/>
              <a:gd name="connsiteX52" fmla="*/ 4442615 w 4549123"/>
              <a:gd name="connsiteY52" fmla="*/ 2067489 h 5549966"/>
              <a:gd name="connsiteX53" fmla="*/ 4432431 w 4549123"/>
              <a:gd name="connsiteY53" fmla="*/ 2117719 h 5549966"/>
              <a:gd name="connsiteX54" fmla="*/ 4425100 w 4549123"/>
              <a:gd name="connsiteY54" fmla="*/ 2167300 h 5549966"/>
              <a:gd name="connsiteX55" fmla="*/ 4369017 w 4549123"/>
              <a:gd name="connsiteY55" fmla="*/ 3223633 h 5549966"/>
              <a:gd name="connsiteX56" fmla="*/ 4356231 w 4549123"/>
              <a:gd name="connsiteY56" fmla="*/ 3477281 h 5549966"/>
              <a:gd name="connsiteX57" fmla="*/ 4345146 w 4549123"/>
              <a:gd name="connsiteY57" fmla="*/ 3639984 h 5549966"/>
              <a:gd name="connsiteX58" fmla="*/ 4254385 w 4549123"/>
              <a:gd name="connsiteY58" fmla="*/ 5278921 h 5549966"/>
              <a:gd name="connsiteX59" fmla="*/ 4259683 w 4549123"/>
              <a:gd name="connsiteY59" fmla="*/ 5315626 h 5549966"/>
              <a:gd name="connsiteX60" fmla="*/ 4263217 w 4549123"/>
              <a:gd name="connsiteY60" fmla="*/ 5350090 h 5549966"/>
              <a:gd name="connsiteX61" fmla="*/ 4266049 w 4549123"/>
              <a:gd name="connsiteY61" fmla="*/ 5450399 h 5549966"/>
              <a:gd name="connsiteX62" fmla="*/ 4247492 w 4549123"/>
              <a:gd name="connsiteY62" fmla="*/ 5484804 h 5549966"/>
              <a:gd name="connsiteX63" fmla="*/ 4242840 w 4549123"/>
              <a:gd name="connsiteY63" fmla="*/ 5487504 h 5549966"/>
              <a:gd name="connsiteX64" fmla="*/ 4239383 w 4549123"/>
              <a:gd name="connsiteY64" fmla="*/ 5549951 h 5549966"/>
              <a:gd name="connsiteX65" fmla="*/ 266751 w 4549123"/>
              <a:gd name="connsiteY65" fmla="*/ 5218723 h 5549966"/>
              <a:gd name="connsiteX66" fmla="*/ 12505 w 4549123"/>
              <a:gd name="connsiteY66" fmla="*/ 5243704 h 5549966"/>
              <a:gd name="connsiteX67" fmla="*/ 0 w 4549123"/>
              <a:gd name="connsiteY67" fmla="*/ 5239903 h 5549966"/>
              <a:gd name="connsiteX68" fmla="*/ 4220 w 4549123"/>
              <a:gd name="connsiteY68" fmla="*/ 5233298 h 5549966"/>
              <a:gd name="connsiteX69" fmla="*/ 4489 w 4549123"/>
              <a:gd name="connsiteY69" fmla="*/ 5230552 h 5549966"/>
              <a:gd name="connsiteX70" fmla="*/ 4759 w 4549123"/>
              <a:gd name="connsiteY70" fmla="*/ 5227804 h 5549966"/>
              <a:gd name="connsiteX71" fmla="*/ 5296 w 4549123"/>
              <a:gd name="connsiteY71" fmla="*/ 5222308 h 5549966"/>
              <a:gd name="connsiteX72" fmla="*/ 4981 w 4549123"/>
              <a:gd name="connsiteY72" fmla="*/ 5216405 h 5549966"/>
              <a:gd name="connsiteX73" fmla="*/ 4397 w 4549123"/>
              <a:gd name="connsiteY73" fmla="*/ 5213249 h 5549966"/>
              <a:gd name="connsiteX74" fmla="*/ 4666 w 4549123"/>
              <a:gd name="connsiteY74" fmla="*/ 5210500 h 5549966"/>
              <a:gd name="connsiteX75" fmla="*/ 4350 w 4549123"/>
              <a:gd name="connsiteY75" fmla="*/ 5204597 h 5549966"/>
              <a:gd name="connsiteX76" fmla="*/ 3767 w 4549123"/>
              <a:gd name="connsiteY76" fmla="*/ 5201441 h 5549966"/>
              <a:gd name="connsiteX77" fmla="*/ 3137 w 4549123"/>
              <a:gd name="connsiteY77" fmla="*/ 5189632 h 5549966"/>
              <a:gd name="connsiteX78" fmla="*/ 2553 w 4549123"/>
              <a:gd name="connsiteY78" fmla="*/ 5186477 h 5549966"/>
              <a:gd name="connsiteX79" fmla="*/ 2821 w 4549123"/>
              <a:gd name="connsiteY79" fmla="*/ 5183728 h 5549966"/>
              <a:gd name="connsiteX80" fmla="*/ 1386 w 4549123"/>
              <a:gd name="connsiteY80" fmla="*/ 5180163 h 5549966"/>
              <a:gd name="connsiteX81" fmla="*/ 6798 w 4549123"/>
              <a:gd name="connsiteY81" fmla="*/ 5116566 h 5549966"/>
              <a:gd name="connsiteX82" fmla="*/ 74412 w 4549123"/>
              <a:gd name="connsiteY82" fmla="*/ 3839310 h 5549966"/>
              <a:gd name="connsiteX83" fmla="*/ 299102 w 4549123"/>
              <a:gd name="connsiteY83" fmla="*/ 0 h 5549966"/>
              <a:gd name="connsiteX0" fmla="*/ 303426 w 4553447"/>
              <a:gd name="connsiteY0" fmla="*/ 0 h 5549966"/>
              <a:gd name="connsiteX1" fmla="*/ 3305612 w 4553447"/>
              <a:gd name="connsiteY1" fmla="*/ 171842 h 5549966"/>
              <a:gd name="connsiteX2" fmla="*/ 4134423 w 4553447"/>
              <a:gd name="connsiteY2" fmla="*/ 226950 h 5549966"/>
              <a:gd name="connsiteX3" fmla="*/ 4507617 w 4553447"/>
              <a:gd name="connsiteY3" fmla="*/ 247374 h 5549966"/>
              <a:gd name="connsiteX4" fmla="*/ 4535496 w 4553447"/>
              <a:gd name="connsiteY4" fmla="*/ 269179 h 5549966"/>
              <a:gd name="connsiteX5" fmla="*/ 4533722 w 4553447"/>
              <a:gd name="connsiteY5" fmla="*/ 300930 h 5549966"/>
              <a:gd name="connsiteX6" fmla="*/ 4536644 w 4553447"/>
              <a:gd name="connsiteY6" fmla="*/ 302647 h 5549966"/>
              <a:gd name="connsiteX7" fmla="*/ 4553070 w 4553447"/>
              <a:gd name="connsiteY7" fmla="*/ 334222 h 5549966"/>
              <a:gd name="connsiteX8" fmla="*/ 4530809 w 4553447"/>
              <a:gd name="connsiteY8" fmla="*/ 391868 h 5549966"/>
              <a:gd name="connsiteX9" fmla="*/ 4527321 w 4553447"/>
              <a:gd name="connsiteY9" fmla="*/ 415489 h 5549966"/>
              <a:gd name="connsiteX10" fmla="*/ 4522216 w 4553447"/>
              <a:gd name="connsiteY10" fmla="*/ 506828 h 5549966"/>
              <a:gd name="connsiteX11" fmla="*/ 4521566 w 4553447"/>
              <a:gd name="connsiteY11" fmla="*/ 553245 h 5549966"/>
              <a:gd name="connsiteX12" fmla="*/ 4518467 w 4553447"/>
              <a:gd name="connsiteY12" fmla="*/ 581709 h 5549966"/>
              <a:gd name="connsiteX13" fmla="*/ 4517798 w 4553447"/>
              <a:gd name="connsiteY13" fmla="*/ 585890 h 5549966"/>
              <a:gd name="connsiteX14" fmla="*/ 4504861 w 4553447"/>
              <a:gd name="connsiteY14" fmla="*/ 817404 h 5549966"/>
              <a:gd name="connsiteX15" fmla="*/ 4506574 w 4553447"/>
              <a:gd name="connsiteY15" fmla="*/ 822238 h 5549966"/>
              <a:gd name="connsiteX16" fmla="*/ 4504423 w 4553447"/>
              <a:gd name="connsiteY16" fmla="*/ 846069 h 5549966"/>
              <a:gd name="connsiteX17" fmla="*/ 4502823 w 4553447"/>
              <a:gd name="connsiteY17" fmla="*/ 853854 h 5549966"/>
              <a:gd name="connsiteX18" fmla="*/ 4496585 w 4553447"/>
              <a:gd name="connsiteY18" fmla="*/ 965485 h 5549966"/>
              <a:gd name="connsiteX19" fmla="*/ 4498662 w 4553447"/>
              <a:gd name="connsiteY19" fmla="*/ 966385 h 5549966"/>
              <a:gd name="connsiteX20" fmla="*/ 4502781 w 4553447"/>
              <a:gd name="connsiteY20" fmla="*/ 1002567 h 5549966"/>
              <a:gd name="connsiteX21" fmla="*/ 4497983 w 4553447"/>
              <a:gd name="connsiteY21" fmla="*/ 1101094 h 5549966"/>
              <a:gd name="connsiteX22" fmla="*/ 4497878 w 4553447"/>
              <a:gd name="connsiteY22" fmla="*/ 1159389 h 5549966"/>
              <a:gd name="connsiteX23" fmla="*/ 4502181 w 4553447"/>
              <a:gd name="connsiteY23" fmla="*/ 1180505 h 5549966"/>
              <a:gd name="connsiteX24" fmla="*/ 4505271 w 4553447"/>
              <a:gd name="connsiteY24" fmla="*/ 1210687 h 5549966"/>
              <a:gd name="connsiteX25" fmla="*/ 4514088 w 4553447"/>
              <a:gd name="connsiteY25" fmla="*/ 1263157 h 5549966"/>
              <a:gd name="connsiteX26" fmla="*/ 4516365 w 4553447"/>
              <a:gd name="connsiteY26" fmla="*/ 1313374 h 5549966"/>
              <a:gd name="connsiteX27" fmla="*/ 4515485 w 4553447"/>
              <a:gd name="connsiteY27" fmla="*/ 1347004 h 5549966"/>
              <a:gd name="connsiteX28" fmla="*/ 4515022 w 4553447"/>
              <a:gd name="connsiteY28" fmla="*/ 1351864 h 5549966"/>
              <a:gd name="connsiteX29" fmla="*/ 4505903 w 4553447"/>
              <a:gd name="connsiteY29" fmla="*/ 1391762 h 5549966"/>
              <a:gd name="connsiteX30" fmla="*/ 4509167 w 4553447"/>
              <a:gd name="connsiteY30" fmla="*/ 1395707 h 5549966"/>
              <a:gd name="connsiteX31" fmla="*/ 4512009 w 4553447"/>
              <a:gd name="connsiteY31" fmla="*/ 1408524 h 5549966"/>
              <a:gd name="connsiteX32" fmla="*/ 4507268 w 4553447"/>
              <a:gd name="connsiteY32" fmla="*/ 1419109 h 5549966"/>
              <a:gd name="connsiteX33" fmla="*/ 4497084 w 4553447"/>
              <a:gd name="connsiteY33" fmla="*/ 1469337 h 5549966"/>
              <a:gd name="connsiteX34" fmla="*/ 4486187 w 4553447"/>
              <a:gd name="connsiteY34" fmla="*/ 1543038 h 5549966"/>
              <a:gd name="connsiteX35" fmla="*/ 4481306 w 4553447"/>
              <a:gd name="connsiteY35" fmla="*/ 1553997 h 5549966"/>
              <a:gd name="connsiteX36" fmla="*/ 4466878 w 4553447"/>
              <a:gd name="connsiteY36" fmla="*/ 1626071 h 5549966"/>
              <a:gd name="connsiteX37" fmla="*/ 4463163 w 4553447"/>
              <a:gd name="connsiteY37" fmla="*/ 1664103 h 5549966"/>
              <a:gd name="connsiteX38" fmla="*/ 4466823 w 4553447"/>
              <a:gd name="connsiteY38" fmla="*/ 1668558 h 5549966"/>
              <a:gd name="connsiteX39" fmla="*/ 4465173 w 4553447"/>
              <a:gd name="connsiteY39" fmla="*/ 1679756 h 5549966"/>
              <a:gd name="connsiteX40" fmla="*/ 4465585 w 4553447"/>
              <a:gd name="connsiteY40" fmla="*/ 1682815 h 5549966"/>
              <a:gd name="connsiteX41" fmla="*/ 4467096 w 4553447"/>
              <a:gd name="connsiteY41" fmla="*/ 1700268 h 5549966"/>
              <a:gd name="connsiteX42" fmla="*/ 4455626 w 4553447"/>
              <a:gd name="connsiteY42" fmla="*/ 1735163 h 5549966"/>
              <a:gd name="connsiteX43" fmla="*/ 4453566 w 4553447"/>
              <a:gd name="connsiteY43" fmla="*/ 1735289 h 5549966"/>
              <a:gd name="connsiteX44" fmla="*/ 4445068 w 4553447"/>
              <a:gd name="connsiteY44" fmla="*/ 1887374 h 5549966"/>
              <a:gd name="connsiteX45" fmla="*/ 4453759 w 4553447"/>
              <a:gd name="connsiteY45" fmla="*/ 1911536 h 5549966"/>
              <a:gd name="connsiteX46" fmla="*/ 4456037 w 4553447"/>
              <a:gd name="connsiteY46" fmla="*/ 1961755 h 5549966"/>
              <a:gd name="connsiteX47" fmla="*/ 4455156 w 4553447"/>
              <a:gd name="connsiteY47" fmla="*/ 1995384 h 5549966"/>
              <a:gd name="connsiteX48" fmla="*/ 4454694 w 4553447"/>
              <a:gd name="connsiteY48" fmla="*/ 2000244 h 5549966"/>
              <a:gd name="connsiteX49" fmla="*/ 4445574 w 4553447"/>
              <a:gd name="connsiteY49" fmla="*/ 2040142 h 5549966"/>
              <a:gd name="connsiteX50" fmla="*/ 4448839 w 4553447"/>
              <a:gd name="connsiteY50" fmla="*/ 2044087 h 5549966"/>
              <a:gd name="connsiteX51" fmla="*/ 4451680 w 4553447"/>
              <a:gd name="connsiteY51" fmla="*/ 2056904 h 5549966"/>
              <a:gd name="connsiteX52" fmla="*/ 4446939 w 4553447"/>
              <a:gd name="connsiteY52" fmla="*/ 2067489 h 5549966"/>
              <a:gd name="connsiteX53" fmla="*/ 4436755 w 4553447"/>
              <a:gd name="connsiteY53" fmla="*/ 2117719 h 5549966"/>
              <a:gd name="connsiteX54" fmla="*/ 4429424 w 4553447"/>
              <a:gd name="connsiteY54" fmla="*/ 2167300 h 5549966"/>
              <a:gd name="connsiteX55" fmla="*/ 4373341 w 4553447"/>
              <a:gd name="connsiteY55" fmla="*/ 3223633 h 5549966"/>
              <a:gd name="connsiteX56" fmla="*/ 4360555 w 4553447"/>
              <a:gd name="connsiteY56" fmla="*/ 3477281 h 5549966"/>
              <a:gd name="connsiteX57" fmla="*/ 4349470 w 4553447"/>
              <a:gd name="connsiteY57" fmla="*/ 3639984 h 5549966"/>
              <a:gd name="connsiteX58" fmla="*/ 4258709 w 4553447"/>
              <a:gd name="connsiteY58" fmla="*/ 5278921 h 5549966"/>
              <a:gd name="connsiteX59" fmla="*/ 4264007 w 4553447"/>
              <a:gd name="connsiteY59" fmla="*/ 5315626 h 5549966"/>
              <a:gd name="connsiteX60" fmla="*/ 4267541 w 4553447"/>
              <a:gd name="connsiteY60" fmla="*/ 5350090 h 5549966"/>
              <a:gd name="connsiteX61" fmla="*/ 4270373 w 4553447"/>
              <a:gd name="connsiteY61" fmla="*/ 5450399 h 5549966"/>
              <a:gd name="connsiteX62" fmla="*/ 4251816 w 4553447"/>
              <a:gd name="connsiteY62" fmla="*/ 5484804 h 5549966"/>
              <a:gd name="connsiteX63" fmla="*/ 4247164 w 4553447"/>
              <a:gd name="connsiteY63" fmla="*/ 5487504 h 5549966"/>
              <a:gd name="connsiteX64" fmla="*/ 4243707 w 4553447"/>
              <a:gd name="connsiteY64" fmla="*/ 5549951 h 5549966"/>
              <a:gd name="connsiteX65" fmla="*/ 271075 w 4553447"/>
              <a:gd name="connsiteY65" fmla="*/ 5218723 h 5549966"/>
              <a:gd name="connsiteX66" fmla="*/ 0 w 4553447"/>
              <a:gd name="connsiteY66" fmla="*/ 5280167 h 5549966"/>
              <a:gd name="connsiteX67" fmla="*/ 4324 w 4553447"/>
              <a:gd name="connsiteY67" fmla="*/ 5239903 h 5549966"/>
              <a:gd name="connsiteX68" fmla="*/ 8544 w 4553447"/>
              <a:gd name="connsiteY68" fmla="*/ 5233298 h 5549966"/>
              <a:gd name="connsiteX69" fmla="*/ 8813 w 4553447"/>
              <a:gd name="connsiteY69" fmla="*/ 5230552 h 5549966"/>
              <a:gd name="connsiteX70" fmla="*/ 9083 w 4553447"/>
              <a:gd name="connsiteY70" fmla="*/ 5227804 h 5549966"/>
              <a:gd name="connsiteX71" fmla="*/ 9620 w 4553447"/>
              <a:gd name="connsiteY71" fmla="*/ 5222308 h 5549966"/>
              <a:gd name="connsiteX72" fmla="*/ 9305 w 4553447"/>
              <a:gd name="connsiteY72" fmla="*/ 5216405 h 5549966"/>
              <a:gd name="connsiteX73" fmla="*/ 8721 w 4553447"/>
              <a:gd name="connsiteY73" fmla="*/ 5213249 h 5549966"/>
              <a:gd name="connsiteX74" fmla="*/ 8990 w 4553447"/>
              <a:gd name="connsiteY74" fmla="*/ 5210500 h 5549966"/>
              <a:gd name="connsiteX75" fmla="*/ 8674 w 4553447"/>
              <a:gd name="connsiteY75" fmla="*/ 5204597 h 5549966"/>
              <a:gd name="connsiteX76" fmla="*/ 8091 w 4553447"/>
              <a:gd name="connsiteY76" fmla="*/ 5201441 h 5549966"/>
              <a:gd name="connsiteX77" fmla="*/ 7461 w 4553447"/>
              <a:gd name="connsiteY77" fmla="*/ 5189632 h 5549966"/>
              <a:gd name="connsiteX78" fmla="*/ 6877 w 4553447"/>
              <a:gd name="connsiteY78" fmla="*/ 5186477 h 5549966"/>
              <a:gd name="connsiteX79" fmla="*/ 7145 w 4553447"/>
              <a:gd name="connsiteY79" fmla="*/ 5183728 h 5549966"/>
              <a:gd name="connsiteX80" fmla="*/ 5710 w 4553447"/>
              <a:gd name="connsiteY80" fmla="*/ 5180163 h 5549966"/>
              <a:gd name="connsiteX81" fmla="*/ 11122 w 4553447"/>
              <a:gd name="connsiteY81" fmla="*/ 5116566 h 5549966"/>
              <a:gd name="connsiteX82" fmla="*/ 78736 w 4553447"/>
              <a:gd name="connsiteY82" fmla="*/ 3839310 h 5549966"/>
              <a:gd name="connsiteX83" fmla="*/ 303426 w 4553447"/>
              <a:gd name="connsiteY83" fmla="*/ 0 h 5549966"/>
              <a:gd name="connsiteX0" fmla="*/ 303426 w 4553447"/>
              <a:gd name="connsiteY0" fmla="*/ 0 h 5549973"/>
              <a:gd name="connsiteX1" fmla="*/ 3305612 w 4553447"/>
              <a:gd name="connsiteY1" fmla="*/ 171842 h 5549973"/>
              <a:gd name="connsiteX2" fmla="*/ 4134423 w 4553447"/>
              <a:gd name="connsiteY2" fmla="*/ 226950 h 5549973"/>
              <a:gd name="connsiteX3" fmla="*/ 4507617 w 4553447"/>
              <a:gd name="connsiteY3" fmla="*/ 247374 h 5549973"/>
              <a:gd name="connsiteX4" fmla="*/ 4535496 w 4553447"/>
              <a:gd name="connsiteY4" fmla="*/ 269179 h 5549973"/>
              <a:gd name="connsiteX5" fmla="*/ 4533722 w 4553447"/>
              <a:gd name="connsiteY5" fmla="*/ 300930 h 5549973"/>
              <a:gd name="connsiteX6" fmla="*/ 4536644 w 4553447"/>
              <a:gd name="connsiteY6" fmla="*/ 302647 h 5549973"/>
              <a:gd name="connsiteX7" fmla="*/ 4553070 w 4553447"/>
              <a:gd name="connsiteY7" fmla="*/ 334222 h 5549973"/>
              <a:gd name="connsiteX8" fmla="*/ 4530809 w 4553447"/>
              <a:gd name="connsiteY8" fmla="*/ 391868 h 5549973"/>
              <a:gd name="connsiteX9" fmla="*/ 4527321 w 4553447"/>
              <a:gd name="connsiteY9" fmla="*/ 415489 h 5549973"/>
              <a:gd name="connsiteX10" fmla="*/ 4522216 w 4553447"/>
              <a:gd name="connsiteY10" fmla="*/ 506828 h 5549973"/>
              <a:gd name="connsiteX11" fmla="*/ 4521566 w 4553447"/>
              <a:gd name="connsiteY11" fmla="*/ 553245 h 5549973"/>
              <a:gd name="connsiteX12" fmla="*/ 4518467 w 4553447"/>
              <a:gd name="connsiteY12" fmla="*/ 581709 h 5549973"/>
              <a:gd name="connsiteX13" fmla="*/ 4517798 w 4553447"/>
              <a:gd name="connsiteY13" fmla="*/ 585890 h 5549973"/>
              <a:gd name="connsiteX14" fmla="*/ 4504861 w 4553447"/>
              <a:gd name="connsiteY14" fmla="*/ 817404 h 5549973"/>
              <a:gd name="connsiteX15" fmla="*/ 4506574 w 4553447"/>
              <a:gd name="connsiteY15" fmla="*/ 822238 h 5549973"/>
              <a:gd name="connsiteX16" fmla="*/ 4504423 w 4553447"/>
              <a:gd name="connsiteY16" fmla="*/ 846069 h 5549973"/>
              <a:gd name="connsiteX17" fmla="*/ 4502823 w 4553447"/>
              <a:gd name="connsiteY17" fmla="*/ 853854 h 5549973"/>
              <a:gd name="connsiteX18" fmla="*/ 4496585 w 4553447"/>
              <a:gd name="connsiteY18" fmla="*/ 965485 h 5549973"/>
              <a:gd name="connsiteX19" fmla="*/ 4498662 w 4553447"/>
              <a:gd name="connsiteY19" fmla="*/ 966385 h 5549973"/>
              <a:gd name="connsiteX20" fmla="*/ 4502781 w 4553447"/>
              <a:gd name="connsiteY20" fmla="*/ 1002567 h 5549973"/>
              <a:gd name="connsiteX21" fmla="*/ 4497983 w 4553447"/>
              <a:gd name="connsiteY21" fmla="*/ 1101094 h 5549973"/>
              <a:gd name="connsiteX22" fmla="*/ 4497878 w 4553447"/>
              <a:gd name="connsiteY22" fmla="*/ 1159389 h 5549973"/>
              <a:gd name="connsiteX23" fmla="*/ 4502181 w 4553447"/>
              <a:gd name="connsiteY23" fmla="*/ 1180505 h 5549973"/>
              <a:gd name="connsiteX24" fmla="*/ 4505271 w 4553447"/>
              <a:gd name="connsiteY24" fmla="*/ 1210687 h 5549973"/>
              <a:gd name="connsiteX25" fmla="*/ 4514088 w 4553447"/>
              <a:gd name="connsiteY25" fmla="*/ 1263157 h 5549973"/>
              <a:gd name="connsiteX26" fmla="*/ 4516365 w 4553447"/>
              <a:gd name="connsiteY26" fmla="*/ 1313374 h 5549973"/>
              <a:gd name="connsiteX27" fmla="*/ 4515485 w 4553447"/>
              <a:gd name="connsiteY27" fmla="*/ 1347004 h 5549973"/>
              <a:gd name="connsiteX28" fmla="*/ 4515022 w 4553447"/>
              <a:gd name="connsiteY28" fmla="*/ 1351864 h 5549973"/>
              <a:gd name="connsiteX29" fmla="*/ 4505903 w 4553447"/>
              <a:gd name="connsiteY29" fmla="*/ 1391762 h 5549973"/>
              <a:gd name="connsiteX30" fmla="*/ 4509167 w 4553447"/>
              <a:gd name="connsiteY30" fmla="*/ 1395707 h 5549973"/>
              <a:gd name="connsiteX31" fmla="*/ 4512009 w 4553447"/>
              <a:gd name="connsiteY31" fmla="*/ 1408524 h 5549973"/>
              <a:gd name="connsiteX32" fmla="*/ 4507268 w 4553447"/>
              <a:gd name="connsiteY32" fmla="*/ 1419109 h 5549973"/>
              <a:gd name="connsiteX33" fmla="*/ 4497084 w 4553447"/>
              <a:gd name="connsiteY33" fmla="*/ 1469337 h 5549973"/>
              <a:gd name="connsiteX34" fmla="*/ 4486187 w 4553447"/>
              <a:gd name="connsiteY34" fmla="*/ 1543038 h 5549973"/>
              <a:gd name="connsiteX35" fmla="*/ 4481306 w 4553447"/>
              <a:gd name="connsiteY35" fmla="*/ 1553997 h 5549973"/>
              <a:gd name="connsiteX36" fmla="*/ 4466878 w 4553447"/>
              <a:gd name="connsiteY36" fmla="*/ 1626071 h 5549973"/>
              <a:gd name="connsiteX37" fmla="*/ 4463163 w 4553447"/>
              <a:gd name="connsiteY37" fmla="*/ 1664103 h 5549973"/>
              <a:gd name="connsiteX38" fmla="*/ 4466823 w 4553447"/>
              <a:gd name="connsiteY38" fmla="*/ 1668558 h 5549973"/>
              <a:gd name="connsiteX39" fmla="*/ 4465173 w 4553447"/>
              <a:gd name="connsiteY39" fmla="*/ 1679756 h 5549973"/>
              <a:gd name="connsiteX40" fmla="*/ 4465585 w 4553447"/>
              <a:gd name="connsiteY40" fmla="*/ 1682815 h 5549973"/>
              <a:gd name="connsiteX41" fmla="*/ 4467096 w 4553447"/>
              <a:gd name="connsiteY41" fmla="*/ 1700268 h 5549973"/>
              <a:gd name="connsiteX42" fmla="*/ 4455626 w 4553447"/>
              <a:gd name="connsiteY42" fmla="*/ 1735163 h 5549973"/>
              <a:gd name="connsiteX43" fmla="*/ 4453566 w 4553447"/>
              <a:gd name="connsiteY43" fmla="*/ 1735289 h 5549973"/>
              <a:gd name="connsiteX44" fmla="*/ 4445068 w 4553447"/>
              <a:gd name="connsiteY44" fmla="*/ 1887374 h 5549973"/>
              <a:gd name="connsiteX45" fmla="*/ 4453759 w 4553447"/>
              <a:gd name="connsiteY45" fmla="*/ 1911536 h 5549973"/>
              <a:gd name="connsiteX46" fmla="*/ 4456037 w 4553447"/>
              <a:gd name="connsiteY46" fmla="*/ 1961755 h 5549973"/>
              <a:gd name="connsiteX47" fmla="*/ 4455156 w 4553447"/>
              <a:gd name="connsiteY47" fmla="*/ 1995384 h 5549973"/>
              <a:gd name="connsiteX48" fmla="*/ 4454694 w 4553447"/>
              <a:gd name="connsiteY48" fmla="*/ 2000244 h 5549973"/>
              <a:gd name="connsiteX49" fmla="*/ 4445574 w 4553447"/>
              <a:gd name="connsiteY49" fmla="*/ 2040142 h 5549973"/>
              <a:gd name="connsiteX50" fmla="*/ 4448839 w 4553447"/>
              <a:gd name="connsiteY50" fmla="*/ 2044087 h 5549973"/>
              <a:gd name="connsiteX51" fmla="*/ 4451680 w 4553447"/>
              <a:gd name="connsiteY51" fmla="*/ 2056904 h 5549973"/>
              <a:gd name="connsiteX52" fmla="*/ 4446939 w 4553447"/>
              <a:gd name="connsiteY52" fmla="*/ 2067489 h 5549973"/>
              <a:gd name="connsiteX53" fmla="*/ 4436755 w 4553447"/>
              <a:gd name="connsiteY53" fmla="*/ 2117719 h 5549973"/>
              <a:gd name="connsiteX54" fmla="*/ 4429424 w 4553447"/>
              <a:gd name="connsiteY54" fmla="*/ 2167300 h 5549973"/>
              <a:gd name="connsiteX55" fmla="*/ 4373341 w 4553447"/>
              <a:gd name="connsiteY55" fmla="*/ 3223633 h 5549973"/>
              <a:gd name="connsiteX56" fmla="*/ 4360555 w 4553447"/>
              <a:gd name="connsiteY56" fmla="*/ 3477281 h 5549973"/>
              <a:gd name="connsiteX57" fmla="*/ 4349470 w 4553447"/>
              <a:gd name="connsiteY57" fmla="*/ 3639984 h 5549973"/>
              <a:gd name="connsiteX58" fmla="*/ 4258709 w 4553447"/>
              <a:gd name="connsiteY58" fmla="*/ 5278921 h 5549973"/>
              <a:gd name="connsiteX59" fmla="*/ 4264007 w 4553447"/>
              <a:gd name="connsiteY59" fmla="*/ 5315626 h 5549973"/>
              <a:gd name="connsiteX60" fmla="*/ 4267541 w 4553447"/>
              <a:gd name="connsiteY60" fmla="*/ 5350090 h 5549973"/>
              <a:gd name="connsiteX61" fmla="*/ 4270373 w 4553447"/>
              <a:gd name="connsiteY61" fmla="*/ 5450399 h 5549973"/>
              <a:gd name="connsiteX62" fmla="*/ 4251816 w 4553447"/>
              <a:gd name="connsiteY62" fmla="*/ 5484804 h 5549973"/>
              <a:gd name="connsiteX63" fmla="*/ 4247164 w 4553447"/>
              <a:gd name="connsiteY63" fmla="*/ 5487504 h 5549973"/>
              <a:gd name="connsiteX64" fmla="*/ 4243707 w 4553447"/>
              <a:gd name="connsiteY64" fmla="*/ 5549951 h 5549973"/>
              <a:gd name="connsiteX65" fmla="*/ 310344 w 4553447"/>
              <a:gd name="connsiteY65" fmla="*/ 5297261 h 5549973"/>
              <a:gd name="connsiteX66" fmla="*/ 0 w 4553447"/>
              <a:gd name="connsiteY66" fmla="*/ 5280167 h 5549973"/>
              <a:gd name="connsiteX67" fmla="*/ 4324 w 4553447"/>
              <a:gd name="connsiteY67" fmla="*/ 5239903 h 5549973"/>
              <a:gd name="connsiteX68" fmla="*/ 8544 w 4553447"/>
              <a:gd name="connsiteY68" fmla="*/ 5233298 h 5549973"/>
              <a:gd name="connsiteX69" fmla="*/ 8813 w 4553447"/>
              <a:gd name="connsiteY69" fmla="*/ 5230552 h 5549973"/>
              <a:gd name="connsiteX70" fmla="*/ 9083 w 4553447"/>
              <a:gd name="connsiteY70" fmla="*/ 5227804 h 5549973"/>
              <a:gd name="connsiteX71" fmla="*/ 9620 w 4553447"/>
              <a:gd name="connsiteY71" fmla="*/ 5222308 h 5549973"/>
              <a:gd name="connsiteX72" fmla="*/ 9305 w 4553447"/>
              <a:gd name="connsiteY72" fmla="*/ 5216405 h 5549973"/>
              <a:gd name="connsiteX73" fmla="*/ 8721 w 4553447"/>
              <a:gd name="connsiteY73" fmla="*/ 5213249 h 5549973"/>
              <a:gd name="connsiteX74" fmla="*/ 8990 w 4553447"/>
              <a:gd name="connsiteY74" fmla="*/ 5210500 h 5549973"/>
              <a:gd name="connsiteX75" fmla="*/ 8674 w 4553447"/>
              <a:gd name="connsiteY75" fmla="*/ 5204597 h 5549973"/>
              <a:gd name="connsiteX76" fmla="*/ 8091 w 4553447"/>
              <a:gd name="connsiteY76" fmla="*/ 5201441 h 5549973"/>
              <a:gd name="connsiteX77" fmla="*/ 7461 w 4553447"/>
              <a:gd name="connsiteY77" fmla="*/ 5189632 h 5549973"/>
              <a:gd name="connsiteX78" fmla="*/ 6877 w 4553447"/>
              <a:gd name="connsiteY78" fmla="*/ 5186477 h 5549973"/>
              <a:gd name="connsiteX79" fmla="*/ 7145 w 4553447"/>
              <a:gd name="connsiteY79" fmla="*/ 5183728 h 5549973"/>
              <a:gd name="connsiteX80" fmla="*/ 5710 w 4553447"/>
              <a:gd name="connsiteY80" fmla="*/ 5180163 h 5549973"/>
              <a:gd name="connsiteX81" fmla="*/ 11122 w 4553447"/>
              <a:gd name="connsiteY81" fmla="*/ 5116566 h 5549973"/>
              <a:gd name="connsiteX82" fmla="*/ 78736 w 4553447"/>
              <a:gd name="connsiteY82" fmla="*/ 3839310 h 5549973"/>
              <a:gd name="connsiteX83" fmla="*/ 303426 w 4553447"/>
              <a:gd name="connsiteY83" fmla="*/ 0 h 5549973"/>
              <a:gd name="connsiteX0" fmla="*/ 303426 w 4553447"/>
              <a:gd name="connsiteY0" fmla="*/ 0 h 5549974"/>
              <a:gd name="connsiteX1" fmla="*/ 3305612 w 4553447"/>
              <a:gd name="connsiteY1" fmla="*/ 171842 h 5549974"/>
              <a:gd name="connsiteX2" fmla="*/ 4134423 w 4553447"/>
              <a:gd name="connsiteY2" fmla="*/ 226950 h 5549974"/>
              <a:gd name="connsiteX3" fmla="*/ 4507617 w 4553447"/>
              <a:gd name="connsiteY3" fmla="*/ 247374 h 5549974"/>
              <a:gd name="connsiteX4" fmla="*/ 4535496 w 4553447"/>
              <a:gd name="connsiteY4" fmla="*/ 269179 h 5549974"/>
              <a:gd name="connsiteX5" fmla="*/ 4533722 w 4553447"/>
              <a:gd name="connsiteY5" fmla="*/ 300930 h 5549974"/>
              <a:gd name="connsiteX6" fmla="*/ 4536644 w 4553447"/>
              <a:gd name="connsiteY6" fmla="*/ 302647 h 5549974"/>
              <a:gd name="connsiteX7" fmla="*/ 4553070 w 4553447"/>
              <a:gd name="connsiteY7" fmla="*/ 334222 h 5549974"/>
              <a:gd name="connsiteX8" fmla="*/ 4530809 w 4553447"/>
              <a:gd name="connsiteY8" fmla="*/ 391868 h 5549974"/>
              <a:gd name="connsiteX9" fmla="*/ 4527321 w 4553447"/>
              <a:gd name="connsiteY9" fmla="*/ 415489 h 5549974"/>
              <a:gd name="connsiteX10" fmla="*/ 4522216 w 4553447"/>
              <a:gd name="connsiteY10" fmla="*/ 506828 h 5549974"/>
              <a:gd name="connsiteX11" fmla="*/ 4521566 w 4553447"/>
              <a:gd name="connsiteY11" fmla="*/ 553245 h 5549974"/>
              <a:gd name="connsiteX12" fmla="*/ 4518467 w 4553447"/>
              <a:gd name="connsiteY12" fmla="*/ 581709 h 5549974"/>
              <a:gd name="connsiteX13" fmla="*/ 4517798 w 4553447"/>
              <a:gd name="connsiteY13" fmla="*/ 585890 h 5549974"/>
              <a:gd name="connsiteX14" fmla="*/ 4504861 w 4553447"/>
              <a:gd name="connsiteY14" fmla="*/ 817404 h 5549974"/>
              <a:gd name="connsiteX15" fmla="*/ 4506574 w 4553447"/>
              <a:gd name="connsiteY15" fmla="*/ 822238 h 5549974"/>
              <a:gd name="connsiteX16" fmla="*/ 4504423 w 4553447"/>
              <a:gd name="connsiteY16" fmla="*/ 846069 h 5549974"/>
              <a:gd name="connsiteX17" fmla="*/ 4502823 w 4553447"/>
              <a:gd name="connsiteY17" fmla="*/ 853854 h 5549974"/>
              <a:gd name="connsiteX18" fmla="*/ 4496585 w 4553447"/>
              <a:gd name="connsiteY18" fmla="*/ 965485 h 5549974"/>
              <a:gd name="connsiteX19" fmla="*/ 4498662 w 4553447"/>
              <a:gd name="connsiteY19" fmla="*/ 966385 h 5549974"/>
              <a:gd name="connsiteX20" fmla="*/ 4502781 w 4553447"/>
              <a:gd name="connsiteY20" fmla="*/ 1002567 h 5549974"/>
              <a:gd name="connsiteX21" fmla="*/ 4497983 w 4553447"/>
              <a:gd name="connsiteY21" fmla="*/ 1101094 h 5549974"/>
              <a:gd name="connsiteX22" fmla="*/ 4497878 w 4553447"/>
              <a:gd name="connsiteY22" fmla="*/ 1159389 h 5549974"/>
              <a:gd name="connsiteX23" fmla="*/ 4502181 w 4553447"/>
              <a:gd name="connsiteY23" fmla="*/ 1180505 h 5549974"/>
              <a:gd name="connsiteX24" fmla="*/ 4505271 w 4553447"/>
              <a:gd name="connsiteY24" fmla="*/ 1210687 h 5549974"/>
              <a:gd name="connsiteX25" fmla="*/ 4514088 w 4553447"/>
              <a:gd name="connsiteY25" fmla="*/ 1263157 h 5549974"/>
              <a:gd name="connsiteX26" fmla="*/ 4516365 w 4553447"/>
              <a:gd name="connsiteY26" fmla="*/ 1313374 h 5549974"/>
              <a:gd name="connsiteX27" fmla="*/ 4515485 w 4553447"/>
              <a:gd name="connsiteY27" fmla="*/ 1347004 h 5549974"/>
              <a:gd name="connsiteX28" fmla="*/ 4515022 w 4553447"/>
              <a:gd name="connsiteY28" fmla="*/ 1351864 h 5549974"/>
              <a:gd name="connsiteX29" fmla="*/ 4505903 w 4553447"/>
              <a:gd name="connsiteY29" fmla="*/ 1391762 h 5549974"/>
              <a:gd name="connsiteX30" fmla="*/ 4509167 w 4553447"/>
              <a:gd name="connsiteY30" fmla="*/ 1395707 h 5549974"/>
              <a:gd name="connsiteX31" fmla="*/ 4512009 w 4553447"/>
              <a:gd name="connsiteY31" fmla="*/ 1408524 h 5549974"/>
              <a:gd name="connsiteX32" fmla="*/ 4507268 w 4553447"/>
              <a:gd name="connsiteY32" fmla="*/ 1419109 h 5549974"/>
              <a:gd name="connsiteX33" fmla="*/ 4497084 w 4553447"/>
              <a:gd name="connsiteY33" fmla="*/ 1469337 h 5549974"/>
              <a:gd name="connsiteX34" fmla="*/ 4486187 w 4553447"/>
              <a:gd name="connsiteY34" fmla="*/ 1543038 h 5549974"/>
              <a:gd name="connsiteX35" fmla="*/ 4481306 w 4553447"/>
              <a:gd name="connsiteY35" fmla="*/ 1553997 h 5549974"/>
              <a:gd name="connsiteX36" fmla="*/ 4466878 w 4553447"/>
              <a:gd name="connsiteY36" fmla="*/ 1626071 h 5549974"/>
              <a:gd name="connsiteX37" fmla="*/ 4463163 w 4553447"/>
              <a:gd name="connsiteY37" fmla="*/ 1664103 h 5549974"/>
              <a:gd name="connsiteX38" fmla="*/ 4466823 w 4553447"/>
              <a:gd name="connsiteY38" fmla="*/ 1668558 h 5549974"/>
              <a:gd name="connsiteX39" fmla="*/ 4465173 w 4553447"/>
              <a:gd name="connsiteY39" fmla="*/ 1679756 h 5549974"/>
              <a:gd name="connsiteX40" fmla="*/ 4465585 w 4553447"/>
              <a:gd name="connsiteY40" fmla="*/ 1682815 h 5549974"/>
              <a:gd name="connsiteX41" fmla="*/ 4467096 w 4553447"/>
              <a:gd name="connsiteY41" fmla="*/ 1700268 h 5549974"/>
              <a:gd name="connsiteX42" fmla="*/ 4455626 w 4553447"/>
              <a:gd name="connsiteY42" fmla="*/ 1735163 h 5549974"/>
              <a:gd name="connsiteX43" fmla="*/ 4453566 w 4553447"/>
              <a:gd name="connsiteY43" fmla="*/ 1735289 h 5549974"/>
              <a:gd name="connsiteX44" fmla="*/ 4445068 w 4553447"/>
              <a:gd name="connsiteY44" fmla="*/ 1887374 h 5549974"/>
              <a:gd name="connsiteX45" fmla="*/ 4453759 w 4553447"/>
              <a:gd name="connsiteY45" fmla="*/ 1911536 h 5549974"/>
              <a:gd name="connsiteX46" fmla="*/ 4456037 w 4553447"/>
              <a:gd name="connsiteY46" fmla="*/ 1961755 h 5549974"/>
              <a:gd name="connsiteX47" fmla="*/ 4455156 w 4553447"/>
              <a:gd name="connsiteY47" fmla="*/ 1995384 h 5549974"/>
              <a:gd name="connsiteX48" fmla="*/ 4454694 w 4553447"/>
              <a:gd name="connsiteY48" fmla="*/ 2000244 h 5549974"/>
              <a:gd name="connsiteX49" fmla="*/ 4445574 w 4553447"/>
              <a:gd name="connsiteY49" fmla="*/ 2040142 h 5549974"/>
              <a:gd name="connsiteX50" fmla="*/ 4448839 w 4553447"/>
              <a:gd name="connsiteY50" fmla="*/ 2044087 h 5549974"/>
              <a:gd name="connsiteX51" fmla="*/ 4451680 w 4553447"/>
              <a:gd name="connsiteY51" fmla="*/ 2056904 h 5549974"/>
              <a:gd name="connsiteX52" fmla="*/ 4446939 w 4553447"/>
              <a:gd name="connsiteY52" fmla="*/ 2067489 h 5549974"/>
              <a:gd name="connsiteX53" fmla="*/ 4436755 w 4553447"/>
              <a:gd name="connsiteY53" fmla="*/ 2117719 h 5549974"/>
              <a:gd name="connsiteX54" fmla="*/ 4429424 w 4553447"/>
              <a:gd name="connsiteY54" fmla="*/ 2167300 h 5549974"/>
              <a:gd name="connsiteX55" fmla="*/ 4373341 w 4553447"/>
              <a:gd name="connsiteY55" fmla="*/ 3223633 h 5549974"/>
              <a:gd name="connsiteX56" fmla="*/ 4360555 w 4553447"/>
              <a:gd name="connsiteY56" fmla="*/ 3477281 h 5549974"/>
              <a:gd name="connsiteX57" fmla="*/ 4349470 w 4553447"/>
              <a:gd name="connsiteY57" fmla="*/ 3639984 h 5549974"/>
              <a:gd name="connsiteX58" fmla="*/ 4258709 w 4553447"/>
              <a:gd name="connsiteY58" fmla="*/ 5278921 h 5549974"/>
              <a:gd name="connsiteX59" fmla="*/ 4264007 w 4553447"/>
              <a:gd name="connsiteY59" fmla="*/ 5315626 h 5549974"/>
              <a:gd name="connsiteX60" fmla="*/ 4267541 w 4553447"/>
              <a:gd name="connsiteY60" fmla="*/ 5350090 h 5549974"/>
              <a:gd name="connsiteX61" fmla="*/ 4270373 w 4553447"/>
              <a:gd name="connsiteY61" fmla="*/ 5450399 h 5549974"/>
              <a:gd name="connsiteX62" fmla="*/ 4251816 w 4553447"/>
              <a:gd name="connsiteY62" fmla="*/ 5484804 h 5549974"/>
              <a:gd name="connsiteX63" fmla="*/ 4247164 w 4553447"/>
              <a:gd name="connsiteY63" fmla="*/ 5487504 h 5549974"/>
              <a:gd name="connsiteX64" fmla="*/ 4243707 w 4553447"/>
              <a:gd name="connsiteY64" fmla="*/ 5549951 h 5549974"/>
              <a:gd name="connsiteX65" fmla="*/ 310344 w 4553447"/>
              <a:gd name="connsiteY65" fmla="*/ 5297261 h 5549974"/>
              <a:gd name="connsiteX66" fmla="*/ 0 w 4553447"/>
              <a:gd name="connsiteY66" fmla="*/ 5280167 h 5549974"/>
              <a:gd name="connsiteX67" fmla="*/ 4324 w 4553447"/>
              <a:gd name="connsiteY67" fmla="*/ 5239903 h 5549974"/>
              <a:gd name="connsiteX68" fmla="*/ 8544 w 4553447"/>
              <a:gd name="connsiteY68" fmla="*/ 5233298 h 5549974"/>
              <a:gd name="connsiteX69" fmla="*/ 8813 w 4553447"/>
              <a:gd name="connsiteY69" fmla="*/ 5230552 h 5549974"/>
              <a:gd name="connsiteX70" fmla="*/ 9083 w 4553447"/>
              <a:gd name="connsiteY70" fmla="*/ 5227804 h 5549974"/>
              <a:gd name="connsiteX71" fmla="*/ 9620 w 4553447"/>
              <a:gd name="connsiteY71" fmla="*/ 5222308 h 5549974"/>
              <a:gd name="connsiteX72" fmla="*/ 9305 w 4553447"/>
              <a:gd name="connsiteY72" fmla="*/ 5216405 h 5549974"/>
              <a:gd name="connsiteX73" fmla="*/ 8721 w 4553447"/>
              <a:gd name="connsiteY73" fmla="*/ 5213249 h 5549974"/>
              <a:gd name="connsiteX74" fmla="*/ 8990 w 4553447"/>
              <a:gd name="connsiteY74" fmla="*/ 5210500 h 5549974"/>
              <a:gd name="connsiteX75" fmla="*/ 8674 w 4553447"/>
              <a:gd name="connsiteY75" fmla="*/ 5204597 h 5549974"/>
              <a:gd name="connsiteX76" fmla="*/ 8091 w 4553447"/>
              <a:gd name="connsiteY76" fmla="*/ 5201441 h 5549974"/>
              <a:gd name="connsiteX77" fmla="*/ 7461 w 4553447"/>
              <a:gd name="connsiteY77" fmla="*/ 5189632 h 5549974"/>
              <a:gd name="connsiteX78" fmla="*/ 6877 w 4553447"/>
              <a:gd name="connsiteY78" fmla="*/ 5186477 h 5549974"/>
              <a:gd name="connsiteX79" fmla="*/ 7145 w 4553447"/>
              <a:gd name="connsiteY79" fmla="*/ 5183728 h 5549974"/>
              <a:gd name="connsiteX80" fmla="*/ 5710 w 4553447"/>
              <a:gd name="connsiteY80" fmla="*/ 5180163 h 5549974"/>
              <a:gd name="connsiteX81" fmla="*/ 11122 w 4553447"/>
              <a:gd name="connsiteY81" fmla="*/ 5116566 h 5549974"/>
              <a:gd name="connsiteX82" fmla="*/ 78736 w 4553447"/>
              <a:gd name="connsiteY82" fmla="*/ 3839310 h 5549974"/>
              <a:gd name="connsiteX83" fmla="*/ 303426 w 4553447"/>
              <a:gd name="connsiteY83" fmla="*/ 0 h 5549974"/>
              <a:gd name="connsiteX0" fmla="*/ 303343 w 4553364"/>
              <a:gd name="connsiteY0" fmla="*/ 0 h 5549974"/>
              <a:gd name="connsiteX1" fmla="*/ 3305529 w 4553364"/>
              <a:gd name="connsiteY1" fmla="*/ 171842 h 5549974"/>
              <a:gd name="connsiteX2" fmla="*/ 4134340 w 4553364"/>
              <a:gd name="connsiteY2" fmla="*/ 226950 h 5549974"/>
              <a:gd name="connsiteX3" fmla="*/ 4507534 w 4553364"/>
              <a:gd name="connsiteY3" fmla="*/ 247374 h 5549974"/>
              <a:gd name="connsiteX4" fmla="*/ 4535413 w 4553364"/>
              <a:gd name="connsiteY4" fmla="*/ 269179 h 5549974"/>
              <a:gd name="connsiteX5" fmla="*/ 4533639 w 4553364"/>
              <a:gd name="connsiteY5" fmla="*/ 300930 h 5549974"/>
              <a:gd name="connsiteX6" fmla="*/ 4536561 w 4553364"/>
              <a:gd name="connsiteY6" fmla="*/ 302647 h 5549974"/>
              <a:gd name="connsiteX7" fmla="*/ 4552987 w 4553364"/>
              <a:gd name="connsiteY7" fmla="*/ 334222 h 5549974"/>
              <a:gd name="connsiteX8" fmla="*/ 4530726 w 4553364"/>
              <a:gd name="connsiteY8" fmla="*/ 391868 h 5549974"/>
              <a:gd name="connsiteX9" fmla="*/ 4527238 w 4553364"/>
              <a:gd name="connsiteY9" fmla="*/ 415489 h 5549974"/>
              <a:gd name="connsiteX10" fmla="*/ 4522133 w 4553364"/>
              <a:gd name="connsiteY10" fmla="*/ 506828 h 5549974"/>
              <a:gd name="connsiteX11" fmla="*/ 4521483 w 4553364"/>
              <a:gd name="connsiteY11" fmla="*/ 553245 h 5549974"/>
              <a:gd name="connsiteX12" fmla="*/ 4518384 w 4553364"/>
              <a:gd name="connsiteY12" fmla="*/ 581709 h 5549974"/>
              <a:gd name="connsiteX13" fmla="*/ 4517715 w 4553364"/>
              <a:gd name="connsiteY13" fmla="*/ 585890 h 5549974"/>
              <a:gd name="connsiteX14" fmla="*/ 4504778 w 4553364"/>
              <a:gd name="connsiteY14" fmla="*/ 817404 h 5549974"/>
              <a:gd name="connsiteX15" fmla="*/ 4506491 w 4553364"/>
              <a:gd name="connsiteY15" fmla="*/ 822238 h 5549974"/>
              <a:gd name="connsiteX16" fmla="*/ 4504340 w 4553364"/>
              <a:gd name="connsiteY16" fmla="*/ 846069 h 5549974"/>
              <a:gd name="connsiteX17" fmla="*/ 4502740 w 4553364"/>
              <a:gd name="connsiteY17" fmla="*/ 853854 h 5549974"/>
              <a:gd name="connsiteX18" fmla="*/ 4496502 w 4553364"/>
              <a:gd name="connsiteY18" fmla="*/ 965485 h 5549974"/>
              <a:gd name="connsiteX19" fmla="*/ 4498579 w 4553364"/>
              <a:gd name="connsiteY19" fmla="*/ 966385 h 5549974"/>
              <a:gd name="connsiteX20" fmla="*/ 4502698 w 4553364"/>
              <a:gd name="connsiteY20" fmla="*/ 1002567 h 5549974"/>
              <a:gd name="connsiteX21" fmla="*/ 4497900 w 4553364"/>
              <a:gd name="connsiteY21" fmla="*/ 1101094 h 5549974"/>
              <a:gd name="connsiteX22" fmla="*/ 4497795 w 4553364"/>
              <a:gd name="connsiteY22" fmla="*/ 1159389 h 5549974"/>
              <a:gd name="connsiteX23" fmla="*/ 4502098 w 4553364"/>
              <a:gd name="connsiteY23" fmla="*/ 1180505 h 5549974"/>
              <a:gd name="connsiteX24" fmla="*/ 4505188 w 4553364"/>
              <a:gd name="connsiteY24" fmla="*/ 1210687 h 5549974"/>
              <a:gd name="connsiteX25" fmla="*/ 4514005 w 4553364"/>
              <a:gd name="connsiteY25" fmla="*/ 1263157 h 5549974"/>
              <a:gd name="connsiteX26" fmla="*/ 4516282 w 4553364"/>
              <a:gd name="connsiteY26" fmla="*/ 1313374 h 5549974"/>
              <a:gd name="connsiteX27" fmla="*/ 4515402 w 4553364"/>
              <a:gd name="connsiteY27" fmla="*/ 1347004 h 5549974"/>
              <a:gd name="connsiteX28" fmla="*/ 4514939 w 4553364"/>
              <a:gd name="connsiteY28" fmla="*/ 1351864 h 5549974"/>
              <a:gd name="connsiteX29" fmla="*/ 4505820 w 4553364"/>
              <a:gd name="connsiteY29" fmla="*/ 1391762 h 5549974"/>
              <a:gd name="connsiteX30" fmla="*/ 4509084 w 4553364"/>
              <a:gd name="connsiteY30" fmla="*/ 1395707 h 5549974"/>
              <a:gd name="connsiteX31" fmla="*/ 4511926 w 4553364"/>
              <a:gd name="connsiteY31" fmla="*/ 1408524 h 5549974"/>
              <a:gd name="connsiteX32" fmla="*/ 4507185 w 4553364"/>
              <a:gd name="connsiteY32" fmla="*/ 1419109 h 5549974"/>
              <a:gd name="connsiteX33" fmla="*/ 4497001 w 4553364"/>
              <a:gd name="connsiteY33" fmla="*/ 1469337 h 5549974"/>
              <a:gd name="connsiteX34" fmla="*/ 4486104 w 4553364"/>
              <a:gd name="connsiteY34" fmla="*/ 1543038 h 5549974"/>
              <a:gd name="connsiteX35" fmla="*/ 4481223 w 4553364"/>
              <a:gd name="connsiteY35" fmla="*/ 1553997 h 5549974"/>
              <a:gd name="connsiteX36" fmla="*/ 4466795 w 4553364"/>
              <a:gd name="connsiteY36" fmla="*/ 1626071 h 5549974"/>
              <a:gd name="connsiteX37" fmla="*/ 4463080 w 4553364"/>
              <a:gd name="connsiteY37" fmla="*/ 1664103 h 5549974"/>
              <a:gd name="connsiteX38" fmla="*/ 4466740 w 4553364"/>
              <a:gd name="connsiteY38" fmla="*/ 1668558 h 5549974"/>
              <a:gd name="connsiteX39" fmla="*/ 4465090 w 4553364"/>
              <a:gd name="connsiteY39" fmla="*/ 1679756 h 5549974"/>
              <a:gd name="connsiteX40" fmla="*/ 4465502 w 4553364"/>
              <a:gd name="connsiteY40" fmla="*/ 1682815 h 5549974"/>
              <a:gd name="connsiteX41" fmla="*/ 4467013 w 4553364"/>
              <a:gd name="connsiteY41" fmla="*/ 1700268 h 5549974"/>
              <a:gd name="connsiteX42" fmla="*/ 4455543 w 4553364"/>
              <a:gd name="connsiteY42" fmla="*/ 1735163 h 5549974"/>
              <a:gd name="connsiteX43" fmla="*/ 4453483 w 4553364"/>
              <a:gd name="connsiteY43" fmla="*/ 1735289 h 5549974"/>
              <a:gd name="connsiteX44" fmla="*/ 4444985 w 4553364"/>
              <a:gd name="connsiteY44" fmla="*/ 1887374 h 5549974"/>
              <a:gd name="connsiteX45" fmla="*/ 4453676 w 4553364"/>
              <a:gd name="connsiteY45" fmla="*/ 1911536 h 5549974"/>
              <a:gd name="connsiteX46" fmla="*/ 4455954 w 4553364"/>
              <a:gd name="connsiteY46" fmla="*/ 1961755 h 5549974"/>
              <a:gd name="connsiteX47" fmla="*/ 4455073 w 4553364"/>
              <a:gd name="connsiteY47" fmla="*/ 1995384 h 5549974"/>
              <a:gd name="connsiteX48" fmla="*/ 4454611 w 4553364"/>
              <a:gd name="connsiteY48" fmla="*/ 2000244 h 5549974"/>
              <a:gd name="connsiteX49" fmla="*/ 4445491 w 4553364"/>
              <a:gd name="connsiteY49" fmla="*/ 2040142 h 5549974"/>
              <a:gd name="connsiteX50" fmla="*/ 4448756 w 4553364"/>
              <a:gd name="connsiteY50" fmla="*/ 2044087 h 5549974"/>
              <a:gd name="connsiteX51" fmla="*/ 4451597 w 4553364"/>
              <a:gd name="connsiteY51" fmla="*/ 2056904 h 5549974"/>
              <a:gd name="connsiteX52" fmla="*/ 4446856 w 4553364"/>
              <a:gd name="connsiteY52" fmla="*/ 2067489 h 5549974"/>
              <a:gd name="connsiteX53" fmla="*/ 4436672 w 4553364"/>
              <a:gd name="connsiteY53" fmla="*/ 2117719 h 5549974"/>
              <a:gd name="connsiteX54" fmla="*/ 4429341 w 4553364"/>
              <a:gd name="connsiteY54" fmla="*/ 2167300 h 5549974"/>
              <a:gd name="connsiteX55" fmla="*/ 4373258 w 4553364"/>
              <a:gd name="connsiteY55" fmla="*/ 3223633 h 5549974"/>
              <a:gd name="connsiteX56" fmla="*/ 4360472 w 4553364"/>
              <a:gd name="connsiteY56" fmla="*/ 3477281 h 5549974"/>
              <a:gd name="connsiteX57" fmla="*/ 4349387 w 4553364"/>
              <a:gd name="connsiteY57" fmla="*/ 3639984 h 5549974"/>
              <a:gd name="connsiteX58" fmla="*/ 4258626 w 4553364"/>
              <a:gd name="connsiteY58" fmla="*/ 5278921 h 5549974"/>
              <a:gd name="connsiteX59" fmla="*/ 4263924 w 4553364"/>
              <a:gd name="connsiteY59" fmla="*/ 5315626 h 5549974"/>
              <a:gd name="connsiteX60" fmla="*/ 4267458 w 4553364"/>
              <a:gd name="connsiteY60" fmla="*/ 5350090 h 5549974"/>
              <a:gd name="connsiteX61" fmla="*/ 4270290 w 4553364"/>
              <a:gd name="connsiteY61" fmla="*/ 5450399 h 5549974"/>
              <a:gd name="connsiteX62" fmla="*/ 4251733 w 4553364"/>
              <a:gd name="connsiteY62" fmla="*/ 5484804 h 5549974"/>
              <a:gd name="connsiteX63" fmla="*/ 4247081 w 4553364"/>
              <a:gd name="connsiteY63" fmla="*/ 5487504 h 5549974"/>
              <a:gd name="connsiteX64" fmla="*/ 4243624 w 4553364"/>
              <a:gd name="connsiteY64" fmla="*/ 5549951 h 5549974"/>
              <a:gd name="connsiteX65" fmla="*/ 310261 w 4553364"/>
              <a:gd name="connsiteY65" fmla="*/ 5297261 h 5549974"/>
              <a:gd name="connsiteX66" fmla="*/ 0 w 4553364"/>
              <a:gd name="connsiteY66" fmla="*/ 5293146 h 5549974"/>
              <a:gd name="connsiteX67" fmla="*/ 4241 w 4553364"/>
              <a:gd name="connsiteY67" fmla="*/ 5239903 h 5549974"/>
              <a:gd name="connsiteX68" fmla="*/ 8461 w 4553364"/>
              <a:gd name="connsiteY68" fmla="*/ 5233298 h 5549974"/>
              <a:gd name="connsiteX69" fmla="*/ 8730 w 4553364"/>
              <a:gd name="connsiteY69" fmla="*/ 5230552 h 5549974"/>
              <a:gd name="connsiteX70" fmla="*/ 9000 w 4553364"/>
              <a:gd name="connsiteY70" fmla="*/ 5227804 h 5549974"/>
              <a:gd name="connsiteX71" fmla="*/ 9537 w 4553364"/>
              <a:gd name="connsiteY71" fmla="*/ 5222308 h 5549974"/>
              <a:gd name="connsiteX72" fmla="*/ 9222 w 4553364"/>
              <a:gd name="connsiteY72" fmla="*/ 5216405 h 5549974"/>
              <a:gd name="connsiteX73" fmla="*/ 8638 w 4553364"/>
              <a:gd name="connsiteY73" fmla="*/ 5213249 h 5549974"/>
              <a:gd name="connsiteX74" fmla="*/ 8907 w 4553364"/>
              <a:gd name="connsiteY74" fmla="*/ 5210500 h 5549974"/>
              <a:gd name="connsiteX75" fmla="*/ 8591 w 4553364"/>
              <a:gd name="connsiteY75" fmla="*/ 5204597 h 5549974"/>
              <a:gd name="connsiteX76" fmla="*/ 8008 w 4553364"/>
              <a:gd name="connsiteY76" fmla="*/ 5201441 h 5549974"/>
              <a:gd name="connsiteX77" fmla="*/ 7378 w 4553364"/>
              <a:gd name="connsiteY77" fmla="*/ 5189632 h 5549974"/>
              <a:gd name="connsiteX78" fmla="*/ 6794 w 4553364"/>
              <a:gd name="connsiteY78" fmla="*/ 5186477 h 5549974"/>
              <a:gd name="connsiteX79" fmla="*/ 7062 w 4553364"/>
              <a:gd name="connsiteY79" fmla="*/ 5183728 h 5549974"/>
              <a:gd name="connsiteX80" fmla="*/ 5627 w 4553364"/>
              <a:gd name="connsiteY80" fmla="*/ 5180163 h 5549974"/>
              <a:gd name="connsiteX81" fmla="*/ 11039 w 4553364"/>
              <a:gd name="connsiteY81" fmla="*/ 5116566 h 5549974"/>
              <a:gd name="connsiteX82" fmla="*/ 78653 w 4553364"/>
              <a:gd name="connsiteY82" fmla="*/ 3839310 h 5549974"/>
              <a:gd name="connsiteX83" fmla="*/ 303343 w 4553364"/>
              <a:gd name="connsiteY83" fmla="*/ 0 h 5549974"/>
              <a:gd name="connsiteX0" fmla="*/ 303343 w 4553364"/>
              <a:gd name="connsiteY0" fmla="*/ 0 h 5549951"/>
              <a:gd name="connsiteX1" fmla="*/ 3305529 w 4553364"/>
              <a:gd name="connsiteY1" fmla="*/ 171842 h 5549951"/>
              <a:gd name="connsiteX2" fmla="*/ 4134340 w 4553364"/>
              <a:gd name="connsiteY2" fmla="*/ 226950 h 5549951"/>
              <a:gd name="connsiteX3" fmla="*/ 4507534 w 4553364"/>
              <a:gd name="connsiteY3" fmla="*/ 247374 h 5549951"/>
              <a:gd name="connsiteX4" fmla="*/ 4535413 w 4553364"/>
              <a:gd name="connsiteY4" fmla="*/ 269179 h 5549951"/>
              <a:gd name="connsiteX5" fmla="*/ 4533639 w 4553364"/>
              <a:gd name="connsiteY5" fmla="*/ 300930 h 5549951"/>
              <a:gd name="connsiteX6" fmla="*/ 4536561 w 4553364"/>
              <a:gd name="connsiteY6" fmla="*/ 302647 h 5549951"/>
              <a:gd name="connsiteX7" fmla="*/ 4552987 w 4553364"/>
              <a:gd name="connsiteY7" fmla="*/ 334222 h 5549951"/>
              <a:gd name="connsiteX8" fmla="*/ 4530726 w 4553364"/>
              <a:gd name="connsiteY8" fmla="*/ 391868 h 5549951"/>
              <a:gd name="connsiteX9" fmla="*/ 4527238 w 4553364"/>
              <a:gd name="connsiteY9" fmla="*/ 415489 h 5549951"/>
              <a:gd name="connsiteX10" fmla="*/ 4522133 w 4553364"/>
              <a:gd name="connsiteY10" fmla="*/ 506828 h 5549951"/>
              <a:gd name="connsiteX11" fmla="*/ 4521483 w 4553364"/>
              <a:gd name="connsiteY11" fmla="*/ 553245 h 5549951"/>
              <a:gd name="connsiteX12" fmla="*/ 4518384 w 4553364"/>
              <a:gd name="connsiteY12" fmla="*/ 581709 h 5549951"/>
              <a:gd name="connsiteX13" fmla="*/ 4517715 w 4553364"/>
              <a:gd name="connsiteY13" fmla="*/ 585890 h 5549951"/>
              <a:gd name="connsiteX14" fmla="*/ 4504778 w 4553364"/>
              <a:gd name="connsiteY14" fmla="*/ 817404 h 5549951"/>
              <a:gd name="connsiteX15" fmla="*/ 4506491 w 4553364"/>
              <a:gd name="connsiteY15" fmla="*/ 822238 h 5549951"/>
              <a:gd name="connsiteX16" fmla="*/ 4504340 w 4553364"/>
              <a:gd name="connsiteY16" fmla="*/ 846069 h 5549951"/>
              <a:gd name="connsiteX17" fmla="*/ 4502740 w 4553364"/>
              <a:gd name="connsiteY17" fmla="*/ 853854 h 5549951"/>
              <a:gd name="connsiteX18" fmla="*/ 4496502 w 4553364"/>
              <a:gd name="connsiteY18" fmla="*/ 965485 h 5549951"/>
              <a:gd name="connsiteX19" fmla="*/ 4498579 w 4553364"/>
              <a:gd name="connsiteY19" fmla="*/ 966385 h 5549951"/>
              <a:gd name="connsiteX20" fmla="*/ 4502698 w 4553364"/>
              <a:gd name="connsiteY20" fmla="*/ 1002567 h 5549951"/>
              <a:gd name="connsiteX21" fmla="*/ 4497900 w 4553364"/>
              <a:gd name="connsiteY21" fmla="*/ 1101094 h 5549951"/>
              <a:gd name="connsiteX22" fmla="*/ 4497795 w 4553364"/>
              <a:gd name="connsiteY22" fmla="*/ 1159389 h 5549951"/>
              <a:gd name="connsiteX23" fmla="*/ 4502098 w 4553364"/>
              <a:gd name="connsiteY23" fmla="*/ 1180505 h 5549951"/>
              <a:gd name="connsiteX24" fmla="*/ 4505188 w 4553364"/>
              <a:gd name="connsiteY24" fmla="*/ 1210687 h 5549951"/>
              <a:gd name="connsiteX25" fmla="*/ 4514005 w 4553364"/>
              <a:gd name="connsiteY25" fmla="*/ 1263157 h 5549951"/>
              <a:gd name="connsiteX26" fmla="*/ 4516282 w 4553364"/>
              <a:gd name="connsiteY26" fmla="*/ 1313374 h 5549951"/>
              <a:gd name="connsiteX27" fmla="*/ 4515402 w 4553364"/>
              <a:gd name="connsiteY27" fmla="*/ 1347004 h 5549951"/>
              <a:gd name="connsiteX28" fmla="*/ 4514939 w 4553364"/>
              <a:gd name="connsiteY28" fmla="*/ 1351864 h 5549951"/>
              <a:gd name="connsiteX29" fmla="*/ 4505820 w 4553364"/>
              <a:gd name="connsiteY29" fmla="*/ 1391762 h 5549951"/>
              <a:gd name="connsiteX30" fmla="*/ 4509084 w 4553364"/>
              <a:gd name="connsiteY30" fmla="*/ 1395707 h 5549951"/>
              <a:gd name="connsiteX31" fmla="*/ 4511926 w 4553364"/>
              <a:gd name="connsiteY31" fmla="*/ 1408524 h 5549951"/>
              <a:gd name="connsiteX32" fmla="*/ 4507185 w 4553364"/>
              <a:gd name="connsiteY32" fmla="*/ 1419109 h 5549951"/>
              <a:gd name="connsiteX33" fmla="*/ 4497001 w 4553364"/>
              <a:gd name="connsiteY33" fmla="*/ 1469337 h 5549951"/>
              <a:gd name="connsiteX34" fmla="*/ 4486104 w 4553364"/>
              <a:gd name="connsiteY34" fmla="*/ 1543038 h 5549951"/>
              <a:gd name="connsiteX35" fmla="*/ 4481223 w 4553364"/>
              <a:gd name="connsiteY35" fmla="*/ 1553997 h 5549951"/>
              <a:gd name="connsiteX36" fmla="*/ 4466795 w 4553364"/>
              <a:gd name="connsiteY36" fmla="*/ 1626071 h 5549951"/>
              <a:gd name="connsiteX37" fmla="*/ 4463080 w 4553364"/>
              <a:gd name="connsiteY37" fmla="*/ 1664103 h 5549951"/>
              <a:gd name="connsiteX38" fmla="*/ 4466740 w 4553364"/>
              <a:gd name="connsiteY38" fmla="*/ 1668558 h 5549951"/>
              <a:gd name="connsiteX39" fmla="*/ 4465090 w 4553364"/>
              <a:gd name="connsiteY39" fmla="*/ 1679756 h 5549951"/>
              <a:gd name="connsiteX40" fmla="*/ 4465502 w 4553364"/>
              <a:gd name="connsiteY40" fmla="*/ 1682815 h 5549951"/>
              <a:gd name="connsiteX41" fmla="*/ 4467013 w 4553364"/>
              <a:gd name="connsiteY41" fmla="*/ 1700268 h 5549951"/>
              <a:gd name="connsiteX42" fmla="*/ 4455543 w 4553364"/>
              <a:gd name="connsiteY42" fmla="*/ 1735163 h 5549951"/>
              <a:gd name="connsiteX43" fmla="*/ 4453483 w 4553364"/>
              <a:gd name="connsiteY43" fmla="*/ 1735289 h 5549951"/>
              <a:gd name="connsiteX44" fmla="*/ 4444985 w 4553364"/>
              <a:gd name="connsiteY44" fmla="*/ 1887374 h 5549951"/>
              <a:gd name="connsiteX45" fmla="*/ 4453676 w 4553364"/>
              <a:gd name="connsiteY45" fmla="*/ 1911536 h 5549951"/>
              <a:gd name="connsiteX46" fmla="*/ 4455954 w 4553364"/>
              <a:gd name="connsiteY46" fmla="*/ 1961755 h 5549951"/>
              <a:gd name="connsiteX47" fmla="*/ 4455073 w 4553364"/>
              <a:gd name="connsiteY47" fmla="*/ 1995384 h 5549951"/>
              <a:gd name="connsiteX48" fmla="*/ 4454611 w 4553364"/>
              <a:gd name="connsiteY48" fmla="*/ 2000244 h 5549951"/>
              <a:gd name="connsiteX49" fmla="*/ 4445491 w 4553364"/>
              <a:gd name="connsiteY49" fmla="*/ 2040142 h 5549951"/>
              <a:gd name="connsiteX50" fmla="*/ 4448756 w 4553364"/>
              <a:gd name="connsiteY50" fmla="*/ 2044087 h 5549951"/>
              <a:gd name="connsiteX51" fmla="*/ 4451597 w 4553364"/>
              <a:gd name="connsiteY51" fmla="*/ 2056904 h 5549951"/>
              <a:gd name="connsiteX52" fmla="*/ 4446856 w 4553364"/>
              <a:gd name="connsiteY52" fmla="*/ 2067489 h 5549951"/>
              <a:gd name="connsiteX53" fmla="*/ 4436672 w 4553364"/>
              <a:gd name="connsiteY53" fmla="*/ 2117719 h 5549951"/>
              <a:gd name="connsiteX54" fmla="*/ 4429341 w 4553364"/>
              <a:gd name="connsiteY54" fmla="*/ 2167300 h 5549951"/>
              <a:gd name="connsiteX55" fmla="*/ 4373258 w 4553364"/>
              <a:gd name="connsiteY55" fmla="*/ 3223633 h 5549951"/>
              <a:gd name="connsiteX56" fmla="*/ 4360472 w 4553364"/>
              <a:gd name="connsiteY56" fmla="*/ 3477281 h 5549951"/>
              <a:gd name="connsiteX57" fmla="*/ 4349387 w 4553364"/>
              <a:gd name="connsiteY57" fmla="*/ 3639984 h 5549951"/>
              <a:gd name="connsiteX58" fmla="*/ 4258626 w 4553364"/>
              <a:gd name="connsiteY58" fmla="*/ 5278921 h 5549951"/>
              <a:gd name="connsiteX59" fmla="*/ 4263924 w 4553364"/>
              <a:gd name="connsiteY59" fmla="*/ 5315626 h 5549951"/>
              <a:gd name="connsiteX60" fmla="*/ 4267458 w 4553364"/>
              <a:gd name="connsiteY60" fmla="*/ 5350090 h 5549951"/>
              <a:gd name="connsiteX61" fmla="*/ 4270290 w 4553364"/>
              <a:gd name="connsiteY61" fmla="*/ 5450399 h 5549951"/>
              <a:gd name="connsiteX62" fmla="*/ 4251733 w 4553364"/>
              <a:gd name="connsiteY62" fmla="*/ 5484804 h 5549951"/>
              <a:gd name="connsiteX63" fmla="*/ 4247081 w 4553364"/>
              <a:gd name="connsiteY63" fmla="*/ 5487504 h 5549951"/>
              <a:gd name="connsiteX64" fmla="*/ 4243624 w 4553364"/>
              <a:gd name="connsiteY64" fmla="*/ 5549951 h 5549951"/>
              <a:gd name="connsiteX65" fmla="*/ 0 w 4553364"/>
              <a:gd name="connsiteY65" fmla="*/ 5293146 h 5549951"/>
              <a:gd name="connsiteX66" fmla="*/ 4241 w 4553364"/>
              <a:gd name="connsiteY66" fmla="*/ 5239903 h 5549951"/>
              <a:gd name="connsiteX67" fmla="*/ 8461 w 4553364"/>
              <a:gd name="connsiteY67" fmla="*/ 5233298 h 5549951"/>
              <a:gd name="connsiteX68" fmla="*/ 8730 w 4553364"/>
              <a:gd name="connsiteY68" fmla="*/ 5230552 h 5549951"/>
              <a:gd name="connsiteX69" fmla="*/ 9000 w 4553364"/>
              <a:gd name="connsiteY69" fmla="*/ 5227804 h 5549951"/>
              <a:gd name="connsiteX70" fmla="*/ 9537 w 4553364"/>
              <a:gd name="connsiteY70" fmla="*/ 5222308 h 5549951"/>
              <a:gd name="connsiteX71" fmla="*/ 9222 w 4553364"/>
              <a:gd name="connsiteY71" fmla="*/ 5216405 h 5549951"/>
              <a:gd name="connsiteX72" fmla="*/ 8638 w 4553364"/>
              <a:gd name="connsiteY72" fmla="*/ 5213249 h 5549951"/>
              <a:gd name="connsiteX73" fmla="*/ 8907 w 4553364"/>
              <a:gd name="connsiteY73" fmla="*/ 5210500 h 5549951"/>
              <a:gd name="connsiteX74" fmla="*/ 8591 w 4553364"/>
              <a:gd name="connsiteY74" fmla="*/ 5204597 h 5549951"/>
              <a:gd name="connsiteX75" fmla="*/ 8008 w 4553364"/>
              <a:gd name="connsiteY75" fmla="*/ 5201441 h 5549951"/>
              <a:gd name="connsiteX76" fmla="*/ 7378 w 4553364"/>
              <a:gd name="connsiteY76" fmla="*/ 5189632 h 5549951"/>
              <a:gd name="connsiteX77" fmla="*/ 6794 w 4553364"/>
              <a:gd name="connsiteY77" fmla="*/ 5186477 h 5549951"/>
              <a:gd name="connsiteX78" fmla="*/ 7062 w 4553364"/>
              <a:gd name="connsiteY78" fmla="*/ 5183728 h 5549951"/>
              <a:gd name="connsiteX79" fmla="*/ 5627 w 4553364"/>
              <a:gd name="connsiteY79" fmla="*/ 5180163 h 5549951"/>
              <a:gd name="connsiteX80" fmla="*/ 11039 w 4553364"/>
              <a:gd name="connsiteY80" fmla="*/ 5116566 h 5549951"/>
              <a:gd name="connsiteX81" fmla="*/ 78653 w 4553364"/>
              <a:gd name="connsiteY81" fmla="*/ 3839310 h 5549951"/>
              <a:gd name="connsiteX82" fmla="*/ 303343 w 4553364"/>
              <a:gd name="connsiteY82" fmla="*/ 0 h 554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4553364" h="5549951">
                <a:moveTo>
                  <a:pt x="303343" y="0"/>
                </a:moveTo>
                <a:cubicBezTo>
                  <a:pt x="628090" y="31218"/>
                  <a:pt x="2667030" y="134017"/>
                  <a:pt x="3305529" y="171842"/>
                </a:cubicBezTo>
                <a:lnTo>
                  <a:pt x="4134340" y="226950"/>
                </a:lnTo>
                <a:lnTo>
                  <a:pt x="4507534" y="247374"/>
                </a:lnTo>
                <a:lnTo>
                  <a:pt x="4535413" y="269179"/>
                </a:lnTo>
                <a:cubicBezTo>
                  <a:pt x="4534822" y="279763"/>
                  <a:pt x="4534230" y="290346"/>
                  <a:pt x="4533639" y="300930"/>
                </a:cubicBezTo>
                <a:lnTo>
                  <a:pt x="4536561" y="302647"/>
                </a:lnTo>
                <a:cubicBezTo>
                  <a:pt x="4546159" y="304354"/>
                  <a:pt x="4555357" y="291327"/>
                  <a:pt x="4552987" y="334222"/>
                </a:cubicBezTo>
                <a:cubicBezTo>
                  <a:pt x="4542346" y="354710"/>
                  <a:pt x="4535332" y="373686"/>
                  <a:pt x="4530726" y="391868"/>
                </a:cubicBezTo>
                <a:lnTo>
                  <a:pt x="4527238" y="415489"/>
                </a:lnTo>
                <a:lnTo>
                  <a:pt x="4522133" y="506828"/>
                </a:lnTo>
                <a:cubicBezTo>
                  <a:pt x="4521916" y="522300"/>
                  <a:pt x="4521700" y="537773"/>
                  <a:pt x="4521483" y="553245"/>
                </a:cubicBezTo>
                <a:cubicBezTo>
                  <a:pt x="4521212" y="558170"/>
                  <a:pt x="4520118" y="568699"/>
                  <a:pt x="4518384" y="581709"/>
                </a:cubicBezTo>
                <a:lnTo>
                  <a:pt x="4517715" y="585890"/>
                </a:lnTo>
                <a:lnTo>
                  <a:pt x="4504778" y="817404"/>
                </a:lnTo>
                <a:lnTo>
                  <a:pt x="4506491" y="822238"/>
                </a:lnTo>
                <a:cubicBezTo>
                  <a:pt x="4506993" y="829783"/>
                  <a:pt x="4505912" y="837845"/>
                  <a:pt x="4504340" y="846069"/>
                </a:cubicBezTo>
                <a:lnTo>
                  <a:pt x="4502740" y="853854"/>
                </a:lnTo>
                <a:lnTo>
                  <a:pt x="4496502" y="965485"/>
                </a:lnTo>
                <a:lnTo>
                  <a:pt x="4498579" y="966385"/>
                </a:lnTo>
                <a:cubicBezTo>
                  <a:pt x="4500020" y="972743"/>
                  <a:pt x="4502811" y="980116"/>
                  <a:pt x="4502698" y="1002567"/>
                </a:cubicBezTo>
                <a:cubicBezTo>
                  <a:pt x="4491860" y="1029868"/>
                  <a:pt x="4512316" y="1067217"/>
                  <a:pt x="4497900" y="1101094"/>
                </a:cubicBezTo>
                <a:cubicBezTo>
                  <a:pt x="4494173" y="1113552"/>
                  <a:pt x="4492281" y="1152106"/>
                  <a:pt x="4497795" y="1159389"/>
                </a:cubicBezTo>
                <a:cubicBezTo>
                  <a:pt x="4498610" y="1167426"/>
                  <a:pt x="4495953" y="1176807"/>
                  <a:pt x="4502098" y="1180505"/>
                </a:cubicBezTo>
                <a:cubicBezTo>
                  <a:pt x="4509397" y="1186625"/>
                  <a:pt x="4495916" y="1214705"/>
                  <a:pt x="4505188" y="1210687"/>
                </a:cubicBezTo>
                <a:cubicBezTo>
                  <a:pt x="4495912" y="1230628"/>
                  <a:pt x="4511023" y="1246424"/>
                  <a:pt x="4514005" y="1263157"/>
                </a:cubicBezTo>
                <a:lnTo>
                  <a:pt x="4516282" y="1313374"/>
                </a:lnTo>
                <a:cubicBezTo>
                  <a:pt x="4515989" y="1324584"/>
                  <a:pt x="4515695" y="1335794"/>
                  <a:pt x="4515402" y="1347004"/>
                </a:cubicBezTo>
                <a:cubicBezTo>
                  <a:pt x="4515248" y="1348624"/>
                  <a:pt x="4515093" y="1350244"/>
                  <a:pt x="4514939" y="1351864"/>
                </a:cubicBezTo>
                <a:lnTo>
                  <a:pt x="4505820" y="1391762"/>
                </a:lnTo>
                <a:cubicBezTo>
                  <a:pt x="4507026" y="1392770"/>
                  <a:pt x="4508128" y="1394098"/>
                  <a:pt x="4509084" y="1395707"/>
                </a:cubicBezTo>
                <a:lnTo>
                  <a:pt x="4511926" y="1408524"/>
                </a:lnTo>
                <a:lnTo>
                  <a:pt x="4507185" y="1419109"/>
                </a:lnTo>
                <a:lnTo>
                  <a:pt x="4497001" y="1469337"/>
                </a:lnTo>
                <a:lnTo>
                  <a:pt x="4486104" y="1543038"/>
                </a:lnTo>
                <a:lnTo>
                  <a:pt x="4481223" y="1553997"/>
                </a:lnTo>
                <a:cubicBezTo>
                  <a:pt x="4475132" y="1579288"/>
                  <a:pt x="4478280" y="1610368"/>
                  <a:pt x="4466795" y="1626071"/>
                </a:cubicBezTo>
                <a:lnTo>
                  <a:pt x="4463080" y="1664103"/>
                </a:lnTo>
                <a:lnTo>
                  <a:pt x="4466740" y="1668558"/>
                </a:lnTo>
                <a:lnTo>
                  <a:pt x="4465090" y="1679756"/>
                </a:lnTo>
                <a:cubicBezTo>
                  <a:pt x="4465227" y="1680776"/>
                  <a:pt x="4465365" y="1681795"/>
                  <a:pt x="4465502" y="1682815"/>
                </a:cubicBezTo>
                <a:cubicBezTo>
                  <a:pt x="4466309" y="1688654"/>
                  <a:pt x="4466966" y="1694439"/>
                  <a:pt x="4467013" y="1700268"/>
                </a:cubicBezTo>
                <a:cubicBezTo>
                  <a:pt x="4452441" y="1697000"/>
                  <a:pt x="4458150" y="1726126"/>
                  <a:pt x="4455543" y="1735163"/>
                </a:cubicBezTo>
                <a:lnTo>
                  <a:pt x="4453483" y="1735289"/>
                </a:lnTo>
                <a:lnTo>
                  <a:pt x="4444985" y="1887374"/>
                </a:lnTo>
                <a:lnTo>
                  <a:pt x="4453676" y="1911536"/>
                </a:lnTo>
                <a:cubicBezTo>
                  <a:pt x="4454435" y="1928276"/>
                  <a:pt x="4455195" y="1945015"/>
                  <a:pt x="4455954" y="1961755"/>
                </a:cubicBezTo>
                <a:cubicBezTo>
                  <a:pt x="4455660" y="1972965"/>
                  <a:pt x="4455367" y="1984174"/>
                  <a:pt x="4455073" y="1995384"/>
                </a:cubicBezTo>
                <a:lnTo>
                  <a:pt x="4454611" y="2000244"/>
                </a:lnTo>
                <a:lnTo>
                  <a:pt x="4445491" y="2040142"/>
                </a:lnTo>
                <a:cubicBezTo>
                  <a:pt x="4446698" y="2041150"/>
                  <a:pt x="4447799" y="2042479"/>
                  <a:pt x="4448756" y="2044087"/>
                </a:cubicBezTo>
                <a:lnTo>
                  <a:pt x="4451597" y="2056904"/>
                </a:lnTo>
                <a:lnTo>
                  <a:pt x="4446856" y="2067489"/>
                </a:lnTo>
                <a:lnTo>
                  <a:pt x="4436672" y="2117719"/>
                </a:lnTo>
                <a:lnTo>
                  <a:pt x="4429341" y="2167300"/>
                </a:lnTo>
                <a:cubicBezTo>
                  <a:pt x="4410647" y="2519411"/>
                  <a:pt x="4376873" y="2876607"/>
                  <a:pt x="4373258" y="3223633"/>
                </a:cubicBezTo>
                <a:cubicBezTo>
                  <a:pt x="4370306" y="3302336"/>
                  <a:pt x="4363423" y="3398578"/>
                  <a:pt x="4360472" y="3477281"/>
                </a:cubicBezTo>
                <a:cubicBezTo>
                  <a:pt x="4367079" y="3471365"/>
                  <a:pt x="4356688" y="3621544"/>
                  <a:pt x="4349387" y="3639984"/>
                </a:cubicBezTo>
                <a:lnTo>
                  <a:pt x="4258626" y="5278921"/>
                </a:lnTo>
                <a:lnTo>
                  <a:pt x="4263924" y="5315626"/>
                </a:lnTo>
                <a:cubicBezTo>
                  <a:pt x="4269712" y="5323538"/>
                  <a:pt x="4266397" y="5327627"/>
                  <a:pt x="4267458" y="5350090"/>
                </a:cubicBezTo>
                <a:cubicBezTo>
                  <a:pt x="4268519" y="5372551"/>
                  <a:pt x="4251794" y="5406222"/>
                  <a:pt x="4270290" y="5450399"/>
                </a:cubicBezTo>
                <a:cubicBezTo>
                  <a:pt x="4269872" y="5457964"/>
                  <a:pt x="4260193" y="5476308"/>
                  <a:pt x="4251733" y="5484804"/>
                </a:cubicBezTo>
                <a:lnTo>
                  <a:pt x="4247081" y="5487504"/>
                </a:lnTo>
                <a:cubicBezTo>
                  <a:pt x="4245929" y="5508319"/>
                  <a:pt x="4247889" y="5526348"/>
                  <a:pt x="4243624" y="5549951"/>
                </a:cubicBezTo>
                <a:cubicBezTo>
                  <a:pt x="3535777" y="5517558"/>
                  <a:pt x="706564" y="5344821"/>
                  <a:pt x="0" y="5293146"/>
                </a:cubicBezTo>
                <a:lnTo>
                  <a:pt x="4241" y="5239903"/>
                </a:lnTo>
                <a:lnTo>
                  <a:pt x="8461" y="5233298"/>
                </a:lnTo>
                <a:cubicBezTo>
                  <a:pt x="8991" y="5232196"/>
                  <a:pt x="8639" y="5231467"/>
                  <a:pt x="8730" y="5230552"/>
                </a:cubicBezTo>
                <a:lnTo>
                  <a:pt x="9000" y="5227804"/>
                </a:lnTo>
                <a:cubicBezTo>
                  <a:pt x="9178" y="5225973"/>
                  <a:pt x="9545" y="5223940"/>
                  <a:pt x="9537" y="5222308"/>
                </a:cubicBezTo>
                <a:cubicBezTo>
                  <a:pt x="9481" y="5211840"/>
                  <a:pt x="8399" y="5224803"/>
                  <a:pt x="9222" y="5216405"/>
                </a:cubicBezTo>
                <a:cubicBezTo>
                  <a:pt x="9028" y="5215352"/>
                  <a:pt x="8703" y="5214469"/>
                  <a:pt x="8638" y="5213249"/>
                </a:cubicBezTo>
                <a:cubicBezTo>
                  <a:pt x="8596" y="5212477"/>
                  <a:pt x="8947" y="5211272"/>
                  <a:pt x="8907" y="5210500"/>
                </a:cubicBezTo>
                <a:cubicBezTo>
                  <a:pt x="8526" y="5203355"/>
                  <a:pt x="7974" y="5210896"/>
                  <a:pt x="8591" y="5204597"/>
                </a:cubicBezTo>
                <a:lnTo>
                  <a:pt x="8008" y="5201441"/>
                </a:lnTo>
                <a:cubicBezTo>
                  <a:pt x="6593" y="5193798"/>
                  <a:pt x="6556" y="5198023"/>
                  <a:pt x="7378" y="5189632"/>
                </a:cubicBezTo>
                <a:cubicBezTo>
                  <a:pt x="7183" y="5188581"/>
                  <a:pt x="6860" y="5187696"/>
                  <a:pt x="6794" y="5186477"/>
                </a:cubicBezTo>
                <a:cubicBezTo>
                  <a:pt x="6752" y="5185706"/>
                  <a:pt x="7185" y="5184394"/>
                  <a:pt x="7062" y="5183728"/>
                </a:cubicBezTo>
                <a:cubicBezTo>
                  <a:pt x="6788" y="5182241"/>
                  <a:pt x="4614" y="5182665"/>
                  <a:pt x="5627" y="5180163"/>
                </a:cubicBezTo>
                <a:lnTo>
                  <a:pt x="11039" y="5116566"/>
                </a:lnTo>
                <a:lnTo>
                  <a:pt x="78653" y="3839310"/>
                </a:lnTo>
                <a:lnTo>
                  <a:pt x="303343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E550CB6A-AA4E-520D-52EB-F598C2F717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20419">
            <a:off x="1104416" y="1505408"/>
            <a:ext cx="4254392" cy="34375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2A15A-D549-6447-90AA-61C5F70D0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3629" y="2953593"/>
            <a:ext cx="5032572" cy="32186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"Management concept whereby companies </a:t>
            </a:r>
            <a:r>
              <a:rPr lang="en-GB" sz="2000" dirty="0" err="1"/>
              <a:t>intergrate</a:t>
            </a:r>
            <a:r>
              <a:rPr lang="en-GB" sz="2000" dirty="0"/>
              <a:t> social and environmental concerns in their business operations and interactions with their stakeholders" (UNIDO, 2021)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6BEFBD8-C05C-43C7-8D7B-58D37F70F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622FDA5-36F9-4DD4-87A3-58FC513B8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734870DF-B7C4-4149-9E0F-2B602F26B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A1CD7D4A-FA69-4C48-A532-9ED58E181A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57FB85D-1649-470D-A7BA-3475C851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3CCCF79-BC42-40CC-A81F-1C5962B62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193556" y="5316608"/>
            <a:ext cx="444795" cy="1655141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3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4E7FD-A639-1FEE-CD9D-A20F5638E8A0}"/>
              </a:ext>
            </a:extLst>
          </p:cNvPr>
          <p:cNvSpPr txBox="1"/>
          <p:nvPr/>
        </p:nvSpPr>
        <p:spPr>
          <a:xfrm>
            <a:off x="4244915" y="6297642"/>
            <a:ext cx="4267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(Austria UN, 2010)</a:t>
            </a:r>
          </a:p>
        </p:txBody>
      </p:sp>
    </p:spTree>
    <p:extLst>
      <p:ext uri="{BB962C8B-B14F-4D97-AF65-F5344CB8AC3E}">
        <p14:creationId xmlns:p14="http://schemas.microsoft.com/office/powerpoint/2010/main" val="1574031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16F2D-AE7A-A836-7700-10C9688F8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558" y="-468762"/>
            <a:ext cx="9753599" cy="1577975"/>
          </a:xfrm>
        </p:spPr>
        <p:txBody>
          <a:bodyPr/>
          <a:lstStyle/>
          <a:p>
            <a:r>
              <a:rPr lang="en-GB" dirty="0"/>
              <a:t>Corporate Social Responsibility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0F1302-490A-3039-6CC5-176C1B4A5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559" y="1323870"/>
            <a:ext cx="4507930" cy="3126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Supporting Local Communities</a:t>
            </a:r>
          </a:p>
          <a:p>
            <a:r>
              <a:rPr lang="en-GB" sz="1800" dirty="0"/>
              <a:t>2020 – Amazon Relief Fund</a:t>
            </a:r>
            <a:endParaRPr lang="en-GB" dirty="0"/>
          </a:p>
          <a:p>
            <a:r>
              <a:rPr lang="en-GB" sz="1800" dirty="0"/>
              <a:t>Amazon's Device Donation </a:t>
            </a:r>
          </a:p>
          <a:p>
            <a:r>
              <a:rPr lang="en-GB" sz="1800" dirty="0"/>
              <a:t>'Girls Who Code'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8A86EF-4738-B246-B9E7-9338D91189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1323870"/>
            <a:ext cx="4507932" cy="3126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Educating and Empowering Workers</a:t>
            </a:r>
          </a:p>
          <a:p>
            <a:r>
              <a:rPr lang="en-GB" sz="1800" dirty="0"/>
              <a:t>Amazon Career Choice Program</a:t>
            </a:r>
            <a:endParaRPr lang="en-GB" dirty="0"/>
          </a:p>
          <a:p>
            <a:r>
              <a:rPr lang="en-GB" sz="1800" dirty="0"/>
              <a:t>Amazon Virtual Contact Center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D4EF15-34BA-B5FA-0379-07D2463980D8}"/>
              </a:ext>
            </a:extLst>
          </p:cNvPr>
          <p:cNvSpPr txBox="1"/>
          <p:nvPr/>
        </p:nvSpPr>
        <p:spPr>
          <a:xfrm>
            <a:off x="1113167" y="4454825"/>
            <a:ext cx="4679830" cy="15081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Employee Health and Safety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6,200 safety professionals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COVID-19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814CC5-BAF2-9EDE-9214-D01009FDB157}"/>
              </a:ext>
            </a:extLst>
          </p:cNvPr>
          <p:cNvSpPr txBox="1"/>
          <p:nvPr/>
        </p:nvSpPr>
        <p:spPr>
          <a:xfrm>
            <a:off x="6463342" y="4459138"/>
            <a:ext cx="472440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Gender Equality and Minorities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Placed at the core </a:t>
            </a:r>
          </a:p>
        </p:txBody>
      </p:sp>
    </p:spTree>
    <p:extLst>
      <p:ext uri="{BB962C8B-B14F-4D97-AF65-F5344CB8AC3E}">
        <p14:creationId xmlns:p14="http://schemas.microsoft.com/office/powerpoint/2010/main" val="2601151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56EFE-9F02-9D1B-34C4-FBA3A1E51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181" y="-382498"/>
            <a:ext cx="9493249" cy="1577975"/>
          </a:xfrm>
        </p:spPr>
        <p:txBody>
          <a:bodyPr/>
          <a:lstStyle/>
          <a:p>
            <a:r>
              <a:rPr lang="en-GB" dirty="0"/>
              <a:t>Corporate </a:t>
            </a:r>
            <a:r>
              <a:rPr lang="en-GB" dirty="0" err="1"/>
              <a:t>Siocial</a:t>
            </a:r>
            <a:r>
              <a:rPr lang="en-GB" dirty="0"/>
              <a:t> Responsibility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7CD797-F15C-B80D-50EA-233320D5B896}"/>
              </a:ext>
            </a:extLst>
          </p:cNvPr>
          <p:cNvSpPr txBox="1"/>
          <p:nvPr/>
        </p:nvSpPr>
        <p:spPr>
          <a:xfrm>
            <a:off x="1110651" y="1449238"/>
            <a:ext cx="59817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  <a:latin typeface="Franklin Gothic Heavy"/>
              </a:rPr>
              <a:t>Carbon Emissions</a:t>
            </a:r>
            <a:r>
              <a:rPr lang="en-GB" dirty="0"/>
              <a:t> </a:t>
            </a:r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2D9A748F-88D8-BF19-ED8E-E11168FAD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6891" y="1193542"/>
            <a:ext cx="6136256" cy="56354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3D33AC-1715-B005-7D5E-75BC79069F4A}"/>
              </a:ext>
            </a:extLst>
          </p:cNvPr>
          <p:cNvSpPr txBox="1"/>
          <p:nvPr/>
        </p:nvSpPr>
        <p:spPr>
          <a:xfrm>
            <a:off x="2311879" y="6303034"/>
            <a:ext cx="3543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Dudvskiy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896241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3F5135F-115E-423C-BE4A-B56C35DC9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07FA-6EBE-462C-99A2-25512D13E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AF34AB-AE16-45B5-ABC1-801F0622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1725801-1E70-4AC4-ADD9-C755A3762A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4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B20F68C-33F0-439B-8625-CDC2BA676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3429000"/>
            <a:ext cx="12191999" cy="3429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37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A28E5-07DA-C35D-D63E-23E279552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4181" y="4421038"/>
            <a:ext cx="8667404" cy="20288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i="1" kern="1200">
                <a:solidFill>
                  <a:srgbClr val="000000"/>
                </a:solidFill>
                <a:highlight>
                  <a:srgbClr val="FFFF00"/>
                </a:highlight>
                <a:latin typeface="+mj-lt"/>
                <a:ea typeface="+mj-ea"/>
                <a:cs typeface="+mj-cs"/>
              </a:rPr>
              <a:t>Conclusion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A453187-2CF0-46A9-AA9B-8918BA68D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6B33614-B2DD-490C-BEA3-564129B6A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BA8B0DBA-6761-4CDC-8B71-C1594FC5B0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21A15258-2360-45C1-8DBA-ACD6A1002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0AE5B18B-E1A6-4A04-86B9-294AC2BCFE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29430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67F5C-9F44-7433-41F6-A892202FB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75" y="-497516"/>
            <a:ext cx="9493249" cy="1577975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05FEC-094F-7B05-3064-B6FBC6A71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181" y="1153466"/>
            <a:ext cx="11506080" cy="547880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US" sz="5600" dirty="0">
                <a:ea typeface="+mn-lt"/>
                <a:cs typeface="+mn-lt"/>
              </a:rPr>
              <a:t>Amazon. (2019). </a:t>
            </a:r>
            <a:r>
              <a:rPr lang="en-US" sz="5600" i="1" dirty="0">
                <a:ea typeface="+mn-lt"/>
                <a:cs typeface="+mn-lt"/>
              </a:rPr>
              <a:t>Meet the AWS Enterprise Strategists | AWS Executive Insights</a:t>
            </a:r>
            <a:r>
              <a:rPr lang="en-US" sz="5600" dirty="0">
                <a:ea typeface="+mn-lt"/>
                <a:cs typeface="+mn-lt"/>
              </a:rPr>
              <a:t>. Amazon Web Services, Inc. </a:t>
            </a:r>
            <a:r>
              <a:rPr lang="en-US" sz="5600" dirty="0">
                <a:ea typeface="+mn-lt"/>
                <a:cs typeface="+mn-lt"/>
                <a:hlinkClick r:id="rId2"/>
              </a:rPr>
              <a:t>https://aws.amazon.com/executive-insights/enterprise-strategists/</a:t>
            </a:r>
            <a:endParaRPr lang="en-US" sz="5600" dirty="0"/>
          </a:p>
          <a:p>
            <a:r>
              <a:rPr lang="en-US" sz="5600" dirty="0">
                <a:ea typeface="+mn-lt"/>
                <a:cs typeface="+mn-lt"/>
              </a:rPr>
              <a:t>Amazon. (2022a). Amazon.com logo. In </a:t>
            </a:r>
            <a:r>
              <a:rPr lang="en-US" sz="5600" i="1" dirty="0">
                <a:ea typeface="+mn-lt"/>
                <a:cs typeface="+mn-lt"/>
              </a:rPr>
              <a:t>Amazon</a:t>
            </a:r>
            <a:r>
              <a:rPr lang="en-US" sz="5600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sz="5600" dirty="0">
                <a:ea typeface="+mn-lt"/>
                <a:cs typeface="+mn-lt"/>
              </a:rPr>
              <a:t>Amazon. (2022b). </a:t>
            </a:r>
            <a:r>
              <a:rPr lang="en-US" sz="5600" i="1" dirty="0">
                <a:ea typeface="+mn-lt"/>
                <a:cs typeface="+mn-lt"/>
              </a:rPr>
              <a:t>Who We Are</a:t>
            </a:r>
            <a:r>
              <a:rPr lang="en-US" sz="5600" dirty="0">
                <a:ea typeface="+mn-lt"/>
                <a:cs typeface="+mn-lt"/>
              </a:rPr>
              <a:t>. About Amazon; Amazon. </a:t>
            </a:r>
            <a:r>
              <a:rPr lang="en-US" sz="5600" dirty="0">
                <a:ea typeface="+mn-lt"/>
                <a:cs typeface="+mn-lt"/>
                <a:hlinkClick r:id="rId3"/>
              </a:rPr>
              <a:t>https://www.aboutamazon.com/about-us</a:t>
            </a:r>
            <a:endParaRPr lang="en-US" dirty="0"/>
          </a:p>
          <a:p>
            <a:r>
              <a:rPr lang="en-US" sz="5600" dirty="0">
                <a:ea typeface="+mn-lt"/>
                <a:cs typeface="+mn-lt"/>
              </a:rPr>
              <a:t>Austria UN. (2020). UNIDO Logo. In </a:t>
            </a:r>
            <a:r>
              <a:rPr lang="en-US" sz="5600" i="1" dirty="0">
                <a:ea typeface="+mn-lt"/>
                <a:cs typeface="+mn-lt"/>
              </a:rPr>
              <a:t>Permanent Mission of Austria to the United Nations in Vienna</a:t>
            </a:r>
            <a:r>
              <a:rPr lang="en-US" sz="5600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sz="5600" dirty="0">
                <a:ea typeface="+mn-lt"/>
                <a:cs typeface="+mn-lt"/>
              </a:rPr>
              <a:t>Brozovich, B. G., John Golden III, and Stephen. (2019, October 3). </a:t>
            </a:r>
            <a:r>
              <a:rPr lang="en-US" sz="5600" i="1" dirty="0">
                <a:ea typeface="+mn-lt"/>
                <a:cs typeface="+mn-lt"/>
              </a:rPr>
              <a:t>Inside Day 1: How Amazon Uses Agile Team Structures and Adaptive Practices to Innovate on Behalf of Customers</a:t>
            </a:r>
            <a:r>
              <a:rPr lang="en-US" sz="5600" dirty="0">
                <a:ea typeface="+mn-lt"/>
                <a:cs typeface="+mn-lt"/>
              </a:rPr>
              <a:t>. SHRM. </a:t>
            </a:r>
            <a:r>
              <a:rPr lang="en-US" sz="5600" dirty="0">
                <a:ea typeface="+mn-lt"/>
                <a:cs typeface="+mn-lt"/>
                <a:hlinkClick r:id="rId4"/>
              </a:rPr>
              <a:t>https://www.shrm.org/executive/resources/people-strategy-journal/Spring2019/Pages/galetti-golden.aspx</a:t>
            </a:r>
            <a:endParaRPr lang="en-US" dirty="0"/>
          </a:p>
          <a:p>
            <a:r>
              <a:rPr lang="en-US" sz="5600" dirty="0">
                <a:ea typeface="+mn-lt"/>
                <a:cs typeface="+mn-lt"/>
              </a:rPr>
              <a:t>Comparably. (2020). </a:t>
            </a:r>
            <a:r>
              <a:rPr lang="en-US" sz="5600" i="1" dirty="0">
                <a:ea typeface="+mn-lt"/>
                <a:cs typeface="+mn-lt"/>
              </a:rPr>
              <a:t>Amazon Mission, Vision &amp; Values</a:t>
            </a:r>
            <a:r>
              <a:rPr lang="en-US" sz="5600" dirty="0">
                <a:ea typeface="+mn-lt"/>
                <a:cs typeface="+mn-lt"/>
              </a:rPr>
              <a:t>. Comparably. </a:t>
            </a:r>
            <a:r>
              <a:rPr lang="en-US" sz="5600" dirty="0">
                <a:ea typeface="+mn-lt"/>
                <a:cs typeface="+mn-lt"/>
                <a:hlinkClick r:id="rId5"/>
              </a:rPr>
              <a:t>https://www.comparably.com/companies/amazon/mission</a:t>
            </a:r>
            <a:endParaRPr lang="en-US" dirty="0">
              <a:ea typeface="+mn-lt"/>
              <a:cs typeface="+mn-lt"/>
            </a:endParaRPr>
          </a:p>
          <a:p>
            <a:r>
              <a:rPr lang="en-US" sz="5600" dirty="0">
                <a:ea typeface="+mn-lt"/>
                <a:cs typeface="+mn-lt"/>
              </a:rPr>
              <a:t>Dudovskiy, J. (2020, April 5). </a:t>
            </a:r>
            <a:r>
              <a:rPr lang="en-US" sz="5600" i="1" dirty="0">
                <a:ea typeface="+mn-lt"/>
                <a:cs typeface="+mn-lt"/>
              </a:rPr>
              <a:t>Amazon Corporate Social Responsibility (Amazon CSR): a Brief Overview</a:t>
            </a:r>
            <a:r>
              <a:rPr lang="en-US" sz="5600" dirty="0">
                <a:ea typeface="+mn-lt"/>
                <a:cs typeface="+mn-lt"/>
              </a:rPr>
              <a:t>. Research-Methodology. </a:t>
            </a:r>
            <a:r>
              <a:rPr lang="en-US" sz="5600" dirty="0">
                <a:ea typeface="+mn-lt"/>
                <a:cs typeface="+mn-lt"/>
                <a:hlinkClick r:id="rId6"/>
              </a:rPr>
              <a:t>https://research-methodology.net/amazon-corporate-social-responsibility-2/</a:t>
            </a:r>
          </a:p>
          <a:p>
            <a:r>
              <a:rPr lang="en-US" sz="5600" dirty="0" err="1">
                <a:ea typeface="+mn-lt"/>
                <a:cs typeface="+mn-lt"/>
              </a:rPr>
              <a:t>Dudvskiy</a:t>
            </a:r>
            <a:r>
              <a:rPr lang="en-US" sz="5600" dirty="0">
                <a:ea typeface="+mn-lt"/>
                <a:cs typeface="+mn-lt"/>
              </a:rPr>
              <a:t>, J. (2020). Graph of Amazon Carbon Emissions. In </a:t>
            </a:r>
            <a:r>
              <a:rPr lang="en-US" sz="5600" i="1" dirty="0">
                <a:ea typeface="+mn-lt"/>
                <a:cs typeface="+mn-lt"/>
              </a:rPr>
              <a:t>Business Research </a:t>
            </a:r>
            <a:r>
              <a:rPr lang="en-US" sz="5600" i="1" dirty="0" err="1">
                <a:ea typeface="+mn-lt"/>
                <a:cs typeface="+mn-lt"/>
              </a:rPr>
              <a:t>Methology</a:t>
            </a:r>
            <a:r>
              <a:rPr lang="en-US" sz="5600" dirty="0">
                <a:ea typeface="+mn-lt"/>
                <a:cs typeface="+mn-lt"/>
              </a:rPr>
              <a:t>.</a:t>
            </a:r>
          </a:p>
          <a:p>
            <a:r>
              <a:rPr lang="en-US" sz="5600" dirty="0" err="1">
                <a:ea typeface="+mn-lt"/>
                <a:cs typeface="+mn-lt"/>
              </a:rPr>
              <a:t>Ecomcrew</a:t>
            </a:r>
            <a:r>
              <a:rPr lang="en-US" sz="5600" dirty="0">
                <a:ea typeface="+mn-lt"/>
                <a:cs typeface="+mn-lt"/>
              </a:rPr>
              <a:t>. (2022a). Amazon Homepage 1995. In </a:t>
            </a:r>
            <a:r>
              <a:rPr lang="en-US" sz="5600" i="1" dirty="0" err="1">
                <a:ea typeface="+mn-lt"/>
                <a:cs typeface="+mn-lt"/>
              </a:rPr>
              <a:t>Ecomcrew</a:t>
            </a:r>
            <a:r>
              <a:rPr lang="en-US" sz="5600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sz="5600" dirty="0" err="1">
                <a:ea typeface="+mn-lt"/>
                <a:cs typeface="+mn-lt"/>
              </a:rPr>
              <a:t>Ecomcrew</a:t>
            </a:r>
            <a:r>
              <a:rPr lang="en-US" sz="5600" dirty="0">
                <a:ea typeface="+mn-lt"/>
                <a:cs typeface="+mn-lt"/>
              </a:rPr>
              <a:t>. (2022b, December 8). </a:t>
            </a:r>
            <a:r>
              <a:rPr lang="en-US" sz="5600" i="1" dirty="0">
                <a:ea typeface="+mn-lt"/>
                <a:cs typeface="+mn-lt"/>
              </a:rPr>
              <a:t>From A to Z: The Complete History of Amazon.com</a:t>
            </a:r>
            <a:r>
              <a:rPr lang="en-US" sz="5600" dirty="0">
                <a:ea typeface="+mn-lt"/>
                <a:cs typeface="+mn-lt"/>
              </a:rPr>
              <a:t>. </a:t>
            </a:r>
            <a:r>
              <a:rPr lang="en-US" sz="5600" dirty="0">
                <a:ea typeface="+mn-lt"/>
                <a:cs typeface="+mn-lt"/>
                <a:hlinkClick r:id="rId7"/>
              </a:rPr>
              <a:t>Www.ecomcrew.com</a:t>
            </a:r>
            <a:r>
              <a:rPr lang="en-US" sz="5600" dirty="0">
                <a:ea typeface="+mn-lt"/>
                <a:cs typeface="+mn-lt"/>
              </a:rPr>
              <a:t>. </a:t>
            </a:r>
            <a:r>
              <a:rPr lang="en-US" sz="5600" dirty="0">
                <a:ea typeface="+mn-lt"/>
                <a:cs typeface="+mn-lt"/>
                <a:hlinkClick r:id="rId8"/>
              </a:rPr>
              <a:t>https://www.ecomcrew.com/from-a-to-z-the-complete-history-of-amazon-com/</a:t>
            </a:r>
            <a:endParaRPr lang="en-US" dirty="0"/>
          </a:p>
          <a:p>
            <a:r>
              <a:rPr lang="en-US" sz="5600" dirty="0" err="1">
                <a:ea typeface="+mn-lt"/>
                <a:cs typeface="+mn-lt"/>
              </a:rPr>
              <a:t>EdrawMax</a:t>
            </a:r>
            <a:r>
              <a:rPr lang="en-US" sz="5600" dirty="0">
                <a:ea typeface="+mn-lt"/>
                <a:cs typeface="+mn-lt"/>
              </a:rPr>
              <a:t>. (2021). </a:t>
            </a:r>
            <a:r>
              <a:rPr lang="en-US" sz="5600" i="1" dirty="0">
                <a:ea typeface="+mn-lt"/>
                <a:cs typeface="+mn-lt"/>
              </a:rPr>
              <a:t>Amazon PESTEL Analysis | </a:t>
            </a:r>
            <a:r>
              <a:rPr lang="en-US" sz="5600" i="1" dirty="0" err="1">
                <a:ea typeface="+mn-lt"/>
                <a:cs typeface="+mn-lt"/>
              </a:rPr>
              <a:t>EdrawMax</a:t>
            </a:r>
            <a:r>
              <a:rPr lang="en-US" sz="5600" i="1" dirty="0">
                <a:ea typeface="+mn-lt"/>
                <a:cs typeface="+mn-lt"/>
              </a:rPr>
              <a:t> Online</a:t>
            </a:r>
            <a:r>
              <a:rPr lang="en-US" sz="5600" dirty="0">
                <a:ea typeface="+mn-lt"/>
                <a:cs typeface="+mn-lt"/>
              </a:rPr>
              <a:t>. </a:t>
            </a:r>
            <a:r>
              <a:rPr lang="en-US" sz="5600" dirty="0" err="1">
                <a:ea typeface="+mn-lt"/>
                <a:cs typeface="+mn-lt"/>
              </a:rPr>
              <a:t>Edrawsoft</a:t>
            </a:r>
            <a:r>
              <a:rPr lang="en-US" sz="5600" dirty="0">
                <a:ea typeface="+mn-lt"/>
                <a:cs typeface="+mn-lt"/>
              </a:rPr>
              <a:t>. </a:t>
            </a:r>
            <a:r>
              <a:rPr lang="en-US" sz="5600" dirty="0">
                <a:ea typeface="+mn-lt"/>
                <a:cs typeface="+mn-lt"/>
                <a:hlinkClick r:id="rId9"/>
              </a:rPr>
              <a:t>https://www.edrawmax.com/article/amazon-pestel-analysis.html</a:t>
            </a:r>
            <a:endParaRPr lang="en-US" dirty="0"/>
          </a:p>
          <a:p>
            <a:endParaRPr lang="en-US" sz="5600" dirty="0"/>
          </a:p>
          <a:p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US" sz="5600" dirty="0">
              <a:hlinkClick r:id="rId6"/>
            </a:endParaRPr>
          </a:p>
          <a:p>
            <a:pPr marL="0" indent="0">
              <a:buNone/>
            </a:pPr>
            <a:br>
              <a:rPr lang="en-US" dirty="0"/>
            </a:br>
            <a:endParaRPr lang="en-US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867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3BBEC-7657-DA21-EA24-4A5386949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77" y="305202"/>
            <a:ext cx="11477325" cy="622643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 err="1">
                <a:ea typeface="+mn-lt"/>
                <a:cs typeface="+mn-lt"/>
              </a:rPr>
              <a:t>iEduNote</a:t>
            </a:r>
            <a:r>
              <a:rPr lang="en-US" dirty="0">
                <a:ea typeface="+mn-lt"/>
                <a:cs typeface="+mn-lt"/>
              </a:rPr>
              <a:t>. (2019). Corporate Strategy Building Blocks. In </a:t>
            </a:r>
            <a:r>
              <a:rPr lang="en-US" i="1" dirty="0" err="1">
                <a:ea typeface="+mn-lt"/>
                <a:cs typeface="+mn-lt"/>
              </a:rPr>
              <a:t>iEduNote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>
                <a:ea typeface="+mn-lt"/>
                <a:cs typeface="+mn-lt"/>
              </a:rPr>
              <a:t>Jason Del Rey. (2019, May 3). </a:t>
            </a:r>
            <a:r>
              <a:rPr lang="en-US" i="1" dirty="0">
                <a:ea typeface="+mn-lt"/>
                <a:cs typeface="+mn-lt"/>
              </a:rPr>
              <a:t>How Amazon created the Prime membership program</a:t>
            </a:r>
            <a:r>
              <a:rPr lang="en-US" dirty="0">
                <a:ea typeface="+mn-lt"/>
                <a:cs typeface="+mn-lt"/>
              </a:rPr>
              <a:t>. Vox; Vox. </a:t>
            </a:r>
            <a:r>
              <a:rPr lang="en-US" dirty="0">
                <a:ea typeface="+mn-lt"/>
                <a:cs typeface="+mn-lt"/>
                <a:hlinkClick r:id="rId2"/>
              </a:rPr>
              <a:t>https://www.vox.com/recode/2019/5/3/18511544/amazon-prime-oral-history-jeff-bezos-one-day-shipping</a:t>
            </a:r>
            <a:endParaRPr lang="en-GB"/>
          </a:p>
          <a:p>
            <a:r>
              <a:rPr lang="en-US" dirty="0">
                <a:ea typeface="+mn-lt"/>
                <a:cs typeface="+mn-lt"/>
              </a:rPr>
              <a:t>Juneja, P. (2019). </a:t>
            </a:r>
            <a:r>
              <a:rPr lang="en-US" i="1" dirty="0">
                <a:ea typeface="+mn-lt"/>
                <a:cs typeface="+mn-lt"/>
              </a:rPr>
              <a:t>Analysis of Amazon’s Corporate Strategy</a:t>
            </a:r>
            <a:r>
              <a:rPr lang="en-US" dirty="0">
                <a:ea typeface="+mn-lt"/>
                <a:cs typeface="+mn-lt"/>
              </a:rPr>
              <a:t>. Managementstudyguide.com. </a:t>
            </a:r>
            <a:r>
              <a:rPr lang="en-US" dirty="0">
                <a:ea typeface="+mn-lt"/>
                <a:cs typeface="+mn-lt"/>
                <a:hlinkClick r:id="rId3"/>
              </a:rPr>
              <a:t>https://www.managementstudyguide.com/analysis-of-amazon-corporate-strategy.htm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McFadden, C. (2021, February 17). </a:t>
            </a:r>
            <a:r>
              <a:rPr lang="en-US" i="1" dirty="0">
                <a:ea typeface="+mn-lt"/>
                <a:cs typeface="+mn-lt"/>
              </a:rPr>
              <a:t>The Rise and Rise of Amazon: A Brief History of the Everything Store</a:t>
            </a:r>
            <a:r>
              <a:rPr lang="en-US" dirty="0">
                <a:ea typeface="+mn-lt"/>
                <a:cs typeface="+mn-lt"/>
              </a:rPr>
              <a:t>. Interestingengineering.com. </a:t>
            </a:r>
            <a:r>
              <a:rPr lang="en-US" dirty="0">
                <a:ea typeface="+mn-lt"/>
                <a:cs typeface="+mn-lt"/>
                <a:hlinkClick r:id="rId4"/>
              </a:rPr>
              <a:t>https://interestingengineering.com/culture/a-very-brief-history-of-amazon-the-everything-store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Needle, D. (2021). </a:t>
            </a:r>
            <a:r>
              <a:rPr lang="en-US" i="1" dirty="0">
                <a:ea typeface="+mn-lt"/>
                <a:cs typeface="+mn-lt"/>
              </a:rPr>
              <a:t>What is transformational leadership?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SearchCIO</a:t>
            </a:r>
            <a:r>
              <a:rPr lang="en-US" dirty="0">
                <a:ea typeface="+mn-lt"/>
                <a:cs typeface="+mn-lt"/>
              </a:rPr>
              <a:t>. </a:t>
            </a:r>
            <a:r>
              <a:rPr lang="en-US" dirty="0">
                <a:ea typeface="+mn-lt"/>
                <a:cs typeface="+mn-lt"/>
                <a:hlinkClick r:id="rId5"/>
              </a:rPr>
              <a:t>https://www.techtarget.com/searchcio/definition/transformational-leadership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NOBL academy. (2020, February 19). </a:t>
            </a:r>
            <a:r>
              <a:rPr lang="en-US" i="1" dirty="0">
                <a:ea typeface="+mn-lt"/>
                <a:cs typeface="+mn-lt"/>
              </a:rPr>
              <a:t>10x Thinking and Cross-Functional Goals: What We Can Learn From Amazon’s Planning Process</a:t>
            </a:r>
            <a:r>
              <a:rPr lang="en-US" dirty="0">
                <a:ea typeface="+mn-lt"/>
                <a:cs typeface="+mn-lt"/>
              </a:rPr>
              <a:t>. NOBL Academy. </a:t>
            </a:r>
            <a:r>
              <a:rPr lang="en-US" dirty="0">
                <a:ea typeface="+mn-lt"/>
                <a:cs typeface="+mn-lt"/>
                <a:hlinkClick r:id="rId6"/>
              </a:rPr>
              <a:t>https://academy.nobl.io/10x-thinking-and-cross-functional-goals-what-we-can-learn-from-amazons-planning-process/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Nott, G. (2022, August 22). </a:t>
            </a:r>
            <a:r>
              <a:rPr lang="en-US" i="1" dirty="0">
                <a:ea typeface="+mn-lt"/>
                <a:cs typeface="+mn-lt"/>
              </a:rPr>
              <a:t>Amazon Halts Rollout of Fresh Stores across the UK</a:t>
            </a:r>
            <a:r>
              <a:rPr lang="en-US" dirty="0">
                <a:ea typeface="+mn-lt"/>
                <a:cs typeface="+mn-lt"/>
              </a:rPr>
              <a:t>. The Grocer. </a:t>
            </a:r>
            <a:r>
              <a:rPr lang="en-US" dirty="0">
                <a:ea typeface="+mn-lt"/>
                <a:cs typeface="+mn-lt"/>
                <a:hlinkClick r:id="rId7"/>
              </a:rPr>
              <a:t>https://www.thegrocer.co.uk/stores/amazon-halts-rollout-of-fresh-stores-across-the-uk/670689.article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Study Smarter. (2019). </a:t>
            </a:r>
            <a:r>
              <a:rPr lang="en-US" i="1" dirty="0">
                <a:ea typeface="+mn-lt"/>
                <a:cs typeface="+mn-lt"/>
              </a:rPr>
              <a:t>Jeff Bezos Leadership Style: Traits &amp; Skills | </a:t>
            </a:r>
            <a:r>
              <a:rPr lang="en-US" i="1" dirty="0" err="1">
                <a:ea typeface="+mn-lt"/>
                <a:cs typeface="+mn-lt"/>
              </a:rPr>
              <a:t>StudySmarter</a:t>
            </a:r>
            <a:r>
              <a:rPr lang="en-US" dirty="0">
                <a:ea typeface="+mn-lt"/>
                <a:cs typeface="+mn-lt"/>
              </a:rPr>
              <a:t>. </a:t>
            </a:r>
            <a:r>
              <a:rPr lang="en-US" dirty="0" err="1">
                <a:ea typeface="+mn-lt"/>
                <a:cs typeface="+mn-lt"/>
              </a:rPr>
              <a:t>StudySmarter</a:t>
            </a:r>
            <a:r>
              <a:rPr lang="en-US" dirty="0">
                <a:ea typeface="+mn-lt"/>
                <a:cs typeface="+mn-lt"/>
              </a:rPr>
              <a:t> UK. </a:t>
            </a:r>
            <a:r>
              <a:rPr lang="en-US" dirty="0">
                <a:ea typeface="+mn-lt"/>
                <a:cs typeface="+mn-lt"/>
                <a:hlinkClick r:id="rId8"/>
              </a:rPr>
              <a:t>https://www.studysmarter.co.uk/explanations/business-studies/business-case-studies/jeff-bezos-leadership-style/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UNIDO. (2021). </a:t>
            </a:r>
            <a:r>
              <a:rPr lang="en-US" i="1" dirty="0">
                <a:ea typeface="+mn-lt"/>
                <a:cs typeface="+mn-lt"/>
              </a:rPr>
              <a:t>What Is CSR?</a:t>
            </a:r>
            <a:r>
              <a:rPr lang="en-US" dirty="0">
                <a:ea typeface="+mn-lt"/>
                <a:cs typeface="+mn-lt"/>
              </a:rPr>
              <a:t> United Nations Industrial Development Organization. </a:t>
            </a:r>
            <a:r>
              <a:rPr lang="en-US" dirty="0">
                <a:ea typeface="+mn-lt"/>
                <a:cs typeface="+mn-lt"/>
                <a:hlinkClick r:id="rId9"/>
              </a:rPr>
              <a:t>https://www.unido.org/our-focus/advancing-economic-competitiveness/competitive-trade-capacities-and-corporate-responsibility/corporate-social-responsibility-market-integration/what-csr</a:t>
            </a:r>
            <a:endParaRPr lang="en-US" dirty="0"/>
          </a:p>
          <a:p>
            <a:r>
              <a:rPr lang="en-US" dirty="0" err="1">
                <a:ea typeface="+mn-lt"/>
                <a:cs typeface="+mn-lt"/>
              </a:rPr>
              <a:t>Wondershare</a:t>
            </a:r>
            <a:r>
              <a:rPr lang="en-US" dirty="0">
                <a:ea typeface="+mn-lt"/>
                <a:cs typeface="+mn-lt"/>
              </a:rPr>
              <a:t>. (2021). PESTEL table for Amazon. In </a:t>
            </a:r>
            <a:r>
              <a:rPr lang="en-US" i="1" dirty="0" err="1">
                <a:ea typeface="+mn-lt"/>
                <a:cs typeface="+mn-lt"/>
              </a:rPr>
              <a:t>Wondershare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426498"/>
      </p:ext>
    </p:extLst>
  </p:cSld>
  <p:clrMapOvr>
    <a:masterClrMapping/>
  </p:clrMapOvr>
</p:sld>
</file>

<file path=ppt/theme/theme1.xml><?xml version="1.0" encoding="utf-8"?>
<a:theme xmlns:a="http://schemas.openxmlformats.org/drawingml/2006/main" name="StreetscapeVTI">
  <a:themeElements>
    <a:clrScheme name="AnalogousFromRegularSeedRightStep">
      <a:dk1>
        <a:srgbClr val="000000"/>
      </a:dk1>
      <a:lt1>
        <a:srgbClr val="FFFFFF"/>
      </a:lt1>
      <a:dk2>
        <a:srgbClr val="1C2732"/>
      </a:dk2>
      <a:lt2>
        <a:srgbClr val="F3F0F1"/>
      </a:lt2>
      <a:accent1>
        <a:srgbClr val="21B780"/>
      </a:accent1>
      <a:accent2>
        <a:srgbClr val="14B2BA"/>
      </a:accent2>
      <a:accent3>
        <a:srgbClr val="298EE7"/>
      </a:accent3>
      <a:accent4>
        <a:srgbClr val="2C40D9"/>
      </a:accent4>
      <a:accent5>
        <a:srgbClr val="6229E7"/>
      </a:accent5>
      <a:accent6>
        <a:srgbClr val="A017D5"/>
      </a:accent6>
      <a:hlink>
        <a:srgbClr val="BF3F6E"/>
      </a:hlink>
      <a:folHlink>
        <a:srgbClr val="7F7F7F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StreetscapeVTI</vt:lpstr>
      <vt:lpstr>PowerPoint Presentation</vt:lpstr>
      <vt:lpstr>What to look at?</vt:lpstr>
      <vt:lpstr>History</vt:lpstr>
      <vt:lpstr>Goals and Objectives</vt:lpstr>
      <vt:lpstr>PESTEL</vt:lpstr>
      <vt:lpstr>PowerPoint Presentation</vt:lpstr>
      <vt:lpstr>PowerPoint Presentation</vt:lpstr>
      <vt:lpstr>Approaches to organisation and management</vt:lpstr>
      <vt:lpstr>Group and Teamwork</vt:lpstr>
      <vt:lpstr>Corporate Social Responsibility</vt:lpstr>
      <vt:lpstr>Corporate Social Responsibility</vt:lpstr>
      <vt:lpstr>Corporate Siocial Responsibility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934</cp:revision>
  <dcterms:created xsi:type="dcterms:W3CDTF">2023-01-09T18:37:55Z</dcterms:created>
  <dcterms:modified xsi:type="dcterms:W3CDTF">2023-01-12T15:31:04Z</dcterms:modified>
</cp:coreProperties>
</file>