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60" r:id="rId5"/>
    <p:sldId id="261" r:id="rId6"/>
    <p:sldId id="262" r:id="rId7"/>
    <p:sldId id="259" r:id="rId8"/>
    <p:sldId id="275" r:id="rId9"/>
    <p:sldId id="263" r:id="rId10"/>
    <p:sldId id="264" r:id="rId11"/>
    <p:sldId id="265" r:id="rId12"/>
    <p:sldId id="266" r:id="rId13"/>
    <p:sldId id="267" r:id="rId14"/>
    <p:sldId id="270" r:id="rId15"/>
    <p:sldId id="256" r:id="rId16"/>
    <p:sldId id="276" r:id="rId17"/>
    <p:sldId id="271" r:id="rId18"/>
    <p:sldId id="277" r:id="rId19"/>
    <p:sldId id="278" r:id="rId20"/>
    <p:sldId id="279" r:id="rId21"/>
    <p:sldId id="280" r:id="rId22"/>
    <p:sldId id="281" r:id="rId23"/>
    <p:sldId id="282" r:id="rId24"/>
    <p:sldId id="272" r:id="rId25"/>
    <p:sldId id="273" r:id="rId26"/>
    <p:sldId id="274" r:id="rId27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ECBFAB-AF4D-4ACF-9A76-AE9291FAC3B6}" v="1" dt="2024-11-25T11:34:02.8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9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1DECBFAB-AF4D-4ACF-9A76-AE9291FAC3B6}"/>
    <pc:docChg chg="custSel addSld modSld">
      <pc:chgData name="Zita Draper" userId="b063123c-f51f-481b-b99c-f574606c9ace" providerId="ADAL" clId="{1DECBFAB-AF4D-4ACF-9A76-AE9291FAC3B6}" dt="2024-11-25T11:50:26.696" v="1429" actId="478"/>
      <pc:docMkLst>
        <pc:docMk/>
      </pc:docMkLst>
      <pc:sldChg chg="modSp">
        <pc:chgData name="Zita Draper" userId="b063123c-f51f-481b-b99c-f574606c9ace" providerId="ADAL" clId="{1DECBFAB-AF4D-4ACF-9A76-AE9291FAC3B6}" dt="2024-11-25T11:34:02.810" v="1137" actId="20577"/>
        <pc:sldMkLst>
          <pc:docMk/>
          <pc:sldMk cId="3384734293" sldId="271"/>
        </pc:sldMkLst>
        <pc:graphicFrameChg chg="mod">
          <ac:chgData name="Zita Draper" userId="b063123c-f51f-481b-b99c-f574606c9ace" providerId="ADAL" clId="{1DECBFAB-AF4D-4ACF-9A76-AE9291FAC3B6}" dt="2024-11-25T11:34:02.810" v="1137" actId="20577"/>
          <ac:graphicFrameMkLst>
            <pc:docMk/>
            <pc:sldMk cId="3384734293" sldId="271"/>
            <ac:graphicFrameMk id="14" creationId="{59D9A2FC-ABE2-5032-6E83-E4D32AFF4C60}"/>
          </ac:graphicFrameMkLst>
        </pc:graphicFrameChg>
      </pc:sldChg>
      <pc:sldChg chg="addSp delSp modSp new mod modClrScheme chgLayout">
        <pc:chgData name="Zita Draper" userId="b063123c-f51f-481b-b99c-f574606c9ace" providerId="ADAL" clId="{1DECBFAB-AF4D-4ACF-9A76-AE9291FAC3B6}" dt="2024-11-25T11:27:37.408" v="408" actId="122"/>
        <pc:sldMkLst>
          <pc:docMk/>
          <pc:sldMk cId="3556031789" sldId="277"/>
        </pc:sldMkLst>
        <pc:spChg chg="mod">
          <ac:chgData name="Zita Draper" userId="b063123c-f51f-481b-b99c-f574606c9ace" providerId="ADAL" clId="{1DECBFAB-AF4D-4ACF-9A76-AE9291FAC3B6}" dt="2024-11-25T11:27:37.408" v="408" actId="122"/>
          <ac:spMkLst>
            <pc:docMk/>
            <pc:sldMk cId="3556031789" sldId="277"/>
            <ac:spMk id="2" creationId="{E61ECDCB-C24F-076A-627B-15FC85065201}"/>
          </ac:spMkLst>
        </pc:spChg>
        <pc:spChg chg="del">
          <ac:chgData name="Zita Draper" userId="b063123c-f51f-481b-b99c-f574606c9ace" providerId="ADAL" clId="{1DECBFAB-AF4D-4ACF-9A76-AE9291FAC3B6}" dt="2024-11-25T11:23:40.194" v="1" actId="478"/>
          <ac:spMkLst>
            <pc:docMk/>
            <pc:sldMk cId="3556031789" sldId="277"/>
            <ac:spMk id="3" creationId="{82618E82-FDED-1E0F-9E97-3CE945B5F900}"/>
          </ac:spMkLst>
        </pc:spChg>
        <pc:spChg chg="del mod">
          <ac:chgData name="Zita Draper" userId="b063123c-f51f-481b-b99c-f574606c9ace" providerId="ADAL" clId="{1DECBFAB-AF4D-4ACF-9A76-AE9291FAC3B6}" dt="2024-11-25T11:25:52.527" v="399" actId="26606"/>
          <ac:spMkLst>
            <pc:docMk/>
            <pc:sldMk cId="3556031789" sldId="277"/>
            <ac:spMk id="4" creationId="{1140AE05-332E-98AF-DB0D-D49CFA3DA95F}"/>
          </ac:spMkLst>
        </pc:spChg>
        <pc:spChg chg="del">
          <ac:chgData name="Zita Draper" userId="b063123c-f51f-481b-b99c-f574606c9ace" providerId="ADAL" clId="{1DECBFAB-AF4D-4ACF-9A76-AE9291FAC3B6}" dt="2024-11-25T11:25:31.534" v="398" actId="478"/>
          <ac:spMkLst>
            <pc:docMk/>
            <pc:sldMk cId="3556031789" sldId="277"/>
            <ac:spMk id="5" creationId="{A99B2B96-0FA6-001A-A3DD-9723274B4BAB}"/>
          </ac:spMkLst>
        </pc:spChg>
        <pc:spChg chg="mod">
          <ac:chgData name="Zita Draper" userId="b063123c-f51f-481b-b99c-f574606c9ace" providerId="ADAL" clId="{1DECBFAB-AF4D-4ACF-9A76-AE9291FAC3B6}" dt="2024-11-25T11:27:24.176" v="402" actId="26606"/>
          <ac:spMkLst>
            <pc:docMk/>
            <pc:sldMk cId="3556031789" sldId="277"/>
            <ac:spMk id="6" creationId="{1EE8C292-2705-AC58-1428-AB4C98203D48}"/>
          </ac:spMkLst>
        </pc:spChg>
        <pc:spChg chg="add del mod">
          <ac:chgData name="Zita Draper" userId="b063123c-f51f-481b-b99c-f574606c9ace" providerId="ADAL" clId="{1DECBFAB-AF4D-4ACF-9A76-AE9291FAC3B6}" dt="2024-11-25T11:25:55.020" v="400" actId="478"/>
          <ac:spMkLst>
            <pc:docMk/>
            <pc:sldMk cId="3556031789" sldId="277"/>
            <ac:spMk id="12" creationId="{4DB23ED7-B8FE-28ED-78DC-E0BEEBB6F5B0}"/>
          </ac:spMkLst>
        </pc:spChg>
        <pc:spChg chg="add del mod">
          <ac:chgData name="Zita Draper" userId="b063123c-f51f-481b-b99c-f574606c9ace" providerId="ADAL" clId="{1DECBFAB-AF4D-4ACF-9A76-AE9291FAC3B6}" dt="2024-11-25T11:27:30.704" v="404" actId="478"/>
          <ac:spMkLst>
            <pc:docMk/>
            <pc:sldMk cId="3556031789" sldId="277"/>
            <ac:spMk id="13" creationId="{4DD4FAB0-3F8C-5585-FBC9-C067E9C2E14D}"/>
          </ac:spMkLst>
        </pc:spChg>
        <pc:spChg chg="add del mod">
          <ac:chgData name="Zita Draper" userId="b063123c-f51f-481b-b99c-f574606c9ace" providerId="ADAL" clId="{1DECBFAB-AF4D-4ACF-9A76-AE9291FAC3B6}" dt="2024-11-25T11:25:58.333" v="401" actId="478"/>
          <ac:spMkLst>
            <pc:docMk/>
            <pc:sldMk cId="3556031789" sldId="277"/>
            <ac:spMk id="14" creationId="{1E034704-9AD2-4FBA-989B-EF699251BA93}"/>
          </ac:spMkLst>
        </pc:spChg>
        <pc:spChg chg="add del mod">
          <ac:chgData name="Zita Draper" userId="b063123c-f51f-481b-b99c-f574606c9ace" providerId="ADAL" clId="{1DECBFAB-AF4D-4ACF-9A76-AE9291FAC3B6}" dt="2024-11-25T11:27:27.571" v="403" actId="478"/>
          <ac:spMkLst>
            <pc:docMk/>
            <pc:sldMk cId="3556031789" sldId="277"/>
            <ac:spMk id="15" creationId="{193EC509-9F53-2F88-EBF3-8261A4D5C898}"/>
          </ac:spMkLst>
        </pc:spChg>
        <pc:graphicFrameChg chg="add mod modGraphic">
          <ac:chgData name="Zita Draper" userId="b063123c-f51f-481b-b99c-f574606c9ace" providerId="ADAL" clId="{1DECBFAB-AF4D-4ACF-9A76-AE9291FAC3B6}" dt="2024-11-25T11:27:24.176" v="402" actId="26606"/>
          <ac:graphicFrameMkLst>
            <pc:docMk/>
            <pc:sldMk cId="3556031789" sldId="277"/>
            <ac:graphicFrameMk id="8" creationId="{A4B03295-A917-2795-D04D-E490A310DD56}"/>
          </ac:graphicFrameMkLst>
        </pc:graphicFrameChg>
      </pc:sldChg>
      <pc:sldChg chg="addSp delSp modSp new mod modClrScheme chgLayout">
        <pc:chgData name="Zita Draper" userId="b063123c-f51f-481b-b99c-f574606c9ace" providerId="ADAL" clId="{1DECBFAB-AF4D-4ACF-9A76-AE9291FAC3B6}" dt="2024-11-25T11:34:21.618" v="1138" actId="122"/>
        <pc:sldMkLst>
          <pc:docMk/>
          <pc:sldMk cId="2924844276" sldId="278"/>
        </pc:sldMkLst>
        <pc:spChg chg="mod">
          <ac:chgData name="Zita Draper" userId="b063123c-f51f-481b-b99c-f574606c9ace" providerId="ADAL" clId="{1DECBFAB-AF4D-4ACF-9A76-AE9291FAC3B6}" dt="2024-11-25T11:34:21.618" v="1138" actId="122"/>
          <ac:spMkLst>
            <pc:docMk/>
            <pc:sldMk cId="2924844276" sldId="278"/>
            <ac:spMk id="2" creationId="{5B294A8C-3B5B-7656-1F81-8D9025DC4507}"/>
          </ac:spMkLst>
        </pc:spChg>
        <pc:spChg chg="del">
          <ac:chgData name="Zita Draper" userId="b063123c-f51f-481b-b99c-f574606c9ace" providerId="ADAL" clId="{1DECBFAB-AF4D-4ACF-9A76-AE9291FAC3B6}" dt="2024-11-25T11:25:24.500" v="396" actId="478"/>
          <ac:spMkLst>
            <pc:docMk/>
            <pc:sldMk cId="2924844276" sldId="278"/>
            <ac:spMk id="3" creationId="{72447ADF-5AE8-0567-3F0B-A32680DB1148}"/>
          </ac:spMkLst>
        </pc:spChg>
        <pc:spChg chg="del mod">
          <ac:chgData name="Zita Draper" userId="b063123c-f51f-481b-b99c-f574606c9ace" providerId="ADAL" clId="{1DECBFAB-AF4D-4ACF-9A76-AE9291FAC3B6}" dt="2024-11-25T11:33:03.238" v="1121" actId="26606"/>
          <ac:spMkLst>
            <pc:docMk/>
            <pc:sldMk cId="2924844276" sldId="278"/>
            <ac:spMk id="4" creationId="{65F9599F-3146-9D74-5C50-6AA112B0A72D}"/>
          </ac:spMkLst>
        </pc:spChg>
        <pc:spChg chg="del">
          <ac:chgData name="Zita Draper" userId="b063123c-f51f-481b-b99c-f574606c9ace" providerId="ADAL" clId="{1DECBFAB-AF4D-4ACF-9A76-AE9291FAC3B6}" dt="2024-11-25T11:25:27.712" v="397" actId="478"/>
          <ac:spMkLst>
            <pc:docMk/>
            <pc:sldMk cId="2924844276" sldId="278"/>
            <ac:spMk id="5" creationId="{31895D44-4A83-9B79-E102-80D61519CD09}"/>
          </ac:spMkLst>
        </pc:spChg>
        <pc:spChg chg="mod">
          <ac:chgData name="Zita Draper" userId="b063123c-f51f-481b-b99c-f574606c9ace" providerId="ADAL" clId="{1DECBFAB-AF4D-4ACF-9A76-AE9291FAC3B6}" dt="2024-11-25T11:33:03.238" v="1121" actId="26606"/>
          <ac:spMkLst>
            <pc:docMk/>
            <pc:sldMk cId="2924844276" sldId="278"/>
            <ac:spMk id="6" creationId="{B13EBD08-A1A6-3C3C-E77F-3C58C755D313}"/>
          </ac:spMkLst>
        </pc:spChg>
        <pc:spChg chg="add del mod">
          <ac:chgData name="Zita Draper" userId="b063123c-f51f-481b-b99c-f574606c9ace" providerId="ADAL" clId="{1DECBFAB-AF4D-4ACF-9A76-AE9291FAC3B6}" dt="2024-11-25T11:33:08.883" v="1123" actId="478"/>
          <ac:spMkLst>
            <pc:docMk/>
            <pc:sldMk cId="2924844276" sldId="278"/>
            <ac:spMk id="12" creationId="{DB0A3202-71A8-F0D2-1B7C-80D6DC651A19}"/>
          </ac:spMkLst>
        </pc:spChg>
        <pc:spChg chg="add del mod">
          <ac:chgData name="Zita Draper" userId="b063123c-f51f-481b-b99c-f574606c9ace" providerId="ADAL" clId="{1DECBFAB-AF4D-4ACF-9A76-AE9291FAC3B6}" dt="2024-11-25T11:33:05.444" v="1122" actId="478"/>
          <ac:spMkLst>
            <pc:docMk/>
            <pc:sldMk cId="2924844276" sldId="278"/>
            <ac:spMk id="14" creationId="{1F06C551-A652-E316-5A6C-070CD71D4ADF}"/>
          </ac:spMkLst>
        </pc:spChg>
        <pc:graphicFrameChg chg="add mod">
          <ac:chgData name="Zita Draper" userId="b063123c-f51f-481b-b99c-f574606c9ace" providerId="ADAL" clId="{1DECBFAB-AF4D-4ACF-9A76-AE9291FAC3B6}" dt="2024-11-25T11:33:03.238" v="1121" actId="26606"/>
          <ac:graphicFrameMkLst>
            <pc:docMk/>
            <pc:sldMk cId="2924844276" sldId="278"/>
            <ac:graphicFrameMk id="8" creationId="{822DCB94-84DC-DCCB-10A4-6F8BB74B4982}"/>
          </ac:graphicFrameMkLst>
        </pc:graphicFrameChg>
      </pc:sldChg>
      <pc:sldChg chg="addSp delSp modSp new mod">
        <pc:chgData name="Zita Draper" userId="b063123c-f51f-481b-b99c-f574606c9ace" providerId="ADAL" clId="{1DECBFAB-AF4D-4ACF-9A76-AE9291FAC3B6}" dt="2024-11-25T11:33:26.640" v="1129" actId="122"/>
        <pc:sldMkLst>
          <pc:docMk/>
          <pc:sldMk cId="4145658994" sldId="279"/>
        </pc:sldMkLst>
        <pc:spChg chg="mod">
          <ac:chgData name="Zita Draper" userId="b063123c-f51f-481b-b99c-f574606c9ace" providerId="ADAL" clId="{1DECBFAB-AF4D-4ACF-9A76-AE9291FAC3B6}" dt="2024-11-25T11:33:26.640" v="1129" actId="122"/>
          <ac:spMkLst>
            <pc:docMk/>
            <pc:sldMk cId="4145658994" sldId="279"/>
            <ac:spMk id="2" creationId="{20A84757-71A1-1B7E-09AE-D5931A771890}"/>
          </ac:spMkLst>
        </pc:spChg>
        <pc:spChg chg="del">
          <ac:chgData name="Zita Draper" userId="b063123c-f51f-481b-b99c-f574606c9ace" providerId="ADAL" clId="{1DECBFAB-AF4D-4ACF-9A76-AE9291FAC3B6}" dt="2024-11-25T11:28:22.366" v="579" actId="478"/>
          <ac:spMkLst>
            <pc:docMk/>
            <pc:sldMk cId="4145658994" sldId="279"/>
            <ac:spMk id="3" creationId="{E9C834B7-D1C5-06E3-2F2C-0326B61635DB}"/>
          </ac:spMkLst>
        </pc:spChg>
        <pc:spChg chg="del mod">
          <ac:chgData name="Zita Draper" userId="b063123c-f51f-481b-b99c-f574606c9ace" providerId="ADAL" clId="{1DECBFAB-AF4D-4ACF-9A76-AE9291FAC3B6}" dt="2024-11-25T11:33:12.575" v="1124" actId="26606"/>
          <ac:spMkLst>
            <pc:docMk/>
            <pc:sldMk cId="4145658994" sldId="279"/>
            <ac:spMk id="4" creationId="{72BE79C4-008E-8262-40F9-033146FAE16E}"/>
          </ac:spMkLst>
        </pc:spChg>
        <pc:spChg chg="del">
          <ac:chgData name="Zita Draper" userId="b063123c-f51f-481b-b99c-f574606c9ace" providerId="ADAL" clId="{1DECBFAB-AF4D-4ACF-9A76-AE9291FAC3B6}" dt="2024-11-25T11:31:42.009" v="841" actId="478"/>
          <ac:spMkLst>
            <pc:docMk/>
            <pc:sldMk cId="4145658994" sldId="279"/>
            <ac:spMk id="5" creationId="{BE1BAE0D-765C-6EEE-1FFD-A7D58E3C3448}"/>
          </ac:spMkLst>
        </pc:spChg>
        <pc:spChg chg="mod">
          <ac:chgData name="Zita Draper" userId="b063123c-f51f-481b-b99c-f574606c9ace" providerId="ADAL" clId="{1DECBFAB-AF4D-4ACF-9A76-AE9291FAC3B6}" dt="2024-11-25T11:33:12.575" v="1124" actId="26606"/>
          <ac:spMkLst>
            <pc:docMk/>
            <pc:sldMk cId="4145658994" sldId="279"/>
            <ac:spMk id="6" creationId="{A5A5CC33-597D-C7EA-5146-BEAFD36D9ED0}"/>
          </ac:spMkLst>
        </pc:spChg>
        <pc:spChg chg="add del">
          <ac:chgData name="Zita Draper" userId="b063123c-f51f-481b-b99c-f574606c9ace" providerId="ADAL" clId="{1DECBFAB-AF4D-4ACF-9A76-AE9291FAC3B6}" dt="2024-11-25T11:33:18.487" v="1125" actId="478"/>
          <ac:spMkLst>
            <pc:docMk/>
            <pc:sldMk cId="4145658994" sldId="279"/>
            <ac:spMk id="12" creationId="{035C0D5B-48BC-EBD9-8639-BC57C69D14E4}"/>
          </ac:spMkLst>
        </pc:spChg>
        <pc:spChg chg="add del">
          <ac:chgData name="Zita Draper" userId="b063123c-f51f-481b-b99c-f574606c9ace" providerId="ADAL" clId="{1DECBFAB-AF4D-4ACF-9A76-AE9291FAC3B6}" dt="2024-11-25T11:33:22.244" v="1126" actId="478"/>
          <ac:spMkLst>
            <pc:docMk/>
            <pc:sldMk cId="4145658994" sldId="279"/>
            <ac:spMk id="14" creationId="{1D4BC158-6B67-62F6-892C-4A10767E7601}"/>
          </ac:spMkLst>
        </pc:spChg>
        <pc:graphicFrameChg chg="add">
          <ac:chgData name="Zita Draper" userId="b063123c-f51f-481b-b99c-f574606c9ace" providerId="ADAL" clId="{1DECBFAB-AF4D-4ACF-9A76-AE9291FAC3B6}" dt="2024-11-25T11:33:12.575" v="1124" actId="26606"/>
          <ac:graphicFrameMkLst>
            <pc:docMk/>
            <pc:sldMk cId="4145658994" sldId="279"/>
            <ac:graphicFrameMk id="8" creationId="{40992587-1D94-3619-B9CE-73EE6DA5CBE2}"/>
          </ac:graphicFrameMkLst>
        </pc:graphicFrameChg>
      </pc:sldChg>
      <pc:sldChg chg="addSp delSp modSp new mod">
        <pc:chgData name="Zita Draper" userId="b063123c-f51f-481b-b99c-f574606c9ace" providerId="ADAL" clId="{1DECBFAB-AF4D-4ACF-9A76-AE9291FAC3B6}" dt="2024-11-25T11:33:45.440" v="1136" actId="122"/>
        <pc:sldMkLst>
          <pc:docMk/>
          <pc:sldMk cId="3512739293" sldId="280"/>
        </pc:sldMkLst>
        <pc:spChg chg="mod">
          <ac:chgData name="Zita Draper" userId="b063123c-f51f-481b-b99c-f574606c9ace" providerId="ADAL" clId="{1DECBFAB-AF4D-4ACF-9A76-AE9291FAC3B6}" dt="2024-11-25T11:33:45.440" v="1136" actId="122"/>
          <ac:spMkLst>
            <pc:docMk/>
            <pc:sldMk cId="3512739293" sldId="280"/>
            <ac:spMk id="2" creationId="{9469813D-97C6-8B61-9458-D8856A5F1C64}"/>
          </ac:spMkLst>
        </pc:spChg>
        <pc:spChg chg="del">
          <ac:chgData name="Zita Draper" userId="b063123c-f51f-481b-b99c-f574606c9ace" providerId="ADAL" clId="{1DECBFAB-AF4D-4ACF-9A76-AE9291FAC3B6}" dt="2024-11-25T11:31:46.758" v="843" actId="478"/>
          <ac:spMkLst>
            <pc:docMk/>
            <pc:sldMk cId="3512739293" sldId="280"/>
            <ac:spMk id="3" creationId="{98FDAEA4-1874-41ED-54D9-FE463117E5DF}"/>
          </ac:spMkLst>
        </pc:spChg>
        <pc:spChg chg="del mod">
          <ac:chgData name="Zita Draper" userId="b063123c-f51f-481b-b99c-f574606c9ace" providerId="ADAL" clId="{1DECBFAB-AF4D-4ACF-9A76-AE9291FAC3B6}" dt="2024-11-25T11:33:34.254" v="1130" actId="26606"/>
          <ac:spMkLst>
            <pc:docMk/>
            <pc:sldMk cId="3512739293" sldId="280"/>
            <ac:spMk id="4" creationId="{DDA27D12-F237-A2D2-A772-40E86089C802}"/>
          </ac:spMkLst>
        </pc:spChg>
        <pc:spChg chg="del">
          <ac:chgData name="Zita Draper" userId="b063123c-f51f-481b-b99c-f574606c9ace" providerId="ADAL" clId="{1DECBFAB-AF4D-4ACF-9A76-AE9291FAC3B6}" dt="2024-11-25T11:31:50.516" v="844" actId="478"/>
          <ac:spMkLst>
            <pc:docMk/>
            <pc:sldMk cId="3512739293" sldId="280"/>
            <ac:spMk id="5" creationId="{E51D67DB-BE5B-2620-1B8E-344C9FFDA032}"/>
          </ac:spMkLst>
        </pc:spChg>
        <pc:spChg chg="mod">
          <ac:chgData name="Zita Draper" userId="b063123c-f51f-481b-b99c-f574606c9ace" providerId="ADAL" clId="{1DECBFAB-AF4D-4ACF-9A76-AE9291FAC3B6}" dt="2024-11-25T11:33:34.254" v="1130" actId="26606"/>
          <ac:spMkLst>
            <pc:docMk/>
            <pc:sldMk cId="3512739293" sldId="280"/>
            <ac:spMk id="6" creationId="{AF1542F8-2205-3DF7-43BD-0FCBCA5A7C33}"/>
          </ac:spMkLst>
        </pc:spChg>
        <pc:spChg chg="add del">
          <ac:chgData name="Zita Draper" userId="b063123c-f51f-481b-b99c-f574606c9ace" providerId="ADAL" clId="{1DECBFAB-AF4D-4ACF-9A76-AE9291FAC3B6}" dt="2024-11-25T11:33:38.339" v="1131" actId="478"/>
          <ac:spMkLst>
            <pc:docMk/>
            <pc:sldMk cId="3512739293" sldId="280"/>
            <ac:spMk id="12" creationId="{771F2586-7B6A-97BE-FD13-F716D2A921C1}"/>
          </ac:spMkLst>
        </pc:spChg>
        <pc:spChg chg="add del">
          <ac:chgData name="Zita Draper" userId="b063123c-f51f-481b-b99c-f574606c9ace" providerId="ADAL" clId="{1DECBFAB-AF4D-4ACF-9A76-AE9291FAC3B6}" dt="2024-11-25T11:33:41.290" v="1132" actId="478"/>
          <ac:spMkLst>
            <pc:docMk/>
            <pc:sldMk cId="3512739293" sldId="280"/>
            <ac:spMk id="14" creationId="{F0DF3636-0C88-0533-6856-025D113D5556}"/>
          </ac:spMkLst>
        </pc:spChg>
        <pc:graphicFrameChg chg="add">
          <ac:chgData name="Zita Draper" userId="b063123c-f51f-481b-b99c-f574606c9ace" providerId="ADAL" clId="{1DECBFAB-AF4D-4ACF-9A76-AE9291FAC3B6}" dt="2024-11-25T11:33:34.254" v="1130" actId="26606"/>
          <ac:graphicFrameMkLst>
            <pc:docMk/>
            <pc:sldMk cId="3512739293" sldId="280"/>
            <ac:graphicFrameMk id="8" creationId="{926C41B1-0483-A990-D999-BCE8985C3881}"/>
          </ac:graphicFrameMkLst>
        </pc:graphicFrameChg>
      </pc:sldChg>
      <pc:sldChg chg="addSp delSp modSp new mod modClrScheme chgLayout">
        <pc:chgData name="Zita Draper" userId="b063123c-f51f-481b-b99c-f574606c9ace" providerId="ADAL" clId="{1DECBFAB-AF4D-4ACF-9A76-AE9291FAC3B6}" dt="2024-11-25T11:50:26.696" v="1429" actId="478"/>
        <pc:sldMkLst>
          <pc:docMk/>
          <pc:sldMk cId="2284048333" sldId="281"/>
        </pc:sldMkLst>
        <pc:spChg chg="mod">
          <ac:chgData name="Zita Draper" userId="b063123c-f51f-481b-b99c-f574606c9ace" providerId="ADAL" clId="{1DECBFAB-AF4D-4ACF-9A76-AE9291FAC3B6}" dt="2024-11-25T11:50:21.113" v="1427" actId="26606"/>
          <ac:spMkLst>
            <pc:docMk/>
            <pc:sldMk cId="2284048333" sldId="281"/>
            <ac:spMk id="2" creationId="{97D9F0A5-7C56-A049-F011-128D6F75FF08}"/>
          </ac:spMkLst>
        </pc:spChg>
        <pc:spChg chg="del">
          <ac:chgData name="Zita Draper" userId="b063123c-f51f-481b-b99c-f574606c9ace" providerId="ADAL" clId="{1DECBFAB-AF4D-4ACF-9A76-AE9291FAC3B6}" dt="2024-11-25T11:34:36.360" v="1141" actId="478"/>
          <ac:spMkLst>
            <pc:docMk/>
            <pc:sldMk cId="2284048333" sldId="281"/>
            <ac:spMk id="3" creationId="{428473C0-5B4A-D142-85FA-65A8E1499B3A}"/>
          </ac:spMkLst>
        </pc:spChg>
        <pc:spChg chg="del mod">
          <ac:chgData name="Zita Draper" userId="b063123c-f51f-481b-b99c-f574606c9ace" providerId="ADAL" clId="{1DECBFAB-AF4D-4ACF-9A76-AE9291FAC3B6}" dt="2024-11-25T11:50:21.113" v="1427" actId="26606"/>
          <ac:spMkLst>
            <pc:docMk/>
            <pc:sldMk cId="2284048333" sldId="281"/>
            <ac:spMk id="4" creationId="{3E6B1B62-A036-75C1-5FEC-590F621CA1E2}"/>
          </ac:spMkLst>
        </pc:spChg>
        <pc:spChg chg="del">
          <ac:chgData name="Zita Draper" userId="b063123c-f51f-481b-b99c-f574606c9ace" providerId="ADAL" clId="{1DECBFAB-AF4D-4ACF-9A76-AE9291FAC3B6}" dt="2024-11-25T11:34:33.355" v="1140" actId="478"/>
          <ac:spMkLst>
            <pc:docMk/>
            <pc:sldMk cId="2284048333" sldId="281"/>
            <ac:spMk id="5" creationId="{D77A8969-9E55-408B-BC42-9913903B79D2}"/>
          </ac:spMkLst>
        </pc:spChg>
        <pc:spChg chg="mod">
          <ac:chgData name="Zita Draper" userId="b063123c-f51f-481b-b99c-f574606c9ace" providerId="ADAL" clId="{1DECBFAB-AF4D-4ACF-9A76-AE9291FAC3B6}" dt="2024-11-25T11:50:21.113" v="1427" actId="26606"/>
          <ac:spMkLst>
            <pc:docMk/>
            <pc:sldMk cId="2284048333" sldId="281"/>
            <ac:spMk id="6" creationId="{440EAE15-17C8-9D72-C6F9-0BA724B5B3EF}"/>
          </ac:spMkLst>
        </pc:spChg>
        <pc:spChg chg="add del mod">
          <ac:chgData name="Zita Draper" userId="b063123c-f51f-481b-b99c-f574606c9ace" providerId="ADAL" clId="{1DECBFAB-AF4D-4ACF-9A76-AE9291FAC3B6}" dt="2024-11-25T11:50:26.696" v="1429" actId="478"/>
          <ac:spMkLst>
            <pc:docMk/>
            <pc:sldMk cId="2284048333" sldId="281"/>
            <ac:spMk id="12" creationId="{196362A7-C9E9-065A-D9C6-0DEFD8014642}"/>
          </ac:spMkLst>
        </pc:spChg>
        <pc:spChg chg="add del mod">
          <ac:chgData name="Zita Draper" userId="b063123c-f51f-481b-b99c-f574606c9ace" providerId="ADAL" clId="{1DECBFAB-AF4D-4ACF-9A76-AE9291FAC3B6}" dt="2024-11-25T11:50:23.436" v="1428" actId="478"/>
          <ac:spMkLst>
            <pc:docMk/>
            <pc:sldMk cId="2284048333" sldId="281"/>
            <ac:spMk id="14" creationId="{8EB02944-6933-CCCE-D8AA-638CC724C4C3}"/>
          </ac:spMkLst>
        </pc:spChg>
        <pc:graphicFrameChg chg="add mod">
          <ac:chgData name="Zita Draper" userId="b063123c-f51f-481b-b99c-f574606c9ace" providerId="ADAL" clId="{1DECBFAB-AF4D-4ACF-9A76-AE9291FAC3B6}" dt="2024-11-25T11:50:21.113" v="1427" actId="26606"/>
          <ac:graphicFrameMkLst>
            <pc:docMk/>
            <pc:sldMk cId="2284048333" sldId="281"/>
            <ac:graphicFrameMk id="8" creationId="{C9F635DF-4157-FAFC-AA1A-646EEA4248B9}"/>
          </ac:graphicFrameMkLst>
        </pc:graphicFrameChg>
      </pc:sldChg>
      <pc:sldChg chg="addSp delSp modSp new mod modClrScheme chgLayout">
        <pc:chgData name="Zita Draper" userId="b063123c-f51f-481b-b99c-f574606c9ace" providerId="ADAL" clId="{1DECBFAB-AF4D-4ACF-9A76-AE9291FAC3B6}" dt="2024-11-25T11:50:03.300" v="1426" actId="1076"/>
        <pc:sldMkLst>
          <pc:docMk/>
          <pc:sldMk cId="2757842575" sldId="282"/>
        </pc:sldMkLst>
        <pc:spChg chg="mod ord">
          <ac:chgData name="Zita Draper" userId="b063123c-f51f-481b-b99c-f574606c9ace" providerId="ADAL" clId="{1DECBFAB-AF4D-4ACF-9A76-AE9291FAC3B6}" dt="2024-11-25T11:50:03.300" v="1426" actId="1076"/>
          <ac:spMkLst>
            <pc:docMk/>
            <pc:sldMk cId="2757842575" sldId="282"/>
            <ac:spMk id="2" creationId="{AB4002F3-FB3D-2322-A989-5DE29F3C115E}"/>
          </ac:spMkLst>
        </pc:spChg>
        <pc:spChg chg="del mod ord">
          <ac:chgData name="Zita Draper" userId="b063123c-f51f-481b-b99c-f574606c9ace" providerId="ADAL" clId="{1DECBFAB-AF4D-4ACF-9A76-AE9291FAC3B6}" dt="2024-11-25T11:49:46.333" v="1419" actId="478"/>
          <ac:spMkLst>
            <pc:docMk/>
            <pc:sldMk cId="2757842575" sldId="282"/>
            <ac:spMk id="3" creationId="{FC99F9D9-9FFC-26DA-C75E-C2365339A08E}"/>
          </ac:spMkLst>
        </pc:spChg>
        <pc:spChg chg="del mod ord">
          <ac:chgData name="Zita Draper" userId="b063123c-f51f-481b-b99c-f574606c9ace" providerId="ADAL" clId="{1DECBFAB-AF4D-4ACF-9A76-AE9291FAC3B6}" dt="2024-11-25T11:49:35.486" v="1416" actId="700"/>
          <ac:spMkLst>
            <pc:docMk/>
            <pc:sldMk cId="2757842575" sldId="282"/>
            <ac:spMk id="4" creationId="{59064342-FE01-0C0A-8B04-537FA5D8EF09}"/>
          </ac:spMkLst>
        </pc:spChg>
        <pc:spChg chg="del mod ord">
          <ac:chgData name="Zita Draper" userId="b063123c-f51f-481b-b99c-f574606c9ace" providerId="ADAL" clId="{1DECBFAB-AF4D-4ACF-9A76-AE9291FAC3B6}" dt="2024-11-25T11:49:49.750" v="1420" actId="478"/>
          <ac:spMkLst>
            <pc:docMk/>
            <pc:sldMk cId="2757842575" sldId="282"/>
            <ac:spMk id="5" creationId="{5D25207D-907C-A752-A2AB-4327A2958718}"/>
          </ac:spMkLst>
        </pc:spChg>
        <pc:spChg chg="mod ord modVis">
          <ac:chgData name="Zita Draper" userId="b063123c-f51f-481b-b99c-f574606c9ace" providerId="ADAL" clId="{1DECBFAB-AF4D-4ACF-9A76-AE9291FAC3B6}" dt="2024-11-25T11:49:52.959" v="1421" actId="26606"/>
          <ac:spMkLst>
            <pc:docMk/>
            <pc:sldMk cId="2757842575" sldId="282"/>
            <ac:spMk id="6" creationId="{27CBEC45-1484-2015-B8EE-E5F4ECC7BB17}"/>
          </ac:spMkLst>
        </pc:spChg>
        <pc:spChg chg="add del mod ord">
          <ac:chgData name="Zita Draper" userId="b063123c-f51f-481b-b99c-f574606c9ace" providerId="ADAL" clId="{1DECBFAB-AF4D-4ACF-9A76-AE9291FAC3B6}" dt="2024-11-25T11:49:38.335" v="1417" actId="478"/>
          <ac:spMkLst>
            <pc:docMk/>
            <pc:sldMk cId="2757842575" sldId="282"/>
            <ac:spMk id="7" creationId="{12CFFCEA-E23E-80EA-468F-F2964E5E9780}"/>
          </ac:spMkLst>
        </pc:spChg>
        <pc:spChg chg="add del mod ord">
          <ac:chgData name="Zita Draper" userId="b063123c-f51f-481b-b99c-f574606c9ace" providerId="ADAL" clId="{1DECBFAB-AF4D-4ACF-9A76-AE9291FAC3B6}" dt="2024-11-25T11:49:42.906" v="1418" actId="26606"/>
          <ac:spMkLst>
            <pc:docMk/>
            <pc:sldMk cId="2757842575" sldId="282"/>
            <ac:spMk id="8" creationId="{822B1B9B-9C54-C881-E3AC-5FECA8647858}"/>
          </ac:spMkLst>
        </pc:spChg>
        <pc:spChg chg="add del mod">
          <ac:chgData name="Zita Draper" userId="b063123c-f51f-481b-b99c-f574606c9ace" providerId="ADAL" clId="{1DECBFAB-AF4D-4ACF-9A76-AE9291FAC3B6}" dt="2024-11-25T11:49:56.583" v="1422" actId="478"/>
          <ac:spMkLst>
            <pc:docMk/>
            <pc:sldMk cId="2757842575" sldId="282"/>
            <ac:spMk id="15" creationId="{BA002521-640C-DDBA-39B7-2040C33B3BFB}"/>
          </ac:spMkLst>
        </pc:spChg>
        <pc:picChg chg="add mod">
          <ac:chgData name="Zita Draper" userId="b063123c-f51f-481b-b99c-f574606c9ace" providerId="ADAL" clId="{1DECBFAB-AF4D-4ACF-9A76-AE9291FAC3B6}" dt="2024-11-25T11:49:52.959" v="1421" actId="26606"/>
          <ac:picMkLst>
            <pc:docMk/>
            <pc:sldMk cId="2757842575" sldId="282"/>
            <ac:picMk id="10" creationId="{1356783B-2550-82DB-2031-7B551135E7F6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ata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rawing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A16C00-B1E2-4B36-8A1D-340894A0EDD4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1822709C-2887-4714-B83C-2B1EB5AFB9E3}">
      <dgm:prSet/>
      <dgm:spPr/>
      <dgm:t>
        <a:bodyPr/>
        <a:lstStyle/>
        <a:p>
          <a:r>
            <a:rPr lang="en-GB"/>
            <a:t>Aims and Learning Objectives. </a:t>
          </a:r>
          <a:endParaRPr lang="en-US"/>
        </a:p>
      </dgm:t>
    </dgm:pt>
    <dgm:pt modelId="{E7109868-3B39-4842-A999-9964F35FD2A8}" type="parTrans" cxnId="{74AA30CD-880E-4B3B-9A52-B743CA886578}">
      <dgm:prSet/>
      <dgm:spPr/>
      <dgm:t>
        <a:bodyPr/>
        <a:lstStyle/>
        <a:p>
          <a:endParaRPr lang="en-US"/>
        </a:p>
      </dgm:t>
    </dgm:pt>
    <dgm:pt modelId="{31B7F4CD-E0C8-4D9E-9BF5-BE6E6754E306}" type="sibTrans" cxnId="{74AA30CD-880E-4B3B-9A52-B743CA886578}">
      <dgm:prSet/>
      <dgm:spPr/>
      <dgm:t>
        <a:bodyPr/>
        <a:lstStyle/>
        <a:p>
          <a:endParaRPr lang="en-US"/>
        </a:p>
      </dgm:t>
    </dgm:pt>
    <dgm:pt modelId="{6970A33B-8145-42AD-B632-8DF72F0CD785}">
      <dgm:prSet/>
      <dgm:spPr/>
      <dgm:t>
        <a:bodyPr/>
        <a:lstStyle/>
        <a:p>
          <a:r>
            <a:rPr lang="en-GB"/>
            <a:t>Where do we start? </a:t>
          </a:r>
          <a:endParaRPr lang="en-US"/>
        </a:p>
      </dgm:t>
    </dgm:pt>
    <dgm:pt modelId="{7426046E-F3C8-41E5-8030-E296E88F11A0}" type="parTrans" cxnId="{9AFD17D4-C7BF-4749-8096-E61EC81E8A1D}">
      <dgm:prSet/>
      <dgm:spPr/>
      <dgm:t>
        <a:bodyPr/>
        <a:lstStyle/>
        <a:p>
          <a:endParaRPr lang="en-US"/>
        </a:p>
      </dgm:t>
    </dgm:pt>
    <dgm:pt modelId="{1FB4DBC3-58E0-47CF-B310-04E78F9E2FF4}" type="sibTrans" cxnId="{9AFD17D4-C7BF-4749-8096-E61EC81E8A1D}">
      <dgm:prSet/>
      <dgm:spPr/>
      <dgm:t>
        <a:bodyPr/>
        <a:lstStyle/>
        <a:p>
          <a:endParaRPr lang="en-US"/>
        </a:p>
      </dgm:t>
    </dgm:pt>
    <dgm:pt modelId="{BC450571-4C91-4F91-8AAC-B5FA6C298C49}">
      <dgm:prSet/>
      <dgm:spPr/>
      <dgm:t>
        <a:bodyPr/>
        <a:lstStyle/>
        <a:p>
          <a:r>
            <a:rPr lang="en-GB"/>
            <a:t>Other elements needing to be included. </a:t>
          </a:r>
          <a:endParaRPr lang="en-US"/>
        </a:p>
      </dgm:t>
    </dgm:pt>
    <dgm:pt modelId="{B381FB26-B570-4B09-AF54-296899CDE9CE}" type="parTrans" cxnId="{6934DF1D-1A0B-460D-966D-4516BEE819BA}">
      <dgm:prSet/>
      <dgm:spPr/>
      <dgm:t>
        <a:bodyPr/>
        <a:lstStyle/>
        <a:p>
          <a:endParaRPr lang="en-US"/>
        </a:p>
      </dgm:t>
    </dgm:pt>
    <dgm:pt modelId="{8D1BD56C-D5A9-4D8E-B3A4-CC74767BAB2E}" type="sibTrans" cxnId="{6934DF1D-1A0B-460D-966D-4516BEE819BA}">
      <dgm:prSet/>
      <dgm:spPr/>
      <dgm:t>
        <a:bodyPr/>
        <a:lstStyle/>
        <a:p>
          <a:endParaRPr lang="en-US"/>
        </a:p>
      </dgm:t>
    </dgm:pt>
    <dgm:pt modelId="{D677EE53-F4AF-48D9-B636-79380DDA42A1}">
      <dgm:prSet/>
      <dgm:spPr/>
      <dgm:t>
        <a:bodyPr/>
        <a:lstStyle/>
        <a:p>
          <a:r>
            <a:rPr lang="en-GB"/>
            <a:t>Timeline. </a:t>
          </a:r>
          <a:endParaRPr lang="en-US"/>
        </a:p>
      </dgm:t>
    </dgm:pt>
    <dgm:pt modelId="{17E406B2-0C5D-41C5-8483-028E48EA5406}" type="parTrans" cxnId="{A25EDF77-4113-482D-B5A3-C9ACC0CCA184}">
      <dgm:prSet/>
      <dgm:spPr/>
      <dgm:t>
        <a:bodyPr/>
        <a:lstStyle/>
        <a:p>
          <a:endParaRPr lang="en-US"/>
        </a:p>
      </dgm:t>
    </dgm:pt>
    <dgm:pt modelId="{82934B1F-F7CD-4C44-83A0-3EB4B2B5FB57}" type="sibTrans" cxnId="{A25EDF77-4113-482D-B5A3-C9ACC0CCA184}">
      <dgm:prSet/>
      <dgm:spPr/>
      <dgm:t>
        <a:bodyPr/>
        <a:lstStyle/>
        <a:p>
          <a:endParaRPr lang="en-US"/>
        </a:p>
      </dgm:t>
    </dgm:pt>
    <dgm:pt modelId="{6F4D0C9E-20B4-4A00-A764-83ABC87444AF}">
      <dgm:prSet/>
      <dgm:spPr/>
      <dgm:t>
        <a:bodyPr/>
        <a:lstStyle/>
        <a:p>
          <a:r>
            <a:rPr lang="en-GB"/>
            <a:t>Activity. </a:t>
          </a:r>
          <a:endParaRPr lang="en-US"/>
        </a:p>
      </dgm:t>
    </dgm:pt>
    <dgm:pt modelId="{9B61DFD7-7124-411E-9234-7F2D88A54D74}" type="parTrans" cxnId="{7081D60B-F2B5-4E66-9477-357FEC7E15EB}">
      <dgm:prSet/>
      <dgm:spPr/>
      <dgm:t>
        <a:bodyPr/>
        <a:lstStyle/>
        <a:p>
          <a:endParaRPr lang="en-US"/>
        </a:p>
      </dgm:t>
    </dgm:pt>
    <dgm:pt modelId="{7D7ACFE0-B7BC-4D50-BF9B-D67CD6DE4A19}" type="sibTrans" cxnId="{7081D60B-F2B5-4E66-9477-357FEC7E15EB}">
      <dgm:prSet/>
      <dgm:spPr/>
      <dgm:t>
        <a:bodyPr/>
        <a:lstStyle/>
        <a:p>
          <a:endParaRPr lang="en-US"/>
        </a:p>
      </dgm:t>
    </dgm:pt>
    <dgm:pt modelId="{6BB3DE5B-4693-4AD6-AA06-9374BF300DDE}">
      <dgm:prSet/>
      <dgm:spPr/>
      <dgm:t>
        <a:bodyPr/>
        <a:lstStyle/>
        <a:p>
          <a:r>
            <a:rPr lang="en-GB"/>
            <a:t>Next week, </a:t>
          </a:r>
          <a:endParaRPr lang="en-US"/>
        </a:p>
      </dgm:t>
    </dgm:pt>
    <dgm:pt modelId="{1A70ACAC-7CC6-4894-8DD7-91A0C9EDB1E3}" type="parTrans" cxnId="{F5CF51EE-2507-4484-807C-B405A5D6AE6F}">
      <dgm:prSet/>
      <dgm:spPr/>
      <dgm:t>
        <a:bodyPr/>
        <a:lstStyle/>
        <a:p>
          <a:endParaRPr lang="en-US"/>
        </a:p>
      </dgm:t>
    </dgm:pt>
    <dgm:pt modelId="{D73A0758-DEEB-4723-A3B4-4FEFC6C5A755}" type="sibTrans" cxnId="{F5CF51EE-2507-4484-807C-B405A5D6AE6F}">
      <dgm:prSet/>
      <dgm:spPr/>
      <dgm:t>
        <a:bodyPr/>
        <a:lstStyle/>
        <a:p>
          <a:endParaRPr lang="en-US"/>
        </a:p>
      </dgm:t>
    </dgm:pt>
    <dgm:pt modelId="{23DC4F2D-7173-4A3D-8023-9AEBA79BF2E0}">
      <dgm:prSet/>
      <dgm:spPr/>
      <dgm:t>
        <a:bodyPr/>
        <a:lstStyle/>
        <a:p>
          <a:r>
            <a:rPr lang="en-GB"/>
            <a:t>Summary, </a:t>
          </a:r>
          <a:endParaRPr lang="en-US"/>
        </a:p>
      </dgm:t>
    </dgm:pt>
    <dgm:pt modelId="{C9BA48B4-5B5A-4D9A-A3B5-00CA8BF32B7F}" type="parTrans" cxnId="{D5F2920B-C281-49AD-9560-3AC6BF368EE3}">
      <dgm:prSet/>
      <dgm:spPr/>
      <dgm:t>
        <a:bodyPr/>
        <a:lstStyle/>
        <a:p>
          <a:endParaRPr lang="en-US"/>
        </a:p>
      </dgm:t>
    </dgm:pt>
    <dgm:pt modelId="{533D1E86-9465-486A-A7AD-5670F1DD1086}" type="sibTrans" cxnId="{D5F2920B-C281-49AD-9560-3AC6BF368EE3}">
      <dgm:prSet/>
      <dgm:spPr/>
      <dgm:t>
        <a:bodyPr/>
        <a:lstStyle/>
        <a:p>
          <a:endParaRPr lang="en-US"/>
        </a:p>
      </dgm:t>
    </dgm:pt>
    <dgm:pt modelId="{B26B02FF-9D43-4BF8-BC9A-2E20A6D16BAD}">
      <dgm:prSet/>
      <dgm:spPr/>
      <dgm:t>
        <a:bodyPr/>
        <a:lstStyle/>
        <a:p>
          <a:r>
            <a:rPr lang="en-GB"/>
            <a:t>Thank you, Any questions?</a:t>
          </a:r>
          <a:endParaRPr lang="en-US"/>
        </a:p>
      </dgm:t>
    </dgm:pt>
    <dgm:pt modelId="{E8A0B732-CC84-4880-A3BD-25B2AE8B58AC}" type="parTrans" cxnId="{0AB56FC4-28F4-4E0C-A692-C37407EE1B1F}">
      <dgm:prSet/>
      <dgm:spPr/>
      <dgm:t>
        <a:bodyPr/>
        <a:lstStyle/>
        <a:p>
          <a:endParaRPr lang="en-US"/>
        </a:p>
      </dgm:t>
    </dgm:pt>
    <dgm:pt modelId="{02573C13-7EE9-4CEB-8FCE-27D9316722DE}" type="sibTrans" cxnId="{0AB56FC4-28F4-4E0C-A692-C37407EE1B1F}">
      <dgm:prSet/>
      <dgm:spPr/>
      <dgm:t>
        <a:bodyPr/>
        <a:lstStyle/>
        <a:p>
          <a:endParaRPr lang="en-US"/>
        </a:p>
      </dgm:t>
    </dgm:pt>
    <dgm:pt modelId="{38F2F039-7F72-40E2-A1E9-B28F3893EA81}" type="pres">
      <dgm:prSet presAssocID="{33A16C00-B1E2-4B36-8A1D-340894A0EDD4}" presName="diagram" presStyleCnt="0">
        <dgm:presLayoutVars>
          <dgm:dir/>
          <dgm:resizeHandles val="exact"/>
        </dgm:presLayoutVars>
      </dgm:prSet>
      <dgm:spPr/>
    </dgm:pt>
    <dgm:pt modelId="{8A98CEF5-C0CE-4260-8D4D-100BA5A91112}" type="pres">
      <dgm:prSet presAssocID="{1822709C-2887-4714-B83C-2B1EB5AFB9E3}" presName="node" presStyleLbl="node1" presStyleIdx="0" presStyleCnt="8">
        <dgm:presLayoutVars>
          <dgm:bulletEnabled val="1"/>
        </dgm:presLayoutVars>
      </dgm:prSet>
      <dgm:spPr/>
    </dgm:pt>
    <dgm:pt modelId="{55873166-220D-4C2C-B04C-658CD0B2ABD5}" type="pres">
      <dgm:prSet presAssocID="{31B7F4CD-E0C8-4D9E-9BF5-BE6E6754E306}" presName="sibTrans" presStyleCnt="0"/>
      <dgm:spPr/>
    </dgm:pt>
    <dgm:pt modelId="{DC616D98-261A-4988-BB30-9C58262CF7DA}" type="pres">
      <dgm:prSet presAssocID="{6970A33B-8145-42AD-B632-8DF72F0CD785}" presName="node" presStyleLbl="node1" presStyleIdx="1" presStyleCnt="8">
        <dgm:presLayoutVars>
          <dgm:bulletEnabled val="1"/>
        </dgm:presLayoutVars>
      </dgm:prSet>
      <dgm:spPr/>
    </dgm:pt>
    <dgm:pt modelId="{6FE5152A-C00B-448B-90DE-1EF5CD0ADD48}" type="pres">
      <dgm:prSet presAssocID="{1FB4DBC3-58E0-47CF-B310-04E78F9E2FF4}" presName="sibTrans" presStyleCnt="0"/>
      <dgm:spPr/>
    </dgm:pt>
    <dgm:pt modelId="{72CDFCCD-0C85-4543-A53C-678F2EC34018}" type="pres">
      <dgm:prSet presAssocID="{BC450571-4C91-4F91-8AAC-B5FA6C298C49}" presName="node" presStyleLbl="node1" presStyleIdx="2" presStyleCnt="8">
        <dgm:presLayoutVars>
          <dgm:bulletEnabled val="1"/>
        </dgm:presLayoutVars>
      </dgm:prSet>
      <dgm:spPr/>
    </dgm:pt>
    <dgm:pt modelId="{0C033D72-262B-4D95-8BA6-43440D36D20F}" type="pres">
      <dgm:prSet presAssocID="{8D1BD56C-D5A9-4D8E-B3A4-CC74767BAB2E}" presName="sibTrans" presStyleCnt="0"/>
      <dgm:spPr/>
    </dgm:pt>
    <dgm:pt modelId="{0FF0BE28-D6B3-4686-872E-EB6563C1A737}" type="pres">
      <dgm:prSet presAssocID="{D677EE53-F4AF-48D9-B636-79380DDA42A1}" presName="node" presStyleLbl="node1" presStyleIdx="3" presStyleCnt="8">
        <dgm:presLayoutVars>
          <dgm:bulletEnabled val="1"/>
        </dgm:presLayoutVars>
      </dgm:prSet>
      <dgm:spPr/>
    </dgm:pt>
    <dgm:pt modelId="{DE42BCE0-7EAB-4A57-A2B5-2DD78E8BB34E}" type="pres">
      <dgm:prSet presAssocID="{82934B1F-F7CD-4C44-83A0-3EB4B2B5FB57}" presName="sibTrans" presStyleCnt="0"/>
      <dgm:spPr/>
    </dgm:pt>
    <dgm:pt modelId="{7FBC4C59-C98B-46D2-BB90-0EF64373A4CE}" type="pres">
      <dgm:prSet presAssocID="{6F4D0C9E-20B4-4A00-A764-83ABC87444AF}" presName="node" presStyleLbl="node1" presStyleIdx="4" presStyleCnt="8">
        <dgm:presLayoutVars>
          <dgm:bulletEnabled val="1"/>
        </dgm:presLayoutVars>
      </dgm:prSet>
      <dgm:spPr/>
    </dgm:pt>
    <dgm:pt modelId="{B2C31438-2DA0-4A4C-B66B-EB2D313AA721}" type="pres">
      <dgm:prSet presAssocID="{7D7ACFE0-B7BC-4D50-BF9B-D67CD6DE4A19}" presName="sibTrans" presStyleCnt="0"/>
      <dgm:spPr/>
    </dgm:pt>
    <dgm:pt modelId="{432BFE71-FB53-4574-9C0E-56770B9E1B7E}" type="pres">
      <dgm:prSet presAssocID="{6BB3DE5B-4693-4AD6-AA06-9374BF300DDE}" presName="node" presStyleLbl="node1" presStyleIdx="5" presStyleCnt="8">
        <dgm:presLayoutVars>
          <dgm:bulletEnabled val="1"/>
        </dgm:presLayoutVars>
      </dgm:prSet>
      <dgm:spPr/>
    </dgm:pt>
    <dgm:pt modelId="{42DE2F19-60D5-4B2A-ABE2-DA2B40E6EE23}" type="pres">
      <dgm:prSet presAssocID="{D73A0758-DEEB-4723-A3B4-4FEFC6C5A755}" presName="sibTrans" presStyleCnt="0"/>
      <dgm:spPr/>
    </dgm:pt>
    <dgm:pt modelId="{8F2D1BB0-0AE5-4340-ACC9-8C78CFF1DFFD}" type="pres">
      <dgm:prSet presAssocID="{23DC4F2D-7173-4A3D-8023-9AEBA79BF2E0}" presName="node" presStyleLbl="node1" presStyleIdx="6" presStyleCnt="8">
        <dgm:presLayoutVars>
          <dgm:bulletEnabled val="1"/>
        </dgm:presLayoutVars>
      </dgm:prSet>
      <dgm:spPr/>
    </dgm:pt>
    <dgm:pt modelId="{B78268C4-6F1E-4273-B758-4C543FB4545D}" type="pres">
      <dgm:prSet presAssocID="{533D1E86-9465-486A-A7AD-5670F1DD1086}" presName="sibTrans" presStyleCnt="0"/>
      <dgm:spPr/>
    </dgm:pt>
    <dgm:pt modelId="{2CB5A826-E4F3-4FDA-AB0F-F667724524AC}" type="pres">
      <dgm:prSet presAssocID="{B26B02FF-9D43-4BF8-BC9A-2E20A6D16BAD}" presName="node" presStyleLbl="node1" presStyleIdx="7" presStyleCnt="8">
        <dgm:presLayoutVars>
          <dgm:bulletEnabled val="1"/>
        </dgm:presLayoutVars>
      </dgm:prSet>
      <dgm:spPr/>
    </dgm:pt>
  </dgm:ptLst>
  <dgm:cxnLst>
    <dgm:cxn modelId="{D5F2920B-C281-49AD-9560-3AC6BF368EE3}" srcId="{33A16C00-B1E2-4B36-8A1D-340894A0EDD4}" destId="{23DC4F2D-7173-4A3D-8023-9AEBA79BF2E0}" srcOrd="6" destOrd="0" parTransId="{C9BA48B4-5B5A-4D9A-A3B5-00CA8BF32B7F}" sibTransId="{533D1E86-9465-486A-A7AD-5670F1DD1086}"/>
    <dgm:cxn modelId="{7081D60B-F2B5-4E66-9477-357FEC7E15EB}" srcId="{33A16C00-B1E2-4B36-8A1D-340894A0EDD4}" destId="{6F4D0C9E-20B4-4A00-A764-83ABC87444AF}" srcOrd="4" destOrd="0" parTransId="{9B61DFD7-7124-411E-9234-7F2D88A54D74}" sibTransId="{7D7ACFE0-B7BC-4D50-BF9B-D67CD6DE4A19}"/>
    <dgm:cxn modelId="{D9D36B1A-F6D9-45C6-A3EE-A49A65A9F600}" type="presOf" srcId="{B26B02FF-9D43-4BF8-BC9A-2E20A6D16BAD}" destId="{2CB5A826-E4F3-4FDA-AB0F-F667724524AC}" srcOrd="0" destOrd="0" presId="urn:microsoft.com/office/officeart/2005/8/layout/default"/>
    <dgm:cxn modelId="{6934DF1D-1A0B-460D-966D-4516BEE819BA}" srcId="{33A16C00-B1E2-4B36-8A1D-340894A0EDD4}" destId="{BC450571-4C91-4F91-8AAC-B5FA6C298C49}" srcOrd="2" destOrd="0" parTransId="{B381FB26-B570-4B09-AF54-296899CDE9CE}" sibTransId="{8D1BD56C-D5A9-4D8E-B3A4-CC74767BAB2E}"/>
    <dgm:cxn modelId="{66D3D62F-0D3C-45FB-9086-6493641D2D3A}" type="presOf" srcId="{33A16C00-B1E2-4B36-8A1D-340894A0EDD4}" destId="{38F2F039-7F72-40E2-A1E9-B28F3893EA81}" srcOrd="0" destOrd="0" presId="urn:microsoft.com/office/officeart/2005/8/layout/default"/>
    <dgm:cxn modelId="{170B7331-9053-4627-BCF0-DEAA5B0C52E8}" type="presOf" srcId="{1822709C-2887-4714-B83C-2B1EB5AFB9E3}" destId="{8A98CEF5-C0CE-4260-8D4D-100BA5A91112}" srcOrd="0" destOrd="0" presId="urn:microsoft.com/office/officeart/2005/8/layout/default"/>
    <dgm:cxn modelId="{E8524256-17DE-49E0-A942-1FF0C3FC8CD1}" type="presOf" srcId="{6BB3DE5B-4693-4AD6-AA06-9374BF300DDE}" destId="{432BFE71-FB53-4574-9C0E-56770B9E1B7E}" srcOrd="0" destOrd="0" presId="urn:microsoft.com/office/officeart/2005/8/layout/default"/>
    <dgm:cxn modelId="{A25EDF77-4113-482D-B5A3-C9ACC0CCA184}" srcId="{33A16C00-B1E2-4B36-8A1D-340894A0EDD4}" destId="{D677EE53-F4AF-48D9-B636-79380DDA42A1}" srcOrd="3" destOrd="0" parTransId="{17E406B2-0C5D-41C5-8483-028E48EA5406}" sibTransId="{82934B1F-F7CD-4C44-83A0-3EB4B2B5FB57}"/>
    <dgm:cxn modelId="{81784D83-DC02-416E-8CA7-098390DC53C0}" type="presOf" srcId="{6970A33B-8145-42AD-B632-8DF72F0CD785}" destId="{DC616D98-261A-4988-BB30-9C58262CF7DA}" srcOrd="0" destOrd="0" presId="urn:microsoft.com/office/officeart/2005/8/layout/default"/>
    <dgm:cxn modelId="{850F6A9E-729C-4B4C-BDFF-9308D71C0E9C}" type="presOf" srcId="{BC450571-4C91-4F91-8AAC-B5FA6C298C49}" destId="{72CDFCCD-0C85-4543-A53C-678F2EC34018}" srcOrd="0" destOrd="0" presId="urn:microsoft.com/office/officeart/2005/8/layout/default"/>
    <dgm:cxn modelId="{401846AD-CE14-4050-BB85-54188ACC45D4}" type="presOf" srcId="{D677EE53-F4AF-48D9-B636-79380DDA42A1}" destId="{0FF0BE28-D6B3-4686-872E-EB6563C1A737}" srcOrd="0" destOrd="0" presId="urn:microsoft.com/office/officeart/2005/8/layout/default"/>
    <dgm:cxn modelId="{0AB56FC4-28F4-4E0C-A692-C37407EE1B1F}" srcId="{33A16C00-B1E2-4B36-8A1D-340894A0EDD4}" destId="{B26B02FF-9D43-4BF8-BC9A-2E20A6D16BAD}" srcOrd="7" destOrd="0" parTransId="{E8A0B732-CC84-4880-A3BD-25B2AE8B58AC}" sibTransId="{02573C13-7EE9-4CEB-8FCE-27D9316722DE}"/>
    <dgm:cxn modelId="{74AA30CD-880E-4B3B-9A52-B743CA886578}" srcId="{33A16C00-B1E2-4B36-8A1D-340894A0EDD4}" destId="{1822709C-2887-4714-B83C-2B1EB5AFB9E3}" srcOrd="0" destOrd="0" parTransId="{E7109868-3B39-4842-A999-9964F35FD2A8}" sibTransId="{31B7F4CD-E0C8-4D9E-9BF5-BE6E6754E306}"/>
    <dgm:cxn modelId="{C6E2E1CD-784D-4F85-B756-971FEEA12E92}" type="presOf" srcId="{6F4D0C9E-20B4-4A00-A764-83ABC87444AF}" destId="{7FBC4C59-C98B-46D2-BB90-0EF64373A4CE}" srcOrd="0" destOrd="0" presId="urn:microsoft.com/office/officeart/2005/8/layout/default"/>
    <dgm:cxn modelId="{9AFD17D4-C7BF-4749-8096-E61EC81E8A1D}" srcId="{33A16C00-B1E2-4B36-8A1D-340894A0EDD4}" destId="{6970A33B-8145-42AD-B632-8DF72F0CD785}" srcOrd="1" destOrd="0" parTransId="{7426046E-F3C8-41E5-8030-E296E88F11A0}" sibTransId="{1FB4DBC3-58E0-47CF-B310-04E78F9E2FF4}"/>
    <dgm:cxn modelId="{27A586E2-ECA6-4D8F-917F-7DC9BF477F35}" type="presOf" srcId="{23DC4F2D-7173-4A3D-8023-9AEBA79BF2E0}" destId="{8F2D1BB0-0AE5-4340-ACC9-8C78CFF1DFFD}" srcOrd="0" destOrd="0" presId="urn:microsoft.com/office/officeart/2005/8/layout/default"/>
    <dgm:cxn modelId="{F5CF51EE-2507-4484-807C-B405A5D6AE6F}" srcId="{33A16C00-B1E2-4B36-8A1D-340894A0EDD4}" destId="{6BB3DE5B-4693-4AD6-AA06-9374BF300DDE}" srcOrd="5" destOrd="0" parTransId="{1A70ACAC-7CC6-4894-8DD7-91A0C9EDB1E3}" sibTransId="{D73A0758-DEEB-4723-A3B4-4FEFC6C5A755}"/>
    <dgm:cxn modelId="{60A758C2-86DA-4D05-B465-06C7AAA22FE2}" type="presParOf" srcId="{38F2F039-7F72-40E2-A1E9-B28F3893EA81}" destId="{8A98CEF5-C0CE-4260-8D4D-100BA5A91112}" srcOrd="0" destOrd="0" presId="urn:microsoft.com/office/officeart/2005/8/layout/default"/>
    <dgm:cxn modelId="{BE219DB6-031A-4A27-8279-FAC9674E736A}" type="presParOf" srcId="{38F2F039-7F72-40E2-A1E9-B28F3893EA81}" destId="{55873166-220D-4C2C-B04C-658CD0B2ABD5}" srcOrd="1" destOrd="0" presId="urn:microsoft.com/office/officeart/2005/8/layout/default"/>
    <dgm:cxn modelId="{9E526203-83DA-4CE4-AC48-343B753BC9E8}" type="presParOf" srcId="{38F2F039-7F72-40E2-A1E9-B28F3893EA81}" destId="{DC616D98-261A-4988-BB30-9C58262CF7DA}" srcOrd="2" destOrd="0" presId="urn:microsoft.com/office/officeart/2005/8/layout/default"/>
    <dgm:cxn modelId="{7A4CCBD3-FBF3-4A9F-82DA-6A667BA2D514}" type="presParOf" srcId="{38F2F039-7F72-40E2-A1E9-B28F3893EA81}" destId="{6FE5152A-C00B-448B-90DE-1EF5CD0ADD48}" srcOrd="3" destOrd="0" presId="urn:microsoft.com/office/officeart/2005/8/layout/default"/>
    <dgm:cxn modelId="{C1840F1B-3099-4F32-B551-D073C6F4B925}" type="presParOf" srcId="{38F2F039-7F72-40E2-A1E9-B28F3893EA81}" destId="{72CDFCCD-0C85-4543-A53C-678F2EC34018}" srcOrd="4" destOrd="0" presId="urn:microsoft.com/office/officeart/2005/8/layout/default"/>
    <dgm:cxn modelId="{C1B78BF5-16DD-4514-AB6C-7964BD9B10A3}" type="presParOf" srcId="{38F2F039-7F72-40E2-A1E9-B28F3893EA81}" destId="{0C033D72-262B-4D95-8BA6-43440D36D20F}" srcOrd="5" destOrd="0" presId="urn:microsoft.com/office/officeart/2005/8/layout/default"/>
    <dgm:cxn modelId="{CAE12AA1-B135-4ABA-9A4E-937632E0E0AE}" type="presParOf" srcId="{38F2F039-7F72-40E2-A1E9-B28F3893EA81}" destId="{0FF0BE28-D6B3-4686-872E-EB6563C1A737}" srcOrd="6" destOrd="0" presId="urn:microsoft.com/office/officeart/2005/8/layout/default"/>
    <dgm:cxn modelId="{DC887445-2E6A-42B9-822C-3C93BF138E71}" type="presParOf" srcId="{38F2F039-7F72-40E2-A1E9-B28F3893EA81}" destId="{DE42BCE0-7EAB-4A57-A2B5-2DD78E8BB34E}" srcOrd="7" destOrd="0" presId="urn:microsoft.com/office/officeart/2005/8/layout/default"/>
    <dgm:cxn modelId="{357514EA-9528-4A8F-96E3-732AA85FEE7F}" type="presParOf" srcId="{38F2F039-7F72-40E2-A1E9-B28F3893EA81}" destId="{7FBC4C59-C98B-46D2-BB90-0EF64373A4CE}" srcOrd="8" destOrd="0" presId="urn:microsoft.com/office/officeart/2005/8/layout/default"/>
    <dgm:cxn modelId="{489D321A-0368-4356-9E10-F84328531A96}" type="presParOf" srcId="{38F2F039-7F72-40E2-A1E9-B28F3893EA81}" destId="{B2C31438-2DA0-4A4C-B66B-EB2D313AA721}" srcOrd="9" destOrd="0" presId="urn:microsoft.com/office/officeart/2005/8/layout/default"/>
    <dgm:cxn modelId="{0E7F97E1-DE92-4807-B79E-5A3D73C57FF7}" type="presParOf" srcId="{38F2F039-7F72-40E2-A1E9-B28F3893EA81}" destId="{432BFE71-FB53-4574-9C0E-56770B9E1B7E}" srcOrd="10" destOrd="0" presId="urn:microsoft.com/office/officeart/2005/8/layout/default"/>
    <dgm:cxn modelId="{B4115BFF-6195-4195-B801-1B10CC1A998C}" type="presParOf" srcId="{38F2F039-7F72-40E2-A1E9-B28F3893EA81}" destId="{42DE2F19-60D5-4B2A-ABE2-DA2B40E6EE23}" srcOrd="11" destOrd="0" presId="urn:microsoft.com/office/officeart/2005/8/layout/default"/>
    <dgm:cxn modelId="{D5E1C831-4664-4F09-BB7F-499D8E8528EF}" type="presParOf" srcId="{38F2F039-7F72-40E2-A1E9-B28F3893EA81}" destId="{8F2D1BB0-0AE5-4340-ACC9-8C78CFF1DFFD}" srcOrd="12" destOrd="0" presId="urn:microsoft.com/office/officeart/2005/8/layout/default"/>
    <dgm:cxn modelId="{0D6A6C5E-1929-4A0E-9E90-C28BE3D2661B}" type="presParOf" srcId="{38F2F039-7F72-40E2-A1E9-B28F3893EA81}" destId="{B78268C4-6F1E-4273-B758-4C543FB4545D}" srcOrd="13" destOrd="0" presId="urn:microsoft.com/office/officeart/2005/8/layout/default"/>
    <dgm:cxn modelId="{964B0182-F53D-42F1-8872-31A3B9F6708A}" type="presParOf" srcId="{38F2F039-7F72-40E2-A1E9-B28F3893EA81}" destId="{2CB5A826-E4F3-4FDA-AB0F-F667724524AC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8807AB-F603-48BD-B6C5-570111035C8A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2F00595-3B02-471D-9CF1-C5E5F59D9204}">
      <dgm:prSet/>
      <dgm:spPr/>
      <dgm:t>
        <a:bodyPr/>
        <a:lstStyle/>
        <a:p>
          <a:r>
            <a:rPr lang="en-GB"/>
            <a:t>The aim of today’s session is to recap the research plan and what needs to be included. </a:t>
          </a:r>
          <a:endParaRPr lang="en-US"/>
        </a:p>
      </dgm:t>
    </dgm:pt>
    <dgm:pt modelId="{67998729-AA3C-45F2-8EFF-A1236D329FD6}" type="parTrans" cxnId="{0B8515E7-3DA9-4426-8A14-C5200F40DE75}">
      <dgm:prSet/>
      <dgm:spPr/>
      <dgm:t>
        <a:bodyPr/>
        <a:lstStyle/>
        <a:p>
          <a:endParaRPr lang="en-US"/>
        </a:p>
      </dgm:t>
    </dgm:pt>
    <dgm:pt modelId="{8BC24C72-FB8F-4052-B93E-70098FB6061D}" type="sibTrans" cxnId="{0B8515E7-3DA9-4426-8A14-C5200F40DE75}">
      <dgm:prSet/>
      <dgm:spPr/>
      <dgm:t>
        <a:bodyPr/>
        <a:lstStyle/>
        <a:p>
          <a:endParaRPr lang="en-US"/>
        </a:p>
      </dgm:t>
    </dgm:pt>
    <dgm:pt modelId="{6AFD5DB9-313D-4B43-B117-819215690062}">
      <dgm:prSet/>
      <dgm:spPr/>
      <dgm:t>
        <a:bodyPr/>
        <a:lstStyle/>
        <a:p>
          <a:r>
            <a:rPr lang="en-GB"/>
            <a:t>By the end of today’s session students should have started or almost completed their research plan. </a:t>
          </a:r>
          <a:endParaRPr lang="en-US"/>
        </a:p>
      </dgm:t>
    </dgm:pt>
    <dgm:pt modelId="{92AACA33-24E6-44A5-9D65-66AC296144DE}" type="parTrans" cxnId="{305BF413-3CAD-452E-85CD-D582402A0AFB}">
      <dgm:prSet/>
      <dgm:spPr/>
      <dgm:t>
        <a:bodyPr/>
        <a:lstStyle/>
        <a:p>
          <a:endParaRPr lang="en-US"/>
        </a:p>
      </dgm:t>
    </dgm:pt>
    <dgm:pt modelId="{44D83EA4-E039-49BF-87F0-38905DE4EEE3}" type="sibTrans" cxnId="{305BF413-3CAD-452E-85CD-D582402A0AFB}">
      <dgm:prSet/>
      <dgm:spPr/>
      <dgm:t>
        <a:bodyPr/>
        <a:lstStyle/>
        <a:p>
          <a:endParaRPr lang="en-US"/>
        </a:p>
      </dgm:t>
    </dgm:pt>
    <dgm:pt modelId="{13DDAA1A-DDC7-4EC8-A4F7-8290BE4EA908}" type="pres">
      <dgm:prSet presAssocID="{D28807AB-F603-48BD-B6C5-570111035C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6643173-5A4E-4266-B4C5-00AF589E43C3}" type="pres">
      <dgm:prSet presAssocID="{92F00595-3B02-471D-9CF1-C5E5F59D9204}" presName="hierRoot1" presStyleCnt="0"/>
      <dgm:spPr/>
    </dgm:pt>
    <dgm:pt modelId="{9B10ED9D-0D32-44FC-8822-8C3543C87E6E}" type="pres">
      <dgm:prSet presAssocID="{92F00595-3B02-471D-9CF1-C5E5F59D9204}" presName="composite" presStyleCnt="0"/>
      <dgm:spPr/>
    </dgm:pt>
    <dgm:pt modelId="{8313F77D-737A-42F0-95E3-628B516124EC}" type="pres">
      <dgm:prSet presAssocID="{92F00595-3B02-471D-9CF1-C5E5F59D9204}" presName="background" presStyleLbl="node0" presStyleIdx="0" presStyleCnt="2"/>
      <dgm:spPr/>
    </dgm:pt>
    <dgm:pt modelId="{D3595A6F-A055-4429-A38C-9E27DA4C0C3D}" type="pres">
      <dgm:prSet presAssocID="{92F00595-3B02-471D-9CF1-C5E5F59D9204}" presName="text" presStyleLbl="fgAcc0" presStyleIdx="0" presStyleCnt="2">
        <dgm:presLayoutVars>
          <dgm:chPref val="3"/>
        </dgm:presLayoutVars>
      </dgm:prSet>
      <dgm:spPr/>
    </dgm:pt>
    <dgm:pt modelId="{D8D8B933-22D3-4926-B754-F375FDF68312}" type="pres">
      <dgm:prSet presAssocID="{92F00595-3B02-471D-9CF1-C5E5F59D9204}" presName="hierChild2" presStyleCnt="0"/>
      <dgm:spPr/>
    </dgm:pt>
    <dgm:pt modelId="{0A79A415-D3EE-46D1-8B1F-3FF994085533}" type="pres">
      <dgm:prSet presAssocID="{6AFD5DB9-313D-4B43-B117-819215690062}" presName="hierRoot1" presStyleCnt="0"/>
      <dgm:spPr/>
    </dgm:pt>
    <dgm:pt modelId="{0D3D47DA-8915-46B6-83EB-0AD0EC849EC9}" type="pres">
      <dgm:prSet presAssocID="{6AFD5DB9-313D-4B43-B117-819215690062}" presName="composite" presStyleCnt="0"/>
      <dgm:spPr/>
    </dgm:pt>
    <dgm:pt modelId="{ACFE3A53-FAA5-4729-BA94-AE8308420D06}" type="pres">
      <dgm:prSet presAssocID="{6AFD5DB9-313D-4B43-B117-819215690062}" presName="background" presStyleLbl="node0" presStyleIdx="1" presStyleCnt="2"/>
      <dgm:spPr/>
    </dgm:pt>
    <dgm:pt modelId="{CA8D8782-51AE-4002-8958-083A4C9EF4D8}" type="pres">
      <dgm:prSet presAssocID="{6AFD5DB9-313D-4B43-B117-819215690062}" presName="text" presStyleLbl="fgAcc0" presStyleIdx="1" presStyleCnt="2">
        <dgm:presLayoutVars>
          <dgm:chPref val="3"/>
        </dgm:presLayoutVars>
      </dgm:prSet>
      <dgm:spPr/>
    </dgm:pt>
    <dgm:pt modelId="{A246FD9E-C57A-4F97-B763-830C0A0450BA}" type="pres">
      <dgm:prSet presAssocID="{6AFD5DB9-313D-4B43-B117-819215690062}" presName="hierChild2" presStyleCnt="0"/>
      <dgm:spPr/>
    </dgm:pt>
  </dgm:ptLst>
  <dgm:cxnLst>
    <dgm:cxn modelId="{6A86A711-DE20-4D50-987C-12BEB20E9CF2}" type="presOf" srcId="{D28807AB-F603-48BD-B6C5-570111035C8A}" destId="{13DDAA1A-DDC7-4EC8-A4F7-8290BE4EA908}" srcOrd="0" destOrd="0" presId="urn:microsoft.com/office/officeart/2005/8/layout/hierarchy1"/>
    <dgm:cxn modelId="{305BF413-3CAD-452E-85CD-D582402A0AFB}" srcId="{D28807AB-F603-48BD-B6C5-570111035C8A}" destId="{6AFD5DB9-313D-4B43-B117-819215690062}" srcOrd="1" destOrd="0" parTransId="{92AACA33-24E6-44A5-9D65-66AC296144DE}" sibTransId="{44D83EA4-E039-49BF-87F0-38905DE4EEE3}"/>
    <dgm:cxn modelId="{D2854266-E5BF-4A2D-AD95-4DC629D8E60A}" type="presOf" srcId="{6AFD5DB9-313D-4B43-B117-819215690062}" destId="{CA8D8782-51AE-4002-8958-083A4C9EF4D8}" srcOrd="0" destOrd="0" presId="urn:microsoft.com/office/officeart/2005/8/layout/hierarchy1"/>
    <dgm:cxn modelId="{27F4D3A7-4EE6-48B8-8692-EA6C7CB3170A}" type="presOf" srcId="{92F00595-3B02-471D-9CF1-C5E5F59D9204}" destId="{D3595A6F-A055-4429-A38C-9E27DA4C0C3D}" srcOrd="0" destOrd="0" presId="urn:microsoft.com/office/officeart/2005/8/layout/hierarchy1"/>
    <dgm:cxn modelId="{0B8515E7-3DA9-4426-8A14-C5200F40DE75}" srcId="{D28807AB-F603-48BD-B6C5-570111035C8A}" destId="{92F00595-3B02-471D-9CF1-C5E5F59D9204}" srcOrd="0" destOrd="0" parTransId="{67998729-AA3C-45F2-8EFF-A1236D329FD6}" sibTransId="{8BC24C72-FB8F-4052-B93E-70098FB6061D}"/>
    <dgm:cxn modelId="{055ACBC0-B0A6-4105-8238-F22BEBF95719}" type="presParOf" srcId="{13DDAA1A-DDC7-4EC8-A4F7-8290BE4EA908}" destId="{E6643173-5A4E-4266-B4C5-00AF589E43C3}" srcOrd="0" destOrd="0" presId="urn:microsoft.com/office/officeart/2005/8/layout/hierarchy1"/>
    <dgm:cxn modelId="{3EEDAD61-E4FA-4503-AE1F-8933BB7509EF}" type="presParOf" srcId="{E6643173-5A4E-4266-B4C5-00AF589E43C3}" destId="{9B10ED9D-0D32-44FC-8822-8C3543C87E6E}" srcOrd="0" destOrd="0" presId="urn:microsoft.com/office/officeart/2005/8/layout/hierarchy1"/>
    <dgm:cxn modelId="{6E89A1CA-EC37-46CE-BE5A-2BD5F064F065}" type="presParOf" srcId="{9B10ED9D-0D32-44FC-8822-8C3543C87E6E}" destId="{8313F77D-737A-42F0-95E3-628B516124EC}" srcOrd="0" destOrd="0" presId="urn:microsoft.com/office/officeart/2005/8/layout/hierarchy1"/>
    <dgm:cxn modelId="{A091B830-7A5D-4C50-B9AB-2B43AB6E75AE}" type="presParOf" srcId="{9B10ED9D-0D32-44FC-8822-8C3543C87E6E}" destId="{D3595A6F-A055-4429-A38C-9E27DA4C0C3D}" srcOrd="1" destOrd="0" presId="urn:microsoft.com/office/officeart/2005/8/layout/hierarchy1"/>
    <dgm:cxn modelId="{6792453C-FAB4-4F1C-AB0D-343ED48D209E}" type="presParOf" srcId="{E6643173-5A4E-4266-B4C5-00AF589E43C3}" destId="{D8D8B933-22D3-4926-B754-F375FDF68312}" srcOrd="1" destOrd="0" presId="urn:microsoft.com/office/officeart/2005/8/layout/hierarchy1"/>
    <dgm:cxn modelId="{FF460DDD-63AE-4E26-9115-0D237514BCB2}" type="presParOf" srcId="{13DDAA1A-DDC7-4EC8-A4F7-8290BE4EA908}" destId="{0A79A415-D3EE-46D1-8B1F-3FF994085533}" srcOrd="1" destOrd="0" presId="urn:microsoft.com/office/officeart/2005/8/layout/hierarchy1"/>
    <dgm:cxn modelId="{D0729F7A-C9AF-498F-8985-B355DCAE881F}" type="presParOf" srcId="{0A79A415-D3EE-46D1-8B1F-3FF994085533}" destId="{0D3D47DA-8915-46B6-83EB-0AD0EC849EC9}" srcOrd="0" destOrd="0" presId="urn:microsoft.com/office/officeart/2005/8/layout/hierarchy1"/>
    <dgm:cxn modelId="{88D545CD-09B7-45B9-A4E4-F69C8254A1DF}" type="presParOf" srcId="{0D3D47DA-8915-46B6-83EB-0AD0EC849EC9}" destId="{ACFE3A53-FAA5-4729-BA94-AE8308420D06}" srcOrd="0" destOrd="0" presId="urn:microsoft.com/office/officeart/2005/8/layout/hierarchy1"/>
    <dgm:cxn modelId="{B3E48F9B-46FF-48A2-A2E4-FDD46BAEEECE}" type="presParOf" srcId="{0D3D47DA-8915-46B6-83EB-0AD0EC849EC9}" destId="{CA8D8782-51AE-4002-8958-083A4C9EF4D8}" srcOrd="1" destOrd="0" presId="urn:microsoft.com/office/officeart/2005/8/layout/hierarchy1"/>
    <dgm:cxn modelId="{577A5716-3275-479E-84FD-8F1A1315A316}" type="presParOf" srcId="{0A79A415-D3EE-46D1-8B1F-3FF994085533}" destId="{A246FD9E-C57A-4F97-B763-830C0A0450B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3D7A87-3640-431C-AC31-8A3B80FAAE3B}" type="doc">
      <dgm:prSet loTypeId="urn:microsoft.com/office/officeart/2018/2/layout/IconVerticalSolidList" loCatId="icon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D0CA54-4823-440B-B887-5AA28AC8323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With your research plan you need to specify the following; </a:t>
          </a:r>
          <a:endParaRPr lang="en-US"/>
        </a:p>
      </dgm:t>
    </dgm:pt>
    <dgm:pt modelId="{ECDBB972-7569-447B-B60A-AA34435FD942}" type="parTrans" cxnId="{6A082C3C-5793-43EB-9F03-465193261038}">
      <dgm:prSet/>
      <dgm:spPr/>
      <dgm:t>
        <a:bodyPr/>
        <a:lstStyle/>
        <a:p>
          <a:endParaRPr lang="en-US"/>
        </a:p>
      </dgm:t>
    </dgm:pt>
    <dgm:pt modelId="{A09F252A-FAF9-49CC-ACF6-3EE69D4BF630}" type="sibTrans" cxnId="{6A082C3C-5793-43EB-9F03-465193261038}">
      <dgm:prSet/>
      <dgm:spPr/>
      <dgm:t>
        <a:bodyPr/>
        <a:lstStyle/>
        <a:p>
          <a:endParaRPr lang="en-US"/>
        </a:p>
      </dgm:t>
    </dgm:pt>
    <dgm:pt modelId="{11934537-7BCA-4348-8B1B-4C4FA13A042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1. What is the question? </a:t>
          </a:r>
          <a:endParaRPr lang="en-US"/>
        </a:p>
      </dgm:t>
    </dgm:pt>
    <dgm:pt modelId="{FC44138C-4511-4B99-8DCD-66E0C9388B72}" type="parTrans" cxnId="{2FE76940-3DE2-4C55-BC1F-7AD8D8A0EA3B}">
      <dgm:prSet/>
      <dgm:spPr/>
      <dgm:t>
        <a:bodyPr/>
        <a:lstStyle/>
        <a:p>
          <a:endParaRPr lang="en-US"/>
        </a:p>
      </dgm:t>
    </dgm:pt>
    <dgm:pt modelId="{1C4DD573-F748-4566-84FE-8A3C911F2969}" type="sibTrans" cxnId="{2FE76940-3DE2-4C55-BC1F-7AD8D8A0EA3B}">
      <dgm:prSet/>
      <dgm:spPr/>
      <dgm:t>
        <a:bodyPr/>
        <a:lstStyle/>
        <a:p>
          <a:endParaRPr lang="en-US"/>
        </a:p>
      </dgm:t>
    </dgm:pt>
    <dgm:pt modelId="{7E0C28A4-848D-41A0-A0FF-5220C338C1C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2. Individual objectives and aim – Breaking down the question. </a:t>
          </a:r>
          <a:endParaRPr lang="en-US" dirty="0"/>
        </a:p>
      </dgm:t>
    </dgm:pt>
    <dgm:pt modelId="{7541A2C8-F52D-4141-BD65-62A685C21CB5}" type="parTrans" cxnId="{3A549CD6-3E1E-484D-BEC6-85F82B7B76E3}">
      <dgm:prSet/>
      <dgm:spPr/>
      <dgm:t>
        <a:bodyPr/>
        <a:lstStyle/>
        <a:p>
          <a:endParaRPr lang="en-US"/>
        </a:p>
      </dgm:t>
    </dgm:pt>
    <dgm:pt modelId="{62FA34F7-C091-4480-81B8-087CF0D27632}" type="sibTrans" cxnId="{3A549CD6-3E1E-484D-BEC6-85F82B7B76E3}">
      <dgm:prSet/>
      <dgm:spPr/>
      <dgm:t>
        <a:bodyPr/>
        <a:lstStyle/>
        <a:p>
          <a:endParaRPr lang="en-US"/>
        </a:p>
      </dgm:t>
    </dgm:pt>
    <dgm:pt modelId="{F872DD1C-BBB8-43CF-8528-6B95E132CD3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3. Identify key sources you are going to utilise. </a:t>
          </a:r>
          <a:endParaRPr lang="en-US" dirty="0"/>
        </a:p>
      </dgm:t>
    </dgm:pt>
    <dgm:pt modelId="{47D12A1C-144C-468B-BC57-3180610557A2}" type="parTrans" cxnId="{2527F365-96B5-4E37-8FC9-49D01105C637}">
      <dgm:prSet/>
      <dgm:spPr/>
      <dgm:t>
        <a:bodyPr/>
        <a:lstStyle/>
        <a:p>
          <a:endParaRPr lang="en-US"/>
        </a:p>
      </dgm:t>
    </dgm:pt>
    <dgm:pt modelId="{087893AB-DCCA-453A-B6F9-C4E25B986704}" type="sibTrans" cxnId="{2527F365-96B5-4E37-8FC9-49D01105C637}">
      <dgm:prSet/>
      <dgm:spPr/>
      <dgm:t>
        <a:bodyPr/>
        <a:lstStyle/>
        <a:p>
          <a:endParaRPr lang="en-US"/>
        </a:p>
      </dgm:t>
    </dgm:pt>
    <dgm:pt modelId="{FC026A7F-8809-45A4-91F8-9058788ADF1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4.Method for research </a:t>
          </a:r>
          <a:endParaRPr lang="en-US" dirty="0"/>
        </a:p>
      </dgm:t>
    </dgm:pt>
    <dgm:pt modelId="{B8B3F7EB-708D-412E-BB2E-4B704F4BAEA0}" type="parTrans" cxnId="{48573AA6-D6A5-4831-BEE6-DB781C4A9759}">
      <dgm:prSet/>
      <dgm:spPr/>
      <dgm:t>
        <a:bodyPr/>
        <a:lstStyle/>
        <a:p>
          <a:endParaRPr lang="en-US"/>
        </a:p>
      </dgm:t>
    </dgm:pt>
    <dgm:pt modelId="{FF7EFBF4-0098-41DD-BDD3-30D88150BE87}" type="sibTrans" cxnId="{48573AA6-D6A5-4831-BEE6-DB781C4A9759}">
      <dgm:prSet/>
      <dgm:spPr/>
      <dgm:t>
        <a:bodyPr/>
        <a:lstStyle/>
        <a:p>
          <a:endParaRPr lang="en-US"/>
        </a:p>
      </dgm:t>
    </dgm:pt>
    <dgm:pt modelId="{0C42DB09-18F1-454D-8141-7AAC9075ECE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5.. Timeline for research. </a:t>
          </a:r>
          <a:endParaRPr lang="en-US"/>
        </a:p>
      </dgm:t>
    </dgm:pt>
    <dgm:pt modelId="{6FF6B94F-4349-46AB-8237-68706B6339F9}" type="parTrans" cxnId="{72D4D1F9-E866-4157-9644-1C47BEF99DC8}">
      <dgm:prSet/>
      <dgm:spPr/>
      <dgm:t>
        <a:bodyPr/>
        <a:lstStyle/>
        <a:p>
          <a:endParaRPr lang="en-US"/>
        </a:p>
      </dgm:t>
    </dgm:pt>
    <dgm:pt modelId="{3A52950F-FD1F-49A4-8C7E-1E146531D4BA}" type="sibTrans" cxnId="{72D4D1F9-E866-4157-9644-1C47BEF99DC8}">
      <dgm:prSet/>
      <dgm:spPr/>
      <dgm:t>
        <a:bodyPr/>
        <a:lstStyle/>
        <a:p>
          <a:endParaRPr lang="en-US"/>
        </a:p>
      </dgm:t>
    </dgm:pt>
    <dgm:pt modelId="{8D680212-4734-4188-ADEA-8323A5C6B3B2}" type="pres">
      <dgm:prSet presAssocID="{AF3D7A87-3640-431C-AC31-8A3B80FAAE3B}" presName="root" presStyleCnt="0">
        <dgm:presLayoutVars>
          <dgm:dir/>
          <dgm:resizeHandles val="exact"/>
        </dgm:presLayoutVars>
      </dgm:prSet>
      <dgm:spPr/>
    </dgm:pt>
    <dgm:pt modelId="{070CD7CD-85B6-4FD3-BBA5-1CEF21F2647E}" type="pres">
      <dgm:prSet presAssocID="{E1D0CA54-4823-440B-B887-5AA28AC8323C}" presName="compNode" presStyleCnt="0"/>
      <dgm:spPr/>
    </dgm:pt>
    <dgm:pt modelId="{4AF91BAC-5124-4A7A-8B77-2A39F3CC1DFC}" type="pres">
      <dgm:prSet presAssocID="{E1D0CA54-4823-440B-B887-5AA28AC8323C}" presName="bgRect" presStyleLbl="bgShp" presStyleIdx="0" presStyleCnt="6"/>
      <dgm:spPr/>
    </dgm:pt>
    <dgm:pt modelId="{E163C05F-D2D3-46F3-9920-998E507AA860}" type="pres">
      <dgm:prSet presAssocID="{E1D0CA54-4823-440B-B887-5AA28AC8323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4BB67842-D97C-4A37-A4C9-EC839D20B1F8}" type="pres">
      <dgm:prSet presAssocID="{E1D0CA54-4823-440B-B887-5AA28AC8323C}" presName="spaceRect" presStyleCnt="0"/>
      <dgm:spPr/>
    </dgm:pt>
    <dgm:pt modelId="{F2209CA9-BC4D-4289-A964-730CC7A118BE}" type="pres">
      <dgm:prSet presAssocID="{E1D0CA54-4823-440B-B887-5AA28AC8323C}" presName="parTx" presStyleLbl="revTx" presStyleIdx="0" presStyleCnt="6">
        <dgm:presLayoutVars>
          <dgm:chMax val="0"/>
          <dgm:chPref val="0"/>
        </dgm:presLayoutVars>
      </dgm:prSet>
      <dgm:spPr/>
    </dgm:pt>
    <dgm:pt modelId="{783A8D07-9B29-4884-8A0B-00805A880B23}" type="pres">
      <dgm:prSet presAssocID="{A09F252A-FAF9-49CC-ACF6-3EE69D4BF630}" presName="sibTrans" presStyleCnt="0"/>
      <dgm:spPr/>
    </dgm:pt>
    <dgm:pt modelId="{FAF79C84-1E6D-4928-9377-05E2A2772687}" type="pres">
      <dgm:prSet presAssocID="{11934537-7BCA-4348-8B1B-4C4FA13A042F}" presName="compNode" presStyleCnt="0"/>
      <dgm:spPr/>
    </dgm:pt>
    <dgm:pt modelId="{D652BCA6-EA6B-41EA-B4F4-8ED4918BE25B}" type="pres">
      <dgm:prSet presAssocID="{11934537-7BCA-4348-8B1B-4C4FA13A042F}" presName="bgRect" presStyleLbl="bgShp" presStyleIdx="1" presStyleCnt="6"/>
      <dgm:spPr/>
    </dgm:pt>
    <dgm:pt modelId="{FB982334-7FF4-40CA-8839-F58B849D24B0}" type="pres">
      <dgm:prSet presAssocID="{11934537-7BCA-4348-8B1B-4C4FA13A042F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DFE6C905-41B0-4574-82DB-4E1373FE2071}" type="pres">
      <dgm:prSet presAssocID="{11934537-7BCA-4348-8B1B-4C4FA13A042F}" presName="spaceRect" presStyleCnt="0"/>
      <dgm:spPr/>
    </dgm:pt>
    <dgm:pt modelId="{6FCD2162-20AE-4187-828D-E509A1010695}" type="pres">
      <dgm:prSet presAssocID="{11934537-7BCA-4348-8B1B-4C4FA13A042F}" presName="parTx" presStyleLbl="revTx" presStyleIdx="1" presStyleCnt="6">
        <dgm:presLayoutVars>
          <dgm:chMax val="0"/>
          <dgm:chPref val="0"/>
        </dgm:presLayoutVars>
      </dgm:prSet>
      <dgm:spPr/>
    </dgm:pt>
    <dgm:pt modelId="{0150BCF1-2D6B-44AD-B3BF-A94EA70550ED}" type="pres">
      <dgm:prSet presAssocID="{1C4DD573-F748-4566-84FE-8A3C911F2969}" presName="sibTrans" presStyleCnt="0"/>
      <dgm:spPr/>
    </dgm:pt>
    <dgm:pt modelId="{745E3852-ABC3-4655-93C6-9358C351899C}" type="pres">
      <dgm:prSet presAssocID="{7E0C28A4-848D-41A0-A0FF-5220C338C1CB}" presName="compNode" presStyleCnt="0"/>
      <dgm:spPr/>
    </dgm:pt>
    <dgm:pt modelId="{BAAEE344-33C7-4B34-833F-FB61CBDA78E8}" type="pres">
      <dgm:prSet presAssocID="{7E0C28A4-848D-41A0-A0FF-5220C338C1CB}" presName="bgRect" presStyleLbl="bgShp" presStyleIdx="2" presStyleCnt="6"/>
      <dgm:spPr/>
    </dgm:pt>
    <dgm:pt modelId="{ED0300CE-89A2-4D41-AC85-9432968A9600}" type="pres">
      <dgm:prSet presAssocID="{7E0C28A4-848D-41A0-A0FF-5220C338C1CB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1F3C951E-C0AB-44F1-BDA2-3FEA9231274E}" type="pres">
      <dgm:prSet presAssocID="{7E0C28A4-848D-41A0-A0FF-5220C338C1CB}" presName="spaceRect" presStyleCnt="0"/>
      <dgm:spPr/>
    </dgm:pt>
    <dgm:pt modelId="{27BAF4B5-CA64-425A-A633-CA9FAB879E72}" type="pres">
      <dgm:prSet presAssocID="{7E0C28A4-848D-41A0-A0FF-5220C338C1CB}" presName="parTx" presStyleLbl="revTx" presStyleIdx="2" presStyleCnt="6">
        <dgm:presLayoutVars>
          <dgm:chMax val="0"/>
          <dgm:chPref val="0"/>
        </dgm:presLayoutVars>
      </dgm:prSet>
      <dgm:spPr/>
    </dgm:pt>
    <dgm:pt modelId="{791588F8-1FD4-415F-AB27-47082FB448D6}" type="pres">
      <dgm:prSet presAssocID="{62FA34F7-C091-4480-81B8-087CF0D27632}" presName="sibTrans" presStyleCnt="0"/>
      <dgm:spPr/>
    </dgm:pt>
    <dgm:pt modelId="{794F9057-BC93-4958-86BF-F57B2CB05A87}" type="pres">
      <dgm:prSet presAssocID="{F872DD1C-BBB8-43CF-8528-6B95E132CD33}" presName="compNode" presStyleCnt="0"/>
      <dgm:spPr/>
    </dgm:pt>
    <dgm:pt modelId="{CF6E72C3-E5AC-4769-878A-5B09541D3E1A}" type="pres">
      <dgm:prSet presAssocID="{F872DD1C-BBB8-43CF-8528-6B95E132CD33}" presName="bgRect" presStyleLbl="bgShp" presStyleIdx="3" presStyleCnt="6"/>
      <dgm:spPr/>
    </dgm:pt>
    <dgm:pt modelId="{631C1B2B-ED39-448D-8F2D-09AD576087FB}" type="pres">
      <dgm:prSet presAssocID="{F872DD1C-BBB8-43CF-8528-6B95E132CD33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st tubes"/>
        </a:ext>
      </dgm:extLst>
    </dgm:pt>
    <dgm:pt modelId="{5D5F95F6-6DB5-4C86-B970-03D8E6600848}" type="pres">
      <dgm:prSet presAssocID="{F872DD1C-BBB8-43CF-8528-6B95E132CD33}" presName="spaceRect" presStyleCnt="0"/>
      <dgm:spPr/>
    </dgm:pt>
    <dgm:pt modelId="{DD221AAA-9F35-4B31-ADC8-12DB8D502ADF}" type="pres">
      <dgm:prSet presAssocID="{F872DD1C-BBB8-43CF-8528-6B95E132CD33}" presName="parTx" presStyleLbl="revTx" presStyleIdx="3" presStyleCnt="6">
        <dgm:presLayoutVars>
          <dgm:chMax val="0"/>
          <dgm:chPref val="0"/>
        </dgm:presLayoutVars>
      </dgm:prSet>
      <dgm:spPr/>
    </dgm:pt>
    <dgm:pt modelId="{2676B2B6-B950-47FA-8E4D-508ADE7C4974}" type="pres">
      <dgm:prSet presAssocID="{087893AB-DCCA-453A-B6F9-C4E25B986704}" presName="sibTrans" presStyleCnt="0"/>
      <dgm:spPr/>
    </dgm:pt>
    <dgm:pt modelId="{4C9CD32C-BA75-4B22-AD21-F6A1FAF5463F}" type="pres">
      <dgm:prSet presAssocID="{FC026A7F-8809-45A4-91F8-9058788ADF12}" presName="compNode" presStyleCnt="0"/>
      <dgm:spPr/>
    </dgm:pt>
    <dgm:pt modelId="{AC4FB462-F152-42F3-9219-DB5A619A9C79}" type="pres">
      <dgm:prSet presAssocID="{FC026A7F-8809-45A4-91F8-9058788ADF12}" presName="bgRect" presStyleLbl="bgShp" presStyleIdx="4" presStyleCnt="6"/>
      <dgm:spPr/>
    </dgm:pt>
    <dgm:pt modelId="{03163D0B-D9A7-41B7-A26A-4BD2E3C0996A}" type="pres">
      <dgm:prSet presAssocID="{FC026A7F-8809-45A4-91F8-9058788ADF1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9E4AC7A-ECCA-4465-A641-20C22155C27D}" type="pres">
      <dgm:prSet presAssocID="{FC026A7F-8809-45A4-91F8-9058788ADF12}" presName="spaceRect" presStyleCnt="0"/>
      <dgm:spPr/>
    </dgm:pt>
    <dgm:pt modelId="{365F349F-1B52-42C0-AD19-8252DF2975EC}" type="pres">
      <dgm:prSet presAssocID="{FC026A7F-8809-45A4-91F8-9058788ADF12}" presName="parTx" presStyleLbl="revTx" presStyleIdx="4" presStyleCnt="6">
        <dgm:presLayoutVars>
          <dgm:chMax val="0"/>
          <dgm:chPref val="0"/>
        </dgm:presLayoutVars>
      </dgm:prSet>
      <dgm:spPr/>
    </dgm:pt>
    <dgm:pt modelId="{BDD5C480-98A2-48F6-B10C-5D124F97BF2F}" type="pres">
      <dgm:prSet presAssocID="{FF7EFBF4-0098-41DD-BDD3-30D88150BE87}" presName="sibTrans" presStyleCnt="0"/>
      <dgm:spPr/>
    </dgm:pt>
    <dgm:pt modelId="{94CE30D2-19A9-4284-A9AC-A72D972A635D}" type="pres">
      <dgm:prSet presAssocID="{0C42DB09-18F1-454D-8141-7AAC9075ECEC}" presName="compNode" presStyleCnt="0"/>
      <dgm:spPr/>
    </dgm:pt>
    <dgm:pt modelId="{4690AEEE-28D3-41AA-B343-2E87EAAB866D}" type="pres">
      <dgm:prSet presAssocID="{0C42DB09-18F1-454D-8141-7AAC9075ECEC}" presName="bgRect" presStyleLbl="bgShp" presStyleIdx="5" presStyleCnt="6"/>
      <dgm:spPr/>
    </dgm:pt>
    <dgm:pt modelId="{CA34D6C3-3AAB-45B7-B379-923DB6FBA1DA}" type="pres">
      <dgm:prSet presAssocID="{0C42DB09-18F1-454D-8141-7AAC9075ECE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FD4C7E67-03F1-444C-A38E-3A1EB1A0420C}" type="pres">
      <dgm:prSet presAssocID="{0C42DB09-18F1-454D-8141-7AAC9075ECEC}" presName="spaceRect" presStyleCnt="0"/>
      <dgm:spPr/>
    </dgm:pt>
    <dgm:pt modelId="{AFE96F40-3BA3-4F9D-BD7B-26DDBEE6AF75}" type="pres">
      <dgm:prSet presAssocID="{0C42DB09-18F1-454D-8141-7AAC9075ECEC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963AA17-56EC-42FE-814B-C841D97FE78D}" type="presOf" srcId="{E1D0CA54-4823-440B-B887-5AA28AC8323C}" destId="{F2209CA9-BC4D-4289-A964-730CC7A118BE}" srcOrd="0" destOrd="0" presId="urn:microsoft.com/office/officeart/2018/2/layout/IconVerticalSolidList"/>
    <dgm:cxn modelId="{DF3B442C-346F-4473-8299-D7A8AFCB5D5B}" type="presOf" srcId="{F872DD1C-BBB8-43CF-8528-6B95E132CD33}" destId="{DD221AAA-9F35-4B31-ADC8-12DB8D502ADF}" srcOrd="0" destOrd="0" presId="urn:microsoft.com/office/officeart/2018/2/layout/IconVerticalSolidList"/>
    <dgm:cxn modelId="{6A082C3C-5793-43EB-9F03-465193261038}" srcId="{AF3D7A87-3640-431C-AC31-8A3B80FAAE3B}" destId="{E1D0CA54-4823-440B-B887-5AA28AC8323C}" srcOrd="0" destOrd="0" parTransId="{ECDBB972-7569-447B-B60A-AA34435FD942}" sibTransId="{A09F252A-FAF9-49CC-ACF6-3EE69D4BF630}"/>
    <dgm:cxn modelId="{2FE76940-3DE2-4C55-BC1F-7AD8D8A0EA3B}" srcId="{AF3D7A87-3640-431C-AC31-8A3B80FAAE3B}" destId="{11934537-7BCA-4348-8B1B-4C4FA13A042F}" srcOrd="1" destOrd="0" parTransId="{FC44138C-4511-4B99-8DCD-66E0C9388B72}" sibTransId="{1C4DD573-F748-4566-84FE-8A3C911F2969}"/>
    <dgm:cxn modelId="{84F0ED43-DC98-4D30-A1EB-189F67522D55}" type="presOf" srcId="{0C42DB09-18F1-454D-8141-7AAC9075ECEC}" destId="{AFE96F40-3BA3-4F9D-BD7B-26DDBEE6AF75}" srcOrd="0" destOrd="0" presId="urn:microsoft.com/office/officeart/2018/2/layout/IconVerticalSolidList"/>
    <dgm:cxn modelId="{2527F365-96B5-4E37-8FC9-49D01105C637}" srcId="{AF3D7A87-3640-431C-AC31-8A3B80FAAE3B}" destId="{F872DD1C-BBB8-43CF-8528-6B95E132CD33}" srcOrd="3" destOrd="0" parTransId="{47D12A1C-144C-468B-BC57-3180610557A2}" sibTransId="{087893AB-DCCA-453A-B6F9-C4E25B986704}"/>
    <dgm:cxn modelId="{B39A116A-BE5C-4E0D-8811-65597E893466}" type="presOf" srcId="{11934537-7BCA-4348-8B1B-4C4FA13A042F}" destId="{6FCD2162-20AE-4187-828D-E509A1010695}" srcOrd="0" destOrd="0" presId="urn:microsoft.com/office/officeart/2018/2/layout/IconVerticalSolidList"/>
    <dgm:cxn modelId="{DDDB3255-88FB-40CE-ADDF-1A27C9CAC475}" type="presOf" srcId="{7E0C28A4-848D-41A0-A0FF-5220C338C1CB}" destId="{27BAF4B5-CA64-425A-A633-CA9FAB879E72}" srcOrd="0" destOrd="0" presId="urn:microsoft.com/office/officeart/2018/2/layout/IconVerticalSolidList"/>
    <dgm:cxn modelId="{3BE5E477-51FF-4929-9588-FD97747C1AB6}" type="presOf" srcId="{AF3D7A87-3640-431C-AC31-8A3B80FAAE3B}" destId="{8D680212-4734-4188-ADEA-8323A5C6B3B2}" srcOrd="0" destOrd="0" presId="urn:microsoft.com/office/officeart/2018/2/layout/IconVerticalSolidList"/>
    <dgm:cxn modelId="{48573AA6-D6A5-4831-BEE6-DB781C4A9759}" srcId="{AF3D7A87-3640-431C-AC31-8A3B80FAAE3B}" destId="{FC026A7F-8809-45A4-91F8-9058788ADF12}" srcOrd="4" destOrd="0" parTransId="{B8B3F7EB-708D-412E-BB2E-4B704F4BAEA0}" sibTransId="{FF7EFBF4-0098-41DD-BDD3-30D88150BE87}"/>
    <dgm:cxn modelId="{3A549CD6-3E1E-484D-BEC6-85F82B7B76E3}" srcId="{AF3D7A87-3640-431C-AC31-8A3B80FAAE3B}" destId="{7E0C28A4-848D-41A0-A0FF-5220C338C1CB}" srcOrd="2" destOrd="0" parTransId="{7541A2C8-F52D-4141-BD65-62A685C21CB5}" sibTransId="{62FA34F7-C091-4480-81B8-087CF0D27632}"/>
    <dgm:cxn modelId="{72D4D1F9-E866-4157-9644-1C47BEF99DC8}" srcId="{AF3D7A87-3640-431C-AC31-8A3B80FAAE3B}" destId="{0C42DB09-18F1-454D-8141-7AAC9075ECEC}" srcOrd="5" destOrd="0" parTransId="{6FF6B94F-4349-46AB-8237-68706B6339F9}" sibTransId="{3A52950F-FD1F-49A4-8C7E-1E146531D4BA}"/>
    <dgm:cxn modelId="{4F3965FB-CBEC-462C-B34F-F43D8A5E3BD2}" type="presOf" srcId="{FC026A7F-8809-45A4-91F8-9058788ADF12}" destId="{365F349F-1B52-42C0-AD19-8252DF2975EC}" srcOrd="0" destOrd="0" presId="urn:microsoft.com/office/officeart/2018/2/layout/IconVerticalSolidList"/>
    <dgm:cxn modelId="{D2950BA4-54AD-4317-9D38-FF8B6218C6A9}" type="presParOf" srcId="{8D680212-4734-4188-ADEA-8323A5C6B3B2}" destId="{070CD7CD-85B6-4FD3-BBA5-1CEF21F2647E}" srcOrd="0" destOrd="0" presId="urn:microsoft.com/office/officeart/2018/2/layout/IconVerticalSolidList"/>
    <dgm:cxn modelId="{EE9A3514-20A9-47D9-87B6-A407FBD9EC2D}" type="presParOf" srcId="{070CD7CD-85B6-4FD3-BBA5-1CEF21F2647E}" destId="{4AF91BAC-5124-4A7A-8B77-2A39F3CC1DFC}" srcOrd="0" destOrd="0" presId="urn:microsoft.com/office/officeart/2018/2/layout/IconVerticalSolidList"/>
    <dgm:cxn modelId="{E58D176B-C40F-462C-9DB6-8117949825D9}" type="presParOf" srcId="{070CD7CD-85B6-4FD3-BBA5-1CEF21F2647E}" destId="{E163C05F-D2D3-46F3-9920-998E507AA860}" srcOrd="1" destOrd="0" presId="urn:microsoft.com/office/officeart/2018/2/layout/IconVerticalSolidList"/>
    <dgm:cxn modelId="{3FE3EED2-F594-41FD-8BDD-2E3FA6F2DF74}" type="presParOf" srcId="{070CD7CD-85B6-4FD3-BBA5-1CEF21F2647E}" destId="{4BB67842-D97C-4A37-A4C9-EC839D20B1F8}" srcOrd="2" destOrd="0" presId="urn:microsoft.com/office/officeart/2018/2/layout/IconVerticalSolidList"/>
    <dgm:cxn modelId="{884ED990-C31D-44BA-902C-C88910D2A65E}" type="presParOf" srcId="{070CD7CD-85B6-4FD3-BBA5-1CEF21F2647E}" destId="{F2209CA9-BC4D-4289-A964-730CC7A118BE}" srcOrd="3" destOrd="0" presId="urn:microsoft.com/office/officeart/2018/2/layout/IconVerticalSolidList"/>
    <dgm:cxn modelId="{528CCE0C-4FF0-4B5C-908F-2E6A9017B7A4}" type="presParOf" srcId="{8D680212-4734-4188-ADEA-8323A5C6B3B2}" destId="{783A8D07-9B29-4884-8A0B-00805A880B23}" srcOrd="1" destOrd="0" presId="urn:microsoft.com/office/officeart/2018/2/layout/IconVerticalSolidList"/>
    <dgm:cxn modelId="{192FC31D-4DBB-46AB-952A-A3EA0D9CE587}" type="presParOf" srcId="{8D680212-4734-4188-ADEA-8323A5C6B3B2}" destId="{FAF79C84-1E6D-4928-9377-05E2A2772687}" srcOrd="2" destOrd="0" presId="urn:microsoft.com/office/officeart/2018/2/layout/IconVerticalSolidList"/>
    <dgm:cxn modelId="{96E8337C-BFD0-4823-9D7F-E5346E67D60B}" type="presParOf" srcId="{FAF79C84-1E6D-4928-9377-05E2A2772687}" destId="{D652BCA6-EA6B-41EA-B4F4-8ED4918BE25B}" srcOrd="0" destOrd="0" presId="urn:microsoft.com/office/officeart/2018/2/layout/IconVerticalSolidList"/>
    <dgm:cxn modelId="{BA4AFE85-9981-4974-A3CE-12F36CF8932F}" type="presParOf" srcId="{FAF79C84-1E6D-4928-9377-05E2A2772687}" destId="{FB982334-7FF4-40CA-8839-F58B849D24B0}" srcOrd="1" destOrd="0" presId="urn:microsoft.com/office/officeart/2018/2/layout/IconVerticalSolidList"/>
    <dgm:cxn modelId="{84F992D3-6952-4764-BB0E-67DCC1D821DC}" type="presParOf" srcId="{FAF79C84-1E6D-4928-9377-05E2A2772687}" destId="{DFE6C905-41B0-4574-82DB-4E1373FE2071}" srcOrd="2" destOrd="0" presId="urn:microsoft.com/office/officeart/2018/2/layout/IconVerticalSolidList"/>
    <dgm:cxn modelId="{FF6548D2-B47C-426C-B29A-787009FA8BC6}" type="presParOf" srcId="{FAF79C84-1E6D-4928-9377-05E2A2772687}" destId="{6FCD2162-20AE-4187-828D-E509A1010695}" srcOrd="3" destOrd="0" presId="urn:microsoft.com/office/officeart/2018/2/layout/IconVerticalSolidList"/>
    <dgm:cxn modelId="{0D18C57D-FA14-4A7E-B819-E03E9E4F2738}" type="presParOf" srcId="{8D680212-4734-4188-ADEA-8323A5C6B3B2}" destId="{0150BCF1-2D6B-44AD-B3BF-A94EA70550ED}" srcOrd="3" destOrd="0" presId="urn:microsoft.com/office/officeart/2018/2/layout/IconVerticalSolidList"/>
    <dgm:cxn modelId="{436BA2AC-B496-4298-92E8-4C51EE218A18}" type="presParOf" srcId="{8D680212-4734-4188-ADEA-8323A5C6B3B2}" destId="{745E3852-ABC3-4655-93C6-9358C351899C}" srcOrd="4" destOrd="0" presId="urn:microsoft.com/office/officeart/2018/2/layout/IconVerticalSolidList"/>
    <dgm:cxn modelId="{B44C8E04-2287-454E-AFA3-61DC9DE7329B}" type="presParOf" srcId="{745E3852-ABC3-4655-93C6-9358C351899C}" destId="{BAAEE344-33C7-4B34-833F-FB61CBDA78E8}" srcOrd="0" destOrd="0" presId="urn:microsoft.com/office/officeart/2018/2/layout/IconVerticalSolidList"/>
    <dgm:cxn modelId="{F78D3F48-E942-4B6E-A086-E304362C5A69}" type="presParOf" srcId="{745E3852-ABC3-4655-93C6-9358C351899C}" destId="{ED0300CE-89A2-4D41-AC85-9432968A9600}" srcOrd="1" destOrd="0" presId="urn:microsoft.com/office/officeart/2018/2/layout/IconVerticalSolidList"/>
    <dgm:cxn modelId="{54D3DA66-96DD-48BA-9C6F-AD68C7A669F8}" type="presParOf" srcId="{745E3852-ABC3-4655-93C6-9358C351899C}" destId="{1F3C951E-C0AB-44F1-BDA2-3FEA9231274E}" srcOrd="2" destOrd="0" presId="urn:microsoft.com/office/officeart/2018/2/layout/IconVerticalSolidList"/>
    <dgm:cxn modelId="{0A2CC33D-BD33-467D-8339-5475C92A2924}" type="presParOf" srcId="{745E3852-ABC3-4655-93C6-9358C351899C}" destId="{27BAF4B5-CA64-425A-A633-CA9FAB879E72}" srcOrd="3" destOrd="0" presId="urn:microsoft.com/office/officeart/2018/2/layout/IconVerticalSolidList"/>
    <dgm:cxn modelId="{F4323FD7-8B22-4F1D-8107-907C185ADE38}" type="presParOf" srcId="{8D680212-4734-4188-ADEA-8323A5C6B3B2}" destId="{791588F8-1FD4-415F-AB27-47082FB448D6}" srcOrd="5" destOrd="0" presId="urn:microsoft.com/office/officeart/2018/2/layout/IconVerticalSolidList"/>
    <dgm:cxn modelId="{16E534A1-2AFB-44F2-AAA3-A1103EB2EE24}" type="presParOf" srcId="{8D680212-4734-4188-ADEA-8323A5C6B3B2}" destId="{794F9057-BC93-4958-86BF-F57B2CB05A87}" srcOrd="6" destOrd="0" presId="urn:microsoft.com/office/officeart/2018/2/layout/IconVerticalSolidList"/>
    <dgm:cxn modelId="{D43194D6-D53C-4E19-9BE4-C300A5D97843}" type="presParOf" srcId="{794F9057-BC93-4958-86BF-F57B2CB05A87}" destId="{CF6E72C3-E5AC-4769-878A-5B09541D3E1A}" srcOrd="0" destOrd="0" presId="urn:microsoft.com/office/officeart/2018/2/layout/IconVerticalSolidList"/>
    <dgm:cxn modelId="{7623FC59-6C79-473D-A4A0-0D5DB23A9C8E}" type="presParOf" srcId="{794F9057-BC93-4958-86BF-F57B2CB05A87}" destId="{631C1B2B-ED39-448D-8F2D-09AD576087FB}" srcOrd="1" destOrd="0" presId="urn:microsoft.com/office/officeart/2018/2/layout/IconVerticalSolidList"/>
    <dgm:cxn modelId="{FE829B60-DC16-4839-9B7E-9CD02E499C9D}" type="presParOf" srcId="{794F9057-BC93-4958-86BF-F57B2CB05A87}" destId="{5D5F95F6-6DB5-4C86-B970-03D8E6600848}" srcOrd="2" destOrd="0" presId="urn:microsoft.com/office/officeart/2018/2/layout/IconVerticalSolidList"/>
    <dgm:cxn modelId="{61923F25-0124-445A-9FED-DF9B46FD42F9}" type="presParOf" srcId="{794F9057-BC93-4958-86BF-F57B2CB05A87}" destId="{DD221AAA-9F35-4B31-ADC8-12DB8D502ADF}" srcOrd="3" destOrd="0" presId="urn:microsoft.com/office/officeart/2018/2/layout/IconVerticalSolidList"/>
    <dgm:cxn modelId="{0B648989-9EA4-4292-B6CB-8A0A57190449}" type="presParOf" srcId="{8D680212-4734-4188-ADEA-8323A5C6B3B2}" destId="{2676B2B6-B950-47FA-8E4D-508ADE7C4974}" srcOrd="7" destOrd="0" presId="urn:microsoft.com/office/officeart/2018/2/layout/IconVerticalSolidList"/>
    <dgm:cxn modelId="{D564FD45-9F93-4399-8E80-B0D505363246}" type="presParOf" srcId="{8D680212-4734-4188-ADEA-8323A5C6B3B2}" destId="{4C9CD32C-BA75-4B22-AD21-F6A1FAF5463F}" srcOrd="8" destOrd="0" presId="urn:microsoft.com/office/officeart/2018/2/layout/IconVerticalSolidList"/>
    <dgm:cxn modelId="{FC6C3FD9-01F2-4F09-AE23-6CAA71B8BE0D}" type="presParOf" srcId="{4C9CD32C-BA75-4B22-AD21-F6A1FAF5463F}" destId="{AC4FB462-F152-42F3-9219-DB5A619A9C79}" srcOrd="0" destOrd="0" presId="urn:microsoft.com/office/officeart/2018/2/layout/IconVerticalSolidList"/>
    <dgm:cxn modelId="{1ABF62D6-4D6B-4BD6-8914-32BB2B5EE3B2}" type="presParOf" srcId="{4C9CD32C-BA75-4B22-AD21-F6A1FAF5463F}" destId="{03163D0B-D9A7-41B7-A26A-4BD2E3C0996A}" srcOrd="1" destOrd="0" presId="urn:microsoft.com/office/officeart/2018/2/layout/IconVerticalSolidList"/>
    <dgm:cxn modelId="{817D773E-A486-4D71-BBED-DC4B9277B921}" type="presParOf" srcId="{4C9CD32C-BA75-4B22-AD21-F6A1FAF5463F}" destId="{09E4AC7A-ECCA-4465-A641-20C22155C27D}" srcOrd="2" destOrd="0" presId="urn:microsoft.com/office/officeart/2018/2/layout/IconVerticalSolidList"/>
    <dgm:cxn modelId="{C6577694-2DF1-40D3-AEA1-2C10DB87AFFD}" type="presParOf" srcId="{4C9CD32C-BA75-4B22-AD21-F6A1FAF5463F}" destId="{365F349F-1B52-42C0-AD19-8252DF2975EC}" srcOrd="3" destOrd="0" presId="urn:microsoft.com/office/officeart/2018/2/layout/IconVerticalSolidList"/>
    <dgm:cxn modelId="{233F909A-4EE8-44F1-9BB7-B532FC6ACA79}" type="presParOf" srcId="{8D680212-4734-4188-ADEA-8323A5C6B3B2}" destId="{BDD5C480-98A2-48F6-B10C-5D124F97BF2F}" srcOrd="9" destOrd="0" presId="urn:microsoft.com/office/officeart/2018/2/layout/IconVerticalSolidList"/>
    <dgm:cxn modelId="{B5F31901-717C-490B-9BDF-6DA0F71D06B1}" type="presParOf" srcId="{8D680212-4734-4188-ADEA-8323A5C6B3B2}" destId="{94CE30D2-19A9-4284-A9AC-A72D972A635D}" srcOrd="10" destOrd="0" presId="urn:microsoft.com/office/officeart/2018/2/layout/IconVerticalSolidList"/>
    <dgm:cxn modelId="{E18313AD-00A5-4ACB-BDE7-757C5CA9A980}" type="presParOf" srcId="{94CE30D2-19A9-4284-A9AC-A72D972A635D}" destId="{4690AEEE-28D3-41AA-B343-2E87EAAB866D}" srcOrd="0" destOrd="0" presId="urn:microsoft.com/office/officeart/2018/2/layout/IconVerticalSolidList"/>
    <dgm:cxn modelId="{D3C38E50-519C-44E4-B891-DB6E713D1B68}" type="presParOf" srcId="{94CE30D2-19A9-4284-A9AC-A72D972A635D}" destId="{CA34D6C3-3AAB-45B7-B379-923DB6FBA1DA}" srcOrd="1" destOrd="0" presId="urn:microsoft.com/office/officeart/2018/2/layout/IconVerticalSolidList"/>
    <dgm:cxn modelId="{CB18F684-A01E-4B65-BE8F-004587673C93}" type="presParOf" srcId="{94CE30D2-19A9-4284-A9AC-A72D972A635D}" destId="{FD4C7E67-03F1-444C-A38E-3A1EB1A0420C}" srcOrd="2" destOrd="0" presId="urn:microsoft.com/office/officeart/2018/2/layout/IconVerticalSolidList"/>
    <dgm:cxn modelId="{466EB82D-BE83-4AB4-9142-71C0017068F4}" type="presParOf" srcId="{94CE30D2-19A9-4284-A9AC-A72D972A635D}" destId="{AFE96F40-3BA3-4F9D-BD7B-26DDBEE6AF7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BCD67C-CB8E-45EF-92C2-7949150E00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AFCE665-7958-428D-BFC4-1F1AEFF27FB8}">
      <dgm:prSet/>
      <dgm:spPr/>
      <dgm:t>
        <a:bodyPr/>
        <a:lstStyle/>
        <a:p>
          <a:r>
            <a:rPr lang="en-GB"/>
            <a:t>The first thing you need to do is summarise the question. </a:t>
          </a:r>
          <a:endParaRPr lang="en-US"/>
        </a:p>
      </dgm:t>
    </dgm:pt>
    <dgm:pt modelId="{C658F3E4-D7CB-46D9-856E-0038CEEBA833}" type="parTrans" cxnId="{33D69ED1-09DE-402B-8526-E703EA0D3030}">
      <dgm:prSet/>
      <dgm:spPr/>
      <dgm:t>
        <a:bodyPr/>
        <a:lstStyle/>
        <a:p>
          <a:endParaRPr lang="en-US"/>
        </a:p>
      </dgm:t>
    </dgm:pt>
    <dgm:pt modelId="{815D9876-4D49-4A1A-8CDD-D4FDE6F72365}" type="sibTrans" cxnId="{33D69ED1-09DE-402B-8526-E703EA0D3030}">
      <dgm:prSet/>
      <dgm:spPr/>
      <dgm:t>
        <a:bodyPr/>
        <a:lstStyle/>
        <a:p>
          <a:endParaRPr lang="en-US"/>
        </a:p>
      </dgm:t>
    </dgm:pt>
    <dgm:pt modelId="{B8C4BB84-BC48-486C-86EF-3C9CE3614734}">
      <dgm:prSet/>
      <dgm:spPr/>
      <dgm:t>
        <a:bodyPr/>
        <a:lstStyle/>
        <a:p>
          <a:r>
            <a:rPr lang="en-GB"/>
            <a:t>Do not simply copy and paste the scenario into your research plan. </a:t>
          </a:r>
          <a:endParaRPr lang="en-US"/>
        </a:p>
      </dgm:t>
    </dgm:pt>
    <dgm:pt modelId="{19966594-B73B-4A1A-B5D5-3851B593EFCA}" type="parTrans" cxnId="{CF56B057-59B5-4978-914D-37018BE5CABD}">
      <dgm:prSet/>
      <dgm:spPr/>
      <dgm:t>
        <a:bodyPr/>
        <a:lstStyle/>
        <a:p>
          <a:endParaRPr lang="en-US"/>
        </a:p>
      </dgm:t>
    </dgm:pt>
    <dgm:pt modelId="{FDBBF7AC-6EAC-4DF1-A264-265A6325E0A8}" type="sibTrans" cxnId="{CF56B057-59B5-4978-914D-37018BE5CABD}">
      <dgm:prSet/>
      <dgm:spPr/>
      <dgm:t>
        <a:bodyPr/>
        <a:lstStyle/>
        <a:p>
          <a:endParaRPr lang="en-US"/>
        </a:p>
      </dgm:t>
    </dgm:pt>
    <dgm:pt modelId="{67027989-E326-4373-85F8-06807A206659}" type="pres">
      <dgm:prSet presAssocID="{59BCD67C-CB8E-45EF-92C2-7949150E0014}" presName="linear" presStyleCnt="0">
        <dgm:presLayoutVars>
          <dgm:animLvl val="lvl"/>
          <dgm:resizeHandles val="exact"/>
        </dgm:presLayoutVars>
      </dgm:prSet>
      <dgm:spPr/>
    </dgm:pt>
    <dgm:pt modelId="{C9B611C4-F5A6-4319-9806-8ED55308EA04}" type="pres">
      <dgm:prSet presAssocID="{DAFCE665-7958-428D-BFC4-1F1AEFF27FB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2C77551-8E53-418E-8531-C85E1AEA7EE7}" type="pres">
      <dgm:prSet presAssocID="{815D9876-4D49-4A1A-8CDD-D4FDE6F72365}" presName="spacer" presStyleCnt="0"/>
      <dgm:spPr/>
    </dgm:pt>
    <dgm:pt modelId="{0439608C-3016-49A6-9965-D99A03493BF1}" type="pres">
      <dgm:prSet presAssocID="{B8C4BB84-BC48-486C-86EF-3C9CE361473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5267369-741B-4B88-8A51-E49DAE1A84D3}" type="presOf" srcId="{B8C4BB84-BC48-486C-86EF-3C9CE3614734}" destId="{0439608C-3016-49A6-9965-D99A03493BF1}" srcOrd="0" destOrd="0" presId="urn:microsoft.com/office/officeart/2005/8/layout/vList2"/>
    <dgm:cxn modelId="{CF56B057-59B5-4978-914D-37018BE5CABD}" srcId="{59BCD67C-CB8E-45EF-92C2-7949150E0014}" destId="{B8C4BB84-BC48-486C-86EF-3C9CE3614734}" srcOrd="1" destOrd="0" parTransId="{19966594-B73B-4A1A-B5D5-3851B593EFCA}" sibTransId="{FDBBF7AC-6EAC-4DF1-A264-265A6325E0A8}"/>
    <dgm:cxn modelId="{C2BFEB91-B5E4-4926-AE4D-781C7A5F270C}" type="presOf" srcId="{59BCD67C-CB8E-45EF-92C2-7949150E0014}" destId="{67027989-E326-4373-85F8-06807A206659}" srcOrd="0" destOrd="0" presId="urn:microsoft.com/office/officeart/2005/8/layout/vList2"/>
    <dgm:cxn modelId="{752ABBC2-4D9E-4E9A-8DF2-53AE7A502BF8}" type="presOf" srcId="{DAFCE665-7958-428D-BFC4-1F1AEFF27FB8}" destId="{C9B611C4-F5A6-4319-9806-8ED55308EA04}" srcOrd="0" destOrd="0" presId="urn:microsoft.com/office/officeart/2005/8/layout/vList2"/>
    <dgm:cxn modelId="{33D69ED1-09DE-402B-8526-E703EA0D3030}" srcId="{59BCD67C-CB8E-45EF-92C2-7949150E0014}" destId="{DAFCE665-7958-428D-BFC4-1F1AEFF27FB8}" srcOrd="0" destOrd="0" parTransId="{C658F3E4-D7CB-46D9-856E-0038CEEBA833}" sibTransId="{815D9876-4D49-4A1A-8CDD-D4FDE6F72365}"/>
    <dgm:cxn modelId="{473A5436-969D-4BBF-A7F4-8D984FD5937E}" type="presParOf" srcId="{67027989-E326-4373-85F8-06807A206659}" destId="{C9B611C4-F5A6-4319-9806-8ED55308EA04}" srcOrd="0" destOrd="0" presId="urn:microsoft.com/office/officeart/2005/8/layout/vList2"/>
    <dgm:cxn modelId="{2D2158AA-3748-4E69-A212-ECE7EDDF7153}" type="presParOf" srcId="{67027989-E326-4373-85F8-06807A206659}" destId="{92C77551-8E53-418E-8531-C85E1AEA7EE7}" srcOrd="1" destOrd="0" presId="urn:microsoft.com/office/officeart/2005/8/layout/vList2"/>
    <dgm:cxn modelId="{60842F77-D1E8-44A2-9AA8-35D7E2D47B3A}" type="presParOf" srcId="{67027989-E326-4373-85F8-06807A206659}" destId="{0439608C-3016-49A6-9965-D99A03493BF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8DEF04-D87C-4374-973E-B797ED9B35A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2BA2D4A-3665-4CD0-A66D-E5D1991E9FD4}">
      <dgm:prSet/>
      <dgm:spPr/>
      <dgm:t>
        <a:bodyPr/>
        <a:lstStyle/>
        <a:p>
          <a:r>
            <a:rPr lang="en-GB"/>
            <a:t>Looking at the scenario, we question and pick it apart. </a:t>
          </a:r>
          <a:endParaRPr lang="en-US"/>
        </a:p>
      </dgm:t>
    </dgm:pt>
    <dgm:pt modelId="{15C935F3-554A-41A0-AEA7-47E2AE6CFABA}" type="parTrans" cxnId="{5A9E24E1-7CE3-448B-9C63-E50ED7314257}">
      <dgm:prSet/>
      <dgm:spPr/>
      <dgm:t>
        <a:bodyPr/>
        <a:lstStyle/>
        <a:p>
          <a:endParaRPr lang="en-US"/>
        </a:p>
      </dgm:t>
    </dgm:pt>
    <dgm:pt modelId="{8F35AA38-C2E1-476D-AAED-FBD13CFAA09E}" type="sibTrans" cxnId="{5A9E24E1-7CE3-448B-9C63-E50ED7314257}">
      <dgm:prSet/>
      <dgm:spPr/>
      <dgm:t>
        <a:bodyPr/>
        <a:lstStyle/>
        <a:p>
          <a:endParaRPr lang="en-US"/>
        </a:p>
      </dgm:t>
    </dgm:pt>
    <dgm:pt modelId="{D9820211-2652-4C4F-B413-C9F68A810FD0}">
      <dgm:prSet/>
      <dgm:spPr/>
      <dgm:t>
        <a:bodyPr/>
        <a:lstStyle/>
        <a:p>
          <a:r>
            <a:rPr lang="en-GB"/>
            <a:t>Looking at who; what; when; where; why. </a:t>
          </a:r>
          <a:endParaRPr lang="en-US"/>
        </a:p>
      </dgm:t>
    </dgm:pt>
    <dgm:pt modelId="{E3F5F22E-9F8D-4207-A4D2-909DE81FB9EE}" type="parTrans" cxnId="{41554D66-FDC3-49AD-88A7-E1DC1B1FB25C}">
      <dgm:prSet/>
      <dgm:spPr/>
      <dgm:t>
        <a:bodyPr/>
        <a:lstStyle/>
        <a:p>
          <a:endParaRPr lang="en-US"/>
        </a:p>
      </dgm:t>
    </dgm:pt>
    <dgm:pt modelId="{67ADD345-9466-4DC8-B1B2-F12F7586EA65}" type="sibTrans" cxnId="{41554D66-FDC3-49AD-88A7-E1DC1B1FB25C}">
      <dgm:prSet/>
      <dgm:spPr/>
      <dgm:t>
        <a:bodyPr/>
        <a:lstStyle/>
        <a:p>
          <a:endParaRPr lang="en-US"/>
        </a:p>
      </dgm:t>
    </dgm:pt>
    <dgm:pt modelId="{FAE54984-5D70-462B-8838-5583E28317E0}">
      <dgm:prSet/>
      <dgm:spPr/>
      <dgm:t>
        <a:bodyPr/>
        <a:lstStyle/>
        <a:p>
          <a:r>
            <a:rPr lang="en-GB"/>
            <a:t>You need to create smaller questions/ objectives. </a:t>
          </a:r>
          <a:endParaRPr lang="en-US"/>
        </a:p>
      </dgm:t>
    </dgm:pt>
    <dgm:pt modelId="{B1021E03-86F0-4B73-85C8-877643BBBA77}" type="parTrans" cxnId="{88FC1352-CF9B-4216-8FE8-955219EF775D}">
      <dgm:prSet/>
      <dgm:spPr/>
      <dgm:t>
        <a:bodyPr/>
        <a:lstStyle/>
        <a:p>
          <a:endParaRPr lang="en-US"/>
        </a:p>
      </dgm:t>
    </dgm:pt>
    <dgm:pt modelId="{A4747452-6225-41BD-8299-44C86707C00D}" type="sibTrans" cxnId="{88FC1352-CF9B-4216-8FE8-955219EF775D}">
      <dgm:prSet/>
      <dgm:spPr/>
      <dgm:t>
        <a:bodyPr/>
        <a:lstStyle/>
        <a:p>
          <a:endParaRPr lang="en-US"/>
        </a:p>
      </dgm:t>
    </dgm:pt>
    <dgm:pt modelId="{21E02AC3-03BA-4E85-9499-19879A039D8B}" type="pres">
      <dgm:prSet presAssocID="{828DEF04-D87C-4374-973E-B797ED9B35AA}" presName="root" presStyleCnt="0">
        <dgm:presLayoutVars>
          <dgm:dir/>
          <dgm:resizeHandles val="exact"/>
        </dgm:presLayoutVars>
      </dgm:prSet>
      <dgm:spPr/>
    </dgm:pt>
    <dgm:pt modelId="{85FA4212-749C-4308-BB49-1F3A62C4E628}" type="pres">
      <dgm:prSet presAssocID="{42BA2D4A-3665-4CD0-A66D-E5D1991E9FD4}" presName="compNode" presStyleCnt="0"/>
      <dgm:spPr/>
    </dgm:pt>
    <dgm:pt modelId="{2433B15E-2DB8-42DB-98BE-151F703F6309}" type="pres">
      <dgm:prSet presAssocID="{42BA2D4A-3665-4CD0-A66D-E5D1991E9FD4}" presName="bgRect" presStyleLbl="bgShp" presStyleIdx="0" presStyleCnt="3"/>
      <dgm:spPr/>
    </dgm:pt>
    <dgm:pt modelId="{C73AABF5-4336-4D83-B074-01E250576368}" type="pres">
      <dgm:prSet presAssocID="{42BA2D4A-3665-4CD0-A66D-E5D1991E9FD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BF5FCB27-E05A-46A5-AE0F-1596A6D79E70}" type="pres">
      <dgm:prSet presAssocID="{42BA2D4A-3665-4CD0-A66D-E5D1991E9FD4}" presName="spaceRect" presStyleCnt="0"/>
      <dgm:spPr/>
    </dgm:pt>
    <dgm:pt modelId="{1A83BF5C-36BA-4ACF-8E60-EA93CA6CDF4E}" type="pres">
      <dgm:prSet presAssocID="{42BA2D4A-3665-4CD0-A66D-E5D1991E9FD4}" presName="parTx" presStyleLbl="revTx" presStyleIdx="0" presStyleCnt="3">
        <dgm:presLayoutVars>
          <dgm:chMax val="0"/>
          <dgm:chPref val="0"/>
        </dgm:presLayoutVars>
      </dgm:prSet>
      <dgm:spPr/>
    </dgm:pt>
    <dgm:pt modelId="{E747F28A-A09D-4CFA-B525-3B10D47D0BA1}" type="pres">
      <dgm:prSet presAssocID="{8F35AA38-C2E1-476D-AAED-FBD13CFAA09E}" presName="sibTrans" presStyleCnt="0"/>
      <dgm:spPr/>
    </dgm:pt>
    <dgm:pt modelId="{51358691-0FDA-4E14-BDCC-B644F885D681}" type="pres">
      <dgm:prSet presAssocID="{D9820211-2652-4C4F-B413-C9F68A810FD0}" presName="compNode" presStyleCnt="0"/>
      <dgm:spPr/>
    </dgm:pt>
    <dgm:pt modelId="{1E88C281-E565-4C8E-ACD0-2E5AA179F5A3}" type="pres">
      <dgm:prSet presAssocID="{D9820211-2652-4C4F-B413-C9F68A810FD0}" presName="bgRect" presStyleLbl="bgShp" presStyleIdx="1" presStyleCnt="3"/>
      <dgm:spPr/>
    </dgm:pt>
    <dgm:pt modelId="{56CFC643-C6B9-48ED-975B-4E2936A642A6}" type="pres">
      <dgm:prSet presAssocID="{D9820211-2652-4C4F-B413-C9F68A810FD0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32C018CE-DF02-4F15-810C-7B313DA4702C}" type="pres">
      <dgm:prSet presAssocID="{D9820211-2652-4C4F-B413-C9F68A810FD0}" presName="spaceRect" presStyleCnt="0"/>
      <dgm:spPr/>
    </dgm:pt>
    <dgm:pt modelId="{4C040CF7-CDE5-4BEC-A60F-1318DA2A4844}" type="pres">
      <dgm:prSet presAssocID="{D9820211-2652-4C4F-B413-C9F68A810FD0}" presName="parTx" presStyleLbl="revTx" presStyleIdx="1" presStyleCnt="3">
        <dgm:presLayoutVars>
          <dgm:chMax val="0"/>
          <dgm:chPref val="0"/>
        </dgm:presLayoutVars>
      </dgm:prSet>
      <dgm:spPr/>
    </dgm:pt>
    <dgm:pt modelId="{F093A395-FAA8-4E5C-A1A9-3247F02CC4EC}" type="pres">
      <dgm:prSet presAssocID="{67ADD345-9466-4DC8-B1B2-F12F7586EA65}" presName="sibTrans" presStyleCnt="0"/>
      <dgm:spPr/>
    </dgm:pt>
    <dgm:pt modelId="{8596BC09-C198-45F7-86FE-E2B66D175844}" type="pres">
      <dgm:prSet presAssocID="{FAE54984-5D70-462B-8838-5583E28317E0}" presName="compNode" presStyleCnt="0"/>
      <dgm:spPr/>
    </dgm:pt>
    <dgm:pt modelId="{91547EBF-F167-47A6-925B-59B32FA883EA}" type="pres">
      <dgm:prSet presAssocID="{FAE54984-5D70-462B-8838-5583E28317E0}" presName="bgRect" presStyleLbl="bgShp" presStyleIdx="2" presStyleCnt="3"/>
      <dgm:spPr/>
    </dgm:pt>
    <dgm:pt modelId="{0C1DBE01-CCB0-4A1E-9ACC-18C6736BCE71}" type="pres">
      <dgm:prSet presAssocID="{FAE54984-5D70-462B-8838-5583E28317E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DC97879D-E3E7-4494-A1D5-8D3239654FEB}" type="pres">
      <dgm:prSet presAssocID="{FAE54984-5D70-462B-8838-5583E28317E0}" presName="spaceRect" presStyleCnt="0"/>
      <dgm:spPr/>
    </dgm:pt>
    <dgm:pt modelId="{A8E00168-A03F-4CF8-AFFD-82DD64D46C46}" type="pres">
      <dgm:prSet presAssocID="{FAE54984-5D70-462B-8838-5583E28317E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5896F2F-4A6F-4875-AFC4-5B1EDC9AFFF6}" type="presOf" srcId="{FAE54984-5D70-462B-8838-5583E28317E0}" destId="{A8E00168-A03F-4CF8-AFFD-82DD64D46C46}" srcOrd="0" destOrd="0" presId="urn:microsoft.com/office/officeart/2018/2/layout/IconVerticalSolidList"/>
    <dgm:cxn modelId="{8670F55F-7860-4FB5-B0CC-AD1BDBE0C328}" type="presOf" srcId="{828DEF04-D87C-4374-973E-B797ED9B35AA}" destId="{21E02AC3-03BA-4E85-9499-19879A039D8B}" srcOrd="0" destOrd="0" presId="urn:microsoft.com/office/officeart/2018/2/layout/IconVerticalSolidList"/>
    <dgm:cxn modelId="{41554D66-FDC3-49AD-88A7-E1DC1B1FB25C}" srcId="{828DEF04-D87C-4374-973E-B797ED9B35AA}" destId="{D9820211-2652-4C4F-B413-C9F68A810FD0}" srcOrd="1" destOrd="0" parTransId="{E3F5F22E-9F8D-4207-A4D2-909DE81FB9EE}" sibTransId="{67ADD345-9466-4DC8-B1B2-F12F7586EA65}"/>
    <dgm:cxn modelId="{88FC1352-CF9B-4216-8FE8-955219EF775D}" srcId="{828DEF04-D87C-4374-973E-B797ED9B35AA}" destId="{FAE54984-5D70-462B-8838-5583E28317E0}" srcOrd="2" destOrd="0" parTransId="{B1021E03-86F0-4B73-85C8-877643BBBA77}" sibTransId="{A4747452-6225-41BD-8299-44C86707C00D}"/>
    <dgm:cxn modelId="{9D885F5A-D59F-4825-BF62-4E81482CB77A}" type="presOf" srcId="{42BA2D4A-3665-4CD0-A66D-E5D1991E9FD4}" destId="{1A83BF5C-36BA-4ACF-8E60-EA93CA6CDF4E}" srcOrd="0" destOrd="0" presId="urn:microsoft.com/office/officeart/2018/2/layout/IconVerticalSolidList"/>
    <dgm:cxn modelId="{0B7C369F-3D20-498F-9413-82E08CFEAA46}" type="presOf" srcId="{D9820211-2652-4C4F-B413-C9F68A810FD0}" destId="{4C040CF7-CDE5-4BEC-A60F-1318DA2A4844}" srcOrd="0" destOrd="0" presId="urn:microsoft.com/office/officeart/2018/2/layout/IconVerticalSolidList"/>
    <dgm:cxn modelId="{5A9E24E1-7CE3-448B-9C63-E50ED7314257}" srcId="{828DEF04-D87C-4374-973E-B797ED9B35AA}" destId="{42BA2D4A-3665-4CD0-A66D-E5D1991E9FD4}" srcOrd="0" destOrd="0" parTransId="{15C935F3-554A-41A0-AEA7-47E2AE6CFABA}" sibTransId="{8F35AA38-C2E1-476D-AAED-FBD13CFAA09E}"/>
    <dgm:cxn modelId="{183B8AB7-46C4-4DC2-90DE-A18824FCFD5C}" type="presParOf" srcId="{21E02AC3-03BA-4E85-9499-19879A039D8B}" destId="{85FA4212-749C-4308-BB49-1F3A62C4E628}" srcOrd="0" destOrd="0" presId="urn:microsoft.com/office/officeart/2018/2/layout/IconVerticalSolidList"/>
    <dgm:cxn modelId="{297D9A78-7972-424C-939A-ADCFF66C09E2}" type="presParOf" srcId="{85FA4212-749C-4308-BB49-1F3A62C4E628}" destId="{2433B15E-2DB8-42DB-98BE-151F703F6309}" srcOrd="0" destOrd="0" presId="urn:microsoft.com/office/officeart/2018/2/layout/IconVerticalSolidList"/>
    <dgm:cxn modelId="{469313D2-5C6D-4776-B1D9-BC70402BB166}" type="presParOf" srcId="{85FA4212-749C-4308-BB49-1F3A62C4E628}" destId="{C73AABF5-4336-4D83-B074-01E250576368}" srcOrd="1" destOrd="0" presId="urn:microsoft.com/office/officeart/2018/2/layout/IconVerticalSolidList"/>
    <dgm:cxn modelId="{D351B52D-33F0-44BC-AF43-1838F9C1DB5B}" type="presParOf" srcId="{85FA4212-749C-4308-BB49-1F3A62C4E628}" destId="{BF5FCB27-E05A-46A5-AE0F-1596A6D79E70}" srcOrd="2" destOrd="0" presId="urn:microsoft.com/office/officeart/2018/2/layout/IconVerticalSolidList"/>
    <dgm:cxn modelId="{0CB27086-6BFB-4F47-84A2-C15DECFF2A5B}" type="presParOf" srcId="{85FA4212-749C-4308-BB49-1F3A62C4E628}" destId="{1A83BF5C-36BA-4ACF-8E60-EA93CA6CDF4E}" srcOrd="3" destOrd="0" presId="urn:microsoft.com/office/officeart/2018/2/layout/IconVerticalSolidList"/>
    <dgm:cxn modelId="{DABDFB14-E3C2-44A1-AD54-C4AA5EF53190}" type="presParOf" srcId="{21E02AC3-03BA-4E85-9499-19879A039D8B}" destId="{E747F28A-A09D-4CFA-B525-3B10D47D0BA1}" srcOrd="1" destOrd="0" presId="urn:microsoft.com/office/officeart/2018/2/layout/IconVerticalSolidList"/>
    <dgm:cxn modelId="{5BBE7F4B-6596-4105-80A5-3F7ED05E484A}" type="presParOf" srcId="{21E02AC3-03BA-4E85-9499-19879A039D8B}" destId="{51358691-0FDA-4E14-BDCC-B644F885D681}" srcOrd="2" destOrd="0" presId="urn:microsoft.com/office/officeart/2018/2/layout/IconVerticalSolidList"/>
    <dgm:cxn modelId="{DABB1B72-69F0-43F5-A9B3-E3B6973744AD}" type="presParOf" srcId="{51358691-0FDA-4E14-BDCC-B644F885D681}" destId="{1E88C281-E565-4C8E-ACD0-2E5AA179F5A3}" srcOrd="0" destOrd="0" presId="urn:microsoft.com/office/officeart/2018/2/layout/IconVerticalSolidList"/>
    <dgm:cxn modelId="{FD7D465C-CC2E-44F1-B973-221BEE54B3A0}" type="presParOf" srcId="{51358691-0FDA-4E14-BDCC-B644F885D681}" destId="{56CFC643-C6B9-48ED-975B-4E2936A642A6}" srcOrd="1" destOrd="0" presId="urn:microsoft.com/office/officeart/2018/2/layout/IconVerticalSolidList"/>
    <dgm:cxn modelId="{776D477D-8D05-4030-AF17-336423CE7F97}" type="presParOf" srcId="{51358691-0FDA-4E14-BDCC-B644F885D681}" destId="{32C018CE-DF02-4F15-810C-7B313DA4702C}" srcOrd="2" destOrd="0" presId="urn:microsoft.com/office/officeart/2018/2/layout/IconVerticalSolidList"/>
    <dgm:cxn modelId="{E6BF0810-EEA0-4B29-8E88-03056FD7CD7C}" type="presParOf" srcId="{51358691-0FDA-4E14-BDCC-B644F885D681}" destId="{4C040CF7-CDE5-4BEC-A60F-1318DA2A4844}" srcOrd="3" destOrd="0" presId="urn:microsoft.com/office/officeart/2018/2/layout/IconVerticalSolidList"/>
    <dgm:cxn modelId="{D853B915-C74E-42CF-A6B7-4AFFDC405E05}" type="presParOf" srcId="{21E02AC3-03BA-4E85-9499-19879A039D8B}" destId="{F093A395-FAA8-4E5C-A1A9-3247F02CC4EC}" srcOrd="3" destOrd="0" presId="urn:microsoft.com/office/officeart/2018/2/layout/IconVerticalSolidList"/>
    <dgm:cxn modelId="{ACBCCB70-EECA-4225-B181-BCFC68BB8C07}" type="presParOf" srcId="{21E02AC3-03BA-4E85-9499-19879A039D8B}" destId="{8596BC09-C198-45F7-86FE-E2B66D175844}" srcOrd="4" destOrd="0" presId="urn:microsoft.com/office/officeart/2018/2/layout/IconVerticalSolidList"/>
    <dgm:cxn modelId="{7999A953-CB98-4199-995C-A9F4743A7F2E}" type="presParOf" srcId="{8596BC09-C198-45F7-86FE-E2B66D175844}" destId="{91547EBF-F167-47A6-925B-59B32FA883EA}" srcOrd="0" destOrd="0" presId="urn:microsoft.com/office/officeart/2018/2/layout/IconVerticalSolidList"/>
    <dgm:cxn modelId="{C7194CA8-9859-4233-8746-23F9C4B16313}" type="presParOf" srcId="{8596BC09-C198-45F7-86FE-E2B66D175844}" destId="{0C1DBE01-CCB0-4A1E-9ACC-18C6736BCE71}" srcOrd="1" destOrd="0" presId="urn:microsoft.com/office/officeart/2018/2/layout/IconVerticalSolidList"/>
    <dgm:cxn modelId="{D5767152-3EA2-4867-90F9-1DAB2F14F93E}" type="presParOf" srcId="{8596BC09-C198-45F7-86FE-E2B66D175844}" destId="{DC97879D-E3E7-4494-A1D5-8D3239654FEB}" srcOrd="2" destOrd="0" presId="urn:microsoft.com/office/officeart/2018/2/layout/IconVerticalSolidList"/>
    <dgm:cxn modelId="{0EBFF733-11FC-419E-BE2B-159067DC6E70}" type="presParOf" srcId="{8596BC09-C198-45F7-86FE-E2B66D175844}" destId="{A8E00168-A03F-4CF8-AFFD-82DD64D46C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EB29C37-E918-43CD-988A-7CC0FBA4F492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0AA5182-4614-41B6-BD13-DFB34DEEB95D}">
      <dgm:prSet/>
      <dgm:spPr/>
      <dgm:t>
        <a:bodyPr/>
        <a:lstStyle/>
        <a:p>
          <a:r>
            <a:rPr lang="en-GB"/>
            <a:t>Define the area of law in which it relates to. </a:t>
          </a:r>
          <a:endParaRPr lang="en-US"/>
        </a:p>
      </dgm:t>
    </dgm:pt>
    <dgm:pt modelId="{5F86D459-5395-4C88-B835-B5FA9BBEE922}" type="parTrans" cxnId="{B4A509D9-09DB-4071-9056-D4221F3665C9}">
      <dgm:prSet/>
      <dgm:spPr/>
      <dgm:t>
        <a:bodyPr/>
        <a:lstStyle/>
        <a:p>
          <a:endParaRPr lang="en-US"/>
        </a:p>
      </dgm:t>
    </dgm:pt>
    <dgm:pt modelId="{8E6FE6FC-2055-42D6-A243-FBFFF42D51F1}" type="sibTrans" cxnId="{B4A509D9-09DB-4071-9056-D4221F3665C9}">
      <dgm:prSet/>
      <dgm:spPr/>
      <dgm:t>
        <a:bodyPr/>
        <a:lstStyle/>
        <a:p>
          <a:endParaRPr lang="en-US"/>
        </a:p>
      </dgm:t>
    </dgm:pt>
    <dgm:pt modelId="{FBE40314-3431-4927-A616-35D78D77B897}">
      <dgm:prSet/>
      <dgm:spPr/>
      <dgm:t>
        <a:bodyPr/>
        <a:lstStyle/>
        <a:p>
          <a:r>
            <a:rPr lang="en-GB"/>
            <a:t>This will guide you as to your sources for your research. </a:t>
          </a:r>
          <a:endParaRPr lang="en-US"/>
        </a:p>
      </dgm:t>
    </dgm:pt>
    <dgm:pt modelId="{5B4FC4DB-8F29-4F48-B6E2-9F2A5F11161C}" type="parTrans" cxnId="{85FAB3CC-319F-4453-B7D1-80C984849051}">
      <dgm:prSet/>
      <dgm:spPr/>
      <dgm:t>
        <a:bodyPr/>
        <a:lstStyle/>
        <a:p>
          <a:endParaRPr lang="en-US"/>
        </a:p>
      </dgm:t>
    </dgm:pt>
    <dgm:pt modelId="{ECA92326-DA8C-49D0-A521-A3A5B255AEDA}" type="sibTrans" cxnId="{85FAB3CC-319F-4453-B7D1-80C984849051}">
      <dgm:prSet/>
      <dgm:spPr/>
      <dgm:t>
        <a:bodyPr/>
        <a:lstStyle/>
        <a:p>
          <a:endParaRPr lang="en-US"/>
        </a:p>
      </dgm:t>
    </dgm:pt>
    <dgm:pt modelId="{305408E6-91C2-4DBD-A786-72086E877E9E}" type="pres">
      <dgm:prSet presAssocID="{6EB29C37-E918-43CD-988A-7CC0FBA4F49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EC5C158-6213-4672-A9FE-FDFFBD6475C6}" type="pres">
      <dgm:prSet presAssocID="{D0AA5182-4614-41B6-BD13-DFB34DEEB95D}" presName="hierRoot1" presStyleCnt="0"/>
      <dgm:spPr/>
    </dgm:pt>
    <dgm:pt modelId="{BA33DD14-C507-4F9E-8D9C-31386514E739}" type="pres">
      <dgm:prSet presAssocID="{D0AA5182-4614-41B6-BD13-DFB34DEEB95D}" presName="composite" presStyleCnt="0"/>
      <dgm:spPr/>
    </dgm:pt>
    <dgm:pt modelId="{E9D6A195-EACC-42DF-AABF-7A8BAAF71829}" type="pres">
      <dgm:prSet presAssocID="{D0AA5182-4614-41B6-BD13-DFB34DEEB95D}" presName="background" presStyleLbl="node0" presStyleIdx="0" presStyleCnt="2"/>
      <dgm:spPr/>
    </dgm:pt>
    <dgm:pt modelId="{C34C7DB6-ED96-4DF3-B9BE-8168B9F00468}" type="pres">
      <dgm:prSet presAssocID="{D0AA5182-4614-41B6-BD13-DFB34DEEB95D}" presName="text" presStyleLbl="fgAcc0" presStyleIdx="0" presStyleCnt="2">
        <dgm:presLayoutVars>
          <dgm:chPref val="3"/>
        </dgm:presLayoutVars>
      </dgm:prSet>
      <dgm:spPr/>
    </dgm:pt>
    <dgm:pt modelId="{EF69F685-BC0B-4202-8476-BC4454E3A862}" type="pres">
      <dgm:prSet presAssocID="{D0AA5182-4614-41B6-BD13-DFB34DEEB95D}" presName="hierChild2" presStyleCnt="0"/>
      <dgm:spPr/>
    </dgm:pt>
    <dgm:pt modelId="{F2496D6E-315E-49EE-A294-FB869B7B9A1D}" type="pres">
      <dgm:prSet presAssocID="{FBE40314-3431-4927-A616-35D78D77B897}" presName="hierRoot1" presStyleCnt="0"/>
      <dgm:spPr/>
    </dgm:pt>
    <dgm:pt modelId="{748B6224-7CC4-48E3-965D-C8AFFEDD89B2}" type="pres">
      <dgm:prSet presAssocID="{FBE40314-3431-4927-A616-35D78D77B897}" presName="composite" presStyleCnt="0"/>
      <dgm:spPr/>
    </dgm:pt>
    <dgm:pt modelId="{B0DB92F3-7673-496C-B8B8-29ECFDECCFD7}" type="pres">
      <dgm:prSet presAssocID="{FBE40314-3431-4927-A616-35D78D77B897}" presName="background" presStyleLbl="node0" presStyleIdx="1" presStyleCnt="2"/>
      <dgm:spPr/>
    </dgm:pt>
    <dgm:pt modelId="{D0297F16-74FF-4716-BF0B-465A83C4E869}" type="pres">
      <dgm:prSet presAssocID="{FBE40314-3431-4927-A616-35D78D77B897}" presName="text" presStyleLbl="fgAcc0" presStyleIdx="1" presStyleCnt="2">
        <dgm:presLayoutVars>
          <dgm:chPref val="3"/>
        </dgm:presLayoutVars>
      </dgm:prSet>
      <dgm:spPr/>
    </dgm:pt>
    <dgm:pt modelId="{12E8D884-116E-4776-BF63-221B9AF5F87A}" type="pres">
      <dgm:prSet presAssocID="{FBE40314-3431-4927-A616-35D78D77B897}" presName="hierChild2" presStyleCnt="0"/>
      <dgm:spPr/>
    </dgm:pt>
  </dgm:ptLst>
  <dgm:cxnLst>
    <dgm:cxn modelId="{607E42C5-E54F-458A-833F-2C8AB108F2B8}" type="presOf" srcId="{FBE40314-3431-4927-A616-35D78D77B897}" destId="{D0297F16-74FF-4716-BF0B-465A83C4E869}" srcOrd="0" destOrd="0" presId="urn:microsoft.com/office/officeart/2005/8/layout/hierarchy1"/>
    <dgm:cxn modelId="{85FAB3CC-319F-4453-B7D1-80C984849051}" srcId="{6EB29C37-E918-43CD-988A-7CC0FBA4F492}" destId="{FBE40314-3431-4927-A616-35D78D77B897}" srcOrd="1" destOrd="0" parTransId="{5B4FC4DB-8F29-4F48-B6E2-9F2A5F11161C}" sibTransId="{ECA92326-DA8C-49D0-A521-A3A5B255AEDA}"/>
    <dgm:cxn modelId="{1CB67BD0-0934-4D4C-BBB6-004C956A4F4E}" type="presOf" srcId="{6EB29C37-E918-43CD-988A-7CC0FBA4F492}" destId="{305408E6-91C2-4DBD-A786-72086E877E9E}" srcOrd="0" destOrd="0" presId="urn:microsoft.com/office/officeart/2005/8/layout/hierarchy1"/>
    <dgm:cxn modelId="{1ACC3FD2-8066-41C9-9F9A-311BF349945F}" type="presOf" srcId="{D0AA5182-4614-41B6-BD13-DFB34DEEB95D}" destId="{C34C7DB6-ED96-4DF3-B9BE-8168B9F00468}" srcOrd="0" destOrd="0" presId="urn:microsoft.com/office/officeart/2005/8/layout/hierarchy1"/>
    <dgm:cxn modelId="{B4A509D9-09DB-4071-9056-D4221F3665C9}" srcId="{6EB29C37-E918-43CD-988A-7CC0FBA4F492}" destId="{D0AA5182-4614-41B6-BD13-DFB34DEEB95D}" srcOrd="0" destOrd="0" parTransId="{5F86D459-5395-4C88-B835-B5FA9BBEE922}" sibTransId="{8E6FE6FC-2055-42D6-A243-FBFFF42D51F1}"/>
    <dgm:cxn modelId="{4F03BC82-8EC4-49A2-8B0E-1AFB04E7D1C9}" type="presParOf" srcId="{305408E6-91C2-4DBD-A786-72086E877E9E}" destId="{CEC5C158-6213-4672-A9FE-FDFFBD6475C6}" srcOrd="0" destOrd="0" presId="urn:microsoft.com/office/officeart/2005/8/layout/hierarchy1"/>
    <dgm:cxn modelId="{CDE76B6C-3485-464B-82FA-D94A30231637}" type="presParOf" srcId="{CEC5C158-6213-4672-A9FE-FDFFBD6475C6}" destId="{BA33DD14-C507-4F9E-8D9C-31386514E739}" srcOrd="0" destOrd="0" presId="urn:microsoft.com/office/officeart/2005/8/layout/hierarchy1"/>
    <dgm:cxn modelId="{4661E9E0-CDC9-4825-9EA5-FBCF6A18533D}" type="presParOf" srcId="{BA33DD14-C507-4F9E-8D9C-31386514E739}" destId="{E9D6A195-EACC-42DF-AABF-7A8BAAF71829}" srcOrd="0" destOrd="0" presId="urn:microsoft.com/office/officeart/2005/8/layout/hierarchy1"/>
    <dgm:cxn modelId="{511999AE-630A-437E-BFE1-AE11B48D76A2}" type="presParOf" srcId="{BA33DD14-C507-4F9E-8D9C-31386514E739}" destId="{C34C7DB6-ED96-4DF3-B9BE-8168B9F00468}" srcOrd="1" destOrd="0" presId="urn:microsoft.com/office/officeart/2005/8/layout/hierarchy1"/>
    <dgm:cxn modelId="{7E7CC390-623A-4E2A-AE7B-B3155BC8139B}" type="presParOf" srcId="{CEC5C158-6213-4672-A9FE-FDFFBD6475C6}" destId="{EF69F685-BC0B-4202-8476-BC4454E3A862}" srcOrd="1" destOrd="0" presId="urn:microsoft.com/office/officeart/2005/8/layout/hierarchy1"/>
    <dgm:cxn modelId="{D5FB61A7-56BB-4C08-A318-30A9CAA90828}" type="presParOf" srcId="{305408E6-91C2-4DBD-A786-72086E877E9E}" destId="{F2496D6E-315E-49EE-A294-FB869B7B9A1D}" srcOrd="1" destOrd="0" presId="urn:microsoft.com/office/officeart/2005/8/layout/hierarchy1"/>
    <dgm:cxn modelId="{F1728DF1-C402-4461-A952-0E638D15CF99}" type="presParOf" srcId="{F2496D6E-315E-49EE-A294-FB869B7B9A1D}" destId="{748B6224-7CC4-48E3-965D-C8AFFEDD89B2}" srcOrd="0" destOrd="0" presId="urn:microsoft.com/office/officeart/2005/8/layout/hierarchy1"/>
    <dgm:cxn modelId="{2AA7052E-E886-44FA-A015-3BFF020EA0E6}" type="presParOf" srcId="{748B6224-7CC4-48E3-965D-C8AFFEDD89B2}" destId="{B0DB92F3-7673-496C-B8B8-29ECFDECCFD7}" srcOrd="0" destOrd="0" presId="urn:microsoft.com/office/officeart/2005/8/layout/hierarchy1"/>
    <dgm:cxn modelId="{65E5C0DC-CAE2-4908-9950-1E3A2AE5827E}" type="presParOf" srcId="{748B6224-7CC4-48E3-965D-C8AFFEDD89B2}" destId="{D0297F16-74FF-4716-BF0B-465A83C4E869}" srcOrd="1" destOrd="0" presId="urn:microsoft.com/office/officeart/2005/8/layout/hierarchy1"/>
    <dgm:cxn modelId="{8E93D9FD-49F3-4CF2-908A-8D4D6180918F}" type="presParOf" srcId="{F2496D6E-315E-49EE-A294-FB869B7B9A1D}" destId="{12E8D884-116E-4776-BF63-221B9AF5F87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E372AC6-5E9A-4DF4-A64C-92570E9B29F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3AAF9F6-9C2B-467A-A93D-33804CE139FE}">
      <dgm:prSet/>
      <dgm:spPr/>
      <dgm:t>
        <a:bodyPr/>
        <a:lstStyle/>
        <a:p>
          <a:r>
            <a:rPr lang="en-GB"/>
            <a:t>This encompasses both the scenario and the reform suggestion's part. </a:t>
          </a:r>
          <a:endParaRPr lang="en-US"/>
        </a:p>
      </dgm:t>
    </dgm:pt>
    <dgm:pt modelId="{4BDFE6D6-8EB9-47F1-AAC3-2D19275EAD8B}" type="parTrans" cxnId="{81096DA0-651C-42FB-8269-E5A1B32C6656}">
      <dgm:prSet/>
      <dgm:spPr/>
      <dgm:t>
        <a:bodyPr/>
        <a:lstStyle/>
        <a:p>
          <a:endParaRPr lang="en-US"/>
        </a:p>
      </dgm:t>
    </dgm:pt>
    <dgm:pt modelId="{A79B26E0-CD4B-4B59-8EF8-71D0044D5435}" type="sibTrans" cxnId="{81096DA0-651C-42FB-8269-E5A1B32C6656}">
      <dgm:prSet/>
      <dgm:spPr/>
      <dgm:t>
        <a:bodyPr/>
        <a:lstStyle/>
        <a:p>
          <a:endParaRPr lang="en-US"/>
        </a:p>
      </dgm:t>
    </dgm:pt>
    <dgm:pt modelId="{3CC5C9A4-B075-4EF4-B315-054F9484B1E5}">
      <dgm:prSet/>
      <dgm:spPr/>
      <dgm:t>
        <a:bodyPr/>
        <a:lstStyle/>
        <a:p>
          <a:r>
            <a:rPr lang="en-GB"/>
            <a:t>You need to include cases. </a:t>
          </a:r>
          <a:endParaRPr lang="en-US"/>
        </a:p>
      </dgm:t>
    </dgm:pt>
    <dgm:pt modelId="{0A53BBC6-57A3-4628-826C-F8A8D56A44ED}" type="parTrans" cxnId="{96FDECCE-D758-4A9F-A79C-68A1B737FE61}">
      <dgm:prSet/>
      <dgm:spPr/>
      <dgm:t>
        <a:bodyPr/>
        <a:lstStyle/>
        <a:p>
          <a:endParaRPr lang="en-US"/>
        </a:p>
      </dgm:t>
    </dgm:pt>
    <dgm:pt modelId="{7F93BF50-5185-4635-BA82-EF3F94525238}" type="sibTrans" cxnId="{96FDECCE-D758-4A9F-A79C-68A1B737FE61}">
      <dgm:prSet/>
      <dgm:spPr/>
      <dgm:t>
        <a:bodyPr/>
        <a:lstStyle/>
        <a:p>
          <a:endParaRPr lang="en-US"/>
        </a:p>
      </dgm:t>
    </dgm:pt>
    <dgm:pt modelId="{E220BC84-6D8B-4C5C-B33F-22A95F00CE52}">
      <dgm:prSet/>
      <dgm:spPr/>
      <dgm:t>
        <a:bodyPr/>
        <a:lstStyle/>
        <a:p>
          <a:r>
            <a:rPr lang="en-GB"/>
            <a:t>You need to include other academic sources. </a:t>
          </a:r>
          <a:endParaRPr lang="en-US"/>
        </a:p>
      </dgm:t>
    </dgm:pt>
    <dgm:pt modelId="{90048872-B6BE-478C-AE2B-5F17F65BC55E}" type="parTrans" cxnId="{1B3258F6-1C30-4EC1-A06A-D6CC2F85E1CF}">
      <dgm:prSet/>
      <dgm:spPr/>
      <dgm:t>
        <a:bodyPr/>
        <a:lstStyle/>
        <a:p>
          <a:endParaRPr lang="en-US"/>
        </a:p>
      </dgm:t>
    </dgm:pt>
    <dgm:pt modelId="{09060260-5150-497A-953C-8D3BDC7FC48D}" type="sibTrans" cxnId="{1B3258F6-1C30-4EC1-A06A-D6CC2F85E1CF}">
      <dgm:prSet/>
      <dgm:spPr/>
      <dgm:t>
        <a:bodyPr/>
        <a:lstStyle/>
        <a:p>
          <a:endParaRPr lang="en-US"/>
        </a:p>
      </dgm:t>
    </dgm:pt>
    <dgm:pt modelId="{24A76C5B-D9DA-4479-A1C4-54EFD63200EC}" type="pres">
      <dgm:prSet presAssocID="{EE372AC6-5E9A-4DF4-A64C-92570E9B29F6}" presName="root" presStyleCnt="0">
        <dgm:presLayoutVars>
          <dgm:dir/>
          <dgm:resizeHandles val="exact"/>
        </dgm:presLayoutVars>
      </dgm:prSet>
      <dgm:spPr/>
    </dgm:pt>
    <dgm:pt modelId="{1492E875-4B4E-4EFF-9A45-E58FA7F7A350}" type="pres">
      <dgm:prSet presAssocID="{B3AAF9F6-9C2B-467A-A93D-33804CE139FE}" presName="compNode" presStyleCnt="0"/>
      <dgm:spPr/>
    </dgm:pt>
    <dgm:pt modelId="{8FA06060-8B96-4429-9992-DD4D7B4F8F95}" type="pres">
      <dgm:prSet presAssocID="{B3AAF9F6-9C2B-467A-A93D-33804CE139FE}" presName="bgRect" presStyleLbl="bgShp" presStyleIdx="0" presStyleCnt="3"/>
      <dgm:spPr/>
    </dgm:pt>
    <dgm:pt modelId="{3B397218-FAC9-4440-AB7A-62467EFAB718}" type="pres">
      <dgm:prSet presAssocID="{B3AAF9F6-9C2B-467A-A93D-33804CE139F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BB1F8672-69DC-482A-A5C7-9DE020915780}" type="pres">
      <dgm:prSet presAssocID="{B3AAF9F6-9C2B-467A-A93D-33804CE139FE}" presName="spaceRect" presStyleCnt="0"/>
      <dgm:spPr/>
    </dgm:pt>
    <dgm:pt modelId="{1BE17F0C-B389-47CC-9228-C09C40205D9A}" type="pres">
      <dgm:prSet presAssocID="{B3AAF9F6-9C2B-467A-A93D-33804CE139FE}" presName="parTx" presStyleLbl="revTx" presStyleIdx="0" presStyleCnt="3">
        <dgm:presLayoutVars>
          <dgm:chMax val="0"/>
          <dgm:chPref val="0"/>
        </dgm:presLayoutVars>
      </dgm:prSet>
      <dgm:spPr/>
    </dgm:pt>
    <dgm:pt modelId="{3E86AC8B-87DA-4598-A78E-4935F1074D12}" type="pres">
      <dgm:prSet presAssocID="{A79B26E0-CD4B-4B59-8EF8-71D0044D5435}" presName="sibTrans" presStyleCnt="0"/>
      <dgm:spPr/>
    </dgm:pt>
    <dgm:pt modelId="{F81C9A27-73DE-4CD1-85BA-0D99F4997DEE}" type="pres">
      <dgm:prSet presAssocID="{3CC5C9A4-B075-4EF4-B315-054F9484B1E5}" presName="compNode" presStyleCnt="0"/>
      <dgm:spPr/>
    </dgm:pt>
    <dgm:pt modelId="{50EA2817-0518-458C-93FB-7B5E8DEEC4D8}" type="pres">
      <dgm:prSet presAssocID="{3CC5C9A4-B075-4EF4-B315-054F9484B1E5}" presName="bgRect" presStyleLbl="bgShp" presStyleIdx="1" presStyleCnt="3"/>
      <dgm:spPr/>
    </dgm:pt>
    <dgm:pt modelId="{70B5EF27-FBA2-48E2-BB37-66B7FB93A708}" type="pres">
      <dgm:prSet presAssocID="{3CC5C9A4-B075-4EF4-B315-054F9484B1E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AB9D2D09-18E6-4730-8DEA-A20E737B6439}" type="pres">
      <dgm:prSet presAssocID="{3CC5C9A4-B075-4EF4-B315-054F9484B1E5}" presName="spaceRect" presStyleCnt="0"/>
      <dgm:spPr/>
    </dgm:pt>
    <dgm:pt modelId="{677DD02F-E5D5-4DEC-BF26-03E428DAD042}" type="pres">
      <dgm:prSet presAssocID="{3CC5C9A4-B075-4EF4-B315-054F9484B1E5}" presName="parTx" presStyleLbl="revTx" presStyleIdx="1" presStyleCnt="3">
        <dgm:presLayoutVars>
          <dgm:chMax val="0"/>
          <dgm:chPref val="0"/>
        </dgm:presLayoutVars>
      </dgm:prSet>
      <dgm:spPr/>
    </dgm:pt>
    <dgm:pt modelId="{926D0690-4E13-4966-96F9-46AF0DB6878A}" type="pres">
      <dgm:prSet presAssocID="{7F93BF50-5185-4635-BA82-EF3F94525238}" presName="sibTrans" presStyleCnt="0"/>
      <dgm:spPr/>
    </dgm:pt>
    <dgm:pt modelId="{54E3298D-299A-4482-98DB-D0BA5C5788B3}" type="pres">
      <dgm:prSet presAssocID="{E220BC84-6D8B-4C5C-B33F-22A95F00CE52}" presName="compNode" presStyleCnt="0"/>
      <dgm:spPr/>
    </dgm:pt>
    <dgm:pt modelId="{AD5DD5B3-E5CA-4A55-8746-952B4659E328}" type="pres">
      <dgm:prSet presAssocID="{E220BC84-6D8B-4C5C-B33F-22A95F00CE52}" presName="bgRect" presStyleLbl="bgShp" presStyleIdx="2" presStyleCnt="3"/>
      <dgm:spPr/>
    </dgm:pt>
    <dgm:pt modelId="{098318A1-ACDD-48F1-B296-C3D778271D25}" type="pres">
      <dgm:prSet presAssocID="{E220BC84-6D8B-4C5C-B33F-22A95F00CE5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 on Shelf"/>
        </a:ext>
      </dgm:extLst>
    </dgm:pt>
    <dgm:pt modelId="{9F838BCE-440F-4FF4-9AE3-B56D389E105E}" type="pres">
      <dgm:prSet presAssocID="{E220BC84-6D8B-4C5C-B33F-22A95F00CE52}" presName="spaceRect" presStyleCnt="0"/>
      <dgm:spPr/>
    </dgm:pt>
    <dgm:pt modelId="{52355CF1-F093-4D95-B14D-63EE235D671D}" type="pres">
      <dgm:prSet presAssocID="{E220BC84-6D8B-4C5C-B33F-22A95F00CE5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805599E-C473-484B-91C9-065302A9D852}" type="presOf" srcId="{B3AAF9F6-9C2B-467A-A93D-33804CE139FE}" destId="{1BE17F0C-B389-47CC-9228-C09C40205D9A}" srcOrd="0" destOrd="0" presId="urn:microsoft.com/office/officeart/2018/2/layout/IconVerticalSolidList"/>
    <dgm:cxn modelId="{81096DA0-651C-42FB-8269-E5A1B32C6656}" srcId="{EE372AC6-5E9A-4DF4-A64C-92570E9B29F6}" destId="{B3AAF9F6-9C2B-467A-A93D-33804CE139FE}" srcOrd="0" destOrd="0" parTransId="{4BDFE6D6-8EB9-47F1-AAC3-2D19275EAD8B}" sibTransId="{A79B26E0-CD4B-4B59-8EF8-71D0044D5435}"/>
    <dgm:cxn modelId="{96FDECCE-D758-4A9F-A79C-68A1B737FE61}" srcId="{EE372AC6-5E9A-4DF4-A64C-92570E9B29F6}" destId="{3CC5C9A4-B075-4EF4-B315-054F9484B1E5}" srcOrd="1" destOrd="0" parTransId="{0A53BBC6-57A3-4628-826C-F8A8D56A44ED}" sibTransId="{7F93BF50-5185-4635-BA82-EF3F94525238}"/>
    <dgm:cxn modelId="{AEF1ABF1-5BA9-4B2F-99EE-61475BE6E6F4}" type="presOf" srcId="{E220BC84-6D8B-4C5C-B33F-22A95F00CE52}" destId="{52355CF1-F093-4D95-B14D-63EE235D671D}" srcOrd="0" destOrd="0" presId="urn:microsoft.com/office/officeart/2018/2/layout/IconVerticalSolidList"/>
    <dgm:cxn modelId="{8BC87BF4-1FDB-4EFA-8D30-A61E1AF5ADD8}" type="presOf" srcId="{3CC5C9A4-B075-4EF4-B315-054F9484B1E5}" destId="{677DD02F-E5D5-4DEC-BF26-03E428DAD042}" srcOrd="0" destOrd="0" presId="urn:microsoft.com/office/officeart/2018/2/layout/IconVerticalSolidList"/>
    <dgm:cxn modelId="{DE15CFF5-39A5-48F4-8AB8-80AC9CC53E9A}" type="presOf" srcId="{EE372AC6-5E9A-4DF4-A64C-92570E9B29F6}" destId="{24A76C5B-D9DA-4479-A1C4-54EFD63200EC}" srcOrd="0" destOrd="0" presId="urn:microsoft.com/office/officeart/2018/2/layout/IconVerticalSolidList"/>
    <dgm:cxn modelId="{1B3258F6-1C30-4EC1-A06A-D6CC2F85E1CF}" srcId="{EE372AC6-5E9A-4DF4-A64C-92570E9B29F6}" destId="{E220BC84-6D8B-4C5C-B33F-22A95F00CE52}" srcOrd="2" destOrd="0" parTransId="{90048872-B6BE-478C-AE2B-5F17F65BC55E}" sibTransId="{09060260-5150-497A-953C-8D3BDC7FC48D}"/>
    <dgm:cxn modelId="{6B8AC19B-B535-4540-A317-97BDBC2D01F6}" type="presParOf" srcId="{24A76C5B-D9DA-4479-A1C4-54EFD63200EC}" destId="{1492E875-4B4E-4EFF-9A45-E58FA7F7A350}" srcOrd="0" destOrd="0" presId="urn:microsoft.com/office/officeart/2018/2/layout/IconVerticalSolidList"/>
    <dgm:cxn modelId="{BB7D5E06-7019-4724-88DD-671AF646D35E}" type="presParOf" srcId="{1492E875-4B4E-4EFF-9A45-E58FA7F7A350}" destId="{8FA06060-8B96-4429-9992-DD4D7B4F8F95}" srcOrd="0" destOrd="0" presId="urn:microsoft.com/office/officeart/2018/2/layout/IconVerticalSolidList"/>
    <dgm:cxn modelId="{D1AD7DD1-5C58-4EAA-8FBB-1665C9948D89}" type="presParOf" srcId="{1492E875-4B4E-4EFF-9A45-E58FA7F7A350}" destId="{3B397218-FAC9-4440-AB7A-62467EFAB718}" srcOrd="1" destOrd="0" presId="urn:microsoft.com/office/officeart/2018/2/layout/IconVerticalSolidList"/>
    <dgm:cxn modelId="{6EB22B0A-4DBB-4FC4-AC7B-E3B829D476DD}" type="presParOf" srcId="{1492E875-4B4E-4EFF-9A45-E58FA7F7A350}" destId="{BB1F8672-69DC-482A-A5C7-9DE020915780}" srcOrd="2" destOrd="0" presId="urn:microsoft.com/office/officeart/2018/2/layout/IconVerticalSolidList"/>
    <dgm:cxn modelId="{72AC67F2-A274-43B0-A860-84B3CC5D625D}" type="presParOf" srcId="{1492E875-4B4E-4EFF-9A45-E58FA7F7A350}" destId="{1BE17F0C-B389-47CC-9228-C09C40205D9A}" srcOrd="3" destOrd="0" presId="urn:microsoft.com/office/officeart/2018/2/layout/IconVerticalSolidList"/>
    <dgm:cxn modelId="{ECB46B48-F4B5-48AA-9B7F-790517BF8162}" type="presParOf" srcId="{24A76C5B-D9DA-4479-A1C4-54EFD63200EC}" destId="{3E86AC8B-87DA-4598-A78E-4935F1074D12}" srcOrd="1" destOrd="0" presId="urn:microsoft.com/office/officeart/2018/2/layout/IconVerticalSolidList"/>
    <dgm:cxn modelId="{D1643AE9-27FE-4478-8750-765719F09764}" type="presParOf" srcId="{24A76C5B-D9DA-4479-A1C4-54EFD63200EC}" destId="{F81C9A27-73DE-4CD1-85BA-0D99F4997DEE}" srcOrd="2" destOrd="0" presId="urn:microsoft.com/office/officeart/2018/2/layout/IconVerticalSolidList"/>
    <dgm:cxn modelId="{F1AD246F-6B72-45B9-ADD2-3EB90B2CEAA2}" type="presParOf" srcId="{F81C9A27-73DE-4CD1-85BA-0D99F4997DEE}" destId="{50EA2817-0518-458C-93FB-7B5E8DEEC4D8}" srcOrd="0" destOrd="0" presId="urn:microsoft.com/office/officeart/2018/2/layout/IconVerticalSolidList"/>
    <dgm:cxn modelId="{05A64B2A-4552-46CF-A535-00E9400007EA}" type="presParOf" srcId="{F81C9A27-73DE-4CD1-85BA-0D99F4997DEE}" destId="{70B5EF27-FBA2-48E2-BB37-66B7FB93A708}" srcOrd="1" destOrd="0" presId="urn:microsoft.com/office/officeart/2018/2/layout/IconVerticalSolidList"/>
    <dgm:cxn modelId="{756E1C65-C5D2-408C-AA93-CC47F107CA2C}" type="presParOf" srcId="{F81C9A27-73DE-4CD1-85BA-0D99F4997DEE}" destId="{AB9D2D09-18E6-4730-8DEA-A20E737B6439}" srcOrd="2" destOrd="0" presId="urn:microsoft.com/office/officeart/2018/2/layout/IconVerticalSolidList"/>
    <dgm:cxn modelId="{FCA2D787-FF71-4C4D-BC67-5602CDFA8F44}" type="presParOf" srcId="{F81C9A27-73DE-4CD1-85BA-0D99F4997DEE}" destId="{677DD02F-E5D5-4DEC-BF26-03E428DAD042}" srcOrd="3" destOrd="0" presId="urn:microsoft.com/office/officeart/2018/2/layout/IconVerticalSolidList"/>
    <dgm:cxn modelId="{A84445BB-DA40-4341-9093-084BAFF445A8}" type="presParOf" srcId="{24A76C5B-D9DA-4479-A1C4-54EFD63200EC}" destId="{926D0690-4E13-4966-96F9-46AF0DB6878A}" srcOrd="3" destOrd="0" presId="urn:microsoft.com/office/officeart/2018/2/layout/IconVerticalSolidList"/>
    <dgm:cxn modelId="{2723B72E-2E7A-4C41-BC21-1534FDF3A56E}" type="presParOf" srcId="{24A76C5B-D9DA-4479-A1C4-54EFD63200EC}" destId="{54E3298D-299A-4482-98DB-D0BA5C5788B3}" srcOrd="4" destOrd="0" presId="urn:microsoft.com/office/officeart/2018/2/layout/IconVerticalSolidList"/>
    <dgm:cxn modelId="{24B7D4DD-4164-4C7B-A9A1-C78529AF661E}" type="presParOf" srcId="{54E3298D-299A-4482-98DB-D0BA5C5788B3}" destId="{AD5DD5B3-E5CA-4A55-8746-952B4659E328}" srcOrd="0" destOrd="0" presId="urn:microsoft.com/office/officeart/2018/2/layout/IconVerticalSolidList"/>
    <dgm:cxn modelId="{0629F572-3B7C-4E45-B563-F30D0871B2B1}" type="presParOf" srcId="{54E3298D-299A-4482-98DB-D0BA5C5788B3}" destId="{098318A1-ACDD-48F1-B296-C3D778271D25}" srcOrd="1" destOrd="0" presId="urn:microsoft.com/office/officeart/2018/2/layout/IconVerticalSolidList"/>
    <dgm:cxn modelId="{01ABE8ED-7CE9-46F5-8603-ECC3250299F1}" type="presParOf" srcId="{54E3298D-299A-4482-98DB-D0BA5C5788B3}" destId="{9F838BCE-440F-4FF4-9AE3-B56D389E105E}" srcOrd="2" destOrd="0" presId="urn:microsoft.com/office/officeart/2018/2/layout/IconVerticalSolidList"/>
    <dgm:cxn modelId="{973A0FCD-BF52-407C-AD5A-5FA2A8CDD75A}" type="presParOf" srcId="{54E3298D-299A-4482-98DB-D0BA5C5788B3}" destId="{52355CF1-F093-4D95-B14D-63EE235D67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8B5225A-ED7C-4F58-8E1F-3AF49EF23954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7235571-FDCB-4503-9914-706B928B99FF}">
      <dgm:prSet/>
      <dgm:spPr/>
      <dgm:t>
        <a:bodyPr/>
        <a:lstStyle/>
        <a:p>
          <a:pPr>
            <a:defRPr cap="all"/>
          </a:pPr>
          <a:r>
            <a:rPr lang="en-GB"/>
            <a:t>Look at your sources. </a:t>
          </a:r>
          <a:endParaRPr lang="en-US"/>
        </a:p>
      </dgm:t>
    </dgm:pt>
    <dgm:pt modelId="{AA8662CB-5E03-473A-AA17-3C568FFF91F7}" type="parTrans" cxnId="{9E0B857A-C967-4AA5-8520-07DA05946347}">
      <dgm:prSet/>
      <dgm:spPr/>
      <dgm:t>
        <a:bodyPr/>
        <a:lstStyle/>
        <a:p>
          <a:endParaRPr lang="en-US"/>
        </a:p>
      </dgm:t>
    </dgm:pt>
    <dgm:pt modelId="{04BC69A5-05D5-47B3-BC31-DE0467BFBC4C}" type="sibTrans" cxnId="{9E0B857A-C967-4AA5-8520-07DA05946347}">
      <dgm:prSet/>
      <dgm:spPr/>
      <dgm:t>
        <a:bodyPr/>
        <a:lstStyle/>
        <a:p>
          <a:endParaRPr lang="en-US"/>
        </a:p>
      </dgm:t>
    </dgm:pt>
    <dgm:pt modelId="{F5146013-0EB5-491C-A10C-0FEE1C1703F0}">
      <dgm:prSet/>
      <dgm:spPr/>
      <dgm:t>
        <a:bodyPr/>
        <a:lstStyle/>
        <a:p>
          <a:pPr>
            <a:defRPr cap="all"/>
          </a:pPr>
          <a:r>
            <a:rPr lang="en-GB"/>
            <a:t>Double check for Bias. </a:t>
          </a:r>
          <a:endParaRPr lang="en-US"/>
        </a:p>
      </dgm:t>
    </dgm:pt>
    <dgm:pt modelId="{B22DD97A-E360-4E42-9D33-D777E12C2163}" type="parTrans" cxnId="{B57478E8-AD5C-40BE-AA9E-FE92821C0482}">
      <dgm:prSet/>
      <dgm:spPr/>
      <dgm:t>
        <a:bodyPr/>
        <a:lstStyle/>
        <a:p>
          <a:endParaRPr lang="en-US"/>
        </a:p>
      </dgm:t>
    </dgm:pt>
    <dgm:pt modelId="{F0BE51A2-FC9E-4AE1-BC05-57CABE387E57}" type="sibTrans" cxnId="{B57478E8-AD5C-40BE-AA9E-FE92821C0482}">
      <dgm:prSet/>
      <dgm:spPr/>
      <dgm:t>
        <a:bodyPr/>
        <a:lstStyle/>
        <a:p>
          <a:endParaRPr lang="en-US"/>
        </a:p>
      </dgm:t>
    </dgm:pt>
    <dgm:pt modelId="{EB626D53-0550-4C4F-B763-E3FBBAA8719F}">
      <dgm:prSet/>
      <dgm:spPr/>
      <dgm:t>
        <a:bodyPr/>
        <a:lstStyle/>
        <a:p>
          <a:pPr>
            <a:defRPr cap="all"/>
          </a:pPr>
          <a:r>
            <a:rPr lang="en-GB"/>
            <a:t>What is bias? </a:t>
          </a:r>
          <a:endParaRPr lang="en-US"/>
        </a:p>
      </dgm:t>
    </dgm:pt>
    <dgm:pt modelId="{E2606A77-5E0E-42D0-AC4C-8864BFD831D8}" type="parTrans" cxnId="{A248D525-A490-4721-B54B-A18FAAB04578}">
      <dgm:prSet/>
      <dgm:spPr/>
      <dgm:t>
        <a:bodyPr/>
        <a:lstStyle/>
        <a:p>
          <a:endParaRPr lang="en-US"/>
        </a:p>
      </dgm:t>
    </dgm:pt>
    <dgm:pt modelId="{E3BD8B5E-1D2F-4A6B-B5F2-DF4FC4F703CD}" type="sibTrans" cxnId="{A248D525-A490-4721-B54B-A18FAAB04578}">
      <dgm:prSet/>
      <dgm:spPr/>
      <dgm:t>
        <a:bodyPr/>
        <a:lstStyle/>
        <a:p>
          <a:endParaRPr lang="en-US"/>
        </a:p>
      </dgm:t>
    </dgm:pt>
    <dgm:pt modelId="{7FEC20B4-34A7-45D4-9B70-D50962F79EE6}">
      <dgm:prSet/>
      <dgm:spPr/>
      <dgm:t>
        <a:bodyPr/>
        <a:lstStyle/>
        <a:p>
          <a:pPr>
            <a:defRPr cap="all"/>
          </a:pPr>
          <a:r>
            <a:rPr lang="en-GB"/>
            <a:t>What test do we use?</a:t>
          </a:r>
          <a:endParaRPr lang="en-US"/>
        </a:p>
      </dgm:t>
    </dgm:pt>
    <dgm:pt modelId="{23808B7B-BEC2-45A4-8932-AB156C356054}" type="parTrans" cxnId="{D98DB029-75F9-4555-ACDC-EB0153AC8851}">
      <dgm:prSet/>
      <dgm:spPr/>
      <dgm:t>
        <a:bodyPr/>
        <a:lstStyle/>
        <a:p>
          <a:endParaRPr lang="en-US"/>
        </a:p>
      </dgm:t>
    </dgm:pt>
    <dgm:pt modelId="{18B95F99-2987-4815-8E9B-9450B3DD9532}" type="sibTrans" cxnId="{D98DB029-75F9-4555-ACDC-EB0153AC8851}">
      <dgm:prSet/>
      <dgm:spPr/>
      <dgm:t>
        <a:bodyPr/>
        <a:lstStyle/>
        <a:p>
          <a:endParaRPr lang="en-US"/>
        </a:p>
      </dgm:t>
    </dgm:pt>
    <dgm:pt modelId="{1FB6BE7C-5FF4-4C97-BE9E-A0338FEE488B}" type="pres">
      <dgm:prSet presAssocID="{38B5225A-ED7C-4F58-8E1F-3AF49EF23954}" presName="root" presStyleCnt="0">
        <dgm:presLayoutVars>
          <dgm:dir/>
          <dgm:resizeHandles val="exact"/>
        </dgm:presLayoutVars>
      </dgm:prSet>
      <dgm:spPr/>
    </dgm:pt>
    <dgm:pt modelId="{17ACA3C2-98CD-4F34-B08C-AFA81AE858B6}" type="pres">
      <dgm:prSet presAssocID="{17235571-FDCB-4503-9914-706B928B99FF}" presName="compNode" presStyleCnt="0"/>
      <dgm:spPr/>
    </dgm:pt>
    <dgm:pt modelId="{2218A681-CD31-45DA-BFF5-A753DAF18B7B}" type="pres">
      <dgm:prSet presAssocID="{17235571-FDCB-4503-9914-706B928B99FF}" presName="iconBgRect" presStyleLbl="bgShp" presStyleIdx="0" presStyleCnt="4"/>
      <dgm:spPr/>
    </dgm:pt>
    <dgm:pt modelId="{3A9CA66D-5BD5-4C68-A7F3-419C5369DB1F}" type="pres">
      <dgm:prSet presAssocID="{17235571-FDCB-4503-9914-706B928B99F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49DA2522-21B1-4D90-B874-99C768D79A3C}" type="pres">
      <dgm:prSet presAssocID="{17235571-FDCB-4503-9914-706B928B99FF}" presName="spaceRect" presStyleCnt="0"/>
      <dgm:spPr/>
    </dgm:pt>
    <dgm:pt modelId="{00724812-0AB9-4AC0-9600-70ACC675AD9A}" type="pres">
      <dgm:prSet presAssocID="{17235571-FDCB-4503-9914-706B928B99FF}" presName="textRect" presStyleLbl="revTx" presStyleIdx="0" presStyleCnt="4">
        <dgm:presLayoutVars>
          <dgm:chMax val="1"/>
          <dgm:chPref val="1"/>
        </dgm:presLayoutVars>
      </dgm:prSet>
      <dgm:spPr/>
    </dgm:pt>
    <dgm:pt modelId="{78D24BDC-17C1-4FC6-BF36-ED924809782A}" type="pres">
      <dgm:prSet presAssocID="{04BC69A5-05D5-47B3-BC31-DE0467BFBC4C}" presName="sibTrans" presStyleCnt="0"/>
      <dgm:spPr/>
    </dgm:pt>
    <dgm:pt modelId="{5EEC0D5C-649C-4F55-B914-B255C212A67C}" type="pres">
      <dgm:prSet presAssocID="{F5146013-0EB5-491C-A10C-0FEE1C1703F0}" presName="compNode" presStyleCnt="0"/>
      <dgm:spPr/>
    </dgm:pt>
    <dgm:pt modelId="{10AA53A8-109F-4A8F-9515-155076DD0AB5}" type="pres">
      <dgm:prSet presAssocID="{F5146013-0EB5-491C-A10C-0FEE1C1703F0}" presName="iconBgRect" presStyleLbl="bgShp" presStyleIdx="1" presStyleCnt="4"/>
      <dgm:spPr/>
    </dgm:pt>
    <dgm:pt modelId="{0B19582B-7807-40B7-9E71-E3CC02D926E7}" type="pres">
      <dgm:prSet presAssocID="{F5146013-0EB5-491C-A10C-0FEE1C1703F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ce"/>
        </a:ext>
      </dgm:extLst>
    </dgm:pt>
    <dgm:pt modelId="{680EECE9-2700-429D-ADC4-0CE3963FA8A5}" type="pres">
      <dgm:prSet presAssocID="{F5146013-0EB5-491C-A10C-0FEE1C1703F0}" presName="spaceRect" presStyleCnt="0"/>
      <dgm:spPr/>
    </dgm:pt>
    <dgm:pt modelId="{55A4E980-D3F3-49AA-B81E-0C354EAD9ED8}" type="pres">
      <dgm:prSet presAssocID="{F5146013-0EB5-491C-A10C-0FEE1C1703F0}" presName="textRect" presStyleLbl="revTx" presStyleIdx="1" presStyleCnt="4">
        <dgm:presLayoutVars>
          <dgm:chMax val="1"/>
          <dgm:chPref val="1"/>
        </dgm:presLayoutVars>
      </dgm:prSet>
      <dgm:spPr/>
    </dgm:pt>
    <dgm:pt modelId="{ED96D1CA-19E4-46CF-AC54-7004D527FF1E}" type="pres">
      <dgm:prSet presAssocID="{F0BE51A2-FC9E-4AE1-BC05-57CABE387E57}" presName="sibTrans" presStyleCnt="0"/>
      <dgm:spPr/>
    </dgm:pt>
    <dgm:pt modelId="{DB7AF425-740B-4B11-8A19-CA32DCDEC54D}" type="pres">
      <dgm:prSet presAssocID="{EB626D53-0550-4C4F-B763-E3FBBAA8719F}" presName="compNode" presStyleCnt="0"/>
      <dgm:spPr/>
    </dgm:pt>
    <dgm:pt modelId="{5CD623B6-50CA-43E2-94CF-27456042C652}" type="pres">
      <dgm:prSet presAssocID="{EB626D53-0550-4C4F-B763-E3FBBAA8719F}" presName="iconBgRect" presStyleLbl="bgShp" presStyleIdx="2" presStyleCnt="4"/>
      <dgm:spPr/>
    </dgm:pt>
    <dgm:pt modelId="{1D8176A4-1721-4A59-B9E5-CACF0E4FD324}" type="pres">
      <dgm:prSet presAssocID="{EB626D53-0550-4C4F-B763-E3FBBAA8719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0F09DB3D-4856-4AF4-AD84-65920C35EFF4}" type="pres">
      <dgm:prSet presAssocID="{EB626D53-0550-4C4F-B763-E3FBBAA8719F}" presName="spaceRect" presStyleCnt="0"/>
      <dgm:spPr/>
    </dgm:pt>
    <dgm:pt modelId="{94E1F0E5-15B4-4D42-9A1D-25FF68AA52D3}" type="pres">
      <dgm:prSet presAssocID="{EB626D53-0550-4C4F-B763-E3FBBAA8719F}" presName="textRect" presStyleLbl="revTx" presStyleIdx="2" presStyleCnt="4">
        <dgm:presLayoutVars>
          <dgm:chMax val="1"/>
          <dgm:chPref val="1"/>
        </dgm:presLayoutVars>
      </dgm:prSet>
      <dgm:spPr/>
    </dgm:pt>
    <dgm:pt modelId="{4C3CE65F-73DF-46DE-A95A-A72DF2CF1473}" type="pres">
      <dgm:prSet presAssocID="{E3BD8B5E-1D2F-4A6B-B5F2-DF4FC4F703CD}" presName="sibTrans" presStyleCnt="0"/>
      <dgm:spPr/>
    </dgm:pt>
    <dgm:pt modelId="{C6261A8F-1370-4E67-9690-84FD06983769}" type="pres">
      <dgm:prSet presAssocID="{7FEC20B4-34A7-45D4-9B70-D50962F79EE6}" presName="compNode" presStyleCnt="0"/>
      <dgm:spPr/>
    </dgm:pt>
    <dgm:pt modelId="{E2F008A3-7F61-456B-8939-CB424ACB7977}" type="pres">
      <dgm:prSet presAssocID="{7FEC20B4-34A7-45D4-9B70-D50962F79EE6}" presName="iconBgRect" presStyleLbl="bgShp" presStyleIdx="3" presStyleCnt="4"/>
      <dgm:spPr/>
    </dgm:pt>
    <dgm:pt modelId="{5CB6F49B-08E3-4415-8855-4437A593705C}" type="pres">
      <dgm:prSet presAssocID="{7FEC20B4-34A7-45D4-9B70-D50962F79EE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st tubes"/>
        </a:ext>
      </dgm:extLst>
    </dgm:pt>
    <dgm:pt modelId="{B286D8DE-1DFC-4DD7-981C-206F6FF406FD}" type="pres">
      <dgm:prSet presAssocID="{7FEC20B4-34A7-45D4-9B70-D50962F79EE6}" presName="spaceRect" presStyleCnt="0"/>
      <dgm:spPr/>
    </dgm:pt>
    <dgm:pt modelId="{C1AC4196-424C-4736-82AF-F62F300C1C25}" type="pres">
      <dgm:prSet presAssocID="{7FEC20B4-34A7-45D4-9B70-D50962F79EE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414F200-5136-4A47-874E-CBBA4BDD68CF}" type="presOf" srcId="{38B5225A-ED7C-4F58-8E1F-3AF49EF23954}" destId="{1FB6BE7C-5FF4-4C97-BE9E-A0338FEE488B}" srcOrd="0" destOrd="0" presId="urn:microsoft.com/office/officeart/2018/5/layout/IconCircleLabelList"/>
    <dgm:cxn modelId="{FE7B9F1F-D364-4FD3-A323-C3CE81770A2B}" type="presOf" srcId="{7FEC20B4-34A7-45D4-9B70-D50962F79EE6}" destId="{C1AC4196-424C-4736-82AF-F62F300C1C25}" srcOrd="0" destOrd="0" presId="urn:microsoft.com/office/officeart/2018/5/layout/IconCircleLabelList"/>
    <dgm:cxn modelId="{A248D525-A490-4721-B54B-A18FAAB04578}" srcId="{38B5225A-ED7C-4F58-8E1F-3AF49EF23954}" destId="{EB626D53-0550-4C4F-B763-E3FBBAA8719F}" srcOrd="2" destOrd="0" parTransId="{E2606A77-5E0E-42D0-AC4C-8864BFD831D8}" sibTransId="{E3BD8B5E-1D2F-4A6B-B5F2-DF4FC4F703CD}"/>
    <dgm:cxn modelId="{D98DB029-75F9-4555-ACDC-EB0153AC8851}" srcId="{38B5225A-ED7C-4F58-8E1F-3AF49EF23954}" destId="{7FEC20B4-34A7-45D4-9B70-D50962F79EE6}" srcOrd="3" destOrd="0" parTransId="{23808B7B-BEC2-45A4-8932-AB156C356054}" sibTransId="{18B95F99-2987-4815-8E9B-9450B3DD9532}"/>
    <dgm:cxn modelId="{9E0B857A-C967-4AA5-8520-07DA05946347}" srcId="{38B5225A-ED7C-4F58-8E1F-3AF49EF23954}" destId="{17235571-FDCB-4503-9914-706B928B99FF}" srcOrd="0" destOrd="0" parTransId="{AA8662CB-5E03-473A-AA17-3C568FFF91F7}" sibTransId="{04BC69A5-05D5-47B3-BC31-DE0467BFBC4C}"/>
    <dgm:cxn modelId="{46E61B87-E22D-4F42-8A09-E7E1D1CD540C}" type="presOf" srcId="{17235571-FDCB-4503-9914-706B928B99FF}" destId="{00724812-0AB9-4AC0-9600-70ACC675AD9A}" srcOrd="0" destOrd="0" presId="urn:microsoft.com/office/officeart/2018/5/layout/IconCircleLabelList"/>
    <dgm:cxn modelId="{0DA74491-DA3B-4CDC-8037-1146B95F72B4}" type="presOf" srcId="{F5146013-0EB5-491C-A10C-0FEE1C1703F0}" destId="{55A4E980-D3F3-49AA-B81E-0C354EAD9ED8}" srcOrd="0" destOrd="0" presId="urn:microsoft.com/office/officeart/2018/5/layout/IconCircleLabelList"/>
    <dgm:cxn modelId="{A755BB93-3ED3-4A41-B933-BE5BB662FB8E}" type="presOf" srcId="{EB626D53-0550-4C4F-B763-E3FBBAA8719F}" destId="{94E1F0E5-15B4-4D42-9A1D-25FF68AA52D3}" srcOrd="0" destOrd="0" presId="urn:microsoft.com/office/officeart/2018/5/layout/IconCircleLabelList"/>
    <dgm:cxn modelId="{B57478E8-AD5C-40BE-AA9E-FE92821C0482}" srcId="{38B5225A-ED7C-4F58-8E1F-3AF49EF23954}" destId="{F5146013-0EB5-491C-A10C-0FEE1C1703F0}" srcOrd="1" destOrd="0" parTransId="{B22DD97A-E360-4E42-9D33-D777E12C2163}" sibTransId="{F0BE51A2-FC9E-4AE1-BC05-57CABE387E57}"/>
    <dgm:cxn modelId="{29890DEB-4E3A-489F-8E48-B7F590BE002E}" type="presParOf" srcId="{1FB6BE7C-5FF4-4C97-BE9E-A0338FEE488B}" destId="{17ACA3C2-98CD-4F34-B08C-AFA81AE858B6}" srcOrd="0" destOrd="0" presId="urn:microsoft.com/office/officeart/2018/5/layout/IconCircleLabelList"/>
    <dgm:cxn modelId="{42138428-D3DD-4947-B463-7486A07CB7B9}" type="presParOf" srcId="{17ACA3C2-98CD-4F34-B08C-AFA81AE858B6}" destId="{2218A681-CD31-45DA-BFF5-A753DAF18B7B}" srcOrd="0" destOrd="0" presId="urn:microsoft.com/office/officeart/2018/5/layout/IconCircleLabelList"/>
    <dgm:cxn modelId="{1DB18360-B65E-45E1-96B7-EBABACB8B65B}" type="presParOf" srcId="{17ACA3C2-98CD-4F34-B08C-AFA81AE858B6}" destId="{3A9CA66D-5BD5-4C68-A7F3-419C5369DB1F}" srcOrd="1" destOrd="0" presId="urn:microsoft.com/office/officeart/2018/5/layout/IconCircleLabelList"/>
    <dgm:cxn modelId="{4064A502-ABB8-4495-A7F0-1EFD44398634}" type="presParOf" srcId="{17ACA3C2-98CD-4F34-B08C-AFA81AE858B6}" destId="{49DA2522-21B1-4D90-B874-99C768D79A3C}" srcOrd="2" destOrd="0" presId="urn:microsoft.com/office/officeart/2018/5/layout/IconCircleLabelList"/>
    <dgm:cxn modelId="{403DBEF8-78A9-4498-878C-9780F8E14A34}" type="presParOf" srcId="{17ACA3C2-98CD-4F34-B08C-AFA81AE858B6}" destId="{00724812-0AB9-4AC0-9600-70ACC675AD9A}" srcOrd="3" destOrd="0" presId="urn:microsoft.com/office/officeart/2018/5/layout/IconCircleLabelList"/>
    <dgm:cxn modelId="{FF382010-B539-4776-8037-64E212DF2643}" type="presParOf" srcId="{1FB6BE7C-5FF4-4C97-BE9E-A0338FEE488B}" destId="{78D24BDC-17C1-4FC6-BF36-ED924809782A}" srcOrd="1" destOrd="0" presId="urn:microsoft.com/office/officeart/2018/5/layout/IconCircleLabelList"/>
    <dgm:cxn modelId="{5194EADA-D430-4E52-BA00-334D344F8771}" type="presParOf" srcId="{1FB6BE7C-5FF4-4C97-BE9E-A0338FEE488B}" destId="{5EEC0D5C-649C-4F55-B914-B255C212A67C}" srcOrd="2" destOrd="0" presId="urn:microsoft.com/office/officeart/2018/5/layout/IconCircleLabelList"/>
    <dgm:cxn modelId="{82F88DAB-A925-421E-BFF6-45A741EA28CB}" type="presParOf" srcId="{5EEC0D5C-649C-4F55-B914-B255C212A67C}" destId="{10AA53A8-109F-4A8F-9515-155076DD0AB5}" srcOrd="0" destOrd="0" presId="urn:microsoft.com/office/officeart/2018/5/layout/IconCircleLabelList"/>
    <dgm:cxn modelId="{62DE51F6-8C37-48F8-8FCB-5217F862D365}" type="presParOf" srcId="{5EEC0D5C-649C-4F55-B914-B255C212A67C}" destId="{0B19582B-7807-40B7-9E71-E3CC02D926E7}" srcOrd="1" destOrd="0" presId="urn:microsoft.com/office/officeart/2018/5/layout/IconCircleLabelList"/>
    <dgm:cxn modelId="{5CB152BF-5977-486D-94A1-D1BB8C9ADCB2}" type="presParOf" srcId="{5EEC0D5C-649C-4F55-B914-B255C212A67C}" destId="{680EECE9-2700-429D-ADC4-0CE3963FA8A5}" srcOrd="2" destOrd="0" presId="urn:microsoft.com/office/officeart/2018/5/layout/IconCircleLabelList"/>
    <dgm:cxn modelId="{3D5659A7-4F96-4120-B369-DD25AE9A68E8}" type="presParOf" srcId="{5EEC0D5C-649C-4F55-B914-B255C212A67C}" destId="{55A4E980-D3F3-49AA-B81E-0C354EAD9ED8}" srcOrd="3" destOrd="0" presId="urn:microsoft.com/office/officeart/2018/5/layout/IconCircleLabelList"/>
    <dgm:cxn modelId="{F8A91662-5621-4CA2-B793-D782CDDD067C}" type="presParOf" srcId="{1FB6BE7C-5FF4-4C97-BE9E-A0338FEE488B}" destId="{ED96D1CA-19E4-46CF-AC54-7004D527FF1E}" srcOrd="3" destOrd="0" presId="urn:microsoft.com/office/officeart/2018/5/layout/IconCircleLabelList"/>
    <dgm:cxn modelId="{7B9A5F58-71E8-47AB-AB60-8FECD2A6D037}" type="presParOf" srcId="{1FB6BE7C-5FF4-4C97-BE9E-A0338FEE488B}" destId="{DB7AF425-740B-4B11-8A19-CA32DCDEC54D}" srcOrd="4" destOrd="0" presId="urn:microsoft.com/office/officeart/2018/5/layout/IconCircleLabelList"/>
    <dgm:cxn modelId="{5B7DFCCA-2682-4408-BDAB-91DD8F10BD6C}" type="presParOf" srcId="{DB7AF425-740B-4B11-8A19-CA32DCDEC54D}" destId="{5CD623B6-50CA-43E2-94CF-27456042C652}" srcOrd="0" destOrd="0" presId="urn:microsoft.com/office/officeart/2018/5/layout/IconCircleLabelList"/>
    <dgm:cxn modelId="{747012DB-2F21-496B-A6FB-203531A3A7A2}" type="presParOf" srcId="{DB7AF425-740B-4B11-8A19-CA32DCDEC54D}" destId="{1D8176A4-1721-4A59-B9E5-CACF0E4FD324}" srcOrd="1" destOrd="0" presId="urn:microsoft.com/office/officeart/2018/5/layout/IconCircleLabelList"/>
    <dgm:cxn modelId="{9CA640C2-B61C-45AF-8154-55B5D9B8A7F5}" type="presParOf" srcId="{DB7AF425-740B-4B11-8A19-CA32DCDEC54D}" destId="{0F09DB3D-4856-4AF4-AD84-65920C35EFF4}" srcOrd="2" destOrd="0" presId="urn:microsoft.com/office/officeart/2018/5/layout/IconCircleLabelList"/>
    <dgm:cxn modelId="{08C262DC-9405-450C-A5DE-D280DDE6130F}" type="presParOf" srcId="{DB7AF425-740B-4B11-8A19-CA32DCDEC54D}" destId="{94E1F0E5-15B4-4D42-9A1D-25FF68AA52D3}" srcOrd="3" destOrd="0" presId="urn:microsoft.com/office/officeart/2018/5/layout/IconCircleLabelList"/>
    <dgm:cxn modelId="{4CEB7CFD-61CA-4594-9ADF-0BA8118C3B0E}" type="presParOf" srcId="{1FB6BE7C-5FF4-4C97-BE9E-A0338FEE488B}" destId="{4C3CE65F-73DF-46DE-A95A-A72DF2CF1473}" srcOrd="5" destOrd="0" presId="urn:microsoft.com/office/officeart/2018/5/layout/IconCircleLabelList"/>
    <dgm:cxn modelId="{576314F8-495F-40F5-BEAD-C1CD67F8B05B}" type="presParOf" srcId="{1FB6BE7C-5FF4-4C97-BE9E-A0338FEE488B}" destId="{C6261A8F-1370-4E67-9690-84FD06983769}" srcOrd="6" destOrd="0" presId="urn:microsoft.com/office/officeart/2018/5/layout/IconCircleLabelList"/>
    <dgm:cxn modelId="{06B91D31-214C-4FB5-A87D-C4CCFE0C54DE}" type="presParOf" srcId="{C6261A8F-1370-4E67-9690-84FD06983769}" destId="{E2F008A3-7F61-456B-8939-CB424ACB7977}" srcOrd="0" destOrd="0" presId="urn:microsoft.com/office/officeart/2018/5/layout/IconCircleLabelList"/>
    <dgm:cxn modelId="{AD114F34-74F8-4E45-81E5-2FC0E904CA4B}" type="presParOf" srcId="{C6261A8F-1370-4E67-9690-84FD06983769}" destId="{5CB6F49B-08E3-4415-8855-4437A593705C}" srcOrd="1" destOrd="0" presId="urn:microsoft.com/office/officeart/2018/5/layout/IconCircleLabelList"/>
    <dgm:cxn modelId="{1643FBD7-F085-4B89-BF0A-38218F03493F}" type="presParOf" srcId="{C6261A8F-1370-4E67-9690-84FD06983769}" destId="{B286D8DE-1DFC-4DD7-981C-206F6FF406FD}" srcOrd="2" destOrd="0" presId="urn:microsoft.com/office/officeart/2018/5/layout/IconCircleLabelList"/>
    <dgm:cxn modelId="{3A96A61B-FD2B-48CA-80EF-BD5220638AF7}" type="presParOf" srcId="{C6261A8F-1370-4E67-9690-84FD06983769}" destId="{C1AC4196-424C-4736-82AF-F62F300C1C2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95D2E9C-F7E3-4971-9E1A-A868537884A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BADBE64-9C19-45FF-AD0E-8DF7ECCEB8A6}">
      <dgm:prSet/>
      <dgm:spPr/>
      <dgm:t>
        <a:bodyPr/>
        <a:lstStyle/>
        <a:p>
          <a:r>
            <a:rPr lang="en-GB"/>
            <a:t>Your research plan should include a method for research. </a:t>
          </a:r>
          <a:endParaRPr lang="en-US"/>
        </a:p>
      </dgm:t>
    </dgm:pt>
    <dgm:pt modelId="{6FF52B2A-498A-42BE-9252-82D92DE6B2A5}" type="parTrans" cxnId="{B01B0B47-DB1A-49E5-8ADC-3B94B7273046}">
      <dgm:prSet/>
      <dgm:spPr/>
      <dgm:t>
        <a:bodyPr/>
        <a:lstStyle/>
        <a:p>
          <a:endParaRPr lang="en-US"/>
        </a:p>
      </dgm:t>
    </dgm:pt>
    <dgm:pt modelId="{4EFDF12E-A1C6-4FBA-9ED2-1CF2ABE0408E}" type="sibTrans" cxnId="{B01B0B47-DB1A-49E5-8ADC-3B94B7273046}">
      <dgm:prSet/>
      <dgm:spPr/>
      <dgm:t>
        <a:bodyPr/>
        <a:lstStyle/>
        <a:p>
          <a:endParaRPr lang="en-US"/>
        </a:p>
      </dgm:t>
    </dgm:pt>
    <dgm:pt modelId="{CA62AE73-D352-4C1E-8241-A09961463CD2}">
      <dgm:prSet/>
      <dgm:spPr/>
      <dgm:t>
        <a:bodyPr/>
        <a:lstStyle/>
        <a:p>
          <a:r>
            <a:rPr lang="en-GB"/>
            <a:t>Revisit the slides on the research methods. </a:t>
          </a:r>
          <a:endParaRPr lang="en-US"/>
        </a:p>
      </dgm:t>
    </dgm:pt>
    <dgm:pt modelId="{160A2CD4-EA2A-4FC9-879E-871459BA3328}" type="parTrans" cxnId="{65D01659-D80F-4B08-A18E-635FDDA7C4F6}">
      <dgm:prSet/>
      <dgm:spPr/>
      <dgm:t>
        <a:bodyPr/>
        <a:lstStyle/>
        <a:p>
          <a:endParaRPr lang="en-US"/>
        </a:p>
      </dgm:t>
    </dgm:pt>
    <dgm:pt modelId="{B9A4CB3F-F49C-48C3-8604-8D69DF755BAB}" type="sibTrans" cxnId="{65D01659-D80F-4B08-A18E-635FDDA7C4F6}">
      <dgm:prSet/>
      <dgm:spPr/>
      <dgm:t>
        <a:bodyPr/>
        <a:lstStyle/>
        <a:p>
          <a:endParaRPr lang="en-US"/>
        </a:p>
      </dgm:t>
    </dgm:pt>
    <dgm:pt modelId="{2E7FAC90-DCA2-47AD-935C-E32405D162CE}">
      <dgm:prSet/>
      <dgm:spPr/>
      <dgm:t>
        <a:bodyPr/>
        <a:lstStyle/>
        <a:p>
          <a:r>
            <a:rPr lang="en-GB"/>
            <a:t>Which one/s fit most with your assessment?</a:t>
          </a:r>
          <a:endParaRPr lang="en-US"/>
        </a:p>
      </dgm:t>
    </dgm:pt>
    <dgm:pt modelId="{49EEE989-B2C2-4C6E-870A-111709861664}" type="parTrans" cxnId="{07F60673-0C8A-4BF0-ABD2-FD1C710FA881}">
      <dgm:prSet/>
      <dgm:spPr/>
      <dgm:t>
        <a:bodyPr/>
        <a:lstStyle/>
        <a:p>
          <a:endParaRPr lang="en-US"/>
        </a:p>
      </dgm:t>
    </dgm:pt>
    <dgm:pt modelId="{E02F462F-EA67-4203-9A69-28C51EA3E709}" type="sibTrans" cxnId="{07F60673-0C8A-4BF0-ABD2-FD1C710FA881}">
      <dgm:prSet/>
      <dgm:spPr/>
      <dgm:t>
        <a:bodyPr/>
        <a:lstStyle/>
        <a:p>
          <a:endParaRPr lang="en-US"/>
        </a:p>
      </dgm:t>
    </dgm:pt>
    <dgm:pt modelId="{B43F81F6-159C-42C6-9D9E-4F269DEC266E}" type="pres">
      <dgm:prSet presAssocID="{295D2E9C-F7E3-4971-9E1A-A868537884AD}" presName="root" presStyleCnt="0">
        <dgm:presLayoutVars>
          <dgm:dir/>
          <dgm:resizeHandles val="exact"/>
        </dgm:presLayoutVars>
      </dgm:prSet>
      <dgm:spPr/>
    </dgm:pt>
    <dgm:pt modelId="{3013CB47-43B6-4E8E-99EC-0D9377810BD5}" type="pres">
      <dgm:prSet presAssocID="{EBADBE64-9C19-45FF-AD0E-8DF7ECCEB8A6}" presName="compNode" presStyleCnt="0"/>
      <dgm:spPr/>
    </dgm:pt>
    <dgm:pt modelId="{BC71F0E7-0BA3-4FDC-9BDE-590426E5AFB3}" type="pres">
      <dgm:prSet presAssocID="{EBADBE64-9C19-45FF-AD0E-8DF7ECCEB8A6}" presName="bgRect" presStyleLbl="bgShp" presStyleIdx="0" presStyleCnt="3"/>
      <dgm:spPr/>
    </dgm:pt>
    <dgm:pt modelId="{409FEFE4-B4BF-4379-A750-14A2BABE093D}" type="pres">
      <dgm:prSet presAssocID="{EBADBE64-9C19-45FF-AD0E-8DF7ECCEB8A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71A3C8F-AE4B-40BC-A998-F333D0AC0AEB}" type="pres">
      <dgm:prSet presAssocID="{EBADBE64-9C19-45FF-AD0E-8DF7ECCEB8A6}" presName="spaceRect" presStyleCnt="0"/>
      <dgm:spPr/>
    </dgm:pt>
    <dgm:pt modelId="{607F1E68-3B32-4FC5-8029-B18DC4AC3B55}" type="pres">
      <dgm:prSet presAssocID="{EBADBE64-9C19-45FF-AD0E-8DF7ECCEB8A6}" presName="parTx" presStyleLbl="revTx" presStyleIdx="0" presStyleCnt="3">
        <dgm:presLayoutVars>
          <dgm:chMax val="0"/>
          <dgm:chPref val="0"/>
        </dgm:presLayoutVars>
      </dgm:prSet>
      <dgm:spPr/>
    </dgm:pt>
    <dgm:pt modelId="{E2CCE702-38B2-4165-B4EC-46CD3C8C6415}" type="pres">
      <dgm:prSet presAssocID="{4EFDF12E-A1C6-4FBA-9ED2-1CF2ABE0408E}" presName="sibTrans" presStyleCnt="0"/>
      <dgm:spPr/>
    </dgm:pt>
    <dgm:pt modelId="{35DBC840-7354-4D65-9EBE-E99F6E716FFC}" type="pres">
      <dgm:prSet presAssocID="{CA62AE73-D352-4C1E-8241-A09961463CD2}" presName="compNode" presStyleCnt="0"/>
      <dgm:spPr/>
    </dgm:pt>
    <dgm:pt modelId="{357656B8-78BA-44E8-A92D-D9DCAFC95FB6}" type="pres">
      <dgm:prSet presAssocID="{CA62AE73-D352-4C1E-8241-A09961463CD2}" presName="bgRect" presStyleLbl="bgShp" presStyleIdx="1" presStyleCnt="3"/>
      <dgm:spPr/>
    </dgm:pt>
    <dgm:pt modelId="{A27037A1-C646-4D08-95F1-D05E4BEC923F}" type="pres">
      <dgm:prSet presAssocID="{CA62AE73-D352-4C1E-8241-A09961463CD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04CF03EE-2A2A-4D9F-817E-2635CC265E35}" type="pres">
      <dgm:prSet presAssocID="{CA62AE73-D352-4C1E-8241-A09961463CD2}" presName="spaceRect" presStyleCnt="0"/>
      <dgm:spPr/>
    </dgm:pt>
    <dgm:pt modelId="{94D27C88-E4EB-4263-A46D-1A6EDF9AFDC1}" type="pres">
      <dgm:prSet presAssocID="{CA62AE73-D352-4C1E-8241-A09961463CD2}" presName="parTx" presStyleLbl="revTx" presStyleIdx="1" presStyleCnt="3">
        <dgm:presLayoutVars>
          <dgm:chMax val="0"/>
          <dgm:chPref val="0"/>
        </dgm:presLayoutVars>
      </dgm:prSet>
      <dgm:spPr/>
    </dgm:pt>
    <dgm:pt modelId="{A07A4499-F3F7-4AB7-BF78-AACD8E7F9EDC}" type="pres">
      <dgm:prSet presAssocID="{B9A4CB3F-F49C-48C3-8604-8D69DF755BAB}" presName="sibTrans" presStyleCnt="0"/>
      <dgm:spPr/>
    </dgm:pt>
    <dgm:pt modelId="{EB886253-FB3D-40A6-A87F-ACBB14166303}" type="pres">
      <dgm:prSet presAssocID="{2E7FAC90-DCA2-47AD-935C-E32405D162CE}" presName="compNode" presStyleCnt="0"/>
      <dgm:spPr/>
    </dgm:pt>
    <dgm:pt modelId="{B74BEB5A-F382-4F47-B2A6-8C399A9BEF82}" type="pres">
      <dgm:prSet presAssocID="{2E7FAC90-DCA2-47AD-935C-E32405D162CE}" presName="bgRect" presStyleLbl="bgShp" presStyleIdx="2" presStyleCnt="3"/>
      <dgm:spPr/>
    </dgm:pt>
    <dgm:pt modelId="{9C299519-498E-4DC9-AC62-F7EADC17A2E6}" type="pres">
      <dgm:prSet presAssocID="{2E7FAC90-DCA2-47AD-935C-E32405D162C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03E0FA8B-5192-42D7-8A75-A57CC8A1470A}" type="pres">
      <dgm:prSet presAssocID="{2E7FAC90-DCA2-47AD-935C-E32405D162CE}" presName="spaceRect" presStyleCnt="0"/>
      <dgm:spPr/>
    </dgm:pt>
    <dgm:pt modelId="{C609E3FE-3D15-4053-BF0E-1129F22E74A2}" type="pres">
      <dgm:prSet presAssocID="{2E7FAC90-DCA2-47AD-935C-E32405D162C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54A3702-547C-4E15-BCEC-54BD7FD940EE}" type="presOf" srcId="{295D2E9C-F7E3-4971-9E1A-A868537884AD}" destId="{B43F81F6-159C-42C6-9D9E-4F269DEC266E}" srcOrd="0" destOrd="0" presId="urn:microsoft.com/office/officeart/2018/2/layout/IconVerticalSolidList"/>
    <dgm:cxn modelId="{E096D232-7613-4726-A864-1BE9AD467C75}" type="presOf" srcId="{CA62AE73-D352-4C1E-8241-A09961463CD2}" destId="{94D27C88-E4EB-4263-A46D-1A6EDF9AFDC1}" srcOrd="0" destOrd="0" presId="urn:microsoft.com/office/officeart/2018/2/layout/IconVerticalSolidList"/>
    <dgm:cxn modelId="{B01B0B47-DB1A-49E5-8ADC-3B94B7273046}" srcId="{295D2E9C-F7E3-4971-9E1A-A868537884AD}" destId="{EBADBE64-9C19-45FF-AD0E-8DF7ECCEB8A6}" srcOrd="0" destOrd="0" parTransId="{6FF52B2A-498A-42BE-9252-82D92DE6B2A5}" sibTransId="{4EFDF12E-A1C6-4FBA-9ED2-1CF2ABE0408E}"/>
    <dgm:cxn modelId="{07F60673-0C8A-4BF0-ABD2-FD1C710FA881}" srcId="{295D2E9C-F7E3-4971-9E1A-A868537884AD}" destId="{2E7FAC90-DCA2-47AD-935C-E32405D162CE}" srcOrd="2" destOrd="0" parTransId="{49EEE989-B2C2-4C6E-870A-111709861664}" sibTransId="{E02F462F-EA67-4203-9A69-28C51EA3E709}"/>
    <dgm:cxn modelId="{65D01659-D80F-4B08-A18E-635FDDA7C4F6}" srcId="{295D2E9C-F7E3-4971-9E1A-A868537884AD}" destId="{CA62AE73-D352-4C1E-8241-A09961463CD2}" srcOrd="1" destOrd="0" parTransId="{160A2CD4-EA2A-4FC9-879E-871459BA3328}" sibTransId="{B9A4CB3F-F49C-48C3-8604-8D69DF755BAB}"/>
    <dgm:cxn modelId="{53180D7E-0273-4F1F-BD07-C65D428BADBB}" type="presOf" srcId="{2E7FAC90-DCA2-47AD-935C-E32405D162CE}" destId="{C609E3FE-3D15-4053-BF0E-1129F22E74A2}" srcOrd="0" destOrd="0" presId="urn:microsoft.com/office/officeart/2018/2/layout/IconVerticalSolidList"/>
    <dgm:cxn modelId="{B1DB7AD5-8424-4794-BA3E-42485BF6225B}" type="presOf" srcId="{EBADBE64-9C19-45FF-AD0E-8DF7ECCEB8A6}" destId="{607F1E68-3B32-4FC5-8029-B18DC4AC3B55}" srcOrd="0" destOrd="0" presId="urn:microsoft.com/office/officeart/2018/2/layout/IconVerticalSolidList"/>
    <dgm:cxn modelId="{1ECD04D7-9BEF-4095-870F-723B7DFF8219}" type="presParOf" srcId="{B43F81F6-159C-42C6-9D9E-4F269DEC266E}" destId="{3013CB47-43B6-4E8E-99EC-0D9377810BD5}" srcOrd="0" destOrd="0" presId="urn:microsoft.com/office/officeart/2018/2/layout/IconVerticalSolidList"/>
    <dgm:cxn modelId="{1EC6CBBB-F3DA-4292-B7E5-DD9D95B3CF0B}" type="presParOf" srcId="{3013CB47-43B6-4E8E-99EC-0D9377810BD5}" destId="{BC71F0E7-0BA3-4FDC-9BDE-590426E5AFB3}" srcOrd="0" destOrd="0" presId="urn:microsoft.com/office/officeart/2018/2/layout/IconVerticalSolidList"/>
    <dgm:cxn modelId="{D7C75D54-5032-47DD-96A7-27D3D674D246}" type="presParOf" srcId="{3013CB47-43B6-4E8E-99EC-0D9377810BD5}" destId="{409FEFE4-B4BF-4379-A750-14A2BABE093D}" srcOrd="1" destOrd="0" presId="urn:microsoft.com/office/officeart/2018/2/layout/IconVerticalSolidList"/>
    <dgm:cxn modelId="{F435DADF-CE4E-4A58-869E-2C9EBBF40C39}" type="presParOf" srcId="{3013CB47-43B6-4E8E-99EC-0D9377810BD5}" destId="{B71A3C8F-AE4B-40BC-A998-F333D0AC0AEB}" srcOrd="2" destOrd="0" presId="urn:microsoft.com/office/officeart/2018/2/layout/IconVerticalSolidList"/>
    <dgm:cxn modelId="{082752FB-6785-41DD-AA57-FF073D8F85B7}" type="presParOf" srcId="{3013CB47-43B6-4E8E-99EC-0D9377810BD5}" destId="{607F1E68-3B32-4FC5-8029-B18DC4AC3B55}" srcOrd="3" destOrd="0" presId="urn:microsoft.com/office/officeart/2018/2/layout/IconVerticalSolidList"/>
    <dgm:cxn modelId="{19F17960-725D-469B-BDB9-1D291F2085E7}" type="presParOf" srcId="{B43F81F6-159C-42C6-9D9E-4F269DEC266E}" destId="{E2CCE702-38B2-4165-B4EC-46CD3C8C6415}" srcOrd="1" destOrd="0" presId="urn:microsoft.com/office/officeart/2018/2/layout/IconVerticalSolidList"/>
    <dgm:cxn modelId="{23A72126-8633-461E-A22F-2A29CB2DEC1C}" type="presParOf" srcId="{B43F81F6-159C-42C6-9D9E-4F269DEC266E}" destId="{35DBC840-7354-4D65-9EBE-E99F6E716FFC}" srcOrd="2" destOrd="0" presId="urn:microsoft.com/office/officeart/2018/2/layout/IconVerticalSolidList"/>
    <dgm:cxn modelId="{4BF10F35-3A22-4CBC-AAAE-E9335E2C199A}" type="presParOf" srcId="{35DBC840-7354-4D65-9EBE-E99F6E716FFC}" destId="{357656B8-78BA-44E8-A92D-D9DCAFC95FB6}" srcOrd="0" destOrd="0" presId="urn:microsoft.com/office/officeart/2018/2/layout/IconVerticalSolidList"/>
    <dgm:cxn modelId="{48BA6F8B-BA7F-4D7F-8F68-2435B916998A}" type="presParOf" srcId="{35DBC840-7354-4D65-9EBE-E99F6E716FFC}" destId="{A27037A1-C646-4D08-95F1-D05E4BEC923F}" srcOrd="1" destOrd="0" presId="urn:microsoft.com/office/officeart/2018/2/layout/IconVerticalSolidList"/>
    <dgm:cxn modelId="{E704A021-7657-48A6-A09E-044987793B93}" type="presParOf" srcId="{35DBC840-7354-4D65-9EBE-E99F6E716FFC}" destId="{04CF03EE-2A2A-4D9F-817E-2635CC265E35}" srcOrd="2" destOrd="0" presId="urn:microsoft.com/office/officeart/2018/2/layout/IconVerticalSolidList"/>
    <dgm:cxn modelId="{B298C458-0AD4-4623-8158-438D52E4BEE6}" type="presParOf" srcId="{35DBC840-7354-4D65-9EBE-E99F6E716FFC}" destId="{94D27C88-E4EB-4263-A46D-1A6EDF9AFDC1}" srcOrd="3" destOrd="0" presId="urn:microsoft.com/office/officeart/2018/2/layout/IconVerticalSolidList"/>
    <dgm:cxn modelId="{38A95871-3AA3-44B2-85E2-AE2311429F00}" type="presParOf" srcId="{B43F81F6-159C-42C6-9D9E-4F269DEC266E}" destId="{A07A4499-F3F7-4AB7-BF78-AACD8E7F9EDC}" srcOrd="3" destOrd="0" presId="urn:microsoft.com/office/officeart/2018/2/layout/IconVerticalSolidList"/>
    <dgm:cxn modelId="{88B8467F-EB8F-49D2-B9E3-B63FF4D2C7E4}" type="presParOf" srcId="{B43F81F6-159C-42C6-9D9E-4F269DEC266E}" destId="{EB886253-FB3D-40A6-A87F-ACBB14166303}" srcOrd="4" destOrd="0" presId="urn:microsoft.com/office/officeart/2018/2/layout/IconVerticalSolidList"/>
    <dgm:cxn modelId="{354325AF-79A4-46C8-8E16-84FFA18C92C5}" type="presParOf" srcId="{EB886253-FB3D-40A6-A87F-ACBB14166303}" destId="{B74BEB5A-F382-4F47-B2A6-8C399A9BEF82}" srcOrd="0" destOrd="0" presId="urn:microsoft.com/office/officeart/2018/2/layout/IconVerticalSolidList"/>
    <dgm:cxn modelId="{6D3A939C-A438-4829-BBAB-B302C85EF8E1}" type="presParOf" srcId="{EB886253-FB3D-40A6-A87F-ACBB14166303}" destId="{9C299519-498E-4DC9-AC62-F7EADC17A2E6}" srcOrd="1" destOrd="0" presId="urn:microsoft.com/office/officeart/2018/2/layout/IconVerticalSolidList"/>
    <dgm:cxn modelId="{D1958523-3FAE-4427-A0D6-7736692E91CA}" type="presParOf" srcId="{EB886253-FB3D-40A6-A87F-ACBB14166303}" destId="{03E0FA8B-5192-42D7-8A75-A57CC8A1470A}" srcOrd="2" destOrd="0" presId="urn:microsoft.com/office/officeart/2018/2/layout/IconVerticalSolidList"/>
    <dgm:cxn modelId="{A5588A48-41C5-431A-B4ED-42ECDB7CF77D}" type="presParOf" srcId="{EB886253-FB3D-40A6-A87F-ACBB14166303}" destId="{C609E3FE-3D15-4053-BF0E-1129F22E74A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37F3B3B-7B9D-4E6A-A04D-34C48713DE29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C2A8AF2-7FA3-462C-9F34-5B2D3163FE6D}">
      <dgm:prSet/>
      <dgm:spPr/>
      <dgm:t>
        <a:bodyPr/>
        <a:lstStyle/>
        <a:p>
          <a:r>
            <a:rPr lang="en-GB"/>
            <a:t>Should include dates. </a:t>
          </a:r>
          <a:endParaRPr lang="en-US"/>
        </a:p>
      </dgm:t>
    </dgm:pt>
    <dgm:pt modelId="{21835EBA-0066-4619-95D7-8868F67894F2}" type="parTrans" cxnId="{FF6ACEA0-0956-4E9B-818F-816853ED0D24}">
      <dgm:prSet/>
      <dgm:spPr/>
      <dgm:t>
        <a:bodyPr/>
        <a:lstStyle/>
        <a:p>
          <a:endParaRPr lang="en-US"/>
        </a:p>
      </dgm:t>
    </dgm:pt>
    <dgm:pt modelId="{F23E3A9C-039F-4CA5-BD74-33170FDF6DC5}" type="sibTrans" cxnId="{FF6ACEA0-0956-4E9B-818F-816853ED0D24}">
      <dgm:prSet/>
      <dgm:spPr/>
      <dgm:t>
        <a:bodyPr/>
        <a:lstStyle/>
        <a:p>
          <a:endParaRPr lang="en-US"/>
        </a:p>
      </dgm:t>
    </dgm:pt>
    <dgm:pt modelId="{61E237D8-0BB1-4437-AF64-BFA155C5E05D}">
      <dgm:prSet/>
      <dgm:spPr/>
      <dgm:t>
        <a:bodyPr/>
        <a:lstStyle/>
        <a:p>
          <a:r>
            <a:rPr lang="en-GB"/>
            <a:t>Should include some detail but not too much. </a:t>
          </a:r>
          <a:endParaRPr lang="en-US"/>
        </a:p>
      </dgm:t>
    </dgm:pt>
    <dgm:pt modelId="{4D25979F-5A00-4366-A9A1-925EFD5247B0}" type="parTrans" cxnId="{A7BAD371-A0AD-46E7-B28E-7401DDA58FA3}">
      <dgm:prSet/>
      <dgm:spPr/>
      <dgm:t>
        <a:bodyPr/>
        <a:lstStyle/>
        <a:p>
          <a:endParaRPr lang="en-US"/>
        </a:p>
      </dgm:t>
    </dgm:pt>
    <dgm:pt modelId="{E5BBF6E3-E5CC-468D-B0A8-4F872CB0EE48}" type="sibTrans" cxnId="{A7BAD371-A0AD-46E7-B28E-7401DDA58FA3}">
      <dgm:prSet/>
      <dgm:spPr/>
      <dgm:t>
        <a:bodyPr/>
        <a:lstStyle/>
        <a:p>
          <a:endParaRPr lang="en-US"/>
        </a:p>
      </dgm:t>
    </dgm:pt>
    <dgm:pt modelId="{9794D426-18E6-4BA4-B3E9-0368951EC297}">
      <dgm:prSet/>
      <dgm:spPr/>
      <dgm:t>
        <a:bodyPr/>
        <a:lstStyle/>
        <a:p>
          <a:r>
            <a:rPr lang="en-GB" dirty="0"/>
            <a:t>Refers to both questions of the assessment. </a:t>
          </a:r>
          <a:endParaRPr lang="en-US" dirty="0"/>
        </a:p>
      </dgm:t>
    </dgm:pt>
    <dgm:pt modelId="{27734964-0475-42B1-86A1-18A04E161A08}" type="parTrans" cxnId="{80A6117C-C8D2-4FD8-8D39-90FBA53654D5}">
      <dgm:prSet/>
      <dgm:spPr/>
      <dgm:t>
        <a:bodyPr/>
        <a:lstStyle/>
        <a:p>
          <a:endParaRPr lang="en-US"/>
        </a:p>
      </dgm:t>
    </dgm:pt>
    <dgm:pt modelId="{CE9CF962-8648-43B0-9414-95A1C9CB82C3}" type="sibTrans" cxnId="{80A6117C-C8D2-4FD8-8D39-90FBA53654D5}">
      <dgm:prSet/>
      <dgm:spPr/>
      <dgm:t>
        <a:bodyPr/>
        <a:lstStyle/>
        <a:p>
          <a:endParaRPr lang="en-US"/>
        </a:p>
      </dgm:t>
    </dgm:pt>
    <dgm:pt modelId="{997A9E06-7000-44CB-8EAE-93C4654FEA7F}" type="pres">
      <dgm:prSet presAssocID="{F37F3B3B-7B9D-4E6A-A04D-34C48713DE29}" presName="linear" presStyleCnt="0">
        <dgm:presLayoutVars>
          <dgm:animLvl val="lvl"/>
          <dgm:resizeHandles val="exact"/>
        </dgm:presLayoutVars>
      </dgm:prSet>
      <dgm:spPr/>
    </dgm:pt>
    <dgm:pt modelId="{E8EC7570-AF45-4CA0-92F5-3C641723F598}" type="pres">
      <dgm:prSet presAssocID="{0C2A8AF2-7FA3-462C-9F34-5B2D3163FE6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8D8F69-F9EB-427D-A8CC-DE6D0162F6A1}" type="pres">
      <dgm:prSet presAssocID="{F23E3A9C-039F-4CA5-BD74-33170FDF6DC5}" presName="spacer" presStyleCnt="0"/>
      <dgm:spPr/>
    </dgm:pt>
    <dgm:pt modelId="{2E85A031-6DA5-420F-A72E-3FEB93E8BCD7}" type="pres">
      <dgm:prSet presAssocID="{61E237D8-0BB1-4437-AF64-BFA155C5E05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9FA8BA8-51F5-4CD2-B831-D88037E8CE78}" type="pres">
      <dgm:prSet presAssocID="{E5BBF6E3-E5CC-468D-B0A8-4F872CB0EE48}" presName="spacer" presStyleCnt="0"/>
      <dgm:spPr/>
    </dgm:pt>
    <dgm:pt modelId="{017A9BEE-58D1-4C23-A8A8-7E781E013CC2}" type="pres">
      <dgm:prSet presAssocID="{9794D426-18E6-4BA4-B3E9-0368951EC29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8E9A831-5E0C-45F7-A1B5-7DC9E9430BA0}" type="presOf" srcId="{0C2A8AF2-7FA3-462C-9F34-5B2D3163FE6D}" destId="{E8EC7570-AF45-4CA0-92F5-3C641723F598}" srcOrd="0" destOrd="0" presId="urn:microsoft.com/office/officeart/2005/8/layout/vList2"/>
    <dgm:cxn modelId="{A7BAD371-A0AD-46E7-B28E-7401DDA58FA3}" srcId="{F37F3B3B-7B9D-4E6A-A04D-34C48713DE29}" destId="{61E237D8-0BB1-4437-AF64-BFA155C5E05D}" srcOrd="1" destOrd="0" parTransId="{4D25979F-5A00-4366-A9A1-925EFD5247B0}" sibTransId="{E5BBF6E3-E5CC-468D-B0A8-4F872CB0EE48}"/>
    <dgm:cxn modelId="{80A6117C-C8D2-4FD8-8D39-90FBA53654D5}" srcId="{F37F3B3B-7B9D-4E6A-A04D-34C48713DE29}" destId="{9794D426-18E6-4BA4-B3E9-0368951EC297}" srcOrd="2" destOrd="0" parTransId="{27734964-0475-42B1-86A1-18A04E161A08}" sibTransId="{CE9CF962-8648-43B0-9414-95A1C9CB82C3}"/>
    <dgm:cxn modelId="{3A37EC90-A0A2-42E1-9754-FBA05DBCD103}" type="presOf" srcId="{9794D426-18E6-4BA4-B3E9-0368951EC297}" destId="{017A9BEE-58D1-4C23-A8A8-7E781E013CC2}" srcOrd="0" destOrd="0" presId="urn:microsoft.com/office/officeart/2005/8/layout/vList2"/>
    <dgm:cxn modelId="{2FF6739A-DE43-4F71-9D71-D582F3892CC9}" type="presOf" srcId="{F37F3B3B-7B9D-4E6A-A04D-34C48713DE29}" destId="{997A9E06-7000-44CB-8EAE-93C4654FEA7F}" srcOrd="0" destOrd="0" presId="urn:microsoft.com/office/officeart/2005/8/layout/vList2"/>
    <dgm:cxn modelId="{FF6ACEA0-0956-4E9B-818F-816853ED0D24}" srcId="{F37F3B3B-7B9D-4E6A-A04D-34C48713DE29}" destId="{0C2A8AF2-7FA3-462C-9F34-5B2D3163FE6D}" srcOrd="0" destOrd="0" parTransId="{21835EBA-0066-4619-95D7-8868F67894F2}" sibTransId="{F23E3A9C-039F-4CA5-BD74-33170FDF6DC5}"/>
    <dgm:cxn modelId="{D310D2F0-3615-47CB-823F-2929F2DC2D27}" type="presOf" srcId="{61E237D8-0BB1-4437-AF64-BFA155C5E05D}" destId="{2E85A031-6DA5-420F-A72E-3FEB93E8BCD7}" srcOrd="0" destOrd="0" presId="urn:microsoft.com/office/officeart/2005/8/layout/vList2"/>
    <dgm:cxn modelId="{FBEAED7F-0D31-40DF-ACF3-E4A1D339E875}" type="presParOf" srcId="{997A9E06-7000-44CB-8EAE-93C4654FEA7F}" destId="{E8EC7570-AF45-4CA0-92F5-3C641723F598}" srcOrd="0" destOrd="0" presId="urn:microsoft.com/office/officeart/2005/8/layout/vList2"/>
    <dgm:cxn modelId="{7492BA30-EA4C-4F0D-8E44-89591FB06299}" type="presParOf" srcId="{997A9E06-7000-44CB-8EAE-93C4654FEA7F}" destId="{668D8F69-F9EB-427D-A8CC-DE6D0162F6A1}" srcOrd="1" destOrd="0" presId="urn:microsoft.com/office/officeart/2005/8/layout/vList2"/>
    <dgm:cxn modelId="{E409E537-635C-4407-AE54-405658405497}" type="presParOf" srcId="{997A9E06-7000-44CB-8EAE-93C4654FEA7F}" destId="{2E85A031-6DA5-420F-A72E-3FEB93E8BCD7}" srcOrd="2" destOrd="0" presId="urn:microsoft.com/office/officeart/2005/8/layout/vList2"/>
    <dgm:cxn modelId="{4ADD5C92-6B42-474B-A78A-5CDE73F432B0}" type="presParOf" srcId="{997A9E06-7000-44CB-8EAE-93C4654FEA7F}" destId="{F9FA8BA8-51F5-4CD2-B831-D88037E8CE78}" srcOrd="3" destOrd="0" presId="urn:microsoft.com/office/officeart/2005/8/layout/vList2"/>
    <dgm:cxn modelId="{BB390CE1-48EA-49A8-B6C7-AE471DA04093}" type="presParOf" srcId="{997A9E06-7000-44CB-8EAE-93C4654FEA7F}" destId="{017A9BEE-58D1-4C23-A8A8-7E781E013CC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69189F9-0D8E-4150-82AD-BC2B2BC75219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19A283-EC25-4892-9E8E-F69E0B30897A}">
      <dgm:prSet/>
      <dgm:spPr/>
      <dgm:t>
        <a:bodyPr/>
        <a:lstStyle/>
        <a:p>
          <a:r>
            <a:rPr lang="en-GB" dirty="0"/>
            <a:t>Spend the next 5 minutes working on your research plan. </a:t>
          </a:r>
          <a:endParaRPr lang="en-US" dirty="0"/>
        </a:p>
      </dgm:t>
    </dgm:pt>
    <dgm:pt modelId="{0D9B27D9-DA54-4B90-B305-4833B42899C6}" type="parTrans" cxnId="{727732ED-5531-4F88-958E-D351B0F76841}">
      <dgm:prSet/>
      <dgm:spPr/>
      <dgm:t>
        <a:bodyPr/>
        <a:lstStyle/>
        <a:p>
          <a:endParaRPr lang="en-US"/>
        </a:p>
      </dgm:t>
    </dgm:pt>
    <dgm:pt modelId="{DD766537-7EC6-46DB-91DC-B1B94632290F}" type="sibTrans" cxnId="{727732ED-5531-4F88-958E-D351B0F76841}">
      <dgm:prSet/>
      <dgm:spPr/>
      <dgm:t>
        <a:bodyPr/>
        <a:lstStyle/>
        <a:p>
          <a:endParaRPr lang="en-US"/>
        </a:p>
      </dgm:t>
    </dgm:pt>
    <dgm:pt modelId="{3293B225-E249-46F8-B8B9-226F1928CB47}">
      <dgm:prSet/>
      <dgm:spPr/>
      <dgm:t>
        <a:bodyPr/>
        <a:lstStyle/>
        <a:p>
          <a:r>
            <a:rPr lang="en-GB"/>
            <a:t>Remember to include all the elements we have discussed. </a:t>
          </a:r>
          <a:endParaRPr lang="en-US"/>
        </a:p>
      </dgm:t>
    </dgm:pt>
    <dgm:pt modelId="{46EAD863-486A-4DC4-B1DE-22C7828EF531}" type="parTrans" cxnId="{6423FC1B-0151-4567-A389-284F66B3A62F}">
      <dgm:prSet/>
      <dgm:spPr/>
      <dgm:t>
        <a:bodyPr/>
        <a:lstStyle/>
        <a:p>
          <a:endParaRPr lang="en-US"/>
        </a:p>
      </dgm:t>
    </dgm:pt>
    <dgm:pt modelId="{C932CB43-F07E-4AC5-9DD8-038CB161570C}" type="sibTrans" cxnId="{6423FC1B-0151-4567-A389-284F66B3A62F}">
      <dgm:prSet/>
      <dgm:spPr/>
      <dgm:t>
        <a:bodyPr/>
        <a:lstStyle/>
        <a:p>
          <a:endParaRPr lang="en-US"/>
        </a:p>
      </dgm:t>
    </dgm:pt>
    <dgm:pt modelId="{6F5BC002-6375-4427-8420-909E22DBCF27}" type="pres">
      <dgm:prSet presAssocID="{669189F9-0D8E-4150-82AD-BC2B2BC7521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90895DC-854F-4439-9F8A-73B9297B8550}" type="pres">
      <dgm:prSet presAssocID="{1619A283-EC25-4892-9E8E-F69E0B30897A}" presName="hierRoot1" presStyleCnt="0"/>
      <dgm:spPr/>
    </dgm:pt>
    <dgm:pt modelId="{AD25667A-6956-417D-B050-226024431BBE}" type="pres">
      <dgm:prSet presAssocID="{1619A283-EC25-4892-9E8E-F69E0B30897A}" presName="composite" presStyleCnt="0"/>
      <dgm:spPr/>
    </dgm:pt>
    <dgm:pt modelId="{7FA77927-D41B-4071-9650-123F0A3D580D}" type="pres">
      <dgm:prSet presAssocID="{1619A283-EC25-4892-9E8E-F69E0B30897A}" presName="background" presStyleLbl="node0" presStyleIdx="0" presStyleCnt="2"/>
      <dgm:spPr/>
    </dgm:pt>
    <dgm:pt modelId="{A2EA8534-9710-4249-A814-7395C9729A29}" type="pres">
      <dgm:prSet presAssocID="{1619A283-EC25-4892-9E8E-F69E0B30897A}" presName="text" presStyleLbl="fgAcc0" presStyleIdx="0" presStyleCnt="2">
        <dgm:presLayoutVars>
          <dgm:chPref val="3"/>
        </dgm:presLayoutVars>
      </dgm:prSet>
      <dgm:spPr/>
    </dgm:pt>
    <dgm:pt modelId="{1EF494C6-74E5-4D03-9CDF-45ED9736E915}" type="pres">
      <dgm:prSet presAssocID="{1619A283-EC25-4892-9E8E-F69E0B30897A}" presName="hierChild2" presStyleCnt="0"/>
      <dgm:spPr/>
    </dgm:pt>
    <dgm:pt modelId="{D3598FCF-F7D7-4709-AB0F-545876529C01}" type="pres">
      <dgm:prSet presAssocID="{3293B225-E249-46F8-B8B9-226F1928CB47}" presName="hierRoot1" presStyleCnt="0"/>
      <dgm:spPr/>
    </dgm:pt>
    <dgm:pt modelId="{D4055C71-535F-4247-B3EB-51A7DE74557D}" type="pres">
      <dgm:prSet presAssocID="{3293B225-E249-46F8-B8B9-226F1928CB47}" presName="composite" presStyleCnt="0"/>
      <dgm:spPr/>
    </dgm:pt>
    <dgm:pt modelId="{0E7DCD92-7891-49D7-B131-1E4C78C289E7}" type="pres">
      <dgm:prSet presAssocID="{3293B225-E249-46F8-B8B9-226F1928CB47}" presName="background" presStyleLbl="node0" presStyleIdx="1" presStyleCnt="2"/>
      <dgm:spPr/>
    </dgm:pt>
    <dgm:pt modelId="{ABC7FB29-AC4B-40CC-B555-9460ED4D043E}" type="pres">
      <dgm:prSet presAssocID="{3293B225-E249-46F8-B8B9-226F1928CB47}" presName="text" presStyleLbl="fgAcc0" presStyleIdx="1" presStyleCnt="2">
        <dgm:presLayoutVars>
          <dgm:chPref val="3"/>
        </dgm:presLayoutVars>
      </dgm:prSet>
      <dgm:spPr/>
    </dgm:pt>
    <dgm:pt modelId="{5012D1ED-EE3F-4F48-9247-BE9032CD0792}" type="pres">
      <dgm:prSet presAssocID="{3293B225-E249-46F8-B8B9-226F1928CB47}" presName="hierChild2" presStyleCnt="0"/>
      <dgm:spPr/>
    </dgm:pt>
  </dgm:ptLst>
  <dgm:cxnLst>
    <dgm:cxn modelId="{6423FC1B-0151-4567-A389-284F66B3A62F}" srcId="{669189F9-0D8E-4150-82AD-BC2B2BC75219}" destId="{3293B225-E249-46F8-B8B9-226F1928CB47}" srcOrd="1" destOrd="0" parTransId="{46EAD863-486A-4DC4-B1DE-22C7828EF531}" sibTransId="{C932CB43-F07E-4AC5-9DD8-038CB161570C}"/>
    <dgm:cxn modelId="{5229A740-8815-4FCC-AFBD-724277987CAB}" type="presOf" srcId="{3293B225-E249-46F8-B8B9-226F1928CB47}" destId="{ABC7FB29-AC4B-40CC-B555-9460ED4D043E}" srcOrd="0" destOrd="0" presId="urn:microsoft.com/office/officeart/2005/8/layout/hierarchy1"/>
    <dgm:cxn modelId="{59AC2845-5975-4B25-BAB9-FF9627E6FF5C}" type="presOf" srcId="{1619A283-EC25-4892-9E8E-F69E0B30897A}" destId="{A2EA8534-9710-4249-A814-7395C9729A29}" srcOrd="0" destOrd="0" presId="urn:microsoft.com/office/officeart/2005/8/layout/hierarchy1"/>
    <dgm:cxn modelId="{120B6BEA-F645-49C4-B703-B2EED340E21B}" type="presOf" srcId="{669189F9-0D8E-4150-82AD-BC2B2BC75219}" destId="{6F5BC002-6375-4427-8420-909E22DBCF27}" srcOrd="0" destOrd="0" presId="urn:microsoft.com/office/officeart/2005/8/layout/hierarchy1"/>
    <dgm:cxn modelId="{727732ED-5531-4F88-958E-D351B0F76841}" srcId="{669189F9-0D8E-4150-82AD-BC2B2BC75219}" destId="{1619A283-EC25-4892-9E8E-F69E0B30897A}" srcOrd="0" destOrd="0" parTransId="{0D9B27D9-DA54-4B90-B305-4833B42899C6}" sibTransId="{DD766537-7EC6-46DB-91DC-B1B94632290F}"/>
    <dgm:cxn modelId="{49A56E25-6BF5-4E41-A038-FD491654EBCD}" type="presParOf" srcId="{6F5BC002-6375-4427-8420-909E22DBCF27}" destId="{090895DC-854F-4439-9F8A-73B9297B8550}" srcOrd="0" destOrd="0" presId="urn:microsoft.com/office/officeart/2005/8/layout/hierarchy1"/>
    <dgm:cxn modelId="{D4260850-5364-454C-86F5-2BBBF069740E}" type="presParOf" srcId="{090895DC-854F-4439-9F8A-73B9297B8550}" destId="{AD25667A-6956-417D-B050-226024431BBE}" srcOrd="0" destOrd="0" presId="urn:microsoft.com/office/officeart/2005/8/layout/hierarchy1"/>
    <dgm:cxn modelId="{A16C3052-0E7F-425A-810E-0C6D10D35938}" type="presParOf" srcId="{AD25667A-6956-417D-B050-226024431BBE}" destId="{7FA77927-D41B-4071-9650-123F0A3D580D}" srcOrd="0" destOrd="0" presId="urn:microsoft.com/office/officeart/2005/8/layout/hierarchy1"/>
    <dgm:cxn modelId="{88A15580-222F-48B0-9D07-B04990CE0B6B}" type="presParOf" srcId="{AD25667A-6956-417D-B050-226024431BBE}" destId="{A2EA8534-9710-4249-A814-7395C9729A29}" srcOrd="1" destOrd="0" presId="urn:microsoft.com/office/officeart/2005/8/layout/hierarchy1"/>
    <dgm:cxn modelId="{F66629AA-58FE-4B48-BCA8-ED5D1F9CB185}" type="presParOf" srcId="{090895DC-854F-4439-9F8A-73B9297B8550}" destId="{1EF494C6-74E5-4D03-9CDF-45ED9736E915}" srcOrd="1" destOrd="0" presId="urn:microsoft.com/office/officeart/2005/8/layout/hierarchy1"/>
    <dgm:cxn modelId="{868AD0CC-6245-4896-8A52-97D4930C673C}" type="presParOf" srcId="{6F5BC002-6375-4427-8420-909E22DBCF27}" destId="{D3598FCF-F7D7-4709-AB0F-545876529C01}" srcOrd="1" destOrd="0" presId="urn:microsoft.com/office/officeart/2005/8/layout/hierarchy1"/>
    <dgm:cxn modelId="{1E108985-6534-4FAB-AF78-207E53F16D47}" type="presParOf" srcId="{D3598FCF-F7D7-4709-AB0F-545876529C01}" destId="{D4055C71-535F-4247-B3EB-51A7DE74557D}" srcOrd="0" destOrd="0" presId="urn:microsoft.com/office/officeart/2005/8/layout/hierarchy1"/>
    <dgm:cxn modelId="{C807D72C-CF47-4BFD-8E87-21D91B4E378E}" type="presParOf" srcId="{D4055C71-535F-4247-B3EB-51A7DE74557D}" destId="{0E7DCD92-7891-49D7-B131-1E4C78C289E7}" srcOrd="0" destOrd="0" presId="urn:microsoft.com/office/officeart/2005/8/layout/hierarchy1"/>
    <dgm:cxn modelId="{C0EFB35C-46E0-4116-A49B-009DAF6F942E}" type="presParOf" srcId="{D4055C71-535F-4247-B3EB-51A7DE74557D}" destId="{ABC7FB29-AC4B-40CC-B555-9460ED4D043E}" srcOrd="1" destOrd="0" presId="urn:microsoft.com/office/officeart/2005/8/layout/hierarchy1"/>
    <dgm:cxn modelId="{078AFD1B-A167-4BEE-82A8-D9E7BF3C615C}" type="presParOf" srcId="{D3598FCF-F7D7-4709-AB0F-545876529C01}" destId="{5012D1ED-EE3F-4F48-9247-BE9032CD079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2FE5828-2F35-4739-A845-0F0F6905963E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115E57FA-D86D-4E7D-9D34-A7A2E2028B7C}">
      <dgm:prSet/>
      <dgm:spPr/>
      <dgm:t>
        <a:bodyPr/>
        <a:lstStyle/>
        <a:p>
          <a:r>
            <a:rPr lang="en-GB"/>
            <a:t>By now you should have individual questions which arise from the scenario. </a:t>
          </a:r>
          <a:endParaRPr lang="en-US"/>
        </a:p>
      </dgm:t>
    </dgm:pt>
    <dgm:pt modelId="{B233C223-6F58-450D-A2C7-16FC65B0CE17}" type="parTrans" cxnId="{95DC5C12-EE15-43C7-969F-77922BA6ACCC}">
      <dgm:prSet/>
      <dgm:spPr/>
      <dgm:t>
        <a:bodyPr/>
        <a:lstStyle/>
        <a:p>
          <a:endParaRPr lang="en-US"/>
        </a:p>
      </dgm:t>
    </dgm:pt>
    <dgm:pt modelId="{ECAF8EF8-03B2-42D5-B9CB-6733A0DAF9B0}" type="sibTrans" cxnId="{95DC5C12-EE15-43C7-969F-77922BA6ACCC}">
      <dgm:prSet/>
      <dgm:spPr/>
      <dgm:t>
        <a:bodyPr/>
        <a:lstStyle/>
        <a:p>
          <a:endParaRPr lang="en-US"/>
        </a:p>
      </dgm:t>
    </dgm:pt>
    <dgm:pt modelId="{6D773062-31AA-4306-A23D-E88F9B0EB763}">
      <dgm:prSet/>
      <dgm:spPr/>
      <dgm:t>
        <a:bodyPr/>
        <a:lstStyle/>
        <a:p>
          <a:r>
            <a:rPr lang="en-GB"/>
            <a:t>From those you need to identify key search terms. </a:t>
          </a:r>
          <a:endParaRPr lang="en-US"/>
        </a:p>
      </dgm:t>
    </dgm:pt>
    <dgm:pt modelId="{3FEAFA0F-FE56-46FD-8265-A0A498E1EED3}" type="parTrans" cxnId="{B3EEDFE9-B604-4E5B-8406-5640013569ED}">
      <dgm:prSet/>
      <dgm:spPr/>
      <dgm:t>
        <a:bodyPr/>
        <a:lstStyle/>
        <a:p>
          <a:endParaRPr lang="en-US"/>
        </a:p>
      </dgm:t>
    </dgm:pt>
    <dgm:pt modelId="{733F3F2A-16B3-4E87-AFDB-EB4F84865DF9}" type="sibTrans" cxnId="{B3EEDFE9-B604-4E5B-8406-5640013569ED}">
      <dgm:prSet/>
      <dgm:spPr/>
      <dgm:t>
        <a:bodyPr/>
        <a:lstStyle/>
        <a:p>
          <a:endParaRPr lang="en-US"/>
        </a:p>
      </dgm:t>
    </dgm:pt>
    <dgm:pt modelId="{84C03E90-76C1-4CA8-9A94-CFB4C5C1DC31}">
      <dgm:prSet/>
      <dgm:spPr/>
      <dgm:t>
        <a:bodyPr/>
        <a:lstStyle/>
        <a:p>
          <a:r>
            <a:rPr lang="en-GB"/>
            <a:t>For example, ‘’ psychiatric injury’’ is one that will likely arise. </a:t>
          </a:r>
          <a:endParaRPr lang="en-US"/>
        </a:p>
      </dgm:t>
    </dgm:pt>
    <dgm:pt modelId="{5094B18D-6221-41D3-BE2B-14ABB8999226}" type="parTrans" cxnId="{5F5D3203-ADFE-4D71-B235-28F896C77ABC}">
      <dgm:prSet/>
      <dgm:spPr/>
      <dgm:t>
        <a:bodyPr/>
        <a:lstStyle/>
        <a:p>
          <a:endParaRPr lang="en-US"/>
        </a:p>
      </dgm:t>
    </dgm:pt>
    <dgm:pt modelId="{B68A108B-E76F-48EF-990B-6F12176F614E}" type="sibTrans" cxnId="{5F5D3203-ADFE-4D71-B235-28F896C77ABC}">
      <dgm:prSet/>
      <dgm:spPr/>
      <dgm:t>
        <a:bodyPr/>
        <a:lstStyle/>
        <a:p>
          <a:endParaRPr lang="en-US"/>
        </a:p>
      </dgm:t>
    </dgm:pt>
    <dgm:pt modelId="{E537823A-16E3-4261-A23C-B84342E961B2}">
      <dgm:prSet/>
      <dgm:spPr/>
      <dgm:t>
        <a:bodyPr/>
        <a:lstStyle/>
        <a:p>
          <a:r>
            <a:rPr lang="en-GB"/>
            <a:t>Go through your questions and identify yours. </a:t>
          </a:r>
          <a:endParaRPr lang="en-US"/>
        </a:p>
      </dgm:t>
    </dgm:pt>
    <dgm:pt modelId="{E1EDE0CB-0501-4C8E-8B9C-98757B539C10}" type="parTrans" cxnId="{B3E10727-CBAF-442E-87FA-AE9BFA119430}">
      <dgm:prSet/>
      <dgm:spPr/>
      <dgm:t>
        <a:bodyPr/>
        <a:lstStyle/>
        <a:p>
          <a:endParaRPr lang="en-US"/>
        </a:p>
      </dgm:t>
    </dgm:pt>
    <dgm:pt modelId="{410D4722-23A3-41C0-85D4-010012537DDF}" type="sibTrans" cxnId="{B3E10727-CBAF-442E-87FA-AE9BFA119430}">
      <dgm:prSet/>
      <dgm:spPr/>
      <dgm:t>
        <a:bodyPr/>
        <a:lstStyle/>
        <a:p>
          <a:endParaRPr lang="en-US"/>
        </a:p>
      </dgm:t>
    </dgm:pt>
    <dgm:pt modelId="{A8C375BC-BD12-4708-8EE2-58671EB6992B}" type="pres">
      <dgm:prSet presAssocID="{F2FE5828-2F35-4739-A845-0F0F6905963E}" presName="diagram" presStyleCnt="0">
        <dgm:presLayoutVars>
          <dgm:dir/>
          <dgm:resizeHandles val="exact"/>
        </dgm:presLayoutVars>
      </dgm:prSet>
      <dgm:spPr/>
    </dgm:pt>
    <dgm:pt modelId="{E7B3DCC9-C6E6-4445-9528-C1A19026EA3B}" type="pres">
      <dgm:prSet presAssocID="{115E57FA-D86D-4E7D-9D34-A7A2E2028B7C}" presName="node" presStyleLbl="node1" presStyleIdx="0" presStyleCnt="4">
        <dgm:presLayoutVars>
          <dgm:bulletEnabled val="1"/>
        </dgm:presLayoutVars>
      </dgm:prSet>
      <dgm:spPr/>
    </dgm:pt>
    <dgm:pt modelId="{0024F4EB-4128-435C-B068-271924CEF818}" type="pres">
      <dgm:prSet presAssocID="{ECAF8EF8-03B2-42D5-B9CB-6733A0DAF9B0}" presName="sibTrans" presStyleCnt="0"/>
      <dgm:spPr/>
    </dgm:pt>
    <dgm:pt modelId="{AC68D7F6-ABB8-4ECB-B3D2-3A4F0F31DF6D}" type="pres">
      <dgm:prSet presAssocID="{6D773062-31AA-4306-A23D-E88F9B0EB763}" presName="node" presStyleLbl="node1" presStyleIdx="1" presStyleCnt="4">
        <dgm:presLayoutVars>
          <dgm:bulletEnabled val="1"/>
        </dgm:presLayoutVars>
      </dgm:prSet>
      <dgm:spPr/>
    </dgm:pt>
    <dgm:pt modelId="{37F7CD49-575E-4FB3-9956-2FE68CC0971F}" type="pres">
      <dgm:prSet presAssocID="{733F3F2A-16B3-4E87-AFDB-EB4F84865DF9}" presName="sibTrans" presStyleCnt="0"/>
      <dgm:spPr/>
    </dgm:pt>
    <dgm:pt modelId="{231B27FB-6282-48B7-8A3E-B3D17DBC323F}" type="pres">
      <dgm:prSet presAssocID="{84C03E90-76C1-4CA8-9A94-CFB4C5C1DC31}" presName="node" presStyleLbl="node1" presStyleIdx="2" presStyleCnt="4">
        <dgm:presLayoutVars>
          <dgm:bulletEnabled val="1"/>
        </dgm:presLayoutVars>
      </dgm:prSet>
      <dgm:spPr/>
    </dgm:pt>
    <dgm:pt modelId="{BF3A5B50-9723-4914-BBC2-906B0D8481CC}" type="pres">
      <dgm:prSet presAssocID="{B68A108B-E76F-48EF-990B-6F12176F614E}" presName="sibTrans" presStyleCnt="0"/>
      <dgm:spPr/>
    </dgm:pt>
    <dgm:pt modelId="{B10755C2-CDB6-4403-9274-5485F5A78563}" type="pres">
      <dgm:prSet presAssocID="{E537823A-16E3-4261-A23C-B84342E961B2}" presName="node" presStyleLbl="node1" presStyleIdx="3" presStyleCnt="4">
        <dgm:presLayoutVars>
          <dgm:bulletEnabled val="1"/>
        </dgm:presLayoutVars>
      </dgm:prSet>
      <dgm:spPr/>
    </dgm:pt>
  </dgm:ptLst>
  <dgm:cxnLst>
    <dgm:cxn modelId="{5F5D3203-ADFE-4D71-B235-28F896C77ABC}" srcId="{F2FE5828-2F35-4739-A845-0F0F6905963E}" destId="{84C03E90-76C1-4CA8-9A94-CFB4C5C1DC31}" srcOrd="2" destOrd="0" parTransId="{5094B18D-6221-41D3-BE2B-14ABB8999226}" sibTransId="{B68A108B-E76F-48EF-990B-6F12176F614E}"/>
    <dgm:cxn modelId="{95DC5C12-EE15-43C7-969F-77922BA6ACCC}" srcId="{F2FE5828-2F35-4739-A845-0F0F6905963E}" destId="{115E57FA-D86D-4E7D-9D34-A7A2E2028B7C}" srcOrd="0" destOrd="0" parTransId="{B233C223-6F58-450D-A2C7-16FC65B0CE17}" sibTransId="{ECAF8EF8-03B2-42D5-B9CB-6733A0DAF9B0}"/>
    <dgm:cxn modelId="{00B2E813-36C9-4892-B9A3-4D638E7C396F}" type="presOf" srcId="{6D773062-31AA-4306-A23D-E88F9B0EB763}" destId="{AC68D7F6-ABB8-4ECB-B3D2-3A4F0F31DF6D}" srcOrd="0" destOrd="0" presId="urn:microsoft.com/office/officeart/2005/8/layout/default"/>
    <dgm:cxn modelId="{B3E10727-CBAF-442E-87FA-AE9BFA119430}" srcId="{F2FE5828-2F35-4739-A845-0F0F6905963E}" destId="{E537823A-16E3-4261-A23C-B84342E961B2}" srcOrd="3" destOrd="0" parTransId="{E1EDE0CB-0501-4C8E-8B9C-98757B539C10}" sibTransId="{410D4722-23A3-41C0-85D4-010012537DDF}"/>
    <dgm:cxn modelId="{892F1550-40BD-41AC-B1A6-50186885F1D7}" type="presOf" srcId="{F2FE5828-2F35-4739-A845-0F0F6905963E}" destId="{A8C375BC-BD12-4708-8EE2-58671EB6992B}" srcOrd="0" destOrd="0" presId="urn:microsoft.com/office/officeart/2005/8/layout/default"/>
    <dgm:cxn modelId="{54560BAC-CE63-46D1-9B82-63DA34EE04A5}" type="presOf" srcId="{E537823A-16E3-4261-A23C-B84342E961B2}" destId="{B10755C2-CDB6-4403-9274-5485F5A78563}" srcOrd="0" destOrd="0" presId="urn:microsoft.com/office/officeart/2005/8/layout/default"/>
    <dgm:cxn modelId="{0B7E0FE7-69F1-4198-AA60-6AB1C69D5694}" type="presOf" srcId="{84C03E90-76C1-4CA8-9A94-CFB4C5C1DC31}" destId="{231B27FB-6282-48B7-8A3E-B3D17DBC323F}" srcOrd="0" destOrd="0" presId="urn:microsoft.com/office/officeart/2005/8/layout/default"/>
    <dgm:cxn modelId="{B3EEDFE9-B604-4E5B-8406-5640013569ED}" srcId="{F2FE5828-2F35-4739-A845-0F0F6905963E}" destId="{6D773062-31AA-4306-A23D-E88F9B0EB763}" srcOrd="1" destOrd="0" parTransId="{3FEAFA0F-FE56-46FD-8265-A0A498E1EED3}" sibTransId="{733F3F2A-16B3-4E87-AFDB-EB4F84865DF9}"/>
    <dgm:cxn modelId="{18B369F2-65A4-4300-A0EE-5F72C9F73835}" type="presOf" srcId="{115E57FA-D86D-4E7D-9D34-A7A2E2028B7C}" destId="{E7B3DCC9-C6E6-4445-9528-C1A19026EA3B}" srcOrd="0" destOrd="0" presId="urn:microsoft.com/office/officeart/2005/8/layout/default"/>
    <dgm:cxn modelId="{D1031EEE-65C9-439F-8908-32B47451974F}" type="presParOf" srcId="{A8C375BC-BD12-4708-8EE2-58671EB6992B}" destId="{E7B3DCC9-C6E6-4445-9528-C1A19026EA3B}" srcOrd="0" destOrd="0" presId="urn:microsoft.com/office/officeart/2005/8/layout/default"/>
    <dgm:cxn modelId="{3E73026E-9D30-4657-9672-580164CBBAE6}" type="presParOf" srcId="{A8C375BC-BD12-4708-8EE2-58671EB6992B}" destId="{0024F4EB-4128-435C-B068-271924CEF818}" srcOrd="1" destOrd="0" presId="urn:microsoft.com/office/officeart/2005/8/layout/default"/>
    <dgm:cxn modelId="{60F80CC5-3174-47DA-B4E0-E71F17AD9931}" type="presParOf" srcId="{A8C375BC-BD12-4708-8EE2-58671EB6992B}" destId="{AC68D7F6-ABB8-4ECB-B3D2-3A4F0F31DF6D}" srcOrd="2" destOrd="0" presId="urn:microsoft.com/office/officeart/2005/8/layout/default"/>
    <dgm:cxn modelId="{F778BC78-01AF-46BD-A091-E104BDC2F04C}" type="presParOf" srcId="{A8C375BC-BD12-4708-8EE2-58671EB6992B}" destId="{37F7CD49-575E-4FB3-9956-2FE68CC0971F}" srcOrd="3" destOrd="0" presId="urn:microsoft.com/office/officeart/2005/8/layout/default"/>
    <dgm:cxn modelId="{6FA75208-EFEE-40D0-A4B1-6F1CAB992A1C}" type="presParOf" srcId="{A8C375BC-BD12-4708-8EE2-58671EB6992B}" destId="{231B27FB-6282-48B7-8A3E-B3D17DBC323F}" srcOrd="4" destOrd="0" presId="urn:microsoft.com/office/officeart/2005/8/layout/default"/>
    <dgm:cxn modelId="{5DB808B4-B5C5-4F9D-BC13-98A55D2C8A0D}" type="presParOf" srcId="{A8C375BC-BD12-4708-8EE2-58671EB6992B}" destId="{BF3A5B50-9723-4914-BBC2-906B0D8481CC}" srcOrd="5" destOrd="0" presId="urn:microsoft.com/office/officeart/2005/8/layout/default"/>
    <dgm:cxn modelId="{27204ACF-9DE3-4B2C-BC3D-AF48340030E7}" type="presParOf" srcId="{A8C375BC-BD12-4708-8EE2-58671EB6992B}" destId="{B10755C2-CDB6-4403-9274-5485F5A7856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5B87C85-7315-4484-883B-1102C8F668FB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B5D82F-4AB9-4C11-8530-480B248146CD}">
      <dgm:prSet/>
      <dgm:spPr/>
      <dgm:t>
        <a:bodyPr/>
        <a:lstStyle/>
        <a:p>
          <a:r>
            <a:rPr lang="en-GB"/>
            <a:t>Secondary sources. </a:t>
          </a:r>
          <a:endParaRPr lang="en-US"/>
        </a:p>
      </dgm:t>
    </dgm:pt>
    <dgm:pt modelId="{5F1218B1-DAAC-4EA7-BBB0-49E64B1A8533}" type="parTrans" cxnId="{D4325B6A-BBAA-4D5B-8DC4-06CEFDDAC8C0}">
      <dgm:prSet/>
      <dgm:spPr/>
      <dgm:t>
        <a:bodyPr/>
        <a:lstStyle/>
        <a:p>
          <a:endParaRPr lang="en-US"/>
        </a:p>
      </dgm:t>
    </dgm:pt>
    <dgm:pt modelId="{162C8DF9-8A2C-450F-8B43-204DA81B2DB8}" type="sibTrans" cxnId="{D4325B6A-BBAA-4D5B-8DC4-06CEFDDAC8C0}">
      <dgm:prSet/>
      <dgm:spPr/>
      <dgm:t>
        <a:bodyPr/>
        <a:lstStyle/>
        <a:p>
          <a:endParaRPr lang="en-US"/>
        </a:p>
      </dgm:t>
    </dgm:pt>
    <dgm:pt modelId="{E4D27D94-41C2-487E-BE4E-C3FF08E49CF1}">
      <dgm:prSet/>
      <dgm:spPr/>
      <dgm:t>
        <a:bodyPr/>
        <a:lstStyle/>
        <a:p>
          <a:r>
            <a:rPr lang="en-GB"/>
            <a:t>What are secondary sources? </a:t>
          </a:r>
          <a:endParaRPr lang="en-US"/>
        </a:p>
      </dgm:t>
    </dgm:pt>
    <dgm:pt modelId="{7D791AF8-A4D7-4647-A5AF-0AB2A1FA5760}" type="parTrans" cxnId="{B7F0A273-F37B-4C73-BB1A-7C347506EC3D}">
      <dgm:prSet/>
      <dgm:spPr/>
      <dgm:t>
        <a:bodyPr/>
        <a:lstStyle/>
        <a:p>
          <a:endParaRPr lang="en-US"/>
        </a:p>
      </dgm:t>
    </dgm:pt>
    <dgm:pt modelId="{611522FC-AC3B-48F1-9E4F-A769B7ECC16E}" type="sibTrans" cxnId="{B7F0A273-F37B-4C73-BB1A-7C347506EC3D}">
      <dgm:prSet/>
      <dgm:spPr/>
      <dgm:t>
        <a:bodyPr/>
        <a:lstStyle/>
        <a:p>
          <a:endParaRPr lang="en-US"/>
        </a:p>
      </dgm:t>
    </dgm:pt>
    <dgm:pt modelId="{27739B26-1842-4747-9390-23C5145C891E}">
      <dgm:prSet/>
      <dgm:spPr/>
      <dgm:t>
        <a:bodyPr/>
        <a:lstStyle/>
        <a:p>
          <a:r>
            <a:rPr lang="en-GB"/>
            <a:t>You need to ensure that they are up to date. </a:t>
          </a:r>
          <a:endParaRPr lang="en-US"/>
        </a:p>
      </dgm:t>
    </dgm:pt>
    <dgm:pt modelId="{D6B2E12D-F56F-410F-A832-AE794E3047C4}" type="parTrans" cxnId="{23475B0E-628B-45A5-BC7A-C88FD5B8C7CD}">
      <dgm:prSet/>
      <dgm:spPr/>
      <dgm:t>
        <a:bodyPr/>
        <a:lstStyle/>
        <a:p>
          <a:endParaRPr lang="en-US"/>
        </a:p>
      </dgm:t>
    </dgm:pt>
    <dgm:pt modelId="{C457512E-F87B-4147-88A7-D5D574F0A486}" type="sibTrans" cxnId="{23475B0E-628B-45A5-BC7A-C88FD5B8C7CD}">
      <dgm:prSet/>
      <dgm:spPr/>
      <dgm:t>
        <a:bodyPr/>
        <a:lstStyle/>
        <a:p>
          <a:endParaRPr lang="en-US"/>
        </a:p>
      </dgm:t>
    </dgm:pt>
    <dgm:pt modelId="{4B0508A4-E861-432A-B134-F513D8B3F3DC}">
      <dgm:prSet/>
      <dgm:spPr/>
      <dgm:t>
        <a:bodyPr/>
        <a:lstStyle/>
        <a:p>
          <a:r>
            <a:rPr lang="en-GB"/>
            <a:t>You need to look at a range of them. </a:t>
          </a:r>
          <a:endParaRPr lang="en-US"/>
        </a:p>
      </dgm:t>
    </dgm:pt>
    <dgm:pt modelId="{A6A1EC02-FAFF-48C2-A64C-B473C2CE65A0}" type="parTrans" cxnId="{C0E7CCD6-4FE3-447F-9D4E-1B25BE0AB2D9}">
      <dgm:prSet/>
      <dgm:spPr/>
      <dgm:t>
        <a:bodyPr/>
        <a:lstStyle/>
        <a:p>
          <a:endParaRPr lang="en-US"/>
        </a:p>
      </dgm:t>
    </dgm:pt>
    <dgm:pt modelId="{4191E927-05EC-43C4-BB7D-63544F9B4503}" type="sibTrans" cxnId="{C0E7CCD6-4FE3-447F-9D4E-1B25BE0AB2D9}">
      <dgm:prSet/>
      <dgm:spPr/>
      <dgm:t>
        <a:bodyPr/>
        <a:lstStyle/>
        <a:p>
          <a:endParaRPr lang="en-US"/>
        </a:p>
      </dgm:t>
    </dgm:pt>
    <dgm:pt modelId="{CF1CF190-3246-4F04-980C-75D009F2EC75}" type="pres">
      <dgm:prSet presAssocID="{B5B87C85-7315-4484-883B-1102C8F668FB}" presName="root" presStyleCnt="0">
        <dgm:presLayoutVars>
          <dgm:dir/>
          <dgm:resizeHandles val="exact"/>
        </dgm:presLayoutVars>
      </dgm:prSet>
      <dgm:spPr/>
    </dgm:pt>
    <dgm:pt modelId="{4F211C74-4596-422F-8118-D4B2FB0C87A0}" type="pres">
      <dgm:prSet presAssocID="{B5B87C85-7315-4484-883B-1102C8F668FB}" presName="container" presStyleCnt="0">
        <dgm:presLayoutVars>
          <dgm:dir/>
          <dgm:resizeHandles val="exact"/>
        </dgm:presLayoutVars>
      </dgm:prSet>
      <dgm:spPr/>
    </dgm:pt>
    <dgm:pt modelId="{1D327D2B-F1C1-4CF6-B8BE-837667787552}" type="pres">
      <dgm:prSet presAssocID="{75B5D82F-4AB9-4C11-8530-480B248146CD}" presName="compNode" presStyleCnt="0"/>
      <dgm:spPr/>
    </dgm:pt>
    <dgm:pt modelId="{19EB6963-6124-4CB5-B7D0-C248CB1B3EEC}" type="pres">
      <dgm:prSet presAssocID="{75B5D82F-4AB9-4C11-8530-480B248146CD}" presName="iconBgRect" presStyleLbl="bgShp" presStyleIdx="0" presStyleCnt="4"/>
      <dgm:spPr/>
    </dgm:pt>
    <dgm:pt modelId="{02FC7ECF-262D-4327-BCF2-87BCC3938C90}" type="pres">
      <dgm:prSet presAssocID="{75B5D82F-4AB9-4C11-8530-480B248146C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3C75C9B-6B48-489F-AE50-3C68A3E35130}" type="pres">
      <dgm:prSet presAssocID="{75B5D82F-4AB9-4C11-8530-480B248146CD}" presName="spaceRect" presStyleCnt="0"/>
      <dgm:spPr/>
    </dgm:pt>
    <dgm:pt modelId="{B5A2E018-0D3D-4118-8AA1-F0F24BFB927E}" type="pres">
      <dgm:prSet presAssocID="{75B5D82F-4AB9-4C11-8530-480B248146CD}" presName="textRect" presStyleLbl="revTx" presStyleIdx="0" presStyleCnt="4">
        <dgm:presLayoutVars>
          <dgm:chMax val="1"/>
          <dgm:chPref val="1"/>
        </dgm:presLayoutVars>
      </dgm:prSet>
      <dgm:spPr/>
    </dgm:pt>
    <dgm:pt modelId="{F9F405AD-D1FC-4FB9-93DB-4DF707258EED}" type="pres">
      <dgm:prSet presAssocID="{162C8DF9-8A2C-450F-8B43-204DA81B2DB8}" presName="sibTrans" presStyleLbl="sibTrans2D1" presStyleIdx="0" presStyleCnt="0"/>
      <dgm:spPr/>
    </dgm:pt>
    <dgm:pt modelId="{DCCC4116-1016-4619-A3B3-0BB2A9DB627D}" type="pres">
      <dgm:prSet presAssocID="{E4D27D94-41C2-487E-BE4E-C3FF08E49CF1}" presName="compNode" presStyleCnt="0"/>
      <dgm:spPr/>
    </dgm:pt>
    <dgm:pt modelId="{27913AE8-A47A-4C86-9E2F-11AB07F4F09B}" type="pres">
      <dgm:prSet presAssocID="{E4D27D94-41C2-487E-BE4E-C3FF08E49CF1}" presName="iconBgRect" presStyleLbl="bgShp" presStyleIdx="1" presStyleCnt="4"/>
      <dgm:spPr/>
    </dgm:pt>
    <dgm:pt modelId="{041FBE21-02B7-403C-B737-998A47F8943E}" type="pres">
      <dgm:prSet presAssocID="{E4D27D94-41C2-487E-BE4E-C3FF08E49CF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spaper"/>
        </a:ext>
      </dgm:extLst>
    </dgm:pt>
    <dgm:pt modelId="{71448CE4-BBE2-49F2-857D-C3B0B6221ED7}" type="pres">
      <dgm:prSet presAssocID="{E4D27D94-41C2-487E-BE4E-C3FF08E49CF1}" presName="spaceRect" presStyleCnt="0"/>
      <dgm:spPr/>
    </dgm:pt>
    <dgm:pt modelId="{BB706184-83A5-4910-90ED-46BE2BD4A660}" type="pres">
      <dgm:prSet presAssocID="{E4D27D94-41C2-487E-BE4E-C3FF08E49CF1}" presName="textRect" presStyleLbl="revTx" presStyleIdx="1" presStyleCnt="4">
        <dgm:presLayoutVars>
          <dgm:chMax val="1"/>
          <dgm:chPref val="1"/>
        </dgm:presLayoutVars>
      </dgm:prSet>
      <dgm:spPr/>
    </dgm:pt>
    <dgm:pt modelId="{E63F36D4-2317-4B6D-B16A-31D3BFE8BDEC}" type="pres">
      <dgm:prSet presAssocID="{611522FC-AC3B-48F1-9E4F-A769B7ECC16E}" presName="sibTrans" presStyleLbl="sibTrans2D1" presStyleIdx="0" presStyleCnt="0"/>
      <dgm:spPr/>
    </dgm:pt>
    <dgm:pt modelId="{2ACA2C4B-A980-4145-BF0C-BD2CF98B3A15}" type="pres">
      <dgm:prSet presAssocID="{27739B26-1842-4747-9390-23C5145C891E}" presName="compNode" presStyleCnt="0"/>
      <dgm:spPr/>
    </dgm:pt>
    <dgm:pt modelId="{3712DCCE-EF2B-4157-A1DB-C254D438BB3A}" type="pres">
      <dgm:prSet presAssocID="{27739B26-1842-4747-9390-23C5145C891E}" presName="iconBgRect" presStyleLbl="bgShp" presStyleIdx="2" presStyleCnt="4"/>
      <dgm:spPr/>
    </dgm:pt>
    <dgm:pt modelId="{701527BA-6279-43D6-8C7E-F93642C5B2B8}" type="pres">
      <dgm:prSet presAssocID="{27739B26-1842-4747-9390-23C5145C891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8EC69D02-6930-46E0-8240-BC5F1396F545}" type="pres">
      <dgm:prSet presAssocID="{27739B26-1842-4747-9390-23C5145C891E}" presName="spaceRect" presStyleCnt="0"/>
      <dgm:spPr/>
    </dgm:pt>
    <dgm:pt modelId="{70780371-E62F-4D69-816E-17EB4889C73B}" type="pres">
      <dgm:prSet presAssocID="{27739B26-1842-4747-9390-23C5145C891E}" presName="textRect" presStyleLbl="revTx" presStyleIdx="2" presStyleCnt="4">
        <dgm:presLayoutVars>
          <dgm:chMax val="1"/>
          <dgm:chPref val="1"/>
        </dgm:presLayoutVars>
      </dgm:prSet>
      <dgm:spPr/>
    </dgm:pt>
    <dgm:pt modelId="{527AA42F-2C9C-41F5-B9E8-7058FCC9FB8D}" type="pres">
      <dgm:prSet presAssocID="{C457512E-F87B-4147-88A7-D5D574F0A486}" presName="sibTrans" presStyleLbl="sibTrans2D1" presStyleIdx="0" presStyleCnt="0"/>
      <dgm:spPr/>
    </dgm:pt>
    <dgm:pt modelId="{2EC26612-821C-46C1-AABF-BB7806DD4F99}" type="pres">
      <dgm:prSet presAssocID="{4B0508A4-E861-432A-B134-F513D8B3F3DC}" presName="compNode" presStyleCnt="0"/>
      <dgm:spPr/>
    </dgm:pt>
    <dgm:pt modelId="{9CD9FDA2-47B2-4EFC-9802-02054EDC33F4}" type="pres">
      <dgm:prSet presAssocID="{4B0508A4-E861-432A-B134-F513D8B3F3DC}" presName="iconBgRect" presStyleLbl="bgShp" presStyleIdx="3" presStyleCnt="4"/>
      <dgm:spPr/>
    </dgm:pt>
    <dgm:pt modelId="{20CEC58D-976F-4F37-A3E5-C90BF768EF0E}" type="pres">
      <dgm:prSet presAssocID="{4B0508A4-E861-432A-B134-F513D8B3F3D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41D80829-E347-46E1-941B-66FB5AD7FC99}" type="pres">
      <dgm:prSet presAssocID="{4B0508A4-E861-432A-B134-F513D8B3F3DC}" presName="spaceRect" presStyleCnt="0"/>
      <dgm:spPr/>
    </dgm:pt>
    <dgm:pt modelId="{659577D8-B637-461F-9B6F-6A60DDFB6EFC}" type="pres">
      <dgm:prSet presAssocID="{4B0508A4-E861-432A-B134-F513D8B3F3D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2E41A00-F96F-499D-A8DA-F55B8AC1F1DD}" type="presOf" srcId="{E4D27D94-41C2-487E-BE4E-C3FF08E49CF1}" destId="{BB706184-83A5-4910-90ED-46BE2BD4A660}" srcOrd="0" destOrd="0" presId="urn:microsoft.com/office/officeart/2018/2/layout/IconCircleList"/>
    <dgm:cxn modelId="{23475B0E-628B-45A5-BC7A-C88FD5B8C7CD}" srcId="{B5B87C85-7315-4484-883B-1102C8F668FB}" destId="{27739B26-1842-4747-9390-23C5145C891E}" srcOrd="2" destOrd="0" parTransId="{D6B2E12D-F56F-410F-A832-AE794E3047C4}" sibTransId="{C457512E-F87B-4147-88A7-D5D574F0A486}"/>
    <dgm:cxn modelId="{8F1A0929-AEB3-43BE-817B-202B200C5C8E}" type="presOf" srcId="{75B5D82F-4AB9-4C11-8530-480B248146CD}" destId="{B5A2E018-0D3D-4118-8AA1-F0F24BFB927E}" srcOrd="0" destOrd="0" presId="urn:microsoft.com/office/officeart/2018/2/layout/IconCircleList"/>
    <dgm:cxn modelId="{345FFE3C-8489-41DC-AFD9-32E716C79774}" type="presOf" srcId="{C457512E-F87B-4147-88A7-D5D574F0A486}" destId="{527AA42F-2C9C-41F5-B9E8-7058FCC9FB8D}" srcOrd="0" destOrd="0" presId="urn:microsoft.com/office/officeart/2018/2/layout/IconCircleList"/>
    <dgm:cxn modelId="{D4325B6A-BBAA-4D5B-8DC4-06CEFDDAC8C0}" srcId="{B5B87C85-7315-4484-883B-1102C8F668FB}" destId="{75B5D82F-4AB9-4C11-8530-480B248146CD}" srcOrd="0" destOrd="0" parTransId="{5F1218B1-DAAC-4EA7-BBB0-49E64B1A8533}" sibTransId="{162C8DF9-8A2C-450F-8B43-204DA81B2DB8}"/>
    <dgm:cxn modelId="{B7F0A273-F37B-4C73-BB1A-7C347506EC3D}" srcId="{B5B87C85-7315-4484-883B-1102C8F668FB}" destId="{E4D27D94-41C2-487E-BE4E-C3FF08E49CF1}" srcOrd="1" destOrd="0" parTransId="{7D791AF8-A4D7-4647-A5AF-0AB2A1FA5760}" sibTransId="{611522FC-AC3B-48F1-9E4F-A769B7ECC16E}"/>
    <dgm:cxn modelId="{8D2EE0A1-EF44-4654-8D4F-A769FDA9ED70}" type="presOf" srcId="{162C8DF9-8A2C-450F-8B43-204DA81B2DB8}" destId="{F9F405AD-D1FC-4FB9-93DB-4DF707258EED}" srcOrd="0" destOrd="0" presId="urn:microsoft.com/office/officeart/2018/2/layout/IconCircleList"/>
    <dgm:cxn modelId="{D4B512A4-9159-43DD-8E6A-3499D3A827FC}" type="presOf" srcId="{B5B87C85-7315-4484-883B-1102C8F668FB}" destId="{CF1CF190-3246-4F04-980C-75D009F2EC75}" srcOrd="0" destOrd="0" presId="urn:microsoft.com/office/officeart/2018/2/layout/IconCircleList"/>
    <dgm:cxn modelId="{7FB5B7C3-8A70-433B-A5F8-9FE58BF96813}" type="presOf" srcId="{4B0508A4-E861-432A-B134-F513D8B3F3DC}" destId="{659577D8-B637-461F-9B6F-6A60DDFB6EFC}" srcOrd="0" destOrd="0" presId="urn:microsoft.com/office/officeart/2018/2/layout/IconCircleList"/>
    <dgm:cxn modelId="{C0E7CCD6-4FE3-447F-9D4E-1B25BE0AB2D9}" srcId="{B5B87C85-7315-4484-883B-1102C8F668FB}" destId="{4B0508A4-E861-432A-B134-F513D8B3F3DC}" srcOrd="3" destOrd="0" parTransId="{A6A1EC02-FAFF-48C2-A64C-B473C2CE65A0}" sibTransId="{4191E927-05EC-43C4-BB7D-63544F9B4503}"/>
    <dgm:cxn modelId="{3D0CE7DC-F042-41E1-8DAB-07FEF8C587B5}" type="presOf" srcId="{611522FC-AC3B-48F1-9E4F-A769B7ECC16E}" destId="{E63F36D4-2317-4B6D-B16A-31D3BFE8BDEC}" srcOrd="0" destOrd="0" presId="urn:microsoft.com/office/officeart/2018/2/layout/IconCircleList"/>
    <dgm:cxn modelId="{899A2BF6-927C-495C-882A-F1D55F0BCBDD}" type="presOf" srcId="{27739B26-1842-4747-9390-23C5145C891E}" destId="{70780371-E62F-4D69-816E-17EB4889C73B}" srcOrd="0" destOrd="0" presId="urn:microsoft.com/office/officeart/2018/2/layout/IconCircleList"/>
    <dgm:cxn modelId="{9665C9FC-8468-4DE8-AFC5-4C4F7311B330}" type="presParOf" srcId="{CF1CF190-3246-4F04-980C-75D009F2EC75}" destId="{4F211C74-4596-422F-8118-D4B2FB0C87A0}" srcOrd="0" destOrd="0" presId="urn:microsoft.com/office/officeart/2018/2/layout/IconCircleList"/>
    <dgm:cxn modelId="{7F3F5427-5ABB-4930-B408-B3A44F7AD5B9}" type="presParOf" srcId="{4F211C74-4596-422F-8118-D4B2FB0C87A0}" destId="{1D327D2B-F1C1-4CF6-B8BE-837667787552}" srcOrd="0" destOrd="0" presId="urn:microsoft.com/office/officeart/2018/2/layout/IconCircleList"/>
    <dgm:cxn modelId="{5B4D9A54-0436-4DA8-A3A2-12C875CD7300}" type="presParOf" srcId="{1D327D2B-F1C1-4CF6-B8BE-837667787552}" destId="{19EB6963-6124-4CB5-B7D0-C248CB1B3EEC}" srcOrd="0" destOrd="0" presId="urn:microsoft.com/office/officeart/2018/2/layout/IconCircleList"/>
    <dgm:cxn modelId="{659BBEBD-D7F0-4169-902F-9011F7B23E3A}" type="presParOf" srcId="{1D327D2B-F1C1-4CF6-B8BE-837667787552}" destId="{02FC7ECF-262D-4327-BCF2-87BCC3938C90}" srcOrd="1" destOrd="0" presId="urn:microsoft.com/office/officeart/2018/2/layout/IconCircleList"/>
    <dgm:cxn modelId="{D9CD2FF0-D59E-4250-8451-240C041B0ECF}" type="presParOf" srcId="{1D327D2B-F1C1-4CF6-B8BE-837667787552}" destId="{E3C75C9B-6B48-489F-AE50-3C68A3E35130}" srcOrd="2" destOrd="0" presId="urn:microsoft.com/office/officeart/2018/2/layout/IconCircleList"/>
    <dgm:cxn modelId="{1704A5A4-6F51-40DA-8261-70C6E54C67EC}" type="presParOf" srcId="{1D327D2B-F1C1-4CF6-B8BE-837667787552}" destId="{B5A2E018-0D3D-4118-8AA1-F0F24BFB927E}" srcOrd="3" destOrd="0" presId="urn:microsoft.com/office/officeart/2018/2/layout/IconCircleList"/>
    <dgm:cxn modelId="{8F41D322-D2CA-4552-8DB6-C016952940F0}" type="presParOf" srcId="{4F211C74-4596-422F-8118-D4B2FB0C87A0}" destId="{F9F405AD-D1FC-4FB9-93DB-4DF707258EED}" srcOrd="1" destOrd="0" presId="urn:microsoft.com/office/officeart/2018/2/layout/IconCircleList"/>
    <dgm:cxn modelId="{77A8664D-FD1A-476E-BCA1-8FA073673BAE}" type="presParOf" srcId="{4F211C74-4596-422F-8118-D4B2FB0C87A0}" destId="{DCCC4116-1016-4619-A3B3-0BB2A9DB627D}" srcOrd="2" destOrd="0" presId="urn:microsoft.com/office/officeart/2018/2/layout/IconCircleList"/>
    <dgm:cxn modelId="{F9118F16-0642-4788-8F14-76F26DF959EF}" type="presParOf" srcId="{DCCC4116-1016-4619-A3B3-0BB2A9DB627D}" destId="{27913AE8-A47A-4C86-9E2F-11AB07F4F09B}" srcOrd="0" destOrd="0" presId="urn:microsoft.com/office/officeart/2018/2/layout/IconCircleList"/>
    <dgm:cxn modelId="{21F7D635-B613-40F0-8436-048507D59BB4}" type="presParOf" srcId="{DCCC4116-1016-4619-A3B3-0BB2A9DB627D}" destId="{041FBE21-02B7-403C-B737-998A47F8943E}" srcOrd="1" destOrd="0" presId="urn:microsoft.com/office/officeart/2018/2/layout/IconCircleList"/>
    <dgm:cxn modelId="{D908AFE2-7EA9-4083-8FFA-AEDC6A8C3583}" type="presParOf" srcId="{DCCC4116-1016-4619-A3B3-0BB2A9DB627D}" destId="{71448CE4-BBE2-49F2-857D-C3B0B6221ED7}" srcOrd="2" destOrd="0" presId="urn:microsoft.com/office/officeart/2018/2/layout/IconCircleList"/>
    <dgm:cxn modelId="{83F1FD0F-E099-4A34-B1EF-F2B6D62A0B94}" type="presParOf" srcId="{DCCC4116-1016-4619-A3B3-0BB2A9DB627D}" destId="{BB706184-83A5-4910-90ED-46BE2BD4A660}" srcOrd="3" destOrd="0" presId="urn:microsoft.com/office/officeart/2018/2/layout/IconCircleList"/>
    <dgm:cxn modelId="{0ED398D7-CBE1-483D-810E-F5BB11FEED14}" type="presParOf" srcId="{4F211C74-4596-422F-8118-D4B2FB0C87A0}" destId="{E63F36D4-2317-4B6D-B16A-31D3BFE8BDEC}" srcOrd="3" destOrd="0" presId="urn:microsoft.com/office/officeart/2018/2/layout/IconCircleList"/>
    <dgm:cxn modelId="{FDF9316C-A9A3-432E-AA5D-7EC90CE2EBFB}" type="presParOf" srcId="{4F211C74-4596-422F-8118-D4B2FB0C87A0}" destId="{2ACA2C4B-A980-4145-BF0C-BD2CF98B3A15}" srcOrd="4" destOrd="0" presId="urn:microsoft.com/office/officeart/2018/2/layout/IconCircleList"/>
    <dgm:cxn modelId="{13D69002-36CC-40F6-8BB0-5DEACB50F7EE}" type="presParOf" srcId="{2ACA2C4B-A980-4145-BF0C-BD2CF98B3A15}" destId="{3712DCCE-EF2B-4157-A1DB-C254D438BB3A}" srcOrd="0" destOrd="0" presId="urn:microsoft.com/office/officeart/2018/2/layout/IconCircleList"/>
    <dgm:cxn modelId="{BDC10813-D86C-4E94-A0A3-E65F01D0D0F7}" type="presParOf" srcId="{2ACA2C4B-A980-4145-BF0C-BD2CF98B3A15}" destId="{701527BA-6279-43D6-8C7E-F93642C5B2B8}" srcOrd="1" destOrd="0" presId="urn:microsoft.com/office/officeart/2018/2/layout/IconCircleList"/>
    <dgm:cxn modelId="{E68B7C9C-A342-40CA-82D7-C361179EEA77}" type="presParOf" srcId="{2ACA2C4B-A980-4145-BF0C-BD2CF98B3A15}" destId="{8EC69D02-6930-46E0-8240-BC5F1396F545}" srcOrd="2" destOrd="0" presId="urn:microsoft.com/office/officeart/2018/2/layout/IconCircleList"/>
    <dgm:cxn modelId="{BE5870F2-DD2B-4466-B925-C99FD9E16847}" type="presParOf" srcId="{2ACA2C4B-A980-4145-BF0C-BD2CF98B3A15}" destId="{70780371-E62F-4D69-816E-17EB4889C73B}" srcOrd="3" destOrd="0" presId="urn:microsoft.com/office/officeart/2018/2/layout/IconCircleList"/>
    <dgm:cxn modelId="{54694A17-13B7-4D42-BF50-26E010D6DACD}" type="presParOf" srcId="{4F211C74-4596-422F-8118-D4B2FB0C87A0}" destId="{527AA42F-2C9C-41F5-B9E8-7058FCC9FB8D}" srcOrd="5" destOrd="0" presId="urn:microsoft.com/office/officeart/2018/2/layout/IconCircleList"/>
    <dgm:cxn modelId="{68ACC5EE-C799-49DB-8FB6-5F68C5E27B8E}" type="presParOf" srcId="{4F211C74-4596-422F-8118-D4B2FB0C87A0}" destId="{2EC26612-821C-46C1-AABF-BB7806DD4F99}" srcOrd="6" destOrd="0" presId="urn:microsoft.com/office/officeart/2018/2/layout/IconCircleList"/>
    <dgm:cxn modelId="{23D85FFD-1EA4-4D54-8752-96252855653B}" type="presParOf" srcId="{2EC26612-821C-46C1-AABF-BB7806DD4F99}" destId="{9CD9FDA2-47B2-4EFC-9802-02054EDC33F4}" srcOrd="0" destOrd="0" presId="urn:microsoft.com/office/officeart/2018/2/layout/IconCircleList"/>
    <dgm:cxn modelId="{957F2FD6-0E3C-419B-99B5-D8B6EE7E584E}" type="presParOf" srcId="{2EC26612-821C-46C1-AABF-BB7806DD4F99}" destId="{20CEC58D-976F-4F37-A3E5-C90BF768EF0E}" srcOrd="1" destOrd="0" presId="urn:microsoft.com/office/officeart/2018/2/layout/IconCircleList"/>
    <dgm:cxn modelId="{5BFEE75F-7423-4A6F-B6E8-143EB2512AB4}" type="presParOf" srcId="{2EC26612-821C-46C1-AABF-BB7806DD4F99}" destId="{41D80829-E347-46E1-941B-66FB5AD7FC99}" srcOrd="2" destOrd="0" presId="urn:microsoft.com/office/officeart/2018/2/layout/IconCircleList"/>
    <dgm:cxn modelId="{4BD100C5-2CC8-49E7-A35A-5168AF18F0AD}" type="presParOf" srcId="{2EC26612-821C-46C1-AABF-BB7806DD4F99}" destId="{659577D8-B637-461F-9B6F-6A60DDFB6EF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CB57014-20AD-44B1-A7CE-47809C6221A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27DE33D-3B20-4881-BB98-11224B585CC2}">
      <dgm:prSet/>
      <dgm:spPr/>
      <dgm:t>
        <a:bodyPr/>
        <a:lstStyle/>
        <a:p>
          <a:r>
            <a:rPr lang="en-GB"/>
            <a:t>Utilise the index page – does the books or journal for example include your research term of similar? </a:t>
          </a:r>
          <a:endParaRPr lang="en-US"/>
        </a:p>
      </dgm:t>
    </dgm:pt>
    <dgm:pt modelId="{CC1B84D7-E35F-43B9-8FEB-A774A7A1EF94}" type="parTrans" cxnId="{F3561B3E-AD81-4741-83BF-267D30735B93}">
      <dgm:prSet/>
      <dgm:spPr/>
      <dgm:t>
        <a:bodyPr/>
        <a:lstStyle/>
        <a:p>
          <a:endParaRPr lang="en-US"/>
        </a:p>
      </dgm:t>
    </dgm:pt>
    <dgm:pt modelId="{DB5D8076-5D1F-4CE5-9785-5FC42437F121}" type="sibTrans" cxnId="{F3561B3E-AD81-4741-83BF-267D30735B93}">
      <dgm:prSet/>
      <dgm:spPr/>
      <dgm:t>
        <a:bodyPr/>
        <a:lstStyle/>
        <a:p>
          <a:endParaRPr lang="en-US"/>
        </a:p>
      </dgm:t>
    </dgm:pt>
    <dgm:pt modelId="{5DB6B437-7FA9-4E62-A0EB-7C17B5F99EFF}">
      <dgm:prSet/>
      <dgm:spPr/>
      <dgm:t>
        <a:bodyPr/>
        <a:lstStyle/>
        <a:p>
          <a:r>
            <a:rPr lang="en-GB"/>
            <a:t>Understand that secondary sources is someone’s interpretation of the law. </a:t>
          </a:r>
          <a:endParaRPr lang="en-US"/>
        </a:p>
      </dgm:t>
    </dgm:pt>
    <dgm:pt modelId="{F76BFAEC-DD03-4B4C-8556-0A2B1CF0CF1D}" type="parTrans" cxnId="{99857F94-C500-4728-BC41-83734BEB98AA}">
      <dgm:prSet/>
      <dgm:spPr/>
      <dgm:t>
        <a:bodyPr/>
        <a:lstStyle/>
        <a:p>
          <a:endParaRPr lang="en-US"/>
        </a:p>
      </dgm:t>
    </dgm:pt>
    <dgm:pt modelId="{81F3264A-70A7-4F8F-B441-A7984B5E359E}" type="sibTrans" cxnId="{99857F94-C500-4728-BC41-83734BEB98AA}">
      <dgm:prSet/>
      <dgm:spPr/>
      <dgm:t>
        <a:bodyPr/>
        <a:lstStyle/>
        <a:p>
          <a:endParaRPr lang="en-US"/>
        </a:p>
      </dgm:t>
    </dgm:pt>
    <dgm:pt modelId="{823A48E3-52FE-426F-8BEC-FB278C424C81}">
      <dgm:prSet/>
      <dgm:spPr/>
      <dgm:t>
        <a:bodyPr/>
        <a:lstStyle/>
        <a:p>
          <a:r>
            <a:rPr lang="en-GB"/>
            <a:t>Good place to retrieve case law. </a:t>
          </a:r>
          <a:endParaRPr lang="en-US"/>
        </a:p>
      </dgm:t>
    </dgm:pt>
    <dgm:pt modelId="{EBCE77AF-A924-4D30-B50B-02F6E0184ED2}" type="parTrans" cxnId="{BB03B92E-0616-41D3-8E80-50A8C46F31C0}">
      <dgm:prSet/>
      <dgm:spPr/>
      <dgm:t>
        <a:bodyPr/>
        <a:lstStyle/>
        <a:p>
          <a:endParaRPr lang="en-US"/>
        </a:p>
      </dgm:t>
    </dgm:pt>
    <dgm:pt modelId="{451F2C0E-75A3-4D82-A986-D401F2E9CA40}" type="sibTrans" cxnId="{BB03B92E-0616-41D3-8E80-50A8C46F31C0}">
      <dgm:prSet/>
      <dgm:spPr/>
      <dgm:t>
        <a:bodyPr/>
        <a:lstStyle/>
        <a:p>
          <a:endParaRPr lang="en-US"/>
        </a:p>
      </dgm:t>
    </dgm:pt>
    <dgm:pt modelId="{8F0BB148-8F52-4B9D-8A4D-B1C1A7CD8CA7}" type="pres">
      <dgm:prSet presAssocID="{8CB57014-20AD-44B1-A7CE-47809C6221A4}" presName="root" presStyleCnt="0">
        <dgm:presLayoutVars>
          <dgm:dir/>
          <dgm:resizeHandles val="exact"/>
        </dgm:presLayoutVars>
      </dgm:prSet>
      <dgm:spPr/>
    </dgm:pt>
    <dgm:pt modelId="{8E6A6133-ABCC-4103-8173-CA97646617E3}" type="pres">
      <dgm:prSet presAssocID="{A27DE33D-3B20-4881-BB98-11224B585CC2}" presName="compNode" presStyleCnt="0"/>
      <dgm:spPr/>
    </dgm:pt>
    <dgm:pt modelId="{EF7FC1E0-CF14-4074-9D28-12D894237870}" type="pres">
      <dgm:prSet presAssocID="{A27DE33D-3B20-4881-BB98-11224B585CC2}" presName="bgRect" presStyleLbl="bgShp" presStyleIdx="0" presStyleCnt="3"/>
      <dgm:spPr/>
    </dgm:pt>
    <dgm:pt modelId="{1DAE2A45-428C-4829-8D4E-B5E23490E44B}" type="pres">
      <dgm:prSet presAssocID="{A27DE33D-3B20-4881-BB98-11224B585CC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80B6227F-434A-42A5-BE3F-8226C99ABBA6}" type="pres">
      <dgm:prSet presAssocID="{A27DE33D-3B20-4881-BB98-11224B585CC2}" presName="spaceRect" presStyleCnt="0"/>
      <dgm:spPr/>
    </dgm:pt>
    <dgm:pt modelId="{958ACA39-F100-4B7F-9556-25EFA52FD9EB}" type="pres">
      <dgm:prSet presAssocID="{A27DE33D-3B20-4881-BB98-11224B585CC2}" presName="parTx" presStyleLbl="revTx" presStyleIdx="0" presStyleCnt="3">
        <dgm:presLayoutVars>
          <dgm:chMax val="0"/>
          <dgm:chPref val="0"/>
        </dgm:presLayoutVars>
      </dgm:prSet>
      <dgm:spPr/>
    </dgm:pt>
    <dgm:pt modelId="{47EE3C5F-02C0-463A-B613-8245E3D88C34}" type="pres">
      <dgm:prSet presAssocID="{DB5D8076-5D1F-4CE5-9785-5FC42437F121}" presName="sibTrans" presStyleCnt="0"/>
      <dgm:spPr/>
    </dgm:pt>
    <dgm:pt modelId="{C33D2AD6-8A11-4047-8BE7-AEBD14F475AF}" type="pres">
      <dgm:prSet presAssocID="{5DB6B437-7FA9-4E62-A0EB-7C17B5F99EFF}" presName="compNode" presStyleCnt="0"/>
      <dgm:spPr/>
    </dgm:pt>
    <dgm:pt modelId="{A7A9DC8A-A219-41FE-A21B-4BC972DCCB22}" type="pres">
      <dgm:prSet presAssocID="{5DB6B437-7FA9-4E62-A0EB-7C17B5F99EFF}" presName="bgRect" presStyleLbl="bgShp" presStyleIdx="1" presStyleCnt="3"/>
      <dgm:spPr/>
    </dgm:pt>
    <dgm:pt modelId="{C6155EA7-2383-4ECA-B8F9-EBD8E707D85D}" type="pres">
      <dgm:prSet presAssocID="{5DB6B437-7FA9-4E62-A0EB-7C17B5F99EF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86DAA12-4E84-4885-BB68-41861F2813A7}" type="pres">
      <dgm:prSet presAssocID="{5DB6B437-7FA9-4E62-A0EB-7C17B5F99EFF}" presName="spaceRect" presStyleCnt="0"/>
      <dgm:spPr/>
    </dgm:pt>
    <dgm:pt modelId="{4A3FEFC0-EFA6-4BA3-BB88-32DC1B5CB5E9}" type="pres">
      <dgm:prSet presAssocID="{5DB6B437-7FA9-4E62-A0EB-7C17B5F99EFF}" presName="parTx" presStyleLbl="revTx" presStyleIdx="1" presStyleCnt="3">
        <dgm:presLayoutVars>
          <dgm:chMax val="0"/>
          <dgm:chPref val="0"/>
        </dgm:presLayoutVars>
      </dgm:prSet>
      <dgm:spPr/>
    </dgm:pt>
    <dgm:pt modelId="{7D9414A5-92A1-485A-826E-F7AB3BC7D9B6}" type="pres">
      <dgm:prSet presAssocID="{81F3264A-70A7-4F8F-B441-A7984B5E359E}" presName="sibTrans" presStyleCnt="0"/>
      <dgm:spPr/>
    </dgm:pt>
    <dgm:pt modelId="{6D109414-DCDB-4C21-BDDC-25575557ED74}" type="pres">
      <dgm:prSet presAssocID="{823A48E3-52FE-426F-8BEC-FB278C424C81}" presName="compNode" presStyleCnt="0"/>
      <dgm:spPr/>
    </dgm:pt>
    <dgm:pt modelId="{A87CB74C-BB08-4D57-95DF-2427D5DC5B2C}" type="pres">
      <dgm:prSet presAssocID="{823A48E3-52FE-426F-8BEC-FB278C424C81}" presName="bgRect" presStyleLbl="bgShp" presStyleIdx="2" presStyleCnt="3"/>
      <dgm:spPr/>
    </dgm:pt>
    <dgm:pt modelId="{629D70EB-3CD2-45F2-BF63-4CBF938329B7}" type="pres">
      <dgm:prSet presAssocID="{823A48E3-52FE-426F-8BEC-FB278C424C8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750799F-938C-4998-A593-7D444B5C55A8}" type="pres">
      <dgm:prSet presAssocID="{823A48E3-52FE-426F-8BEC-FB278C424C81}" presName="spaceRect" presStyleCnt="0"/>
      <dgm:spPr/>
    </dgm:pt>
    <dgm:pt modelId="{1E2F61DB-A82B-402D-BE47-CBE8D988646D}" type="pres">
      <dgm:prSet presAssocID="{823A48E3-52FE-426F-8BEC-FB278C424C8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B03B92E-0616-41D3-8E80-50A8C46F31C0}" srcId="{8CB57014-20AD-44B1-A7CE-47809C6221A4}" destId="{823A48E3-52FE-426F-8BEC-FB278C424C81}" srcOrd="2" destOrd="0" parTransId="{EBCE77AF-A924-4D30-B50B-02F6E0184ED2}" sibTransId="{451F2C0E-75A3-4D82-A986-D401F2E9CA40}"/>
    <dgm:cxn modelId="{F3561B3E-AD81-4741-83BF-267D30735B93}" srcId="{8CB57014-20AD-44B1-A7CE-47809C6221A4}" destId="{A27DE33D-3B20-4881-BB98-11224B585CC2}" srcOrd="0" destOrd="0" parTransId="{CC1B84D7-E35F-43B9-8FEB-A774A7A1EF94}" sibTransId="{DB5D8076-5D1F-4CE5-9785-5FC42437F121}"/>
    <dgm:cxn modelId="{2B47BD62-94C1-4146-AEDC-9E8D12CECBAF}" type="presOf" srcId="{8CB57014-20AD-44B1-A7CE-47809C6221A4}" destId="{8F0BB148-8F52-4B9D-8A4D-B1C1A7CD8CA7}" srcOrd="0" destOrd="0" presId="urn:microsoft.com/office/officeart/2018/2/layout/IconVerticalSolidList"/>
    <dgm:cxn modelId="{9CDA244C-0091-4C9B-9020-AD451C5E265C}" type="presOf" srcId="{A27DE33D-3B20-4881-BB98-11224B585CC2}" destId="{958ACA39-F100-4B7F-9556-25EFA52FD9EB}" srcOrd="0" destOrd="0" presId="urn:microsoft.com/office/officeart/2018/2/layout/IconVerticalSolidList"/>
    <dgm:cxn modelId="{99857F94-C500-4728-BC41-83734BEB98AA}" srcId="{8CB57014-20AD-44B1-A7CE-47809C6221A4}" destId="{5DB6B437-7FA9-4E62-A0EB-7C17B5F99EFF}" srcOrd="1" destOrd="0" parTransId="{F76BFAEC-DD03-4B4C-8556-0A2B1CF0CF1D}" sibTransId="{81F3264A-70A7-4F8F-B441-A7984B5E359E}"/>
    <dgm:cxn modelId="{A3EE43A6-6AD7-4BF6-B5C2-22B353E5A6E2}" type="presOf" srcId="{823A48E3-52FE-426F-8BEC-FB278C424C81}" destId="{1E2F61DB-A82B-402D-BE47-CBE8D988646D}" srcOrd="0" destOrd="0" presId="urn:microsoft.com/office/officeart/2018/2/layout/IconVerticalSolidList"/>
    <dgm:cxn modelId="{D2819CF9-9FB5-485F-8644-F5B05EA5F22F}" type="presOf" srcId="{5DB6B437-7FA9-4E62-A0EB-7C17B5F99EFF}" destId="{4A3FEFC0-EFA6-4BA3-BB88-32DC1B5CB5E9}" srcOrd="0" destOrd="0" presId="urn:microsoft.com/office/officeart/2018/2/layout/IconVerticalSolidList"/>
    <dgm:cxn modelId="{DC47A40A-285C-4E44-8451-758DEE7B55BD}" type="presParOf" srcId="{8F0BB148-8F52-4B9D-8A4D-B1C1A7CD8CA7}" destId="{8E6A6133-ABCC-4103-8173-CA97646617E3}" srcOrd="0" destOrd="0" presId="urn:microsoft.com/office/officeart/2018/2/layout/IconVerticalSolidList"/>
    <dgm:cxn modelId="{558455BF-5F9E-4D51-8566-D4ECBC581166}" type="presParOf" srcId="{8E6A6133-ABCC-4103-8173-CA97646617E3}" destId="{EF7FC1E0-CF14-4074-9D28-12D894237870}" srcOrd="0" destOrd="0" presId="urn:microsoft.com/office/officeart/2018/2/layout/IconVerticalSolidList"/>
    <dgm:cxn modelId="{ECA2D29E-13BA-4DDE-AE52-AAA2BD23F683}" type="presParOf" srcId="{8E6A6133-ABCC-4103-8173-CA97646617E3}" destId="{1DAE2A45-428C-4829-8D4E-B5E23490E44B}" srcOrd="1" destOrd="0" presId="urn:microsoft.com/office/officeart/2018/2/layout/IconVerticalSolidList"/>
    <dgm:cxn modelId="{141349AB-E75F-4049-AA54-FAB17057FC09}" type="presParOf" srcId="{8E6A6133-ABCC-4103-8173-CA97646617E3}" destId="{80B6227F-434A-42A5-BE3F-8226C99ABBA6}" srcOrd="2" destOrd="0" presId="urn:microsoft.com/office/officeart/2018/2/layout/IconVerticalSolidList"/>
    <dgm:cxn modelId="{30114830-CC49-4AC5-BC16-FC203631CADD}" type="presParOf" srcId="{8E6A6133-ABCC-4103-8173-CA97646617E3}" destId="{958ACA39-F100-4B7F-9556-25EFA52FD9EB}" srcOrd="3" destOrd="0" presId="urn:microsoft.com/office/officeart/2018/2/layout/IconVerticalSolidList"/>
    <dgm:cxn modelId="{5091740D-D7EB-4D0C-B82F-49C57E937383}" type="presParOf" srcId="{8F0BB148-8F52-4B9D-8A4D-B1C1A7CD8CA7}" destId="{47EE3C5F-02C0-463A-B613-8245E3D88C34}" srcOrd="1" destOrd="0" presId="urn:microsoft.com/office/officeart/2018/2/layout/IconVerticalSolidList"/>
    <dgm:cxn modelId="{3B85FD6D-AC9B-4640-98DF-486230747290}" type="presParOf" srcId="{8F0BB148-8F52-4B9D-8A4D-B1C1A7CD8CA7}" destId="{C33D2AD6-8A11-4047-8BE7-AEBD14F475AF}" srcOrd="2" destOrd="0" presId="urn:microsoft.com/office/officeart/2018/2/layout/IconVerticalSolidList"/>
    <dgm:cxn modelId="{AA74DAC8-E312-4B79-AE80-8969BAE410E1}" type="presParOf" srcId="{C33D2AD6-8A11-4047-8BE7-AEBD14F475AF}" destId="{A7A9DC8A-A219-41FE-A21B-4BC972DCCB22}" srcOrd="0" destOrd="0" presId="urn:microsoft.com/office/officeart/2018/2/layout/IconVerticalSolidList"/>
    <dgm:cxn modelId="{0D257BF1-8293-4E32-BB76-40EF726C75A2}" type="presParOf" srcId="{C33D2AD6-8A11-4047-8BE7-AEBD14F475AF}" destId="{C6155EA7-2383-4ECA-B8F9-EBD8E707D85D}" srcOrd="1" destOrd="0" presId="urn:microsoft.com/office/officeart/2018/2/layout/IconVerticalSolidList"/>
    <dgm:cxn modelId="{2F36E8A0-BAEE-45C6-85D8-506564873393}" type="presParOf" srcId="{C33D2AD6-8A11-4047-8BE7-AEBD14F475AF}" destId="{386DAA12-4E84-4885-BB68-41861F2813A7}" srcOrd="2" destOrd="0" presId="urn:microsoft.com/office/officeart/2018/2/layout/IconVerticalSolidList"/>
    <dgm:cxn modelId="{56BFF32F-5489-48E0-A593-4C22D7922A56}" type="presParOf" srcId="{C33D2AD6-8A11-4047-8BE7-AEBD14F475AF}" destId="{4A3FEFC0-EFA6-4BA3-BB88-32DC1B5CB5E9}" srcOrd="3" destOrd="0" presId="urn:microsoft.com/office/officeart/2018/2/layout/IconVerticalSolidList"/>
    <dgm:cxn modelId="{895A83FB-5834-4C69-837E-7F4037C1E211}" type="presParOf" srcId="{8F0BB148-8F52-4B9D-8A4D-B1C1A7CD8CA7}" destId="{7D9414A5-92A1-485A-826E-F7AB3BC7D9B6}" srcOrd="3" destOrd="0" presId="urn:microsoft.com/office/officeart/2018/2/layout/IconVerticalSolidList"/>
    <dgm:cxn modelId="{7095FDD5-9A89-4249-8B48-221D59A3176C}" type="presParOf" srcId="{8F0BB148-8F52-4B9D-8A4D-B1C1A7CD8CA7}" destId="{6D109414-DCDB-4C21-BDDC-25575557ED74}" srcOrd="4" destOrd="0" presId="urn:microsoft.com/office/officeart/2018/2/layout/IconVerticalSolidList"/>
    <dgm:cxn modelId="{7D1DA52A-5528-4097-8F5F-6CB0612952E5}" type="presParOf" srcId="{6D109414-DCDB-4C21-BDDC-25575557ED74}" destId="{A87CB74C-BB08-4D57-95DF-2427D5DC5B2C}" srcOrd="0" destOrd="0" presId="urn:microsoft.com/office/officeart/2018/2/layout/IconVerticalSolidList"/>
    <dgm:cxn modelId="{D06F56A9-F313-47F4-83A4-669B0C7517FF}" type="presParOf" srcId="{6D109414-DCDB-4C21-BDDC-25575557ED74}" destId="{629D70EB-3CD2-45F2-BF63-4CBF938329B7}" srcOrd="1" destOrd="0" presId="urn:microsoft.com/office/officeart/2018/2/layout/IconVerticalSolidList"/>
    <dgm:cxn modelId="{98B28818-3F1D-418D-8A68-CBE12EC32BCA}" type="presParOf" srcId="{6D109414-DCDB-4C21-BDDC-25575557ED74}" destId="{6750799F-938C-4998-A593-7D444B5C55A8}" srcOrd="2" destOrd="0" presId="urn:microsoft.com/office/officeart/2018/2/layout/IconVerticalSolidList"/>
    <dgm:cxn modelId="{7F2761FF-A102-438A-B76D-B2BF2EF9A9FF}" type="presParOf" srcId="{6D109414-DCDB-4C21-BDDC-25575557ED74}" destId="{1E2F61DB-A82B-402D-BE47-CBE8D988646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6083327-21EA-4C90-8ACF-B108B4740AE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2431B4A-D4B8-49E1-BA4D-EB7F6079CF8D}">
      <dgm:prSet/>
      <dgm:spPr/>
      <dgm:t>
        <a:bodyPr/>
        <a:lstStyle/>
        <a:p>
          <a:r>
            <a:rPr lang="en-GB"/>
            <a:t>Move on to look at the primary sources. </a:t>
          </a:r>
          <a:endParaRPr lang="en-US"/>
        </a:p>
      </dgm:t>
    </dgm:pt>
    <dgm:pt modelId="{41BA0443-292C-4301-BD87-662394102802}" type="parTrans" cxnId="{8DB79AFE-1BE5-481F-9D2B-8F61F69576A2}">
      <dgm:prSet/>
      <dgm:spPr/>
      <dgm:t>
        <a:bodyPr/>
        <a:lstStyle/>
        <a:p>
          <a:endParaRPr lang="en-US"/>
        </a:p>
      </dgm:t>
    </dgm:pt>
    <dgm:pt modelId="{CCB44ED5-7D1A-4BD9-B319-D1D4CB16369E}" type="sibTrans" cxnId="{8DB79AFE-1BE5-481F-9D2B-8F61F69576A2}">
      <dgm:prSet/>
      <dgm:spPr/>
      <dgm:t>
        <a:bodyPr/>
        <a:lstStyle/>
        <a:p>
          <a:endParaRPr lang="en-US"/>
        </a:p>
      </dgm:t>
    </dgm:pt>
    <dgm:pt modelId="{EF6CDE93-440D-4F25-B3C6-32E45D265C4E}">
      <dgm:prSet/>
      <dgm:spPr/>
      <dgm:t>
        <a:bodyPr/>
        <a:lstStyle/>
        <a:p>
          <a:r>
            <a:rPr lang="en-GB"/>
            <a:t>Such as more detailed case law or legislation. </a:t>
          </a:r>
          <a:endParaRPr lang="en-US"/>
        </a:p>
      </dgm:t>
    </dgm:pt>
    <dgm:pt modelId="{DDB01CD1-7D7D-402F-9433-F8B680CCC75E}" type="parTrans" cxnId="{C7E6FB85-BD87-47FB-84CA-367FE260E6EE}">
      <dgm:prSet/>
      <dgm:spPr/>
      <dgm:t>
        <a:bodyPr/>
        <a:lstStyle/>
        <a:p>
          <a:endParaRPr lang="en-US"/>
        </a:p>
      </dgm:t>
    </dgm:pt>
    <dgm:pt modelId="{9141B674-33FF-4072-B4F5-C2B75CC3BA4B}" type="sibTrans" cxnId="{C7E6FB85-BD87-47FB-84CA-367FE260E6EE}">
      <dgm:prSet/>
      <dgm:spPr/>
      <dgm:t>
        <a:bodyPr/>
        <a:lstStyle/>
        <a:p>
          <a:endParaRPr lang="en-US"/>
        </a:p>
      </dgm:t>
    </dgm:pt>
    <dgm:pt modelId="{30E1D2E1-FE96-4A4B-9D17-36FE0B612037}">
      <dgm:prSet/>
      <dgm:spPr/>
      <dgm:t>
        <a:bodyPr/>
        <a:lstStyle/>
        <a:p>
          <a:r>
            <a:rPr lang="en-GB"/>
            <a:t>But you can also utilise secondary sources to aid in your understanding of legislation. </a:t>
          </a:r>
          <a:endParaRPr lang="en-US"/>
        </a:p>
      </dgm:t>
    </dgm:pt>
    <dgm:pt modelId="{5012ABD2-2C2B-4F19-BAB6-CF95BEE0430C}" type="parTrans" cxnId="{267C1068-273A-4D48-BE7A-D64F351A2FD3}">
      <dgm:prSet/>
      <dgm:spPr/>
      <dgm:t>
        <a:bodyPr/>
        <a:lstStyle/>
        <a:p>
          <a:endParaRPr lang="en-US"/>
        </a:p>
      </dgm:t>
    </dgm:pt>
    <dgm:pt modelId="{DA971A60-7D91-45C4-9582-426589F0CAEA}" type="sibTrans" cxnId="{267C1068-273A-4D48-BE7A-D64F351A2FD3}">
      <dgm:prSet/>
      <dgm:spPr/>
      <dgm:t>
        <a:bodyPr/>
        <a:lstStyle/>
        <a:p>
          <a:endParaRPr lang="en-US"/>
        </a:p>
      </dgm:t>
    </dgm:pt>
    <dgm:pt modelId="{46E21362-7D8C-4C9D-866E-3A918C63AC76}">
      <dgm:prSet/>
      <dgm:spPr/>
      <dgm:t>
        <a:bodyPr/>
        <a:lstStyle/>
        <a:p>
          <a:r>
            <a:rPr lang="en-GB"/>
            <a:t>Good websites include for example the CPS website or Bailii. </a:t>
          </a:r>
          <a:endParaRPr lang="en-US"/>
        </a:p>
      </dgm:t>
    </dgm:pt>
    <dgm:pt modelId="{490A7202-9A35-42DC-8F94-B30B70669074}" type="parTrans" cxnId="{49B8F26E-6B86-4151-BD30-15EA2DA3A521}">
      <dgm:prSet/>
      <dgm:spPr/>
      <dgm:t>
        <a:bodyPr/>
        <a:lstStyle/>
        <a:p>
          <a:endParaRPr lang="en-US"/>
        </a:p>
      </dgm:t>
    </dgm:pt>
    <dgm:pt modelId="{F9A8EC73-F06D-4662-A582-B5385A58DBD5}" type="sibTrans" cxnId="{49B8F26E-6B86-4151-BD30-15EA2DA3A521}">
      <dgm:prSet/>
      <dgm:spPr/>
      <dgm:t>
        <a:bodyPr/>
        <a:lstStyle/>
        <a:p>
          <a:endParaRPr lang="en-US"/>
        </a:p>
      </dgm:t>
    </dgm:pt>
    <dgm:pt modelId="{27552C58-8DCC-44BD-9DDF-D23DC70DCDA1}" type="pres">
      <dgm:prSet presAssocID="{16083327-21EA-4C90-8ACF-B108B4740AEB}" presName="root" presStyleCnt="0">
        <dgm:presLayoutVars>
          <dgm:dir/>
          <dgm:resizeHandles val="exact"/>
        </dgm:presLayoutVars>
      </dgm:prSet>
      <dgm:spPr/>
    </dgm:pt>
    <dgm:pt modelId="{341BA938-032D-4633-8EE3-AD1AED726182}" type="pres">
      <dgm:prSet presAssocID="{02431B4A-D4B8-49E1-BA4D-EB7F6079CF8D}" presName="compNode" presStyleCnt="0"/>
      <dgm:spPr/>
    </dgm:pt>
    <dgm:pt modelId="{2A00B40F-B127-4703-94E7-E7CC4FCAF7B2}" type="pres">
      <dgm:prSet presAssocID="{02431B4A-D4B8-49E1-BA4D-EB7F6079CF8D}" presName="bgRect" presStyleLbl="bgShp" presStyleIdx="0" presStyleCnt="4"/>
      <dgm:spPr/>
    </dgm:pt>
    <dgm:pt modelId="{83D0FA13-ED8B-4F2F-95C9-CBB9B4AB2240}" type="pres">
      <dgm:prSet presAssocID="{02431B4A-D4B8-49E1-BA4D-EB7F6079CF8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2809DF87-C708-4862-8E6B-0351E3DEEF0A}" type="pres">
      <dgm:prSet presAssocID="{02431B4A-D4B8-49E1-BA4D-EB7F6079CF8D}" presName="spaceRect" presStyleCnt="0"/>
      <dgm:spPr/>
    </dgm:pt>
    <dgm:pt modelId="{CBC1D536-F2D5-41B5-A462-BCDF0CA1361B}" type="pres">
      <dgm:prSet presAssocID="{02431B4A-D4B8-49E1-BA4D-EB7F6079CF8D}" presName="parTx" presStyleLbl="revTx" presStyleIdx="0" presStyleCnt="4">
        <dgm:presLayoutVars>
          <dgm:chMax val="0"/>
          <dgm:chPref val="0"/>
        </dgm:presLayoutVars>
      </dgm:prSet>
      <dgm:spPr/>
    </dgm:pt>
    <dgm:pt modelId="{6D247D47-0A00-4E20-B6EF-0725D8A9E00F}" type="pres">
      <dgm:prSet presAssocID="{CCB44ED5-7D1A-4BD9-B319-D1D4CB16369E}" presName="sibTrans" presStyleCnt="0"/>
      <dgm:spPr/>
    </dgm:pt>
    <dgm:pt modelId="{EC300412-ECDF-476F-BE44-717EC768C5BD}" type="pres">
      <dgm:prSet presAssocID="{EF6CDE93-440D-4F25-B3C6-32E45D265C4E}" presName="compNode" presStyleCnt="0"/>
      <dgm:spPr/>
    </dgm:pt>
    <dgm:pt modelId="{2413C69F-4C0D-4F45-857D-EB26C6E9A96C}" type="pres">
      <dgm:prSet presAssocID="{EF6CDE93-440D-4F25-B3C6-32E45D265C4E}" presName="bgRect" presStyleLbl="bgShp" presStyleIdx="1" presStyleCnt="4"/>
      <dgm:spPr/>
    </dgm:pt>
    <dgm:pt modelId="{BF66F025-AA89-4330-9723-017D4A928E61}" type="pres">
      <dgm:prSet presAssocID="{EF6CDE93-440D-4F25-B3C6-32E45D265C4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462B72AF-F386-460C-BC53-A91D42943384}" type="pres">
      <dgm:prSet presAssocID="{EF6CDE93-440D-4F25-B3C6-32E45D265C4E}" presName="spaceRect" presStyleCnt="0"/>
      <dgm:spPr/>
    </dgm:pt>
    <dgm:pt modelId="{C0E07563-34FE-42CF-8020-5A00224B6036}" type="pres">
      <dgm:prSet presAssocID="{EF6CDE93-440D-4F25-B3C6-32E45D265C4E}" presName="parTx" presStyleLbl="revTx" presStyleIdx="1" presStyleCnt="4">
        <dgm:presLayoutVars>
          <dgm:chMax val="0"/>
          <dgm:chPref val="0"/>
        </dgm:presLayoutVars>
      </dgm:prSet>
      <dgm:spPr/>
    </dgm:pt>
    <dgm:pt modelId="{8A56BA14-4DFD-4A32-BDE3-C1A91762B135}" type="pres">
      <dgm:prSet presAssocID="{9141B674-33FF-4072-B4F5-C2B75CC3BA4B}" presName="sibTrans" presStyleCnt="0"/>
      <dgm:spPr/>
    </dgm:pt>
    <dgm:pt modelId="{2DA019D8-1895-42EF-8020-41E2305204F4}" type="pres">
      <dgm:prSet presAssocID="{30E1D2E1-FE96-4A4B-9D17-36FE0B612037}" presName="compNode" presStyleCnt="0"/>
      <dgm:spPr/>
    </dgm:pt>
    <dgm:pt modelId="{3111FB37-DBDA-4725-A1AF-599F828E1FF0}" type="pres">
      <dgm:prSet presAssocID="{30E1D2E1-FE96-4A4B-9D17-36FE0B612037}" presName="bgRect" presStyleLbl="bgShp" presStyleIdx="2" presStyleCnt="4"/>
      <dgm:spPr/>
    </dgm:pt>
    <dgm:pt modelId="{44E46920-2D3D-480A-BB0A-26A4C97B7037}" type="pres">
      <dgm:prSet presAssocID="{30E1D2E1-FE96-4A4B-9D17-36FE0B61203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082F921-66FF-418F-B5F7-89DFF6BB82A8}" type="pres">
      <dgm:prSet presAssocID="{30E1D2E1-FE96-4A4B-9D17-36FE0B612037}" presName="spaceRect" presStyleCnt="0"/>
      <dgm:spPr/>
    </dgm:pt>
    <dgm:pt modelId="{D24BE961-C24C-48D9-8DA3-871917F883A2}" type="pres">
      <dgm:prSet presAssocID="{30E1D2E1-FE96-4A4B-9D17-36FE0B612037}" presName="parTx" presStyleLbl="revTx" presStyleIdx="2" presStyleCnt="4">
        <dgm:presLayoutVars>
          <dgm:chMax val="0"/>
          <dgm:chPref val="0"/>
        </dgm:presLayoutVars>
      </dgm:prSet>
      <dgm:spPr/>
    </dgm:pt>
    <dgm:pt modelId="{B137A391-0DA5-4618-8AFB-AFA3E93CA83D}" type="pres">
      <dgm:prSet presAssocID="{DA971A60-7D91-45C4-9582-426589F0CAEA}" presName="sibTrans" presStyleCnt="0"/>
      <dgm:spPr/>
    </dgm:pt>
    <dgm:pt modelId="{8D3F2A9A-FAAF-47A1-B857-CA8B031F2FEB}" type="pres">
      <dgm:prSet presAssocID="{46E21362-7D8C-4C9D-866E-3A918C63AC76}" presName="compNode" presStyleCnt="0"/>
      <dgm:spPr/>
    </dgm:pt>
    <dgm:pt modelId="{1EF1E9BE-D0CB-4310-9197-A6FD956643C9}" type="pres">
      <dgm:prSet presAssocID="{46E21362-7D8C-4C9D-866E-3A918C63AC76}" presName="bgRect" presStyleLbl="bgShp" presStyleIdx="3" presStyleCnt="4"/>
      <dgm:spPr/>
    </dgm:pt>
    <dgm:pt modelId="{0B99B8E6-782A-4B08-8493-B550E3E8794F}" type="pres">
      <dgm:prSet presAssocID="{46E21362-7D8C-4C9D-866E-3A918C63AC7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C06788B-D00B-46BB-A6BA-D57216BFB895}" type="pres">
      <dgm:prSet presAssocID="{46E21362-7D8C-4C9D-866E-3A918C63AC76}" presName="spaceRect" presStyleCnt="0"/>
      <dgm:spPr/>
    </dgm:pt>
    <dgm:pt modelId="{B049DB29-46A2-47F5-83AA-597EBBE65C2E}" type="pres">
      <dgm:prSet presAssocID="{46E21362-7D8C-4C9D-866E-3A918C63AC7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93D1A06-DC1B-4E6D-820C-699E9B7F2255}" type="presOf" srcId="{02431B4A-D4B8-49E1-BA4D-EB7F6079CF8D}" destId="{CBC1D536-F2D5-41B5-A462-BCDF0CA1361B}" srcOrd="0" destOrd="0" presId="urn:microsoft.com/office/officeart/2018/2/layout/IconVerticalSolidList"/>
    <dgm:cxn modelId="{569DFE3D-F11B-496D-8E34-8E4C1EEB804A}" type="presOf" srcId="{16083327-21EA-4C90-8ACF-B108B4740AEB}" destId="{27552C58-8DCC-44BD-9DDF-D23DC70DCDA1}" srcOrd="0" destOrd="0" presId="urn:microsoft.com/office/officeart/2018/2/layout/IconVerticalSolidList"/>
    <dgm:cxn modelId="{CD2AA660-AE0B-4404-BC1A-00F176BB6CDB}" type="presOf" srcId="{EF6CDE93-440D-4F25-B3C6-32E45D265C4E}" destId="{C0E07563-34FE-42CF-8020-5A00224B6036}" srcOrd="0" destOrd="0" presId="urn:microsoft.com/office/officeart/2018/2/layout/IconVerticalSolidList"/>
    <dgm:cxn modelId="{01949462-F4EF-47F0-AAE4-1A50999A6639}" type="presOf" srcId="{30E1D2E1-FE96-4A4B-9D17-36FE0B612037}" destId="{D24BE961-C24C-48D9-8DA3-871917F883A2}" srcOrd="0" destOrd="0" presId="urn:microsoft.com/office/officeart/2018/2/layout/IconVerticalSolidList"/>
    <dgm:cxn modelId="{267C1068-273A-4D48-BE7A-D64F351A2FD3}" srcId="{16083327-21EA-4C90-8ACF-B108B4740AEB}" destId="{30E1D2E1-FE96-4A4B-9D17-36FE0B612037}" srcOrd="2" destOrd="0" parTransId="{5012ABD2-2C2B-4F19-BAB6-CF95BEE0430C}" sibTransId="{DA971A60-7D91-45C4-9582-426589F0CAEA}"/>
    <dgm:cxn modelId="{49B8F26E-6B86-4151-BD30-15EA2DA3A521}" srcId="{16083327-21EA-4C90-8ACF-B108B4740AEB}" destId="{46E21362-7D8C-4C9D-866E-3A918C63AC76}" srcOrd="3" destOrd="0" parTransId="{490A7202-9A35-42DC-8F94-B30B70669074}" sibTransId="{F9A8EC73-F06D-4662-A582-B5385A58DBD5}"/>
    <dgm:cxn modelId="{C7E6FB85-BD87-47FB-84CA-367FE260E6EE}" srcId="{16083327-21EA-4C90-8ACF-B108B4740AEB}" destId="{EF6CDE93-440D-4F25-B3C6-32E45D265C4E}" srcOrd="1" destOrd="0" parTransId="{DDB01CD1-7D7D-402F-9433-F8B680CCC75E}" sibTransId="{9141B674-33FF-4072-B4F5-C2B75CC3BA4B}"/>
    <dgm:cxn modelId="{CA6BA8D8-6B82-49E8-A134-1134C4C8C2FA}" type="presOf" srcId="{46E21362-7D8C-4C9D-866E-3A918C63AC76}" destId="{B049DB29-46A2-47F5-83AA-597EBBE65C2E}" srcOrd="0" destOrd="0" presId="urn:microsoft.com/office/officeart/2018/2/layout/IconVerticalSolidList"/>
    <dgm:cxn modelId="{8DB79AFE-1BE5-481F-9D2B-8F61F69576A2}" srcId="{16083327-21EA-4C90-8ACF-B108B4740AEB}" destId="{02431B4A-D4B8-49E1-BA4D-EB7F6079CF8D}" srcOrd="0" destOrd="0" parTransId="{41BA0443-292C-4301-BD87-662394102802}" sibTransId="{CCB44ED5-7D1A-4BD9-B319-D1D4CB16369E}"/>
    <dgm:cxn modelId="{F058D6ED-BC00-48A8-93A4-D580D5FEB2D1}" type="presParOf" srcId="{27552C58-8DCC-44BD-9DDF-D23DC70DCDA1}" destId="{341BA938-032D-4633-8EE3-AD1AED726182}" srcOrd="0" destOrd="0" presId="urn:microsoft.com/office/officeart/2018/2/layout/IconVerticalSolidList"/>
    <dgm:cxn modelId="{2B55780C-C8EF-46AF-A84C-6D6C3A0F95B4}" type="presParOf" srcId="{341BA938-032D-4633-8EE3-AD1AED726182}" destId="{2A00B40F-B127-4703-94E7-E7CC4FCAF7B2}" srcOrd="0" destOrd="0" presId="urn:microsoft.com/office/officeart/2018/2/layout/IconVerticalSolidList"/>
    <dgm:cxn modelId="{F16A0C50-7704-4EC9-8B62-C7B8A7EC30B7}" type="presParOf" srcId="{341BA938-032D-4633-8EE3-AD1AED726182}" destId="{83D0FA13-ED8B-4F2F-95C9-CBB9B4AB2240}" srcOrd="1" destOrd="0" presId="urn:microsoft.com/office/officeart/2018/2/layout/IconVerticalSolidList"/>
    <dgm:cxn modelId="{330F21FD-D7CF-46F4-A8DE-10FAA52CDB7E}" type="presParOf" srcId="{341BA938-032D-4633-8EE3-AD1AED726182}" destId="{2809DF87-C708-4862-8E6B-0351E3DEEF0A}" srcOrd="2" destOrd="0" presId="urn:microsoft.com/office/officeart/2018/2/layout/IconVerticalSolidList"/>
    <dgm:cxn modelId="{22DCDB1A-D4F0-436C-AC60-6B46624A9EF3}" type="presParOf" srcId="{341BA938-032D-4633-8EE3-AD1AED726182}" destId="{CBC1D536-F2D5-41B5-A462-BCDF0CA1361B}" srcOrd="3" destOrd="0" presId="urn:microsoft.com/office/officeart/2018/2/layout/IconVerticalSolidList"/>
    <dgm:cxn modelId="{75BB6368-FB88-41B8-A847-3137EB88B97F}" type="presParOf" srcId="{27552C58-8DCC-44BD-9DDF-D23DC70DCDA1}" destId="{6D247D47-0A00-4E20-B6EF-0725D8A9E00F}" srcOrd="1" destOrd="0" presId="urn:microsoft.com/office/officeart/2018/2/layout/IconVerticalSolidList"/>
    <dgm:cxn modelId="{6C6D52AD-0C70-42F8-BE56-915882A08A9D}" type="presParOf" srcId="{27552C58-8DCC-44BD-9DDF-D23DC70DCDA1}" destId="{EC300412-ECDF-476F-BE44-717EC768C5BD}" srcOrd="2" destOrd="0" presId="urn:microsoft.com/office/officeart/2018/2/layout/IconVerticalSolidList"/>
    <dgm:cxn modelId="{A14B72AD-1869-44B1-99BE-CAC3D222226C}" type="presParOf" srcId="{EC300412-ECDF-476F-BE44-717EC768C5BD}" destId="{2413C69F-4C0D-4F45-857D-EB26C6E9A96C}" srcOrd="0" destOrd="0" presId="urn:microsoft.com/office/officeart/2018/2/layout/IconVerticalSolidList"/>
    <dgm:cxn modelId="{1C25BC86-BC01-46AB-9206-84D762A2BD57}" type="presParOf" srcId="{EC300412-ECDF-476F-BE44-717EC768C5BD}" destId="{BF66F025-AA89-4330-9723-017D4A928E61}" srcOrd="1" destOrd="0" presId="urn:microsoft.com/office/officeart/2018/2/layout/IconVerticalSolidList"/>
    <dgm:cxn modelId="{1E5B6F9C-B2F5-497C-9B88-A2406BE7EBB1}" type="presParOf" srcId="{EC300412-ECDF-476F-BE44-717EC768C5BD}" destId="{462B72AF-F386-460C-BC53-A91D42943384}" srcOrd="2" destOrd="0" presId="urn:microsoft.com/office/officeart/2018/2/layout/IconVerticalSolidList"/>
    <dgm:cxn modelId="{FCD443C6-2E96-4054-B161-D1090F915BF8}" type="presParOf" srcId="{EC300412-ECDF-476F-BE44-717EC768C5BD}" destId="{C0E07563-34FE-42CF-8020-5A00224B6036}" srcOrd="3" destOrd="0" presId="urn:microsoft.com/office/officeart/2018/2/layout/IconVerticalSolidList"/>
    <dgm:cxn modelId="{4AAE02B4-0F30-4B02-96FC-E8422CF82A70}" type="presParOf" srcId="{27552C58-8DCC-44BD-9DDF-D23DC70DCDA1}" destId="{8A56BA14-4DFD-4A32-BDE3-C1A91762B135}" srcOrd="3" destOrd="0" presId="urn:microsoft.com/office/officeart/2018/2/layout/IconVerticalSolidList"/>
    <dgm:cxn modelId="{08F32F7A-D41B-4A17-BD67-362CB0E91101}" type="presParOf" srcId="{27552C58-8DCC-44BD-9DDF-D23DC70DCDA1}" destId="{2DA019D8-1895-42EF-8020-41E2305204F4}" srcOrd="4" destOrd="0" presId="urn:microsoft.com/office/officeart/2018/2/layout/IconVerticalSolidList"/>
    <dgm:cxn modelId="{D80614F5-77A0-4339-B234-6CA05FBFAD60}" type="presParOf" srcId="{2DA019D8-1895-42EF-8020-41E2305204F4}" destId="{3111FB37-DBDA-4725-A1AF-599F828E1FF0}" srcOrd="0" destOrd="0" presId="urn:microsoft.com/office/officeart/2018/2/layout/IconVerticalSolidList"/>
    <dgm:cxn modelId="{C2418598-5655-42A7-866F-8BC70147EFE4}" type="presParOf" srcId="{2DA019D8-1895-42EF-8020-41E2305204F4}" destId="{44E46920-2D3D-480A-BB0A-26A4C97B7037}" srcOrd="1" destOrd="0" presId="urn:microsoft.com/office/officeart/2018/2/layout/IconVerticalSolidList"/>
    <dgm:cxn modelId="{1AAA2DF0-DF34-47FB-BB30-3AB841654F1F}" type="presParOf" srcId="{2DA019D8-1895-42EF-8020-41E2305204F4}" destId="{D082F921-66FF-418F-B5F7-89DFF6BB82A8}" srcOrd="2" destOrd="0" presId="urn:microsoft.com/office/officeart/2018/2/layout/IconVerticalSolidList"/>
    <dgm:cxn modelId="{EA659692-54F8-4FC8-8100-DA9DD47DC577}" type="presParOf" srcId="{2DA019D8-1895-42EF-8020-41E2305204F4}" destId="{D24BE961-C24C-48D9-8DA3-871917F883A2}" srcOrd="3" destOrd="0" presId="urn:microsoft.com/office/officeart/2018/2/layout/IconVerticalSolidList"/>
    <dgm:cxn modelId="{879335EA-86F1-421E-91F8-48760410DB8A}" type="presParOf" srcId="{27552C58-8DCC-44BD-9DDF-D23DC70DCDA1}" destId="{B137A391-0DA5-4618-8AFB-AFA3E93CA83D}" srcOrd="5" destOrd="0" presId="urn:microsoft.com/office/officeart/2018/2/layout/IconVerticalSolidList"/>
    <dgm:cxn modelId="{53103AB9-716C-4C43-862A-AAFA072468A0}" type="presParOf" srcId="{27552C58-8DCC-44BD-9DDF-D23DC70DCDA1}" destId="{8D3F2A9A-FAAF-47A1-B857-CA8B031F2FEB}" srcOrd="6" destOrd="0" presId="urn:microsoft.com/office/officeart/2018/2/layout/IconVerticalSolidList"/>
    <dgm:cxn modelId="{3FD745A7-288E-49C7-BC6D-B3B090A05F59}" type="presParOf" srcId="{8D3F2A9A-FAAF-47A1-B857-CA8B031F2FEB}" destId="{1EF1E9BE-D0CB-4310-9197-A6FD956643C9}" srcOrd="0" destOrd="0" presId="urn:microsoft.com/office/officeart/2018/2/layout/IconVerticalSolidList"/>
    <dgm:cxn modelId="{24BD4149-B9A7-4FC9-B1A7-7AE9F4AF73C0}" type="presParOf" srcId="{8D3F2A9A-FAAF-47A1-B857-CA8B031F2FEB}" destId="{0B99B8E6-782A-4B08-8493-B550E3E8794F}" srcOrd="1" destOrd="0" presId="urn:microsoft.com/office/officeart/2018/2/layout/IconVerticalSolidList"/>
    <dgm:cxn modelId="{A2CC58F6-77F1-4224-BB0F-41B603E58D51}" type="presParOf" srcId="{8D3F2A9A-FAAF-47A1-B857-CA8B031F2FEB}" destId="{6C06788B-D00B-46BB-A6BA-D57216BFB895}" srcOrd="2" destOrd="0" presId="urn:microsoft.com/office/officeart/2018/2/layout/IconVerticalSolidList"/>
    <dgm:cxn modelId="{4A44843E-6961-4E8E-B079-2E59EBB8F9C7}" type="presParOf" srcId="{8D3F2A9A-FAAF-47A1-B857-CA8B031F2FEB}" destId="{B049DB29-46A2-47F5-83AA-597EBBE65C2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A33E88E-5DF4-4F45-9011-81ABA9FEA084}" type="doc">
      <dgm:prSet loTypeId="urn:microsoft.com/office/officeart/2008/layout/LinedList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3D09342-34CA-4BA6-88DC-F6C2D00A88CC}">
      <dgm:prSet/>
      <dgm:spPr/>
      <dgm:t>
        <a:bodyPr/>
        <a:lstStyle/>
        <a:p>
          <a:r>
            <a:rPr lang="en-GB"/>
            <a:t>Explanatory notes. </a:t>
          </a:r>
          <a:endParaRPr lang="en-US"/>
        </a:p>
      </dgm:t>
    </dgm:pt>
    <dgm:pt modelId="{58DF2734-35FE-49F1-A4D3-3CBADBECF598}" type="parTrans" cxnId="{C257A933-4974-4B6C-A60C-D41D45D78297}">
      <dgm:prSet/>
      <dgm:spPr/>
      <dgm:t>
        <a:bodyPr/>
        <a:lstStyle/>
        <a:p>
          <a:endParaRPr lang="en-US"/>
        </a:p>
      </dgm:t>
    </dgm:pt>
    <dgm:pt modelId="{DDF6078E-353B-47FC-8F6B-4B47BE3D2BAD}" type="sibTrans" cxnId="{C257A933-4974-4B6C-A60C-D41D45D78297}">
      <dgm:prSet/>
      <dgm:spPr/>
      <dgm:t>
        <a:bodyPr/>
        <a:lstStyle/>
        <a:p>
          <a:endParaRPr lang="en-US"/>
        </a:p>
      </dgm:t>
    </dgm:pt>
    <dgm:pt modelId="{6E3D1DE1-6C4C-4BC7-A572-979569F50CAA}">
      <dgm:prSet/>
      <dgm:spPr/>
      <dgm:t>
        <a:bodyPr/>
        <a:lstStyle/>
        <a:p>
          <a:r>
            <a:rPr lang="en-GB"/>
            <a:t>Case reports. </a:t>
          </a:r>
          <a:endParaRPr lang="en-US"/>
        </a:p>
      </dgm:t>
    </dgm:pt>
    <dgm:pt modelId="{874D0B81-AD00-47FA-AE0C-B5EC7880420C}" type="parTrans" cxnId="{3F1DF586-28C3-4CE0-B683-7D5823A3148F}">
      <dgm:prSet/>
      <dgm:spPr/>
      <dgm:t>
        <a:bodyPr/>
        <a:lstStyle/>
        <a:p>
          <a:endParaRPr lang="en-US"/>
        </a:p>
      </dgm:t>
    </dgm:pt>
    <dgm:pt modelId="{324B0EA7-D0D1-4158-A725-B3AF443BD290}" type="sibTrans" cxnId="{3F1DF586-28C3-4CE0-B683-7D5823A3148F}">
      <dgm:prSet/>
      <dgm:spPr/>
      <dgm:t>
        <a:bodyPr/>
        <a:lstStyle/>
        <a:p>
          <a:endParaRPr lang="en-US"/>
        </a:p>
      </dgm:t>
    </dgm:pt>
    <dgm:pt modelId="{A82CA2D9-470D-42CD-9679-D3266C349D79}">
      <dgm:prSet/>
      <dgm:spPr/>
      <dgm:t>
        <a:bodyPr/>
        <a:lstStyle/>
        <a:p>
          <a:r>
            <a:rPr lang="en-GB"/>
            <a:t>Going into the cases and looking at what the judge has said. </a:t>
          </a:r>
          <a:endParaRPr lang="en-US"/>
        </a:p>
      </dgm:t>
    </dgm:pt>
    <dgm:pt modelId="{366CEC96-8A71-4472-A320-B09C96A37DA8}" type="parTrans" cxnId="{E80F2F19-3E8A-4A7B-A279-B3FEE39244F7}">
      <dgm:prSet/>
      <dgm:spPr/>
      <dgm:t>
        <a:bodyPr/>
        <a:lstStyle/>
        <a:p>
          <a:endParaRPr lang="en-US"/>
        </a:p>
      </dgm:t>
    </dgm:pt>
    <dgm:pt modelId="{890E8835-C254-4118-BF6F-7C4720CE9C41}" type="sibTrans" cxnId="{E80F2F19-3E8A-4A7B-A279-B3FEE39244F7}">
      <dgm:prSet/>
      <dgm:spPr/>
      <dgm:t>
        <a:bodyPr/>
        <a:lstStyle/>
        <a:p>
          <a:endParaRPr lang="en-US"/>
        </a:p>
      </dgm:t>
    </dgm:pt>
    <dgm:pt modelId="{9FBE3AC9-B68B-4A5B-A6E8-6F1BED81043D}">
      <dgm:prSet/>
      <dgm:spPr/>
      <dgm:t>
        <a:bodyPr/>
        <a:lstStyle/>
        <a:p>
          <a:r>
            <a:rPr lang="en-GB"/>
            <a:t>Look at the structure of the Judgement. </a:t>
          </a:r>
          <a:endParaRPr lang="en-US"/>
        </a:p>
      </dgm:t>
    </dgm:pt>
    <dgm:pt modelId="{EAB61EAF-BA23-4340-A4F8-50FDA912FA86}" type="parTrans" cxnId="{63F3F2FE-323F-4842-A5A2-BB01A7C2BB0B}">
      <dgm:prSet/>
      <dgm:spPr/>
      <dgm:t>
        <a:bodyPr/>
        <a:lstStyle/>
        <a:p>
          <a:endParaRPr lang="en-US"/>
        </a:p>
      </dgm:t>
    </dgm:pt>
    <dgm:pt modelId="{A9DF7CB9-1399-45D0-8FEE-865C96388FCE}" type="sibTrans" cxnId="{63F3F2FE-323F-4842-A5A2-BB01A7C2BB0B}">
      <dgm:prSet/>
      <dgm:spPr/>
      <dgm:t>
        <a:bodyPr/>
        <a:lstStyle/>
        <a:p>
          <a:endParaRPr lang="en-US"/>
        </a:p>
      </dgm:t>
    </dgm:pt>
    <dgm:pt modelId="{77F10A09-E80B-43F0-A38B-C6513202C86B}">
      <dgm:prSet/>
      <dgm:spPr/>
      <dgm:t>
        <a:bodyPr/>
        <a:lstStyle/>
        <a:p>
          <a:r>
            <a:rPr lang="en-GB"/>
            <a:t>You can do this using lexis. </a:t>
          </a:r>
          <a:endParaRPr lang="en-US"/>
        </a:p>
      </dgm:t>
    </dgm:pt>
    <dgm:pt modelId="{C1263E17-4B2B-4878-86FC-5A3B98880AE9}" type="parTrans" cxnId="{9459E99E-2426-4574-B211-3F37211CB24F}">
      <dgm:prSet/>
      <dgm:spPr/>
      <dgm:t>
        <a:bodyPr/>
        <a:lstStyle/>
        <a:p>
          <a:endParaRPr lang="en-US"/>
        </a:p>
      </dgm:t>
    </dgm:pt>
    <dgm:pt modelId="{3DE7C0A0-90AA-4554-B7D5-9F34AFE17225}" type="sibTrans" cxnId="{9459E99E-2426-4574-B211-3F37211CB24F}">
      <dgm:prSet/>
      <dgm:spPr/>
      <dgm:t>
        <a:bodyPr/>
        <a:lstStyle/>
        <a:p>
          <a:endParaRPr lang="en-US"/>
        </a:p>
      </dgm:t>
    </dgm:pt>
    <dgm:pt modelId="{19D83FB9-5004-4F97-B22F-E372C02E77CA}" type="pres">
      <dgm:prSet presAssocID="{1A33E88E-5DF4-4F45-9011-81ABA9FEA084}" presName="vert0" presStyleCnt="0">
        <dgm:presLayoutVars>
          <dgm:dir/>
          <dgm:animOne val="branch"/>
          <dgm:animLvl val="lvl"/>
        </dgm:presLayoutVars>
      </dgm:prSet>
      <dgm:spPr/>
    </dgm:pt>
    <dgm:pt modelId="{2129737F-439D-46C6-A89F-6E409EC3F532}" type="pres">
      <dgm:prSet presAssocID="{B3D09342-34CA-4BA6-88DC-F6C2D00A88CC}" presName="thickLine" presStyleLbl="alignNode1" presStyleIdx="0" presStyleCnt="5"/>
      <dgm:spPr/>
    </dgm:pt>
    <dgm:pt modelId="{8D4A44C4-FAC5-4573-9B66-E42454E5FB4C}" type="pres">
      <dgm:prSet presAssocID="{B3D09342-34CA-4BA6-88DC-F6C2D00A88CC}" presName="horz1" presStyleCnt="0"/>
      <dgm:spPr/>
    </dgm:pt>
    <dgm:pt modelId="{6D7DD341-C37E-418A-B0F3-1E33D24BB52F}" type="pres">
      <dgm:prSet presAssocID="{B3D09342-34CA-4BA6-88DC-F6C2D00A88CC}" presName="tx1" presStyleLbl="revTx" presStyleIdx="0" presStyleCnt="5"/>
      <dgm:spPr/>
    </dgm:pt>
    <dgm:pt modelId="{B3B9674A-B4BD-4A52-A894-D9DF85EEC6D2}" type="pres">
      <dgm:prSet presAssocID="{B3D09342-34CA-4BA6-88DC-F6C2D00A88CC}" presName="vert1" presStyleCnt="0"/>
      <dgm:spPr/>
    </dgm:pt>
    <dgm:pt modelId="{C2854451-973F-4DDD-AF51-FB48E886FA5A}" type="pres">
      <dgm:prSet presAssocID="{6E3D1DE1-6C4C-4BC7-A572-979569F50CAA}" presName="thickLine" presStyleLbl="alignNode1" presStyleIdx="1" presStyleCnt="5"/>
      <dgm:spPr/>
    </dgm:pt>
    <dgm:pt modelId="{9A2502E2-E404-4B7F-81E4-A08C2BC0E24B}" type="pres">
      <dgm:prSet presAssocID="{6E3D1DE1-6C4C-4BC7-A572-979569F50CAA}" presName="horz1" presStyleCnt="0"/>
      <dgm:spPr/>
    </dgm:pt>
    <dgm:pt modelId="{C512751C-E026-4984-A4DC-91DA90E049A3}" type="pres">
      <dgm:prSet presAssocID="{6E3D1DE1-6C4C-4BC7-A572-979569F50CAA}" presName="tx1" presStyleLbl="revTx" presStyleIdx="1" presStyleCnt="5"/>
      <dgm:spPr/>
    </dgm:pt>
    <dgm:pt modelId="{968017C6-2681-465D-BCBA-62175B0A3251}" type="pres">
      <dgm:prSet presAssocID="{6E3D1DE1-6C4C-4BC7-A572-979569F50CAA}" presName="vert1" presStyleCnt="0"/>
      <dgm:spPr/>
    </dgm:pt>
    <dgm:pt modelId="{CFEAA997-4EBD-4B06-8E96-41FF78E880C9}" type="pres">
      <dgm:prSet presAssocID="{A82CA2D9-470D-42CD-9679-D3266C349D79}" presName="thickLine" presStyleLbl="alignNode1" presStyleIdx="2" presStyleCnt="5"/>
      <dgm:spPr/>
    </dgm:pt>
    <dgm:pt modelId="{3364384F-25A6-47FC-A0A5-7E2D380A7A80}" type="pres">
      <dgm:prSet presAssocID="{A82CA2D9-470D-42CD-9679-D3266C349D79}" presName="horz1" presStyleCnt="0"/>
      <dgm:spPr/>
    </dgm:pt>
    <dgm:pt modelId="{ADB1488B-ADA7-4948-BB6C-19B2487AB351}" type="pres">
      <dgm:prSet presAssocID="{A82CA2D9-470D-42CD-9679-D3266C349D79}" presName="tx1" presStyleLbl="revTx" presStyleIdx="2" presStyleCnt="5"/>
      <dgm:spPr/>
    </dgm:pt>
    <dgm:pt modelId="{4F8D288D-4CC7-4700-AACD-1363AF2CE087}" type="pres">
      <dgm:prSet presAssocID="{A82CA2D9-470D-42CD-9679-D3266C349D79}" presName="vert1" presStyleCnt="0"/>
      <dgm:spPr/>
    </dgm:pt>
    <dgm:pt modelId="{C71815FD-B362-4E4D-8B35-5145B7FED650}" type="pres">
      <dgm:prSet presAssocID="{9FBE3AC9-B68B-4A5B-A6E8-6F1BED81043D}" presName="thickLine" presStyleLbl="alignNode1" presStyleIdx="3" presStyleCnt="5"/>
      <dgm:spPr/>
    </dgm:pt>
    <dgm:pt modelId="{D6D21D1A-1A2E-4402-BD85-D5E242A185C1}" type="pres">
      <dgm:prSet presAssocID="{9FBE3AC9-B68B-4A5B-A6E8-6F1BED81043D}" presName="horz1" presStyleCnt="0"/>
      <dgm:spPr/>
    </dgm:pt>
    <dgm:pt modelId="{2B2BF407-D48B-4470-A499-7B9B952ECC7F}" type="pres">
      <dgm:prSet presAssocID="{9FBE3AC9-B68B-4A5B-A6E8-6F1BED81043D}" presName="tx1" presStyleLbl="revTx" presStyleIdx="3" presStyleCnt="5"/>
      <dgm:spPr/>
    </dgm:pt>
    <dgm:pt modelId="{0DAFA024-8A63-44A5-A94D-CC646B1351A4}" type="pres">
      <dgm:prSet presAssocID="{9FBE3AC9-B68B-4A5B-A6E8-6F1BED81043D}" presName="vert1" presStyleCnt="0"/>
      <dgm:spPr/>
    </dgm:pt>
    <dgm:pt modelId="{029AC49E-20BC-4360-AE83-E407F71A6CA7}" type="pres">
      <dgm:prSet presAssocID="{77F10A09-E80B-43F0-A38B-C6513202C86B}" presName="thickLine" presStyleLbl="alignNode1" presStyleIdx="4" presStyleCnt="5"/>
      <dgm:spPr/>
    </dgm:pt>
    <dgm:pt modelId="{48DDEC31-5C61-4CBB-981E-4DB547E75F7E}" type="pres">
      <dgm:prSet presAssocID="{77F10A09-E80B-43F0-A38B-C6513202C86B}" presName="horz1" presStyleCnt="0"/>
      <dgm:spPr/>
    </dgm:pt>
    <dgm:pt modelId="{74BDF474-FC20-4FA6-904E-1A338D3726D7}" type="pres">
      <dgm:prSet presAssocID="{77F10A09-E80B-43F0-A38B-C6513202C86B}" presName="tx1" presStyleLbl="revTx" presStyleIdx="4" presStyleCnt="5"/>
      <dgm:spPr/>
    </dgm:pt>
    <dgm:pt modelId="{30B8EC31-D607-4BA7-B803-DC5ED71196A1}" type="pres">
      <dgm:prSet presAssocID="{77F10A09-E80B-43F0-A38B-C6513202C86B}" presName="vert1" presStyleCnt="0"/>
      <dgm:spPr/>
    </dgm:pt>
  </dgm:ptLst>
  <dgm:cxnLst>
    <dgm:cxn modelId="{E80F2F19-3E8A-4A7B-A279-B3FEE39244F7}" srcId="{1A33E88E-5DF4-4F45-9011-81ABA9FEA084}" destId="{A82CA2D9-470D-42CD-9679-D3266C349D79}" srcOrd="2" destOrd="0" parTransId="{366CEC96-8A71-4472-A320-B09C96A37DA8}" sibTransId="{890E8835-C254-4118-BF6F-7C4720CE9C41}"/>
    <dgm:cxn modelId="{D4D6E927-37A7-4667-AC7A-3B8087B64B63}" type="presOf" srcId="{A82CA2D9-470D-42CD-9679-D3266C349D79}" destId="{ADB1488B-ADA7-4948-BB6C-19B2487AB351}" srcOrd="0" destOrd="0" presId="urn:microsoft.com/office/officeart/2008/layout/LinedList"/>
    <dgm:cxn modelId="{C257A933-4974-4B6C-A60C-D41D45D78297}" srcId="{1A33E88E-5DF4-4F45-9011-81ABA9FEA084}" destId="{B3D09342-34CA-4BA6-88DC-F6C2D00A88CC}" srcOrd="0" destOrd="0" parTransId="{58DF2734-35FE-49F1-A4D3-3CBADBECF598}" sibTransId="{DDF6078E-353B-47FC-8F6B-4B47BE3D2BAD}"/>
    <dgm:cxn modelId="{120EE03C-042D-4D4D-844A-71CD9154D3E1}" type="presOf" srcId="{77F10A09-E80B-43F0-A38B-C6513202C86B}" destId="{74BDF474-FC20-4FA6-904E-1A338D3726D7}" srcOrd="0" destOrd="0" presId="urn:microsoft.com/office/officeart/2008/layout/LinedList"/>
    <dgm:cxn modelId="{50778144-798A-4D71-8B70-3A8E853B86DA}" type="presOf" srcId="{9FBE3AC9-B68B-4A5B-A6E8-6F1BED81043D}" destId="{2B2BF407-D48B-4470-A499-7B9B952ECC7F}" srcOrd="0" destOrd="0" presId="urn:microsoft.com/office/officeart/2008/layout/LinedList"/>
    <dgm:cxn modelId="{5D7B5381-DE11-4B34-8FA5-64323B41A6F8}" type="presOf" srcId="{1A33E88E-5DF4-4F45-9011-81ABA9FEA084}" destId="{19D83FB9-5004-4F97-B22F-E372C02E77CA}" srcOrd="0" destOrd="0" presId="urn:microsoft.com/office/officeart/2008/layout/LinedList"/>
    <dgm:cxn modelId="{3F1DF586-28C3-4CE0-B683-7D5823A3148F}" srcId="{1A33E88E-5DF4-4F45-9011-81ABA9FEA084}" destId="{6E3D1DE1-6C4C-4BC7-A572-979569F50CAA}" srcOrd="1" destOrd="0" parTransId="{874D0B81-AD00-47FA-AE0C-B5EC7880420C}" sibTransId="{324B0EA7-D0D1-4158-A725-B3AF443BD290}"/>
    <dgm:cxn modelId="{9459E99E-2426-4574-B211-3F37211CB24F}" srcId="{1A33E88E-5DF4-4F45-9011-81ABA9FEA084}" destId="{77F10A09-E80B-43F0-A38B-C6513202C86B}" srcOrd="4" destOrd="0" parTransId="{C1263E17-4B2B-4878-86FC-5A3B98880AE9}" sibTransId="{3DE7C0A0-90AA-4554-B7D5-9F34AFE17225}"/>
    <dgm:cxn modelId="{308DACE1-ED08-4290-845E-BD9A389C1BFC}" type="presOf" srcId="{B3D09342-34CA-4BA6-88DC-F6C2D00A88CC}" destId="{6D7DD341-C37E-418A-B0F3-1E33D24BB52F}" srcOrd="0" destOrd="0" presId="urn:microsoft.com/office/officeart/2008/layout/LinedList"/>
    <dgm:cxn modelId="{889C20F0-A6AA-499D-BB51-C78CBCDFBBEC}" type="presOf" srcId="{6E3D1DE1-6C4C-4BC7-A572-979569F50CAA}" destId="{C512751C-E026-4984-A4DC-91DA90E049A3}" srcOrd="0" destOrd="0" presId="urn:microsoft.com/office/officeart/2008/layout/LinedList"/>
    <dgm:cxn modelId="{63F3F2FE-323F-4842-A5A2-BB01A7C2BB0B}" srcId="{1A33E88E-5DF4-4F45-9011-81ABA9FEA084}" destId="{9FBE3AC9-B68B-4A5B-A6E8-6F1BED81043D}" srcOrd="3" destOrd="0" parTransId="{EAB61EAF-BA23-4340-A4F8-50FDA912FA86}" sibTransId="{A9DF7CB9-1399-45D0-8FEE-865C96388FCE}"/>
    <dgm:cxn modelId="{296171FE-7AB6-415B-90C5-37D35328FDBD}" type="presParOf" srcId="{19D83FB9-5004-4F97-B22F-E372C02E77CA}" destId="{2129737F-439D-46C6-A89F-6E409EC3F532}" srcOrd="0" destOrd="0" presId="urn:microsoft.com/office/officeart/2008/layout/LinedList"/>
    <dgm:cxn modelId="{0184BDA6-7287-4F8C-9960-EB0031B83F02}" type="presParOf" srcId="{19D83FB9-5004-4F97-B22F-E372C02E77CA}" destId="{8D4A44C4-FAC5-4573-9B66-E42454E5FB4C}" srcOrd="1" destOrd="0" presId="urn:microsoft.com/office/officeart/2008/layout/LinedList"/>
    <dgm:cxn modelId="{46C36B5C-F5F4-4B8D-9961-A4802B9BE3C0}" type="presParOf" srcId="{8D4A44C4-FAC5-4573-9B66-E42454E5FB4C}" destId="{6D7DD341-C37E-418A-B0F3-1E33D24BB52F}" srcOrd="0" destOrd="0" presId="urn:microsoft.com/office/officeart/2008/layout/LinedList"/>
    <dgm:cxn modelId="{9C4100CB-F3FA-406B-B644-95D8465278E7}" type="presParOf" srcId="{8D4A44C4-FAC5-4573-9B66-E42454E5FB4C}" destId="{B3B9674A-B4BD-4A52-A894-D9DF85EEC6D2}" srcOrd="1" destOrd="0" presId="urn:microsoft.com/office/officeart/2008/layout/LinedList"/>
    <dgm:cxn modelId="{D567C8E6-B4C3-426C-84F9-12789BE1E49B}" type="presParOf" srcId="{19D83FB9-5004-4F97-B22F-E372C02E77CA}" destId="{C2854451-973F-4DDD-AF51-FB48E886FA5A}" srcOrd="2" destOrd="0" presId="urn:microsoft.com/office/officeart/2008/layout/LinedList"/>
    <dgm:cxn modelId="{4D565251-90F4-498D-9C3C-A62AC3AF0D86}" type="presParOf" srcId="{19D83FB9-5004-4F97-B22F-E372C02E77CA}" destId="{9A2502E2-E404-4B7F-81E4-A08C2BC0E24B}" srcOrd="3" destOrd="0" presId="urn:microsoft.com/office/officeart/2008/layout/LinedList"/>
    <dgm:cxn modelId="{AF7B77CB-FB8C-4FE6-93F0-F54C7E3D3FC4}" type="presParOf" srcId="{9A2502E2-E404-4B7F-81E4-A08C2BC0E24B}" destId="{C512751C-E026-4984-A4DC-91DA90E049A3}" srcOrd="0" destOrd="0" presId="urn:microsoft.com/office/officeart/2008/layout/LinedList"/>
    <dgm:cxn modelId="{B05B09DB-C4D7-40A6-ACEF-4EE9A2AD572E}" type="presParOf" srcId="{9A2502E2-E404-4B7F-81E4-A08C2BC0E24B}" destId="{968017C6-2681-465D-BCBA-62175B0A3251}" srcOrd="1" destOrd="0" presId="urn:microsoft.com/office/officeart/2008/layout/LinedList"/>
    <dgm:cxn modelId="{9B3EB1B4-198C-433B-918A-145B2FAEEC00}" type="presParOf" srcId="{19D83FB9-5004-4F97-B22F-E372C02E77CA}" destId="{CFEAA997-4EBD-4B06-8E96-41FF78E880C9}" srcOrd="4" destOrd="0" presId="urn:microsoft.com/office/officeart/2008/layout/LinedList"/>
    <dgm:cxn modelId="{3D50A15E-F880-4480-BF77-609686CED78D}" type="presParOf" srcId="{19D83FB9-5004-4F97-B22F-E372C02E77CA}" destId="{3364384F-25A6-47FC-A0A5-7E2D380A7A80}" srcOrd="5" destOrd="0" presId="urn:microsoft.com/office/officeart/2008/layout/LinedList"/>
    <dgm:cxn modelId="{FB96265C-61F7-47C1-ACE6-5E942277966A}" type="presParOf" srcId="{3364384F-25A6-47FC-A0A5-7E2D380A7A80}" destId="{ADB1488B-ADA7-4948-BB6C-19B2487AB351}" srcOrd="0" destOrd="0" presId="urn:microsoft.com/office/officeart/2008/layout/LinedList"/>
    <dgm:cxn modelId="{92399294-1F51-4451-B8A3-798023809C99}" type="presParOf" srcId="{3364384F-25A6-47FC-A0A5-7E2D380A7A80}" destId="{4F8D288D-4CC7-4700-AACD-1363AF2CE087}" srcOrd="1" destOrd="0" presId="urn:microsoft.com/office/officeart/2008/layout/LinedList"/>
    <dgm:cxn modelId="{BBB5A37D-5384-4912-96CB-1D727E76AE5A}" type="presParOf" srcId="{19D83FB9-5004-4F97-B22F-E372C02E77CA}" destId="{C71815FD-B362-4E4D-8B35-5145B7FED650}" srcOrd="6" destOrd="0" presId="urn:microsoft.com/office/officeart/2008/layout/LinedList"/>
    <dgm:cxn modelId="{0D5D91B5-3921-4B28-9DDB-E27D088ADE42}" type="presParOf" srcId="{19D83FB9-5004-4F97-B22F-E372C02E77CA}" destId="{D6D21D1A-1A2E-4402-BD85-D5E242A185C1}" srcOrd="7" destOrd="0" presId="urn:microsoft.com/office/officeart/2008/layout/LinedList"/>
    <dgm:cxn modelId="{89939694-C1AC-453C-8402-518C18DDC4EE}" type="presParOf" srcId="{D6D21D1A-1A2E-4402-BD85-D5E242A185C1}" destId="{2B2BF407-D48B-4470-A499-7B9B952ECC7F}" srcOrd="0" destOrd="0" presId="urn:microsoft.com/office/officeart/2008/layout/LinedList"/>
    <dgm:cxn modelId="{654A935E-1280-42CE-A93A-57E30ED11990}" type="presParOf" srcId="{D6D21D1A-1A2E-4402-BD85-D5E242A185C1}" destId="{0DAFA024-8A63-44A5-A94D-CC646B1351A4}" srcOrd="1" destOrd="0" presId="urn:microsoft.com/office/officeart/2008/layout/LinedList"/>
    <dgm:cxn modelId="{C68C4CF5-7F56-4332-9CAA-FCC719108BD0}" type="presParOf" srcId="{19D83FB9-5004-4F97-B22F-E372C02E77CA}" destId="{029AC49E-20BC-4360-AE83-E407F71A6CA7}" srcOrd="8" destOrd="0" presId="urn:microsoft.com/office/officeart/2008/layout/LinedList"/>
    <dgm:cxn modelId="{B745D2D1-8DAA-419F-B106-DFF41ACD8078}" type="presParOf" srcId="{19D83FB9-5004-4F97-B22F-E372C02E77CA}" destId="{48DDEC31-5C61-4CBB-981E-4DB547E75F7E}" srcOrd="9" destOrd="0" presId="urn:microsoft.com/office/officeart/2008/layout/LinedList"/>
    <dgm:cxn modelId="{21EBE273-B89F-4893-B01E-6723C7068E72}" type="presParOf" srcId="{48DDEC31-5C61-4CBB-981E-4DB547E75F7E}" destId="{74BDF474-FC20-4FA6-904E-1A338D3726D7}" srcOrd="0" destOrd="0" presId="urn:microsoft.com/office/officeart/2008/layout/LinedList"/>
    <dgm:cxn modelId="{229F201B-D9A3-490A-A317-824A686A9EAE}" type="presParOf" srcId="{48DDEC31-5C61-4CBB-981E-4DB547E75F7E}" destId="{30B8EC31-D607-4BA7-B803-DC5ED71196A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04FE754-D441-42E5-810D-9E89C226F60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64418A4-D600-4184-8A78-9556E0DE20E1}">
      <dgm:prSet/>
      <dgm:spPr/>
      <dgm:t>
        <a:bodyPr/>
        <a:lstStyle/>
        <a:p>
          <a:r>
            <a:rPr lang="en-GB"/>
            <a:t>CV session or appointment to receive feedback. </a:t>
          </a:r>
          <a:endParaRPr lang="en-US"/>
        </a:p>
      </dgm:t>
    </dgm:pt>
    <dgm:pt modelId="{41B741A8-44A2-4197-A320-928B8A842CAF}" type="parTrans" cxnId="{DF4B9691-51B7-437D-A4A2-03BD48400650}">
      <dgm:prSet/>
      <dgm:spPr/>
      <dgm:t>
        <a:bodyPr/>
        <a:lstStyle/>
        <a:p>
          <a:endParaRPr lang="en-US"/>
        </a:p>
      </dgm:t>
    </dgm:pt>
    <dgm:pt modelId="{0036BFEE-7A00-4F4C-8456-7BE5A64C7DA4}" type="sibTrans" cxnId="{DF4B9691-51B7-437D-A4A2-03BD48400650}">
      <dgm:prSet/>
      <dgm:spPr/>
      <dgm:t>
        <a:bodyPr/>
        <a:lstStyle/>
        <a:p>
          <a:endParaRPr lang="en-US"/>
        </a:p>
      </dgm:t>
    </dgm:pt>
    <dgm:pt modelId="{AF48DF05-5A1D-47D1-951C-6C110080222D}">
      <dgm:prSet/>
      <dgm:spPr/>
      <dgm:t>
        <a:bodyPr/>
        <a:lstStyle/>
        <a:p>
          <a:r>
            <a:rPr lang="en-GB"/>
            <a:t>Please see your emails as to which one you need to attend. </a:t>
          </a:r>
          <a:endParaRPr lang="en-US"/>
        </a:p>
      </dgm:t>
    </dgm:pt>
    <dgm:pt modelId="{BA42EE8D-986D-4EC0-88E3-B7E423202B39}" type="parTrans" cxnId="{7240C7AA-AA21-4B78-B35D-1763460E02EF}">
      <dgm:prSet/>
      <dgm:spPr/>
      <dgm:t>
        <a:bodyPr/>
        <a:lstStyle/>
        <a:p>
          <a:endParaRPr lang="en-US"/>
        </a:p>
      </dgm:t>
    </dgm:pt>
    <dgm:pt modelId="{A0EDB2DD-7725-49B9-909F-849BB3746F1B}" type="sibTrans" cxnId="{7240C7AA-AA21-4B78-B35D-1763460E02EF}">
      <dgm:prSet/>
      <dgm:spPr/>
      <dgm:t>
        <a:bodyPr/>
        <a:lstStyle/>
        <a:p>
          <a:endParaRPr lang="en-US"/>
        </a:p>
      </dgm:t>
    </dgm:pt>
    <dgm:pt modelId="{800C7049-8F0B-45BC-8031-E780187EC656}">
      <dgm:prSet/>
      <dgm:spPr/>
      <dgm:t>
        <a:bodyPr/>
        <a:lstStyle/>
        <a:p>
          <a:r>
            <a:rPr lang="en-GB"/>
            <a:t>Please note a failure to attend will result in you being marked as absent. </a:t>
          </a:r>
          <a:endParaRPr lang="en-US"/>
        </a:p>
      </dgm:t>
    </dgm:pt>
    <dgm:pt modelId="{5220E287-B0B0-4E27-A8E2-7C04E9790DDA}" type="parTrans" cxnId="{2D4D0131-917D-48FB-93D9-AE156DE362A0}">
      <dgm:prSet/>
      <dgm:spPr/>
      <dgm:t>
        <a:bodyPr/>
        <a:lstStyle/>
        <a:p>
          <a:endParaRPr lang="en-US"/>
        </a:p>
      </dgm:t>
    </dgm:pt>
    <dgm:pt modelId="{348C559A-6248-436B-80C0-C05FA6E70BC9}" type="sibTrans" cxnId="{2D4D0131-917D-48FB-93D9-AE156DE362A0}">
      <dgm:prSet/>
      <dgm:spPr/>
      <dgm:t>
        <a:bodyPr/>
        <a:lstStyle/>
        <a:p>
          <a:endParaRPr lang="en-US"/>
        </a:p>
      </dgm:t>
    </dgm:pt>
    <dgm:pt modelId="{8536AAAF-95DC-453F-8FCC-AFEB6CCADDA4}" type="pres">
      <dgm:prSet presAssocID="{504FE754-D441-42E5-810D-9E89C226F606}" presName="root" presStyleCnt="0">
        <dgm:presLayoutVars>
          <dgm:dir/>
          <dgm:resizeHandles val="exact"/>
        </dgm:presLayoutVars>
      </dgm:prSet>
      <dgm:spPr/>
    </dgm:pt>
    <dgm:pt modelId="{6E29D98A-F068-4A65-8761-CA69523BFE05}" type="pres">
      <dgm:prSet presAssocID="{064418A4-D600-4184-8A78-9556E0DE20E1}" presName="compNode" presStyleCnt="0"/>
      <dgm:spPr/>
    </dgm:pt>
    <dgm:pt modelId="{234379F4-F049-4FEB-BC78-8576E6594C60}" type="pres">
      <dgm:prSet presAssocID="{064418A4-D600-4184-8A78-9556E0DE20E1}" presName="bgRect" presStyleLbl="bgShp" presStyleIdx="0" presStyleCnt="3"/>
      <dgm:spPr/>
    </dgm:pt>
    <dgm:pt modelId="{B94D3E7F-A3BE-4779-85B2-164899759D27}" type="pres">
      <dgm:prSet presAssocID="{064418A4-D600-4184-8A78-9556E0DE20E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2EF9E332-7BA5-4C4F-A0EF-8B3BD4F1A5A0}" type="pres">
      <dgm:prSet presAssocID="{064418A4-D600-4184-8A78-9556E0DE20E1}" presName="spaceRect" presStyleCnt="0"/>
      <dgm:spPr/>
    </dgm:pt>
    <dgm:pt modelId="{49CD7915-DFF9-42B7-A3C6-2ECE3C37E038}" type="pres">
      <dgm:prSet presAssocID="{064418A4-D600-4184-8A78-9556E0DE20E1}" presName="parTx" presStyleLbl="revTx" presStyleIdx="0" presStyleCnt="3">
        <dgm:presLayoutVars>
          <dgm:chMax val="0"/>
          <dgm:chPref val="0"/>
        </dgm:presLayoutVars>
      </dgm:prSet>
      <dgm:spPr/>
    </dgm:pt>
    <dgm:pt modelId="{714122C2-8A13-4F0E-B257-B6FFAAA8B224}" type="pres">
      <dgm:prSet presAssocID="{0036BFEE-7A00-4F4C-8456-7BE5A64C7DA4}" presName="sibTrans" presStyleCnt="0"/>
      <dgm:spPr/>
    </dgm:pt>
    <dgm:pt modelId="{8AFE30FB-A628-4492-B04A-912E127F4C4F}" type="pres">
      <dgm:prSet presAssocID="{AF48DF05-5A1D-47D1-951C-6C110080222D}" presName="compNode" presStyleCnt="0"/>
      <dgm:spPr/>
    </dgm:pt>
    <dgm:pt modelId="{F002CA4C-6163-42E8-BDC9-CF8A390423C6}" type="pres">
      <dgm:prSet presAssocID="{AF48DF05-5A1D-47D1-951C-6C110080222D}" presName="bgRect" presStyleLbl="bgShp" presStyleIdx="1" presStyleCnt="3"/>
      <dgm:spPr/>
    </dgm:pt>
    <dgm:pt modelId="{0D0428D6-2B43-48B6-98F2-B7B587203BC5}" type="pres">
      <dgm:prSet presAssocID="{AF48DF05-5A1D-47D1-951C-6C110080222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024C7A88-5527-44B0-812C-B44601AD8916}" type="pres">
      <dgm:prSet presAssocID="{AF48DF05-5A1D-47D1-951C-6C110080222D}" presName="spaceRect" presStyleCnt="0"/>
      <dgm:spPr/>
    </dgm:pt>
    <dgm:pt modelId="{2811515F-BA60-41B7-BFA4-B1BBD28CCAEF}" type="pres">
      <dgm:prSet presAssocID="{AF48DF05-5A1D-47D1-951C-6C110080222D}" presName="parTx" presStyleLbl="revTx" presStyleIdx="1" presStyleCnt="3">
        <dgm:presLayoutVars>
          <dgm:chMax val="0"/>
          <dgm:chPref val="0"/>
        </dgm:presLayoutVars>
      </dgm:prSet>
      <dgm:spPr/>
    </dgm:pt>
    <dgm:pt modelId="{EC58E193-849A-4E16-B234-5E2365CA6A57}" type="pres">
      <dgm:prSet presAssocID="{A0EDB2DD-7725-49B9-909F-849BB3746F1B}" presName="sibTrans" presStyleCnt="0"/>
      <dgm:spPr/>
    </dgm:pt>
    <dgm:pt modelId="{94483FCD-E483-4B37-81E4-3E6D2D41344D}" type="pres">
      <dgm:prSet presAssocID="{800C7049-8F0B-45BC-8031-E780187EC656}" presName="compNode" presStyleCnt="0"/>
      <dgm:spPr/>
    </dgm:pt>
    <dgm:pt modelId="{360577D2-D776-44F2-BDA5-C71D92A7DDD0}" type="pres">
      <dgm:prSet presAssocID="{800C7049-8F0B-45BC-8031-E780187EC656}" presName="bgRect" presStyleLbl="bgShp" presStyleIdx="2" presStyleCnt="3"/>
      <dgm:spPr/>
    </dgm:pt>
    <dgm:pt modelId="{6A98C46A-8E15-405B-A5EC-04B06903B8EF}" type="pres">
      <dgm:prSet presAssocID="{800C7049-8F0B-45BC-8031-E780187EC65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B529EA7-CE5E-4EE0-B0D0-39038BE309B1}" type="pres">
      <dgm:prSet presAssocID="{800C7049-8F0B-45BC-8031-E780187EC656}" presName="spaceRect" presStyleCnt="0"/>
      <dgm:spPr/>
    </dgm:pt>
    <dgm:pt modelId="{49036FE1-0182-4474-AAAE-E39B6183C765}" type="pres">
      <dgm:prSet presAssocID="{800C7049-8F0B-45BC-8031-E780187EC65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22A2006-7651-46B1-9F89-B4C3C403793B}" type="presOf" srcId="{AF48DF05-5A1D-47D1-951C-6C110080222D}" destId="{2811515F-BA60-41B7-BFA4-B1BBD28CCAEF}" srcOrd="0" destOrd="0" presId="urn:microsoft.com/office/officeart/2018/2/layout/IconVerticalSolidList"/>
    <dgm:cxn modelId="{2D4D0131-917D-48FB-93D9-AE156DE362A0}" srcId="{504FE754-D441-42E5-810D-9E89C226F606}" destId="{800C7049-8F0B-45BC-8031-E780187EC656}" srcOrd="2" destOrd="0" parTransId="{5220E287-B0B0-4E27-A8E2-7C04E9790DDA}" sibTransId="{348C559A-6248-436B-80C0-C05FA6E70BC9}"/>
    <dgm:cxn modelId="{DF4B9691-51B7-437D-A4A2-03BD48400650}" srcId="{504FE754-D441-42E5-810D-9E89C226F606}" destId="{064418A4-D600-4184-8A78-9556E0DE20E1}" srcOrd="0" destOrd="0" parTransId="{41B741A8-44A2-4197-A320-928B8A842CAF}" sibTransId="{0036BFEE-7A00-4F4C-8456-7BE5A64C7DA4}"/>
    <dgm:cxn modelId="{A7BB529E-E565-41C3-B1AB-36B2160FAEC0}" type="presOf" srcId="{064418A4-D600-4184-8A78-9556E0DE20E1}" destId="{49CD7915-DFF9-42B7-A3C6-2ECE3C37E038}" srcOrd="0" destOrd="0" presId="urn:microsoft.com/office/officeart/2018/2/layout/IconVerticalSolidList"/>
    <dgm:cxn modelId="{7240C7AA-AA21-4B78-B35D-1763460E02EF}" srcId="{504FE754-D441-42E5-810D-9E89C226F606}" destId="{AF48DF05-5A1D-47D1-951C-6C110080222D}" srcOrd="1" destOrd="0" parTransId="{BA42EE8D-986D-4EC0-88E3-B7E423202B39}" sibTransId="{A0EDB2DD-7725-49B9-909F-849BB3746F1B}"/>
    <dgm:cxn modelId="{CFDCCDC7-21AF-438F-B71B-A1E9AA841752}" type="presOf" srcId="{800C7049-8F0B-45BC-8031-E780187EC656}" destId="{49036FE1-0182-4474-AAAE-E39B6183C765}" srcOrd="0" destOrd="0" presId="urn:microsoft.com/office/officeart/2018/2/layout/IconVerticalSolidList"/>
    <dgm:cxn modelId="{979505E6-C55B-4F5D-AA3C-971B2DF1B164}" type="presOf" srcId="{504FE754-D441-42E5-810D-9E89C226F606}" destId="{8536AAAF-95DC-453F-8FCC-AFEB6CCADDA4}" srcOrd="0" destOrd="0" presId="urn:microsoft.com/office/officeart/2018/2/layout/IconVerticalSolidList"/>
    <dgm:cxn modelId="{9DAE5E01-7DC1-4DD2-9484-377CBF09C8D7}" type="presParOf" srcId="{8536AAAF-95DC-453F-8FCC-AFEB6CCADDA4}" destId="{6E29D98A-F068-4A65-8761-CA69523BFE05}" srcOrd="0" destOrd="0" presId="urn:microsoft.com/office/officeart/2018/2/layout/IconVerticalSolidList"/>
    <dgm:cxn modelId="{027E8E54-1E12-4911-A653-9C0B7CF7D796}" type="presParOf" srcId="{6E29D98A-F068-4A65-8761-CA69523BFE05}" destId="{234379F4-F049-4FEB-BC78-8576E6594C60}" srcOrd="0" destOrd="0" presId="urn:microsoft.com/office/officeart/2018/2/layout/IconVerticalSolidList"/>
    <dgm:cxn modelId="{B4247869-7C9E-463C-B5C7-C7D5621738CC}" type="presParOf" srcId="{6E29D98A-F068-4A65-8761-CA69523BFE05}" destId="{B94D3E7F-A3BE-4779-85B2-164899759D27}" srcOrd="1" destOrd="0" presId="urn:microsoft.com/office/officeart/2018/2/layout/IconVerticalSolidList"/>
    <dgm:cxn modelId="{460909B8-1075-4B45-801E-9CD763F0B160}" type="presParOf" srcId="{6E29D98A-F068-4A65-8761-CA69523BFE05}" destId="{2EF9E332-7BA5-4C4F-A0EF-8B3BD4F1A5A0}" srcOrd="2" destOrd="0" presId="urn:microsoft.com/office/officeart/2018/2/layout/IconVerticalSolidList"/>
    <dgm:cxn modelId="{2DCC5D38-FCA4-4A80-8EA5-96A761B2C253}" type="presParOf" srcId="{6E29D98A-F068-4A65-8761-CA69523BFE05}" destId="{49CD7915-DFF9-42B7-A3C6-2ECE3C37E038}" srcOrd="3" destOrd="0" presId="urn:microsoft.com/office/officeart/2018/2/layout/IconVerticalSolidList"/>
    <dgm:cxn modelId="{91D9A470-7B97-4E90-97F8-FD6ABA0B4A37}" type="presParOf" srcId="{8536AAAF-95DC-453F-8FCC-AFEB6CCADDA4}" destId="{714122C2-8A13-4F0E-B257-B6FFAAA8B224}" srcOrd="1" destOrd="0" presId="urn:microsoft.com/office/officeart/2018/2/layout/IconVerticalSolidList"/>
    <dgm:cxn modelId="{33260762-91D1-43BC-A3B1-ACA8552FB8FC}" type="presParOf" srcId="{8536AAAF-95DC-453F-8FCC-AFEB6CCADDA4}" destId="{8AFE30FB-A628-4492-B04A-912E127F4C4F}" srcOrd="2" destOrd="0" presId="urn:microsoft.com/office/officeart/2018/2/layout/IconVerticalSolidList"/>
    <dgm:cxn modelId="{FA69B0D3-23E4-48DE-B4EB-C1611BAF1D89}" type="presParOf" srcId="{8AFE30FB-A628-4492-B04A-912E127F4C4F}" destId="{F002CA4C-6163-42E8-BDC9-CF8A390423C6}" srcOrd="0" destOrd="0" presId="urn:microsoft.com/office/officeart/2018/2/layout/IconVerticalSolidList"/>
    <dgm:cxn modelId="{67592AB1-A0D1-4C6D-981F-C139E32A8D02}" type="presParOf" srcId="{8AFE30FB-A628-4492-B04A-912E127F4C4F}" destId="{0D0428D6-2B43-48B6-98F2-B7B587203BC5}" srcOrd="1" destOrd="0" presId="urn:microsoft.com/office/officeart/2018/2/layout/IconVerticalSolidList"/>
    <dgm:cxn modelId="{8AF84205-D340-4974-A73D-EB50E2240EAA}" type="presParOf" srcId="{8AFE30FB-A628-4492-B04A-912E127F4C4F}" destId="{024C7A88-5527-44B0-812C-B44601AD8916}" srcOrd="2" destOrd="0" presId="urn:microsoft.com/office/officeart/2018/2/layout/IconVerticalSolidList"/>
    <dgm:cxn modelId="{1855CF56-338E-477F-8AD9-3C4518FC38FF}" type="presParOf" srcId="{8AFE30FB-A628-4492-B04A-912E127F4C4F}" destId="{2811515F-BA60-41B7-BFA4-B1BBD28CCAEF}" srcOrd="3" destOrd="0" presId="urn:microsoft.com/office/officeart/2018/2/layout/IconVerticalSolidList"/>
    <dgm:cxn modelId="{09AAE850-C238-4B0A-A143-75C7AF0EFA37}" type="presParOf" srcId="{8536AAAF-95DC-453F-8FCC-AFEB6CCADDA4}" destId="{EC58E193-849A-4E16-B234-5E2365CA6A57}" srcOrd="3" destOrd="0" presId="urn:microsoft.com/office/officeart/2018/2/layout/IconVerticalSolidList"/>
    <dgm:cxn modelId="{C0381928-F633-49F2-B93C-8AC42378B6E6}" type="presParOf" srcId="{8536AAAF-95DC-453F-8FCC-AFEB6CCADDA4}" destId="{94483FCD-E483-4B37-81E4-3E6D2D41344D}" srcOrd="4" destOrd="0" presId="urn:microsoft.com/office/officeart/2018/2/layout/IconVerticalSolidList"/>
    <dgm:cxn modelId="{215FF475-6E92-4591-AF5A-55F5392159B2}" type="presParOf" srcId="{94483FCD-E483-4B37-81E4-3E6D2D41344D}" destId="{360577D2-D776-44F2-BDA5-C71D92A7DDD0}" srcOrd="0" destOrd="0" presId="urn:microsoft.com/office/officeart/2018/2/layout/IconVerticalSolidList"/>
    <dgm:cxn modelId="{91E337D9-6936-4FA8-A303-FC0CE34CA5CE}" type="presParOf" srcId="{94483FCD-E483-4B37-81E4-3E6D2D41344D}" destId="{6A98C46A-8E15-405B-A5EC-04B06903B8EF}" srcOrd="1" destOrd="0" presId="urn:microsoft.com/office/officeart/2018/2/layout/IconVerticalSolidList"/>
    <dgm:cxn modelId="{9A49D0FF-87B8-494A-A562-9793788B3D8E}" type="presParOf" srcId="{94483FCD-E483-4B37-81E4-3E6D2D41344D}" destId="{9B529EA7-CE5E-4EE0-B0D0-39038BE309B1}" srcOrd="2" destOrd="0" presId="urn:microsoft.com/office/officeart/2018/2/layout/IconVerticalSolidList"/>
    <dgm:cxn modelId="{0F015588-C5FE-4559-9ADA-5925E2E75659}" type="presParOf" srcId="{94483FCD-E483-4B37-81E4-3E6D2D41344D}" destId="{49036FE1-0182-4474-AAAE-E39B6183C76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F4B8CFA-17F4-468F-82AF-519F7A5E590F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95D05C4-4101-4A17-91A6-EE8EF7BF1DA5}">
      <dgm:prSet/>
      <dgm:spPr/>
      <dgm:t>
        <a:bodyPr/>
        <a:lstStyle/>
        <a:p>
          <a:r>
            <a:rPr lang="en-GB"/>
            <a:t>Who, what, when, where and why. </a:t>
          </a:r>
          <a:endParaRPr lang="en-US"/>
        </a:p>
      </dgm:t>
    </dgm:pt>
    <dgm:pt modelId="{499D962A-3F09-434F-8480-82111A5A3F56}" type="parTrans" cxnId="{718508C6-EA10-40B7-9851-26C8271DDD7B}">
      <dgm:prSet/>
      <dgm:spPr/>
      <dgm:t>
        <a:bodyPr/>
        <a:lstStyle/>
        <a:p>
          <a:endParaRPr lang="en-US"/>
        </a:p>
      </dgm:t>
    </dgm:pt>
    <dgm:pt modelId="{09175FD0-9239-4FFE-845D-82B59619950F}" type="sibTrans" cxnId="{718508C6-EA10-40B7-9851-26C8271DDD7B}">
      <dgm:prSet/>
      <dgm:spPr/>
      <dgm:t>
        <a:bodyPr/>
        <a:lstStyle/>
        <a:p>
          <a:endParaRPr lang="en-US"/>
        </a:p>
      </dgm:t>
    </dgm:pt>
    <dgm:pt modelId="{FD47731E-2DD6-4DAA-B95E-E3E9EAB078DB}">
      <dgm:prSet/>
      <dgm:spPr/>
      <dgm:t>
        <a:bodyPr/>
        <a:lstStyle/>
        <a:p>
          <a:r>
            <a:rPr lang="en-GB"/>
            <a:t>Smaller questions. </a:t>
          </a:r>
          <a:endParaRPr lang="en-US"/>
        </a:p>
      </dgm:t>
    </dgm:pt>
    <dgm:pt modelId="{55B884AE-0E8A-4FAB-AD76-9AD8EBAF85A3}" type="parTrans" cxnId="{D7F72B79-A748-40E5-B0DC-EB67E4DA2B9E}">
      <dgm:prSet/>
      <dgm:spPr/>
      <dgm:t>
        <a:bodyPr/>
        <a:lstStyle/>
        <a:p>
          <a:endParaRPr lang="en-US"/>
        </a:p>
      </dgm:t>
    </dgm:pt>
    <dgm:pt modelId="{F9BFDAE3-3C94-43F5-9928-F46B67D67273}" type="sibTrans" cxnId="{D7F72B79-A748-40E5-B0DC-EB67E4DA2B9E}">
      <dgm:prSet/>
      <dgm:spPr/>
      <dgm:t>
        <a:bodyPr/>
        <a:lstStyle/>
        <a:p>
          <a:endParaRPr lang="en-US"/>
        </a:p>
      </dgm:t>
    </dgm:pt>
    <dgm:pt modelId="{C1C77ACF-6D78-410F-955F-9F0EDAFCE46D}">
      <dgm:prSet/>
      <dgm:spPr/>
      <dgm:t>
        <a:bodyPr/>
        <a:lstStyle/>
        <a:p>
          <a:r>
            <a:rPr lang="en-GB"/>
            <a:t>Sources to be utilised. </a:t>
          </a:r>
          <a:endParaRPr lang="en-US"/>
        </a:p>
      </dgm:t>
    </dgm:pt>
    <dgm:pt modelId="{FAC5BDE7-DC76-4984-AA73-3002CDDF1BD7}" type="parTrans" cxnId="{6781621A-B41D-4AB4-A2B0-B1842B153A6C}">
      <dgm:prSet/>
      <dgm:spPr/>
      <dgm:t>
        <a:bodyPr/>
        <a:lstStyle/>
        <a:p>
          <a:endParaRPr lang="en-US"/>
        </a:p>
      </dgm:t>
    </dgm:pt>
    <dgm:pt modelId="{CBEB3A78-F942-4EDA-ACE6-14FF5284B9A1}" type="sibTrans" cxnId="{6781621A-B41D-4AB4-A2B0-B1842B153A6C}">
      <dgm:prSet/>
      <dgm:spPr/>
      <dgm:t>
        <a:bodyPr/>
        <a:lstStyle/>
        <a:p>
          <a:endParaRPr lang="en-US"/>
        </a:p>
      </dgm:t>
    </dgm:pt>
    <dgm:pt modelId="{0E479800-D847-4F04-8639-3B17AED3B8FB}">
      <dgm:prSet/>
      <dgm:spPr/>
      <dgm:t>
        <a:bodyPr/>
        <a:lstStyle/>
        <a:p>
          <a:r>
            <a:rPr lang="en-GB"/>
            <a:t>Timeline. </a:t>
          </a:r>
          <a:endParaRPr lang="en-US"/>
        </a:p>
      </dgm:t>
    </dgm:pt>
    <dgm:pt modelId="{FBA70312-D8B9-4BE3-8742-5780B9F03D11}" type="parTrans" cxnId="{8F3279D5-6080-4EDE-BF72-AADD19EB7615}">
      <dgm:prSet/>
      <dgm:spPr/>
      <dgm:t>
        <a:bodyPr/>
        <a:lstStyle/>
        <a:p>
          <a:endParaRPr lang="en-US"/>
        </a:p>
      </dgm:t>
    </dgm:pt>
    <dgm:pt modelId="{A7B12B3C-5246-4330-AC35-92E9BE0E41F6}" type="sibTrans" cxnId="{8F3279D5-6080-4EDE-BF72-AADD19EB7615}">
      <dgm:prSet/>
      <dgm:spPr/>
      <dgm:t>
        <a:bodyPr/>
        <a:lstStyle/>
        <a:p>
          <a:endParaRPr lang="en-US"/>
        </a:p>
      </dgm:t>
    </dgm:pt>
    <dgm:pt modelId="{EB7EE8CC-DBB2-435B-B0DE-094624AF873C}">
      <dgm:prSet/>
      <dgm:spPr/>
      <dgm:t>
        <a:bodyPr/>
        <a:lstStyle/>
        <a:p>
          <a:r>
            <a:rPr lang="en-GB"/>
            <a:t>Are just some of the key things you need to include</a:t>
          </a:r>
          <a:endParaRPr lang="en-US"/>
        </a:p>
      </dgm:t>
    </dgm:pt>
    <dgm:pt modelId="{DAF228DE-560F-4E57-AC57-FC73513F09AA}" type="parTrans" cxnId="{F107EE5A-FB0B-4450-8595-DAEF50B96F00}">
      <dgm:prSet/>
      <dgm:spPr/>
      <dgm:t>
        <a:bodyPr/>
        <a:lstStyle/>
        <a:p>
          <a:endParaRPr lang="en-US"/>
        </a:p>
      </dgm:t>
    </dgm:pt>
    <dgm:pt modelId="{32AA156D-AAEA-486F-9D54-90A4E028DD2A}" type="sibTrans" cxnId="{F107EE5A-FB0B-4450-8595-DAEF50B96F00}">
      <dgm:prSet/>
      <dgm:spPr/>
      <dgm:t>
        <a:bodyPr/>
        <a:lstStyle/>
        <a:p>
          <a:endParaRPr lang="en-US"/>
        </a:p>
      </dgm:t>
    </dgm:pt>
    <dgm:pt modelId="{D62C38BD-F13B-4FE6-BE92-1002411A4337}" type="pres">
      <dgm:prSet presAssocID="{4F4B8CFA-17F4-468F-82AF-519F7A5E590F}" presName="linear" presStyleCnt="0">
        <dgm:presLayoutVars>
          <dgm:animLvl val="lvl"/>
          <dgm:resizeHandles val="exact"/>
        </dgm:presLayoutVars>
      </dgm:prSet>
      <dgm:spPr/>
    </dgm:pt>
    <dgm:pt modelId="{934A2347-2953-49F8-A9B5-504979332C03}" type="pres">
      <dgm:prSet presAssocID="{195D05C4-4101-4A17-91A6-EE8EF7BF1DA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CAAA3BE-F50E-4ABD-9438-C985B081FF46}" type="pres">
      <dgm:prSet presAssocID="{09175FD0-9239-4FFE-845D-82B59619950F}" presName="spacer" presStyleCnt="0"/>
      <dgm:spPr/>
    </dgm:pt>
    <dgm:pt modelId="{F8B0D71A-E403-43FB-A8E3-41EC2C3A0E3D}" type="pres">
      <dgm:prSet presAssocID="{FD47731E-2DD6-4DAA-B95E-E3E9EAB078D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BE03316-B6A2-4CEA-AC86-585E2D1F5DE6}" type="pres">
      <dgm:prSet presAssocID="{F9BFDAE3-3C94-43F5-9928-F46B67D67273}" presName="spacer" presStyleCnt="0"/>
      <dgm:spPr/>
    </dgm:pt>
    <dgm:pt modelId="{2D03594E-FC5A-4C9E-8D48-C1F43BB2C335}" type="pres">
      <dgm:prSet presAssocID="{C1C77ACF-6D78-410F-955F-9F0EDAFCE46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1C7545E-3385-4CF0-8954-C21C38D82F2F}" type="pres">
      <dgm:prSet presAssocID="{CBEB3A78-F942-4EDA-ACE6-14FF5284B9A1}" presName="spacer" presStyleCnt="0"/>
      <dgm:spPr/>
    </dgm:pt>
    <dgm:pt modelId="{257DD447-B3A0-4A28-9E49-21C3E5B2C966}" type="pres">
      <dgm:prSet presAssocID="{0E479800-D847-4F04-8639-3B17AED3B8F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8BF65F4-C124-4AC2-87F5-97419327B53F}" type="pres">
      <dgm:prSet presAssocID="{A7B12B3C-5246-4330-AC35-92E9BE0E41F6}" presName="spacer" presStyleCnt="0"/>
      <dgm:spPr/>
    </dgm:pt>
    <dgm:pt modelId="{37389145-8829-441F-A883-E8E142CFCFE5}" type="pres">
      <dgm:prSet presAssocID="{EB7EE8CC-DBB2-435B-B0DE-094624AF873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781621A-B41D-4AB4-A2B0-B1842B153A6C}" srcId="{4F4B8CFA-17F4-468F-82AF-519F7A5E590F}" destId="{C1C77ACF-6D78-410F-955F-9F0EDAFCE46D}" srcOrd="2" destOrd="0" parTransId="{FAC5BDE7-DC76-4984-AA73-3002CDDF1BD7}" sibTransId="{CBEB3A78-F942-4EDA-ACE6-14FF5284B9A1}"/>
    <dgm:cxn modelId="{3E14DA35-86A7-4636-BACB-8669C79654F0}" type="presOf" srcId="{0E479800-D847-4F04-8639-3B17AED3B8FB}" destId="{257DD447-B3A0-4A28-9E49-21C3E5B2C966}" srcOrd="0" destOrd="0" presId="urn:microsoft.com/office/officeart/2005/8/layout/vList2"/>
    <dgm:cxn modelId="{221A6438-74B9-4F69-BFF7-1C96B472D175}" type="presOf" srcId="{C1C77ACF-6D78-410F-955F-9F0EDAFCE46D}" destId="{2D03594E-FC5A-4C9E-8D48-C1F43BB2C335}" srcOrd="0" destOrd="0" presId="urn:microsoft.com/office/officeart/2005/8/layout/vList2"/>
    <dgm:cxn modelId="{265FE754-924E-497D-B370-FB19991AD987}" type="presOf" srcId="{195D05C4-4101-4A17-91A6-EE8EF7BF1DA5}" destId="{934A2347-2953-49F8-A9B5-504979332C03}" srcOrd="0" destOrd="0" presId="urn:microsoft.com/office/officeart/2005/8/layout/vList2"/>
    <dgm:cxn modelId="{D7F72B79-A748-40E5-B0DC-EB67E4DA2B9E}" srcId="{4F4B8CFA-17F4-468F-82AF-519F7A5E590F}" destId="{FD47731E-2DD6-4DAA-B95E-E3E9EAB078DB}" srcOrd="1" destOrd="0" parTransId="{55B884AE-0E8A-4FAB-AD76-9AD8EBAF85A3}" sibTransId="{F9BFDAE3-3C94-43F5-9928-F46B67D67273}"/>
    <dgm:cxn modelId="{F107EE5A-FB0B-4450-8595-DAEF50B96F00}" srcId="{4F4B8CFA-17F4-468F-82AF-519F7A5E590F}" destId="{EB7EE8CC-DBB2-435B-B0DE-094624AF873C}" srcOrd="4" destOrd="0" parTransId="{DAF228DE-560F-4E57-AC57-FC73513F09AA}" sibTransId="{32AA156D-AAEA-486F-9D54-90A4E028DD2A}"/>
    <dgm:cxn modelId="{CA7E2187-E1D3-4F67-9232-76D9D83B7F35}" type="presOf" srcId="{EB7EE8CC-DBB2-435B-B0DE-094624AF873C}" destId="{37389145-8829-441F-A883-E8E142CFCFE5}" srcOrd="0" destOrd="0" presId="urn:microsoft.com/office/officeart/2005/8/layout/vList2"/>
    <dgm:cxn modelId="{2C995190-C848-4D00-8036-C6A80E9F3430}" type="presOf" srcId="{4F4B8CFA-17F4-468F-82AF-519F7A5E590F}" destId="{D62C38BD-F13B-4FE6-BE92-1002411A4337}" srcOrd="0" destOrd="0" presId="urn:microsoft.com/office/officeart/2005/8/layout/vList2"/>
    <dgm:cxn modelId="{A78586B9-9CA5-49D8-8582-DB33D0EDBBB1}" type="presOf" srcId="{FD47731E-2DD6-4DAA-B95E-E3E9EAB078DB}" destId="{F8B0D71A-E403-43FB-A8E3-41EC2C3A0E3D}" srcOrd="0" destOrd="0" presId="urn:microsoft.com/office/officeart/2005/8/layout/vList2"/>
    <dgm:cxn modelId="{718508C6-EA10-40B7-9851-26C8271DDD7B}" srcId="{4F4B8CFA-17F4-468F-82AF-519F7A5E590F}" destId="{195D05C4-4101-4A17-91A6-EE8EF7BF1DA5}" srcOrd="0" destOrd="0" parTransId="{499D962A-3F09-434F-8480-82111A5A3F56}" sibTransId="{09175FD0-9239-4FFE-845D-82B59619950F}"/>
    <dgm:cxn modelId="{8F3279D5-6080-4EDE-BF72-AADD19EB7615}" srcId="{4F4B8CFA-17F4-468F-82AF-519F7A5E590F}" destId="{0E479800-D847-4F04-8639-3B17AED3B8FB}" srcOrd="3" destOrd="0" parTransId="{FBA70312-D8B9-4BE3-8742-5780B9F03D11}" sibTransId="{A7B12B3C-5246-4330-AC35-92E9BE0E41F6}"/>
    <dgm:cxn modelId="{1D0061CC-BCBD-419A-ABDC-2BAF01C527F2}" type="presParOf" srcId="{D62C38BD-F13B-4FE6-BE92-1002411A4337}" destId="{934A2347-2953-49F8-A9B5-504979332C03}" srcOrd="0" destOrd="0" presId="urn:microsoft.com/office/officeart/2005/8/layout/vList2"/>
    <dgm:cxn modelId="{782F4DC5-73F6-4CE7-9052-1F334A2EAFBF}" type="presParOf" srcId="{D62C38BD-F13B-4FE6-BE92-1002411A4337}" destId="{9CAAA3BE-F50E-4ABD-9438-C985B081FF46}" srcOrd="1" destOrd="0" presId="urn:microsoft.com/office/officeart/2005/8/layout/vList2"/>
    <dgm:cxn modelId="{E73B7F3A-0371-49C9-9528-E70D0CB04E71}" type="presParOf" srcId="{D62C38BD-F13B-4FE6-BE92-1002411A4337}" destId="{F8B0D71A-E403-43FB-A8E3-41EC2C3A0E3D}" srcOrd="2" destOrd="0" presId="urn:microsoft.com/office/officeart/2005/8/layout/vList2"/>
    <dgm:cxn modelId="{3624EF18-87C4-4107-B48D-F8DD5056460A}" type="presParOf" srcId="{D62C38BD-F13B-4FE6-BE92-1002411A4337}" destId="{0BE03316-B6A2-4CEA-AC86-585E2D1F5DE6}" srcOrd="3" destOrd="0" presId="urn:microsoft.com/office/officeart/2005/8/layout/vList2"/>
    <dgm:cxn modelId="{0BDA83D3-1D1E-491C-84FE-5E9425C9CDBE}" type="presParOf" srcId="{D62C38BD-F13B-4FE6-BE92-1002411A4337}" destId="{2D03594E-FC5A-4C9E-8D48-C1F43BB2C335}" srcOrd="4" destOrd="0" presId="urn:microsoft.com/office/officeart/2005/8/layout/vList2"/>
    <dgm:cxn modelId="{6543F664-6002-4C38-80BB-37520FCFBC27}" type="presParOf" srcId="{D62C38BD-F13B-4FE6-BE92-1002411A4337}" destId="{A1C7545E-3385-4CF0-8954-C21C38D82F2F}" srcOrd="5" destOrd="0" presId="urn:microsoft.com/office/officeart/2005/8/layout/vList2"/>
    <dgm:cxn modelId="{D1465DA2-8BE9-4885-AC04-79886908D893}" type="presParOf" srcId="{D62C38BD-F13B-4FE6-BE92-1002411A4337}" destId="{257DD447-B3A0-4A28-9E49-21C3E5B2C966}" srcOrd="6" destOrd="0" presId="urn:microsoft.com/office/officeart/2005/8/layout/vList2"/>
    <dgm:cxn modelId="{38102907-8A01-464D-AF3B-8CE1B7D56915}" type="presParOf" srcId="{D62C38BD-F13B-4FE6-BE92-1002411A4337}" destId="{C8BF65F4-C124-4AC2-87F5-97419327B53F}" srcOrd="7" destOrd="0" presId="urn:microsoft.com/office/officeart/2005/8/layout/vList2"/>
    <dgm:cxn modelId="{036C4D54-4665-4702-ADD3-7AC716FCD567}" type="presParOf" srcId="{D62C38BD-F13B-4FE6-BE92-1002411A4337}" destId="{37389145-8829-441F-A883-E8E142CFCFE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98CEF5-C0CE-4260-8D4D-100BA5A91112}">
      <dsp:nvSpPr>
        <dsp:cNvPr id="0" name=""/>
        <dsp:cNvSpPr/>
      </dsp:nvSpPr>
      <dsp:spPr>
        <a:xfrm>
          <a:off x="2822" y="720218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Aims and Learning Objectives. </a:t>
          </a:r>
          <a:endParaRPr lang="en-US" sz="2200" kern="1200"/>
        </a:p>
      </dsp:txBody>
      <dsp:txXfrm>
        <a:off x="2822" y="720218"/>
        <a:ext cx="2239154" cy="1343492"/>
      </dsp:txXfrm>
    </dsp:sp>
    <dsp:sp modelId="{DC616D98-261A-4988-BB30-9C58262CF7DA}">
      <dsp:nvSpPr>
        <dsp:cNvPr id="0" name=""/>
        <dsp:cNvSpPr/>
      </dsp:nvSpPr>
      <dsp:spPr>
        <a:xfrm>
          <a:off x="2465892" y="720218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Where do we start? </a:t>
          </a:r>
          <a:endParaRPr lang="en-US" sz="2200" kern="1200"/>
        </a:p>
      </dsp:txBody>
      <dsp:txXfrm>
        <a:off x="2465892" y="720218"/>
        <a:ext cx="2239154" cy="1343492"/>
      </dsp:txXfrm>
    </dsp:sp>
    <dsp:sp modelId="{72CDFCCD-0C85-4543-A53C-678F2EC34018}">
      <dsp:nvSpPr>
        <dsp:cNvPr id="0" name=""/>
        <dsp:cNvSpPr/>
      </dsp:nvSpPr>
      <dsp:spPr>
        <a:xfrm>
          <a:off x="4928963" y="720218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Other elements needing to be included. </a:t>
          </a:r>
          <a:endParaRPr lang="en-US" sz="2200" kern="1200"/>
        </a:p>
      </dsp:txBody>
      <dsp:txXfrm>
        <a:off x="4928963" y="720218"/>
        <a:ext cx="2239154" cy="1343492"/>
      </dsp:txXfrm>
    </dsp:sp>
    <dsp:sp modelId="{0FF0BE28-D6B3-4686-872E-EB6563C1A737}">
      <dsp:nvSpPr>
        <dsp:cNvPr id="0" name=""/>
        <dsp:cNvSpPr/>
      </dsp:nvSpPr>
      <dsp:spPr>
        <a:xfrm>
          <a:off x="7392033" y="720218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Timeline. </a:t>
          </a:r>
          <a:endParaRPr lang="en-US" sz="2200" kern="1200"/>
        </a:p>
      </dsp:txBody>
      <dsp:txXfrm>
        <a:off x="7392033" y="720218"/>
        <a:ext cx="2239154" cy="1343492"/>
      </dsp:txXfrm>
    </dsp:sp>
    <dsp:sp modelId="{7FBC4C59-C98B-46D2-BB90-0EF64373A4CE}">
      <dsp:nvSpPr>
        <dsp:cNvPr id="0" name=""/>
        <dsp:cNvSpPr/>
      </dsp:nvSpPr>
      <dsp:spPr>
        <a:xfrm>
          <a:off x="2822" y="2287626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Activity. </a:t>
          </a:r>
          <a:endParaRPr lang="en-US" sz="2200" kern="1200"/>
        </a:p>
      </dsp:txBody>
      <dsp:txXfrm>
        <a:off x="2822" y="2287626"/>
        <a:ext cx="2239154" cy="1343492"/>
      </dsp:txXfrm>
    </dsp:sp>
    <dsp:sp modelId="{432BFE71-FB53-4574-9C0E-56770B9E1B7E}">
      <dsp:nvSpPr>
        <dsp:cNvPr id="0" name=""/>
        <dsp:cNvSpPr/>
      </dsp:nvSpPr>
      <dsp:spPr>
        <a:xfrm>
          <a:off x="2465892" y="2287626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Next week, </a:t>
          </a:r>
          <a:endParaRPr lang="en-US" sz="2200" kern="1200"/>
        </a:p>
      </dsp:txBody>
      <dsp:txXfrm>
        <a:off x="2465892" y="2287626"/>
        <a:ext cx="2239154" cy="1343492"/>
      </dsp:txXfrm>
    </dsp:sp>
    <dsp:sp modelId="{8F2D1BB0-0AE5-4340-ACC9-8C78CFF1DFFD}">
      <dsp:nvSpPr>
        <dsp:cNvPr id="0" name=""/>
        <dsp:cNvSpPr/>
      </dsp:nvSpPr>
      <dsp:spPr>
        <a:xfrm>
          <a:off x="4928963" y="2287626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Summary, </a:t>
          </a:r>
          <a:endParaRPr lang="en-US" sz="2200" kern="1200"/>
        </a:p>
      </dsp:txBody>
      <dsp:txXfrm>
        <a:off x="4928963" y="2287626"/>
        <a:ext cx="2239154" cy="1343492"/>
      </dsp:txXfrm>
    </dsp:sp>
    <dsp:sp modelId="{2CB5A826-E4F3-4FDA-AB0F-F667724524AC}">
      <dsp:nvSpPr>
        <dsp:cNvPr id="0" name=""/>
        <dsp:cNvSpPr/>
      </dsp:nvSpPr>
      <dsp:spPr>
        <a:xfrm>
          <a:off x="7392033" y="2287626"/>
          <a:ext cx="2239154" cy="13434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Thank you, Any questions?</a:t>
          </a:r>
          <a:endParaRPr lang="en-US" sz="2200" kern="1200"/>
        </a:p>
      </dsp:txBody>
      <dsp:txXfrm>
        <a:off x="7392033" y="2287626"/>
        <a:ext cx="2239154" cy="13434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13F77D-737A-42F0-95E3-628B516124EC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3595A6F-A055-4429-A38C-9E27DA4C0C3D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The aim of today’s session is to recap the research plan and what needs to be included. </a:t>
          </a:r>
          <a:endParaRPr lang="en-US" sz="3300" kern="1200"/>
        </a:p>
      </dsp:txBody>
      <dsp:txXfrm>
        <a:off x="585701" y="1066737"/>
        <a:ext cx="4337991" cy="2693452"/>
      </dsp:txXfrm>
    </dsp:sp>
    <dsp:sp modelId="{ACFE3A53-FAA5-4729-BA94-AE8308420D06}">
      <dsp:nvSpPr>
        <dsp:cNvPr id="0" name=""/>
        <dsp:cNvSpPr/>
      </dsp:nvSpPr>
      <dsp:spPr>
        <a:xfrm>
          <a:off x="5508109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8D8782-51AE-4002-8958-083A4C9EF4D8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By the end of today’s session students should have started or almost completed their research plan. </a:t>
          </a:r>
          <a:endParaRPr lang="en-US" sz="3300" kern="1200"/>
        </a:p>
      </dsp:txBody>
      <dsp:txXfrm>
        <a:off x="6092527" y="1066737"/>
        <a:ext cx="4337991" cy="26934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1BAC-5124-4A7A-8B77-2A39F3CC1DFC}">
      <dsp:nvSpPr>
        <dsp:cNvPr id="0" name=""/>
        <dsp:cNvSpPr/>
      </dsp:nvSpPr>
      <dsp:spPr>
        <a:xfrm>
          <a:off x="0" y="1407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63C05F-D2D3-46F3-9920-998E507AA860}">
      <dsp:nvSpPr>
        <dsp:cNvPr id="0" name=""/>
        <dsp:cNvSpPr/>
      </dsp:nvSpPr>
      <dsp:spPr>
        <a:xfrm>
          <a:off x="181438" y="136361"/>
          <a:ext cx="329887" cy="3298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09CA9-BC4D-4289-A964-730CC7A118BE}">
      <dsp:nvSpPr>
        <dsp:cNvPr id="0" name=""/>
        <dsp:cNvSpPr/>
      </dsp:nvSpPr>
      <dsp:spPr>
        <a:xfrm>
          <a:off x="692764" y="1407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With your research plan you need to specify the following; </a:t>
          </a:r>
          <a:endParaRPr lang="en-US" sz="1900" kern="1200"/>
        </a:p>
      </dsp:txBody>
      <dsp:txXfrm>
        <a:off x="692764" y="1407"/>
        <a:ext cx="8941246" cy="599796"/>
      </dsp:txXfrm>
    </dsp:sp>
    <dsp:sp modelId="{D652BCA6-EA6B-41EA-B4F4-8ED4918BE25B}">
      <dsp:nvSpPr>
        <dsp:cNvPr id="0" name=""/>
        <dsp:cNvSpPr/>
      </dsp:nvSpPr>
      <dsp:spPr>
        <a:xfrm>
          <a:off x="0" y="751152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982334-7FF4-40CA-8839-F58B849D24B0}">
      <dsp:nvSpPr>
        <dsp:cNvPr id="0" name=""/>
        <dsp:cNvSpPr/>
      </dsp:nvSpPr>
      <dsp:spPr>
        <a:xfrm>
          <a:off x="181438" y="886107"/>
          <a:ext cx="329887" cy="3298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CD2162-20AE-4187-828D-E509A1010695}">
      <dsp:nvSpPr>
        <dsp:cNvPr id="0" name=""/>
        <dsp:cNvSpPr/>
      </dsp:nvSpPr>
      <dsp:spPr>
        <a:xfrm>
          <a:off x="692764" y="751152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1. What is the question? </a:t>
          </a:r>
          <a:endParaRPr lang="en-US" sz="1900" kern="1200"/>
        </a:p>
      </dsp:txBody>
      <dsp:txXfrm>
        <a:off x="692764" y="751152"/>
        <a:ext cx="8941246" cy="599796"/>
      </dsp:txXfrm>
    </dsp:sp>
    <dsp:sp modelId="{BAAEE344-33C7-4B34-833F-FB61CBDA78E8}">
      <dsp:nvSpPr>
        <dsp:cNvPr id="0" name=""/>
        <dsp:cNvSpPr/>
      </dsp:nvSpPr>
      <dsp:spPr>
        <a:xfrm>
          <a:off x="0" y="1500898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0300CE-89A2-4D41-AC85-9432968A9600}">
      <dsp:nvSpPr>
        <dsp:cNvPr id="0" name=""/>
        <dsp:cNvSpPr/>
      </dsp:nvSpPr>
      <dsp:spPr>
        <a:xfrm>
          <a:off x="181438" y="1635852"/>
          <a:ext cx="329887" cy="3298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BAF4B5-CA64-425A-A633-CA9FAB879E72}">
      <dsp:nvSpPr>
        <dsp:cNvPr id="0" name=""/>
        <dsp:cNvSpPr/>
      </dsp:nvSpPr>
      <dsp:spPr>
        <a:xfrm>
          <a:off x="692764" y="1500898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2. Individual objectives and aim – Breaking down the question. </a:t>
          </a:r>
          <a:endParaRPr lang="en-US" sz="1900" kern="1200" dirty="0"/>
        </a:p>
      </dsp:txBody>
      <dsp:txXfrm>
        <a:off x="692764" y="1500898"/>
        <a:ext cx="8941246" cy="599796"/>
      </dsp:txXfrm>
    </dsp:sp>
    <dsp:sp modelId="{CF6E72C3-E5AC-4769-878A-5B09541D3E1A}">
      <dsp:nvSpPr>
        <dsp:cNvPr id="0" name=""/>
        <dsp:cNvSpPr/>
      </dsp:nvSpPr>
      <dsp:spPr>
        <a:xfrm>
          <a:off x="0" y="2250643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1C1B2B-ED39-448D-8F2D-09AD576087FB}">
      <dsp:nvSpPr>
        <dsp:cNvPr id="0" name=""/>
        <dsp:cNvSpPr/>
      </dsp:nvSpPr>
      <dsp:spPr>
        <a:xfrm>
          <a:off x="181438" y="2385597"/>
          <a:ext cx="329887" cy="32988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221AAA-9F35-4B31-ADC8-12DB8D502ADF}">
      <dsp:nvSpPr>
        <dsp:cNvPr id="0" name=""/>
        <dsp:cNvSpPr/>
      </dsp:nvSpPr>
      <dsp:spPr>
        <a:xfrm>
          <a:off x="692764" y="2250643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3. Identify key sources you are going to utilise. </a:t>
          </a:r>
          <a:endParaRPr lang="en-US" sz="1900" kern="1200" dirty="0"/>
        </a:p>
      </dsp:txBody>
      <dsp:txXfrm>
        <a:off x="692764" y="2250643"/>
        <a:ext cx="8941246" cy="599796"/>
      </dsp:txXfrm>
    </dsp:sp>
    <dsp:sp modelId="{AC4FB462-F152-42F3-9219-DB5A619A9C79}">
      <dsp:nvSpPr>
        <dsp:cNvPr id="0" name=""/>
        <dsp:cNvSpPr/>
      </dsp:nvSpPr>
      <dsp:spPr>
        <a:xfrm>
          <a:off x="0" y="3000388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163D0B-D9A7-41B7-A26A-4BD2E3C0996A}">
      <dsp:nvSpPr>
        <dsp:cNvPr id="0" name=""/>
        <dsp:cNvSpPr/>
      </dsp:nvSpPr>
      <dsp:spPr>
        <a:xfrm>
          <a:off x="181438" y="3135342"/>
          <a:ext cx="329887" cy="32988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F349F-1B52-42C0-AD19-8252DF2975EC}">
      <dsp:nvSpPr>
        <dsp:cNvPr id="0" name=""/>
        <dsp:cNvSpPr/>
      </dsp:nvSpPr>
      <dsp:spPr>
        <a:xfrm>
          <a:off x="692764" y="3000388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4.Method for research </a:t>
          </a:r>
          <a:endParaRPr lang="en-US" sz="1900" kern="1200" dirty="0"/>
        </a:p>
      </dsp:txBody>
      <dsp:txXfrm>
        <a:off x="692764" y="3000388"/>
        <a:ext cx="8941246" cy="599796"/>
      </dsp:txXfrm>
    </dsp:sp>
    <dsp:sp modelId="{4690AEEE-28D3-41AA-B343-2E87EAAB866D}">
      <dsp:nvSpPr>
        <dsp:cNvPr id="0" name=""/>
        <dsp:cNvSpPr/>
      </dsp:nvSpPr>
      <dsp:spPr>
        <a:xfrm>
          <a:off x="0" y="3750134"/>
          <a:ext cx="9634011" cy="59979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34D6C3-3AAB-45B7-B379-923DB6FBA1DA}">
      <dsp:nvSpPr>
        <dsp:cNvPr id="0" name=""/>
        <dsp:cNvSpPr/>
      </dsp:nvSpPr>
      <dsp:spPr>
        <a:xfrm>
          <a:off x="181438" y="3885088"/>
          <a:ext cx="329887" cy="32988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96F40-3BA3-4F9D-BD7B-26DDBEE6AF75}">
      <dsp:nvSpPr>
        <dsp:cNvPr id="0" name=""/>
        <dsp:cNvSpPr/>
      </dsp:nvSpPr>
      <dsp:spPr>
        <a:xfrm>
          <a:off x="692764" y="3750134"/>
          <a:ext cx="8941246" cy="5997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478" tIns="63478" rIns="63478" bIns="63478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5.. Timeline for research. </a:t>
          </a:r>
          <a:endParaRPr lang="en-US" sz="1900" kern="1200"/>
        </a:p>
      </dsp:txBody>
      <dsp:txXfrm>
        <a:off x="692764" y="3750134"/>
        <a:ext cx="8941246" cy="5997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611C4-F5A6-4319-9806-8ED55308EA04}">
      <dsp:nvSpPr>
        <dsp:cNvPr id="0" name=""/>
        <dsp:cNvSpPr/>
      </dsp:nvSpPr>
      <dsp:spPr>
        <a:xfrm>
          <a:off x="0" y="279549"/>
          <a:ext cx="9634011" cy="1829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The first thing you need to do is summarise the question. </a:t>
          </a:r>
          <a:endParaRPr lang="en-US" sz="4600" kern="1200"/>
        </a:p>
      </dsp:txBody>
      <dsp:txXfrm>
        <a:off x="89327" y="368876"/>
        <a:ext cx="9455357" cy="1651226"/>
      </dsp:txXfrm>
    </dsp:sp>
    <dsp:sp modelId="{0439608C-3016-49A6-9965-D99A03493BF1}">
      <dsp:nvSpPr>
        <dsp:cNvPr id="0" name=""/>
        <dsp:cNvSpPr/>
      </dsp:nvSpPr>
      <dsp:spPr>
        <a:xfrm>
          <a:off x="0" y="2241909"/>
          <a:ext cx="9634011" cy="1829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l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Do not simply copy and paste the scenario into your research plan. </a:t>
          </a:r>
          <a:endParaRPr lang="en-US" sz="4600" kern="1200"/>
        </a:p>
      </dsp:txBody>
      <dsp:txXfrm>
        <a:off x="89327" y="2331236"/>
        <a:ext cx="9455357" cy="16512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3B15E-2DB8-42DB-98BE-151F703F6309}">
      <dsp:nvSpPr>
        <dsp:cNvPr id="0" name=""/>
        <dsp:cNvSpPr/>
      </dsp:nvSpPr>
      <dsp:spPr>
        <a:xfrm>
          <a:off x="0" y="53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3AABF5-4336-4D83-B074-01E250576368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83BF5C-36BA-4ACF-8E60-EA93CA6CDF4E}">
      <dsp:nvSpPr>
        <dsp:cNvPr id="0" name=""/>
        <dsp:cNvSpPr/>
      </dsp:nvSpPr>
      <dsp:spPr>
        <a:xfrm>
          <a:off x="1435590" y="53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Looking at the scenario, we question and pick it apart. </a:t>
          </a:r>
          <a:endParaRPr lang="en-US" sz="2500" kern="1200"/>
        </a:p>
      </dsp:txBody>
      <dsp:txXfrm>
        <a:off x="1435590" y="531"/>
        <a:ext cx="9080008" cy="1242935"/>
      </dsp:txXfrm>
    </dsp:sp>
    <dsp:sp modelId="{1E88C281-E565-4C8E-ACD0-2E5AA179F5A3}">
      <dsp:nvSpPr>
        <dsp:cNvPr id="0" name=""/>
        <dsp:cNvSpPr/>
      </dsp:nvSpPr>
      <dsp:spPr>
        <a:xfrm>
          <a:off x="0" y="155420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CFC643-C6B9-48ED-975B-4E2936A642A6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40CF7-CDE5-4BEC-A60F-1318DA2A4844}">
      <dsp:nvSpPr>
        <dsp:cNvPr id="0" name=""/>
        <dsp:cNvSpPr/>
      </dsp:nvSpPr>
      <dsp:spPr>
        <a:xfrm>
          <a:off x="1435590" y="155420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Looking at who; what; when; where; why. </a:t>
          </a:r>
          <a:endParaRPr lang="en-US" sz="2500" kern="1200"/>
        </a:p>
      </dsp:txBody>
      <dsp:txXfrm>
        <a:off x="1435590" y="1554201"/>
        <a:ext cx="9080008" cy="1242935"/>
      </dsp:txXfrm>
    </dsp:sp>
    <dsp:sp modelId="{91547EBF-F167-47A6-925B-59B32FA883EA}">
      <dsp:nvSpPr>
        <dsp:cNvPr id="0" name=""/>
        <dsp:cNvSpPr/>
      </dsp:nvSpPr>
      <dsp:spPr>
        <a:xfrm>
          <a:off x="0" y="3107870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1DBE01-CCB0-4A1E-9ACC-18C6736BCE71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E00168-A03F-4CF8-AFFD-82DD64D46C46}">
      <dsp:nvSpPr>
        <dsp:cNvPr id="0" name=""/>
        <dsp:cNvSpPr/>
      </dsp:nvSpPr>
      <dsp:spPr>
        <a:xfrm>
          <a:off x="1435590" y="3107870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 need to create smaller questions/ objectives. </a:t>
          </a:r>
          <a:endParaRPr lang="en-US" sz="2500" kern="1200"/>
        </a:p>
      </dsp:txBody>
      <dsp:txXfrm>
        <a:off x="1435590" y="3107870"/>
        <a:ext cx="9080008" cy="12429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D6A195-EACC-42DF-AABF-7A8BAAF71829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34C7DB6-ED96-4DF3-B9BE-8168B9F00468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Define the area of law in which it relates to. </a:t>
          </a:r>
          <a:endParaRPr lang="en-US" sz="4200" kern="1200"/>
        </a:p>
      </dsp:txBody>
      <dsp:txXfrm>
        <a:off x="585701" y="1066737"/>
        <a:ext cx="4337991" cy="2693452"/>
      </dsp:txXfrm>
    </dsp:sp>
    <dsp:sp modelId="{B0DB92F3-7673-496C-B8B8-29ECFDECCFD7}">
      <dsp:nvSpPr>
        <dsp:cNvPr id="0" name=""/>
        <dsp:cNvSpPr/>
      </dsp:nvSpPr>
      <dsp:spPr>
        <a:xfrm>
          <a:off x="5508109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297F16-74FF-4716-BF0B-465A83C4E869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This will guide you as to your sources for your research. </a:t>
          </a:r>
          <a:endParaRPr lang="en-US" sz="4200" kern="1200"/>
        </a:p>
      </dsp:txBody>
      <dsp:txXfrm>
        <a:off x="6092527" y="1066737"/>
        <a:ext cx="4337991" cy="26934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A06060-8B96-4429-9992-DD4D7B4F8F95}">
      <dsp:nvSpPr>
        <dsp:cNvPr id="0" name=""/>
        <dsp:cNvSpPr/>
      </dsp:nvSpPr>
      <dsp:spPr>
        <a:xfrm>
          <a:off x="0" y="53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397218-FAC9-4440-AB7A-62467EFAB718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17F0C-B389-47CC-9228-C09C40205D9A}">
      <dsp:nvSpPr>
        <dsp:cNvPr id="0" name=""/>
        <dsp:cNvSpPr/>
      </dsp:nvSpPr>
      <dsp:spPr>
        <a:xfrm>
          <a:off x="1435590" y="53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This encompasses both the scenario and the reform suggestion's part. </a:t>
          </a:r>
          <a:endParaRPr lang="en-US" sz="2500" kern="1200"/>
        </a:p>
      </dsp:txBody>
      <dsp:txXfrm>
        <a:off x="1435590" y="531"/>
        <a:ext cx="9080008" cy="1242935"/>
      </dsp:txXfrm>
    </dsp:sp>
    <dsp:sp modelId="{50EA2817-0518-458C-93FB-7B5E8DEEC4D8}">
      <dsp:nvSpPr>
        <dsp:cNvPr id="0" name=""/>
        <dsp:cNvSpPr/>
      </dsp:nvSpPr>
      <dsp:spPr>
        <a:xfrm>
          <a:off x="0" y="155420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5EF27-FBA2-48E2-BB37-66B7FB93A708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DD02F-E5D5-4DEC-BF26-03E428DAD042}">
      <dsp:nvSpPr>
        <dsp:cNvPr id="0" name=""/>
        <dsp:cNvSpPr/>
      </dsp:nvSpPr>
      <dsp:spPr>
        <a:xfrm>
          <a:off x="1435590" y="155420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 need to include cases. </a:t>
          </a:r>
          <a:endParaRPr lang="en-US" sz="2500" kern="1200"/>
        </a:p>
      </dsp:txBody>
      <dsp:txXfrm>
        <a:off x="1435590" y="1554201"/>
        <a:ext cx="9080008" cy="1242935"/>
      </dsp:txXfrm>
    </dsp:sp>
    <dsp:sp modelId="{AD5DD5B3-E5CA-4A55-8746-952B4659E328}">
      <dsp:nvSpPr>
        <dsp:cNvPr id="0" name=""/>
        <dsp:cNvSpPr/>
      </dsp:nvSpPr>
      <dsp:spPr>
        <a:xfrm>
          <a:off x="0" y="3107870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8318A1-ACDD-48F1-B296-C3D778271D25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55CF1-F093-4D95-B14D-63EE235D671D}">
      <dsp:nvSpPr>
        <dsp:cNvPr id="0" name=""/>
        <dsp:cNvSpPr/>
      </dsp:nvSpPr>
      <dsp:spPr>
        <a:xfrm>
          <a:off x="1435590" y="3107870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 need to include other academic sources. </a:t>
          </a:r>
          <a:endParaRPr lang="en-US" sz="2500" kern="1200"/>
        </a:p>
      </dsp:txBody>
      <dsp:txXfrm>
        <a:off x="1435590" y="3107870"/>
        <a:ext cx="9080008" cy="12429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8A681-CD31-45DA-BFF5-A753DAF18B7B}">
      <dsp:nvSpPr>
        <dsp:cNvPr id="0" name=""/>
        <dsp:cNvSpPr/>
      </dsp:nvSpPr>
      <dsp:spPr>
        <a:xfrm>
          <a:off x="973190" y="986724"/>
          <a:ext cx="1264141" cy="126414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9CA66D-5BD5-4C68-A7F3-419C5369DB1F}">
      <dsp:nvSpPr>
        <dsp:cNvPr id="0" name=""/>
        <dsp:cNvSpPr/>
      </dsp:nvSpPr>
      <dsp:spPr>
        <a:xfrm>
          <a:off x="1242597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724812-0AB9-4AC0-9600-70ACC675AD9A}">
      <dsp:nvSpPr>
        <dsp:cNvPr id="0" name=""/>
        <dsp:cNvSpPr/>
      </dsp:nvSpPr>
      <dsp:spPr>
        <a:xfrm>
          <a:off x="569079" y="2644613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Look at your sources. </a:t>
          </a:r>
          <a:endParaRPr lang="en-US" sz="2100" kern="1200"/>
        </a:p>
      </dsp:txBody>
      <dsp:txXfrm>
        <a:off x="569079" y="2644613"/>
        <a:ext cx="2072362" cy="720000"/>
      </dsp:txXfrm>
    </dsp:sp>
    <dsp:sp modelId="{10AA53A8-109F-4A8F-9515-155076DD0AB5}">
      <dsp:nvSpPr>
        <dsp:cNvPr id="0" name=""/>
        <dsp:cNvSpPr/>
      </dsp:nvSpPr>
      <dsp:spPr>
        <a:xfrm>
          <a:off x="3408215" y="986724"/>
          <a:ext cx="1264141" cy="126414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19582B-7807-40B7-9E71-E3CC02D926E7}">
      <dsp:nvSpPr>
        <dsp:cNvPr id="0" name=""/>
        <dsp:cNvSpPr/>
      </dsp:nvSpPr>
      <dsp:spPr>
        <a:xfrm>
          <a:off x="3677623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4E980-D3F3-49AA-B81E-0C354EAD9ED8}">
      <dsp:nvSpPr>
        <dsp:cNvPr id="0" name=""/>
        <dsp:cNvSpPr/>
      </dsp:nvSpPr>
      <dsp:spPr>
        <a:xfrm>
          <a:off x="3004105" y="2644613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Double check for Bias. </a:t>
          </a:r>
          <a:endParaRPr lang="en-US" sz="2100" kern="1200"/>
        </a:p>
      </dsp:txBody>
      <dsp:txXfrm>
        <a:off x="3004105" y="2644613"/>
        <a:ext cx="2072362" cy="720000"/>
      </dsp:txXfrm>
    </dsp:sp>
    <dsp:sp modelId="{5CD623B6-50CA-43E2-94CF-27456042C652}">
      <dsp:nvSpPr>
        <dsp:cNvPr id="0" name=""/>
        <dsp:cNvSpPr/>
      </dsp:nvSpPr>
      <dsp:spPr>
        <a:xfrm>
          <a:off x="5843241" y="986724"/>
          <a:ext cx="1264141" cy="126414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8176A4-1721-4A59-B9E5-CACF0E4FD324}">
      <dsp:nvSpPr>
        <dsp:cNvPr id="0" name=""/>
        <dsp:cNvSpPr/>
      </dsp:nvSpPr>
      <dsp:spPr>
        <a:xfrm>
          <a:off x="6112649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E1F0E5-15B4-4D42-9A1D-25FF68AA52D3}">
      <dsp:nvSpPr>
        <dsp:cNvPr id="0" name=""/>
        <dsp:cNvSpPr/>
      </dsp:nvSpPr>
      <dsp:spPr>
        <a:xfrm>
          <a:off x="5439131" y="2644613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What is bias? </a:t>
          </a:r>
          <a:endParaRPr lang="en-US" sz="2100" kern="1200"/>
        </a:p>
      </dsp:txBody>
      <dsp:txXfrm>
        <a:off x="5439131" y="2644613"/>
        <a:ext cx="2072362" cy="720000"/>
      </dsp:txXfrm>
    </dsp:sp>
    <dsp:sp modelId="{E2F008A3-7F61-456B-8939-CB424ACB7977}">
      <dsp:nvSpPr>
        <dsp:cNvPr id="0" name=""/>
        <dsp:cNvSpPr/>
      </dsp:nvSpPr>
      <dsp:spPr>
        <a:xfrm>
          <a:off x="8278267" y="986724"/>
          <a:ext cx="1264141" cy="126414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B6F49B-08E3-4415-8855-4437A593705C}">
      <dsp:nvSpPr>
        <dsp:cNvPr id="0" name=""/>
        <dsp:cNvSpPr/>
      </dsp:nvSpPr>
      <dsp:spPr>
        <a:xfrm>
          <a:off x="8547674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AC4196-424C-4736-82AF-F62F300C1C25}">
      <dsp:nvSpPr>
        <dsp:cNvPr id="0" name=""/>
        <dsp:cNvSpPr/>
      </dsp:nvSpPr>
      <dsp:spPr>
        <a:xfrm>
          <a:off x="7874157" y="2644613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What test do we use?</a:t>
          </a:r>
          <a:endParaRPr lang="en-US" sz="2100" kern="1200"/>
        </a:p>
      </dsp:txBody>
      <dsp:txXfrm>
        <a:off x="7874157" y="2644613"/>
        <a:ext cx="2072362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71F0E7-0BA3-4FDC-9BDE-590426E5AFB3}">
      <dsp:nvSpPr>
        <dsp:cNvPr id="0" name=""/>
        <dsp:cNvSpPr/>
      </dsp:nvSpPr>
      <dsp:spPr>
        <a:xfrm>
          <a:off x="0" y="53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9FEFE4-B4BF-4379-A750-14A2BABE093D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F1E68-3B32-4FC5-8029-B18DC4AC3B55}">
      <dsp:nvSpPr>
        <dsp:cNvPr id="0" name=""/>
        <dsp:cNvSpPr/>
      </dsp:nvSpPr>
      <dsp:spPr>
        <a:xfrm>
          <a:off x="1435590" y="53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Your research plan should include a method for research. </a:t>
          </a:r>
          <a:endParaRPr lang="en-US" sz="2500" kern="1200"/>
        </a:p>
      </dsp:txBody>
      <dsp:txXfrm>
        <a:off x="1435590" y="531"/>
        <a:ext cx="9080008" cy="1242935"/>
      </dsp:txXfrm>
    </dsp:sp>
    <dsp:sp modelId="{357656B8-78BA-44E8-A92D-D9DCAFC95FB6}">
      <dsp:nvSpPr>
        <dsp:cNvPr id="0" name=""/>
        <dsp:cNvSpPr/>
      </dsp:nvSpPr>
      <dsp:spPr>
        <a:xfrm>
          <a:off x="0" y="155420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7037A1-C646-4D08-95F1-D05E4BEC923F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D27C88-E4EB-4263-A46D-1A6EDF9AFDC1}">
      <dsp:nvSpPr>
        <dsp:cNvPr id="0" name=""/>
        <dsp:cNvSpPr/>
      </dsp:nvSpPr>
      <dsp:spPr>
        <a:xfrm>
          <a:off x="1435590" y="155420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Revisit the slides on the research methods. </a:t>
          </a:r>
          <a:endParaRPr lang="en-US" sz="2500" kern="1200"/>
        </a:p>
      </dsp:txBody>
      <dsp:txXfrm>
        <a:off x="1435590" y="1554201"/>
        <a:ext cx="9080008" cy="1242935"/>
      </dsp:txXfrm>
    </dsp:sp>
    <dsp:sp modelId="{B74BEB5A-F382-4F47-B2A6-8C399A9BEF82}">
      <dsp:nvSpPr>
        <dsp:cNvPr id="0" name=""/>
        <dsp:cNvSpPr/>
      </dsp:nvSpPr>
      <dsp:spPr>
        <a:xfrm>
          <a:off x="0" y="3107870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299519-498E-4DC9-AC62-F7EADC17A2E6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09E3FE-3D15-4053-BF0E-1129F22E74A2}">
      <dsp:nvSpPr>
        <dsp:cNvPr id="0" name=""/>
        <dsp:cNvSpPr/>
      </dsp:nvSpPr>
      <dsp:spPr>
        <a:xfrm>
          <a:off x="1435590" y="3107870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Which one/s fit most with your assessment?</a:t>
          </a:r>
          <a:endParaRPr lang="en-US" sz="2500" kern="1200"/>
        </a:p>
      </dsp:txBody>
      <dsp:txXfrm>
        <a:off x="1435590" y="3107870"/>
        <a:ext cx="9080008" cy="12429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C7570-AF45-4CA0-92F5-3C641723F598}">
      <dsp:nvSpPr>
        <dsp:cNvPr id="0" name=""/>
        <dsp:cNvSpPr/>
      </dsp:nvSpPr>
      <dsp:spPr>
        <a:xfrm>
          <a:off x="0" y="815656"/>
          <a:ext cx="9634011" cy="8394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Should include dates. </a:t>
          </a:r>
          <a:endParaRPr lang="en-US" sz="3500" kern="1200"/>
        </a:p>
      </dsp:txBody>
      <dsp:txXfrm>
        <a:off x="40980" y="856636"/>
        <a:ext cx="9552051" cy="757514"/>
      </dsp:txXfrm>
    </dsp:sp>
    <dsp:sp modelId="{2E85A031-6DA5-420F-A72E-3FEB93E8BCD7}">
      <dsp:nvSpPr>
        <dsp:cNvPr id="0" name=""/>
        <dsp:cNvSpPr/>
      </dsp:nvSpPr>
      <dsp:spPr>
        <a:xfrm>
          <a:off x="0" y="1755931"/>
          <a:ext cx="9634011" cy="8394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Should include some detail but not too much. </a:t>
          </a:r>
          <a:endParaRPr lang="en-US" sz="3500" kern="1200"/>
        </a:p>
      </dsp:txBody>
      <dsp:txXfrm>
        <a:off x="40980" y="1796911"/>
        <a:ext cx="9552051" cy="757514"/>
      </dsp:txXfrm>
    </dsp:sp>
    <dsp:sp modelId="{017A9BEE-58D1-4C23-A8A8-7E781E013CC2}">
      <dsp:nvSpPr>
        <dsp:cNvPr id="0" name=""/>
        <dsp:cNvSpPr/>
      </dsp:nvSpPr>
      <dsp:spPr>
        <a:xfrm>
          <a:off x="0" y="2696206"/>
          <a:ext cx="9634011" cy="8394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Refers to both questions of the assessment. </a:t>
          </a:r>
          <a:endParaRPr lang="en-US" sz="3500" kern="1200" dirty="0"/>
        </a:p>
      </dsp:txBody>
      <dsp:txXfrm>
        <a:off x="40980" y="2737186"/>
        <a:ext cx="9552051" cy="75751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77927-D41B-4071-9650-123F0A3D580D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EA8534-9710-4249-A814-7395C9729A29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Spend the next 5 minutes working on your research plan. </a:t>
          </a:r>
          <a:endParaRPr lang="en-US" sz="4200" kern="1200" dirty="0"/>
        </a:p>
      </dsp:txBody>
      <dsp:txXfrm>
        <a:off x="585701" y="1066737"/>
        <a:ext cx="4337991" cy="2693452"/>
      </dsp:txXfrm>
    </dsp:sp>
    <dsp:sp modelId="{0E7DCD92-7891-49D7-B131-1E4C78C289E7}">
      <dsp:nvSpPr>
        <dsp:cNvPr id="0" name=""/>
        <dsp:cNvSpPr/>
      </dsp:nvSpPr>
      <dsp:spPr>
        <a:xfrm>
          <a:off x="5508109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C7FB29-AC4B-40CC-B555-9460ED4D043E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Remember to include all the elements we have discussed. </a:t>
          </a:r>
          <a:endParaRPr lang="en-US" sz="4200" kern="1200"/>
        </a:p>
      </dsp:txBody>
      <dsp:txXfrm>
        <a:off x="6092527" y="1066737"/>
        <a:ext cx="4337991" cy="269345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3DCC9-C6E6-4445-9528-C1A19026EA3B}">
      <dsp:nvSpPr>
        <dsp:cNvPr id="0" name=""/>
        <dsp:cNvSpPr/>
      </dsp:nvSpPr>
      <dsp:spPr>
        <a:xfrm>
          <a:off x="1748064" y="2975"/>
          <a:ext cx="3342604" cy="20055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By now you should have individual questions which arise from the scenario. </a:t>
          </a:r>
          <a:endParaRPr lang="en-US" sz="2600" kern="1200"/>
        </a:p>
      </dsp:txBody>
      <dsp:txXfrm>
        <a:off x="1748064" y="2975"/>
        <a:ext cx="3342604" cy="2005562"/>
      </dsp:txXfrm>
    </dsp:sp>
    <dsp:sp modelId="{AC68D7F6-ABB8-4ECB-B3D2-3A4F0F31DF6D}">
      <dsp:nvSpPr>
        <dsp:cNvPr id="0" name=""/>
        <dsp:cNvSpPr/>
      </dsp:nvSpPr>
      <dsp:spPr>
        <a:xfrm>
          <a:off x="5424929" y="2975"/>
          <a:ext cx="3342604" cy="20055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From those you need to identify key search terms. </a:t>
          </a:r>
          <a:endParaRPr lang="en-US" sz="2600" kern="1200"/>
        </a:p>
      </dsp:txBody>
      <dsp:txXfrm>
        <a:off x="5424929" y="2975"/>
        <a:ext cx="3342604" cy="2005562"/>
      </dsp:txXfrm>
    </dsp:sp>
    <dsp:sp modelId="{231B27FB-6282-48B7-8A3E-B3D17DBC323F}">
      <dsp:nvSpPr>
        <dsp:cNvPr id="0" name=""/>
        <dsp:cNvSpPr/>
      </dsp:nvSpPr>
      <dsp:spPr>
        <a:xfrm>
          <a:off x="1748064" y="2342799"/>
          <a:ext cx="3342604" cy="20055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For example, ‘’ psychiatric injury’’ is one that will likely arise. </a:t>
          </a:r>
          <a:endParaRPr lang="en-US" sz="2600" kern="1200"/>
        </a:p>
      </dsp:txBody>
      <dsp:txXfrm>
        <a:off x="1748064" y="2342799"/>
        <a:ext cx="3342604" cy="2005562"/>
      </dsp:txXfrm>
    </dsp:sp>
    <dsp:sp modelId="{B10755C2-CDB6-4403-9274-5485F5A78563}">
      <dsp:nvSpPr>
        <dsp:cNvPr id="0" name=""/>
        <dsp:cNvSpPr/>
      </dsp:nvSpPr>
      <dsp:spPr>
        <a:xfrm>
          <a:off x="5424929" y="2342799"/>
          <a:ext cx="3342604" cy="20055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Go through your questions and identify yours. </a:t>
          </a:r>
          <a:endParaRPr lang="en-US" sz="2600" kern="1200"/>
        </a:p>
      </dsp:txBody>
      <dsp:txXfrm>
        <a:off x="5424929" y="2342799"/>
        <a:ext cx="3342604" cy="200556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B6963-6124-4CB5-B7D0-C248CB1B3EEC}">
      <dsp:nvSpPr>
        <dsp:cNvPr id="0" name=""/>
        <dsp:cNvSpPr/>
      </dsp:nvSpPr>
      <dsp:spPr>
        <a:xfrm>
          <a:off x="212335" y="502435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C7ECF-262D-4327-BCF2-87BCC3938C90}">
      <dsp:nvSpPr>
        <dsp:cNvPr id="0" name=""/>
        <dsp:cNvSpPr/>
      </dsp:nvSpPr>
      <dsp:spPr>
        <a:xfrm>
          <a:off x="492877" y="782977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A2E018-0D3D-4118-8AA1-F0F24BFB927E}">
      <dsp:nvSpPr>
        <dsp:cNvPr id="0" name=""/>
        <dsp:cNvSpPr/>
      </dsp:nvSpPr>
      <dsp:spPr>
        <a:xfrm>
          <a:off x="1834517" y="502435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Secondary sources. </a:t>
          </a:r>
          <a:endParaRPr lang="en-US" sz="2400" kern="1200"/>
        </a:p>
      </dsp:txBody>
      <dsp:txXfrm>
        <a:off x="1834517" y="502435"/>
        <a:ext cx="3148942" cy="1335915"/>
      </dsp:txXfrm>
    </dsp:sp>
    <dsp:sp modelId="{27913AE8-A47A-4C86-9E2F-11AB07F4F09B}">
      <dsp:nvSpPr>
        <dsp:cNvPr id="0" name=""/>
        <dsp:cNvSpPr/>
      </dsp:nvSpPr>
      <dsp:spPr>
        <a:xfrm>
          <a:off x="5532139" y="502435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1FBE21-02B7-403C-B737-998A47F8943E}">
      <dsp:nvSpPr>
        <dsp:cNvPr id="0" name=""/>
        <dsp:cNvSpPr/>
      </dsp:nvSpPr>
      <dsp:spPr>
        <a:xfrm>
          <a:off x="5812681" y="782977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6184-83A5-4910-90ED-46BE2BD4A660}">
      <dsp:nvSpPr>
        <dsp:cNvPr id="0" name=""/>
        <dsp:cNvSpPr/>
      </dsp:nvSpPr>
      <dsp:spPr>
        <a:xfrm>
          <a:off x="7154322" y="502435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What are secondary sources? </a:t>
          </a:r>
          <a:endParaRPr lang="en-US" sz="2400" kern="1200"/>
        </a:p>
      </dsp:txBody>
      <dsp:txXfrm>
        <a:off x="7154322" y="502435"/>
        <a:ext cx="3148942" cy="1335915"/>
      </dsp:txXfrm>
    </dsp:sp>
    <dsp:sp modelId="{3712DCCE-EF2B-4157-A1DB-C254D438BB3A}">
      <dsp:nvSpPr>
        <dsp:cNvPr id="0" name=""/>
        <dsp:cNvSpPr/>
      </dsp:nvSpPr>
      <dsp:spPr>
        <a:xfrm>
          <a:off x="212335" y="25914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527BA-6279-43D6-8C7E-F93642C5B2B8}">
      <dsp:nvSpPr>
        <dsp:cNvPr id="0" name=""/>
        <dsp:cNvSpPr/>
      </dsp:nvSpPr>
      <dsp:spPr>
        <a:xfrm>
          <a:off x="492877" y="2871951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780371-E62F-4D69-816E-17EB4889C73B}">
      <dsp:nvSpPr>
        <dsp:cNvPr id="0" name=""/>
        <dsp:cNvSpPr/>
      </dsp:nvSpPr>
      <dsp:spPr>
        <a:xfrm>
          <a:off x="1834517" y="25914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You need to ensure that they are up to date. </a:t>
          </a:r>
          <a:endParaRPr lang="en-US" sz="2400" kern="1200"/>
        </a:p>
      </dsp:txBody>
      <dsp:txXfrm>
        <a:off x="1834517" y="2591409"/>
        <a:ext cx="3148942" cy="1335915"/>
      </dsp:txXfrm>
    </dsp:sp>
    <dsp:sp modelId="{9CD9FDA2-47B2-4EFC-9802-02054EDC33F4}">
      <dsp:nvSpPr>
        <dsp:cNvPr id="0" name=""/>
        <dsp:cNvSpPr/>
      </dsp:nvSpPr>
      <dsp:spPr>
        <a:xfrm>
          <a:off x="5532139" y="2591409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CEC58D-976F-4F37-A3E5-C90BF768EF0E}">
      <dsp:nvSpPr>
        <dsp:cNvPr id="0" name=""/>
        <dsp:cNvSpPr/>
      </dsp:nvSpPr>
      <dsp:spPr>
        <a:xfrm>
          <a:off x="5812681" y="2871951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577D8-B637-461F-9B6F-6A60DDFB6EFC}">
      <dsp:nvSpPr>
        <dsp:cNvPr id="0" name=""/>
        <dsp:cNvSpPr/>
      </dsp:nvSpPr>
      <dsp:spPr>
        <a:xfrm>
          <a:off x="7154322" y="259140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You need to look at a range of them. </a:t>
          </a:r>
          <a:endParaRPr lang="en-US" sz="2400" kern="1200"/>
        </a:p>
      </dsp:txBody>
      <dsp:txXfrm>
        <a:off x="7154322" y="2591409"/>
        <a:ext cx="3148942" cy="133591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FC1E0-CF14-4074-9D28-12D894237870}">
      <dsp:nvSpPr>
        <dsp:cNvPr id="0" name=""/>
        <dsp:cNvSpPr/>
      </dsp:nvSpPr>
      <dsp:spPr>
        <a:xfrm>
          <a:off x="0" y="53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E2A45-428C-4829-8D4E-B5E23490E44B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ACA39-F100-4B7F-9556-25EFA52FD9EB}">
      <dsp:nvSpPr>
        <dsp:cNvPr id="0" name=""/>
        <dsp:cNvSpPr/>
      </dsp:nvSpPr>
      <dsp:spPr>
        <a:xfrm>
          <a:off x="1435590" y="53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Utilise the index page – does the books or journal for example include your research term of similar? </a:t>
          </a:r>
          <a:endParaRPr lang="en-US" sz="2500" kern="1200"/>
        </a:p>
      </dsp:txBody>
      <dsp:txXfrm>
        <a:off x="1435590" y="531"/>
        <a:ext cx="9080008" cy="1242935"/>
      </dsp:txXfrm>
    </dsp:sp>
    <dsp:sp modelId="{A7A9DC8A-A219-41FE-A21B-4BC972DCCB22}">
      <dsp:nvSpPr>
        <dsp:cNvPr id="0" name=""/>
        <dsp:cNvSpPr/>
      </dsp:nvSpPr>
      <dsp:spPr>
        <a:xfrm>
          <a:off x="0" y="155420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155EA7-2383-4ECA-B8F9-EBD8E707D85D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3FEFC0-EFA6-4BA3-BB88-32DC1B5CB5E9}">
      <dsp:nvSpPr>
        <dsp:cNvPr id="0" name=""/>
        <dsp:cNvSpPr/>
      </dsp:nvSpPr>
      <dsp:spPr>
        <a:xfrm>
          <a:off x="1435590" y="155420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Understand that secondary sources is someone’s interpretation of the law. </a:t>
          </a:r>
          <a:endParaRPr lang="en-US" sz="2500" kern="1200"/>
        </a:p>
      </dsp:txBody>
      <dsp:txXfrm>
        <a:off x="1435590" y="1554201"/>
        <a:ext cx="9080008" cy="1242935"/>
      </dsp:txXfrm>
    </dsp:sp>
    <dsp:sp modelId="{A87CB74C-BB08-4D57-95DF-2427D5DC5B2C}">
      <dsp:nvSpPr>
        <dsp:cNvPr id="0" name=""/>
        <dsp:cNvSpPr/>
      </dsp:nvSpPr>
      <dsp:spPr>
        <a:xfrm>
          <a:off x="0" y="3107870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D70EB-3CD2-45F2-BF63-4CBF938329B7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F61DB-A82B-402D-BE47-CBE8D988646D}">
      <dsp:nvSpPr>
        <dsp:cNvPr id="0" name=""/>
        <dsp:cNvSpPr/>
      </dsp:nvSpPr>
      <dsp:spPr>
        <a:xfrm>
          <a:off x="1435590" y="3107870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Good place to retrieve case law. </a:t>
          </a:r>
          <a:endParaRPr lang="en-US" sz="2500" kern="1200"/>
        </a:p>
      </dsp:txBody>
      <dsp:txXfrm>
        <a:off x="1435590" y="3107870"/>
        <a:ext cx="9080008" cy="124293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00B40F-B127-4703-94E7-E7CC4FCAF7B2}">
      <dsp:nvSpPr>
        <dsp:cNvPr id="0" name=""/>
        <dsp:cNvSpPr/>
      </dsp:nvSpPr>
      <dsp:spPr>
        <a:xfrm>
          <a:off x="0" y="1805"/>
          <a:ext cx="10515599" cy="91531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D0FA13-ED8B-4F2F-95C9-CBB9B4AB2240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1D536-F2D5-41B5-A462-BCDF0CA1361B}">
      <dsp:nvSpPr>
        <dsp:cNvPr id="0" name=""/>
        <dsp:cNvSpPr/>
      </dsp:nvSpPr>
      <dsp:spPr>
        <a:xfrm>
          <a:off x="1057183" y="1805"/>
          <a:ext cx="9458415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Move on to look at the primary sources. </a:t>
          </a:r>
          <a:endParaRPr lang="en-US" sz="2200" kern="1200"/>
        </a:p>
      </dsp:txBody>
      <dsp:txXfrm>
        <a:off x="1057183" y="1805"/>
        <a:ext cx="9458415" cy="915310"/>
      </dsp:txXfrm>
    </dsp:sp>
    <dsp:sp modelId="{2413C69F-4C0D-4F45-857D-EB26C6E9A96C}">
      <dsp:nvSpPr>
        <dsp:cNvPr id="0" name=""/>
        <dsp:cNvSpPr/>
      </dsp:nvSpPr>
      <dsp:spPr>
        <a:xfrm>
          <a:off x="0" y="1145944"/>
          <a:ext cx="10515599" cy="91531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6F025-AA89-4330-9723-017D4A928E61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07563-34FE-42CF-8020-5A00224B6036}">
      <dsp:nvSpPr>
        <dsp:cNvPr id="0" name=""/>
        <dsp:cNvSpPr/>
      </dsp:nvSpPr>
      <dsp:spPr>
        <a:xfrm>
          <a:off x="1057183" y="1145944"/>
          <a:ext cx="9458415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Such as more detailed case law or legislation. </a:t>
          </a:r>
          <a:endParaRPr lang="en-US" sz="2200" kern="1200"/>
        </a:p>
      </dsp:txBody>
      <dsp:txXfrm>
        <a:off x="1057183" y="1145944"/>
        <a:ext cx="9458415" cy="915310"/>
      </dsp:txXfrm>
    </dsp:sp>
    <dsp:sp modelId="{3111FB37-DBDA-4725-A1AF-599F828E1FF0}">
      <dsp:nvSpPr>
        <dsp:cNvPr id="0" name=""/>
        <dsp:cNvSpPr/>
      </dsp:nvSpPr>
      <dsp:spPr>
        <a:xfrm>
          <a:off x="0" y="2290082"/>
          <a:ext cx="10515599" cy="91531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46920-2D3D-480A-BB0A-26A4C97B7037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4BE961-C24C-48D9-8DA3-871917F883A2}">
      <dsp:nvSpPr>
        <dsp:cNvPr id="0" name=""/>
        <dsp:cNvSpPr/>
      </dsp:nvSpPr>
      <dsp:spPr>
        <a:xfrm>
          <a:off x="1057183" y="2290082"/>
          <a:ext cx="9458415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But you can also utilise secondary sources to aid in your understanding of legislation. </a:t>
          </a:r>
          <a:endParaRPr lang="en-US" sz="2200" kern="1200"/>
        </a:p>
      </dsp:txBody>
      <dsp:txXfrm>
        <a:off x="1057183" y="2290082"/>
        <a:ext cx="9458415" cy="915310"/>
      </dsp:txXfrm>
    </dsp:sp>
    <dsp:sp modelId="{1EF1E9BE-D0CB-4310-9197-A6FD956643C9}">
      <dsp:nvSpPr>
        <dsp:cNvPr id="0" name=""/>
        <dsp:cNvSpPr/>
      </dsp:nvSpPr>
      <dsp:spPr>
        <a:xfrm>
          <a:off x="0" y="3434221"/>
          <a:ext cx="10515599" cy="91531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99B8E6-782A-4B08-8493-B550E3E8794F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9DB29-46A2-47F5-83AA-597EBBE65C2E}">
      <dsp:nvSpPr>
        <dsp:cNvPr id="0" name=""/>
        <dsp:cNvSpPr/>
      </dsp:nvSpPr>
      <dsp:spPr>
        <a:xfrm>
          <a:off x="1057183" y="3434221"/>
          <a:ext cx="9458415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Good websites include for example the CPS website or Bailii. </a:t>
          </a:r>
          <a:endParaRPr lang="en-US" sz="2200" kern="1200"/>
        </a:p>
      </dsp:txBody>
      <dsp:txXfrm>
        <a:off x="1057183" y="3434221"/>
        <a:ext cx="9458415" cy="91531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9737F-439D-46C6-A89F-6E409EC3F532}">
      <dsp:nvSpPr>
        <dsp:cNvPr id="0" name=""/>
        <dsp:cNvSpPr/>
      </dsp:nvSpPr>
      <dsp:spPr>
        <a:xfrm>
          <a:off x="0" y="531"/>
          <a:ext cx="963401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D7DD341-C37E-418A-B0F3-1E33D24BB52F}">
      <dsp:nvSpPr>
        <dsp:cNvPr id="0" name=""/>
        <dsp:cNvSpPr/>
      </dsp:nvSpPr>
      <dsp:spPr>
        <a:xfrm>
          <a:off x="0" y="531"/>
          <a:ext cx="9634011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Explanatory notes. </a:t>
          </a:r>
          <a:endParaRPr lang="en-US" sz="2700" kern="1200"/>
        </a:p>
      </dsp:txBody>
      <dsp:txXfrm>
        <a:off x="0" y="531"/>
        <a:ext cx="9634011" cy="870055"/>
      </dsp:txXfrm>
    </dsp:sp>
    <dsp:sp modelId="{C2854451-973F-4DDD-AF51-FB48E886FA5A}">
      <dsp:nvSpPr>
        <dsp:cNvPr id="0" name=""/>
        <dsp:cNvSpPr/>
      </dsp:nvSpPr>
      <dsp:spPr>
        <a:xfrm>
          <a:off x="0" y="870586"/>
          <a:ext cx="963401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12751C-E026-4984-A4DC-91DA90E049A3}">
      <dsp:nvSpPr>
        <dsp:cNvPr id="0" name=""/>
        <dsp:cNvSpPr/>
      </dsp:nvSpPr>
      <dsp:spPr>
        <a:xfrm>
          <a:off x="0" y="870586"/>
          <a:ext cx="9634011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Case reports. </a:t>
          </a:r>
          <a:endParaRPr lang="en-US" sz="2700" kern="1200"/>
        </a:p>
      </dsp:txBody>
      <dsp:txXfrm>
        <a:off x="0" y="870586"/>
        <a:ext cx="9634011" cy="870055"/>
      </dsp:txXfrm>
    </dsp:sp>
    <dsp:sp modelId="{CFEAA997-4EBD-4B06-8E96-41FF78E880C9}">
      <dsp:nvSpPr>
        <dsp:cNvPr id="0" name=""/>
        <dsp:cNvSpPr/>
      </dsp:nvSpPr>
      <dsp:spPr>
        <a:xfrm>
          <a:off x="0" y="1740641"/>
          <a:ext cx="963401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DB1488B-ADA7-4948-BB6C-19B2487AB351}">
      <dsp:nvSpPr>
        <dsp:cNvPr id="0" name=""/>
        <dsp:cNvSpPr/>
      </dsp:nvSpPr>
      <dsp:spPr>
        <a:xfrm>
          <a:off x="0" y="1740641"/>
          <a:ext cx="9634011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Going into the cases and looking at what the judge has said. </a:t>
          </a:r>
          <a:endParaRPr lang="en-US" sz="2700" kern="1200"/>
        </a:p>
      </dsp:txBody>
      <dsp:txXfrm>
        <a:off x="0" y="1740641"/>
        <a:ext cx="9634011" cy="870055"/>
      </dsp:txXfrm>
    </dsp:sp>
    <dsp:sp modelId="{C71815FD-B362-4E4D-8B35-5145B7FED650}">
      <dsp:nvSpPr>
        <dsp:cNvPr id="0" name=""/>
        <dsp:cNvSpPr/>
      </dsp:nvSpPr>
      <dsp:spPr>
        <a:xfrm>
          <a:off x="0" y="2610696"/>
          <a:ext cx="963401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2BF407-D48B-4470-A499-7B9B952ECC7F}">
      <dsp:nvSpPr>
        <dsp:cNvPr id="0" name=""/>
        <dsp:cNvSpPr/>
      </dsp:nvSpPr>
      <dsp:spPr>
        <a:xfrm>
          <a:off x="0" y="2610696"/>
          <a:ext cx="9634011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Look at the structure of the Judgement. </a:t>
          </a:r>
          <a:endParaRPr lang="en-US" sz="2700" kern="1200"/>
        </a:p>
      </dsp:txBody>
      <dsp:txXfrm>
        <a:off x="0" y="2610696"/>
        <a:ext cx="9634011" cy="870055"/>
      </dsp:txXfrm>
    </dsp:sp>
    <dsp:sp modelId="{029AC49E-20BC-4360-AE83-E407F71A6CA7}">
      <dsp:nvSpPr>
        <dsp:cNvPr id="0" name=""/>
        <dsp:cNvSpPr/>
      </dsp:nvSpPr>
      <dsp:spPr>
        <a:xfrm>
          <a:off x="0" y="3480751"/>
          <a:ext cx="963401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4BDF474-FC20-4FA6-904E-1A338D3726D7}">
      <dsp:nvSpPr>
        <dsp:cNvPr id="0" name=""/>
        <dsp:cNvSpPr/>
      </dsp:nvSpPr>
      <dsp:spPr>
        <a:xfrm>
          <a:off x="0" y="3480751"/>
          <a:ext cx="9634011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You can do this using lexis. </a:t>
          </a:r>
          <a:endParaRPr lang="en-US" sz="2700" kern="1200"/>
        </a:p>
      </dsp:txBody>
      <dsp:txXfrm>
        <a:off x="0" y="3480751"/>
        <a:ext cx="9634011" cy="87005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4379F4-F049-4FEB-BC78-8576E6594C60}">
      <dsp:nvSpPr>
        <dsp:cNvPr id="0" name=""/>
        <dsp:cNvSpPr/>
      </dsp:nvSpPr>
      <dsp:spPr>
        <a:xfrm>
          <a:off x="0" y="53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4D3E7F-A3BE-4779-85B2-164899759D27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CD7915-DFF9-42B7-A3C6-2ECE3C37E038}">
      <dsp:nvSpPr>
        <dsp:cNvPr id="0" name=""/>
        <dsp:cNvSpPr/>
      </dsp:nvSpPr>
      <dsp:spPr>
        <a:xfrm>
          <a:off x="1435590" y="53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CV session or appointment to receive feedback. </a:t>
          </a:r>
          <a:endParaRPr lang="en-US" sz="2500" kern="1200"/>
        </a:p>
      </dsp:txBody>
      <dsp:txXfrm>
        <a:off x="1435590" y="531"/>
        <a:ext cx="9080008" cy="1242935"/>
      </dsp:txXfrm>
    </dsp:sp>
    <dsp:sp modelId="{F002CA4C-6163-42E8-BDC9-CF8A390423C6}">
      <dsp:nvSpPr>
        <dsp:cNvPr id="0" name=""/>
        <dsp:cNvSpPr/>
      </dsp:nvSpPr>
      <dsp:spPr>
        <a:xfrm>
          <a:off x="0" y="1554201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0428D6-2B43-48B6-98F2-B7B587203BC5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11515F-BA60-41B7-BFA4-B1BBD28CCAEF}">
      <dsp:nvSpPr>
        <dsp:cNvPr id="0" name=""/>
        <dsp:cNvSpPr/>
      </dsp:nvSpPr>
      <dsp:spPr>
        <a:xfrm>
          <a:off x="1435590" y="1554201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Please see your emails as to which one you need to attend. </a:t>
          </a:r>
          <a:endParaRPr lang="en-US" sz="2500" kern="1200"/>
        </a:p>
      </dsp:txBody>
      <dsp:txXfrm>
        <a:off x="1435590" y="1554201"/>
        <a:ext cx="9080008" cy="1242935"/>
      </dsp:txXfrm>
    </dsp:sp>
    <dsp:sp modelId="{360577D2-D776-44F2-BDA5-C71D92A7DDD0}">
      <dsp:nvSpPr>
        <dsp:cNvPr id="0" name=""/>
        <dsp:cNvSpPr/>
      </dsp:nvSpPr>
      <dsp:spPr>
        <a:xfrm>
          <a:off x="0" y="3107870"/>
          <a:ext cx="10515599" cy="124293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98C46A-8E15-405B-A5EC-04B06903B8EF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036FE1-0182-4474-AAAE-E39B6183C765}">
      <dsp:nvSpPr>
        <dsp:cNvPr id="0" name=""/>
        <dsp:cNvSpPr/>
      </dsp:nvSpPr>
      <dsp:spPr>
        <a:xfrm>
          <a:off x="1435590" y="3107870"/>
          <a:ext cx="9080008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Please note a failure to attend will result in you being marked as absent. </a:t>
          </a:r>
          <a:endParaRPr lang="en-US" sz="2500" kern="1200"/>
        </a:p>
      </dsp:txBody>
      <dsp:txXfrm>
        <a:off x="1435590" y="3107870"/>
        <a:ext cx="9080008" cy="124293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A2347-2953-49F8-A9B5-504979332C03}">
      <dsp:nvSpPr>
        <dsp:cNvPr id="0" name=""/>
        <dsp:cNvSpPr/>
      </dsp:nvSpPr>
      <dsp:spPr>
        <a:xfrm>
          <a:off x="0" y="6826"/>
          <a:ext cx="105155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Who, what, when, where and why. </a:t>
          </a:r>
          <a:endParaRPr lang="en-US" sz="3300" kern="1200"/>
        </a:p>
      </dsp:txBody>
      <dsp:txXfrm>
        <a:off x="38638" y="45464"/>
        <a:ext cx="10438323" cy="714229"/>
      </dsp:txXfrm>
    </dsp:sp>
    <dsp:sp modelId="{F8B0D71A-E403-43FB-A8E3-41EC2C3A0E3D}">
      <dsp:nvSpPr>
        <dsp:cNvPr id="0" name=""/>
        <dsp:cNvSpPr/>
      </dsp:nvSpPr>
      <dsp:spPr>
        <a:xfrm>
          <a:off x="0" y="893371"/>
          <a:ext cx="105155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Smaller questions. </a:t>
          </a:r>
          <a:endParaRPr lang="en-US" sz="3300" kern="1200"/>
        </a:p>
      </dsp:txBody>
      <dsp:txXfrm>
        <a:off x="38638" y="932009"/>
        <a:ext cx="10438323" cy="714229"/>
      </dsp:txXfrm>
    </dsp:sp>
    <dsp:sp modelId="{2D03594E-FC5A-4C9E-8D48-C1F43BB2C335}">
      <dsp:nvSpPr>
        <dsp:cNvPr id="0" name=""/>
        <dsp:cNvSpPr/>
      </dsp:nvSpPr>
      <dsp:spPr>
        <a:xfrm>
          <a:off x="0" y="1779916"/>
          <a:ext cx="105155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Sources to be utilised. </a:t>
          </a:r>
          <a:endParaRPr lang="en-US" sz="3300" kern="1200"/>
        </a:p>
      </dsp:txBody>
      <dsp:txXfrm>
        <a:off x="38638" y="1818554"/>
        <a:ext cx="10438323" cy="714229"/>
      </dsp:txXfrm>
    </dsp:sp>
    <dsp:sp modelId="{257DD447-B3A0-4A28-9E49-21C3E5B2C966}">
      <dsp:nvSpPr>
        <dsp:cNvPr id="0" name=""/>
        <dsp:cNvSpPr/>
      </dsp:nvSpPr>
      <dsp:spPr>
        <a:xfrm>
          <a:off x="0" y="2666461"/>
          <a:ext cx="105155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Timeline. </a:t>
          </a:r>
          <a:endParaRPr lang="en-US" sz="3300" kern="1200"/>
        </a:p>
      </dsp:txBody>
      <dsp:txXfrm>
        <a:off x="38638" y="2705099"/>
        <a:ext cx="10438323" cy="714229"/>
      </dsp:txXfrm>
    </dsp:sp>
    <dsp:sp modelId="{37389145-8829-441F-A883-E8E142CFCFE5}">
      <dsp:nvSpPr>
        <dsp:cNvPr id="0" name=""/>
        <dsp:cNvSpPr/>
      </dsp:nvSpPr>
      <dsp:spPr>
        <a:xfrm>
          <a:off x="0" y="3553006"/>
          <a:ext cx="10515599" cy="7915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Are just some of the key things you need to include</a:t>
          </a:r>
          <a:endParaRPr lang="en-US" sz="3300" kern="1200"/>
        </a:p>
      </dsp:txBody>
      <dsp:txXfrm>
        <a:off x="38638" y="3591644"/>
        <a:ext cx="10438323" cy="71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B5B776-8102-4606-8421-AB1714982E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BA256-0A25-47B0-A8C4-E643B3D683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5D6EF38-B48A-40DE-A2F1-17AAB377B35F}" type="datetime1">
              <a:rPr lang="en-GB" smtClean="0"/>
              <a:t>25/11/2024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E7E44-F308-4E93-9BEA-050BCE8E6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946A4-07F7-4841-BA1F-00A534E90E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059DDD1-FB49-4A7F-8D8C-4A92643E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3587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A1CA9-FDCB-4A55-A417-71F9870EF187}" type="datetime1">
              <a:rPr lang="en-GB" smtClean="0"/>
              <a:pPr/>
              <a:t>25/11/2024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4FAE989-34A2-4477-8CFD-C14743BD7CF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09785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199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7307CE3-0355-4F20-AD39-7B93A99DD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>
            <a:normAutofit/>
          </a:bodyPr>
          <a:lstStyle>
            <a:lvl1pPr algn="ctr">
              <a:defRPr/>
            </a:lvl1pPr>
          </a:lstStyle>
          <a:p>
            <a:pPr rtl="0"/>
            <a:r>
              <a:rPr lang="en-US" sz="4000" noProof="0"/>
              <a:t>Click to edit Master title style</a:t>
            </a:r>
            <a:endParaRPr lang="en-GB" sz="4000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315525E-2D15-4FC9-89EE-7A1CD46B8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2" name="Picture Placeholder 91">
            <a:extLst>
              <a:ext uri="{FF2B5EF4-FFF2-40B4-BE49-F238E27FC236}">
                <a16:creationId xmlns:a16="http://schemas.microsoft.com/office/drawing/2014/main" id="{E3EE055C-F49C-4345-9B6C-2A3011EB4A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BF14E9B5-B4BD-4834-A5DA-AAD295F2B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3174405"/>
            <a:ext cx="12161561" cy="1033163"/>
            <a:chOff x="23552" y="3022005"/>
            <a:chExt cx="12161561" cy="1033163"/>
          </a:xfrm>
          <a:solidFill>
            <a:schemeClr val="bg1"/>
          </a:solidFill>
        </p:grpSpPr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5F17D81D-C379-46DF-BD0A-AF729BD5C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426" y="3820899"/>
              <a:ext cx="146874" cy="103369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5" name="Freeform 63">
              <a:extLst>
                <a:ext uri="{FF2B5EF4-FFF2-40B4-BE49-F238E27FC236}">
                  <a16:creationId xmlns:a16="http://schemas.microsoft.com/office/drawing/2014/main" id="{37A9669D-6392-4756-86F0-A4F41071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2632" y="3146103"/>
              <a:ext cx="143728" cy="146842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6" name="Freeform 65">
              <a:extLst>
                <a:ext uri="{FF2B5EF4-FFF2-40B4-BE49-F238E27FC236}">
                  <a16:creationId xmlns:a16="http://schemas.microsoft.com/office/drawing/2014/main" id="{7849F2A7-8517-4C07-A204-54372C998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308" y="3186235"/>
              <a:ext cx="143728" cy="93707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id="{31A0747A-0687-4C8D-865E-82C3D1EC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9141" y="3199239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9" name="Freeform 67">
              <a:extLst>
                <a:ext uri="{FF2B5EF4-FFF2-40B4-BE49-F238E27FC236}">
                  <a16:creationId xmlns:a16="http://schemas.microsoft.com/office/drawing/2014/main" id="{1D44400F-E6A5-4492-AFCA-B3269FCCE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47" y="320310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id="{04CDB9D1-01FF-42A4-A760-BE77B8889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45413" y="3206968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id="{EE648769-5535-4567-B889-1AA24AB5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32571" y="3278457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id="{CD52D8EF-3D45-40F8-8840-C5F245D3B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4344" y="3213730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id="{5517A464-66A4-4F40-89FE-C30DC5B9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5774" y="32175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id="{00E306BA-6BF7-4B76-B9D7-AAFD1C437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6180" y="3221457"/>
              <a:ext cx="143728" cy="99505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id="{2F4B1DC1-4F50-4BA0-86F1-AF85CAAE3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9313" y="3228221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6" name="Freeform 85">
              <a:extLst>
                <a:ext uri="{FF2B5EF4-FFF2-40B4-BE49-F238E27FC236}">
                  <a16:creationId xmlns:a16="http://schemas.microsoft.com/office/drawing/2014/main" id="{7A5EB254-DC99-4EB9-BF57-5CD8BC17F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9669" y="3263964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7" name="Freeform 87">
              <a:extLst>
                <a:ext uri="{FF2B5EF4-FFF2-40B4-BE49-F238E27FC236}">
                  <a16:creationId xmlns:a16="http://schemas.microsoft.com/office/drawing/2014/main" id="{1910D45E-5AD8-4F66-8987-740DF9D0E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5650" y="3278455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8" name="Freeform 88">
              <a:extLst>
                <a:ext uri="{FF2B5EF4-FFF2-40B4-BE49-F238E27FC236}">
                  <a16:creationId xmlns:a16="http://schemas.microsoft.com/office/drawing/2014/main" id="{FCFCD46A-4A0F-4C6C-B6C3-68EC14081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3043" y="3285217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9" name="Freeform 94">
              <a:extLst>
                <a:ext uri="{FF2B5EF4-FFF2-40B4-BE49-F238E27FC236}">
                  <a16:creationId xmlns:a16="http://schemas.microsoft.com/office/drawing/2014/main" id="{CDD931F8-D225-4DD4-A975-C9B8789F3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139" y="3580387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:a16="http://schemas.microsoft.com/office/drawing/2014/main" id="{90434889-87E0-4DFE-A5CB-71F48CBBE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5064" y="3539291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1" name="Freeform 98">
              <a:extLst>
                <a:ext uri="{FF2B5EF4-FFF2-40B4-BE49-F238E27FC236}">
                  <a16:creationId xmlns:a16="http://schemas.microsoft.com/office/drawing/2014/main" id="{853ED42E-2CB4-4A54-830C-EB1C4D31E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835" y="3539292"/>
              <a:ext cx="175200" cy="93707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:a16="http://schemas.microsoft.com/office/drawing/2014/main" id="{1C4DEDB0-601B-45E4-AB35-39F2FBADE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0539" y="3539289"/>
              <a:ext cx="260178" cy="143944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:a16="http://schemas.microsoft.com/office/drawing/2014/main" id="{FE8FE8F4-AEB1-4F3E-988A-1BD357BD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9800" y="3539291"/>
              <a:ext cx="152120" cy="111097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:a16="http://schemas.microsoft.com/office/drawing/2014/main" id="{A765B55B-D9A1-43D3-B45A-B63AED4C6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4341" y="3569721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5" name="Freeform 102">
              <a:extLst>
                <a:ext uri="{FF2B5EF4-FFF2-40B4-BE49-F238E27FC236}">
                  <a16:creationId xmlns:a16="http://schemas.microsoft.com/office/drawing/2014/main" id="{998DF613-EF6E-423E-A336-0D0593EFE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9349" y="3594839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:a16="http://schemas.microsoft.com/office/drawing/2014/main" id="{C0DCDAAA-2F47-4A12-ABDE-5D1A09778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1682" y="3557646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:a16="http://schemas.microsoft.com/office/drawing/2014/main" id="{2C529822-0C80-48D7-9013-1461D7594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11" y="3611744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8" name="Freeform 115">
              <a:extLst>
                <a:ext uri="{FF2B5EF4-FFF2-40B4-BE49-F238E27FC236}">
                  <a16:creationId xmlns:a16="http://schemas.microsoft.com/office/drawing/2014/main" id="{15E3FB5F-EE59-498B-A3D2-101F5AE1D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190" y="3618509"/>
              <a:ext cx="7345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9" name="Freeform 117">
              <a:extLst>
                <a:ext uri="{FF2B5EF4-FFF2-40B4-BE49-F238E27FC236}">
                  <a16:creationId xmlns:a16="http://schemas.microsoft.com/office/drawing/2014/main" id="{111B6FC1-3CC9-48D4-A0A1-3478AAAB6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118" y="3633000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0" name="Freeform 118">
              <a:extLst>
                <a:ext uri="{FF2B5EF4-FFF2-40B4-BE49-F238E27FC236}">
                  <a16:creationId xmlns:a16="http://schemas.microsoft.com/office/drawing/2014/main" id="{6ADFD934-D24E-48AE-B9FA-422BD0396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636863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1" name="Freeform 119">
              <a:extLst>
                <a:ext uri="{FF2B5EF4-FFF2-40B4-BE49-F238E27FC236}">
                  <a16:creationId xmlns:a16="http://schemas.microsoft.com/office/drawing/2014/main" id="{BAA1AB18-4822-4AE2-ABEE-128289EA4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5942" y="3622374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2" name="Freeform 120">
              <a:extLst>
                <a:ext uri="{FF2B5EF4-FFF2-40B4-BE49-F238E27FC236}">
                  <a16:creationId xmlns:a16="http://schemas.microsoft.com/office/drawing/2014/main" id="{35B51DF1-A0A4-407F-B103-3FDF087F5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6294" y="3832973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3" name="Freeform 127">
              <a:extLst>
                <a:ext uri="{FF2B5EF4-FFF2-40B4-BE49-F238E27FC236}">
                  <a16:creationId xmlns:a16="http://schemas.microsoft.com/office/drawing/2014/main" id="{F47CDCF1-0A03-41C8-BE91-5D05A7122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096" y="3868719"/>
              <a:ext cx="162611" cy="93707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4" name="Freeform 129">
              <a:extLst>
                <a:ext uri="{FF2B5EF4-FFF2-40B4-BE49-F238E27FC236}">
                  <a16:creationId xmlns:a16="http://schemas.microsoft.com/office/drawing/2014/main" id="{30CFBCB0-7A57-402D-8C00-E4F21A3C7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415" y="3872581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5" name="Freeform 133">
              <a:extLst>
                <a:ext uri="{FF2B5EF4-FFF2-40B4-BE49-F238E27FC236}">
                  <a16:creationId xmlns:a16="http://schemas.microsoft.com/office/drawing/2014/main" id="{CBC27996-177D-4469-ABF7-6C964B515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5710" y="3883209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6" name="Freeform 136">
              <a:extLst>
                <a:ext uri="{FF2B5EF4-FFF2-40B4-BE49-F238E27FC236}">
                  <a16:creationId xmlns:a16="http://schemas.microsoft.com/office/drawing/2014/main" id="{EBE8B724-FF33-4DC6-BBF2-6FEC8A6FC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3368" y="395837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id="{FC0DF2BD-E240-4BDE-B0BF-C8D829012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6887" y="3901564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8" name="Freeform 138">
              <a:extLst>
                <a:ext uri="{FF2B5EF4-FFF2-40B4-BE49-F238E27FC236}">
                  <a16:creationId xmlns:a16="http://schemas.microsoft.com/office/drawing/2014/main" id="{CD2F8BDF-AB20-42D5-9544-D2D07FA30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894" y="3904464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9" name="Freeform 139">
              <a:extLst>
                <a:ext uri="{FF2B5EF4-FFF2-40B4-BE49-F238E27FC236}">
                  <a16:creationId xmlns:a16="http://schemas.microsoft.com/office/drawing/2014/main" id="{56A71472-6FA4-424A-A6C8-6A49CEC46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912191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0" name="Freeform 142">
              <a:extLst>
                <a:ext uri="{FF2B5EF4-FFF2-40B4-BE49-F238E27FC236}">
                  <a16:creationId xmlns:a16="http://schemas.microsoft.com/office/drawing/2014/main" id="{A947DC75-9B00-4EB5-8911-4F49429C5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046" y="3947935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1" name="Freeform 143">
              <a:extLst>
                <a:ext uri="{FF2B5EF4-FFF2-40B4-BE49-F238E27FC236}">
                  <a16:creationId xmlns:a16="http://schemas.microsoft.com/office/drawing/2014/main" id="{72033C50-8FF6-49BA-81A6-6951765EC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7955" y="3951797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2" name="Freeform 144">
              <a:extLst>
                <a:ext uri="{FF2B5EF4-FFF2-40B4-BE49-F238E27FC236}">
                  <a16:creationId xmlns:a16="http://schemas.microsoft.com/office/drawing/2014/main" id="{0639039D-90D7-4734-90B8-0DE02B4EE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5833" y="3947935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3" name="Freeform 145">
              <a:extLst>
                <a:ext uri="{FF2B5EF4-FFF2-40B4-BE49-F238E27FC236}">
                  <a16:creationId xmlns:a16="http://schemas.microsoft.com/office/drawing/2014/main" id="{2102A61C-4B1F-4ECC-97B8-9FF892C33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94469" y="3954698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id="{2FE09F24-3EB3-4317-AA5A-F53EAEA66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64" y="3024903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5" name="Freeform 15">
              <a:extLst>
                <a:ext uri="{FF2B5EF4-FFF2-40B4-BE49-F238E27FC236}">
                  <a16:creationId xmlns:a16="http://schemas.microsoft.com/office/drawing/2014/main" id="{3185B3C6-4AF2-478D-B381-5EA86DF79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792" y="3039394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6" name="Freeform 18">
              <a:extLst>
                <a:ext uri="{FF2B5EF4-FFF2-40B4-BE49-F238E27FC236}">
                  <a16:creationId xmlns:a16="http://schemas.microsoft.com/office/drawing/2014/main" id="{7D65D08C-E96B-4CE4-AD8F-7A8D50458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59" y="3022005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7" name="Freeform 19">
              <a:extLst>
                <a:ext uri="{FF2B5EF4-FFF2-40B4-BE49-F238E27FC236}">
                  <a16:creationId xmlns:a16="http://schemas.microsoft.com/office/drawing/2014/main" id="{934DB53A-37C8-4E5D-8025-F24D4EEE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843" y="3047122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8" name="Freeform 20">
              <a:extLst>
                <a:ext uri="{FF2B5EF4-FFF2-40B4-BE49-F238E27FC236}">
                  <a16:creationId xmlns:a16="http://schemas.microsoft.com/office/drawing/2014/main" id="{4EBCF0DD-E59A-45F2-A276-9F158E477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3941" y="3057748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9" name="Freeform 22">
              <a:extLst>
                <a:ext uri="{FF2B5EF4-FFF2-40B4-BE49-F238E27FC236}">
                  <a16:creationId xmlns:a16="http://schemas.microsoft.com/office/drawing/2014/main" id="{A0CFC832-E471-471E-AD06-326E8456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8079" y="3068377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0" name="Freeform 23">
              <a:extLst>
                <a:ext uri="{FF2B5EF4-FFF2-40B4-BE49-F238E27FC236}">
                  <a16:creationId xmlns:a16="http://schemas.microsoft.com/office/drawing/2014/main" id="{AA287C51-1371-467E-84CA-F876BC7CC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247" y="3072240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id="{7A8E06B9-D78E-4D5C-901A-C0F47F06D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154" y="3093493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27">
              <a:extLst>
                <a:ext uri="{FF2B5EF4-FFF2-40B4-BE49-F238E27FC236}">
                  <a16:creationId xmlns:a16="http://schemas.microsoft.com/office/drawing/2014/main" id="{FE19EA1B-738B-40CD-92CD-A0E2B8BC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702" y="3093493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id="{C2120481-044E-450F-985C-22FB5F32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791" y="3125373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30">
              <a:extLst>
                <a:ext uri="{FF2B5EF4-FFF2-40B4-BE49-F238E27FC236}">
                  <a16:creationId xmlns:a16="http://schemas.microsoft.com/office/drawing/2014/main" id="{73B35875-6130-4746-9195-CE716C4EB0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975" y="3143729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43">
              <a:extLst>
                <a:ext uri="{FF2B5EF4-FFF2-40B4-BE49-F238E27FC236}">
                  <a16:creationId xmlns:a16="http://schemas.microsoft.com/office/drawing/2014/main" id="{F85390F9-0DF0-432E-B71F-51C0554B1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06" y="3362058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51">
              <a:extLst>
                <a:ext uri="{FF2B5EF4-FFF2-40B4-BE49-F238E27FC236}">
                  <a16:creationId xmlns:a16="http://schemas.microsoft.com/office/drawing/2014/main" id="{2993E8F7-8E0B-4D6C-A5A2-F7CED35F2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777" y="3401668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8B8132C3-2B17-43D5-9D17-6D074E8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56" y="3408428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7494A521-4B4F-4BD0-AA35-B077701F1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3345" y="3415192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1864B445-DB2E-4F3A-8ECB-40DEF82CE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434" y="3412293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9BAED4DF-F8D5-4B4C-9357-9DC5AE947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3589" y="341905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1B9E9A54-96EC-4F83-ABDD-4421D7D82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596" y="3450937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A51C7DE7-B101-44C2-8840-5C786545C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620" y="3415192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59">
              <a:extLst>
                <a:ext uri="{FF2B5EF4-FFF2-40B4-BE49-F238E27FC236}">
                  <a16:creationId xmlns:a16="http://schemas.microsoft.com/office/drawing/2014/main" id="{F7035B0D-D230-4EC1-B00B-D6B361476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08" y="3458664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60">
              <a:extLst>
                <a:ext uri="{FF2B5EF4-FFF2-40B4-BE49-F238E27FC236}">
                  <a16:creationId xmlns:a16="http://schemas.microsoft.com/office/drawing/2014/main" id="{71318303-ED09-4750-BBF6-DA5128566A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943" y="3465427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61">
              <a:extLst>
                <a:ext uri="{FF2B5EF4-FFF2-40B4-BE49-F238E27FC236}">
                  <a16:creationId xmlns:a16="http://schemas.microsoft.com/office/drawing/2014/main" id="{DED9DBFC-1ECC-4693-8014-73EC8CBDD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592" y="3483783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id="{AEC71255-3CBE-468C-87CA-DE731078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49" y="3705975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id="{B07300FC-04F2-46A2-9625-45FAA0AEC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456" y="3708874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id="{80D7F67A-E12E-42B0-80B7-0D1A021C6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515" y="3716603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81">
              <a:extLst>
                <a:ext uri="{FF2B5EF4-FFF2-40B4-BE49-F238E27FC236}">
                  <a16:creationId xmlns:a16="http://schemas.microsoft.com/office/drawing/2014/main" id="{152EEE69-DDAD-473E-A0B2-541A4184B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5883" y="3712738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82">
              <a:extLst>
                <a:ext uri="{FF2B5EF4-FFF2-40B4-BE49-F238E27FC236}">
                  <a16:creationId xmlns:a16="http://schemas.microsoft.com/office/drawing/2014/main" id="{27CAE4D5-D1CB-4588-AF4E-F42A7D102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7313" y="3723363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83">
              <a:extLst>
                <a:ext uri="{FF2B5EF4-FFF2-40B4-BE49-F238E27FC236}">
                  <a16:creationId xmlns:a16="http://schemas.microsoft.com/office/drawing/2014/main" id="{C81194C8-D573-4E43-8F8E-1027286E2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5241" y="3702111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84">
              <a:extLst>
                <a:ext uri="{FF2B5EF4-FFF2-40B4-BE49-F238E27FC236}">
                  <a16:creationId xmlns:a16="http://schemas.microsoft.com/office/drawing/2014/main" id="{7EC3886C-0A8C-4E06-97BA-507B0B634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42" y="3730128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86">
              <a:extLst>
                <a:ext uri="{FF2B5EF4-FFF2-40B4-BE49-F238E27FC236}">
                  <a16:creationId xmlns:a16="http://schemas.microsoft.com/office/drawing/2014/main" id="{718B627C-0644-4511-A8EB-E8FED5728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30" y="373792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89">
              <a:extLst>
                <a:ext uri="{FF2B5EF4-FFF2-40B4-BE49-F238E27FC236}">
                  <a16:creationId xmlns:a16="http://schemas.microsoft.com/office/drawing/2014/main" id="{E3589DD4-C2D7-4D02-B271-934D9BFFC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1490" y="3709999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0">
              <a:extLst>
                <a:ext uri="{FF2B5EF4-FFF2-40B4-BE49-F238E27FC236}">
                  <a16:creationId xmlns:a16="http://schemas.microsoft.com/office/drawing/2014/main" id="{0AACFAD0-B650-4C4D-8C19-B99B69687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434" y="3802579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5">
              <a:extLst>
                <a:ext uri="{FF2B5EF4-FFF2-40B4-BE49-F238E27FC236}">
                  <a16:creationId xmlns:a16="http://schemas.microsoft.com/office/drawing/2014/main" id="{C6A120DD-23AD-459F-82B7-DC88D3516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751" y="3076723"/>
              <a:ext cx="143728" cy="96607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7">
              <a:extLst>
                <a:ext uri="{FF2B5EF4-FFF2-40B4-BE49-F238E27FC236}">
                  <a16:creationId xmlns:a16="http://schemas.microsoft.com/office/drawing/2014/main" id="{DD05F535-7CDF-4607-83B1-ED83FA91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939" y="3091214"/>
              <a:ext cx="163660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id="{782BB6F1-21CD-4CE8-88A0-CD5FB22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129" y="3460249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46">
              <a:extLst>
                <a:ext uri="{FF2B5EF4-FFF2-40B4-BE49-F238E27FC236}">
                  <a16:creationId xmlns:a16="http://schemas.microsoft.com/office/drawing/2014/main" id="{9B4F23A2-F9DE-4966-8ED4-FFDCC260E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385" y="3453485"/>
              <a:ext cx="143728" cy="96607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64">
              <a:extLst>
                <a:ext uri="{FF2B5EF4-FFF2-40B4-BE49-F238E27FC236}">
                  <a16:creationId xmlns:a16="http://schemas.microsoft.com/office/drawing/2014/main" id="{672012D8-E174-480C-80FC-10520E0F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696" y="3715636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75">
              <a:extLst>
                <a:ext uri="{FF2B5EF4-FFF2-40B4-BE49-F238E27FC236}">
                  <a16:creationId xmlns:a16="http://schemas.microsoft.com/office/drawing/2014/main" id="{280FA214-DC33-4A8E-9DC2-96F6E650D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9586" y="3718188"/>
              <a:ext cx="152120" cy="92743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8">
              <a:extLst>
                <a:ext uri="{FF2B5EF4-FFF2-40B4-BE49-F238E27FC236}">
                  <a16:creationId xmlns:a16="http://schemas.microsoft.com/office/drawing/2014/main" id="{BD8B5B1E-98A2-4C45-AF32-5C75F402A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2" y="3423540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36">
              <a:extLst>
                <a:ext uri="{FF2B5EF4-FFF2-40B4-BE49-F238E27FC236}">
                  <a16:creationId xmlns:a16="http://schemas.microsoft.com/office/drawing/2014/main" id="{0CB2A20A-84A2-4849-9D9A-0E5CCD1F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7107" y="358421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64">
              <a:extLst>
                <a:ext uri="{FF2B5EF4-FFF2-40B4-BE49-F238E27FC236}">
                  <a16:creationId xmlns:a16="http://schemas.microsoft.com/office/drawing/2014/main" id="{A7D5C7C6-D97E-4262-980D-50951D1A8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48" y="3693860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368014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76F01BC-0595-47B5-ADD6-4AE4E0ED8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73810" y="894583"/>
            <a:ext cx="11118189" cy="502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923E4A07-9903-4225-97C9-FC7A7B84F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4728" y="1078992"/>
            <a:ext cx="5797296" cy="1225296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77" name="Footer Placeholder 76">
            <a:extLst>
              <a:ext uri="{FF2B5EF4-FFF2-40B4-BE49-F238E27FC236}">
                <a16:creationId xmlns:a16="http://schemas.microsoft.com/office/drawing/2014/main" id="{FAA2A33C-F8C3-4B2A-BDAF-9B727FE0ADAA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6F452E3-8BE2-484F-8117-D526F28868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191332" y="-37765"/>
            <a:ext cx="1829755" cy="6918658"/>
            <a:chOff x="9314164" y="-37765"/>
            <a:chExt cx="1829755" cy="6918658"/>
          </a:xfrm>
        </p:grpSpPr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id="{1025FA2E-870E-4939-A262-9DE8398B921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387" y="6316529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id="{CCC6C2BB-1F3D-4FF7-9CF7-25285056FE7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759" y="654757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id="{6BBC7BE5-38A0-4B82-B671-2DFD97F153B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418" y="67853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id="{EE45AF77-2814-4310-A70F-291541F258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877" y="61119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106">
              <a:extLst>
                <a:ext uri="{FF2B5EF4-FFF2-40B4-BE49-F238E27FC236}">
                  <a16:creationId xmlns:a16="http://schemas.microsoft.com/office/drawing/2014/main" id="{F687E200-BF06-4639-859A-EAF213EEE54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9545" y="623010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108">
              <a:extLst>
                <a:ext uri="{FF2B5EF4-FFF2-40B4-BE49-F238E27FC236}">
                  <a16:creationId xmlns:a16="http://schemas.microsoft.com/office/drawing/2014/main" id="{287EFE9A-E16C-422E-896F-4D56598C48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7216" y="6657917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10">
              <a:extLst>
                <a:ext uri="{FF2B5EF4-FFF2-40B4-BE49-F238E27FC236}">
                  <a16:creationId xmlns:a16="http://schemas.microsoft.com/office/drawing/2014/main" id="{19EC96CF-AF76-4459-A3AD-86F0C3F25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37269" y="598227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39A1CE67-8792-445E-854E-DC11BF3132A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7971" y="64913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30">
              <a:extLst>
                <a:ext uri="{FF2B5EF4-FFF2-40B4-BE49-F238E27FC236}">
                  <a16:creationId xmlns:a16="http://schemas.microsoft.com/office/drawing/2014/main" id="{014832E9-E086-475D-94C2-29A3A6384A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634" y="6045189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id="{DA4A7D0F-B5D4-4F06-BB9F-63B8271BCB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308" y="6516876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5">
              <a:extLst>
                <a:ext uri="{FF2B5EF4-FFF2-40B4-BE49-F238E27FC236}">
                  <a16:creationId xmlns:a16="http://schemas.microsoft.com/office/drawing/2014/main" id="{606F4655-A3D8-443E-A493-B1DEABBCD5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4647" y="628721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41">
              <a:extLst>
                <a:ext uri="{FF2B5EF4-FFF2-40B4-BE49-F238E27FC236}">
                  <a16:creationId xmlns:a16="http://schemas.microsoft.com/office/drawing/2014/main" id="{73857FF4-33A1-4D4E-B09F-E6270C8755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65399" y="66671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264B7D8-E1CC-470A-96D5-036296C80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214090" y="637012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64E25613-6E14-4D0D-99B1-23A44D0CF4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93683" y="610095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D4EBBA50-2699-4401-A3EF-64A4C237D8F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7841" y="6035328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B4E986EE-F948-4737-8053-4FF4183877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211" y="661509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56A7EEA1-2A56-4E36-8CA5-AAB7F438D8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929237" y="656430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B3541BD4-9327-4E88-8827-4E0CEE0F89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1075" y="675511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4">
              <a:extLst>
                <a:ext uri="{FF2B5EF4-FFF2-40B4-BE49-F238E27FC236}">
                  <a16:creationId xmlns:a16="http://schemas.microsoft.com/office/drawing/2014/main" id="{1FAAF332-A44A-4490-B3D5-C08328C0E12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3283" y="636585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id="{7D29650C-496E-4882-9749-415EC2CCC00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36517" y="642473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id="{DDD1A7EA-39FE-47B0-8505-57A0E91469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48889" y="665577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84">
              <a:extLst>
                <a:ext uri="{FF2B5EF4-FFF2-40B4-BE49-F238E27FC236}">
                  <a16:creationId xmlns:a16="http://schemas.microsoft.com/office/drawing/2014/main" id="{EFF0D14F-FF0B-41AF-9080-50F59D56FA6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8007" y="622014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id="{396313AB-0B22-418D-B768-7BB90538F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28155" y="59963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106">
              <a:extLst>
                <a:ext uri="{FF2B5EF4-FFF2-40B4-BE49-F238E27FC236}">
                  <a16:creationId xmlns:a16="http://schemas.microsoft.com/office/drawing/2014/main" id="{29F8BD49-86F1-408C-9D2B-850E8B4B3B3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70443" y="639203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110">
              <a:extLst>
                <a:ext uri="{FF2B5EF4-FFF2-40B4-BE49-F238E27FC236}">
                  <a16:creationId xmlns:a16="http://schemas.microsoft.com/office/drawing/2014/main" id="{E905B7D8-20B6-4194-8DD1-2C987921DC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3167" y="616975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id="{15E264E2-245B-4B2A-AB0A-61537E047E5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47620" y="67395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FACB600D-B7F5-42C2-AD7C-DD51482AC4C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4683" y="597571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43">
              <a:extLst>
                <a:ext uri="{FF2B5EF4-FFF2-40B4-BE49-F238E27FC236}">
                  <a16:creationId xmlns:a16="http://schemas.microsoft.com/office/drawing/2014/main" id="{A923DF35-0D63-4A5B-9E9D-E85D92A46C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3019" y="37542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51">
              <a:extLst>
                <a:ext uri="{FF2B5EF4-FFF2-40B4-BE49-F238E27FC236}">
                  <a16:creationId xmlns:a16="http://schemas.microsoft.com/office/drawing/2014/main" id="{52B35092-33EE-49D5-9D17-4F190D3E19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577" y="23465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758838A-5F8A-447B-A253-F9E12B28B49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474" y="78685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54">
              <a:extLst>
                <a:ext uri="{FF2B5EF4-FFF2-40B4-BE49-F238E27FC236}">
                  <a16:creationId xmlns:a16="http://schemas.microsoft.com/office/drawing/2014/main" id="{22C2DAD4-08F9-4FE8-BDF0-9DA32898E5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88672" y="61530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78">
              <a:extLst>
                <a:ext uri="{FF2B5EF4-FFF2-40B4-BE49-F238E27FC236}">
                  <a16:creationId xmlns:a16="http://schemas.microsoft.com/office/drawing/2014/main" id="{56D8B5DC-7BD3-45DE-88D7-316A68320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223" y="27277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79">
              <a:extLst>
                <a:ext uri="{FF2B5EF4-FFF2-40B4-BE49-F238E27FC236}">
                  <a16:creationId xmlns:a16="http://schemas.microsoft.com/office/drawing/2014/main" id="{FCCE1C23-AD34-45EB-A31E-331548CC696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595" y="503821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80">
              <a:extLst>
                <a:ext uri="{FF2B5EF4-FFF2-40B4-BE49-F238E27FC236}">
                  <a16:creationId xmlns:a16="http://schemas.microsoft.com/office/drawing/2014/main" id="{30EDC959-D7E6-4EA5-BDC2-66EE5BE27A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253" y="72371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id="{D6C84B8C-D654-4F7A-96B5-5038264150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713" y="68190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06">
              <a:extLst>
                <a:ext uri="{FF2B5EF4-FFF2-40B4-BE49-F238E27FC236}">
                  <a16:creationId xmlns:a16="http://schemas.microsoft.com/office/drawing/2014/main" id="{E828EB60-3C78-40E7-BF81-235AD44AE3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5733" y="21675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08">
              <a:extLst>
                <a:ext uri="{FF2B5EF4-FFF2-40B4-BE49-F238E27FC236}">
                  <a16:creationId xmlns:a16="http://schemas.microsoft.com/office/drawing/2014/main" id="{9D033212-301B-4120-98C3-596553C45C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2450" y="689006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id="{31E4CC95-B08B-4C02-9E5F-B4F43FDC9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23457" y="-310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12">
              <a:extLst>
                <a:ext uri="{FF2B5EF4-FFF2-40B4-BE49-F238E27FC236}">
                  <a16:creationId xmlns:a16="http://schemas.microsoft.com/office/drawing/2014/main" id="{4C2C0203-07C8-4EE3-90BB-CD6A1C9CA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98029" y="54210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30">
              <a:extLst>
                <a:ext uri="{FF2B5EF4-FFF2-40B4-BE49-F238E27FC236}">
                  <a16:creationId xmlns:a16="http://schemas.microsoft.com/office/drawing/2014/main" id="{DFEB4FE3-2B1E-44A3-81FD-9873492928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678" y="6144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31">
              <a:extLst>
                <a:ext uri="{FF2B5EF4-FFF2-40B4-BE49-F238E27FC236}">
                  <a16:creationId xmlns:a16="http://schemas.microsoft.com/office/drawing/2014/main" id="{F84CC057-39D0-4021-B212-53FA00098D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496" y="616427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135">
              <a:extLst>
                <a:ext uri="{FF2B5EF4-FFF2-40B4-BE49-F238E27FC236}">
                  <a16:creationId xmlns:a16="http://schemas.microsoft.com/office/drawing/2014/main" id="{1D3D9D9D-5B4E-4FF2-A64B-ABE29CCBC4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6567" y="4001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10">
              <a:extLst>
                <a:ext uri="{FF2B5EF4-FFF2-40B4-BE49-F238E27FC236}">
                  <a16:creationId xmlns:a16="http://schemas.microsoft.com/office/drawing/2014/main" id="{6FEE2AFE-1B9C-4A14-B35D-0A91ED28F2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6243" y="2767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328632DD-1008-4511-9BB8-1C7E2582A6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0173" y="54187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id="{63D7639A-14A9-4190-AA28-2594F5F26C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3587" y="28512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1A0F16E2-B5E7-45FB-A095-AF112D7D44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296325" y="655973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571E5330-26B5-45BB-8D00-E4293F8E8C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1294" y="78683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id="{4E549E44-82DA-4862-95C8-5BC25725EA7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1328" y="102815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43">
              <a:extLst>
                <a:ext uri="{FF2B5EF4-FFF2-40B4-BE49-F238E27FC236}">
                  <a16:creationId xmlns:a16="http://schemas.microsoft.com/office/drawing/2014/main" id="{676FF224-5BE9-4308-A6E1-B1307FA352D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5320" y="73604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C390E70-A0F3-4A2C-8F3F-A436BF2DEE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65294" y="32603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FF5E5E1-9E52-421B-AC76-9CA325EBFD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2222" y="48965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4" name="Freeform 59">
              <a:extLst>
                <a:ext uri="{FF2B5EF4-FFF2-40B4-BE49-F238E27FC236}">
                  <a16:creationId xmlns:a16="http://schemas.microsoft.com/office/drawing/2014/main" id="{92AA603D-12DF-493A-9795-39725022EE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6208" y="9460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5" name="Freeform 78">
              <a:extLst>
                <a:ext uri="{FF2B5EF4-FFF2-40B4-BE49-F238E27FC236}">
                  <a16:creationId xmlns:a16="http://schemas.microsoft.com/office/drawing/2014/main" id="{B9E7C6D4-CC9F-4A8A-8338-19D50229F92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02600" y="59647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6" name="Freeform 79">
              <a:extLst>
                <a:ext uri="{FF2B5EF4-FFF2-40B4-BE49-F238E27FC236}">
                  <a16:creationId xmlns:a16="http://schemas.microsoft.com/office/drawing/2014/main" id="{2D404E98-05BD-47CA-8F6E-7830965F48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4972" y="82751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7" name="Freeform 84">
              <a:extLst>
                <a:ext uri="{FF2B5EF4-FFF2-40B4-BE49-F238E27FC236}">
                  <a16:creationId xmlns:a16="http://schemas.microsoft.com/office/drawing/2014/main" id="{EE87CFD3-222E-4934-9567-3DDFFA8B67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84090" y="39188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8" name="Freeform 86">
              <a:extLst>
                <a:ext uri="{FF2B5EF4-FFF2-40B4-BE49-F238E27FC236}">
                  <a16:creationId xmlns:a16="http://schemas.microsoft.com/office/drawing/2014/main" id="{B3A655D4-0794-42E6-8E43-8CD55630D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94059" y="4587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id="{2BCE7BBA-61E6-4A4D-A13C-7E0D3E661B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29758" y="46449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0" name="Freeform 110">
              <a:extLst>
                <a:ext uri="{FF2B5EF4-FFF2-40B4-BE49-F238E27FC236}">
                  <a16:creationId xmlns:a16="http://schemas.microsoft.com/office/drawing/2014/main" id="{ABFA4471-3C12-4011-A04F-FCDC9B5ACF1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07482" y="21666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1" name="Freeform 112">
              <a:extLst>
                <a:ext uri="{FF2B5EF4-FFF2-40B4-BE49-F238E27FC236}">
                  <a16:creationId xmlns:a16="http://schemas.microsoft.com/office/drawing/2014/main" id="{6FE489E8-9C23-4407-8B4C-81F7C667D4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8184" y="78550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7D93A557-3338-4C63-A9D1-591FC842F7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9874" y="325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DC1945B8-11F3-460E-8E0F-862E2B9DEC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9848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6CF9328-7A58-47E0-8DC4-059E90A5B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36976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3" name="Picture Placeholder 73">
            <a:extLst>
              <a:ext uri="{FF2B5EF4-FFF2-40B4-BE49-F238E27FC236}">
                <a16:creationId xmlns:a16="http://schemas.microsoft.com/office/drawing/2014/main" id="{4F403E87-409F-410C-9D8E-F7577B04175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69848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6" name="Picture Placeholder 73">
            <a:extLst>
              <a:ext uri="{FF2B5EF4-FFF2-40B4-BE49-F238E27FC236}">
                <a16:creationId xmlns:a16="http://schemas.microsoft.com/office/drawing/2014/main" id="{FBABADAD-8485-47A0-90E4-10A101B1F8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36976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4B357-B97B-4266-863F-4414C38DC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B1CBAE94-142D-437D-93CC-2DA9963C18C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8" name="Slide Number Placeholder 77">
            <a:extLst>
              <a:ext uri="{FF2B5EF4-FFF2-40B4-BE49-F238E27FC236}">
                <a16:creationId xmlns:a16="http://schemas.microsoft.com/office/drawing/2014/main" id="{569D246F-8CDC-40E3-A7F3-6DD1C291500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3239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5390E594-89AC-4A3E-B14B-E49305494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6A543B-B33F-473E-B5D2-69AF37FA5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6800" y="869271"/>
            <a:ext cx="8491942" cy="511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7071AF5-478D-4D19-82EE-0952FB967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105189" y="-13857"/>
            <a:ext cx="1554888" cy="6859377"/>
            <a:chOff x="10105189" y="-13857"/>
            <a:chExt cx="1554888" cy="6859377"/>
          </a:xfrm>
        </p:grpSpPr>
        <p:sp>
          <p:nvSpPr>
            <p:cNvPr id="10" name="Freeform 43">
              <a:extLst>
                <a:ext uri="{FF2B5EF4-FFF2-40B4-BE49-F238E27FC236}">
                  <a16:creationId xmlns:a16="http://schemas.microsoft.com/office/drawing/2014/main" id="{9F8140D4-A29A-47B2-B95B-B57E0DB39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4646" y="6343529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" name="Freeform 51">
              <a:extLst>
                <a:ext uri="{FF2B5EF4-FFF2-40B4-BE49-F238E27FC236}">
                  <a16:creationId xmlns:a16="http://schemas.microsoft.com/office/drawing/2014/main" id="{07E7A5C9-6145-424E-BA44-89D4BFA49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7615" y="649794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" name="Freeform 52">
              <a:extLst>
                <a:ext uri="{FF2B5EF4-FFF2-40B4-BE49-F238E27FC236}">
                  <a16:creationId xmlns:a16="http://schemas.microsoft.com/office/drawing/2014/main" id="{F859C823-4B4D-465B-824D-40A05C9AC01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4620" y="5945466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" name="Freeform 53">
              <a:extLst>
                <a:ext uri="{FF2B5EF4-FFF2-40B4-BE49-F238E27FC236}">
                  <a16:creationId xmlns:a16="http://schemas.microsoft.com/office/drawing/2014/main" id="{9F9C6ACA-0388-4910-92CB-4BF86AB45F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56696" y="670403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54">
              <a:extLst>
                <a:ext uri="{FF2B5EF4-FFF2-40B4-BE49-F238E27FC236}">
                  <a16:creationId xmlns:a16="http://schemas.microsoft.com/office/drawing/2014/main" id="{13DBF55E-4316-4130-8509-000A758489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31548" y="6097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id="{0A049835-3F68-4F0C-B0F2-8073CEA101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1926" y="620395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id="{17119157-3B0F-4A1B-8616-A940A142399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4298" y="643500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id="{B1CF3294-0C09-4E1B-B764-689B4EE664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8957" y="667279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84">
              <a:extLst>
                <a:ext uri="{FF2B5EF4-FFF2-40B4-BE49-F238E27FC236}">
                  <a16:creationId xmlns:a16="http://schemas.microsoft.com/office/drawing/2014/main" id="{AD859E92-38FE-4FFF-8965-BED8759939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3416" y="599937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id="{DF0403F2-C7FD-44AD-B416-E0BA169BE86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9084" y="613174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2A626C18-2159-4B04-9895-535E35EC6E5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6755" y="6681825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id="{7296D04E-D909-493D-9199-6CA9ED5B22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7510" y="639299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0">
              <a:extLst>
                <a:ext uri="{FF2B5EF4-FFF2-40B4-BE49-F238E27FC236}">
                  <a16:creationId xmlns:a16="http://schemas.microsoft.com/office/drawing/2014/main" id="{394F5747-D8F6-44B2-9AC8-9864187DC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885" y="6069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1">
              <a:extLst>
                <a:ext uri="{FF2B5EF4-FFF2-40B4-BE49-F238E27FC236}">
                  <a16:creationId xmlns:a16="http://schemas.microsoft.com/office/drawing/2014/main" id="{FE2CCD5C-CFB1-4010-A228-2D859FAC87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65559" y="654078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35">
              <a:extLst>
                <a:ext uri="{FF2B5EF4-FFF2-40B4-BE49-F238E27FC236}">
                  <a16:creationId xmlns:a16="http://schemas.microsoft.com/office/drawing/2014/main" id="{BEF9457E-9151-4FA8-ADC4-4AAE6D21C70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2898" y="6311126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41">
              <a:extLst>
                <a:ext uri="{FF2B5EF4-FFF2-40B4-BE49-F238E27FC236}">
                  <a16:creationId xmlns:a16="http://schemas.microsoft.com/office/drawing/2014/main" id="{561C3C12-8E03-4A05-98BD-4C3AD5488F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26608" y="666707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D2D5AFD6-D471-4AC9-99D6-97D0DCF3F63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62341" y="6394037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E6785A63-6A81-4104-BD99-97943831FC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41934" y="612486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E7258CDB-C3A6-43C7-A852-BDD055C771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462" y="6639005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D7DBBC3B-CB15-497C-BE0E-6486992A13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7488" y="658821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FF2BF67E-1A36-4EAD-AB19-D01498E26A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50457" y="67426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id="{6E72A3EF-D427-45D1-B3B0-F59B554EA3D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7462" y="6178198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54">
              <a:extLst>
                <a:ext uri="{FF2B5EF4-FFF2-40B4-BE49-F238E27FC236}">
                  <a16:creationId xmlns:a16="http://schemas.microsoft.com/office/drawing/2014/main" id="{39D3ED2E-1D96-4E26-B6AF-5AF3CC27B6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24390" y="6341826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id="{6F013E1C-5D56-47F7-8C38-D84C78FFF0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095" y="599386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43">
              <a:extLst>
                <a:ext uri="{FF2B5EF4-FFF2-40B4-BE49-F238E27FC236}">
                  <a16:creationId xmlns:a16="http://schemas.microsoft.com/office/drawing/2014/main" id="{A63B31AB-8A80-4C48-BF41-BBFED58DA0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7414" y="47037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51">
              <a:extLst>
                <a:ext uri="{FF2B5EF4-FFF2-40B4-BE49-F238E27FC236}">
                  <a16:creationId xmlns:a16="http://schemas.microsoft.com/office/drawing/2014/main" id="{F2303979-CD15-4C6D-BAFC-9CD8DAB950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3840" y="6673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52">
              <a:extLst>
                <a:ext uri="{FF2B5EF4-FFF2-40B4-BE49-F238E27FC236}">
                  <a16:creationId xmlns:a16="http://schemas.microsoft.com/office/drawing/2014/main" id="{B2B55E86-B889-4D61-9888-DE924D0419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7388" y="6036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53">
              <a:extLst>
                <a:ext uri="{FF2B5EF4-FFF2-40B4-BE49-F238E27FC236}">
                  <a16:creationId xmlns:a16="http://schemas.microsoft.com/office/drawing/2014/main" id="{C253DC5C-644E-416C-B057-F196C74F0D9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8469" y="86356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54">
              <a:extLst>
                <a:ext uri="{FF2B5EF4-FFF2-40B4-BE49-F238E27FC236}">
                  <a16:creationId xmlns:a16="http://schemas.microsoft.com/office/drawing/2014/main" id="{E4DC6E6B-5667-4918-9478-4E83A4F9C82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4316" y="22398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id="{06A8BF47-1C87-4FEC-92CA-FEEC55833C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8114" y="33080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id="{9874260D-C6F8-40EB-B706-13291A1B30B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0486" y="56184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80">
              <a:extLst>
                <a:ext uri="{FF2B5EF4-FFF2-40B4-BE49-F238E27FC236}">
                  <a16:creationId xmlns:a16="http://schemas.microsoft.com/office/drawing/2014/main" id="{550496D6-2C45-4A43-8DF0-0B5E45680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5145" y="72195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84">
              <a:extLst>
                <a:ext uri="{FF2B5EF4-FFF2-40B4-BE49-F238E27FC236}">
                  <a16:creationId xmlns:a16="http://schemas.microsoft.com/office/drawing/2014/main" id="{EFE36D66-1CEA-45B9-98E5-9F3A1859D0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9604" y="12621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106">
              <a:extLst>
                <a:ext uri="{FF2B5EF4-FFF2-40B4-BE49-F238E27FC236}">
                  <a16:creationId xmlns:a16="http://schemas.microsoft.com/office/drawing/2014/main" id="{4A213AD7-05AF-4C95-B9B2-C1AA559ED7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5272" y="240659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108">
              <a:extLst>
                <a:ext uri="{FF2B5EF4-FFF2-40B4-BE49-F238E27FC236}">
                  <a16:creationId xmlns:a16="http://schemas.microsoft.com/office/drawing/2014/main" id="{6C1E728A-3C2B-40E2-91CD-79AF91196A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2943" y="80867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110">
              <a:extLst>
                <a:ext uri="{FF2B5EF4-FFF2-40B4-BE49-F238E27FC236}">
                  <a16:creationId xmlns:a16="http://schemas.microsoft.com/office/drawing/2014/main" id="{22928ABB-57A8-4A66-AD5E-634886342B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2996" y="-7175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112">
              <a:extLst>
                <a:ext uri="{FF2B5EF4-FFF2-40B4-BE49-F238E27FC236}">
                  <a16:creationId xmlns:a16="http://schemas.microsoft.com/office/drawing/2014/main" id="{C966BF91-EDAC-4C69-A029-99AA544866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93698" y="51983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130">
              <a:extLst>
                <a:ext uri="{FF2B5EF4-FFF2-40B4-BE49-F238E27FC236}">
                  <a16:creationId xmlns:a16="http://schemas.microsoft.com/office/drawing/2014/main" id="{23601912-1BF2-4BC0-A252-29528671B5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7929" y="112644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31">
              <a:extLst>
                <a:ext uri="{FF2B5EF4-FFF2-40B4-BE49-F238E27FC236}">
                  <a16:creationId xmlns:a16="http://schemas.microsoft.com/office/drawing/2014/main" id="{AAD5EAAE-89BA-4D32-8640-977EF3D10B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747" y="66763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35">
              <a:extLst>
                <a:ext uri="{FF2B5EF4-FFF2-40B4-BE49-F238E27FC236}">
                  <a16:creationId xmlns:a16="http://schemas.microsoft.com/office/drawing/2014/main" id="{9CDF0FC6-A428-47C5-BDD6-22DF5EBD520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9086" y="43797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41">
              <a:extLst>
                <a:ext uri="{FF2B5EF4-FFF2-40B4-BE49-F238E27FC236}">
                  <a16:creationId xmlns:a16="http://schemas.microsoft.com/office/drawing/2014/main" id="{325BB5CF-624F-44D9-ACD6-72125469B6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87436" y="840570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id="{C4ABCC3A-26DC-4480-9CEE-2A763AA9D2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4494" y="5158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0352700C-F9FE-4C2D-B23C-096237282F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8424" y="56577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2ED504E5-9AF0-4036-B0BB-99FF2326084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31838" y="30903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986B0724-79F4-4CBA-BC58-EC447C9FBA6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3668" y="855426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8D5E705F-EB17-4D40-B7DA-0F54095097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545" y="81074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30">
              <a:extLst>
                <a:ext uri="{FF2B5EF4-FFF2-40B4-BE49-F238E27FC236}">
                  <a16:creationId xmlns:a16="http://schemas.microsoft.com/office/drawing/2014/main" id="{FF1444DD-54A9-42B9-8024-D1B7DEA3974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9579" y="105206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id="{FBD34575-F789-4BA8-915B-32F913ED36E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3571" y="759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51">
              <a:extLst>
                <a:ext uri="{FF2B5EF4-FFF2-40B4-BE49-F238E27FC236}">
                  <a16:creationId xmlns:a16="http://schemas.microsoft.com/office/drawing/2014/main" id="{2CEFBA56-2208-4F00-BF8E-9EF70BE8C7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6540" y="91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id="{67849914-3894-4BA1-85D3-305DE5E2AFB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3545" y="34993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3DE89564-D336-4D56-A86E-4A2FB2F4FB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0473" y="51356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B569DA39-9CEB-41AE-A539-7B18FEE738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4459" y="118508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71F74030-69CF-4EAB-9EC5-82FC12709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1170432"/>
            <a:ext cx="7379208" cy="103327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65" name="Footer Placeholder 64">
            <a:extLst>
              <a:ext uri="{FF2B5EF4-FFF2-40B4-BE49-F238E27FC236}">
                <a16:creationId xmlns:a16="http://schemas.microsoft.com/office/drawing/2014/main" id="{1E4324C4-02DD-45CF-A0CC-6BC85688523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4DDF01-7F76-4E40-86D9-0A50259A6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00" y="2431099"/>
            <a:ext cx="7263653" cy="3055301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id="{FCDC1764-DEC9-4035-A2C5-0C09508B3DE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6336" y="877824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9" name="Picture Placeholder 67">
            <a:extLst>
              <a:ext uri="{FF2B5EF4-FFF2-40B4-BE49-F238E27FC236}">
                <a16:creationId xmlns:a16="http://schemas.microsoft.com/office/drawing/2014/main" id="{A2E558D0-CC16-4BD9-A3FE-1961704A5B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46336" y="258775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0" name="Picture Placeholder 67">
            <a:extLst>
              <a:ext uri="{FF2B5EF4-FFF2-40B4-BE49-F238E27FC236}">
                <a16:creationId xmlns:a16="http://schemas.microsoft.com/office/drawing/2014/main" id="{E11518C0-04A6-4D92-93DB-92B17FC3AE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6336" y="427939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4" name="Date Placeholder 63">
            <a:extLst>
              <a:ext uri="{FF2B5EF4-FFF2-40B4-BE49-F238E27FC236}">
                <a16:creationId xmlns:a16="http://schemas.microsoft.com/office/drawing/2014/main" id="{F8ECD487-3BB5-4CD7-ACBE-C3B1BC1E3CB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7" name="Slide Number Placeholder 66">
            <a:extLst>
              <a:ext uri="{FF2B5EF4-FFF2-40B4-BE49-F238E27FC236}">
                <a16:creationId xmlns:a16="http://schemas.microsoft.com/office/drawing/2014/main" id="{D5F488D4-536C-4055-B918-2653E532AB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1231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3A0422-A670-4040-98AE-4D1B7C96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8980" y="4519947"/>
            <a:ext cx="12208582" cy="23356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0" name="Title 109">
            <a:extLst>
              <a:ext uri="{FF2B5EF4-FFF2-40B4-BE49-F238E27FC236}">
                <a16:creationId xmlns:a16="http://schemas.microsoft.com/office/drawing/2014/main" id="{045DFF27-9F42-4923-B93C-EFA3F265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1D000A06-6386-433E-8A60-8E2EFF7CF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983" y="5945844"/>
            <a:ext cx="6396471" cy="509627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sz="1200" noProof="0"/>
              <a:t>Click to edit Master subtitle style</a:t>
            </a:r>
            <a:endParaRPr lang="en-GB" sz="1200" noProof="0"/>
          </a:p>
        </p:txBody>
      </p:sp>
      <p:sp>
        <p:nvSpPr>
          <p:cNvPr id="111" name="Picture Placeholder 110">
            <a:extLst>
              <a:ext uri="{FF2B5EF4-FFF2-40B4-BE49-F238E27FC236}">
                <a16:creationId xmlns:a16="http://schemas.microsoft.com/office/drawing/2014/main" id="{178EE221-77B8-41FB-B374-344A7EA0FD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352" y="8"/>
            <a:ext cx="12200723" cy="4502143"/>
          </a:xfrm>
          <a:custGeom>
            <a:avLst/>
            <a:gdLst>
              <a:gd name="connsiteX0" fmla="*/ 8875203 w 12200723"/>
              <a:gd name="connsiteY0" fmla="*/ 4400923 h 4502143"/>
              <a:gd name="connsiteX1" fmla="*/ 8828070 w 12200723"/>
              <a:gd name="connsiteY1" fmla="*/ 4409968 h 4502143"/>
              <a:gd name="connsiteX2" fmla="*/ 8864137 w 12200723"/>
              <a:gd name="connsiteY2" fmla="*/ 4458463 h 4502143"/>
              <a:gd name="connsiteX3" fmla="*/ 8875203 w 12200723"/>
              <a:gd name="connsiteY3" fmla="*/ 4400923 h 4502143"/>
              <a:gd name="connsiteX4" fmla="*/ 11795738 w 12200723"/>
              <a:gd name="connsiteY4" fmla="*/ 4399338 h 4502143"/>
              <a:gd name="connsiteX5" fmla="*/ 11750375 w 12200723"/>
              <a:gd name="connsiteY5" fmla="*/ 4405203 h 4502143"/>
              <a:gd name="connsiteX6" fmla="*/ 11792973 w 12200723"/>
              <a:gd name="connsiteY6" fmla="*/ 4465747 h 4502143"/>
              <a:gd name="connsiteX7" fmla="*/ 11795738 w 12200723"/>
              <a:gd name="connsiteY7" fmla="*/ 4399338 h 4502143"/>
              <a:gd name="connsiteX8" fmla="*/ 8107154 w 12200723"/>
              <a:gd name="connsiteY8" fmla="*/ 4396155 h 4502143"/>
              <a:gd name="connsiteX9" fmla="*/ 8099300 w 12200723"/>
              <a:gd name="connsiteY9" fmla="*/ 4463696 h 4502143"/>
              <a:gd name="connsiteX10" fmla="*/ 8145294 w 12200723"/>
              <a:gd name="connsiteY10" fmla="*/ 4400658 h 4502143"/>
              <a:gd name="connsiteX11" fmla="*/ 8107154 w 12200723"/>
              <a:gd name="connsiteY11" fmla="*/ 4396155 h 4502143"/>
              <a:gd name="connsiteX12" fmla="*/ 9086273 w 12200723"/>
              <a:gd name="connsiteY12" fmla="*/ 4388622 h 4502143"/>
              <a:gd name="connsiteX13" fmla="*/ 9106038 w 12200723"/>
              <a:gd name="connsiteY13" fmla="*/ 4463697 h 4502143"/>
              <a:gd name="connsiteX14" fmla="*/ 9086273 w 12200723"/>
              <a:gd name="connsiteY14" fmla="*/ 4388622 h 4502143"/>
              <a:gd name="connsiteX15" fmla="*/ 12052198 w 12200723"/>
              <a:gd name="connsiteY15" fmla="*/ 4383746 h 4502143"/>
              <a:gd name="connsiteX16" fmla="*/ 12055477 w 12200723"/>
              <a:gd name="connsiteY16" fmla="*/ 4453108 h 4502143"/>
              <a:gd name="connsiteX17" fmla="*/ 12052198 w 12200723"/>
              <a:gd name="connsiteY17" fmla="*/ 4383746 h 4502143"/>
              <a:gd name="connsiteX18" fmla="*/ 8337025 w 12200723"/>
              <a:gd name="connsiteY18" fmla="*/ 4375005 h 4502143"/>
              <a:gd name="connsiteX19" fmla="*/ 8289790 w 12200723"/>
              <a:gd name="connsiteY19" fmla="*/ 4379586 h 4502143"/>
              <a:gd name="connsiteX20" fmla="*/ 8332415 w 12200723"/>
              <a:gd name="connsiteY20" fmla="*/ 4440032 h 4502143"/>
              <a:gd name="connsiteX21" fmla="*/ 8337025 w 12200723"/>
              <a:gd name="connsiteY21" fmla="*/ 4375005 h 4502143"/>
              <a:gd name="connsiteX22" fmla="*/ 10891030 w 12200723"/>
              <a:gd name="connsiteY22" fmla="*/ 4373016 h 4502143"/>
              <a:gd name="connsiteX23" fmla="*/ 10897035 w 12200723"/>
              <a:gd name="connsiteY23" fmla="*/ 4436768 h 4502143"/>
              <a:gd name="connsiteX24" fmla="*/ 10936459 w 12200723"/>
              <a:gd name="connsiteY24" fmla="*/ 4376322 h 4502143"/>
              <a:gd name="connsiteX25" fmla="*/ 10891030 w 12200723"/>
              <a:gd name="connsiteY25" fmla="*/ 4373016 h 4502143"/>
              <a:gd name="connsiteX26" fmla="*/ 7408256 w 12200723"/>
              <a:gd name="connsiteY26" fmla="*/ 4371275 h 4502143"/>
              <a:gd name="connsiteX27" fmla="*/ 7403409 w 12200723"/>
              <a:gd name="connsiteY27" fmla="*/ 4442719 h 4502143"/>
              <a:gd name="connsiteX28" fmla="*/ 7423106 w 12200723"/>
              <a:gd name="connsiteY28" fmla="*/ 4379213 h 4502143"/>
              <a:gd name="connsiteX29" fmla="*/ 7408256 w 12200723"/>
              <a:gd name="connsiteY29" fmla="*/ 4371275 h 4502143"/>
              <a:gd name="connsiteX30" fmla="*/ 10162610 w 12200723"/>
              <a:gd name="connsiteY30" fmla="*/ 4371154 h 4502143"/>
              <a:gd name="connsiteX31" fmla="*/ 10116189 w 12200723"/>
              <a:gd name="connsiteY31" fmla="*/ 4382093 h 4502143"/>
              <a:gd name="connsiteX32" fmla="*/ 10162148 w 12200723"/>
              <a:gd name="connsiteY32" fmla="*/ 4445743 h 4502143"/>
              <a:gd name="connsiteX33" fmla="*/ 10162610 w 12200723"/>
              <a:gd name="connsiteY33" fmla="*/ 4371154 h 4502143"/>
              <a:gd name="connsiteX34" fmla="*/ 8574782 w 12200723"/>
              <a:gd name="connsiteY34" fmla="*/ 4370669 h 4502143"/>
              <a:gd name="connsiteX35" fmla="*/ 8574782 w 12200723"/>
              <a:gd name="connsiteY35" fmla="*/ 4440031 h 4502143"/>
              <a:gd name="connsiteX36" fmla="*/ 8574782 w 12200723"/>
              <a:gd name="connsiteY36" fmla="*/ 4370669 h 4502143"/>
              <a:gd name="connsiteX37" fmla="*/ 10389159 w 12200723"/>
              <a:gd name="connsiteY37" fmla="*/ 4369434 h 4502143"/>
              <a:gd name="connsiteX38" fmla="*/ 10359015 w 12200723"/>
              <a:gd name="connsiteY38" fmla="*/ 4406677 h 4502143"/>
              <a:gd name="connsiteX39" fmla="*/ 10414970 w 12200723"/>
              <a:gd name="connsiteY39" fmla="*/ 4440113 h 4502143"/>
              <a:gd name="connsiteX40" fmla="*/ 10389159 w 12200723"/>
              <a:gd name="connsiteY40" fmla="*/ 4369434 h 4502143"/>
              <a:gd name="connsiteX41" fmla="*/ 9885238 w 12200723"/>
              <a:gd name="connsiteY41" fmla="*/ 4369406 h 4502143"/>
              <a:gd name="connsiteX42" fmla="*/ 9891205 w 12200723"/>
              <a:gd name="connsiteY42" fmla="*/ 4431055 h 4502143"/>
              <a:gd name="connsiteX43" fmla="*/ 9930369 w 12200723"/>
              <a:gd name="connsiteY43" fmla="*/ 4373212 h 4502143"/>
              <a:gd name="connsiteX44" fmla="*/ 9885238 w 12200723"/>
              <a:gd name="connsiteY44" fmla="*/ 4369406 h 4502143"/>
              <a:gd name="connsiteX45" fmla="*/ 7856703 w 12200723"/>
              <a:gd name="connsiteY45" fmla="*/ 4366570 h 4502143"/>
              <a:gd name="connsiteX46" fmla="*/ 7816847 w 12200723"/>
              <a:gd name="connsiteY46" fmla="*/ 4382502 h 4502143"/>
              <a:gd name="connsiteX47" fmla="*/ 7856241 w 12200723"/>
              <a:gd name="connsiteY47" fmla="*/ 4428021 h 4502143"/>
              <a:gd name="connsiteX48" fmla="*/ 7856703 w 12200723"/>
              <a:gd name="connsiteY48" fmla="*/ 4366570 h 4502143"/>
              <a:gd name="connsiteX49" fmla="*/ 11577047 w 12200723"/>
              <a:gd name="connsiteY49" fmla="*/ 4363032 h 4502143"/>
              <a:gd name="connsiteX50" fmla="*/ 11580326 w 12200723"/>
              <a:gd name="connsiteY50" fmla="*/ 4432394 h 4502143"/>
              <a:gd name="connsiteX51" fmla="*/ 11577047 w 12200723"/>
              <a:gd name="connsiteY51" fmla="*/ 4363032 h 4502143"/>
              <a:gd name="connsiteX52" fmla="*/ 9395893 w 12200723"/>
              <a:gd name="connsiteY52" fmla="*/ 4361507 h 4502143"/>
              <a:gd name="connsiteX53" fmla="*/ 9348760 w 12200723"/>
              <a:gd name="connsiteY53" fmla="*/ 4370552 h 4502143"/>
              <a:gd name="connsiteX54" fmla="*/ 9384827 w 12200723"/>
              <a:gd name="connsiteY54" fmla="*/ 4419047 h 4502143"/>
              <a:gd name="connsiteX55" fmla="*/ 9395893 w 12200723"/>
              <a:gd name="connsiteY55" fmla="*/ 4361507 h 4502143"/>
              <a:gd name="connsiteX56" fmla="*/ 10651285 w 12200723"/>
              <a:gd name="connsiteY56" fmla="*/ 4360878 h 4502143"/>
              <a:gd name="connsiteX57" fmla="*/ 10657847 w 12200723"/>
              <a:gd name="connsiteY57" fmla="*/ 4439459 h 4502143"/>
              <a:gd name="connsiteX58" fmla="*/ 10651285 w 12200723"/>
              <a:gd name="connsiteY58" fmla="*/ 4360878 h 4502143"/>
              <a:gd name="connsiteX59" fmla="*/ 5778469 w 12200723"/>
              <a:gd name="connsiteY59" fmla="*/ 4360810 h 4502143"/>
              <a:gd name="connsiteX60" fmla="*/ 5758045 w 12200723"/>
              <a:gd name="connsiteY60" fmla="*/ 4368500 h 4502143"/>
              <a:gd name="connsiteX61" fmla="*/ 5731713 w 12200723"/>
              <a:gd name="connsiteY61" fmla="*/ 4380577 h 4502143"/>
              <a:gd name="connsiteX62" fmla="*/ 5777793 w 12200723"/>
              <a:gd name="connsiteY62" fmla="*/ 4425866 h 4502143"/>
              <a:gd name="connsiteX63" fmla="*/ 5778469 w 12200723"/>
              <a:gd name="connsiteY63" fmla="*/ 4360810 h 4502143"/>
              <a:gd name="connsiteX64" fmla="*/ 7200055 w 12200723"/>
              <a:gd name="connsiteY64" fmla="*/ 4355164 h 4502143"/>
              <a:gd name="connsiteX65" fmla="*/ 7190207 w 12200723"/>
              <a:gd name="connsiteY65" fmla="*/ 4433503 h 4502143"/>
              <a:gd name="connsiteX66" fmla="*/ 7200055 w 12200723"/>
              <a:gd name="connsiteY66" fmla="*/ 4355164 h 4502143"/>
              <a:gd name="connsiteX67" fmla="*/ 6553311 w 12200723"/>
              <a:gd name="connsiteY67" fmla="*/ 4351901 h 4502143"/>
              <a:gd name="connsiteX68" fmla="*/ 6540251 w 12200723"/>
              <a:gd name="connsiteY68" fmla="*/ 4430240 h 4502143"/>
              <a:gd name="connsiteX69" fmla="*/ 6553311 w 12200723"/>
              <a:gd name="connsiteY69" fmla="*/ 4351901 h 4502143"/>
              <a:gd name="connsiteX70" fmla="*/ 11151199 w 12200723"/>
              <a:gd name="connsiteY70" fmla="*/ 4345800 h 4502143"/>
              <a:gd name="connsiteX71" fmla="*/ 11154493 w 12200723"/>
              <a:gd name="connsiteY71" fmla="*/ 4418426 h 4502143"/>
              <a:gd name="connsiteX72" fmla="*/ 11151199 w 12200723"/>
              <a:gd name="connsiteY72" fmla="*/ 4345800 h 4502143"/>
              <a:gd name="connsiteX73" fmla="*/ 11365856 w 12200723"/>
              <a:gd name="connsiteY73" fmla="*/ 4344722 h 4502143"/>
              <a:gd name="connsiteX74" fmla="*/ 11330904 w 12200723"/>
              <a:gd name="connsiteY74" fmla="*/ 4413872 h 4502143"/>
              <a:gd name="connsiteX75" fmla="*/ 11399582 w 12200723"/>
              <a:gd name="connsiteY75" fmla="*/ 4359570 h 4502143"/>
              <a:gd name="connsiteX76" fmla="*/ 11365856 w 12200723"/>
              <a:gd name="connsiteY76" fmla="*/ 4344722 h 4502143"/>
              <a:gd name="connsiteX77" fmla="*/ 7620818 w 12200723"/>
              <a:gd name="connsiteY77" fmla="*/ 4344532 h 4502143"/>
              <a:gd name="connsiteX78" fmla="*/ 7577320 w 12200723"/>
              <a:gd name="connsiteY78" fmla="*/ 4358093 h 4502143"/>
              <a:gd name="connsiteX79" fmla="*/ 7613431 w 12200723"/>
              <a:gd name="connsiteY79" fmla="*/ 4415550 h 4502143"/>
              <a:gd name="connsiteX80" fmla="*/ 7620818 w 12200723"/>
              <a:gd name="connsiteY80" fmla="*/ 4344532 h 4502143"/>
              <a:gd name="connsiteX81" fmla="*/ 5978927 w 12200723"/>
              <a:gd name="connsiteY81" fmla="*/ 4343352 h 4502143"/>
              <a:gd name="connsiteX82" fmla="*/ 5969140 w 12200723"/>
              <a:gd name="connsiteY82" fmla="*/ 4418427 h 4502143"/>
              <a:gd name="connsiteX83" fmla="*/ 5978927 w 12200723"/>
              <a:gd name="connsiteY83" fmla="*/ 4343352 h 4502143"/>
              <a:gd name="connsiteX84" fmla="*/ 5328577 w 12200723"/>
              <a:gd name="connsiteY84" fmla="*/ 4341817 h 4502143"/>
              <a:gd name="connsiteX85" fmla="*/ 5331855 w 12200723"/>
              <a:gd name="connsiteY85" fmla="*/ 4411179 h 4502143"/>
              <a:gd name="connsiteX86" fmla="*/ 5328577 w 12200723"/>
              <a:gd name="connsiteY86" fmla="*/ 4341817 h 4502143"/>
              <a:gd name="connsiteX87" fmla="*/ 6156166 w 12200723"/>
              <a:gd name="connsiteY87" fmla="*/ 4341512 h 4502143"/>
              <a:gd name="connsiteX88" fmla="*/ 6112123 w 12200723"/>
              <a:gd name="connsiteY88" fmla="*/ 4353731 h 4502143"/>
              <a:gd name="connsiteX89" fmla="*/ 6151546 w 12200723"/>
              <a:gd name="connsiteY89" fmla="*/ 4410875 h 4502143"/>
              <a:gd name="connsiteX90" fmla="*/ 6156166 w 12200723"/>
              <a:gd name="connsiteY90" fmla="*/ 4341512 h 4502143"/>
              <a:gd name="connsiteX91" fmla="*/ 6727816 w 12200723"/>
              <a:gd name="connsiteY91" fmla="*/ 4340123 h 4502143"/>
              <a:gd name="connsiteX92" fmla="*/ 6701777 w 12200723"/>
              <a:gd name="connsiteY92" fmla="*/ 4346611 h 4502143"/>
              <a:gd name="connsiteX93" fmla="*/ 6744402 w 12200723"/>
              <a:gd name="connsiteY93" fmla="*/ 4407390 h 4502143"/>
              <a:gd name="connsiteX94" fmla="*/ 6727816 w 12200723"/>
              <a:gd name="connsiteY94" fmla="*/ 4340123 h 4502143"/>
              <a:gd name="connsiteX95" fmla="*/ 5107729 w 12200723"/>
              <a:gd name="connsiteY95" fmla="*/ 4338953 h 4502143"/>
              <a:gd name="connsiteX96" fmla="*/ 5062368 w 12200723"/>
              <a:gd name="connsiteY96" fmla="*/ 4344818 h 4502143"/>
              <a:gd name="connsiteX97" fmla="*/ 5104964 w 12200723"/>
              <a:gd name="connsiteY97" fmla="*/ 4405362 h 4502143"/>
              <a:gd name="connsiteX98" fmla="*/ 5107729 w 12200723"/>
              <a:gd name="connsiteY98" fmla="*/ 4338953 h 4502143"/>
              <a:gd name="connsiteX99" fmla="*/ 6338452 w 12200723"/>
              <a:gd name="connsiteY99" fmla="*/ 4338553 h 4502143"/>
              <a:gd name="connsiteX100" fmla="*/ 6341750 w 12200723"/>
              <a:gd name="connsiteY100" fmla="*/ 4420156 h 4502143"/>
              <a:gd name="connsiteX101" fmla="*/ 6338452 w 12200723"/>
              <a:gd name="connsiteY101" fmla="*/ 4338553 h 4502143"/>
              <a:gd name="connsiteX102" fmla="*/ 2193022 w 12200723"/>
              <a:gd name="connsiteY102" fmla="*/ 4337027 h 4502143"/>
              <a:gd name="connsiteX103" fmla="*/ 2145888 w 12200723"/>
              <a:gd name="connsiteY103" fmla="*/ 4346072 h 4502143"/>
              <a:gd name="connsiteX104" fmla="*/ 2181956 w 12200723"/>
              <a:gd name="connsiteY104" fmla="*/ 4394567 h 4502143"/>
              <a:gd name="connsiteX105" fmla="*/ 2193022 w 12200723"/>
              <a:gd name="connsiteY105" fmla="*/ 4337027 h 4502143"/>
              <a:gd name="connsiteX106" fmla="*/ 1419143 w 12200723"/>
              <a:gd name="connsiteY106" fmla="*/ 4335770 h 4502143"/>
              <a:gd name="connsiteX107" fmla="*/ 1411289 w 12200723"/>
              <a:gd name="connsiteY107" fmla="*/ 4403311 h 4502143"/>
              <a:gd name="connsiteX108" fmla="*/ 1457283 w 12200723"/>
              <a:gd name="connsiteY108" fmla="*/ 4340273 h 4502143"/>
              <a:gd name="connsiteX109" fmla="*/ 1419143 w 12200723"/>
              <a:gd name="connsiteY109" fmla="*/ 4335770 h 4502143"/>
              <a:gd name="connsiteX110" fmla="*/ 5548037 w 12200723"/>
              <a:gd name="connsiteY110" fmla="*/ 4335289 h 4502143"/>
              <a:gd name="connsiteX111" fmla="*/ 5534950 w 12200723"/>
              <a:gd name="connsiteY111" fmla="*/ 4414443 h 4502143"/>
              <a:gd name="connsiteX112" fmla="*/ 5548037 w 12200723"/>
              <a:gd name="connsiteY112" fmla="*/ 4335289 h 4502143"/>
              <a:gd name="connsiteX113" fmla="*/ 9624081 w 12200723"/>
              <a:gd name="connsiteY113" fmla="*/ 4333947 h 4502143"/>
              <a:gd name="connsiteX114" fmla="*/ 9643813 w 12200723"/>
              <a:gd name="connsiteY114" fmla="*/ 4412286 h 4502143"/>
              <a:gd name="connsiteX115" fmla="*/ 9624081 w 12200723"/>
              <a:gd name="connsiteY115" fmla="*/ 4333947 h 4502143"/>
              <a:gd name="connsiteX116" fmla="*/ 2398265 w 12200723"/>
              <a:gd name="connsiteY116" fmla="*/ 4328237 h 4502143"/>
              <a:gd name="connsiteX117" fmla="*/ 2418031 w 12200723"/>
              <a:gd name="connsiteY117" fmla="*/ 4403312 h 4502143"/>
              <a:gd name="connsiteX118" fmla="*/ 2398265 w 12200723"/>
              <a:gd name="connsiteY118" fmla="*/ 4328237 h 4502143"/>
              <a:gd name="connsiteX119" fmla="*/ 6961071 w 12200723"/>
              <a:gd name="connsiteY119" fmla="*/ 4325062 h 4502143"/>
              <a:gd name="connsiteX120" fmla="*/ 6977431 w 12200723"/>
              <a:gd name="connsiteY120" fmla="*/ 4391554 h 4502143"/>
              <a:gd name="connsiteX121" fmla="*/ 6961071 w 12200723"/>
              <a:gd name="connsiteY121" fmla="*/ 4325062 h 4502143"/>
              <a:gd name="connsiteX122" fmla="*/ 1649014 w 12200723"/>
              <a:gd name="connsiteY122" fmla="*/ 4314620 h 4502143"/>
              <a:gd name="connsiteX123" fmla="*/ 1601778 w 12200723"/>
              <a:gd name="connsiteY123" fmla="*/ 4319201 h 4502143"/>
              <a:gd name="connsiteX124" fmla="*/ 1644403 w 12200723"/>
              <a:gd name="connsiteY124" fmla="*/ 4379647 h 4502143"/>
              <a:gd name="connsiteX125" fmla="*/ 1649014 w 12200723"/>
              <a:gd name="connsiteY125" fmla="*/ 4314620 h 4502143"/>
              <a:gd name="connsiteX126" fmla="*/ 4203013 w 12200723"/>
              <a:gd name="connsiteY126" fmla="*/ 4312631 h 4502143"/>
              <a:gd name="connsiteX127" fmla="*/ 4209019 w 12200723"/>
              <a:gd name="connsiteY127" fmla="*/ 4376383 h 4502143"/>
              <a:gd name="connsiteX128" fmla="*/ 4248442 w 12200723"/>
              <a:gd name="connsiteY128" fmla="*/ 4315937 h 4502143"/>
              <a:gd name="connsiteX129" fmla="*/ 4203013 w 12200723"/>
              <a:gd name="connsiteY129" fmla="*/ 4312631 h 4502143"/>
              <a:gd name="connsiteX130" fmla="*/ 720246 w 12200723"/>
              <a:gd name="connsiteY130" fmla="*/ 4310890 h 4502143"/>
              <a:gd name="connsiteX131" fmla="*/ 715399 w 12200723"/>
              <a:gd name="connsiteY131" fmla="*/ 4382334 h 4502143"/>
              <a:gd name="connsiteX132" fmla="*/ 735096 w 12200723"/>
              <a:gd name="connsiteY132" fmla="*/ 4318828 h 4502143"/>
              <a:gd name="connsiteX133" fmla="*/ 720246 w 12200723"/>
              <a:gd name="connsiteY133" fmla="*/ 4310890 h 4502143"/>
              <a:gd name="connsiteX134" fmla="*/ 3474603 w 12200723"/>
              <a:gd name="connsiteY134" fmla="*/ 4310769 h 4502143"/>
              <a:gd name="connsiteX135" fmla="*/ 3428181 w 12200723"/>
              <a:gd name="connsiteY135" fmla="*/ 4321708 h 4502143"/>
              <a:gd name="connsiteX136" fmla="*/ 3474142 w 12200723"/>
              <a:gd name="connsiteY136" fmla="*/ 4385358 h 4502143"/>
              <a:gd name="connsiteX137" fmla="*/ 3474603 w 12200723"/>
              <a:gd name="connsiteY137" fmla="*/ 4310769 h 4502143"/>
              <a:gd name="connsiteX138" fmla="*/ 1886771 w 12200723"/>
              <a:gd name="connsiteY138" fmla="*/ 4310284 h 4502143"/>
              <a:gd name="connsiteX139" fmla="*/ 1886771 w 12200723"/>
              <a:gd name="connsiteY139" fmla="*/ 4379646 h 4502143"/>
              <a:gd name="connsiteX140" fmla="*/ 1886771 w 12200723"/>
              <a:gd name="connsiteY140" fmla="*/ 4310284 h 4502143"/>
              <a:gd name="connsiteX141" fmla="*/ 3196116 w 12200723"/>
              <a:gd name="connsiteY141" fmla="*/ 4310083 h 4502143"/>
              <a:gd name="connsiteX142" fmla="*/ 3202082 w 12200723"/>
              <a:gd name="connsiteY142" fmla="*/ 4371732 h 4502143"/>
              <a:gd name="connsiteX143" fmla="*/ 3241247 w 12200723"/>
              <a:gd name="connsiteY143" fmla="*/ 4313889 h 4502143"/>
              <a:gd name="connsiteX144" fmla="*/ 3196116 w 12200723"/>
              <a:gd name="connsiteY144" fmla="*/ 4310083 h 4502143"/>
              <a:gd name="connsiteX145" fmla="*/ 3701149 w 12200723"/>
              <a:gd name="connsiteY145" fmla="*/ 4309049 h 4502143"/>
              <a:gd name="connsiteX146" fmla="*/ 3671005 w 12200723"/>
              <a:gd name="connsiteY146" fmla="*/ 4346292 h 4502143"/>
              <a:gd name="connsiteX147" fmla="*/ 3726959 w 12200723"/>
              <a:gd name="connsiteY147" fmla="*/ 4379728 h 4502143"/>
              <a:gd name="connsiteX148" fmla="*/ 3701149 w 12200723"/>
              <a:gd name="connsiteY148" fmla="*/ 4309049 h 4502143"/>
              <a:gd name="connsiteX149" fmla="*/ 1168691 w 12200723"/>
              <a:gd name="connsiteY149" fmla="*/ 4306185 h 4502143"/>
              <a:gd name="connsiteX150" fmla="*/ 1128835 w 12200723"/>
              <a:gd name="connsiteY150" fmla="*/ 4322117 h 4502143"/>
              <a:gd name="connsiteX151" fmla="*/ 1168229 w 12200723"/>
              <a:gd name="connsiteY151" fmla="*/ 4367636 h 4502143"/>
              <a:gd name="connsiteX152" fmla="*/ 1168691 w 12200723"/>
              <a:gd name="connsiteY152" fmla="*/ 4306185 h 4502143"/>
              <a:gd name="connsiteX153" fmla="*/ 4889028 w 12200723"/>
              <a:gd name="connsiteY153" fmla="*/ 4302647 h 4502143"/>
              <a:gd name="connsiteX154" fmla="*/ 4892307 w 12200723"/>
              <a:gd name="connsiteY154" fmla="*/ 4372009 h 4502143"/>
              <a:gd name="connsiteX155" fmla="*/ 4889028 w 12200723"/>
              <a:gd name="connsiteY155" fmla="*/ 4302647 h 4502143"/>
              <a:gd name="connsiteX156" fmla="*/ 2707882 w 12200723"/>
              <a:gd name="connsiteY156" fmla="*/ 4301122 h 4502143"/>
              <a:gd name="connsiteX157" fmla="*/ 2660749 w 12200723"/>
              <a:gd name="connsiteY157" fmla="*/ 4310167 h 4502143"/>
              <a:gd name="connsiteX158" fmla="*/ 2696816 w 12200723"/>
              <a:gd name="connsiteY158" fmla="*/ 4358662 h 4502143"/>
              <a:gd name="connsiteX159" fmla="*/ 2707882 w 12200723"/>
              <a:gd name="connsiteY159" fmla="*/ 4301122 h 4502143"/>
              <a:gd name="connsiteX160" fmla="*/ 3963274 w 12200723"/>
              <a:gd name="connsiteY160" fmla="*/ 4300493 h 4502143"/>
              <a:gd name="connsiteX161" fmla="*/ 3969836 w 12200723"/>
              <a:gd name="connsiteY161" fmla="*/ 4379074 h 4502143"/>
              <a:gd name="connsiteX162" fmla="*/ 3963274 w 12200723"/>
              <a:gd name="connsiteY162" fmla="*/ 4300493 h 4502143"/>
              <a:gd name="connsiteX163" fmla="*/ 512044 w 12200723"/>
              <a:gd name="connsiteY163" fmla="*/ 4294779 h 4502143"/>
              <a:gd name="connsiteX164" fmla="*/ 502196 w 12200723"/>
              <a:gd name="connsiteY164" fmla="*/ 4373118 h 4502143"/>
              <a:gd name="connsiteX165" fmla="*/ 512044 w 12200723"/>
              <a:gd name="connsiteY165" fmla="*/ 4294779 h 4502143"/>
              <a:gd name="connsiteX166" fmla="*/ 4463186 w 12200723"/>
              <a:gd name="connsiteY166" fmla="*/ 4285415 h 4502143"/>
              <a:gd name="connsiteX167" fmla="*/ 4466481 w 12200723"/>
              <a:gd name="connsiteY167" fmla="*/ 4358041 h 4502143"/>
              <a:gd name="connsiteX168" fmla="*/ 4463186 w 12200723"/>
              <a:gd name="connsiteY168" fmla="*/ 4285415 h 4502143"/>
              <a:gd name="connsiteX169" fmla="*/ 4677843 w 12200723"/>
              <a:gd name="connsiteY169" fmla="*/ 4284337 h 4502143"/>
              <a:gd name="connsiteX170" fmla="*/ 4642891 w 12200723"/>
              <a:gd name="connsiteY170" fmla="*/ 4353487 h 4502143"/>
              <a:gd name="connsiteX171" fmla="*/ 4711568 w 12200723"/>
              <a:gd name="connsiteY171" fmla="*/ 4299185 h 4502143"/>
              <a:gd name="connsiteX172" fmla="*/ 4677843 w 12200723"/>
              <a:gd name="connsiteY172" fmla="*/ 4284337 h 4502143"/>
              <a:gd name="connsiteX173" fmla="*/ 932806 w 12200723"/>
              <a:gd name="connsiteY173" fmla="*/ 4284147 h 4502143"/>
              <a:gd name="connsiteX174" fmla="*/ 889308 w 12200723"/>
              <a:gd name="connsiteY174" fmla="*/ 4297708 h 4502143"/>
              <a:gd name="connsiteX175" fmla="*/ 925419 w 12200723"/>
              <a:gd name="connsiteY175" fmla="*/ 4355165 h 4502143"/>
              <a:gd name="connsiteX176" fmla="*/ 932806 w 12200723"/>
              <a:gd name="connsiteY176" fmla="*/ 4284147 h 4502143"/>
              <a:gd name="connsiteX177" fmla="*/ 63118 w 12200723"/>
              <a:gd name="connsiteY177" fmla="*/ 4277291 h 4502143"/>
              <a:gd name="connsiteX178" fmla="*/ 37080 w 12200723"/>
              <a:gd name="connsiteY178" fmla="*/ 4283779 h 4502143"/>
              <a:gd name="connsiteX179" fmla="*/ 79705 w 12200723"/>
              <a:gd name="connsiteY179" fmla="*/ 4344558 h 4502143"/>
              <a:gd name="connsiteX180" fmla="*/ 63118 w 12200723"/>
              <a:gd name="connsiteY180" fmla="*/ 4277291 h 4502143"/>
              <a:gd name="connsiteX181" fmla="*/ 2936070 w 12200723"/>
              <a:gd name="connsiteY181" fmla="*/ 4273562 h 4502143"/>
              <a:gd name="connsiteX182" fmla="*/ 2955802 w 12200723"/>
              <a:gd name="connsiteY182" fmla="*/ 4351901 h 4502143"/>
              <a:gd name="connsiteX183" fmla="*/ 2936070 w 12200723"/>
              <a:gd name="connsiteY183" fmla="*/ 4273562 h 4502143"/>
              <a:gd name="connsiteX184" fmla="*/ 273059 w 12200723"/>
              <a:gd name="connsiteY184" fmla="*/ 4264677 h 4502143"/>
              <a:gd name="connsiteX185" fmla="*/ 289419 w 12200723"/>
              <a:gd name="connsiteY185" fmla="*/ 4331169 h 4502143"/>
              <a:gd name="connsiteX186" fmla="*/ 273059 w 12200723"/>
              <a:gd name="connsiteY186" fmla="*/ 4264677 h 4502143"/>
              <a:gd name="connsiteX187" fmla="*/ 0 w 12200723"/>
              <a:gd name="connsiteY187" fmla="*/ 0 h 4502143"/>
              <a:gd name="connsiteX188" fmla="*/ 12200723 w 12200723"/>
              <a:gd name="connsiteY188" fmla="*/ 0 h 4502143"/>
              <a:gd name="connsiteX189" fmla="*/ 12200723 w 12200723"/>
              <a:gd name="connsiteY189" fmla="*/ 4502143 h 4502143"/>
              <a:gd name="connsiteX190" fmla="*/ 0 w 12200723"/>
              <a:gd name="connsiteY190" fmla="*/ 4502143 h 4502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200723" h="4502143">
                <a:moveTo>
                  <a:pt x="8875203" y="4400923"/>
                </a:moveTo>
                <a:cubicBezTo>
                  <a:pt x="8861678" y="4399360"/>
                  <a:pt x="8845284" y="4401633"/>
                  <a:pt x="8828070" y="4409968"/>
                </a:cubicBezTo>
                <a:cubicBezTo>
                  <a:pt x="8821512" y="4431185"/>
                  <a:pt x="8837906" y="4461494"/>
                  <a:pt x="8864137" y="4458463"/>
                </a:cubicBezTo>
                <a:cubicBezTo>
                  <a:pt x="8930533" y="4444824"/>
                  <a:pt x="8915778" y="4405611"/>
                  <a:pt x="8875203" y="4400923"/>
                </a:cubicBezTo>
                <a:close/>
                <a:moveTo>
                  <a:pt x="11795738" y="4399338"/>
                </a:moveTo>
                <a:cubicBezTo>
                  <a:pt x="11781914" y="4397635"/>
                  <a:pt x="11765940" y="4399148"/>
                  <a:pt x="11750375" y="4405203"/>
                </a:cubicBezTo>
                <a:cubicBezTo>
                  <a:pt x="11740545" y="4423366"/>
                  <a:pt x="11766759" y="4474828"/>
                  <a:pt x="11792973" y="4465747"/>
                </a:cubicBezTo>
                <a:cubicBezTo>
                  <a:pt x="11859328" y="4438502"/>
                  <a:pt x="11837210" y="4404446"/>
                  <a:pt x="11795738" y="4399338"/>
                </a:cubicBezTo>
                <a:close/>
                <a:moveTo>
                  <a:pt x="8107154" y="4396155"/>
                </a:moveTo>
                <a:cubicBezTo>
                  <a:pt x="8072196" y="4401784"/>
                  <a:pt x="8052484" y="4434429"/>
                  <a:pt x="8099300" y="4463696"/>
                </a:cubicBezTo>
                <a:cubicBezTo>
                  <a:pt x="8145294" y="4463696"/>
                  <a:pt x="8171576" y="4439682"/>
                  <a:pt x="8145294" y="4400658"/>
                </a:cubicBezTo>
                <a:cubicBezTo>
                  <a:pt x="8132153" y="4395405"/>
                  <a:pt x="8118806" y="4394279"/>
                  <a:pt x="8107154" y="4396155"/>
                </a:cubicBezTo>
                <a:close/>
                <a:moveTo>
                  <a:pt x="9086273" y="4388622"/>
                </a:moveTo>
                <a:cubicBezTo>
                  <a:pt x="9030271" y="4400634"/>
                  <a:pt x="9076390" y="4460694"/>
                  <a:pt x="9106038" y="4463697"/>
                </a:cubicBezTo>
                <a:cubicBezTo>
                  <a:pt x="9181806" y="4436670"/>
                  <a:pt x="9148864" y="4394628"/>
                  <a:pt x="9086273" y="4388622"/>
                </a:cubicBezTo>
                <a:close/>
                <a:moveTo>
                  <a:pt x="12052198" y="4383746"/>
                </a:moveTo>
                <a:cubicBezTo>
                  <a:pt x="12009574" y="4392793"/>
                  <a:pt x="12003016" y="4453108"/>
                  <a:pt x="12055477" y="4453108"/>
                </a:cubicBezTo>
                <a:cubicBezTo>
                  <a:pt x="12114496" y="4444061"/>
                  <a:pt x="12134169" y="4386762"/>
                  <a:pt x="12052198" y="4383746"/>
                </a:cubicBezTo>
                <a:close/>
                <a:moveTo>
                  <a:pt x="8337025" y="4375005"/>
                </a:moveTo>
                <a:cubicBezTo>
                  <a:pt x="8323398" y="4373163"/>
                  <a:pt x="8307004" y="4374297"/>
                  <a:pt x="8289790" y="4379586"/>
                </a:cubicBezTo>
                <a:cubicBezTo>
                  <a:pt x="8283232" y="4406787"/>
                  <a:pt x="8302905" y="4440032"/>
                  <a:pt x="8332415" y="4440032"/>
                </a:cubicBezTo>
                <a:cubicBezTo>
                  <a:pt x="8393892" y="4412831"/>
                  <a:pt x="8377908" y="4380530"/>
                  <a:pt x="8337025" y="4375005"/>
                </a:cubicBezTo>
                <a:close/>
                <a:moveTo>
                  <a:pt x="10891030" y="4373016"/>
                </a:moveTo>
                <a:cubicBezTo>
                  <a:pt x="10853300" y="4380666"/>
                  <a:pt x="10842828" y="4416368"/>
                  <a:pt x="10897035" y="4436768"/>
                </a:cubicBezTo>
                <a:cubicBezTo>
                  <a:pt x="10936459" y="4433746"/>
                  <a:pt x="10959456" y="4412590"/>
                  <a:pt x="10936459" y="4376322"/>
                </a:cubicBezTo>
                <a:cubicBezTo>
                  <a:pt x="10919211" y="4371033"/>
                  <a:pt x="10903606" y="4370466"/>
                  <a:pt x="10891030" y="4373016"/>
                </a:cubicBezTo>
                <a:close/>
                <a:moveTo>
                  <a:pt x="7408256" y="4371275"/>
                </a:moveTo>
                <a:cubicBezTo>
                  <a:pt x="7376480" y="4364991"/>
                  <a:pt x="7366067" y="4437427"/>
                  <a:pt x="7403409" y="4442719"/>
                </a:cubicBezTo>
                <a:cubicBezTo>
                  <a:pt x="7459217" y="4445743"/>
                  <a:pt x="7505177" y="4361069"/>
                  <a:pt x="7423106" y="4379213"/>
                </a:cubicBezTo>
                <a:cubicBezTo>
                  <a:pt x="7417772" y="4374677"/>
                  <a:pt x="7412796" y="4372173"/>
                  <a:pt x="7408256" y="4371275"/>
                </a:cubicBezTo>
                <a:close/>
                <a:moveTo>
                  <a:pt x="10162610" y="4371154"/>
                </a:moveTo>
                <a:cubicBezTo>
                  <a:pt x="10148197" y="4368833"/>
                  <a:pt x="10131783" y="4371485"/>
                  <a:pt x="10116189" y="4382093"/>
                </a:cubicBezTo>
                <a:cubicBezTo>
                  <a:pt x="10109623" y="4409372"/>
                  <a:pt x="10135886" y="4442712"/>
                  <a:pt x="10162148" y="4445743"/>
                </a:cubicBezTo>
                <a:cubicBezTo>
                  <a:pt x="10231088" y="4429831"/>
                  <a:pt x="10205851" y="4378115"/>
                  <a:pt x="10162610" y="4371154"/>
                </a:cubicBezTo>
                <a:close/>
                <a:moveTo>
                  <a:pt x="8574782" y="4370669"/>
                </a:moveTo>
                <a:cubicBezTo>
                  <a:pt x="8535518" y="4376701"/>
                  <a:pt x="8532246" y="4437016"/>
                  <a:pt x="8574782" y="4440031"/>
                </a:cubicBezTo>
                <a:cubicBezTo>
                  <a:pt x="8643494" y="4434000"/>
                  <a:pt x="8659854" y="4370669"/>
                  <a:pt x="8574782" y="4370669"/>
                </a:cubicBezTo>
                <a:close/>
                <a:moveTo>
                  <a:pt x="10389159" y="4369434"/>
                </a:moveTo>
                <a:cubicBezTo>
                  <a:pt x="10372746" y="4368063"/>
                  <a:pt x="10357781" y="4378180"/>
                  <a:pt x="10359015" y="4406677"/>
                </a:cubicBezTo>
                <a:cubicBezTo>
                  <a:pt x="10362306" y="4452272"/>
                  <a:pt x="10352432" y="4440113"/>
                  <a:pt x="10414970" y="4440113"/>
                </a:cubicBezTo>
                <a:cubicBezTo>
                  <a:pt x="10447885" y="4405917"/>
                  <a:pt x="10416513" y="4371720"/>
                  <a:pt x="10389159" y="4369434"/>
                </a:cubicBezTo>
                <a:close/>
                <a:moveTo>
                  <a:pt x="9885238" y="4369406"/>
                </a:moveTo>
                <a:cubicBezTo>
                  <a:pt x="9847756" y="4376256"/>
                  <a:pt x="9837354" y="4410506"/>
                  <a:pt x="9891205" y="4431055"/>
                </a:cubicBezTo>
                <a:cubicBezTo>
                  <a:pt x="9930369" y="4428011"/>
                  <a:pt x="9953215" y="4406700"/>
                  <a:pt x="9930369" y="4373212"/>
                </a:cubicBezTo>
                <a:cubicBezTo>
                  <a:pt x="9913234" y="4367884"/>
                  <a:pt x="9897732" y="4367123"/>
                  <a:pt x="9885238" y="4369406"/>
                </a:cubicBezTo>
                <a:close/>
                <a:moveTo>
                  <a:pt x="7856703" y="4366570"/>
                </a:moveTo>
                <a:cubicBezTo>
                  <a:pt x="7842905" y="4366001"/>
                  <a:pt x="7828337" y="4370363"/>
                  <a:pt x="7816847" y="4382502"/>
                </a:cubicBezTo>
                <a:cubicBezTo>
                  <a:pt x="7813564" y="4406778"/>
                  <a:pt x="7826696" y="4431055"/>
                  <a:pt x="7856241" y="4428021"/>
                </a:cubicBezTo>
                <a:cubicBezTo>
                  <a:pt x="7932567" y="4414365"/>
                  <a:pt x="7898097" y="4368277"/>
                  <a:pt x="7856703" y="4366570"/>
                </a:cubicBezTo>
                <a:close/>
                <a:moveTo>
                  <a:pt x="11577047" y="4363032"/>
                </a:moveTo>
                <a:cubicBezTo>
                  <a:pt x="11534423" y="4372079"/>
                  <a:pt x="11527865" y="4432394"/>
                  <a:pt x="11580326" y="4432394"/>
                </a:cubicBezTo>
                <a:cubicBezTo>
                  <a:pt x="11639345" y="4420331"/>
                  <a:pt x="11659018" y="4366048"/>
                  <a:pt x="11577047" y="4363032"/>
                </a:cubicBezTo>
                <a:close/>
                <a:moveTo>
                  <a:pt x="9395893" y="4361507"/>
                </a:moveTo>
                <a:cubicBezTo>
                  <a:pt x="9382368" y="4359944"/>
                  <a:pt x="9365974" y="4362217"/>
                  <a:pt x="9348760" y="4370552"/>
                </a:cubicBezTo>
                <a:cubicBezTo>
                  <a:pt x="9342202" y="4391769"/>
                  <a:pt x="9358596" y="4422078"/>
                  <a:pt x="9384827" y="4419047"/>
                </a:cubicBezTo>
                <a:cubicBezTo>
                  <a:pt x="9451223" y="4405408"/>
                  <a:pt x="9436468" y="4366196"/>
                  <a:pt x="9395893" y="4361507"/>
                </a:cubicBezTo>
                <a:close/>
                <a:moveTo>
                  <a:pt x="10651285" y="4360878"/>
                </a:moveTo>
                <a:cubicBezTo>
                  <a:pt x="10598785" y="4369945"/>
                  <a:pt x="10618472" y="4436437"/>
                  <a:pt x="10657847" y="4439459"/>
                </a:cubicBezTo>
                <a:cubicBezTo>
                  <a:pt x="10720191" y="4442481"/>
                  <a:pt x="10716910" y="4360878"/>
                  <a:pt x="10651285" y="4360878"/>
                </a:cubicBezTo>
                <a:close/>
                <a:moveTo>
                  <a:pt x="5778469" y="4360810"/>
                </a:moveTo>
                <a:cubicBezTo>
                  <a:pt x="5772291" y="4361895"/>
                  <a:pt x="5765451" y="4364348"/>
                  <a:pt x="5758045" y="4368500"/>
                </a:cubicBezTo>
                <a:cubicBezTo>
                  <a:pt x="5751462" y="4374538"/>
                  <a:pt x="5741587" y="4389635"/>
                  <a:pt x="5731713" y="4380577"/>
                </a:cubicBezTo>
                <a:cubicBezTo>
                  <a:pt x="5725130" y="4401712"/>
                  <a:pt x="5754754" y="4425866"/>
                  <a:pt x="5777793" y="4425866"/>
                </a:cubicBezTo>
                <a:cubicBezTo>
                  <a:pt x="5832514" y="4412657"/>
                  <a:pt x="5821713" y="4353214"/>
                  <a:pt x="5778469" y="4360810"/>
                </a:cubicBezTo>
                <a:close/>
                <a:moveTo>
                  <a:pt x="7200055" y="4355164"/>
                </a:moveTo>
                <a:cubicBezTo>
                  <a:pt x="7154096" y="4367216"/>
                  <a:pt x="7140964" y="4424464"/>
                  <a:pt x="7190207" y="4433503"/>
                </a:cubicBezTo>
                <a:cubicBezTo>
                  <a:pt x="7249298" y="4415425"/>
                  <a:pt x="7285409" y="4358177"/>
                  <a:pt x="7200055" y="4355164"/>
                </a:cubicBezTo>
                <a:close/>
                <a:moveTo>
                  <a:pt x="6553311" y="4351901"/>
                </a:moveTo>
                <a:cubicBezTo>
                  <a:pt x="6504338" y="4354914"/>
                  <a:pt x="6488014" y="4421201"/>
                  <a:pt x="6540251" y="4430240"/>
                </a:cubicBezTo>
                <a:cubicBezTo>
                  <a:pt x="6592488" y="4421201"/>
                  <a:pt x="6612077" y="4369979"/>
                  <a:pt x="6553311" y="4351901"/>
                </a:cubicBezTo>
                <a:close/>
                <a:moveTo>
                  <a:pt x="11151199" y="4345800"/>
                </a:moveTo>
                <a:cubicBezTo>
                  <a:pt x="11095188" y="4348826"/>
                  <a:pt x="11101777" y="4418426"/>
                  <a:pt x="11154493" y="4418426"/>
                </a:cubicBezTo>
                <a:cubicBezTo>
                  <a:pt x="11223683" y="4403296"/>
                  <a:pt x="11200620" y="4351852"/>
                  <a:pt x="11151199" y="4345800"/>
                </a:cubicBezTo>
                <a:close/>
                <a:moveTo>
                  <a:pt x="11365856" y="4344722"/>
                </a:moveTo>
                <a:cubicBezTo>
                  <a:pt x="11328451" y="4344863"/>
                  <a:pt x="11289207" y="4384459"/>
                  <a:pt x="11330904" y="4413872"/>
                </a:cubicBezTo>
                <a:cubicBezTo>
                  <a:pt x="11360338" y="4416889"/>
                  <a:pt x="11412664" y="4401805"/>
                  <a:pt x="11399582" y="4359570"/>
                </a:cubicBezTo>
                <a:cubicBezTo>
                  <a:pt x="11390589" y="4349012"/>
                  <a:pt x="11378325" y="4344675"/>
                  <a:pt x="11365856" y="4344722"/>
                </a:cubicBezTo>
                <a:close/>
                <a:moveTo>
                  <a:pt x="7620818" y="4344532"/>
                </a:moveTo>
                <a:cubicBezTo>
                  <a:pt x="7606865" y="4343161"/>
                  <a:pt x="7591272" y="4346752"/>
                  <a:pt x="7577320" y="4358093"/>
                </a:cubicBezTo>
                <a:cubicBezTo>
                  <a:pt x="7570754" y="4379261"/>
                  <a:pt x="7587168" y="4415550"/>
                  <a:pt x="7613431" y="4415550"/>
                </a:cubicBezTo>
                <a:cubicBezTo>
                  <a:pt x="7689757" y="4397406"/>
                  <a:pt x="7662674" y="4348642"/>
                  <a:pt x="7620818" y="4344532"/>
                </a:cubicBezTo>
                <a:close/>
                <a:moveTo>
                  <a:pt x="5978927" y="4343352"/>
                </a:moveTo>
                <a:cubicBezTo>
                  <a:pt x="5936512" y="4352361"/>
                  <a:pt x="5916937" y="4412421"/>
                  <a:pt x="5969140" y="4418427"/>
                </a:cubicBezTo>
                <a:cubicBezTo>
                  <a:pt x="6031129" y="4403412"/>
                  <a:pt x="6060494" y="4343352"/>
                  <a:pt x="5978927" y="4343352"/>
                </a:cubicBezTo>
                <a:close/>
                <a:moveTo>
                  <a:pt x="5328577" y="4341817"/>
                </a:moveTo>
                <a:cubicBezTo>
                  <a:pt x="5285950" y="4350864"/>
                  <a:pt x="5279393" y="4411179"/>
                  <a:pt x="5331855" y="4411179"/>
                </a:cubicBezTo>
                <a:cubicBezTo>
                  <a:pt x="5390873" y="4402132"/>
                  <a:pt x="5410546" y="4344833"/>
                  <a:pt x="5328577" y="4341817"/>
                </a:cubicBezTo>
                <a:close/>
                <a:moveTo>
                  <a:pt x="6156166" y="4341512"/>
                </a:moveTo>
                <a:cubicBezTo>
                  <a:pt x="6142512" y="4340009"/>
                  <a:pt x="6126907" y="4343204"/>
                  <a:pt x="6112123" y="4353731"/>
                </a:cubicBezTo>
                <a:cubicBezTo>
                  <a:pt x="6108837" y="4377791"/>
                  <a:pt x="6121978" y="4416890"/>
                  <a:pt x="6151546" y="4410875"/>
                </a:cubicBezTo>
                <a:cubicBezTo>
                  <a:pt x="6220537" y="4392829"/>
                  <a:pt x="6197130" y="4346024"/>
                  <a:pt x="6156166" y="4341512"/>
                </a:cubicBezTo>
                <a:close/>
                <a:moveTo>
                  <a:pt x="6727816" y="4340123"/>
                </a:moveTo>
                <a:cubicBezTo>
                  <a:pt x="6719555" y="4341103"/>
                  <a:pt x="6710794" y="4343192"/>
                  <a:pt x="6701777" y="4346611"/>
                </a:cubicBezTo>
                <a:cubicBezTo>
                  <a:pt x="6698498" y="4377001"/>
                  <a:pt x="6718171" y="4407390"/>
                  <a:pt x="6744402" y="4407390"/>
                </a:cubicBezTo>
                <a:cubicBezTo>
                  <a:pt x="6818995" y="4380799"/>
                  <a:pt x="6785643" y="4333268"/>
                  <a:pt x="6727816" y="4340123"/>
                </a:cubicBezTo>
                <a:close/>
                <a:moveTo>
                  <a:pt x="5107729" y="4338953"/>
                </a:moveTo>
                <a:cubicBezTo>
                  <a:pt x="5093908" y="4337250"/>
                  <a:pt x="5077934" y="4338763"/>
                  <a:pt x="5062368" y="4344818"/>
                </a:cubicBezTo>
                <a:cubicBezTo>
                  <a:pt x="5052536" y="4362981"/>
                  <a:pt x="5078751" y="4414443"/>
                  <a:pt x="5104964" y="4405362"/>
                </a:cubicBezTo>
                <a:cubicBezTo>
                  <a:pt x="5171315" y="4378117"/>
                  <a:pt x="5149199" y="4344061"/>
                  <a:pt x="5107729" y="4338953"/>
                </a:cubicBezTo>
                <a:close/>
                <a:moveTo>
                  <a:pt x="6338452" y="4338553"/>
                </a:moveTo>
                <a:cubicBezTo>
                  <a:pt x="6292272" y="4350643"/>
                  <a:pt x="6302168" y="4411089"/>
                  <a:pt x="6341750" y="4420156"/>
                </a:cubicBezTo>
                <a:cubicBezTo>
                  <a:pt x="6411019" y="4417134"/>
                  <a:pt x="6401124" y="4344598"/>
                  <a:pt x="6338452" y="4338553"/>
                </a:cubicBezTo>
                <a:close/>
                <a:moveTo>
                  <a:pt x="2193022" y="4337027"/>
                </a:moveTo>
                <a:cubicBezTo>
                  <a:pt x="2179497" y="4335464"/>
                  <a:pt x="2163103" y="4337737"/>
                  <a:pt x="2145888" y="4346072"/>
                </a:cubicBezTo>
                <a:cubicBezTo>
                  <a:pt x="2139332" y="4367289"/>
                  <a:pt x="2155725" y="4397598"/>
                  <a:pt x="2181956" y="4394567"/>
                </a:cubicBezTo>
                <a:cubicBezTo>
                  <a:pt x="2248352" y="4380928"/>
                  <a:pt x="2233598" y="4341716"/>
                  <a:pt x="2193022" y="4337027"/>
                </a:cubicBezTo>
                <a:close/>
                <a:moveTo>
                  <a:pt x="1419143" y="4335770"/>
                </a:moveTo>
                <a:cubicBezTo>
                  <a:pt x="1384186" y="4341399"/>
                  <a:pt x="1364474" y="4374044"/>
                  <a:pt x="1411289" y="4403311"/>
                </a:cubicBezTo>
                <a:cubicBezTo>
                  <a:pt x="1457283" y="4403311"/>
                  <a:pt x="1483565" y="4379297"/>
                  <a:pt x="1457283" y="4340273"/>
                </a:cubicBezTo>
                <a:cubicBezTo>
                  <a:pt x="1444142" y="4335020"/>
                  <a:pt x="1430796" y="4333894"/>
                  <a:pt x="1419143" y="4335770"/>
                </a:cubicBezTo>
                <a:close/>
                <a:moveTo>
                  <a:pt x="5548037" y="4335289"/>
                </a:moveTo>
                <a:cubicBezTo>
                  <a:pt x="5495686" y="4335289"/>
                  <a:pt x="5485870" y="4405310"/>
                  <a:pt x="5534950" y="4414443"/>
                </a:cubicBezTo>
                <a:cubicBezTo>
                  <a:pt x="5603661" y="4405310"/>
                  <a:pt x="5613477" y="4359644"/>
                  <a:pt x="5548037" y="4335289"/>
                </a:cubicBezTo>
                <a:close/>
                <a:moveTo>
                  <a:pt x="9624081" y="4333947"/>
                </a:moveTo>
                <a:cubicBezTo>
                  <a:pt x="9568174" y="4345999"/>
                  <a:pt x="9610927" y="4406260"/>
                  <a:pt x="9643813" y="4412286"/>
                </a:cubicBezTo>
                <a:cubicBezTo>
                  <a:pt x="9716164" y="4385169"/>
                  <a:pt x="9683277" y="4339973"/>
                  <a:pt x="9624081" y="4333947"/>
                </a:cubicBezTo>
                <a:close/>
                <a:moveTo>
                  <a:pt x="2398265" y="4328237"/>
                </a:moveTo>
                <a:cubicBezTo>
                  <a:pt x="2342263" y="4340249"/>
                  <a:pt x="2388383" y="4400309"/>
                  <a:pt x="2418031" y="4403312"/>
                </a:cubicBezTo>
                <a:cubicBezTo>
                  <a:pt x="2493798" y="4376285"/>
                  <a:pt x="2460856" y="4334243"/>
                  <a:pt x="2398265" y="4328237"/>
                </a:cubicBezTo>
                <a:close/>
                <a:moveTo>
                  <a:pt x="6961071" y="4325062"/>
                </a:moveTo>
                <a:cubicBezTo>
                  <a:pt x="6918535" y="4346219"/>
                  <a:pt x="6928351" y="4397598"/>
                  <a:pt x="6977431" y="4391554"/>
                </a:cubicBezTo>
                <a:cubicBezTo>
                  <a:pt x="7046143" y="4370397"/>
                  <a:pt x="7019967" y="4315995"/>
                  <a:pt x="6961071" y="4325062"/>
                </a:cubicBezTo>
                <a:close/>
                <a:moveTo>
                  <a:pt x="1649014" y="4314620"/>
                </a:moveTo>
                <a:cubicBezTo>
                  <a:pt x="1635386" y="4312778"/>
                  <a:pt x="1618992" y="4313912"/>
                  <a:pt x="1601778" y="4319201"/>
                </a:cubicBezTo>
                <a:cubicBezTo>
                  <a:pt x="1595221" y="4346402"/>
                  <a:pt x="1614894" y="4379647"/>
                  <a:pt x="1644403" y="4379647"/>
                </a:cubicBezTo>
                <a:cubicBezTo>
                  <a:pt x="1705881" y="4352446"/>
                  <a:pt x="1689897" y="4320145"/>
                  <a:pt x="1649014" y="4314620"/>
                </a:cubicBezTo>
                <a:close/>
                <a:moveTo>
                  <a:pt x="4203013" y="4312631"/>
                </a:moveTo>
                <a:cubicBezTo>
                  <a:pt x="4165290" y="4320281"/>
                  <a:pt x="4154818" y="4355982"/>
                  <a:pt x="4209019" y="4376383"/>
                </a:cubicBezTo>
                <a:cubicBezTo>
                  <a:pt x="4248442" y="4373361"/>
                  <a:pt x="4271441" y="4352205"/>
                  <a:pt x="4248442" y="4315937"/>
                </a:cubicBezTo>
                <a:cubicBezTo>
                  <a:pt x="4231194" y="4310648"/>
                  <a:pt x="4215588" y="4310081"/>
                  <a:pt x="4203013" y="4312631"/>
                </a:cubicBezTo>
                <a:close/>
                <a:moveTo>
                  <a:pt x="720246" y="4310890"/>
                </a:moveTo>
                <a:cubicBezTo>
                  <a:pt x="688469" y="4304606"/>
                  <a:pt x="678057" y="4377042"/>
                  <a:pt x="715399" y="4382334"/>
                </a:cubicBezTo>
                <a:cubicBezTo>
                  <a:pt x="771207" y="4385358"/>
                  <a:pt x="817167" y="4300684"/>
                  <a:pt x="735096" y="4318828"/>
                </a:cubicBezTo>
                <a:cubicBezTo>
                  <a:pt x="729761" y="4314292"/>
                  <a:pt x="724786" y="4311788"/>
                  <a:pt x="720246" y="4310890"/>
                </a:cubicBezTo>
                <a:close/>
                <a:moveTo>
                  <a:pt x="3474603" y="4310769"/>
                </a:moveTo>
                <a:cubicBezTo>
                  <a:pt x="3460190" y="4308448"/>
                  <a:pt x="3443775" y="4311100"/>
                  <a:pt x="3428181" y="4321708"/>
                </a:cubicBezTo>
                <a:cubicBezTo>
                  <a:pt x="3421616" y="4348987"/>
                  <a:pt x="3447879" y="4382327"/>
                  <a:pt x="3474142" y="4385358"/>
                </a:cubicBezTo>
                <a:cubicBezTo>
                  <a:pt x="3543082" y="4369446"/>
                  <a:pt x="3517845" y="4317730"/>
                  <a:pt x="3474603" y="4310769"/>
                </a:cubicBezTo>
                <a:close/>
                <a:moveTo>
                  <a:pt x="1886771" y="4310284"/>
                </a:moveTo>
                <a:cubicBezTo>
                  <a:pt x="1847507" y="4316316"/>
                  <a:pt x="1844235" y="4376631"/>
                  <a:pt x="1886771" y="4379646"/>
                </a:cubicBezTo>
                <a:cubicBezTo>
                  <a:pt x="1955483" y="4373615"/>
                  <a:pt x="1971842" y="4310284"/>
                  <a:pt x="1886771" y="4310284"/>
                </a:cubicBezTo>
                <a:close/>
                <a:moveTo>
                  <a:pt x="3196116" y="4310083"/>
                </a:moveTo>
                <a:cubicBezTo>
                  <a:pt x="3158634" y="4316933"/>
                  <a:pt x="3148231" y="4351183"/>
                  <a:pt x="3202082" y="4371732"/>
                </a:cubicBezTo>
                <a:cubicBezTo>
                  <a:pt x="3241247" y="4368688"/>
                  <a:pt x="3264093" y="4347377"/>
                  <a:pt x="3241247" y="4313889"/>
                </a:cubicBezTo>
                <a:cubicBezTo>
                  <a:pt x="3224113" y="4308561"/>
                  <a:pt x="3208610" y="4307800"/>
                  <a:pt x="3196116" y="4310083"/>
                </a:cubicBezTo>
                <a:close/>
                <a:moveTo>
                  <a:pt x="3701149" y="4309049"/>
                </a:moveTo>
                <a:cubicBezTo>
                  <a:pt x="3684736" y="4307678"/>
                  <a:pt x="3669772" y="4317795"/>
                  <a:pt x="3671005" y="4346292"/>
                </a:cubicBezTo>
                <a:cubicBezTo>
                  <a:pt x="3674298" y="4391887"/>
                  <a:pt x="3664423" y="4379728"/>
                  <a:pt x="3726959" y="4379728"/>
                </a:cubicBezTo>
                <a:cubicBezTo>
                  <a:pt x="3759874" y="4345532"/>
                  <a:pt x="3728503" y="4311335"/>
                  <a:pt x="3701149" y="4309049"/>
                </a:cubicBezTo>
                <a:close/>
                <a:moveTo>
                  <a:pt x="1168691" y="4306185"/>
                </a:moveTo>
                <a:cubicBezTo>
                  <a:pt x="1154893" y="4305616"/>
                  <a:pt x="1140325" y="4309978"/>
                  <a:pt x="1128835" y="4322117"/>
                </a:cubicBezTo>
                <a:cubicBezTo>
                  <a:pt x="1125552" y="4346393"/>
                  <a:pt x="1138684" y="4370670"/>
                  <a:pt x="1168229" y="4367636"/>
                </a:cubicBezTo>
                <a:cubicBezTo>
                  <a:pt x="1244555" y="4353980"/>
                  <a:pt x="1210086" y="4307892"/>
                  <a:pt x="1168691" y="4306185"/>
                </a:cubicBezTo>
                <a:close/>
                <a:moveTo>
                  <a:pt x="4889028" y="4302647"/>
                </a:moveTo>
                <a:cubicBezTo>
                  <a:pt x="4846405" y="4311694"/>
                  <a:pt x="4839849" y="4372009"/>
                  <a:pt x="4892307" y="4372009"/>
                </a:cubicBezTo>
                <a:cubicBezTo>
                  <a:pt x="4951329" y="4359946"/>
                  <a:pt x="4971004" y="4305663"/>
                  <a:pt x="4889028" y="4302647"/>
                </a:cubicBezTo>
                <a:close/>
                <a:moveTo>
                  <a:pt x="2707882" y="4301122"/>
                </a:moveTo>
                <a:cubicBezTo>
                  <a:pt x="2694357" y="4299559"/>
                  <a:pt x="2677963" y="4301832"/>
                  <a:pt x="2660749" y="4310167"/>
                </a:cubicBezTo>
                <a:cubicBezTo>
                  <a:pt x="2654192" y="4331384"/>
                  <a:pt x="2670586" y="4361693"/>
                  <a:pt x="2696816" y="4358662"/>
                </a:cubicBezTo>
                <a:cubicBezTo>
                  <a:pt x="2763213" y="4345023"/>
                  <a:pt x="2748459" y="4305810"/>
                  <a:pt x="2707882" y="4301122"/>
                </a:cubicBezTo>
                <a:close/>
                <a:moveTo>
                  <a:pt x="3963274" y="4300493"/>
                </a:moveTo>
                <a:cubicBezTo>
                  <a:pt x="3910773" y="4309560"/>
                  <a:pt x="3930461" y="4376052"/>
                  <a:pt x="3969836" y="4379074"/>
                </a:cubicBezTo>
                <a:cubicBezTo>
                  <a:pt x="4032179" y="4382096"/>
                  <a:pt x="4028898" y="4300493"/>
                  <a:pt x="3963274" y="4300493"/>
                </a:cubicBezTo>
                <a:close/>
                <a:moveTo>
                  <a:pt x="512044" y="4294779"/>
                </a:moveTo>
                <a:cubicBezTo>
                  <a:pt x="466085" y="4306831"/>
                  <a:pt x="452953" y="4364079"/>
                  <a:pt x="502196" y="4373118"/>
                </a:cubicBezTo>
                <a:cubicBezTo>
                  <a:pt x="561287" y="4355040"/>
                  <a:pt x="597398" y="4297792"/>
                  <a:pt x="512044" y="4294779"/>
                </a:cubicBezTo>
                <a:close/>
                <a:moveTo>
                  <a:pt x="4463186" y="4285415"/>
                </a:moveTo>
                <a:cubicBezTo>
                  <a:pt x="4407173" y="4288441"/>
                  <a:pt x="4413763" y="4358041"/>
                  <a:pt x="4466481" y="4358041"/>
                </a:cubicBezTo>
                <a:cubicBezTo>
                  <a:pt x="4535669" y="4342911"/>
                  <a:pt x="4512606" y="4291467"/>
                  <a:pt x="4463186" y="4285415"/>
                </a:cubicBezTo>
                <a:close/>
                <a:moveTo>
                  <a:pt x="4677843" y="4284337"/>
                </a:moveTo>
                <a:cubicBezTo>
                  <a:pt x="4640438" y="4284478"/>
                  <a:pt x="4601194" y="4324074"/>
                  <a:pt x="4642891" y="4353487"/>
                </a:cubicBezTo>
                <a:cubicBezTo>
                  <a:pt x="4672325" y="4356504"/>
                  <a:pt x="4724648" y="4341420"/>
                  <a:pt x="4711568" y="4299185"/>
                </a:cubicBezTo>
                <a:cubicBezTo>
                  <a:pt x="4702575" y="4288626"/>
                  <a:pt x="4690311" y="4284290"/>
                  <a:pt x="4677843" y="4284337"/>
                </a:cubicBezTo>
                <a:close/>
                <a:moveTo>
                  <a:pt x="932806" y="4284147"/>
                </a:moveTo>
                <a:cubicBezTo>
                  <a:pt x="918854" y="4282776"/>
                  <a:pt x="903260" y="4286367"/>
                  <a:pt x="889308" y="4297708"/>
                </a:cubicBezTo>
                <a:cubicBezTo>
                  <a:pt x="882742" y="4318876"/>
                  <a:pt x="899157" y="4355165"/>
                  <a:pt x="925419" y="4355165"/>
                </a:cubicBezTo>
                <a:cubicBezTo>
                  <a:pt x="1001745" y="4337021"/>
                  <a:pt x="974662" y="4288257"/>
                  <a:pt x="932806" y="4284147"/>
                </a:cubicBezTo>
                <a:close/>
                <a:moveTo>
                  <a:pt x="63118" y="4277291"/>
                </a:moveTo>
                <a:cubicBezTo>
                  <a:pt x="54857" y="4278271"/>
                  <a:pt x="46097" y="4280360"/>
                  <a:pt x="37080" y="4283779"/>
                </a:cubicBezTo>
                <a:cubicBezTo>
                  <a:pt x="33801" y="4314169"/>
                  <a:pt x="53474" y="4344558"/>
                  <a:pt x="79705" y="4344558"/>
                </a:cubicBezTo>
                <a:cubicBezTo>
                  <a:pt x="154298" y="4317967"/>
                  <a:pt x="120946" y="4270436"/>
                  <a:pt x="63118" y="4277291"/>
                </a:cubicBezTo>
                <a:close/>
                <a:moveTo>
                  <a:pt x="2936070" y="4273562"/>
                </a:moveTo>
                <a:cubicBezTo>
                  <a:pt x="2880163" y="4285614"/>
                  <a:pt x="2922917" y="4345875"/>
                  <a:pt x="2955802" y="4351901"/>
                </a:cubicBezTo>
                <a:cubicBezTo>
                  <a:pt x="3028154" y="4324784"/>
                  <a:pt x="2995266" y="4279588"/>
                  <a:pt x="2936070" y="4273562"/>
                </a:cubicBezTo>
                <a:close/>
                <a:moveTo>
                  <a:pt x="273059" y="4264677"/>
                </a:moveTo>
                <a:cubicBezTo>
                  <a:pt x="230523" y="4285834"/>
                  <a:pt x="240339" y="4337213"/>
                  <a:pt x="289419" y="4331169"/>
                </a:cubicBezTo>
                <a:cubicBezTo>
                  <a:pt x="358131" y="4310012"/>
                  <a:pt x="331955" y="4255610"/>
                  <a:pt x="273059" y="4264677"/>
                </a:cubicBezTo>
                <a:close/>
                <a:moveTo>
                  <a:pt x="0" y="0"/>
                </a:moveTo>
                <a:lnTo>
                  <a:pt x="12200723" y="0"/>
                </a:lnTo>
                <a:lnTo>
                  <a:pt x="12200723" y="4502143"/>
                </a:lnTo>
                <a:lnTo>
                  <a:pt x="0" y="450214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C217D98-725D-4CBC-B1E4-D18A1ECC8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9432" y="4252353"/>
            <a:ext cx="12157773" cy="494218"/>
            <a:chOff x="18956" y="5952517"/>
            <a:chExt cx="12157773" cy="494218"/>
          </a:xfrm>
          <a:solidFill>
            <a:schemeClr val="bg1"/>
          </a:solidFill>
        </p:grpSpPr>
        <p:sp>
          <p:nvSpPr>
            <p:cNvPr id="113" name="Freeform 10">
              <a:extLst>
                <a:ext uri="{FF2B5EF4-FFF2-40B4-BE49-F238E27FC236}">
                  <a16:creationId xmlns:a16="http://schemas.microsoft.com/office/drawing/2014/main" id="{6526A712-60A0-449C-86C7-46AA9C71BE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00EBA9DC-ED31-47D6-ADC8-2A49CE23F83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6" name="Freeform 18">
              <a:extLst>
                <a:ext uri="{FF2B5EF4-FFF2-40B4-BE49-F238E27FC236}">
                  <a16:creationId xmlns:a16="http://schemas.microsoft.com/office/drawing/2014/main" id="{AC67DC52-9488-4593-8BEF-0778F336CD2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188798A2-271D-49FE-8009-8D93FA748DA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8" name="Freeform 8">
              <a:extLst>
                <a:ext uri="{FF2B5EF4-FFF2-40B4-BE49-F238E27FC236}">
                  <a16:creationId xmlns:a16="http://schemas.microsoft.com/office/drawing/2014/main" id="{CC9A85DF-EEC5-4030-B41B-4B940584C68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id="{78E44024-44CC-431A-B5F6-B5241C1AC2F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id="{348353DE-7310-4BA5-9DF5-78BEF3F1ABD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1" name="Freeform 23">
              <a:extLst>
                <a:ext uri="{FF2B5EF4-FFF2-40B4-BE49-F238E27FC236}">
                  <a16:creationId xmlns:a16="http://schemas.microsoft.com/office/drawing/2014/main" id="{05F5E6C9-7C7E-4F4E-A618-2A706DF12EB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2" name="Freeform 26">
              <a:extLst>
                <a:ext uri="{FF2B5EF4-FFF2-40B4-BE49-F238E27FC236}">
                  <a16:creationId xmlns:a16="http://schemas.microsoft.com/office/drawing/2014/main" id="{9630D54B-846E-4E69-A9B6-C3BB78A3192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3" name="Freeform 27">
              <a:extLst>
                <a:ext uri="{FF2B5EF4-FFF2-40B4-BE49-F238E27FC236}">
                  <a16:creationId xmlns:a16="http://schemas.microsoft.com/office/drawing/2014/main" id="{F60C217C-C77A-40F1-8675-0EBBD7D5D8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4" name="Freeform 28">
              <a:extLst>
                <a:ext uri="{FF2B5EF4-FFF2-40B4-BE49-F238E27FC236}">
                  <a16:creationId xmlns:a16="http://schemas.microsoft.com/office/drawing/2014/main" id="{F6E88CE1-5B21-42A6-969A-3602D70373A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id="{5D153BA7-7716-478A-A2DF-72224AFE223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6" name="Freeform 43">
              <a:extLst>
                <a:ext uri="{FF2B5EF4-FFF2-40B4-BE49-F238E27FC236}">
                  <a16:creationId xmlns:a16="http://schemas.microsoft.com/office/drawing/2014/main" id="{84417BE7-151A-43F1-962C-17C3B9CE425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7" name="Freeform 51">
              <a:extLst>
                <a:ext uri="{FF2B5EF4-FFF2-40B4-BE49-F238E27FC236}">
                  <a16:creationId xmlns:a16="http://schemas.microsoft.com/office/drawing/2014/main" id="{2FB1624A-5999-4CF6-9F9D-F78AB06C280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8" name="Freeform 52">
              <a:extLst>
                <a:ext uri="{FF2B5EF4-FFF2-40B4-BE49-F238E27FC236}">
                  <a16:creationId xmlns:a16="http://schemas.microsoft.com/office/drawing/2014/main" id="{C50984BC-5819-44A5-BEBC-9C522FCEC4A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9" name="Freeform 53">
              <a:extLst>
                <a:ext uri="{FF2B5EF4-FFF2-40B4-BE49-F238E27FC236}">
                  <a16:creationId xmlns:a16="http://schemas.microsoft.com/office/drawing/2014/main" id="{80F18F5A-2728-4284-A27C-B2671DAC19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0" name="Freeform 54">
              <a:extLst>
                <a:ext uri="{FF2B5EF4-FFF2-40B4-BE49-F238E27FC236}">
                  <a16:creationId xmlns:a16="http://schemas.microsoft.com/office/drawing/2014/main" id="{45F49B04-A52B-47E2-AEF8-D0F7825596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1" name="Freeform 55">
              <a:extLst>
                <a:ext uri="{FF2B5EF4-FFF2-40B4-BE49-F238E27FC236}">
                  <a16:creationId xmlns:a16="http://schemas.microsoft.com/office/drawing/2014/main" id="{4D5B48FA-DED0-411C-BE17-D3D9C70DAA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2" name="Freeform 56">
              <a:extLst>
                <a:ext uri="{FF2B5EF4-FFF2-40B4-BE49-F238E27FC236}">
                  <a16:creationId xmlns:a16="http://schemas.microsoft.com/office/drawing/2014/main" id="{B3F10D70-DC49-43C8-94F5-2EBB357E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3" name="Freeform 57">
              <a:extLst>
                <a:ext uri="{FF2B5EF4-FFF2-40B4-BE49-F238E27FC236}">
                  <a16:creationId xmlns:a16="http://schemas.microsoft.com/office/drawing/2014/main" id="{DB59C771-D4D8-43EB-9035-CDBF8E006C5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4" name="Freeform 59">
              <a:extLst>
                <a:ext uri="{FF2B5EF4-FFF2-40B4-BE49-F238E27FC236}">
                  <a16:creationId xmlns:a16="http://schemas.microsoft.com/office/drawing/2014/main" id="{1AF26B00-C8A2-477F-8912-211432A19B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5" name="Freeform 60">
              <a:extLst>
                <a:ext uri="{FF2B5EF4-FFF2-40B4-BE49-F238E27FC236}">
                  <a16:creationId xmlns:a16="http://schemas.microsoft.com/office/drawing/2014/main" id="{5965D5D6-D3FB-439D-A145-2CA0E726A5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6" name="Freeform 61">
              <a:extLst>
                <a:ext uri="{FF2B5EF4-FFF2-40B4-BE49-F238E27FC236}">
                  <a16:creationId xmlns:a16="http://schemas.microsoft.com/office/drawing/2014/main" id="{AB7E4F31-E6D2-4FBD-BFAB-973DCADC23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BE203384-5421-41DF-90F9-4D89F6E10C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2DB3748B-3558-4ADA-9359-3ECC6A17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B5874FEA-A000-4DCE-A69B-5B7EDA4AC0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5DB61A45-35BD-46D0-B904-560894A813B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359E6A79-43CB-40B6-9C4A-6B7479F62B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id="{847A1092-5983-4BAA-BE8E-06A9120E42E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id="{9FBC0D6D-85EC-42E9-A457-1246090F97B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id="{F30F0B4E-EF8C-49A8-A887-002DC01610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id="{2E371800-7BB4-4FF7-BD22-A558A1B6F2E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6" name="Freeform 16">
              <a:extLst>
                <a:ext uri="{FF2B5EF4-FFF2-40B4-BE49-F238E27FC236}">
                  <a16:creationId xmlns:a16="http://schemas.microsoft.com/office/drawing/2014/main" id="{DE5F7FA6-FF74-4A3F-8C41-E3110A89A0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7" name="Freeform 17">
              <a:extLst>
                <a:ext uri="{FF2B5EF4-FFF2-40B4-BE49-F238E27FC236}">
                  <a16:creationId xmlns:a16="http://schemas.microsoft.com/office/drawing/2014/main" id="{40E68A84-1D41-4DDA-9AAE-55AF0DD705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8" name="Freeform 21">
              <a:extLst>
                <a:ext uri="{FF2B5EF4-FFF2-40B4-BE49-F238E27FC236}">
                  <a16:creationId xmlns:a16="http://schemas.microsoft.com/office/drawing/2014/main" id="{DB7AF383-4E65-48D1-8426-B8738A071E2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id="{2619FCD6-58F3-4D4B-A2D1-5FBF989B03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0" name="Freeform 29">
              <a:extLst>
                <a:ext uri="{FF2B5EF4-FFF2-40B4-BE49-F238E27FC236}">
                  <a16:creationId xmlns:a16="http://schemas.microsoft.com/office/drawing/2014/main" id="{B4AEC7C9-3197-4F6D-8A7F-8056ABB9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1" name="Freeform 31">
              <a:extLst>
                <a:ext uri="{FF2B5EF4-FFF2-40B4-BE49-F238E27FC236}">
                  <a16:creationId xmlns:a16="http://schemas.microsoft.com/office/drawing/2014/main" id="{1E07637E-23AF-4E53-82CB-13DBF2EE958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2" name="Freeform 32">
              <a:extLst>
                <a:ext uri="{FF2B5EF4-FFF2-40B4-BE49-F238E27FC236}">
                  <a16:creationId xmlns:a16="http://schemas.microsoft.com/office/drawing/2014/main" id="{7D553EB3-91AE-4531-A30E-6A799E37C3D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3" name="Freeform 33">
              <a:extLst>
                <a:ext uri="{FF2B5EF4-FFF2-40B4-BE49-F238E27FC236}">
                  <a16:creationId xmlns:a16="http://schemas.microsoft.com/office/drawing/2014/main" id="{C15E8055-032A-4E6A-A4C5-5546F57BB9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4" name="Freeform 34">
              <a:extLst>
                <a:ext uri="{FF2B5EF4-FFF2-40B4-BE49-F238E27FC236}">
                  <a16:creationId xmlns:a16="http://schemas.microsoft.com/office/drawing/2014/main" id="{A7161868-5045-4D96-8625-6DB6238DF60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5" name="Freeform 35">
              <a:extLst>
                <a:ext uri="{FF2B5EF4-FFF2-40B4-BE49-F238E27FC236}">
                  <a16:creationId xmlns:a16="http://schemas.microsoft.com/office/drawing/2014/main" id="{1B631BC5-2421-46C0-A846-B2BA6BCB18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6" name="Freeform 36">
              <a:extLst>
                <a:ext uri="{FF2B5EF4-FFF2-40B4-BE49-F238E27FC236}">
                  <a16:creationId xmlns:a16="http://schemas.microsoft.com/office/drawing/2014/main" id="{C3B8AA6A-6EB6-4DD2-A166-B8610913F7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7" name="Freeform 37">
              <a:extLst>
                <a:ext uri="{FF2B5EF4-FFF2-40B4-BE49-F238E27FC236}">
                  <a16:creationId xmlns:a16="http://schemas.microsoft.com/office/drawing/2014/main" id="{7A2F6908-4FBD-49DD-BBEE-7F1AC889269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8" name="Freeform 38">
              <a:extLst>
                <a:ext uri="{FF2B5EF4-FFF2-40B4-BE49-F238E27FC236}">
                  <a16:creationId xmlns:a16="http://schemas.microsoft.com/office/drawing/2014/main" id="{568457CE-826B-4E95-B047-06FDA46397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9" name="Freeform 39">
              <a:extLst>
                <a:ext uri="{FF2B5EF4-FFF2-40B4-BE49-F238E27FC236}">
                  <a16:creationId xmlns:a16="http://schemas.microsoft.com/office/drawing/2014/main" id="{ACEC3D35-82FF-4FA0-89AE-172504B056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0" name="Freeform 40">
              <a:extLst>
                <a:ext uri="{FF2B5EF4-FFF2-40B4-BE49-F238E27FC236}">
                  <a16:creationId xmlns:a16="http://schemas.microsoft.com/office/drawing/2014/main" id="{8BF5A990-8CEF-41D5-81B8-43F342A7083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1" name="Freeform 41">
              <a:extLst>
                <a:ext uri="{FF2B5EF4-FFF2-40B4-BE49-F238E27FC236}">
                  <a16:creationId xmlns:a16="http://schemas.microsoft.com/office/drawing/2014/main" id="{1FB204F6-8FEB-4768-87FF-81E75EC89C2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2" name="Freeform 42">
              <a:extLst>
                <a:ext uri="{FF2B5EF4-FFF2-40B4-BE49-F238E27FC236}">
                  <a16:creationId xmlns:a16="http://schemas.microsoft.com/office/drawing/2014/main" id="{68AC5291-2CEF-47C8-9369-F1A76E1297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id="{91972824-820D-4876-8DF1-C06A8693C0F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id="{D8EE2B9A-F433-4754-A539-E994D08A536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id="{D006F373-A25F-4697-8170-CC7ED0BAE22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id="{DC6B5739-481D-4BCB-BCE5-324B566AF3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id="{BA93202C-DF72-455D-B5CA-B943F3D967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id="{FEF53A23-B77A-42DC-ACF1-79CADDE3FDF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9" name="Freeform 8">
              <a:extLst>
                <a:ext uri="{FF2B5EF4-FFF2-40B4-BE49-F238E27FC236}">
                  <a16:creationId xmlns:a16="http://schemas.microsoft.com/office/drawing/2014/main" id="{7915B476-1DA8-476C-BEE8-11AB0AED70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0" name="Freeform 106">
              <a:extLst>
                <a:ext uri="{FF2B5EF4-FFF2-40B4-BE49-F238E27FC236}">
                  <a16:creationId xmlns:a16="http://schemas.microsoft.com/office/drawing/2014/main" id="{025A766D-D43A-42B3-B5DA-215D243861E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1" name="Freeform 19">
              <a:extLst>
                <a:ext uri="{FF2B5EF4-FFF2-40B4-BE49-F238E27FC236}">
                  <a16:creationId xmlns:a16="http://schemas.microsoft.com/office/drawing/2014/main" id="{8D4B2FBB-3378-4F14-A222-8BAC49FBE31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2" name="Freeform 20">
              <a:extLst>
                <a:ext uri="{FF2B5EF4-FFF2-40B4-BE49-F238E27FC236}">
                  <a16:creationId xmlns:a16="http://schemas.microsoft.com/office/drawing/2014/main" id="{F5BDAB4C-1BA1-4835-8287-D189321BFDF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id="{302E352E-F03B-4D76-984E-2F09259C18B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4" name="Freeform 27">
              <a:extLst>
                <a:ext uri="{FF2B5EF4-FFF2-40B4-BE49-F238E27FC236}">
                  <a16:creationId xmlns:a16="http://schemas.microsoft.com/office/drawing/2014/main" id="{1369E573-3850-49D1-A371-2842174999F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5" name="Freeform 28">
              <a:extLst>
                <a:ext uri="{FF2B5EF4-FFF2-40B4-BE49-F238E27FC236}">
                  <a16:creationId xmlns:a16="http://schemas.microsoft.com/office/drawing/2014/main" id="{748DE837-6B07-441C-8343-38620F22901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6" name="Freeform 55">
              <a:extLst>
                <a:ext uri="{FF2B5EF4-FFF2-40B4-BE49-F238E27FC236}">
                  <a16:creationId xmlns:a16="http://schemas.microsoft.com/office/drawing/2014/main" id="{E3B1E743-D662-4550-B03F-1B368B359A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7" name="Freeform 56">
              <a:extLst>
                <a:ext uri="{FF2B5EF4-FFF2-40B4-BE49-F238E27FC236}">
                  <a16:creationId xmlns:a16="http://schemas.microsoft.com/office/drawing/2014/main" id="{4F72E381-A6E5-4CDF-A66D-860BE49BD7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8" name="Freeform 57">
              <a:extLst>
                <a:ext uri="{FF2B5EF4-FFF2-40B4-BE49-F238E27FC236}">
                  <a16:creationId xmlns:a16="http://schemas.microsoft.com/office/drawing/2014/main" id="{158BDEC2-279C-459A-8ACB-0E7CB8720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id="{63A14A95-FC1F-4CC0-B04F-C66933E488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id="{24362F45-5722-4458-AF8A-DB7318FC479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1" name="Freeform 5">
              <a:extLst>
                <a:ext uri="{FF2B5EF4-FFF2-40B4-BE49-F238E27FC236}">
                  <a16:creationId xmlns:a16="http://schemas.microsoft.com/office/drawing/2014/main" id="{9C673485-D52B-4AC8-8B90-8E4319F0F02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id="{64D9C233-B61D-4F94-9811-F64BC57042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id="{2B22A568-26C9-4255-86DA-8A283C9A90A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id="{B1E0BDE0-6C33-41CC-9FBB-D3AFA309B7D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5" name="Freeform 9">
              <a:extLst>
                <a:ext uri="{FF2B5EF4-FFF2-40B4-BE49-F238E27FC236}">
                  <a16:creationId xmlns:a16="http://schemas.microsoft.com/office/drawing/2014/main" id="{AEB4A522-C89F-4BD4-AFB5-592BC512971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id="{07B7B25B-7F99-43DF-A3D7-DD530FEF75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7" name="Freeform 12">
              <a:extLst>
                <a:ext uri="{FF2B5EF4-FFF2-40B4-BE49-F238E27FC236}">
                  <a16:creationId xmlns:a16="http://schemas.microsoft.com/office/drawing/2014/main" id="{A579CBBB-44DF-4067-B2CC-309A0EDD36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8" name="Freeform 13">
              <a:extLst>
                <a:ext uri="{FF2B5EF4-FFF2-40B4-BE49-F238E27FC236}">
                  <a16:creationId xmlns:a16="http://schemas.microsoft.com/office/drawing/2014/main" id="{2BECA972-B850-4AA7-885D-DE8F4C33B2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9" name="Freeform 14">
              <a:extLst>
                <a:ext uri="{FF2B5EF4-FFF2-40B4-BE49-F238E27FC236}">
                  <a16:creationId xmlns:a16="http://schemas.microsoft.com/office/drawing/2014/main" id="{D826CA11-004E-474C-A94A-E6134091C2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0" name="Freeform 16">
              <a:extLst>
                <a:ext uri="{FF2B5EF4-FFF2-40B4-BE49-F238E27FC236}">
                  <a16:creationId xmlns:a16="http://schemas.microsoft.com/office/drawing/2014/main" id="{65195272-867B-4BAA-8A6C-CB002141DE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1" name="Freeform 17">
              <a:extLst>
                <a:ext uri="{FF2B5EF4-FFF2-40B4-BE49-F238E27FC236}">
                  <a16:creationId xmlns:a16="http://schemas.microsoft.com/office/drawing/2014/main" id="{CA351C6E-0B5A-42FB-AFDB-43F006AE23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2" name="Freeform 21">
              <a:extLst>
                <a:ext uri="{FF2B5EF4-FFF2-40B4-BE49-F238E27FC236}">
                  <a16:creationId xmlns:a16="http://schemas.microsoft.com/office/drawing/2014/main" id="{36576590-9CBC-4AAE-AC50-DD53DFFE06C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3" name="Freeform 25">
              <a:extLst>
                <a:ext uri="{FF2B5EF4-FFF2-40B4-BE49-F238E27FC236}">
                  <a16:creationId xmlns:a16="http://schemas.microsoft.com/office/drawing/2014/main" id="{7E1FDDA8-5204-4B99-8D2F-728C49A9D41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4" name="Freeform 29">
              <a:extLst>
                <a:ext uri="{FF2B5EF4-FFF2-40B4-BE49-F238E27FC236}">
                  <a16:creationId xmlns:a16="http://schemas.microsoft.com/office/drawing/2014/main" id="{7EF07A91-EABC-4FF8-8F0F-40480584D1E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5" name="Freeform 31">
              <a:extLst>
                <a:ext uri="{FF2B5EF4-FFF2-40B4-BE49-F238E27FC236}">
                  <a16:creationId xmlns:a16="http://schemas.microsoft.com/office/drawing/2014/main" id="{DE45CEB0-C31A-41E1-81DB-5E9A9ABF5B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6" name="Freeform 32">
              <a:extLst>
                <a:ext uri="{FF2B5EF4-FFF2-40B4-BE49-F238E27FC236}">
                  <a16:creationId xmlns:a16="http://schemas.microsoft.com/office/drawing/2014/main" id="{ED7EBFF3-1C05-4B4A-AB37-CCB845B860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7" name="Freeform 33">
              <a:extLst>
                <a:ext uri="{FF2B5EF4-FFF2-40B4-BE49-F238E27FC236}">
                  <a16:creationId xmlns:a16="http://schemas.microsoft.com/office/drawing/2014/main" id="{1E027175-8EC7-43C3-A1A1-A2D6DEFAE6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8" name="Freeform 34">
              <a:extLst>
                <a:ext uri="{FF2B5EF4-FFF2-40B4-BE49-F238E27FC236}">
                  <a16:creationId xmlns:a16="http://schemas.microsoft.com/office/drawing/2014/main" id="{CF1622A3-D5A7-43AA-A020-3B954DD511C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9" name="Freeform 35">
              <a:extLst>
                <a:ext uri="{FF2B5EF4-FFF2-40B4-BE49-F238E27FC236}">
                  <a16:creationId xmlns:a16="http://schemas.microsoft.com/office/drawing/2014/main" id="{6D355E78-6894-492C-8CF4-507CEB90EB4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0" name="Freeform 36">
              <a:extLst>
                <a:ext uri="{FF2B5EF4-FFF2-40B4-BE49-F238E27FC236}">
                  <a16:creationId xmlns:a16="http://schemas.microsoft.com/office/drawing/2014/main" id="{58149EAB-6DEE-437B-8A43-82BB7F9262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1" name="Freeform 37">
              <a:extLst>
                <a:ext uri="{FF2B5EF4-FFF2-40B4-BE49-F238E27FC236}">
                  <a16:creationId xmlns:a16="http://schemas.microsoft.com/office/drawing/2014/main" id="{B36CDD6C-BC93-4003-9B94-17430188A4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2" name="Freeform 38">
              <a:extLst>
                <a:ext uri="{FF2B5EF4-FFF2-40B4-BE49-F238E27FC236}">
                  <a16:creationId xmlns:a16="http://schemas.microsoft.com/office/drawing/2014/main" id="{5EDC6969-F0AA-4AD6-B2A7-6CB70C64ED7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3" name="Freeform 39">
              <a:extLst>
                <a:ext uri="{FF2B5EF4-FFF2-40B4-BE49-F238E27FC236}">
                  <a16:creationId xmlns:a16="http://schemas.microsoft.com/office/drawing/2014/main" id="{47BEA7A3-A5F6-4C64-A57D-FA92D284877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4" name="Freeform 40">
              <a:extLst>
                <a:ext uri="{FF2B5EF4-FFF2-40B4-BE49-F238E27FC236}">
                  <a16:creationId xmlns:a16="http://schemas.microsoft.com/office/drawing/2014/main" id="{BA178CA2-E42C-4F45-8FE5-F75604F3403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5" name="Freeform 41">
              <a:extLst>
                <a:ext uri="{FF2B5EF4-FFF2-40B4-BE49-F238E27FC236}">
                  <a16:creationId xmlns:a16="http://schemas.microsoft.com/office/drawing/2014/main" id="{67D0DC5A-63B3-4352-8A83-7E61CCEBFE7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6" name="Freeform 42">
              <a:extLst>
                <a:ext uri="{FF2B5EF4-FFF2-40B4-BE49-F238E27FC236}">
                  <a16:creationId xmlns:a16="http://schemas.microsoft.com/office/drawing/2014/main" id="{2E35E42F-40F2-494C-806F-6F2912DAA3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7" name="Freeform 44">
              <a:extLst>
                <a:ext uri="{FF2B5EF4-FFF2-40B4-BE49-F238E27FC236}">
                  <a16:creationId xmlns:a16="http://schemas.microsoft.com/office/drawing/2014/main" id="{CC1FE1B2-B304-4EF4-8A46-FE9920DA5C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8" name="Freeform 45">
              <a:extLst>
                <a:ext uri="{FF2B5EF4-FFF2-40B4-BE49-F238E27FC236}">
                  <a16:creationId xmlns:a16="http://schemas.microsoft.com/office/drawing/2014/main" id="{00470C16-CBF3-406D-B17F-1F9577A747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9" name="Freeform 46">
              <a:extLst>
                <a:ext uri="{FF2B5EF4-FFF2-40B4-BE49-F238E27FC236}">
                  <a16:creationId xmlns:a16="http://schemas.microsoft.com/office/drawing/2014/main" id="{D0F414E6-F825-4B87-AE53-3365C0BE98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0" name="Freeform 47">
              <a:extLst>
                <a:ext uri="{FF2B5EF4-FFF2-40B4-BE49-F238E27FC236}">
                  <a16:creationId xmlns:a16="http://schemas.microsoft.com/office/drawing/2014/main" id="{1846954C-E048-4F2D-BCF9-03F3CAD503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1" name="Freeform 48">
              <a:extLst>
                <a:ext uri="{FF2B5EF4-FFF2-40B4-BE49-F238E27FC236}">
                  <a16:creationId xmlns:a16="http://schemas.microsoft.com/office/drawing/2014/main" id="{882C5FC7-483B-4C1F-8EC6-198AA547B8B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2" name="Freeform 49">
              <a:extLst>
                <a:ext uri="{FF2B5EF4-FFF2-40B4-BE49-F238E27FC236}">
                  <a16:creationId xmlns:a16="http://schemas.microsoft.com/office/drawing/2014/main" id="{6514D204-E641-4D5F-A745-B1EBE8AEF8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4618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ab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6219532-144E-4984-AA0F-53AA4049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909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472B68CB-F8FD-4B97-8520-E4568B526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037D043-CD1E-4787-A2BD-44A35239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969445" y="41005"/>
            <a:ext cx="952998" cy="6797768"/>
            <a:chOff x="11084465" y="29503"/>
            <a:chExt cx="952998" cy="6797768"/>
          </a:xfrm>
          <a:solidFill>
            <a:schemeClr val="bg2">
              <a:lumMod val="90000"/>
            </a:schemeClr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869ED385-18F1-42FE-AFA9-54EC3471E4F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22617" y="44533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F28A8B0-2F4D-4486-AD9B-ECF44A1CF2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845" y="65544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E5DADFDB-E8AC-42CA-9773-A157F8DB3FB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79248" y="171177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id="{6AADE751-C1A2-413C-B440-A52583ECA1F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7653" y="353284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30">
              <a:extLst>
                <a:ext uri="{FF2B5EF4-FFF2-40B4-BE49-F238E27FC236}">
                  <a16:creationId xmlns:a16="http://schemas.microsoft.com/office/drawing/2014/main" id="{7DD75106-0F40-44E2-84E8-5C40A329AEF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082447" y="638046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BFAEC116-FC80-4C29-8A28-8FD00F030F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0148" y="6717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44DBC9E5-E135-46D9-A964-A2DE4A013E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707" y="647057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A1512CEE-5BA9-4818-BDCD-382A9D408E5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9540" y="62059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id="{9CBED547-5420-4D68-9AE4-6D4A415798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135" y="600613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id="{D7838037-86D1-49DC-9CB5-6E9D7008E02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8119" y="510640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id="{A6BE671D-C63E-41BB-A81B-BAA5F808717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0238" y="577190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60">
              <a:extLst>
                <a:ext uri="{FF2B5EF4-FFF2-40B4-BE49-F238E27FC236}">
                  <a16:creationId xmlns:a16="http://schemas.microsoft.com/office/drawing/2014/main" id="{2D0E7EE7-CD45-4B32-9992-04FB6B2070A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305" y="556659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61">
              <a:extLst>
                <a:ext uri="{FF2B5EF4-FFF2-40B4-BE49-F238E27FC236}">
                  <a16:creationId xmlns:a16="http://schemas.microsoft.com/office/drawing/2014/main" id="{C4DD152F-A45D-4704-A267-2D1B30BA644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805" y="530204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id="{9FC125B1-090A-4CBD-95BD-DCDC26A6E5A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18872" y="66490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80">
              <a:extLst>
                <a:ext uri="{FF2B5EF4-FFF2-40B4-BE49-F238E27FC236}">
                  <a16:creationId xmlns:a16="http://schemas.microsoft.com/office/drawing/2014/main" id="{EE6DFE33-704F-41F4-ACF6-5816598C563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9356" y="635653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81">
              <a:extLst>
                <a:ext uri="{FF2B5EF4-FFF2-40B4-BE49-F238E27FC236}">
                  <a16:creationId xmlns:a16="http://schemas.microsoft.com/office/drawing/2014/main" id="{0798586A-7A0A-4296-9CF4-169DB846766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39941" y="524538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82">
              <a:extLst>
                <a:ext uri="{FF2B5EF4-FFF2-40B4-BE49-F238E27FC236}">
                  <a16:creationId xmlns:a16="http://schemas.microsoft.com/office/drawing/2014/main" id="{66BEABE1-9EA1-466A-9394-E543169760F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511" y="548905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3">
              <a:extLst>
                <a:ext uri="{FF2B5EF4-FFF2-40B4-BE49-F238E27FC236}">
                  <a16:creationId xmlns:a16="http://schemas.microsoft.com/office/drawing/2014/main" id="{F53BEE33-ADD3-414A-8D8B-EECE9B2A2B0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69296" y="5715712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9">
              <a:extLst>
                <a:ext uri="{FF2B5EF4-FFF2-40B4-BE49-F238E27FC236}">
                  <a16:creationId xmlns:a16="http://schemas.microsoft.com/office/drawing/2014/main" id="{4AF58548-3985-4BA7-B19E-B71663FE5D6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2595" y="605891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90">
              <a:extLst>
                <a:ext uri="{FF2B5EF4-FFF2-40B4-BE49-F238E27FC236}">
                  <a16:creationId xmlns:a16="http://schemas.microsoft.com/office/drawing/2014/main" id="{6621E62E-6CA0-4000-9F63-837FED7B23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44150" y="5453670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05">
              <a:extLst>
                <a:ext uri="{FF2B5EF4-FFF2-40B4-BE49-F238E27FC236}">
                  <a16:creationId xmlns:a16="http://schemas.microsoft.com/office/drawing/2014/main" id="{C192FB55-836E-4FAA-821E-A69485CD7D7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792501" y="551155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07">
              <a:extLst>
                <a:ext uri="{FF2B5EF4-FFF2-40B4-BE49-F238E27FC236}">
                  <a16:creationId xmlns:a16="http://schemas.microsoft.com/office/drawing/2014/main" id="{9A576495-E896-42DD-A8D0-0602BBBD62D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3807" y="523591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08">
              <a:extLst>
                <a:ext uri="{FF2B5EF4-FFF2-40B4-BE49-F238E27FC236}">
                  <a16:creationId xmlns:a16="http://schemas.microsoft.com/office/drawing/2014/main" id="{2D5C97F5-A2BD-4B02-8F88-577233C8FF6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24688" y="631609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109">
              <a:extLst>
                <a:ext uri="{FF2B5EF4-FFF2-40B4-BE49-F238E27FC236}">
                  <a16:creationId xmlns:a16="http://schemas.microsoft.com/office/drawing/2014/main" id="{EFB27982-4C26-43BC-87C7-4233EB00215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8704" y="580142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11">
              <a:extLst>
                <a:ext uri="{FF2B5EF4-FFF2-40B4-BE49-F238E27FC236}">
                  <a16:creationId xmlns:a16="http://schemas.microsoft.com/office/drawing/2014/main" id="{D96FCFEC-D9EF-4DC3-88EA-06C350922FD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3689" y="607048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12">
              <a:extLst>
                <a:ext uri="{FF2B5EF4-FFF2-40B4-BE49-F238E27FC236}">
                  <a16:creationId xmlns:a16="http://schemas.microsoft.com/office/drawing/2014/main" id="{B0A1C12C-1427-42E9-99E2-0BDAEF79A0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2486" y="659761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22">
              <a:extLst>
                <a:ext uri="{FF2B5EF4-FFF2-40B4-BE49-F238E27FC236}">
                  <a16:creationId xmlns:a16="http://schemas.microsoft.com/office/drawing/2014/main" id="{5ABB282C-0B91-4FA5-8CA0-70BBA38BF96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32857" y="61551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76634A64-FD61-433D-8C3C-350B9D7D1E1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671" y="413663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84641632-A645-44F0-9C65-5F5F208BEC5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668" y="3076335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76A2B880-596C-4B04-8433-D1E75399244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9576" y="207003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8BAD6B9C-6A09-48C5-952A-6C28541C227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7468" y="28583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64261F9F-4F5C-4C95-B243-FAE85EBA78B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389379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A2442340-E852-4D39-8911-9D981F12BF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9516" y="4357073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999BE747-1760-4290-9554-2DB09B8FC2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9441" y="2569203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503557D6-43E9-4DAA-8B72-26F1D04D614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788" y="2315841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26EA8B39-FD1C-43EA-9FC3-088FBC5D3F8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280" y="4859140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BDAD28D5-C39E-45C0-B963-E43053C235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18185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45F46FED-0A7A-412D-945E-5E6A0A04383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3871" y="184506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9D8B6E58-70EA-4795-9105-6D4CC24EFB1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373" y="3373180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85EBD4CD-C825-4CBA-8EF9-93AFAB44CA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232" y="15994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4AF08BAC-FA3B-4584-AEB1-57F9F11B5E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6212" y="4626521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7589A4F4-D0D0-424F-8EE2-7FBC5254459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1483" y="3610834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73DA695D-C4CA-4BE2-B891-934812AEA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60404" y="384348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5609509E-6B74-4BB3-8A95-B071E6DEF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8882" y="920437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2">
              <a:extLst>
                <a:ext uri="{FF2B5EF4-FFF2-40B4-BE49-F238E27FC236}">
                  <a16:creationId xmlns:a16="http://schemas.microsoft.com/office/drawing/2014/main" id="{D86712FB-DE71-4BEF-AFA8-95798DDA61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3136" y="451325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3">
              <a:extLst>
                <a:ext uri="{FF2B5EF4-FFF2-40B4-BE49-F238E27FC236}">
                  <a16:creationId xmlns:a16="http://schemas.microsoft.com/office/drawing/2014/main" id="{A34BC163-A82B-4C2D-9CA4-15AE1DF350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887" y="3292339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4">
              <a:extLst>
                <a:ext uri="{FF2B5EF4-FFF2-40B4-BE49-F238E27FC236}">
                  <a16:creationId xmlns:a16="http://schemas.microsoft.com/office/drawing/2014/main" id="{57647322-5A51-49E6-BE10-81FC4231EAE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87119" y="4756266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5">
              <a:extLst>
                <a:ext uri="{FF2B5EF4-FFF2-40B4-BE49-F238E27FC236}">
                  <a16:creationId xmlns:a16="http://schemas.microsoft.com/office/drawing/2014/main" id="{D9C30F97-C7F8-4E52-BE39-8741E66A59F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2438" y="363346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6">
              <a:extLst>
                <a:ext uri="{FF2B5EF4-FFF2-40B4-BE49-F238E27FC236}">
                  <a16:creationId xmlns:a16="http://schemas.microsoft.com/office/drawing/2014/main" id="{978C2F76-B858-491A-B6CC-0D1A7693946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909" y="2054390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7">
              <a:extLst>
                <a:ext uri="{FF2B5EF4-FFF2-40B4-BE49-F238E27FC236}">
                  <a16:creationId xmlns:a16="http://schemas.microsoft.com/office/drawing/2014/main" id="{D535770A-E3CC-44E0-A8F8-554B90FFEA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98145" y="2831840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8">
              <a:extLst>
                <a:ext uri="{FF2B5EF4-FFF2-40B4-BE49-F238E27FC236}">
                  <a16:creationId xmlns:a16="http://schemas.microsoft.com/office/drawing/2014/main" id="{FD126D69-1EB2-4DCB-A264-762F634E2C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292" y="4168868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69">
              <a:extLst>
                <a:ext uri="{FF2B5EF4-FFF2-40B4-BE49-F238E27FC236}">
                  <a16:creationId xmlns:a16="http://schemas.microsoft.com/office/drawing/2014/main" id="{22488CD0-20F4-40B4-9BDA-3B4871453F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792" y="177214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0">
              <a:extLst>
                <a:ext uri="{FF2B5EF4-FFF2-40B4-BE49-F238E27FC236}">
                  <a16:creationId xmlns:a16="http://schemas.microsoft.com/office/drawing/2014/main" id="{D3DC5F05-0B96-468C-ABB0-0FA075BED7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3871" y="1216307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id="{0FDB21DE-5211-4DA0-8D86-4C9D5553E7E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6541" y="231401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id="{06E5F41D-CA10-44FA-A981-36142953F28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9804" y="2540871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id="{781ACB29-7958-4FB6-A3C1-ABA50A5CA5E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4678" y="304703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EAE376CE-F382-4FE2-9FAE-6F88B1B5A71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30776" y="1430030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id="{DCFA6CA1-29A7-476B-9BE1-EEB5581A1D2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628" y="501806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77">
              <a:extLst>
                <a:ext uri="{FF2B5EF4-FFF2-40B4-BE49-F238E27FC236}">
                  <a16:creationId xmlns:a16="http://schemas.microsoft.com/office/drawing/2014/main" id="{9F8A417E-86ED-41C8-90E5-43AAE5E4449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6342" y="385704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5">
              <a:extLst>
                <a:ext uri="{FF2B5EF4-FFF2-40B4-BE49-F238E27FC236}">
                  <a16:creationId xmlns:a16="http://schemas.microsoft.com/office/drawing/2014/main" id="{5A0BE459-853D-4C4F-900A-A1B1CDB39B9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4010" y="100719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7">
              <a:extLst>
                <a:ext uri="{FF2B5EF4-FFF2-40B4-BE49-F238E27FC236}">
                  <a16:creationId xmlns:a16="http://schemas.microsoft.com/office/drawing/2014/main" id="{A985AB4F-9BF9-4E80-9168-5A1639FAC0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9442" y="79069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8">
              <a:extLst>
                <a:ext uri="{FF2B5EF4-FFF2-40B4-BE49-F238E27FC236}">
                  <a16:creationId xmlns:a16="http://schemas.microsoft.com/office/drawing/2014/main" id="{93C923D1-3B9F-4810-8E5D-C94F6FF62B3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87374" y="182832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91">
              <a:extLst>
                <a:ext uri="{FF2B5EF4-FFF2-40B4-BE49-F238E27FC236}">
                  <a16:creationId xmlns:a16="http://schemas.microsoft.com/office/drawing/2014/main" id="{354D28C5-BD2A-41C3-BFC6-43644A0D5E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5835" y="474084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92">
              <a:extLst>
                <a:ext uri="{FF2B5EF4-FFF2-40B4-BE49-F238E27FC236}">
                  <a16:creationId xmlns:a16="http://schemas.microsoft.com/office/drawing/2014/main" id="{104272CE-1E5C-453C-83B6-B68FB2A2B14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43618" y="5014918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93">
              <a:extLst>
                <a:ext uri="{FF2B5EF4-FFF2-40B4-BE49-F238E27FC236}">
                  <a16:creationId xmlns:a16="http://schemas.microsoft.com/office/drawing/2014/main" id="{55D10D88-9546-400C-A74F-6E3F4CF5990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8432" y="4222102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94">
              <a:extLst>
                <a:ext uri="{FF2B5EF4-FFF2-40B4-BE49-F238E27FC236}">
                  <a16:creationId xmlns:a16="http://schemas.microsoft.com/office/drawing/2014/main" id="{55E335CC-D34F-4DEE-8A0A-9E01C78884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72692" y="211625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95">
              <a:extLst>
                <a:ext uri="{FF2B5EF4-FFF2-40B4-BE49-F238E27FC236}">
                  <a16:creationId xmlns:a16="http://schemas.microsoft.com/office/drawing/2014/main" id="{C1E4C21E-40FD-4FA8-BEE9-05A68374F12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78" y="448735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6">
              <a:extLst>
                <a:ext uri="{FF2B5EF4-FFF2-40B4-BE49-F238E27FC236}">
                  <a16:creationId xmlns:a16="http://schemas.microsoft.com/office/drawing/2014/main" id="{ED0184B0-95A7-46BA-9F96-4C82BB22EE9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93" y="3902573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97">
              <a:extLst>
                <a:ext uri="{FF2B5EF4-FFF2-40B4-BE49-F238E27FC236}">
                  <a16:creationId xmlns:a16="http://schemas.microsoft.com/office/drawing/2014/main" id="{B059191B-997F-460D-8D4F-76E28A96FF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59" y="268066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7" name="Freeform 98">
              <a:extLst>
                <a:ext uri="{FF2B5EF4-FFF2-40B4-BE49-F238E27FC236}">
                  <a16:creationId xmlns:a16="http://schemas.microsoft.com/office/drawing/2014/main" id="{30807E6B-1F4F-4780-9CE0-8C43F0C1925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410" y="3241558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id="{352F9236-81D0-479E-81C9-BA5B8639FE2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51512" y="2915059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9" name="Freeform 100">
              <a:extLst>
                <a:ext uri="{FF2B5EF4-FFF2-40B4-BE49-F238E27FC236}">
                  <a16:creationId xmlns:a16="http://schemas.microsoft.com/office/drawing/2014/main" id="{228F62FF-0CDF-4400-8503-1FF89045D62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1" y="359842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0" name="Freeform 101">
              <a:extLst>
                <a:ext uri="{FF2B5EF4-FFF2-40B4-BE49-F238E27FC236}">
                  <a16:creationId xmlns:a16="http://schemas.microsoft.com/office/drawing/2014/main" id="{65D83649-C985-428C-8237-D84AB55344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37" y="240246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1" name="Freeform 102">
              <a:extLst>
                <a:ext uri="{FF2B5EF4-FFF2-40B4-BE49-F238E27FC236}">
                  <a16:creationId xmlns:a16="http://schemas.microsoft.com/office/drawing/2014/main" id="{36B9BD6C-57EB-437C-B02D-C1FA39F7E52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0694" y="1824126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2" name="Freeform 103">
              <a:extLst>
                <a:ext uri="{FF2B5EF4-FFF2-40B4-BE49-F238E27FC236}">
                  <a16:creationId xmlns:a16="http://schemas.microsoft.com/office/drawing/2014/main" id="{A35D6B53-869E-45B0-AC2C-9506E3AD81A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291" y="15504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3" name="Freeform 104">
              <a:extLst>
                <a:ext uri="{FF2B5EF4-FFF2-40B4-BE49-F238E27FC236}">
                  <a16:creationId xmlns:a16="http://schemas.microsoft.com/office/drawing/2014/main" id="{8619CBCD-ED81-405B-A622-3933C149C83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16643" y="511663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4" name="Freeform 113">
              <a:extLst>
                <a:ext uri="{FF2B5EF4-FFF2-40B4-BE49-F238E27FC236}">
                  <a16:creationId xmlns:a16="http://schemas.microsoft.com/office/drawing/2014/main" id="{71E64CCC-EF55-487E-ADBA-D2ABDF6CA31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643" y="272545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5" name="Freeform 114">
              <a:extLst>
                <a:ext uri="{FF2B5EF4-FFF2-40B4-BE49-F238E27FC236}">
                  <a16:creationId xmlns:a16="http://schemas.microsoft.com/office/drawing/2014/main" id="{1A8DBD4A-D494-4B15-BE34-4072A8D05F1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783" y="396240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id="{E2C0B363-C273-4882-99C3-AE45D699563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8496" y="329954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7" name="Freeform 117">
              <a:extLst>
                <a:ext uri="{FF2B5EF4-FFF2-40B4-BE49-F238E27FC236}">
                  <a16:creationId xmlns:a16="http://schemas.microsoft.com/office/drawing/2014/main" id="{95FFDB61-AA93-4636-A837-AEC981E6C3F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80294" y="1603867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8" name="Freeform 118">
              <a:extLst>
                <a:ext uri="{FF2B5EF4-FFF2-40B4-BE49-F238E27FC236}">
                  <a16:creationId xmlns:a16="http://schemas.microsoft.com/office/drawing/2014/main" id="{3E309233-7E8B-4BD8-8FF7-0E4938CB39C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9900" y="90635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9" name="Freeform 119">
              <a:extLst>
                <a:ext uri="{FF2B5EF4-FFF2-40B4-BE49-F238E27FC236}">
                  <a16:creationId xmlns:a16="http://schemas.microsoft.com/office/drawing/2014/main" id="{82BB5FCB-8AB4-482B-8226-F16D20BF5AE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177" y="117559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0" name="Freeform 120">
              <a:extLst>
                <a:ext uri="{FF2B5EF4-FFF2-40B4-BE49-F238E27FC236}">
                  <a16:creationId xmlns:a16="http://schemas.microsoft.com/office/drawing/2014/main" id="{B7C4FC57-1449-4847-92A1-BDE30A4E6C0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1828" y="38805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1" name="Freeform 121">
              <a:extLst>
                <a:ext uri="{FF2B5EF4-FFF2-40B4-BE49-F238E27FC236}">
                  <a16:creationId xmlns:a16="http://schemas.microsoft.com/office/drawing/2014/main" id="{C3695450-3172-4C97-8683-6E56BDFEAE4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379" y="12012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2" name="Freeform 100">
              <a:extLst>
                <a:ext uri="{FF2B5EF4-FFF2-40B4-BE49-F238E27FC236}">
                  <a16:creationId xmlns:a16="http://schemas.microsoft.com/office/drawing/2014/main" id="{E458CE95-DB9D-49C0-BD4C-D88C6D1DE56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0" y="4682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94" name="Picture Placeholder 93">
            <a:extLst>
              <a:ext uri="{FF2B5EF4-FFF2-40B4-BE49-F238E27FC236}">
                <a16:creationId xmlns:a16="http://schemas.microsoft.com/office/drawing/2014/main" id="{ECAACE1F-A90B-4F9B-ABAB-9DEC39D120B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74" y="694944"/>
            <a:ext cx="10213848" cy="5705856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64AD5C0-4182-41E1-92DD-041CB574C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816" y="4032504"/>
            <a:ext cx="4453128" cy="1737360"/>
          </a:xfrm>
        </p:spPr>
        <p:txBody>
          <a:bodyPr rtlCol="0"/>
          <a:lstStyle>
            <a:lvl1pPr>
              <a:defRPr sz="3200">
                <a:effectLst/>
              </a:defRPr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7534A69E-6090-4226-86ED-8F487C9A0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18" y="5678424"/>
            <a:ext cx="4453128" cy="557784"/>
          </a:xfrm>
        </p:spPr>
        <p:txBody>
          <a:bodyPr rtlCol="0" anchor="t" anchorCtr="0"/>
          <a:lstStyle>
            <a:lvl1pPr marL="0" indent="0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2378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3388C3A-3E39-45DC-804E-A1D0E983EAE4}"/>
              </a:ext>
            </a:extLst>
          </p:cNvPr>
          <p:cNvSpPr txBox="1">
            <a:spLocks/>
          </p:cNvSpPr>
          <p:nvPr userDrawn="1"/>
        </p:nvSpPr>
        <p:spPr>
          <a:xfrm rot="5400000">
            <a:off x="-1754871" y="2095832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28" name="Picture Placeholder 127">
            <a:extLst>
              <a:ext uri="{FF2B5EF4-FFF2-40B4-BE49-F238E27FC236}">
                <a16:creationId xmlns:a16="http://schemas.microsoft.com/office/drawing/2014/main" id="{0C1CE073-B528-4526-A8DF-C3C30D06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4712" y="1830324"/>
            <a:ext cx="2240280" cy="3063240"/>
          </a:xfrm>
          <a:custGeom>
            <a:avLst/>
            <a:gdLst>
              <a:gd name="connsiteX0" fmla="*/ 1328872 w 2240280"/>
              <a:gd name="connsiteY0" fmla="*/ 2923500 h 3063240"/>
              <a:gd name="connsiteX1" fmla="*/ 1332402 w 2240280"/>
              <a:gd name="connsiteY1" fmla="*/ 2929212 h 3063240"/>
              <a:gd name="connsiteX2" fmla="*/ 1328872 w 2240280"/>
              <a:gd name="connsiteY2" fmla="*/ 2923500 h 3063240"/>
              <a:gd name="connsiteX3" fmla="*/ 1625596 w 2240280"/>
              <a:gd name="connsiteY3" fmla="*/ 2912512 h 3063240"/>
              <a:gd name="connsiteX4" fmla="*/ 1632166 w 2240280"/>
              <a:gd name="connsiteY4" fmla="*/ 2991092 h 3063240"/>
              <a:gd name="connsiteX5" fmla="*/ 1625596 w 2240280"/>
              <a:gd name="connsiteY5" fmla="*/ 2912512 h 3063240"/>
              <a:gd name="connsiteX6" fmla="*/ 1165908 w 2240280"/>
              <a:gd name="connsiteY6" fmla="*/ 2910733 h 3063240"/>
              <a:gd name="connsiteX7" fmla="*/ 1120171 w 2240280"/>
              <a:gd name="connsiteY7" fmla="*/ 2980247 h 3063240"/>
              <a:gd name="connsiteX8" fmla="*/ 1165908 w 2240280"/>
              <a:gd name="connsiteY8" fmla="*/ 2910733 h 3063240"/>
              <a:gd name="connsiteX9" fmla="*/ 1962643 w 2240280"/>
              <a:gd name="connsiteY9" fmla="*/ 2902043 h 3063240"/>
              <a:gd name="connsiteX10" fmla="*/ 1969164 w 2240280"/>
              <a:gd name="connsiteY10" fmla="*/ 2980623 h 3063240"/>
              <a:gd name="connsiteX11" fmla="*/ 1962643 w 2240280"/>
              <a:gd name="connsiteY11" fmla="*/ 2902043 h 3063240"/>
              <a:gd name="connsiteX12" fmla="*/ 354980 w 2240280"/>
              <a:gd name="connsiteY12" fmla="*/ 2861776 h 3063240"/>
              <a:gd name="connsiteX13" fmla="*/ 341920 w 2240280"/>
              <a:gd name="connsiteY13" fmla="*/ 2937048 h 3063240"/>
              <a:gd name="connsiteX14" fmla="*/ 354980 w 2240280"/>
              <a:gd name="connsiteY14" fmla="*/ 2861776 h 3063240"/>
              <a:gd name="connsiteX15" fmla="*/ 619235 w 2240280"/>
              <a:gd name="connsiteY15" fmla="*/ 2849536 h 3063240"/>
              <a:gd name="connsiteX16" fmla="*/ 566964 w 2240280"/>
              <a:gd name="connsiteY16" fmla="*/ 2928340 h 3063240"/>
              <a:gd name="connsiteX17" fmla="*/ 619235 w 2240280"/>
              <a:gd name="connsiteY17" fmla="*/ 2849536 h 3063240"/>
              <a:gd name="connsiteX18" fmla="*/ 139196 w 2240280"/>
              <a:gd name="connsiteY18" fmla="*/ 2849290 h 3063240"/>
              <a:gd name="connsiteX19" fmla="*/ 168603 w 2240280"/>
              <a:gd name="connsiteY19" fmla="*/ 2909676 h 3063240"/>
              <a:gd name="connsiteX20" fmla="*/ 139196 w 2240280"/>
              <a:gd name="connsiteY20" fmla="*/ 2849290 h 3063240"/>
              <a:gd name="connsiteX21" fmla="*/ 1399746 w 2240280"/>
              <a:gd name="connsiteY21" fmla="*/ 2846269 h 3063240"/>
              <a:gd name="connsiteX22" fmla="*/ 1442165 w 2240280"/>
              <a:gd name="connsiteY22" fmla="*/ 2909775 h 3063240"/>
              <a:gd name="connsiteX23" fmla="*/ 1399746 w 2240280"/>
              <a:gd name="connsiteY23" fmla="*/ 2846269 h 3063240"/>
              <a:gd name="connsiteX24" fmla="*/ 910341 w 2240280"/>
              <a:gd name="connsiteY24" fmla="*/ 2831609 h 3063240"/>
              <a:gd name="connsiteX25" fmla="*/ 952760 w 2240280"/>
              <a:gd name="connsiteY25" fmla="*/ 2891626 h 3063240"/>
              <a:gd name="connsiteX26" fmla="*/ 910341 w 2240280"/>
              <a:gd name="connsiteY26" fmla="*/ 2831609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2878446 h 3063240"/>
              <a:gd name="connsiteX30" fmla="*/ 2228626 w 2240280"/>
              <a:gd name="connsiteY30" fmla="*/ 2883764 h 3063240"/>
              <a:gd name="connsiteX31" fmla="*/ 2228976 w 2240280"/>
              <a:gd name="connsiteY31" fmla="*/ 2939835 h 3063240"/>
              <a:gd name="connsiteX32" fmla="*/ 2240280 w 2240280"/>
              <a:gd name="connsiteY32" fmla="*/ 2944593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1328872" y="2923500"/>
                </a:moveTo>
                <a:cubicBezTo>
                  <a:pt x="1328872" y="2926356"/>
                  <a:pt x="1328872" y="2929212"/>
                  <a:pt x="1332402" y="2929212"/>
                </a:cubicBezTo>
                <a:cubicBezTo>
                  <a:pt x="1335931" y="2926356"/>
                  <a:pt x="1332402" y="2923500"/>
                  <a:pt x="1328872" y="2923500"/>
                </a:cubicBezTo>
                <a:close/>
                <a:moveTo>
                  <a:pt x="1625596" y="2912512"/>
                </a:moveTo>
                <a:cubicBezTo>
                  <a:pt x="1563187" y="2909489"/>
                  <a:pt x="1566472" y="2988070"/>
                  <a:pt x="1632166" y="2991092"/>
                </a:cubicBezTo>
                <a:cubicBezTo>
                  <a:pt x="1681436" y="2982025"/>
                  <a:pt x="1661728" y="2912512"/>
                  <a:pt x="1625596" y="2912512"/>
                </a:cubicBezTo>
                <a:close/>
                <a:moveTo>
                  <a:pt x="1165908" y="2910733"/>
                </a:moveTo>
                <a:cubicBezTo>
                  <a:pt x="1123438" y="2910733"/>
                  <a:pt x="1064633" y="2953046"/>
                  <a:pt x="1120171" y="2980247"/>
                </a:cubicBezTo>
                <a:cubicBezTo>
                  <a:pt x="1169175" y="2992336"/>
                  <a:pt x="1218179" y="2940957"/>
                  <a:pt x="1165908" y="2910733"/>
                </a:cubicBezTo>
                <a:close/>
                <a:moveTo>
                  <a:pt x="1962643" y="2902043"/>
                </a:moveTo>
                <a:cubicBezTo>
                  <a:pt x="1900700" y="2899020"/>
                  <a:pt x="1903960" y="2980623"/>
                  <a:pt x="1969164" y="2980623"/>
                </a:cubicBezTo>
                <a:cubicBezTo>
                  <a:pt x="2018066" y="2971556"/>
                  <a:pt x="2001765" y="2905065"/>
                  <a:pt x="1962643" y="2902043"/>
                </a:cubicBezTo>
                <a:close/>
                <a:moveTo>
                  <a:pt x="354980" y="2861776"/>
                </a:moveTo>
                <a:cubicBezTo>
                  <a:pt x="292943" y="2867798"/>
                  <a:pt x="276618" y="2918983"/>
                  <a:pt x="341920" y="2937048"/>
                </a:cubicBezTo>
                <a:cubicBezTo>
                  <a:pt x="390896" y="2949091"/>
                  <a:pt x="407221" y="2864787"/>
                  <a:pt x="354980" y="2861776"/>
                </a:cubicBezTo>
                <a:close/>
                <a:moveTo>
                  <a:pt x="619235" y="2849536"/>
                </a:moveTo>
                <a:cubicBezTo>
                  <a:pt x="583298" y="2861660"/>
                  <a:pt x="534294" y="2888938"/>
                  <a:pt x="566964" y="2928340"/>
                </a:cubicBezTo>
                <a:cubicBezTo>
                  <a:pt x="625768" y="2934402"/>
                  <a:pt x="687840" y="2888938"/>
                  <a:pt x="619235" y="2849536"/>
                </a:cubicBezTo>
                <a:close/>
                <a:moveTo>
                  <a:pt x="139196" y="2849290"/>
                </a:moveTo>
                <a:cubicBezTo>
                  <a:pt x="54241" y="2870425"/>
                  <a:pt x="99986" y="2936849"/>
                  <a:pt x="168603" y="2909676"/>
                </a:cubicBezTo>
                <a:cubicBezTo>
                  <a:pt x="175138" y="2885521"/>
                  <a:pt x="168603" y="2846270"/>
                  <a:pt x="139196" y="2849290"/>
                </a:cubicBezTo>
                <a:close/>
                <a:moveTo>
                  <a:pt x="1399746" y="2846269"/>
                </a:moveTo>
                <a:cubicBezTo>
                  <a:pt x="1308381" y="2867438"/>
                  <a:pt x="1383431" y="2949088"/>
                  <a:pt x="1442165" y="2909775"/>
                </a:cubicBezTo>
                <a:cubicBezTo>
                  <a:pt x="1448691" y="2879534"/>
                  <a:pt x="1422587" y="2849293"/>
                  <a:pt x="1399746" y="2846269"/>
                </a:cubicBezTo>
                <a:close/>
                <a:moveTo>
                  <a:pt x="910341" y="2831609"/>
                </a:moveTo>
                <a:cubicBezTo>
                  <a:pt x="825502" y="2867619"/>
                  <a:pt x="890763" y="2915633"/>
                  <a:pt x="952760" y="2891626"/>
                </a:cubicBezTo>
                <a:cubicBezTo>
                  <a:pt x="965812" y="2873621"/>
                  <a:pt x="936445" y="2822606"/>
                  <a:pt x="910341" y="2831609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2878446"/>
                </a:lnTo>
                <a:lnTo>
                  <a:pt x="2228626" y="2883764"/>
                </a:lnTo>
                <a:cubicBezTo>
                  <a:pt x="2207371" y="2900175"/>
                  <a:pt x="2202980" y="2924316"/>
                  <a:pt x="2228976" y="2939835"/>
                </a:cubicBezTo>
                <a:lnTo>
                  <a:pt x="2240280" y="2944593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9" name="Picture Placeholder 128">
            <a:extLst>
              <a:ext uri="{FF2B5EF4-FFF2-40B4-BE49-F238E27FC236}">
                <a16:creationId xmlns:a16="http://schemas.microsoft.com/office/drawing/2014/main" id="{7B1482AC-FFFC-46D1-8CFB-A50941E4078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85032" y="1830324"/>
            <a:ext cx="2240280" cy="3063240"/>
          </a:xfrm>
          <a:custGeom>
            <a:avLst/>
            <a:gdLst>
              <a:gd name="connsiteX0" fmla="*/ 578459 w 2240280"/>
              <a:gd name="connsiteY0" fmla="*/ 2974910 h 3063240"/>
              <a:gd name="connsiteX1" fmla="*/ 581548 w 2240280"/>
              <a:gd name="connsiteY1" fmla="*/ 2980622 h 3063240"/>
              <a:gd name="connsiteX2" fmla="*/ 578459 w 2240280"/>
              <a:gd name="connsiteY2" fmla="*/ 2974910 h 3063240"/>
              <a:gd name="connsiteX3" fmla="*/ 1149993 w 2240280"/>
              <a:gd name="connsiteY3" fmla="*/ 2969197 h 3063240"/>
              <a:gd name="connsiteX4" fmla="*/ 1156464 w 2240280"/>
              <a:gd name="connsiteY4" fmla="*/ 2972190 h 3063240"/>
              <a:gd name="connsiteX5" fmla="*/ 1149993 w 2240280"/>
              <a:gd name="connsiteY5" fmla="*/ 2969197 h 3063240"/>
              <a:gd name="connsiteX6" fmla="*/ 1643763 w 2240280"/>
              <a:gd name="connsiteY6" fmla="*/ 2957941 h 3063240"/>
              <a:gd name="connsiteX7" fmla="*/ 1679817 w 2240280"/>
              <a:gd name="connsiteY7" fmla="*/ 3015399 h 3063240"/>
              <a:gd name="connsiteX8" fmla="*/ 1643763 w 2240280"/>
              <a:gd name="connsiteY8" fmla="*/ 2957941 h 3063240"/>
              <a:gd name="connsiteX9" fmla="*/ 1823293 w 2240280"/>
              <a:gd name="connsiteY9" fmla="*/ 2947574 h 3063240"/>
              <a:gd name="connsiteX10" fmla="*/ 1803743 w 2240280"/>
              <a:gd name="connsiteY10" fmla="*/ 3026281 h 3063240"/>
              <a:gd name="connsiteX11" fmla="*/ 1823293 w 2240280"/>
              <a:gd name="connsiteY11" fmla="*/ 2947574 h 3063240"/>
              <a:gd name="connsiteX12" fmla="*/ 2094293 w 2240280"/>
              <a:gd name="connsiteY12" fmla="*/ 2917837 h 3063240"/>
              <a:gd name="connsiteX13" fmla="*/ 2087758 w 2240280"/>
              <a:gd name="connsiteY13" fmla="*/ 2987223 h 3063240"/>
              <a:gd name="connsiteX14" fmla="*/ 2094293 w 2240280"/>
              <a:gd name="connsiteY14" fmla="*/ 2917837 h 3063240"/>
              <a:gd name="connsiteX15" fmla="*/ 1440362 w 2240280"/>
              <a:gd name="connsiteY15" fmla="*/ 2914525 h 3063240"/>
              <a:gd name="connsiteX16" fmla="*/ 1414141 w 2240280"/>
              <a:gd name="connsiteY16" fmla="*/ 2990084 h 3063240"/>
              <a:gd name="connsiteX17" fmla="*/ 1440362 w 2240280"/>
              <a:gd name="connsiteY17" fmla="*/ 2914525 h 3063240"/>
              <a:gd name="connsiteX18" fmla="*/ 267927 w 2240280"/>
              <a:gd name="connsiteY18" fmla="*/ 2911022 h 3063240"/>
              <a:gd name="connsiteX19" fmla="*/ 304017 w 2240280"/>
              <a:gd name="connsiteY19" fmla="*/ 2971566 h 3063240"/>
              <a:gd name="connsiteX20" fmla="*/ 267927 w 2240280"/>
              <a:gd name="connsiteY20" fmla="*/ 2911022 h 3063240"/>
              <a:gd name="connsiteX21" fmla="*/ 1182664 w 2240280"/>
              <a:gd name="connsiteY21" fmla="*/ 2907996 h 3063240"/>
              <a:gd name="connsiteX22" fmla="*/ 1218646 w 2240280"/>
              <a:gd name="connsiteY22" fmla="*/ 2959671 h 3063240"/>
              <a:gd name="connsiteX23" fmla="*/ 1182664 w 2240280"/>
              <a:gd name="connsiteY23" fmla="*/ 2907996 h 3063240"/>
              <a:gd name="connsiteX24" fmla="*/ 604363 w 2240280"/>
              <a:gd name="connsiteY24" fmla="*/ 2907996 h 3063240"/>
              <a:gd name="connsiteX25" fmla="*/ 627287 w 2240280"/>
              <a:gd name="connsiteY25" fmla="*/ 2987150 h 3063240"/>
              <a:gd name="connsiteX26" fmla="*/ 604363 w 2240280"/>
              <a:gd name="connsiteY26" fmla="*/ 2907996 h 3063240"/>
              <a:gd name="connsiteX27" fmla="*/ 839006 w 2240280"/>
              <a:gd name="connsiteY27" fmla="*/ 2907994 h 3063240"/>
              <a:gd name="connsiteX28" fmla="*/ 822674 w 2240280"/>
              <a:gd name="connsiteY28" fmla="*/ 2914074 h 3063240"/>
              <a:gd name="connsiteX29" fmla="*/ 865137 w 2240280"/>
              <a:gd name="connsiteY29" fmla="*/ 2914074 h 3063240"/>
              <a:gd name="connsiteX30" fmla="*/ 839006 w 2240280"/>
              <a:gd name="connsiteY30" fmla="*/ 2907994 h 3063240"/>
              <a:gd name="connsiteX31" fmla="*/ 0 w 2240280"/>
              <a:gd name="connsiteY31" fmla="*/ 0 h 3063240"/>
              <a:gd name="connsiteX32" fmla="*/ 2240280 w 2240280"/>
              <a:gd name="connsiteY32" fmla="*/ 0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578459" y="2974910"/>
                </a:moveTo>
                <a:cubicBezTo>
                  <a:pt x="578459" y="2977766"/>
                  <a:pt x="578459" y="2980622"/>
                  <a:pt x="581548" y="2980622"/>
                </a:cubicBezTo>
                <a:cubicBezTo>
                  <a:pt x="584637" y="2977766"/>
                  <a:pt x="581548" y="2974910"/>
                  <a:pt x="578459" y="2974910"/>
                </a:cubicBezTo>
                <a:close/>
                <a:moveTo>
                  <a:pt x="1149993" y="2969197"/>
                </a:moveTo>
                <a:cubicBezTo>
                  <a:pt x="1146757" y="2972190"/>
                  <a:pt x="1153229" y="2978174"/>
                  <a:pt x="1156464" y="2972190"/>
                </a:cubicBezTo>
                <a:cubicBezTo>
                  <a:pt x="1153229" y="2972190"/>
                  <a:pt x="1149993" y="2969197"/>
                  <a:pt x="1149993" y="2969197"/>
                </a:cubicBezTo>
                <a:close/>
                <a:moveTo>
                  <a:pt x="1643763" y="2957941"/>
                </a:moveTo>
                <a:cubicBezTo>
                  <a:pt x="1548710" y="2982134"/>
                  <a:pt x="1620819" y="3057736"/>
                  <a:pt x="1679817" y="3015399"/>
                </a:cubicBezTo>
                <a:cubicBezTo>
                  <a:pt x="1686372" y="2991206"/>
                  <a:pt x="1673262" y="2954917"/>
                  <a:pt x="1643763" y="2957941"/>
                </a:cubicBezTo>
                <a:close/>
                <a:moveTo>
                  <a:pt x="1823293" y="2947574"/>
                </a:moveTo>
                <a:cubicBezTo>
                  <a:pt x="1797226" y="2962710"/>
                  <a:pt x="1748352" y="2965737"/>
                  <a:pt x="1803743" y="3026281"/>
                </a:cubicBezTo>
                <a:cubicBezTo>
                  <a:pt x="1875425" y="3041417"/>
                  <a:pt x="1875425" y="2956656"/>
                  <a:pt x="1823293" y="2947574"/>
                </a:cubicBezTo>
                <a:close/>
                <a:moveTo>
                  <a:pt x="2094293" y="2917837"/>
                </a:moveTo>
                <a:cubicBezTo>
                  <a:pt x="2035479" y="2917837"/>
                  <a:pt x="2025676" y="3008341"/>
                  <a:pt x="2087758" y="2987223"/>
                </a:cubicBezTo>
                <a:cubicBezTo>
                  <a:pt x="2120433" y="3017391"/>
                  <a:pt x="2146573" y="2917837"/>
                  <a:pt x="2094293" y="2917837"/>
                </a:cubicBezTo>
                <a:close/>
                <a:moveTo>
                  <a:pt x="1440362" y="2914525"/>
                </a:moveTo>
                <a:cubicBezTo>
                  <a:pt x="1397752" y="2920570"/>
                  <a:pt x="1368253" y="2968927"/>
                  <a:pt x="1414141" y="2990084"/>
                </a:cubicBezTo>
                <a:cubicBezTo>
                  <a:pt x="1460028" y="2996128"/>
                  <a:pt x="1505915" y="2935682"/>
                  <a:pt x="1440362" y="2914525"/>
                </a:cubicBezTo>
                <a:close/>
                <a:moveTo>
                  <a:pt x="267927" y="2911022"/>
                </a:moveTo>
                <a:cubicBezTo>
                  <a:pt x="176061" y="2944322"/>
                  <a:pt x="235118" y="3001838"/>
                  <a:pt x="304017" y="2971566"/>
                </a:cubicBezTo>
                <a:cubicBezTo>
                  <a:pt x="300736" y="2944322"/>
                  <a:pt x="300736" y="2907995"/>
                  <a:pt x="267927" y="2911022"/>
                </a:cubicBezTo>
                <a:close/>
                <a:moveTo>
                  <a:pt x="1182664" y="2907996"/>
                </a:moveTo>
                <a:cubicBezTo>
                  <a:pt x="1045275" y="2926234"/>
                  <a:pt x="1235002" y="3029584"/>
                  <a:pt x="1218646" y="2959671"/>
                </a:cubicBezTo>
                <a:cubicBezTo>
                  <a:pt x="1208833" y="2935354"/>
                  <a:pt x="1215375" y="2907996"/>
                  <a:pt x="1182664" y="2907996"/>
                </a:cubicBezTo>
                <a:close/>
                <a:moveTo>
                  <a:pt x="604363" y="2907996"/>
                </a:moveTo>
                <a:cubicBezTo>
                  <a:pt x="529041" y="2932351"/>
                  <a:pt x="561790" y="2981061"/>
                  <a:pt x="627287" y="2987150"/>
                </a:cubicBezTo>
                <a:cubicBezTo>
                  <a:pt x="676410" y="2971928"/>
                  <a:pt x="637112" y="2914085"/>
                  <a:pt x="604363" y="2907996"/>
                </a:cubicBezTo>
                <a:close/>
                <a:moveTo>
                  <a:pt x="839006" y="2907994"/>
                </a:moveTo>
                <a:cubicBezTo>
                  <a:pt x="822674" y="2923193"/>
                  <a:pt x="799810" y="2941431"/>
                  <a:pt x="822674" y="2914074"/>
                </a:cubicBezTo>
                <a:cubicBezTo>
                  <a:pt x="721416" y="2983987"/>
                  <a:pt x="940264" y="3029582"/>
                  <a:pt x="865137" y="2914074"/>
                </a:cubicBezTo>
                <a:cubicBezTo>
                  <a:pt x="855338" y="2907994"/>
                  <a:pt x="848805" y="2917113"/>
                  <a:pt x="839006" y="2907994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0" name="Picture Placeholder 129">
            <a:extLst>
              <a:ext uri="{FF2B5EF4-FFF2-40B4-BE49-F238E27FC236}">
                <a16:creationId xmlns:a16="http://schemas.microsoft.com/office/drawing/2014/main" id="{A52E2E35-84B2-4BD3-A493-4A289160D2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45352" y="1830324"/>
            <a:ext cx="2240280" cy="3063240"/>
          </a:xfrm>
          <a:custGeom>
            <a:avLst/>
            <a:gdLst>
              <a:gd name="connsiteX0" fmla="*/ 2139539 w 2240280"/>
              <a:gd name="connsiteY0" fmla="*/ 2979730 h 3063240"/>
              <a:gd name="connsiteX1" fmla="*/ 2087268 w 2240280"/>
              <a:gd name="connsiteY1" fmla="*/ 3058534 h 3063240"/>
              <a:gd name="connsiteX2" fmla="*/ 2139539 w 2240280"/>
              <a:gd name="connsiteY2" fmla="*/ 2979730 h 3063240"/>
              <a:gd name="connsiteX3" fmla="*/ 1865884 w 2240280"/>
              <a:gd name="connsiteY3" fmla="*/ 2962590 h 3063240"/>
              <a:gd name="connsiteX4" fmla="*/ 1852824 w 2240280"/>
              <a:gd name="connsiteY4" fmla="*/ 3037862 h 3063240"/>
              <a:gd name="connsiteX5" fmla="*/ 1865884 w 2240280"/>
              <a:gd name="connsiteY5" fmla="*/ 2962590 h 3063240"/>
              <a:gd name="connsiteX6" fmla="*/ 745492 w 2240280"/>
              <a:gd name="connsiteY6" fmla="*/ 2955105 h 3063240"/>
              <a:gd name="connsiteX7" fmla="*/ 804141 w 2240280"/>
              <a:gd name="connsiteY7" fmla="*/ 3006213 h 3063240"/>
              <a:gd name="connsiteX8" fmla="*/ 745492 w 2240280"/>
              <a:gd name="connsiteY8" fmla="*/ 2955105 h 3063240"/>
              <a:gd name="connsiteX9" fmla="*/ 1336795 w 2240280"/>
              <a:gd name="connsiteY9" fmla="*/ 2953372 h 3063240"/>
              <a:gd name="connsiteX10" fmla="*/ 1343316 w 2240280"/>
              <a:gd name="connsiteY10" fmla="*/ 3031952 h 3063240"/>
              <a:gd name="connsiteX11" fmla="*/ 1336795 w 2240280"/>
              <a:gd name="connsiteY11" fmla="*/ 2953372 h 3063240"/>
              <a:gd name="connsiteX12" fmla="*/ 1650099 w 2240280"/>
              <a:gd name="connsiteY12" fmla="*/ 2950104 h 3063240"/>
              <a:gd name="connsiteX13" fmla="*/ 1679506 w 2240280"/>
              <a:gd name="connsiteY13" fmla="*/ 3010490 h 3063240"/>
              <a:gd name="connsiteX14" fmla="*/ 1650099 w 2240280"/>
              <a:gd name="connsiteY14" fmla="*/ 2950104 h 3063240"/>
              <a:gd name="connsiteX15" fmla="*/ 124550 w 2240280"/>
              <a:gd name="connsiteY15" fmla="*/ 2949255 h 3063240"/>
              <a:gd name="connsiteX16" fmla="*/ 82192 w 2240280"/>
              <a:gd name="connsiteY16" fmla="*/ 3000583 h 3063240"/>
              <a:gd name="connsiteX17" fmla="*/ 124550 w 2240280"/>
              <a:gd name="connsiteY17" fmla="*/ 2949255 h 3063240"/>
              <a:gd name="connsiteX18" fmla="*/ 507956 w 2240280"/>
              <a:gd name="connsiteY18" fmla="*/ 2935740 h 3063240"/>
              <a:gd name="connsiteX19" fmla="*/ 511224 w 2240280"/>
              <a:gd name="connsiteY19" fmla="*/ 3002653 h 3063240"/>
              <a:gd name="connsiteX20" fmla="*/ 507956 w 2240280"/>
              <a:gd name="connsiteY20" fmla="*/ 2935740 h 3063240"/>
              <a:gd name="connsiteX21" fmla="*/ 1036277 w 2240280"/>
              <a:gd name="connsiteY21" fmla="*/ 2934845 h 3063240"/>
              <a:gd name="connsiteX22" fmla="*/ 967575 w 2240280"/>
              <a:gd name="connsiteY22" fmla="*/ 2989468 h 3063240"/>
              <a:gd name="connsiteX23" fmla="*/ 1036277 w 2240280"/>
              <a:gd name="connsiteY23" fmla="*/ 2934845 h 3063240"/>
              <a:gd name="connsiteX24" fmla="*/ 0 w 2240280"/>
              <a:gd name="connsiteY24" fmla="*/ 0 h 3063240"/>
              <a:gd name="connsiteX25" fmla="*/ 2240280 w 2240280"/>
              <a:gd name="connsiteY25" fmla="*/ 0 h 3063240"/>
              <a:gd name="connsiteX26" fmla="*/ 2240280 w 2240280"/>
              <a:gd name="connsiteY26" fmla="*/ 3063240 h 3063240"/>
              <a:gd name="connsiteX27" fmla="*/ 362030 w 2240280"/>
              <a:gd name="connsiteY27" fmla="*/ 3063240 h 3063240"/>
              <a:gd name="connsiteX28" fmla="*/ 378320 w 2240280"/>
              <a:gd name="connsiteY28" fmla="*/ 3039311 h 3063240"/>
              <a:gd name="connsiteX29" fmla="*/ 336690 w 2240280"/>
              <a:gd name="connsiteY29" fmla="*/ 2990414 h 3063240"/>
              <a:gd name="connsiteX30" fmla="*/ 301871 w 2240280"/>
              <a:gd name="connsiteY30" fmla="*/ 3047351 h 3063240"/>
              <a:gd name="connsiteX31" fmla="*/ 315101 w 2240280"/>
              <a:gd name="connsiteY31" fmla="*/ 3063240 h 3063240"/>
              <a:gd name="connsiteX32" fmla="*/ 0 w 2240280"/>
              <a:gd name="connsiteY32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240280" h="3063240">
                <a:moveTo>
                  <a:pt x="2139539" y="2979730"/>
                </a:moveTo>
                <a:cubicBezTo>
                  <a:pt x="2103602" y="2991854"/>
                  <a:pt x="2054598" y="3019132"/>
                  <a:pt x="2087268" y="3058534"/>
                </a:cubicBezTo>
                <a:cubicBezTo>
                  <a:pt x="2146072" y="3064596"/>
                  <a:pt x="2208144" y="3019132"/>
                  <a:pt x="2139539" y="2979730"/>
                </a:cubicBezTo>
                <a:close/>
                <a:moveTo>
                  <a:pt x="1865884" y="2962590"/>
                </a:moveTo>
                <a:cubicBezTo>
                  <a:pt x="1803848" y="2968612"/>
                  <a:pt x="1787522" y="3019797"/>
                  <a:pt x="1852824" y="3037862"/>
                </a:cubicBezTo>
                <a:cubicBezTo>
                  <a:pt x="1901800" y="3049905"/>
                  <a:pt x="1918125" y="2965601"/>
                  <a:pt x="1865884" y="2962590"/>
                </a:cubicBezTo>
                <a:close/>
                <a:moveTo>
                  <a:pt x="745492" y="2955105"/>
                </a:moveTo>
                <a:cubicBezTo>
                  <a:pt x="677068" y="2991181"/>
                  <a:pt x="758525" y="3066341"/>
                  <a:pt x="804141" y="3006213"/>
                </a:cubicBezTo>
                <a:cubicBezTo>
                  <a:pt x="800883" y="2976149"/>
                  <a:pt x="791108" y="2952098"/>
                  <a:pt x="745492" y="2955105"/>
                </a:cubicBezTo>
                <a:close/>
                <a:moveTo>
                  <a:pt x="1336795" y="2953372"/>
                </a:moveTo>
                <a:cubicBezTo>
                  <a:pt x="1274852" y="2950349"/>
                  <a:pt x="1278112" y="3031952"/>
                  <a:pt x="1343316" y="3031952"/>
                </a:cubicBezTo>
                <a:cubicBezTo>
                  <a:pt x="1392218" y="3022885"/>
                  <a:pt x="1375917" y="2953372"/>
                  <a:pt x="1336795" y="2953372"/>
                </a:cubicBezTo>
                <a:close/>
                <a:moveTo>
                  <a:pt x="1650099" y="2950104"/>
                </a:moveTo>
                <a:cubicBezTo>
                  <a:pt x="1565144" y="2971239"/>
                  <a:pt x="1610889" y="3037663"/>
                  <a:pt x="1679506" y="3010490"/>
                </a:cubicBezTo>
                <a:cubicBezTo>
                  <a:pt x="1686041" y="2986335"/>
                  <a:pt x="1679506" y="2947084"/>
                  <a:pt x="1650099" y="2950104"/>
                </a:cubicBezTo>
                <a:close/>
                <a:moveTo>
                  <a:pt x="124550" y="2949255"/>
                </a:moveTo>
                <a:cubicBezTo>
                  <a:pt x="98484" y="2973409"/>
                  <a:pt x="85451" y="2931139"/>
                  <a:pt x="82192" y="3000583"/>
                </a:cubicBezTo>
                <a:cubicBezTo>
                  <a:pt x="134325" y="3082104"/>
                  <a:pt x="209265" y="2961332"/>
                  <a:pt x="124550" y="2949255"/>
                </a:cubicBezTo>
                <a:close/>
                <a:moveTo>
                  <a:pt x="507956" y="2935740"/>
                </a:moveTo>
                <a:cubicBezTo>
                  <a:pt x="445874" y="2953989"/>
                  <a:pt x="468747" y="2990487"/>
                  <a:pt x="511224" y="3002653"/>
                </a:cubicBezTo>
                <a:cubicBezTo>
                  <a:pt x="566771" y="2999612"/>
                  <a:pt x="560236" y="2941823"/>
                  <a:pt x="507956" y="2935740"/>
                </a:cubicBezTo>
                <a:close/>
                <a:moveTo>
                  <a:pt x="1036277" y="2934845"/>
                </a:moveTo>
                <a:cubicBezTo>
                  <a:pt x="1003562" y="2934845"/>
                  <a:pt x="954489" y="2950018"/>
                  <a:pt x="967575" y="2989468"/>
                </a:cubicBezTo>
                <a:cubicBezTo>
                  <a:pt x="1003562" y="3031952"/>
                  <a:pt x="1088621" y="2974295"/>
                  <a:pt x="1036277" y="2934845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362030" y="3063240"/>
                </a:lnTo>
                <a:lnTo>
                  <a:pt x="378320" y="3039311"/>
                </a:lnTo>
                <a:cubicBezTo>
                  <a:pt x="380768" y="3019000"/>
                  <a:pt x="366076" y="2994928"/>
                  <a:pt x="336690" y="2990414"/>
                </a:cubicBezTo>
                <a:cubicBezTo>
                  <a:pt x="313834" y="3000946"/>
                  <a:pt x="275980" y="3009174"/>
                  <a:pt x="301871" y="3047351"/>
                </a:cubicBezTo>
                <a:lnTo>
                  <a:pt x="315101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1" name="Picture Placeholder 130">
            <a:extLst>
              <a:ext uri="{FF2B5EF4-FFF2-40B4-BE49-F238E27FC236}">
                <a16:creationId xmlns:a16="http://schemas.microsoft.com/office/drawing/2014/main" id="{E137ED6F-A2E4-44C8-8300-E16AA0C3F2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05672" y="1830324"/>
            <a:ext cx="2240280" cy="3063240"/>
          </a:xfrm>
          <a:custGeom>
            <a:avLst/>
            <a:gdLst>
              <a:gd name="connsiteX0" fmla="*/ 2089362 w 2240280"/>
              <a:gd name="connsiteY0" fmla="*/ 3027914 h 3063240"/>
              <a:gd name="connsiteX1" fmla="*/ 2092451 w 2240280"/>
              <a:gd name="connsiteY1" fmla="*/ 3033626 h 3063240"/>
              <a:gd name="connsiteX2" fmla="*/ 2089362 w 2240280"/>
              <a:gd name="connsiteY2" fmla="*/ 3027914 h 3063240"/>
              <a:gd name="connsiteX3" fmla="*/ 279456 w 2240280"/>
              <a:gd name="connsiteY3" fmla="*/ 3024314 h 3063240"/>
              <a:gd name="connsiteX4" fmla="*/ 282986 w 2240280"/>
              <a:gd name="connsiteY4" fmla="*/ 3030026 h 3063240"/>
              <a:gd name="connsiteX5" fmla="*/ 279456 w 2240280"/>
              <a:gd name="connsiteY5" fmla="*/ 3024314 h 3063240"/>
              <a:gd name="connsiteX6" fmla="*/ 1429288 w 2240280"/>
              <a:gd name="connsiteY6" fmla="*/ 3022201 h 3063240"/>
              <a:gd name="connsiteX7" fmla="*/ 1432377 w 2240280"/>
              <a:gd name="connsiteY7" fmla="*/ 3027913 h 3063240"/>
              <a:gd name="connsiteX8" fmla="*/ 1429288 w 2240280"/>
              <a:gd name="connsiteY8" fmla="*/ 3022201 h 3063240"/>
              <a:gd name="connsiteX9" fmla="*/ 1156080 w 2240280"/>
              <a:gd name="connsiteY9" fmla="*/ 2969493 h 3063240"/>
              <a:gd name="connsiteX10" fmla="*/ 1143047 w 2240280"/>
              <a:gd name="connsiteY10" fmla="*/ 3048647 h 3063240"/>
              <a:gd name="connsiteX11" fmla="*/ 1156080 w 2240280"/>
              <a:gd name="connsiteY11" fmla="*/ 2969493 h 3063240"/>
              <a:gd name="connsiteX12" fmla="*/ 1778830 w 2240280"/>
              <a:gd name="connsiteY12" fmla="*/ 2964026 h 3063240"/>
              <a:gd name="connsiteX13" fmla="*/ 1814920 w 2240280"/>
              <a:gd name="connsiteY13" fmla="*/ 3024570 h 3063240"/>
              <a:gd name="connsiteX14" fmla="*/ 1778830 w 2240280"/>
              <a:gd name="connsiteY14" fmla="*/ 2964026 h 3063240"/>
              <a:gd name="connsiteX15" fmla="*/ 2115266 w 2240280"/>
              <a:gd name="connsiteY15" fmla="*/ 2961000 h 3063240"/>
              <a:gd name="connsiteX16" fmla="*/ 2138190 w 2240280"/>
              <a:gd name="connsiteY16" fmla="*/ 3040154 h 3063240"/>
              <a:gd name="connsiteX17" fmla="*/ 2115266 w 2240280"/>
              <a:gd name="connsiteY17" fmla="*/ 2961000 h 3063240"/>
              <a:gd name="connsiteX18" fmla="*/ 1458663 w 2240280"/>
              <a:gd name="connsiteY18" fmla="*/ 2958552 h 3063240"/>
              <a:gd name="connsiteX19" fmla="*/ 1500982 w 2240280"/>
              <a:gd name="connsiteY19" fmla="*/ 3018847 h 3063240"/>
              <a:gd name="connsiteX20" fmla="*/ 1458663 w 2240280"/>
              <a:gd name="connsiteY20" fmla="*/ 2958552 h 3063240"/>
              <a:gd name="connsiteX21" fmla="*/ 913227 w 2240280"/>
              <a:gd name="connsiteY21" fmla="*/ 2955047 h 3063240"/>
              <a:gd name="connsiteX22" fmla="*/ 919748 w 2240280"/>
              <a:gd name="connsiteY22" fmla="*/ 3033627 h 3063240"/>
              <a:gd name="connsiteX23" fmla="*/ 913227 w 2240280"/>
              <a:gd name="connsiteY23" fmla="*/ 2955047 h 3063240"/>
              <a:gd name="connsiteX24" fmla="*/ 350329 w 2240280"/>
              <a:gd name="connsiteY24" fmla="*/ 2947083 h 3063240"/>
              <a:gd name="connsiteX25" fmla="*/ 392748 w 2240280"/>
              <a:gd name="connsiteY25" fmla="*/ 3010589 h 3063240"/>
              <a:gd name="connsiteX26" fmla="*/ 350329 w 2240280"/>
              <a:gd name="connsiteY26" fmla="*/ 2947083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3063240 h 3063240"/>
              <a:gd name="connsiteX30" fmla="*/ 609432 w 2240280"/>
              <a:gd name="connsiteY30" fmla="*/ 3063240 h 3063240"/>
              <a:gd name="connsiteX31" fmla="*/ 611490 w 2240280"/>
              <a:gd name="connsiteY31" fmla="*/ 3049216 h 3063240"/>
              <a:gd name="connsiteX32" fmla="*/ 576179 w 2240280"/>
              <a:gd name="connsiteY32" fmla="*/ 3013326 h 3063240"/>
              <a:gd name="connsiteX33" fmla="*/ 531425 w 2240280"/>
              <a:gd name="connsiteY33" fmla="*/ 3050349 h 3063240"/>
              <a:gd name="connsiteX34" fmla="*/ 537879 w 2240280"/>
              <a:gd name="connsiteY34" fmla="*/ 3063240 h 3063240"/>
              <a:gd name="connsiteX35" fmla="*/ 130022 w 2240280"/>
              <a:gd name="connsiteY35" fmla="*/ 3063240 h 3063240"/>
              <a:gd name="connsiteX36" fmla="*/ 131602 w 2240280"/>
              <a:gd name="connsiteY36" fmla="*/ 3062171 h 3063240"/>
              <a:gd name="connsiteX37" fmla="*/ 116492 w 2240280"/>
              <a:gd name="connsiteY37" fmla="*/ 3011547 h 3063240"/>
              <a:gd name="connsiteX38" fmla="*/ 48499 w 2240280"/>
              <a:gd name="connsiteY38" fmla="*/ 3058724 h 3063240"/>
              <a:gd name="connsiteX39" fmla="*/ 51056 w 2240280"/>
              <a:gd name="connsiteY39" fmla="*/ 3063240 h 3063240"/>
              <a:gd name="connsiteX40" fmla="*/ 0 w 2240280"/>
              <a:gd name="connsiteY40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240280" h="3063240">
                <a:moveTo>
                  <a:pt x="2089362" y="3027914"/>
                </a:moveTo>
                <a:cubicBezTo>
                  <a:pt x="2089362" y="3030770"/>
                  <a:pt x="2089362" y="3033626"/>
                  <a:pt x="2092451" y="3033626"/>
                </a:cubicBezTo>
                <a:cubicBezTo>
                  <a:pt x="2095540" y="3030770"/>
                  <a:pt x="2092451" y="3027914"/>
                  <a:pt x="2089362" y="3027914"/>
                </a:cubicBezTo>
                <a:close/>
                <a:moveTo>
                  <a:pt x="279456" y="3024314"/>
                </a:moveTo>
                <a:cubicBezTo>
                  <a:pt x="279456" y="3027170"/>
                  <a:pt x="279456" y="3030026"/>
                  <a:pt x="282986" y="3030026"/>
                </a:cubicBezTo>
                <a:cubicBezTo>
                  <a:pt x="286515" y="3027170"/>
                  <a:pt x="282986" y="3024314"/>
                  <a:pt x="279456" y="3024314"/>
                </a:cubicBezTo>
                <a:close/>
                <a:moveTo>
                  <a:pt x="1429288" y="3022201"/>
                </a:moveTo>
                <a:cubicBezTo>
                  <a:pt x="1429288" y="3025057"/>
                  <a:pt x="1429288" y="3027913"/>
                  <a:pt x="1432377" y="3027913"/>
                </a:cubicBezTo>
                <a:cubicBezTo>
                  <a:pt x="1435466" y="3027913"/>
                  <a:pt x="1432377" y="3025057"/>
                  <a:pt x="1429288" y="3022201"/>
                </a:cubicBezTo>
                <a:close/>
                <a:moveTo>
                  <a:pt x="1156080" y="2969493"/>
                </a:moveTo>
                <a:cubicBezTo>
                  <a:pt x="1103948" y="2981671"/>
                  <a:pt x="1081140" y="3030381"/>
                  <a:pt x="1143047" y="3048647"/>
                </a:cubicBezTo>
                <a:cubicBezTo>
                  <a:pt x="1191922" y="3045603"/>
                  <a:pt x="1208213" y="2981671"/>
                  <a:pt x="1156080" y="2969493"/>
                </a:cubicBezTo>
                <a:close/>
                <a:moveTo>
                  <a:pt x="1778830" y="2964026"/>
                </a:moveTo>
                <a:cubicBezTo>
                  <a:pt x="1686964" y="2997326"/>
                  <a:pt x="1746021" y="3054842"/>
                  <a:pt x="1814920" y="3024570"/>
                </a:cubicBezTo>
                <a:cubicBezTo>
                  <a:pt x="1811639" y="2997326"/>
                  <a:pt x="1811639" y="2960999"/>
                  <a:pt x="1778830" y="2964026"/>
                </a:cubicBezTo>
                <a:close/>
                <a:moveTo>
                  <a:pt x="2115266" y="2961000"/>
                </a:moveTo>
                <a:cubicBezTo>
                  <a:pt x="2039944" y="2985355"/>
                  <a:pt x="2072693" y="3034065"/>
                  <a:pt x="2138190" y="3040154"/>
                </a:cubicBezTo>
                <a:cubicBezTo>
                  <a:pt x="2187313" y="3024932"/>
                  <a:pt x="2148015" y="2967089"/>
                  <a:pt x="2115266" y="2961000"/>
                </a:cubicBezTo>
                <a:close/>
                <a:moveTo>
                  <a:pt x="1458663" y="2958552"/>
                </a:moveTo>
                <a:cubicBezTo>
                  <a:pt x="1367516" y="2979655"/>
                  <a:pt x="1445642" y="3067083"/>
                  <a:pt x="1500982" y="3018847"/>
                </a:cubicBezTo>
                <a:cubicBezTo>
                  <a:pt x="1514003" y="2997744"/>
                  <a:pt x="1471685" y="2958552"/>
                  <a:pt x="1458663" y="2958552"/>
                </a:cubicBezTo>
                <a:close/>
                <a:moveTo>
                  <a:pt x="913227" y="2955047"/>
                </a:moveTo>
                <a:cubicBezTo>
                  <a:pt x="851284" y="2952024"/>
                  <a:pt x="854544" y="3033627"/>
                  <a:pt x="919748" y="3033627"/>
                </a:cubicBezTo>
                <a:cubicBezTo>
                  <a:pt x="968650" y="3024560"/>
                  <a:pt x="952349" y="2958069"/>
                  <a:pt x="913227" y="2955047"/>
                </a:cubicBezTo>
                <a:close/>
                <a:moveTo>
                  <a:pt x="350329" y="2947083"/>
                </a:moveTo>
                <a:cubicBezTo>
                  <a:pt x="258964" y="2968252"/>
                  <a:pt x="334014" y="3049902"/>
                  <a:pt x="392748" y="3010589"/>
                </a:cubicBezTo>
                <a:cubicBezTo>
                  <a:pt x="399274" y="2980348"/>
                  <a:pt x="373170" y="2950107"/>
                  <a:pt x="350329" y="2947083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609432" y="3063240"/>
                </a:lnTo>
                <a:lnTo>
                  <a:pt x="611490" y="3049216"/>
                </a:lnTo>
                <a:cubicBezTo>
                  <a:pt x="608205" y="3030704"/>
                  <a:pt x="594245" y="3013326"/>
                  <a:pt x="576179" y="3013326"/>
                </a:cubicBezTo>
                <a:cubicBezTo>
                  <a:pt x="544975" y="3011814"/>
                  <a:pt x="530194" y="3030704"/>
                  <a:pt x="531425" y="3050349"/>
                </a:cubicBezTo>
                <a:lnTo>
                  <a:pt x="537879" y="3063240"/>
                </a:lnTo>
                <a:lnTo>
                  <a:pt x="130022" y="3063240"/>
                </a:lnTo>
                <a:lnTo>
                  <a:pt x="131602" y="3062171"/>
                </a:lnTo>
                <a:cubicBezTo>
                  <a:pt x="143444" y="3047060"/>
                  <a:pt x="142628" y="3026659"/>
                  <a:pt x="116492" y="3011547"/>
                </a:cubicBezTo>
                <a:cubicBezTo>
                  <a:pt x="84640" y="3011547"/>
                  <a:pt x="43599" y="3035348"/>
                  <a:pt x="48499" y="3058724"/>
                </a:cubicBezTo>
                <a:lnTo>
                  <a:pt x="51056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id="{706B6829-F021-4AB0-BF76-13E9FE431819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130449" y="4943265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61BA726B-EE92-4A14-8097-88087E862A98}"/>
              </a:ext>
            </a:extLst>
          </p:cNvPr>
          <p:cNvSpPr>
            <a:spLocks noGrp="1"/>
          </p:cNvSpPr>
          <p:nvPr userDrawn="1">
            <p:ph type="body" idx="17" hasCustomPrompt="1"/>
          </p:nvPr>
        </p:nvSpPr>
        <p:spPr>
          <a:xfrm>
            <a:off x="1133835" y="5674259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4" name="Text Placeholder 30">
            <a:extLst>
              <a:ext uri="{FF2B5EF4-FFF2-40B4-BE49-F238E27FC236}">
                <a16:creationId xmlns:a16="http://schemas.microsoft.com/office/drawing/2014/main" id="{3C4A52B3-08A4-416E-9FE7-66BADF4197C4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3674186" y="4941973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3" name="Text Placeholder 2">
            <a:extLst>
              <a:ext uri="{FF2B5EF4-FFF2-40B4-BE49-F238E27FC236}">
                <a16:creationId xmlns:a16="http://schemas.microsoft.com/office/drawing/2014/main" id="{C718FB8C-0070-4707-B6D1-54C2A9BCBC69}"/>
              </a:ext>
            </a:extLst>
          </p:cNvPr>
          <p:cNvSpPr>
            <a:spLocks noGrp="1"/>
          </p:cNvSpPr>
          <p:nvPr userDrawn="1">
            <p:ph type="body" idx="25" hasCustomPrompt="1"/>
          </p:nvPr>
        </p:nvSpPr>
        <p:spPr>
          <a:xfrm>
            <a:off x="3677572" y="5672967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id="{74F2616B-721C-41D3-B645-BCB30B3B0CF2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6254585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5" name="Text Placeholder 2">
            <a:extLst>
              <a:ext uri="{FF2B5EF4-FFF2-40B4-BE49-F238E27FC236}">
                <a16:creationId xmlns:a16="http://schemas.microsoft.com/office/drawing/2014/main" id="{99B5DE96-C95A-4927-8372-2A908809F1DE}"/>
              </a:ext>
            </a:extLst>
          </p:cNvPr>
          <p:cNvSpPr>
            <a:spLocks noGrp="1"/>
          </p:cNvSpPr>
          <p:nvPr userDrawn="1">
            <p:ph type="body" idx="27" hasCustomPrompt="1"/>
          </p:nvPr>
        </p:nvSpPr>
        <p:spPr>
          <a:xfrm>
            <a:off x="6257971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id="{063CF178-0D4D-4710-A666-B42332D7E2AD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8805599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7" name="Text Placeholder 2">
            <a:extLst>
              <a:ext uri="{FF2B5EF4-FFF2-40B4-BE49-F238E27FC236}">
                <a16:creationId xmlns:a16="http://schemas.microsoft.com/office/drawing/2014/main" id="{DE963572-CB89-45B4-AF3D-1CA1EC4F009B}"/>
              </a:ext>
            </a:extLst>
          </p:cNvPr>
          <p:cNvSpPr>
            <a:spLocks noGrp="1"/>
          </p:cNvSpPr>
          <p:nvPr userDrawn="1">
            <p:ph type="body" idx="29" hasCustomPrompt="1"/>
          </p:nvPr>
        </p:nvSpPr>
        <p:spPr>
          <a:xfrm>
            <a:off x="8808985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27" name="Date Placeholder 2">
            <a:extLst>
              <a:ext uri="{FF2B5EF4-FFF2-40B4-BE49-F238E27FC236}">
                <a16:creationId xmlns:a16="http://schemas.microsoft.com/office/drawing/2014/main" id="{0761F20E-A37F-44D6-BA03-5ABED9D356F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92F3F035-3689-4AA0-9215-24A19A6AD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647741"/>
            <a:ext cx="12192000" cy="599027"/>
            <a:chOff x="5599" y="4035487"/>
            <a:chExt cx="12243348" cy="599027"/>
          </a:xfrm>
          <a:solidFill>
            <a:schemeClr val="bg1"/>
          </a:solidFill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id="{99740A81-5221-4E12-8995-02185F17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105">
              <a:extLst>
                <a:ext uri="{FF2B5EF4-FFF2-40B4-BE49-F238E27FC236}">
                  <a16:creationId xmlns:a16="http://schemas.microsoft.com/office/drawing/2014/main" id="{25CC5B8D-2B4F-4292-8B46-E470AB7A7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106">
              <a:extLst>
                <a:ext uri="{FF2B5EF4-FFF2-40B4-BE49-F238E27FC236}">
                  <a16:creationId xmlns:a16="http://schemas.microsoft.com/office/drawing/2014/main" id="{2B4B5D4E-4EF1-4FF9-8BC0-284E5ADA7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107">
              <a:extLst>
                <a:ext uri="{FF2B5EF4-FFF2-40B4-BE49-F238E27FC236}">
                  <a16:creationId xmlns:a16="http://schemas.microsoft.com/office/drawing/2014/main" id="{CA50D5C0-804A-47A9-B122-35F4027E6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108">
              <a:extLst>
                <a:ext uri="{FF2B5EF4-FFF2-40B4-BE49-F238E27FC236}">
                  <a16:creationId xmlns:a16="http://schemas.microsoft.com/office/drawing/2014/main" id="{5F06E433-821E-4A7C-81F5-0E8E427E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109">
              <a:extLst>
                <a:ext uri="{FF2B5EF4-FFF2-40B4-BE49-F238E27FC236}">
                  <a16:creationId xmlns:a16="http://schemas.microsoft.com/office/drawing/2014/main" id="{E3FA971B-AA64-42ED-BCDC-905897AEB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110">
              <a:extLst>
                <a:ext uri="{FF2B5EF4-FFF2-40B4-BE49-F238E27FC236}">
                  <a16:creationId xmlns:a16="http://schemas.microsoft.com/office/drawing/2014/main" id="{D3CCD5C7-AE8D-4044-8DC1-194AE71EC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111">
              <a:extLst>
                <a:ext uri="{FF2B5EF4-FFF2-40B4-BE49-F238E27FC236}">
                  <a16:creationId xmlns:a16="http://schemas.microsoft.com/office/drawing/2014/main" id="{0AB715A9-313B-490F-9D58-A98E0AD60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112">
              <a:extLst>
                <a:ext uri="{FF2B5EF4-FFF2-40B4-BE49-F238E27FC236}">
                  <a16:creationId xmlns:a16="http://schemas.microsoft.com/office/drawing/2014/main" id="{2A230FE5-1901-49BA-9E4E-5A8F5F591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id="{84C86281-8142-4E23-AC54-A54839030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id="{40DC0C74-ABAA-46CA-A9C7-948089E93C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130">
              <a:extLst>
                <a:ext uri="{FF2B5EF4-FFF2-40B4-BE49-F238E27FC236}">
                  <a16:creationId xmlns:a16="http://schemas.microsoft.com/office/drawing/2014/main" id="{13E86B1C-7B49-4F4B-9FA9-AA34F2D27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131">
              <a:extLst>
                <a:ext uri="{FF2B5EF4-FFF2-40B4-BE49-F238E27FC236}">
                  <a16:creationId xmlns:a16="http://schemas.microsoft.com/office/drawing/2014/main" id="{901154C6-E940-4B36-AB93-5412ECCB9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132">
              <a:extLst>
                <a:ext uri="{FF2B5EF4-FFF2-40B4-BE49-F238E27FC236}">
                  <a16:creationId xmlns:a16="http://schemas.microsoft.com/office/drawing/2014/main" id="{D6BBBC8F-214B-43C1-BB2F-91A4B4B40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134">
              <a:extLst>
                <a:ext uri="{FF2B5EF4-FFF2-40B4-BE49-F238E27FC236}">
                  <a16:creationId xmlns:a16="http://schemas.microsoft.com/office/drawing/2014/main" id="{7E4093A0-4955-4047-BF86-839B31F8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135">
              <a:extLst>
                <a:ext uri="{FF2B5EF4-FFF2-40B4-BE49-F238E27FC236}">
                  <a16:creationId xmlns:a16="http://schemas.microsoft.com/office/drawing/2014/main" id="{5B3945C1-8189-4FAF-B049-E627BBF3B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141">
              <a:extLst>
                <a:ext uri="{FF2B5EF4-FFF2-40B4-BE49-F238E27FC236}">
                  <a16:creationId xmlns:a16="http://schemas.microsoft.com/office/drawing/2014/main" id="{0E5587C1-906C-4BD9-982B-16F398834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91">
              <a:extLst>
                <a:ext uri="{FF2B5EF4-FFF2-40B4-BE49-F238E27FC236}">
                  <a16:creationId xmlns:a16="http://schemas.microsoft.com/office/drawing/2014/main" id="{2EDD7529-9C5D-454E-91C1-65E9F6DE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92">
              <a:extLst>
                <a:ext uri="{FF2B5EF4-FFF2-40B4-BE49-F238E27FC236}">
                  <a16:creationId xmlns:a16="http://schemas.microsoft.com/office/drawing/2014/main" id="{26605D43-19F9-4E6E-B65F-BBFE3666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93">
              <a:extLst>
                <a:ext uri="{FF2B5EF4-FFF2-40B4-BE49-F238E27FC236}">
                  <a16:creationId xmlns:a16="http://schemas.microsoft.com/office/drawing/2014/main" id="{462BAC51-967C-4C43-803D-7697829BF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94">
              <a:extLst>
                <a:ext uri="{FF2B5EF4-FFF2-40B4-BE49-F238E27FC236}">
                  <a16:creationId xmlns:a16="http://schemas.microsoft.com/office/drawing/2014/main" id="{608BA166-D58A-4310-9555-FCC28B6D7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95">
              <a:extLst>
                <a:ext uri="{FF2B5EF4-FFF2-40B4-BE49-F238E27FC236}">
                  <a16:creationId xmlns:a16="http://schemas.microsoft.com/office/drawing/2014/main" id="{EBCE5FFF-4A92-4607-B857-45738461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96">
              <a:extLst>
                <a:ext uri="{FF2B5EF4-FFF2-40B4-BE49-F238E27FC236}">
                  <a16:creationId xmlns:a16="http://schemas.microsoft.com/office/drawing/2014/main" id="{AA66584B-7387-4E89-9D56-EA271062B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97">
              <a:extLst>
                <a:ext uri="{FF2B5EF4-FFF2-40B4-BE49-F238E27FC236}">
                  <a16:creationId xmlns:a16="http://schemas.microsoft.com/office/drawing/2014/main" id="{3F3C1C84-C8D4-4027-B985-2ADA06300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98">
              <a:extLst>
                <a:ext uri="{FF2B5EF4-FFF2-40B4-BE49-F238E27FC236}">
                  <a16:creationId xmlns:a16="http://schemas.microsoft.com/office/drawing/2014/main" id="{459FA48B-B518-48C0-9D6C-350862CD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9">
              <a:extLst>
                <a:ext uri="{FF2B5EF4-FFF2-40B4-BE49-F238E27FC236}">
                  <a16:creationId xmlns:a16="http://schemas.microsoft.com/office/drawing/2014/main" id="{388CCC4E-7716-4872-8B04-C4A87BE7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100">
              <a:extLst>
                <a:ext uri="{FF2B5EF4-FFF2-40B4-BE49-F238E27FC236}">
                  <a16:creationId xmlns:a16="http://schemas.microsoft.com/office/drawing/2014/main" id="{3C6F2E8C-956B-482B-B1B7-365D0A3A3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101">
              <a:extLst>
                <a:ext uri="{FF2B5EF4-FFF2-40B4-BE49-F238E27FC236}">
                  <a16:creationId xmlns:a16="http://schemas.microsoft.com/office/drawing/2014/main" id="{FA29827B-FF1A-4BF6-8B04-B436455C2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102">
              <a:extLst>
                <a:ext uri="{FF2B5EF4-FFF2-40B4-BE49-F238E27FC236}">
                  <a16:creationId xmlns:a16="http://schemas.microsoft.com/office/drawing/2014/main" id="{13D7F7A9-80A9-47CD-A28B-BF5CF1C2D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103">
              <a:extLst>
                <a:ext uri="{FF2B5EF4-FFF2-40B4-BE49-F238E27FC236}">
                  <a16:creationId xmlns:a16="http://schemas.microsoft.com/office/drawing/2014/main" id="{28DBB321-5CFC-4A68-8BC4-5E4733126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104">
              <a:extLst>
                <a:ext uri="{FF2B5EF4-FFF2-40B4-BE49-F238E27FC236}">
                  <a16:creationId xmlns:a16="http://schemas.microsoft.com/office/drawing/2014/main" id="{EF7FC1A2-6FF6-4A37-A203-4C85AAE42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113">
              <a:extLst>
                <a:ext uri="{FF2B5EF4-FFF2-40B4-BE49-F238E27FC236}">
                  <a16:creationId xmlns:a16="http://schemas.microsoft.com/office/drawing/2014/main" id="{C8BE97DD-832F-48C8-8E94-1A8D46CCB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114">
              <a:extLst>
                <a:ext uri="{FF2B5EF4-FFF2-40B4-BE49-F238E27FC236}">
                  <a16:creationId xmlns:a16="http://schemas.microsoft.com/office/drawing/2014/main" id="{47940738-2CE0-4693-9CFA-9A98C5591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15">
              <a:extLst>
                <a:ext uri="{FF2B5EF4-FFF2-40B4-BE49-F238E27FC236}">
                  <a16:creationId xmlns:a16="http://schemas.microsoft.com/office/drawing/2014/main" id="{E6DE99E4-8F2B-4271-B173-DA8A2B994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117">
              <a:extLst>
                <a:ext uri="{FF2B5EF4-FFF2-40B4-BE49-F238E27FC236}">
                  <a16:creationId xmlns:a16="http://schemas.microsoft.com/office/drawing/2014/main" id="{CCD1D750-349B-4A6E-94BD-5E2451746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5" name="Freeform 118">
              <a:extLst>
                <a:ext uri="{FF2B5EF4-FFF2-40B4-BE49-F238E27FC236}">
                  <a16:creationId xmlns:a16="http://schemas.microsoft.com/office/drawing/2014/main" id="{7A128DE6-AB3A-47FD-8BBB-D1AABDB0F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6" name="Freeform 119">
              <a:extLst>
                <a:ext uri="{FF2B5EF4-FFF2-40B4-BE49-F238E27FC236}">
                  <a16:creationId xmlns:a16="http://schemas.microsoft.com/office/drawing/2014/main" id="{E33B2B28-24CE-4EB2-B55F-4DBB083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7" name="Freeform 120">
              <a:extLst>
                <a:ext uri="{FF2B5EF4-FFF2-40B4-BE49-F238E27FC236}">
                  <a16:creationId xmlns:a16="http://schemas.microsoft.com/office/drawing/2014/main" id="{98E7CEF9-6063-4BE2-B8FA-AA4C70E3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8" name="Freeform 121">
              <a:extLst>
                <a:ext uri="{FF2B5EF4-FFF2-40B4-BE49-F238E27FC236}">
                  <a16:creationId xmlns:a16="http://schemas.microsoft.com/office/drawing/2014/main" id="{CB7BE427-D41C-4A40-99EF-918EEC038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9" name="Freeform 125">
              <a:extLst>
                <a:ext uri="{FF2B5EF4-FFF2-40B4-BE49-F238E27FC236}">
                  <a16:creationId xmlns:a16="http://schemas.microsoft.com/office/drawing/2014/main" id="{4E924328-6784-433C-AF11-3110F44A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0" name="Freeform 126">
              <a:extLst>
                <a:ext uri="{FF2B5EF4-FFF2-40B4-BE49-F238E27FC236}">
                  <a16:creationId xmlns:a16="http://schemas.microsoft.com/office/drawing/2014/main" id="{2DA6AE14-C99F-4602-A37E-57780CCC1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1" name="Freeform 127">
              <a:extLst>
                <a:ext uri="{FF2B5EF4-FFF2-40B4-BE49-F238E27FC236}">
                  <a16:creationId xmlns:a16="http://schemas.microsoft.com/office/drawing/2014/main" id="{D32CD763-6399-4CFB-AA6E-B79F4E6E4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2" name="Freeform 128">
              <a:extLst>
                <a:ext uri="{FF2B5EF4-FFF2-40B4-BE49-F238E27FC236}">
                  <a16:creationId xmlns:a16="http://schemas.microsoft.com/office/drawing/2014/main" id="{3D914E7C-256C-46D6-827E-EA6CA5AF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3" name="Freeform 129">
              <a:extLst>
                <a:ext uri="{FF2B5EF4-FFF2-40B4-BE49-F238E27FC236}">
                  <a16:creationId xmlns:a16="http://schemas.microsoft.com/office/drawing/2014/main" id="{A6E1C7B8-4A4A-46BE-A5F4-2D7874D90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4" name="Freeform 133">
              <a:extLst>
                <a:ext uri="{FF2B5EF4-FFF2-40B4-BE49-F238E27FC236}">
                  <a16:creationId xmlns:a16="http://schemas.microsoft.com/office/drawing/2014/main" id="{EADAF222-A457-47FD-A48D-66DDB8A21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5" name="Freeform 136">
              <a:extLst>
                <a:ext uri="{FF2B5EF4-FFF2-40B4-BE49-F238E27FC236}">
                  <a16:creationId xmlns:a16="http://schemas.microsoft.com/office/drawing/2014/main" id="{306BBD6A-B057-4570-852D-E0651C40F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6" name="Freeform 137">
              <a:extLst>
                <a:ext uri="{FF2B5EF4-FFF2-40B4-BE49-F238E27FC236}">
                  <a16:creationId xmlns:a16="http://schemas.microsoft.com/office/drawing/2014/main" id="{230FA988-A8A7-424A-8721-115C179C3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7" name="Freeform 138">
              <a:extLst>
                <a:ext uri="{FF2B5EF4-FFF2-40B4-BE49-F238E27FC236}">
                  <a16:creationId xmlns:a16="http://schemas.microsoft.com/office/drawing/2014/main" id="{EA614D08-E69B-4334-A276-4E0F2CB6F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8" name="Freeform 139">
              <a:extLst>
                <a:ext uri="{FF2B5EF4-FFF2-40B4-BE49-F238E27FC236}">
                  <a16:creationId xmlns:a16="http://schemas.microsoft.com/office/drawing/2014/main" id="{F390B3DF-3AFC-4F8B-BE3D-1DDDF495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9" name="Freeform 140">
              <a:extLst>
                <a:ext uri="{FF2B5EF4-FFF2-40B4-BE49-F238E27FC236}">
                  <a16:creationId xmlns:a16="http://schemas.microsoft.com/office/drawing/2014/main" id="{E20F6892-0019-4E22-BD4A-EA967C416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0" name="Freeform 142">
              <a:extLst>
                <a:ext uri="{FF2B5EF4-FFF2-40B4-BE49-F238E27FC236}">
                  <a16:creationId xmlns:a16="http://schemas.microsoft.com/office/drawing/2014/main" id="{693BAB0E-82D3-4A17-9925-21139AB3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1" name="Freeform 143">
              <a:extLst>
                <a:ext uri="{FF2B5EF4-FFF2-40B4-BE49-F238E27FC236}">
                  <a16:creationId xmlns:a16="http://schemas.microsoft.com/office/drawing/2014/main" id="{FB2B2BA3-A2B6-40A6-BF52-BF239B92D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2" name="Freeform 144">
              <a:extLst>
                <a:ext uri="{FF2B5EF4-FFF2-40B4-BE49-F238E27FC236}">
                  <a16:creationId xmlns:a16="http://schemas.microsoft.com/office/drawing/2014/main" id="{79967593-A854-42F4-9593-7B3BF8AB0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3" name="Freeform 145">
              <a:extLst>
                <a:ext uri="{FF2B5EF4-FFF2-40B4-BE49-F238E27FC236}">
                  <a16:creationId xmlns:a16="http://schemas.microsoft.com/office/drawing/2014/main" id="{BE9B9DE0-56A4-405A-BDB4-0DF634EC1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4" name="Freeform 8">
              <a:extLst>
                <a:ext uri="{FF2B5EF4-FFF2-40B4-BE49-F238E27FC236}">
                  <a16:creationId xmlns:a16="http://schemas.microsoft.com/office/drawing/2014/main" id="{1D9BDF90-B4AC-41E9-B6D5-591A035FD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8BEB95FE-8EB4-4A09-89FD-46DBD2D6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6" name="Freeform 106">
              <a:extLst>
                <a:ext uri="{FF2B5EF4-FFF2-40B4-BE49-F238E27FC236}">
                  <a16:creationId xmlns:a16="http://schemas.microsoft.com/office/drawing/2014/main" id="{0DE09F64-D125-4416-91E1-C40636D04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7" name="Freeform 120">
              <a:extLst>
                <a:ext uri="{FF2B5EF4-FFF2-40B4-BE49-F238E27FC236}">
                  <a16:creationId xmlns:a16="http://schemas.microsoft.com/office/drawing/2014/main" id="{CF304B6B-0C9C-46DA-A929-EBBBF97F6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8" name="Freeform 120">
              <a:extLst>
                <a:ext uri="{FF2B5EF4-FFF2-40B4-BE49-F238E27FC236}">
                  <a16:creationId xmlns:a16="http://schemas.microsoft.com/office/drawing/2014/main" id="{D6D03778-AAAF-4165-97E5-2721789C7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9" name="Freeform 125">
              <a:extLst>
                <a:ext uri="{FF2B5EF4-FFF2-40B4-BE49-F238E27FC236}">
                  <a16:creationId xmlns:a16="http://schemas.microsoft.com/office/drawing/2014/main" id="{82C4E8D7-26EB-4770-A64A-6BBA26597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0" name="Freeform 137">
              <a:extLst>
                <a:ext uri="{FF2B5EF4-FFF2-40B4-BE49-F238E27FC236}">
                  <a16:creationId xmlns:a16="http://schemas.microsoft.com/office/drawing/2014/main" id="{8700AEB4-C15F-422F-BE5D-52E733B7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1" name="Freeform 6">
              <a:extLst>
                <a:ext uri="{FF2B5EF4-FFF2-40B4-BE49-F238E27FC236}">
                  <a16:creationId xmlns:a16="http://schemas.microsoft.com/office/drawing/2014/main" id="{7F6E36F5-1E93-4F98-86FC-45E02CE51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2" name="Freeform 105">
              <a:extLst>
                <a:ext uri="{FF2B5EF4-FFF2-40B4-BE49-F238E27FC236}">
                  <a16:creationId xmlns:a16="http://schemas.microsoft.com/office/drawing/2014/main" id="{B195FE90-251B-4CD9-8FB7-6AEBB727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3" name="Freeform 106">
              <a:extLst>
                <a:ext uri="{FF2B5EF4-FFF2-40B4-BE49-F238E27FC236}">
                  <a16:creationId xmlns:a16="http://schemas.microsoft.com/office/drawing/2014/main" id="{4C61FDFB-87A7-42F7-987B-6490660B1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4" name="Freeform 107">
              <a:extLst>
                <a:ext uri="{FF2B5EF4-FFF2-40B4-BE49-F238E27FC236}">
                  <a16:creationId xmlns:a16="http://schemas.microsoft.com/office/drawing/2014/main" id="{1726F49C-76B2-465B-80AC-9B21486AE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5" name="Freeform 108">
              <a:extLst>
                <a:ext uri="{FF2B5EF4-FFF2-40B4-BE49-F238E27FC236}">
                  <a16:creationId xmlns:a16="http://schemas.microsoft.com/office/drawing/2014/main" id="{683B4369-207D-4F9D-965F-BB635AFA5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6" name="Freeform 109">
              <a:extLst>
                <a:ext uri="{FF2B5EF4-FFF2-40B4-BE49-F238E27FC236}">
                  <a16:creationId xmlns:a16="http://schemas.microsoft.com/office/drawing/2014/main" id="{DE86E126-8990-4057-955E-D03DE96E1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7" name="Freeform 110">
              <a:extLst>
                <a:ext uri="{FF2B5EF4-FFF2-40B4-BE49-F238E27FC236}">
                  <a16:creationId xmlns:a16="http://schemas.microsoft.com/office/drawing/2014/main" id="{6EBFB23D-5359-41D2-A7FB-A99CD307D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8" name="Freeform 111">
              <a:extLst>
                <a:ext uri="{FF2B5EF4-FFF2-40B4-BE49-F238E27FC236}">
                  <a16:creationId xmlns:a16="http://schemas.microsoft.com/office/drawing/2014/main" id="{89F3068A-2BEE-4596-B5AD-EC223AE15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9" name="Freeform 112">
              <a:extLst>
                <a:ext uri="{FF2B5EF4-FFF2-40B4-BE49-F238E27FC236}">
                  <a16:creationId xmlns:a16="http://schemas.microsoft.com/office/drawing/2014/main" id="{139FFB14-254D-4143-8C68-96B1D764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id="{C257722A-CFB9-40DC-9980-9916CB2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1" name="Freeform 130">
              <a:extLst>
                <a:ext uri="{FF2B5EF4-FFF2-40B4-BE49-F238E27FC236}">
                  <a16:creationId xmlns:a16="http://schemas.microsoft.com/office/drawing/2014/main" id="{EA6FC9DE-A11B-43FA-9F2D-D62CC135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2" name="Freeform 131">
              <a:extLst>
                <a:ext uri="{FF2B5EF4-FFF2-40B4-BE49-F238E27FC236}">
                  <a16:creationId xmlns:a16="http://schemas.microsoft.com/office/drawing/2014/main" id="{0DA010D8-C8C2-4ECF-A60B-42770CC9B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3" name="Freeform 132">
              <a:extLst>
                <a:ext uri="{FF2B5EF4-FFF2-40B4-BE49-F238E27FC236}">
                  <a16:creationId xmlns:a16="http://schemas.microsoft.com/office/drawing/2014/main" id="{3E9D7386-D9CC-4737-84B7-B40D7B40B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4" name="Freeform 134">
              <a:extLst>
                <a:ext uri="{FF2B5EF4-FFF2-40B4-BE49-F238E27FC236}">
                  <a16:creationId xmlns:a16="http://schemas.microsoft.com/office/drawing/2014/main" id="{A97A5472-CDD2-4556-8715-F51CE47AC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5" name="Freeform 135">
              <a:extLst>
                <a:ext uri="{FF2B5EF4-FFF2-40B4-BE49-F238E27FC236}">
                  <a16:creationId xmlns:a16="http://schemas.microsoft.com/office/drawing/2014/main" id="{A4BECAD8-1A1E-4A70-86F1-1A547EDB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6" name="Freeform 141">
              <a:extLst>
                <a:ext uri="{FF2B5EF4-FFF2-40B4-BE49-F238E27FC236}">
                  <a16:creationId xmlns:a16="http://schemas.microsoft.com/office/drawing/2014/main" id="{F5016102-D6B2-484A-954E-7F5C5997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7" name="Freeform 91">
              <a:extLst>
                <a:ext uri="{FF2B5EF4-FFF2-40B4-BE49-F238E27FC236}">
                  <a16:creationId xmlns:a16="http://schemas.microsoft.com/office/drawing/2014/main" id="{4C557542-CAA4-4E5D-8F61-DA0747A38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8" name="Freeform 92">
              <a:extLst>
                <a:ext uri="{FF2B5EF4-FFF2-40B4-BE49-F238E27FC236}">
                  <a16:creationId xmlns:a16="http://schemas.microsoft.com/office/drawing/2014/main" id="{6EA33457-BBDB-466F-8D6C-12539EF00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9" name="Freeform 93">
              <a:extLst>
                <a:ext uri="{FF2B5EF4-FFF2-40B4-BE49-F238E27FC236}">
                  <a16:creationId xmlns:a16="http://schemas.microsoft.com/office/drawing/2014/main" id="{BFE7FCC7-0BA1-4F9E-892C-F7D1D2FA8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0" name="Freeform 94">
              <a:extLst>
                <a:ext uri="{FF2B5EF4-FFF2-40B4-BE49-F238E27FC236}">
                  <a16:creationId xmlns:a16="http://schemas.microsoft.com/office/drawing/2014/main" id="{484BD59A-663E-4B0A-AF93-2DD323C3E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1" name="Freeform 95">
              <a:extLst>
                <a:ext uri="{FF2B5EF4-FFF2-40B4-BE49-F238E27FC236}">
                  <a16:creationId xmlns:a16="http://schemas.microsoft.com/office/drawing/2014/main" id="{A082594B-CD63-48E0-B02A-FED5D4E73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2" name="Freeform 96">
              <a:extLst>
                <a:ext uri="{FF2B5EF4-FFF2-40B4-BE49-F238E27FC236}">
                  <a16:creationId xmlns:a16="http://schemas.microsoft.com/office/drawing/2014/main" id="{3E5F3874-DF71-4F8D-A3DA-395CEAB88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3" name="Freeform 97">
              <a:extLst>
                <a:ext uri="{FF2B5EF4-FFF2-40B4-BE49-F238E27FC236}">
                  <a16:creationId xmlns:a16="http://schemas.microsoft.com/office/drawing/2014/main" id="{E91C4750-FE61-4011-88FE-C1F6AE720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4" name="Freeform 98">
              <a:extLst>
                <a:ext uri="{FF2B5EF4-FFF2-40B4-BE49-F238E27FC236}">
                  <a16:creationId xmlns:a16="http://schemas.microsoft.com/office/drawing/2014/main" id="{8B2BA328-EDF3-41B1-A4D7-FCCF13815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5" name="Freeform 99">
              <a:extLst>
                <a:ext uri="{FF2B5EF4-FFF2-40B4-BE49-F238E27FC236}">
                  <a16:creationId xmlns:a16="http://schemas.microsoft.com/office/drawing/2014/main" id="{148C7F81-950B-4B9C-A60D-D4225F4C8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6" name="Freeform 100">
              <a:extLst>
                <a:ext uri="{FF2B5EF4-FFF2-40B4-BE49-F238E27FC236}">
                  <a16:creationId xmlns:a16="http://schemas.microsoft.com/office/drawing/2014/main" id="{E37768EC-6B42-4618-A1AE-10586D23A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7" name="Freeform 101">
              <a:extLst>
                <a:ext uri="{FF2B5EF4-FFF2-40B4-BE49-F238E27FC236}">
                  <a16:creationId xmlns:a16="http://schemas.microsoft.com/office/drawing/2014/main" id="{1B32FF0C-81A8-4A89-9F43-2D0E2DB63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8" name="Freeform 104">
              <a:extLst>
                <a:ext uri="{FF2B5EF4-FFF2-40B4-BE49-F238E27FC236}">
                  <a16:creationId xmlns:a16="http://schemas.microsoft.com/office/drawing/2014/main" id="{7C9FCEBB-8D41-4EC8-84B2-E737029CA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9" name="Freeform 113">
              <a:extLst>
                <a:ext uri="{FF2B5EF4-FFF2-40B4-BE49-F238E27FC236}">
                  <a16:creationId xmlns:a16="http://schemas.microsoft.com/office/drawing/2014/main" id="{F919FE54-4CAB-480C-814D-51B1FE19F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0" name="Freeform 114">
              <a:extLst>
                <a:ext uri="{FF2B5EF4-FFF2-40B4-BE49-F238E27FC236}">
                  <a16:creationId xmlns:a16="http://schemas.microsoft.com/office/drawing/2014/main" id="{A91A2E0D-4CBE-4BE7-B091-D444FE0D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1" name="Freeform 115">
              <a:extLst>
                <a:ext uri="{FF2B5EF4-FFF2-40B4-BE49-F238E27FC236}">
                  <a16:creationId xmlns:a16="http://schemas.microsoft.com/office/drawing/2014/main" id="{8F3EFFD2-B1A4-48E0-B8B5-38EA98B65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2" name="Freeform 120">
              <a:extLst>
                <a:ext uri="{FF2B5EF4-FFF2-40B4-BE49-F238E27FC236}">
                  <a16:creationId xmlns:a16="http://schemas.microsoft.com/office/drawing/2014/main" id="{44C07687-5032-4DF9-9920-F2C79C60B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3" name="Freeform 121">
              <a:extLst>
                <a:ext uri="{FF2B5EF4-FFF2-40B4-BE49-F238E27FC236}">
                  <a16:creationId xmlns:a16="http://schemas.microsoft.com/office/drawing/2014/main" id="{3A4D0A12-0FFF-4C12-BA32-FCAEABE92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4" name="Freeform 125">
              <a:extLst>
                <a:ext uri="{FF2B5EF4-FFF2-40B4-BE49-F238E27FC236}">
                  <a16:creationId xmlns:a16="http://schemas.microsoft.com/office/drawing/2014/main" id="{C3E12973-FC62-41C9-8E9A-DC1B8F13F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5" name="Freeform 126">
              <a:extLst>
                <a:ext uri="{FF2B5EF4-FFF2-40B4-BE49-F238E27FC236}">
                  <a16:creationId xmlns:a16="http://schemas.microsoft.com/office/drawing/2014/main" id="{31E9B4C7-9273-4A3C-BE35-ADC52C012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6" name="Freeform 127">
              <a:extLst>
                <a:ext uri="{FF2B5EF4-FFF2-40B4-BE49-F238E27FC236}">
                  <a16:creationId xmlns:a16="http://schemas.microsoft.com/office/drawing/2014/main" id="{391FA811-6CCD-4B2F-B087-21D2FE754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7" name="Freeform 128">
              <a:extLst>
                <a:ext uri="{FF2B5EF4-FFF2-40B4-BE49-F238E27FC236}">
                  <a16:creationId xmlns:a16="http://schemas.microsoft.com/office/drawing/2014/main" id="{2C2300E6-82D6-4955-84BD-A84D0E626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8" name="Freeform 129">
              <a:extLst>
                <a:ext uri="{FF2B5EF4-FFF2-40B4-BE49-F238E27FC236}">
                  <a16:creationId xmlns:a16="http://schemas.microsoft.com/office/drawing/2014/main" id="{A6DC0359-B40D-4F1B-BA5A-30D09D818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9" name="Freeform 133">
              <a:extLst>
                <a:ext uri="{FF2B5EF4-FFF2-40B4-BE49-F238E27FC236}">
                  <a16:creationId xmlns:a16="http://schemas.microsoft.com/office/drawing/2014/main" id="{61F1994B-477A-4FC7-A6A7-25CA62B45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0" name="Freeform 136">
              <a:extLst>
                <a:ext uri="{FF2B5EF4-FFF2-40B4-BE49-F238E27FC236}">
                  <a16:creationId xmlns:a16="http://schemas.microsoft.com/office/drawing/2014/main" id="{BB5E2D1F-C8F2-49B1-BB6F-2205DEF3E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1" name="Freeform 137">
              <a:extLst>
                <a:ext uri="{FF2B5EF4-FFF2-40B4-BE49-F238E27FC236}">
                  <a16:creationId xmlns:a16="http://schemas.microsoft.com/office/drawing/2014/main" id="{1913FC04-A93C-4927-A7D6-B1A669A10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2" name="Freeform 138">
              <a:extLst>
                <a:ext uri="{FF2B5EF4-FFF2-40B4-BE49-F238E27FC236}">
                  <a16:creationId xmlns:a16="http://schemas.microsoft.com/office/drawing/2014/main" id="{EBC5842B-78C5-4DF1-A99E-74D007DB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3" name="Freeform 140">
              <a:extLst>
                <a:ext uri="{FF2B5EF4-FFF2-40B4-BE49-F238E27FC236}">
                  <a16:creationId xmlns:a16="http://schemas.microsoft.com/office/drawing/2014/main" id="{4005845B-2D55-4BF2-966F-1917825A9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4" name="Freeform 142">
              <a:extLst>
                <a:ext uri="{FF2B5EF4-FFF2-40B4-BE49-F238E27FC236}">
                  <a16:creationId xmlns:a16="http://schemas.microsoft.com/office/drawing/2014/main" id="{EB211B49-DC08-4336-A8EE-5C55AE312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5" name="Freeform 125">
              <a:extLst>
                <a:ext uri="{FF2B5EF4-FFF2-40B4-BE49-F238E27FC236}">
                  <a16:creationId xmlns:a16="http://schemas.microsoft.com/office/drawing/2014/main" id="{5E80A879-6579-477F-9DB2-3633F3494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6" name="Freeform 137">
              <a:extLst>
                <a:ext uri="{FF2B5EF4-FFF2-40B4-BE49-F238E27FC236}">
                  <a16:creationId xmlns:a16="http://schemas.microsoft.com/office/drawing/2014/main" id="{841E920F-A008-4C06-AC7B-A53CB3254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82454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25625"/>
            <a:ext cx="10515599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814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46E42BB-B57B-4777-8843-87E607595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502920"/>
            <a:ext cx="9902952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08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2920"/>
            <a:ext cx="989993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189550" y="1678169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89551" y="2502081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6B28BCD-4695-49B4-861A-4EBAAB5FA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39317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E24FFCF-8240-4047-B040-925E963392D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39318" y="2505075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2086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A506FCE5-3E35-49DD-A583-D6C2702FE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213165-521F-4723-9555-AD2B921FEF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5267"/>
            <a:ext cx="6095998" cy="6847466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505E6A2-DFDA-42CA-9609-1EDCD008EF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1152" y="576072"/>
            <a:ext cx="4389120" cy="134416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2C89A5-B32F-4401-A14F-03356EEE9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835246" y="5267"/>
            <a:ext cx="510538" cy="6804779"/>
            <a:chOff x="5835246" y="5267"/>
            <a:chExt cx="510538" cy="6804779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20B8F440-B4B3-401E-B3CB-355486A7A18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7309" y="670040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EA7FED42-6959-4457-81EA-24DD2CD7AD7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8422" y="779148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2EB8F5DB-E978-4632-8B94-6A35AC1D64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96380" y="9968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29926419-08A8-4897-84C0-7DA191A4A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466" y="123563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id="{343A7DAF-7788-4155-A6FF-4D1872C5A1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8348" y="484400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id="{6D1063CA-6C05-441D-ADDB-3545EEE1B3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326" y="144523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id="{9FDD3549-94F5-4C29-8DB2-12454A04067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022" y="2275269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id="{7639F03A-602E-487D-BC54-F8A8B3C32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70475" y="165497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id="{A534B3B5-E87E-4B7B-AF5A-8C25D597B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9925" y="2373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60">
              <a:extLst>
                <a:ext uri="{FF2B5EF4-FFF2-40B4-BE49-F238E27FC236}">
                  <a16:creationId xmlns:a16="http://schemas.microsoft.com/office/drawing/2014/main" id="{E05D2E63-F2F9-4DF4-A2AF-97E215E40B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5156" y="188477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61">
              <a:extLst>
                <a:ext uri="{FF2B5EF4-FFF2-40B4-BE49-F238E27FC236}">
                  <a16:creationId xmlns:a16="http://schemas.microsoft.com/office/drawing/2014/main" id="{CB30D897-4D0A-4E93-9C6F-B4EDA9379A8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855" y="24168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id="{AAF56E82-F744-48CA-922B-B1A6B8888F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0691" y="70287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id="{50D4C3A2-F50E-4850-978E-5F9B0FC8F6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063" y="93391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id="{4944979C-88A0-43E2-98F1-F75559558E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7722" y="117171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id="{FF4DD96F-37D4-46BE-B0EE-CBF0E1C64DB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0772" y="218476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82">
              <a:extLst>
                <a:ext uri="{FF2B5EF4-FFF2-40B4-BE49-F238E27FC236}">
                  <a16:creationId xmlns:a16="http://schemas.microsoft.com/office/drawing/2014/main" id="{C5D59561-CA56-49A9-B614-37A63DE9F0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608" y="196231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id="{3789ACB2-AB98-4195-8B9A-841091616F3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1165" y="164752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84">
              <a:extLst>
                <a:ext uri="{FF2B5EF4-FFF2-40B4-BE49-F238E27FC236}">
                  <a16:creationId xmlns:a16="http://schemas.microsoft.com/office/drawing/2014/main" id="{A94C3B04-04CF-4F15-B82F-6D8E368474A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12181" y="49828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86">
              <a:extLst>
                <a:ext uri="{FF2B5EF4-FFF2-40B4-BE49-F238E27FC236}">
                  <a16:creationId xmlns:a16="http://schemas.microsoft.com/office/drawing/2014/main" id="{874C3F09-3D9D-49FD-9825-86C789BDCF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6577" y="7634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89">
              <a:extLst>
                <a:ext uri="{FF2B5EF4-FFF2-40B4-BE49-F238E27FC236}">
                  <a16:creationId xmlns:a16="http://schemas.microsoft.com/office/drawing/2014/main" id="{419B2B61-2B32-4FA7-85D7-1606F2C0F6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6953" y="143517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90">
              <a:extLst>
                <a:ext uri="{FF2B5EF4-FFF2-40B4-BE49-F238E27FC236}">
                  <a16:creationId xmlns:a16="http://schemas.microsoft.com/office/drawing/2014/main" id="{DECB4F4E-241D-4F4A-96F5-F6C02A80C57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54805" y="205808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4BBD352-F9E3-49BC-93B3-FC3C20E4837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228820" y="2060552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A5D13CA4-DFD7-4D05-93A7-733723050E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517" y="298283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95C9AAFB-4C1B-4C36-BFBF-E81A063B68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3498" y="327800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0E03A16E-F402-42CB-9215-D8FE7F8ADA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3411" y="4369319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010D7C8D-93E7-4FE4-AD1D-B274C2E31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7341" y="5366642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5BB6B504-8E57-45D5-9092-2D01D5CB9B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2993" y="4577546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79FBC75A-CC29-4DC2-9187-B0CF0DD2B8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02853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DBD874FF-8F0D-460C-A9A2-9C8A6F93F8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896" y="3042068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FFC66C5B-FA0F-44E5-B782-211CABA0C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4565" y="48821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0933718E-9896-47CD-B65B-B333DBB671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673" y="512328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4E59DA7A-69C0-4C4F-9229-35FFE906F9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1637" y="257998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647CABB1-618C-4C2C-9ED3-02E2260AD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260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DF0448FA-8F5B-42F0-962F-881B98BA22E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298" y="557855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7BEADFB4-6894-4DA9-BBEE-CA8B718349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7088" y="40626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46A8D02B-D283-4CF6-9DAF-334D983EC7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4937" y="581850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11A5A88C-5AEA-4046-ADD9-3AAB2F1E98E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3996" y="281260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49B2863A-D905-4652-B23B-4375F9835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12141" y="3831556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D1127C06-A40D-4B52-B55E-F58876AB27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7398" y="3598086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62">
              <a:extLst>
                <a:ext uri="{FF2B5EF4-FFF2-40B4-BE49-F238E27FC236}">
                  <a16:creationId xmlns:a16="http://schemas.microsoft.com/office/drawing/2014/main" id="{5E50EA0E-90F8-4672-9956-4EA4B506580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97830" y="293240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3">
              <a:extLst>
                <a:ext uri="{FF2B5EF4-FFF2-40B4-BE49-F238E27FC236}">
                  <a16:creationId xmlns:a16="http://schemas.microsoft.com/office/drawing/2014/main" id="{EA8F655C-52FB-48ED-BEA9-7015AEDE4CA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9188" y="407101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4">
              <a:extLst>
                <a:ext uri="{FF2B5EF4-FFF2-40B4-BE49-F238E27FC236}">
                  <a16:creationId xmlns:a16="http://schemas.microsoft.com/office/drawing/2014/main" id="{C844FF06-6BAC-471A-A97A-6DF232BEE32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139" y="266409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5">
              <a:extLst>
                <a:ext uri="{FF2B5EF4-FFF2-40B4-BE49-F238E27FC236}">
                  <a16:creationId xmlns:a16="http://schemas.microsoft.com/office/drawing/2014/main" id="{160199FA-81AE-41F9-96D1-1613CE9FBF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770" y="380810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6">
              <a:extLst>
                <a:ext uri="{FF2B5EF4-FFF2-40B4-BE49-F238E27FC236}">
                  <a16:creationId xmlns:a16="http://schemas.microsoft.com/office/drawing/2014/main" id="{441CAB18-2634-4F96-87E1-438279CF07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52" y="535454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7">
              <a:extLst>
                <a:ext uri="{FF2B5EF4-FFF2-40B4-BE49-F238E27FC236}">
                  <a16:creationId xmlns:a16="http://schemas.microsoft.com/office/drawing/2014/main" id="{6D424949-8EC7-41FF-8F25-8CEA7D8D95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5732" y="457056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8">
              <a:extLst>
                <a:ext uri="{FF2B5EF4-FFF2-40B4-BE49-F238E27FC236}">
                  <a16:creationId xmlns:a16="http://schemas.microsoft.com/office/drawing/2014/main" id="{38C73AB4-704C-4391-93B5-4642BE82747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3120" y="322782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9">
              <a:extLst>
                <a:ext uri="{FF2B5EF4-FFF2-40B4-BE49-F238E27FC236}">
                  <a16:creationId xmlns:a16="http://schemas.microsoft.com/office/drawing/2014/main" id="{508A216E-0641-4DDB-A54E-D8172B2EC75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52377" y="563678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id="{3DE05998-DC03-4EE0-8480-2794CECFBAD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6590" y="622853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1">
              <a:extLst>
                <a:ext uri="{FF2B5EF4-FFF2-40B4-BE49-F238E27FC236}">
                  <a16:creationId xmlns:a16="http://schemas.microsoft.com/office/drawing/2014/main" id="{AE46BDE8-8B08-4CF3-AD4B-BF25C58120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3920" y="511613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2">
              <a:extLst>
                <a:ext uri="{FF2B5EF4-FFF2-40B4-BE49-F238E27FC236}">
                  <a16:creationId xmlns:a16="http://schemas.microsoft.com/office/drawing/2014/main" id="{DC466398-5E3D-49FD-BBC8-BF9FA7EEB4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0657" y="488927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3">
              <a:extLst>
                <a:ext uri="{FF2B5EF4-FFF2-40B4-BE49-F238E27FC236}">
                  <a16:creationId xmlns:a16="http://schemas.microsoft.com/office/drawing/2014/main" id="{3CE178A5-F5DC-4971-83BC-446354F1ED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30" y="438964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4">
              <a:extLst>
                <a:ext uri="{FF2B5EF4-FFF2-40B4-BE49-F238E27FC236}">
                  <a16:creationId xmlns:a16="http://schemas.microsoft.com/office/drawing/2014/main" id="{8FFE7A1F-E718-47E9-A025-68D10C6E0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482" y="596992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5">
              <a:extLst>
                <a:ext uri="{FF2B5EF4-FFF2-40B4-BE49-F238E27FC236}">
                  <a16:creationId xmlns:a16="http://schemas.microsoft.com/office/drawing/2014/main" id="{31600AC6-6BDF-4F5E-9DC2-03FA6F139E9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491" y="242432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id="{65FF49CC-27AE-49FA-8832-404E44C68E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737" y="358860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id="{80128C7E-AA69-41EB-8EAA-AC2CD21791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9996" y="641642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7">
              <a:extLst>
                <a:ext uri="{FF2B5EF4-FFF2-40B4-BE49-F238E27FC236}">
                  <a16:creationId xmlns:a16="http://schemas.microsoft.com/office/drawing/2014/main" id="{1B2F5A32-5C57-4123-AABB-402BC81602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4487" y="667066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8">
              <a:extLst>
                <a:ext uri="{FF2B5EF4-FFF2-40B4-BE49-F238E27FC236}">
                  <a16:creationId xmlns:a16="http://schemas.microsoft.com/office/drawing/2014/main" id="{CACF07FE-3BEC-4CD3-8AAB-B2F59351F8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8036" y="568587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id="{62A4E5C0-44A6-47C5-AC01-41EB5257CB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6260" y="652949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AB77B488-C729-4C3B-9588-9B11C0A2C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73352" y="1572768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F12587B-2BF6-46CB-B653-49B74B682E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73352" y="3575304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CB35A8A1-C44E-47D0-A362-C6A8A1A04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160" y="2177516"/>
            <a:ext cx="4340539" cy="3999448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7302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B790A3A-BB22-4913-82C1-244AB60D4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B442BF-22B6-4E92-9705-3D98F33A7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3BC034B-2980-4E5D-8E27-59D647D3E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0" name="Freeform 57">
              <a:extLst>
                <a:ext uri="{FF2B5EF4-FFF2-40B4-BE49-F238E27FC236}">
                  <a16:creationId xmlns:a16="http://schemas.microsoft.com/office/drawing/2014/main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80">
              <a:extLst>
                <a:ext uri="{FF2B5EF4-FFF2-40B4-BE49-F238E27FC236}">
                  <a16:creationId xmlns:a16="http://schemas.microsoft.com/office/drawing/2014/main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83">
              <a:extLst>
                <a:ext uri="{FF2B5EF4-FFF2-40B4-BE49-F238E27FC236}">
                  <a16:creationId xmlns:a16="http://schemas.microsoft.com/office/drawing/2014/main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84">
              <a:extLst>
                <a:ext uri="{FF2B5EF4-FFF2-40B4-BE49-F238E27FC236}">
                  <a16:creationId xmlns:a16="http://schemas.microsoft.com/office/drawing/2014/main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107">
              <a:extLst>
                <a:ext uri="{FF2B5EF4-FFF2-40B4-BE49-F238E27FC236}">
                  <a16:creationId xmlns:a16="http://schemas.microsoft.com/office/drawing/2014/main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109">
              <a:extLst>
                <a:ext uri="{FF2B5EF4-FFF2-40B4-BE49-F238E27FC236}">
                  <a16:creationId xmlns:a16="http://schemas.microsoft.com/office/drawing/2014/main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110">
              <a:extLst>
                <a:ext uri="{FF2B5EF4-FFF2-40B4-BE49-F238E27FC236}">
                  <a16:creationId xmlns:a16="http://schemas.microsoft.com/office/drawing/2014/main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111">
              <a:extLst>
                <a:ext uri="{FF2B5EF4-FFF2-40B4-BE49-F238E27FC236}">
                  <a16:creationId xmlns:a16="http://schemas.microsoft.com/office/drawing/2014/main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112">
              <a:extLst>
                <a:ext uri="{FF2B5EF4-FFF2-40B4-BE49-F238E27FC236}">
                  <a16:creationId xmlns:a16="http://schemas.microsoft.com/office/drawing/2014/main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122">
              <a:extLst>
                <a:ext uri="{FF2B5EF4-FFF2-40B4-BE49-F238E27FC236}">
                  <a16:creationId xmlns:a16="http://schemas.microsoft.com/office/drawing/2014/main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123">
              <a:extLst>
                <a:ext uri="{FF2B5EF4-FFF2-40B4-BE49-F238E27FC236}">
                  <a16:creationId xmlns:a16="http://schemas.microsoft.com/office/drawing/2014/main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130">
              <a:extLst>
                <a:ext uri="{FF2B5EF4-FFF2-40B4-BE49-F238E27FC236}">
                  <a16:creationId xmlns:a16="http://schemas.microsoft.com/office/drawing/2014/main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31">
              <a:extLst>
                <a:ext uri="{FF2B5EF4-FFF2-40B4-BE49-F238E27FC236}">
                  <a16:creationId xmlns:a16="http://schemas.microsoft.com/office/drawing/2014/main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35">
              <a:extLst>
                <a:ext uri="{FF2B5EF4-FFF2-40B4-BE49-F238E27FC236}">
                  <a16:creationId xmlns:a16="http://schemas.microsoft.com/office/drawing/2014/main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21">
              <a:extLst>
                <a:ext uri="{FF2B5EF4-FFF2-40B4-BE49-F238E27FC236}">
                  <a16:creationId xmlns:a16="http://schemas.microsoft.com/office/drawing/2014/main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94">
              <a:extLst>
                <a:ext uri="{FF2B5EF4-FFF2-40B4-BE49-F238E27FC236}">
                  <a16:creationId xmlns:a16="http://schemas.microsoft.com/office/drawing/2014/main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97">
              <a:extLst>
                <a:ext uri="{FF2B5EF4-FFF2-40B4-BE49-F238E27FC236}">
                  <a16:creationId xmlns:a16="http://schemas.microsoft.com/office/drawing/2014/main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101">
              <a:extLst>
                <a:ext uri="{FF2B5EF4-FFF2-40B4-BE49-F238E27FC236}">
                  <a16:creationId xmlns:a16="http://schemas.microsoft.com/office/drawing/2014/main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102">
              <a:extLst>
                <a:ext uri="{FF2B5EF4-FFF2-40B4-BE49-F238E27FC236}">
                  <a16:creationId xmlns:a16="http://schemas.microsoft.com/office/drawing/2014/main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103">
              <a:extLst>
                <a:ext uri="{FF2B5EF4-FFF2-40B4-BE49-F238E27FC236}">
                  <a16:creationId xmlns:a16="http://schemas.microsoft.com/office/drawing/2014/main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117">
              <a:extLst>
                <a:ext uri="{FF2B5EF4-FFF2-40B4-BE49-F238E27FC236}">
                  <a16:creationId xmlns:a16="http://schemas.microsoft.com/office/drawing/2014/main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118">
              <a:extLst>
                <a:ext uri="{FF2B5EF4-FFF2-40B4-BE49-F238E27FC236}">
                  <a16:creationId xmlns:a16="http://schemas.microsoft.com/office/drawing/2014/main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119">
              <a:extLst>
                <a:ext uri="{FF2B5EF4-FFF2-40B4-BE49-F238E27FC236}">
                  <a16:creationId xmlns:a16="http://schemas.microsoft.com/office/drawing/2014/main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136">
              <a:extLst>
                <a:ext uri="{FF2B5EF4-FFF2-40B4-BE49-F238E27FC236}">
                  <a16:creationId xmlns:a16="http://schemas.microsoft.com/office/drawing/2014/main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137">
              <a:extLst>
                <a:ext uri="{FF2B5EF4-FFF2-40B4-BE49-F238E27FC236}">
                  <a16:creationId xmlns:a16="http://schemas.microsoft.com/office/drawing/2014/main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139">
              <a:extLst>
                <a:ext uri="{FF2B5EF4-FFF2-40B4-BE49-F238E27FC236}">
                  <a16:creationId xmlns:a16="http://schemas.microsoft.com/office/drawing/2014/main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143">
              <a:extLst>
                <a:ext uri="{FF2B5EF4-FFF2-40B4-BE49-F238E27FC236}">
                  <a16:creationId xmlns:a16="http://schemas.microsoft.com/office/drawing/2014/main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144">
              <a:extLst>
                <a:ext uri="{FF2B5EF4-FFF2-40B4-BE49-F238E27FC236}">
                  <a16:creationId xmlns:a16="http://schemas.microsoft.com/office/drawing/2014/main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145">
              <a:extLst>
                <a:ext uri="{FF2B5EF4-FFF2-40B4-BE49-F238E27FC236}">
                  <a16:creationId xmlns:a16="http://schemas.microsoft.com/office/drawing/2014/main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50" name="Freeform 113">
            <a:extLst>
              <a:ext uri="{FF2B5EF4-FFF2-40B4-BE49-F238E27FC236}">
                <a16:creationId xmlns:a16="http://schemas.microsoft.com/office/drawing/2014/main" id="{B9A4215B-568D-42A7-B578-FA0E3137E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GB" noProof="0" dirty="0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80" name="Footer Placeholder 79">
            <a:extLst>
              <a:ext uri="{FF2B5EF4-FFF2-40B4-BE49-F238E27FC236}">
                <a16:creationId xmlns:a16="http://schemas.microsoft.com/office/drawing/2014/main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BB45679-7051-4D32-9587-EAB422831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5" name="Freeform 82">
              <a:extLst>
                <a:ext uri="{FF2B5EF4-FFF2-40B4-BE49-F238E27FC236}">
                  <a16:creationId xmlns:a16="http://schemas.microsoft.com/office/drawing/2014/main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70">
              <a:extLst>
                <a:ext uri="{FF2B5EF4-FFF2-40B4-BE49-F238E27FC236}">
                  <a16:creationId xmlns:a16="http://schemas.microsoft.com/office/drawing/2014/main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85">
              <a:extLst>
                <a:ext uri="{FF2B5EF4-FFF2-40B4-BE49-F238E27FC236}">
                  <a16:creationId xmlns:a16="http://schemas.microsoft.com/office/drawing/2014/main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87">
              <a:extLst>
                <a:ext uri="{FF2B5EF4-FFF2-40B4-BE49-F238E27FC236}">
                  <a16:creationId xmlns:a16="http://schemas.microsoft.com/office/drawing/2014/main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94">
              <a:extLst>
                <a:ext uri="{FF2B5EF4-FFF2-40B4-BE49-F238E27FC236}">
                  <a16:creationId xmlns:a16="http://schemas.microsoft.com/office/drawing/2014/main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118">
              <a:extLst>
                <a:ext uri="{FF2B5EF4-FFF2-40B4-BE49-F238E27FC236}">
                  <a16:creationId xmlns:a16="http://schemas.microsoft.com/office/drawing/2014/main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119">
              <a:extLst>
                <a:ext uri="{FF2B5EF4-FFF2-40B4-BE49-F238E27FC236}">
                  <a16:creationId xmlns:a16="http://schemas.microsoft.com/office/drawing/2014/main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144">
              <a:extLst>
                <a:ext uri="{FF2B5EF4-FFF2-40B4-BE49-F238E27FC236}">
                  <a16:creationId xmlns:a16="http://schemas.microsoft.com/office/drawing/2014/main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145">
              <a:extLst>
                <a:ext uri="{FF2B5EF4-FFF2-40B4-BE49-F238E27FC236}">
                  <a16:creationId xmlns:a16="http://schemas.microsoft.com/office/drawing/2014/main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78">
              <a:extLst>
                <a:ext uri="{FF2B5EF4-FFF2-40B4-BE49-F238E27FC236}">
                  <a16:creationId xmlns:a16="http://schemas.microsoft.com/office/drawing/2014/main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4">
              <a:extLst>
                <a:ext uri="{FF2B5EF4-FFF2-40B4-BE49-F238E27FC236}">
                  <a16:creationId xmlns:a16="http://schemas.microsoft.com/office/drawing/2014/main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6">
              <a:extLst>
                <a:ext uri="{FF2B5EF4-FFF2-40B4-BE49-F238E27FC236}">
                  <a16:creationId xmlns:a16="http://schemas.microsoft.com/office/drawing/2014/main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106">
              <a:extLst>
                <a:ext uri="{FF2B5EF4-FFF2-40B4-BE49-F238E27FC236}">
                  <a16:creationId xmlns:a16="http://schemas.microsoft.com/office/drawing/2014/main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110">
              <a:extLst>
                <a:ext uri="{FF2B5EF4-FFF2-40B4-BE49-F238E27FC236}">
                  <a16:creationId xmlns:a16="http://schemas.microsoft.com/office/drawing/2014/main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123">
              <a:extLst>
                <a:ext uri="{FF2B5EF4-FFF2-40B4-BE49-F238E27FC236}">
                  <a16:creationId xmlns:a16="http://schemas.microsoft.com/office/drawing/2014/main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141">
              <a:extLst>
                <a:ext uri="{FF2B5EF4-FFF2-40B4-BE49-F238E27FC236}">
                  <a16:creationId xmlns:a16="http://schemas.microsoft.com/office/drawing/2014/main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9">
              <a:extLst>
                <a:ext uri="{FF2B5EF4-FFF2-40B4-BE49-F238E27FC236}">
                  <a16:creationId xmlns:a16="http://schemas.microsoft.com/office/drawing/2014/main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9" name="Picture Placeholder 78">
            <a:extLst>
              <a:ext uri="{FF2B5EF4-FFF2-40B4-BE49-F238E27FC236}">
                <a16:creationId xmlns:a16="http://schemas.microsoft.com/office/drawing/2014/main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8" name="Date Placeholder 77">
            <a:extLst>
              <a:ext uri="{FF2B5EF4-FFF2-40B4-BE49-F238E27FC236}">
                <a16:creationId xmlns:a16="http://schemas.microsoft.com/office/drawing/2014/main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81" name="Slide Number Placeholder 80">
            <a:extLst>
              <a:ext uri="{FF2B5EF4-FFF2-40B4-BE49-F238E27FC236}">
                <a16:creationId xmlns:a16="http://schemas.microsoft.com/office/drawing/2014/main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4360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217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vox 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72F2E-3F20-0DC0-CFA3-D11D49B0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D3D74-F972-E096-E828-44B6C11A3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3657D-8E22-4681-BD7E-16E8F6F56673}" type="datetimeFigureOut">
              <a:rPr lang="en-FI" smtClean="0"/>
              <a:t>11/25/2024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087A18-8950-3A86-D6FB-14BF0F08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D9F6BC-1B26-1DC3-0C4B-4C12F07C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D3D6-B89C-4D82-B254-B84B3D342745}" type="slidenum">
              <a:rPr lang="en-FI" smtClean="0"/>
              <a:t>‹#›</a:t>
            </a:fld>
            <a:endParaRPr lang="en-FI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ADAFE8-3608-FDE7-C3ED-12BD6811F7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798320"/>
            <a:ext cx="10515600" cy="4429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109449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4510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62" r:id="rId3"/>
    <p:sldLayoutId id="2147483664" r:id="rId4"/>
    <p:sldLayoutId id="2147483650" r:id="rId5"/>
    <p:sldLayoutId id="2147483663" r:id="rId6"/>
    <p:sldLayoutId id="2147483654" r:id="rId7"/>
    <p:sldLayoutId id="2147483671" r:id="rId8"/>
    <p:sldLayoutId id="2147483653" r:id="rId9"/>
    <p:sldLayoutId id="2147483668" r:id="rId10"/>
    <p:sldLayoutId id="2147483666" r:id="rId11"/>
    <p:sldLayoutId id="2147483669" r:id="rId12"/>
    <p:sldLayoutId id="2147483672" r:id="rId13"/>
    <p:sldLayoutId id="2147483673" r:id="rId1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slideLayout" Target="../slideLayouts/slideLayout14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18" Type="http://schemas.openxmlformats.org/officeDocument/2006/relationships/tags" Target="../tags/tag34.xml"/><Relationship Id="rId26" Type="http://schemas.openxmlformats.org/officeDocument/2006/relationships/tags" Target="../tags/tag42.xml"/><Relationship Id="rId3" Type="http://schemas.openxmlformats.org/officeDocument/2006/relationships/tags" Target="../tags/tag19.xml"/><Relationship Id="rId21" Type="http://schemas.openxmlformats.org/officeDocument/2006/relationships/tags" Target="../tags/tag37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tags" Target="../tags/tag33.xml"/><Relationship Id="rId25" Type="http://schemas.openxmlformats.org/officeDocument/2006/relationships/tags" Target="../tags/tag41.xml"/><Relationship Id="rId2" Type="http://schemas.openxmlformats.org/officeDocument/2006/relationships/tags" Target="../tags/tag18.xml"/><Relationship Id="rId16" Type="http://schemas.openxmlformats.org/officeDocument/2006/relationships/tags" Target="../tags/tag32.xml"/><Relationship Id="rId20" Type="http://schemas.openxmlformats.org/officeDocument/2006/relationships/tags" Target="../tags/tag36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24" Type="http://schemas.openxmlformats.org/officeDocument/2006/relationships/tags" Target="../tags/tag40.xml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23" Type="http://schemas.openxmlformats.org/officeDocument/2006/relationships/tags" Target="../tags/tag39.xml"/><Relationship Id="rId10" Type="http://schemas.openxmlformats.org/officeDocument/2006/relationships/tags" Target="../tags/tag26.xml"/><Relationship Id="rId19" Type="http://schemas.openxmlformats.org/officeDocument/2006/relationships/tags" Target="../tags/tag35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Relationship Id="rId22" Type="http://schemas.openxmlformats.org/officeDocument/2006/relationships/tags" Target="../tags/tag38.xml"/><Relationship Id="rId27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A25A76F-8510-42C8-9448-9AA67E1E5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/>
          <a:lstStyle/>
          <a:p>
            <a:pPr rtl="0"/>
            <a:r>
              <a:rPr lang="en-GB" b="1" i="1" u="sng" dirty="0"/>
              <a:t>Research plan refresher session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98C8D7F-7438-4D26-913F-386C46308A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/>
          <a:lstStyle/>
          <a:p>
            <a:pPr rtl="0"/>
            <a:r>
              <a:rPr lang="en-GB" dirty="0"/>
              <a:t>By Zita Draper </a:t>
            </a:r>
          </a:p>
        </p:txBody>
      </p:sp>
      <p:pic>
        <p:nvPicPr>
          <p:cNvPr id="100" name="Picture Placeholder 99" descr="Photo of a beach with a paddleboarder in the background&#10;">
            <a:extLst>
              <a:ext uri="{FF2B5EF4-FFF2-40B4-BE49-F238E27FC236}">
                <a16:creationId xmlns:a16="http://schemas.microsoft.com/office/drawing/2014/main" id="{BEFE2176-37D6-418A-AD49-4B0D396F24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7802" b="7802"/>
          <a:stretch/>
        </p:blipFill>
        <p:spPr>
          <a:xfrm>
            <a:off x="1539" y="8"/>
            <a:ext cx="12188938" cy="6857992"/>
          </a:xfrm>
        </p:spPr>
      </p:pic>
    </p:spTree>
    <p:extLst>
      <p:ext uri="{BB962C8B-B14F-4D97-AF65-F5344CB8AC3E}">
        <p14:creationId xmlns:p14="http://schemas.microsoft.com/office/powerpoint/2010/main" val="273562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i="1" u="sng" dirty="0"/>
              <a:t>Content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2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8736A45F-0005-91A6-09D0-C88A81C1E3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1438693"/>
              </p:ext>
            </p:extLst>
          </p:nvPr>
        </p:nvGraphicFramePr>
        <p:xfrm>
          <a:off x="1069848" y="1874520"/>
          <a:ext cx="963401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9469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i="1" u="sng" dirty="0"/>
              <a:t>Aims and Learning Objectives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3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ECCF855B-B1F8-8D79-4313-54AA7A0B1E3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48587082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255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2514D-7EFF-10B6-7012-1C907FC00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i="1" u="sng" dirty="0"/>
              <a:t>What do you include in a research plan?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3C4529-7262-8F26-4AAD-8F644F88D04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69848" y="1874520"/>
          <a:ext cx="963401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667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6B41F-8042-0C57-A47E-3F7E1F89B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r>
              <a:rPr lang="en-GB" b="1" i="1" u="sng"/>
              <a:t>Start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D2FC2179-3095-99C9-3B3B-BE83D5BE83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2B47229E-CFE5-430F-A9DF-C78F86663F06}" type="datetime1">
              <a:rPr lang="en-US"/>
              <a:pPr>
                <a:spcAft>
                  <a:spcPts val="600"/>
                </a:spcAft>
              </a:pPr>
              <a:t>11/25/2024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D8B0BBD9-1830-F7BF-4081-9E31F522F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754871" y="2093199"/>
            <a:ext cx="4157472" cy="416082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35A93-9148-FB2E-FADB-99F73D3E9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C8B8A27-DF03-4546-BA93-21C967D57E5C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5749BED5-8B68-A15D-9216-905F660495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115880"/>
              </p:ext>
            </p:extLst>
          </p:nvPr>
        </p:nvGraphicFramePr>
        <p:xfrm>
          <a:off x="1069848" y="1874520"/>
          <a:ext cx="963401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0042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i="1" u="sng" dirty="0"/>
              <a:t>Where do we start?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6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DFA69306-26F6-2F31-7826-3D1B472FCA7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74965383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1591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In addition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7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569B522E-05CF-AFD3-7E4A-E34599E5647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51535239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0674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 dirty="0"/>
              <a:t>The sources you will use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8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8E555838-20F9-B5E2-1A08-ACC6291101F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98475691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9244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 dirty="0"/>
              <a:t>Not included in the research plan but important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9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642C72BB-31FE-C2D6-BCC5-A535FB5175F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2752307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695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 dirty="0"/>
              <a:t>Method for research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10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BC8743AC-A97E-5D4B-0D87-74264FD2BBCD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30173538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5700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Timeline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11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F28C00FE-3200-7E56-FB72-AE00C1AC4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954840"/>
              </p:ext>
            </p:extLst>
          </p:nvPr>
        </p:nvGraphicFramePr>
        <p:xfrm>
          <a:off x="1069848" y="1874520"/>
          <a:ext cx="963401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147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GB"/>
              <a:t>Do you have any further questions?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69D1B65-8084-4220-B10F-D3932BDCE42A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##/##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D4A89FB-A93E-42B0-9527-39F4EEA2104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Question slide</a:t>
            </a:r>
          </a:p>
        </p:txBody>
      </p:sp>
      <p:sp>
        <p:nvSpPr>
          <p:cNvPr id="6" name="Rectangle: Top Corners Snipped 5">
            <a:extLst>
              <a:ext uri="{FF2B5EF4-FFF2-40B4-BE49-F238E27FC236}">
                <a16:creationId xmlns:a16="http://schemas.microsoft.com/office/drawing/2014/main" id="{D83FC4DB-123C-4C2F-B751-7BE95B95429D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11BEC6B-324A-4C6F-B644-3E95641F8FC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501436D-1DD0-46D1-BA20-04BD1526797C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11341100" y="6007100"/>
            <a:ext cx="762000" cy="762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lIns="0" rIns="0" rtlCol="0" anchor="ctr" anchorCtr="1"/>
          <a:lstStyle/>
          <a:p>
            <a:pPr algn="l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0ACF66-A300-49E3-A347-C9E9E8090D06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7D7D0E-58BB-4407-8AE9-E56597ABCC9F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XXX-XXX-XXX</a:t>
            </a: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D16A5B6-40D2-4CAF-A52A-817DAAF2548D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38200" y="5791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9C6A4C7-4099-4365-994F-3EDE8149518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838200" y="1981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6498D31-3BB5-4341-B422-C4C650582D6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38200" y="2743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AEB1109-689D-45CE-AB16-9DE76DB8B7D9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38200" y="3505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54FA1DC-0F79-4764-A8C3-018F3B427978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838200" y="4267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B38B6B8-5AEE-40CF-B99D-E3756F4F1E80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838200" y="5029200"/>
            <a:ext cx="10515600" cy="635000"/>
          </a:xfrm>
          <a:prstGeom prst="round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square" tIns="0" bIns="0" rtlCol="0" anchor="ctr" anchorCtr="0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5377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5432C-6EE4-3A48-B260-083AF2E7E36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GB"/>
              <a:t>Do you have any further questions?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B87DD-025D-AE43-4A03-910135B61E5D}"/>
              </a:ext>
            </a:extLst>
          </p:cNvPr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en-FI"/>
              <a:t> </a:t>
            </a:r>
            <a:endParaRPr lang="en-FI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1DE6294-750E-4E67-A261-B87BDC54F5E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3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##/##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CE0D8B1-5A1B-45AF-8588-E114524F98A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0096500" y="63500"/>
            <a:ext cx="2032000" cy="381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ctr"/>
            <a:r>
              <a:rPr lang="en-GB"/>
              <a:t>Results slide</a:t>
            </a:r>
          </a:p>
        </p:txBody>
      </p:sp>
      <p:sp>
        <p:nvSpPr>
          <p:cNvPr id="6" name="Rectangle: Top Corners Snipped 5">
            <a:extLst>
              <a:ext uri="{FF2B5EF4-FFF2-40B4-BE49-F238E27FC236}">
                <a16:creationId xmlns:a16="http://schemas.microsoft.com/office/drawing/2014/main" id="{6A548EC1-8690-4389-B803-160EEE56BE32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65100" y="254000"/>
            <a:ext cx="177800" cy="127000"/>
          </a:xfrm>
          <a:prstGeom prst="snip2SameRect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96F6338-C7DE-449A-ACC6-75EDAFF8E577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90500" y="127000"/>
            <a:ext cx="127000" cy="12700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E6B21F-7419-46E4-9D77-F55B019DF16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3429000" y="889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Join at: </a:t>
            </a:r>
            <a:r>
              <a:rPr lang="en-GB" b="1"/>
              <a:t>vevox.app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917147-26E0-40A8-8853-940140AF1236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6350000" y="101600"/>
            <a:ext cx="2413000" cy="381000"/>
          </a:xfrm>
          <a:prstGeom prst="rect">
            <a:avLst/>
          </a:prstGeom>
          <a:noFill/>
        </p:spPr>
        <p:txBody>
          <a:bodyPr vertOverflow="overflow" vert="horz" wrap="square" rtlCol="0" anchor="t">
            <a:spAutoFit/>
          </a:bodyPr>
          <a:lstStyle/>
          <a:p>
            <a:pPr algn="l"/>
            <a:r>
              <a:rPr lang="en-GB"/>
              <a:t>ID: </a:t>
            </a:r>
            <a:r>
              <a:rPr lang="en-GB" b="1"/>
              <a:t>XXX-XXX-XXX</a:t>
            </a: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1897CA-1117-4C6E-8B6D-51F4BE99BAAA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38200" y="17907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D0C058-E34A-4370-9AEC-9B3C7E1686F7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3479800" y="17907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340530-9E6C-43B0-9264-2B64115D48A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121400" y="17907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119D2B-1D60-4BF2-96F9-56BD1A75D6C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763000" y="17907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262300F-DA5E-43A5-BCA8-4CB3FAE3633A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38200" y="29210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72987F-3E2E-4B9E-9082-AE933C42463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3479800" y="29210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A9F021-DEED-412C-99C6-BA62CA823835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6121400" y="29210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D40E0-07B8-432F-9E4C-8FC4B153FE4F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63000" y="29210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DD9A1C-A73B-42C4-B75E-EED0AEE31723}"/>
              </a:ext>
            </a:extLst>
          </p:cNvPr>
          <p:cNvSpPr/>
          <p:nvPr>
            <p:custDataLst>
              <p:tags r:id="rId18"/>
            </p:custDataLst>
          </p:nvPr>
        </p:nvSpPr>
        <p:spPr>
          <a:xfrm>
            <a:off x="838200" y="40386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893945-7CC5-43A8-BDC0-89B1013ABBC1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3479800" y="40386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7526FF2-4FEE-4620-9CD1-468FDE3A577F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6121400" y="40386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E0A4A5-959E-4DCD-8F61-15765702E333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8763000" y="40386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78CDD72-AA06-4F23-8530-15643BEA07FC}"/>
              </a:ext>
            </a:extLst>
          </p:cNvPr>
          <p:cNvSpPr/>
          <p:nvPr>
            <p:custDataLst>
              <p:tags r:id="rId22"/>
            </p:custDataLst>
          </p:nvPr>
        </p:nvSpPr>
        <p:spPr>
          <a:xfrm>
            <a:off x="838200" y="51562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017583-26E7-4CD7-B8FC-16B863EE00CE}"/>
              </a:ext>
            </a:extLst>
          </p:cNvPr>
          <p:cNvSpPr/>
          <p:nvPr>
            <p:custDataLst>
              <p:tags r:id="rId23"/>
            </p:custDataLst>
          </p:nvPr>
        </p:nvSpPr>
        <p:spPr>
          <a:xfrm>
            <a:off x="3479800" y="51562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BABFBD8-7EC0-40E5-A270-419EE871135E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6121400" y="51562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4C26CE-A132-462D-9036-93A14F7550A6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8763000" y="5156200"/>
            <a:ext cx="2578100" cy="1054100"/>
          </a:xfrm>
          <a:prstGeom prst="rect">
            <a:avLst/>
          </a:prstGeom>
          <a:solidFill>
            <a:srgbClr val="FFFFFF">
              <a:alpha val="50000"/>
            </a:srgbClr>
          </a:solidFill>
          <a:ln w="25400" cap="flat" cmpd="sng" algn="ctr">
            <a:solidFill>
              <a:srgbClr val="8F4F58">
                <a:shade val="1500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>
              <a:solidFill>
                <a:srgbClr val="00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2035F3F-4568-4439-B268-019F359AA082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>
            <a:off x="0" y="5486400"/>
            <a:ext cx="12192000" cy="1219200"/>
          </a:xfrm>
          <a:prstGeom prst="rect">
            <a:avLst/>
          </a:prstGeom>
          <a:solidFill>
            <a:srgbClr val="666666">
              <a:alpha val="40000"/>
            </a:srgbClr>
          </a:solidFill>
          <a:ln w="12700" cap="flat" cmpd="sng" algn="ctr">
            <a:solidFill>
              <a:srgbClr val="808080">
                <a:alpha val="40000"/>
              </a:srgbClr>
            </a:solidFill>
            <a:prstDash val="dash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1"/>
          <a:lstStyle/>
          <a:p>
            <a:pPr algn="l"/>
            <a:r>
              <a:rPr lang="en-GB" sz="8000">
                <a:solidFill>
                  <a:srgbClr val="FFFFFF"/>
                </a:solidFill>
              </a:rPr>
              <a:t>RESULTS SLIDE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5289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i="1" u="sng" dirty="0"/>
              <a:t>Activity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14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59D9A2FC-ABE2-5032-6E83-E4D32AFF4C6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806786163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4734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ECDCB-C24F-076A-627B-15FC85065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4800" b="1" i="1" u="sng" dirty="0"/>
              <a:t>How do I start my legal research?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8C292-2705-AC58-1428-AB4C98203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15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A4B03295-A917-2795-D04D-E490A310DD5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86770017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6031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94A8C-3B5B-7656-1F81-8D9025DC4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b="1" i="1" u="sng" dirty="0"/>
              <a:t>Where do I start?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BD08-A1A6-3C3C-E77F-3C58C755D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16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822DCB94-84DC-DCCB-10A4-6F8BB74B498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04462887"/>
              </p:ext>
            </p:extLst>
          </p:nvPr>
        </p:nvGraphicFramePr>
        <p:xfrm>
          <a:off x="838200" y="1798320"/>
          <a:ext cx="10515600" cy="4429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4844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84757-71A1-1B7E-09AE-D5931A771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i="1" u="sng" dirty="0"/>
              <a:t>Utilise!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5CC33-597D-C7EA-5146-BEAFD36D9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17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40992587-1D94-3619-B9CE-73EE6DA5CBE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24558814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5658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9813D-97C6-8B61-9458-D8856A5F1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Next,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42F8-2205-3DF7-43BD-0FCBCA5A7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18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926C41B1-0483-A990-D999-BCE8985C388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77087093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2739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9F0A5-7C56-A049-F011-128D6F75F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r>
              <a:rPr lang="en-GB" b="1" i="1" u="sng" dirty="0"/>
              <a:t>What key elements do I need to look at?</a:t>
            </a:r>
            <a:endParaRPr lang="en-GB" b="1" i="1" u="sn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EAE15-17C8-9D72-C6F9-0BA724B5B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19</a:t>
            </a:fld>
            <a:endParaRPr lang="en-GB" noProof="0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C9F635DF-4157-FAFC-AA1A-646EEA4248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9685201"/>
              </p:ext>
            </p:extLst>
          </p:nvPr>
        </p:nvGraphicFramePr>
        <p:xfrm>
          <a:off x="1069848" y="1874520"/>
          <a:ext cx="963401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4048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002F3-FB3D-2322-A989-5DE29F3C11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6818" y="2743296"/>
            <a:ext cx="4606621" cy="1533098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Let’s take a look</a:t>
            </a:r>
          </a:p>
        </p:txBody>
      </p:sp>
      <p:pic>
        <p:nvPicPr>
          <p:cNvPr id="10" name="Picture 9" descr="Person walking up a stairs">
            <a:extLst>
              <a:ext uri="{FF2B5EF4-FFF2-40B4-BE49-F238E27FC236}">
                <a16:creationId xmlns:a16="http://schemas.microsoft.com/office/drawing/2014/main" id="{1356783B-2550-82DB-2031-7B551135E7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63" r="-1" b="11245"/>
          <a:stretch/>
        </p:blipFill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noFill/>
        </p:spPr>
      </p:pic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27CBEC45-1484-2015-B8EE-E5F4ECC7BB1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20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7842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Next week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21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4BB396E2-EDEB-6C7B-5B0D-DB67AB413A5C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13307826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50285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CA65E8A9-A087-0126-BD91-9DF4B9EDC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r>
              <a:rPr lang="en-GB" b="1" i="1" u="sng"/>
              <a:t>Summary</a:t>
            </a:r>
          </a:p>
        </p:txBody>
      </p:sp>
      <p:sp>
        <p:nvSpPr>
          <p:cNvPr id="18" name="Footer Placeholder 2">
            <a:extLst>
              <a:ext uri="{FF2B5EF4-FFF2-40B4-BE49-F238E27FC236}">
                <a16:creationId xmlns:a16="http://schemas.microsoft.com/office/drawing/2014/main" id="{5A0DA2E8-808A-036C-97BD-D866BEDC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754871" y="2093199"/>
            <a:ext cx="4157472" cy="416082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sp>
        <p:nvSpPr>
          <p:cNvPr id="20" name="Date Placeholder 4">
            <a:extLst>
              <a:ext uri="{FF2B5EF4-FFF2-40B4-BE49-F238E27FC236}">
                <a16:creationId xmlns:a16="http://schemas.microsoft.com/office/drawing/2014/main" id="{3DF84813-B0DF-D9E1-3F3A-C299FF0FA1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22</a:t>
            </a:fld>
            <a:endParaRPr lang="en-GB" noProof="0"/>
          </a:p>
        </p:txBody>
      </p:sp>
      <p:graphicFrame>
        <p:nvGraphicFramePr>
          <p:cNvPr id="14" name="Content Placeholder 11">
            <a:extLst>
              <a:ext uri="{FF2B5EF4-FFF2-40B4-BE49-F238E27FC236}">
                <a16:creationId xmlns:a16="http://schemas.microsoft.com/office/drawing/2014/main" id="{5AF901AE-0E9A-E4BE-842D-EF0BEE695204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411663406"/>
              </p:ext>
            </p:extLst>
          </p:nvPr>
        </p:nvGraphicFramePr>
        <p:xfrm>
          <a:off x="838200" y="1825625"/>
          <a:ext cx="1051559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7429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9C547-950E-318F-DCF5-DC4A89E1C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96A985-C2CB-BB21-F55F-950CD55C9E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07BE3D-38DD-C0C7-A4B3-3D69B00531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AB770B-1A0C-D9F5-09FB-BAC23BDE8E1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91938" y="6381750"/>
            <a:ext cx="500062" cy="365125"/>
          </a:xfrm>
        </p:spPr>
        <p:txBody>
          <a:bodyPr/>
          <a:lstStyle/>
          <a:p>
            <a:pPr rtl="0"/>
            <a:fld id="{4C8B8A27-DF03-4546-BA93-21C967D57E5C}" type="slidenum">
              <a:rPr lang="en-GB" noProof="0" smtClean="0"/>
              <a:pPr rtl="0"/>
              <a:t>23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581124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" val="{&quot;id&quot;:&quot;4442315&quot;,&quot;questionSettings&quot;:{},&quot;alias&quot;:&quot;&quot;,&quot;text&quot;:&quot;Do you have any further questions?&quot;,&quot;@type&quot;:&quot;OpenTextQuestion&quot;,&quot;correctAnswers&quot;:[],&quot;image&quot;:null}"/>
  <p:tag name="VEVOX.ORIGIN.SESSION.ID" val="678748"/>
  <p:tag name="VEVOX.ORIGIN.QUESTION.ID" val="4442315"/>
  <p:tag name="VEVOX.QUESTIONSLIDEID" val="256#1635377456/1029938990"/>
  <p:tag name="VEVOX.SLIDEFORMAT.VERSION" val="1.0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UESTION" val="Do you have any further questions?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UNTDOWNTIMER.DISPLAY" val="{&quot;left&quot;:893,&quot;top&quot;:473,&quot;width&quot;:60,&quot;height&quot;:60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ANSWER" val="SLOT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RESULT" val="{&quot;id&quot;:&quot;4442315&quot;,&quot;questionSettings&quot;:{},&quot;alias&quot;:&quot;&quot;,&quot;text&quot;:&quot;Do you have any further questions?&quot;,&quot;@type&quot;:&quot;OpenTextQuestion&quot;,&quot;correctAnswers&quot;:[],&quot;image&quot;:null}"/>
  <p:tag name="VEVOX.QUESTIONSLIDEID" val="256#1635377456/1029938990"/>
  <p:tag name="VEVOX.SLIDEFORMAT.VERSION" val="1.0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QUESTION" val="Do you have any further questions?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CONTENT.PLACEHOL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" val="{&quot;left&quot;:5,&quot;top&quot;:5,&quot;width&quot;:160,&quot;height&quot;:30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OLLSTATUSTEXT" val="{&quot;left&quot;:795,&quot;top&quot;:5,&quot;width&quot;:160,&quot;height&quot;:30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SHOULDERS" val="{&quot;left&quot;:13,&quot;top&quot;:20,&quot;width&quot;:14,&quot;height&quot;:10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PARTICIPANTSDOODLE.HEAD" val="{&quot;left&quot;:15,&quot;top&quot;:10,&quot;width&quot;:10,&quot;height&quot;:10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JOIN.URL" val="{&quot;left&quot;:270,&quot;top&quot;:7,&quot;width&quot;:190,&quot;height&quot;:30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CCESSCODE.DISPLAY" val="{&quot;left&quot;:500,&quot;top&quot;:8,&quot;width&quot;:190,&quot;height&quot;:30}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TEXT.RESULTBOX" val="SLOT1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RESULT.PLACEHOLDER" val="{&quot;left&quot;:0,&quot;top&quot;:432,&quot;width&quot;:960,&quot;height&quot;:96}"/>
</p:tagLst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289891_TF56081997_Win32" id="{CDEFB41F-6A90-4D7D-90C6-85F9FA02F7A2}" vid="{05189402-D5B5-445F-BACE-17696555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37F8951-CD5B-43A0-9606-47DF20EF0EC6}">
  <we:reference id="3e0fcce7-415c-4081-926c-b4e449c650e4" version="1.1.0.2" store="EXCatalog" storeType="EXCatalog"/>
  <we:alternateReferences>
    <we:reference id="WA200004709" version="1.1.0.2" store="en-GB" storeType="OMEX"/>
  </we:alternateReferences>
  <we:properties>
    <we:property name="Office.AutoShowTaskpaneWithDocument" value="true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05FF250-8492-43E8-8400-1C3DDB9B5D6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FBE331-63D9-4D34-9DDA-F68D558E461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3A6F7751-3D70-4789-B6DE-1DA3487F93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{D87817B4-EE7B-4D9A-8CA8-8F34629A3D66}tf56081997_win32</Template>
  <TotalTime>0</TotalTime>
  <Words>725</Words>
  <Application>Microsoft Office PowerPoint</Application>
  <PresentationFormat>Widescreen</PresentationFormat>
  <Paragraphs>125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Avenir Next LT Pro</vt:lpstr>
      <vt:lpstr>Calibri</vt:lpstr>
      <vt:lpstr>Modern Love</vt:lpstr>
      <vt:lpstr>BohemianVTI</vt:lpstr>
      <vt:lpstr>Research plan refresher session</vt:lpstr>
      <vt:lpstr>Content </vt:lpstr>
      <vt:lpstr>Aims and Learning Objectives</vt:lpstr>
      <vt:lpstr>What do you include in a research plan? </vt:lpstr>
      <vt:lpstr>Start</vt:lpstr>
      <vt:lpstr>Where do we start?</vt:lpstr>
      <vt:lpstr>In addition</vt:lpstr>
      <vt:lpstr>The sources you will use</vt:lpstr>
      <vt:lpstr>Not included in the research plan but important</vt:lpstr>
      <vt:lpstr>Method for research</vt:lpstr>
      <vt:lpstr>Timeline</vt:lpstr>
      <vt:lpstr>Do you have any further questions?</vt:lpstr>
      <vt:lpstr>Do you have any further questions?</vt:lpstr>
      <vt:lpstr>Activity</vt:lpstr>
      <vt:lpstr>How do I start my legal research?</vt:lpstr>
      <vt:lpstr>Where do I start?</vt:lpstr>
      <vt:lpstr>Utilise!</vt:lpstr>
      <vt:lpstr>Next, </vt:lpstr>
      <vt:lpstr>What key elements do I need to look at?</vt:lpstr>
      <vt:lpstr>Let’s take a look</vt:lpstr>
      <vt:lpstr>Next week</vt:lpstr>
      <vt:lpstr>Summary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3</cp:revision>
  <dcterms:created xsi:type="dcterms:W3CDTF">2024-11-23T12:44:12Z</dcterms:created>
  <dcterms:modified xsi:type="dcterms:W3CDTF">2024-11-25T11:50:30Z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