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13"/>
  </p:notesMasterIdLst>
  <p:sldIdLst>
    <p:sldId id="258" r:id="rId2"/>
    <p:sldId id="259" r:id="rId3"/>
    <p:sldId id="260" r:id="rId4"/>
    <p:sldId id="261" r:id="rId5"/>
    <p:sldId id="264" r:id="rId6"/>
    <p:sldId id="265" r:id="rId7"/>
    <p:sldId id="268" r:id="rId8"/>
    <p:sldId id="269" r:id="rId9"/>
    <p:sldId id="270" r:id="rId10"/>
    <p:sldId id="271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40662" autoAdjust="0"/>
    <p:restoredTop sz="85696" autoAdjust="0"/>
  </p:normalViewPr>
  <p:slideViewPr>
    <p:cSldViewPr snapToGrid="0">
      <p:cViewPr varScale="1">
        <p:scale>
          <a:sx n="60" d="100"/>
          <a:sy n="60" d="100"/>
        </p:scale>
        <p:origin x="90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51E063-C100-462D-A948-3C0748BA233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3E22426-49D5-441A-A77E-45893ABA40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Going independent</a:t>
          </a:r>
          <a:endParaRPr lang="en-US"/>
        </a:p>
      </dgm:t>
    </dgm:pt>
    <dgm:pt modelId="{91B0376E-7A8F-41E6-B97C-970E9B476E6C}" type="parTrans" cxnId="{C8B86EBB-63B6-4BD6-8533-125B336F134A}">
      <dgm:prSet/>
      <dgm:spPr/>
      <dgm:t>
        <a:bodyPr/>
        <a:lstStyle/>
        <a:p>
          <a:endParaRPr lang="en-US"/>
        </a:p>
      </dgm:t>
    </dgm:pt>
    <dgm:pt modelId="{A365C1E8-1150-4D75-A015-241281EC13EA}" type="sibTrans" cxnId="{C8B86EBB-63B6-4BD6-8533-125B336F134A}">
      <dgm:prSet/>
      <dgm:spPr/>
      <dgm:t>
        <a:bodyPr/>
        <a:lstStyle/>
        <a:p>
          <a:endParaRPr lang="en-US"/>
        </a:p>
      </dgm:t>
    </dgm:pt>
    <dgm:pt modelId="{EEB73AAA-9F78-4294-95DE-FB011E7398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Expand business</a:t>
          </a:r>
          <a:endParaRPr lang="en-US"/>
        </a:p>
      </dgm:t>
    </dgm:pt>
    <dgm:pt modelId="{5E503964-F265-4C39-AFFE-D4AE5703D718}" type="parTrans" cxnId="{F4AF4E5D-2A13-4D67-855A-5C85AE846CBD}">
      <dgm:prSet/>
      <dgm:spPr/>
      <dgm:t>
        <a:bodyPr/>
        <a:lstStyle/>
        <a:p>
          <a:endParaRPr lang="en-US"/>
        </a:p>
      </dgm:t>
    </dgm:pt>
    <dgm:pt modelId="{C86A7C17-F8E4-4189-B5BF-3CF61D9D4D34}" type="sibTrans" cxnId="{F4AF4E5D-2A13-4D67-855A-5C85AE846CBD}">
      <dgm:prSet/>
      <dgm:spPr/>
      <dgm:t>
        <a:bodyPr/>
        <a:lstStyle/>
        <a:p>
          <a:endParaRPr lang="en-US"/>
        </a:p>
      </dgm:t>
    </dgm:pt>
    <dgm:pt modelId="{CF21FD09-86F7-439E-97E1-0BF7F44A95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Helping local community</a:t>
          </a:r>
          <a:endParaRPr lang="en-US"/>
        </a:p>
      </dgm:t>
    </dgm:pt>
    <dgm:pt modelId="{8AE7F22D-7776-4960-9F4E-5FF8377E4839}" type="parTrans" cxnId="{3DD300F8-90A9-4B82-BE24-BA6026618BD3}">
      <dgm:prSet/>
      <dgm:spPr/>
      <dgm:t>
        <a:bodyPr/>
        <a:lstStyle/>
        <a:p>
          <a:endParaRPr lang="en-US"/>
        </a:p>
      </dgm:t>
    </dgm:pt>
    <dgm:pt modelId="{3799D1F9-33FF-4CCE-93C9-23147D4C5C2C}" type="sibTrans" cxnId="{3DD300F8-90A9-4B82-BE24-BA6026618BD3}">
      <dgm:prSet/>
      <dgm:spPr/>
      <dgm:t>
        <a:bodyPr/>
        <a:lstStyle/>
        <a:p>
          <a:endParaRPr lang="en-US"/>
        </a:p>
      </dgm:t>
    </dgm:pt>
    <dgm:pt modelId="{7E4DA2DF-C189-4228-B4C9-91D2C0C4D8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Helping local farmers</a:t>
          </a:r>
          <a:endParaRPr lang="en-US"/>
        </a:p>
      </dgm:t>
    </dgm:pt>
    <dgm:pt modelId="{04C907E6-A4B9-407A-9A8A-66152AECAC31}" type="parTrans" cxnId="{BD7FE86B-8F6A-4E49-82BE-F479E0021B75}">
      <dgm:prSet/>
      <dgm:spPr/>
      <dgm:t>
        <a:bodyPr/>
        <a:lstStyle/>
        <a:p>
          <a:endParaRPr lang="en-US"/>
        </a:p>
      </dgm:t>
    </dgm:pt>
    <dgm:pt modelId="{B93069DB-B856-49B7-9DEC-6CC2DED44475}" type="sibTrans" cxnId="{BD7FE86B-8F6A-4E49-82BE-F479E0021B75}">
      <dgm:prSet/>
      <dgm:spPr/>
      <dgm:t>
        <a:bodyPr/>
        <a:lstStyle/>
        <a:p>
          <a:endParaRPr lang="en-US"/>
        </a:p>
      </dgm:t>
    </dgm:pt>
    <dgm:pt modelId="{EBB89E78-DFE2-4F3A-B50D-FBBC78553F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Becoming a major player </a:t>
          </a:r>
          <a:endParaRPr lang="en-US"/>
        </a:p>
      </dgm:t>
    </dgm:pt>
    <dgm:pt modelId="{C7824B80-3DD0-4966-8564-76A5A37B12D4}" type="parTrans" cxnId="{766A4132-6080-4793-A5D7-0ECF0981AB79}">
      <dgm:prSet/>
      <dgm:spPr/>
      <dgm:t>
        <a:bodyPr/>
        <a:lstStyle/>
        <a:p>
          <a:endParaRPr lang="en-US"/>
        </a:p>
      </dgm:t>
    </dgm:pt>
    <dgm:pt modelId="{1CB8BFE5-7275-4174-A7DB-C9DD126EC276}" type="sibTrans" cxnId="{766A4132-6080-4793-A5D7-0ECF0981AB79}">
      <dgm:prSet/>
      <dgm:spPr/>
      <dgm:t>
        <a:bodyPr/>
        <a:lstStyle/>
        <a:p>
          <a:endParaRPr lang="en-US"/>
        </a:p>
      </dgm:t>
    </dgm:pt>
    <dgm:pt modelId="{F398FC11-D856-4368-976A-E47319B8C5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Strategic planning </a:t>
          </a:r>
          <a:endParaRPr lang="en-US"/>
        </a:p>
      </dgm:t>
    </dgm:pt>
    <dgm:pt modelId="{1DAE43A7-63FC-458E-905A-10B868A9FBA3}" type="parTrans" cxnId="{38F0BC0F-2E91-40D8-882C-E302A6B8DBDD}">
      <dgm:prSet/>
      <dgm:spPr/>
      <dgm:t>
        <a:bodyPr/>
        <a:lstStyle/>
        <a:p>
          <a:endParaRPr lang="en-US"/>
        </a:p>
      </dgm:t>
    </dgm:pt>
    <dgm:pt modelId="{E49FC94E-E7B9-47B9-AFF6-30D08017DAD7}" type="sibTrans" cxnId="{38F0BC0F-2E91-40D8-882C-E302A6B8DBDD}">
      <dgm:prSet/>
      <dgm:spPr/>
      <dgm:t>
        <a:bodyPr/>
        <a:lstStyle/>
        <a:p>
          <a:endParaRPr lang="en-US"/>
        </a:p>
      </dgm:t>
    </dgm:pt>
    <dgm:pt modelId="{5C3C26F5-A01D-4E46-B79A-96C563DAA1BE}" type="pres">
      <dgm:prSet presAssocID="{4251E063-C100-462D-A948-3C0748BA233A}" presName="root" presStyleCnt="0">
        <dgm:presLayoutVars>
          <dgm:dir/>
          <dgm:resizeHandles val="exact"/>
        </dgm:presLayoutVars>
      </dgm:prSet>
      <dgm:spPr/>
    </dgm:pt>
    <dgm:pt modelId="{7BACAABF-19B8-4992-9BBA-223431E9D11F}" type="pres">
      <dgm:prSet presAssocID="{03E22426-49D5-441A-A77E-45893ABA4003}" presName="compNode" presStyleCnt="0"/>
      <dgm:spPr/>
    </dgm:pt>
    <dgm:pt modelId="{99F74F35-6A0F-40A5-B0AE-88ED3DB725E6}" type="pres">
      <dgm:prSet presAssocID="{03E22426-49D5-441A-A77E-45893ABA400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5DABF4E-D134-4B99-99AD-0E16F0AD6579}" type="pres">
      <dgm:prSet presAssocID="{03E22426-49D5-441A-A77E-45893ABA4003}" presName="spaceRect" presStyleCnt="0"/>
      <dgm:spPr/>
    </dgm:pt>
    <dgm:pt modelId="{5C1A055F-5D0A-4841-A9B9-E3B0D91D84C1}" type="pres">
      <dgm:prSet presAssocID="{03E22426-49D5-441A-A77E-45893ABA4003}" presName="textRect" presStyleLbl="revTx" presStyleIdx="0" presStyleCnt="6">
        <dgm:presLayoutVars>
          <dgm:chMax val="1"/>
          <dgm:chPref val="1"/>
        </dgm:presLayoutVars>
      </dgm:prSet>
      <dgm:spPr/>
    </dgm:pt>
    <dgm:pt modelId="{C0BB9265-E4D8-4411-8229-2CBEC95CB5C6}" type="pres">
      <dgm:prSet presAssocID="{A365C1E8-1150-4D75-A015-241281EC13EA}" presName="sibTrans" presStyleCnt="0"/>
      <dgm:spPr/>
    </dgm:pt>
    <dgm:pt modelId="{DF4DCEB7-C47A-4C21-932B-CCA23B6788D6}" type="pres">
      <dgm:prSet presAssocID="{EEB73AAA-9F78-4294-95DE-FB011E73984F}" presName="compNode" presStyleCnt="0"/>
      <dgm:spPr/>
    </dgm:pt>
    <dgm:pt modelId="{66C770B8-E062-4410-9DC4-E62287C86D26}" type="pres">
      <dgm:prSet presAssocID="{EEB73AAA-9F78-4294-95DE-FB011E73984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767287DD-4FE2-463A-A6F2-B69DC22B12CD}" type="pres">
      <dgm:prSet presAssocID="{EEB73AAA-9F78-4294-95DE-FB011E73984F}" presName="spaceRect" presStyleCnt="0"/>
      <dgm:spPr/>
    </dgm:pt>
    <dgm:pt modelId="{A7A8CE79-70ED-40D2-B0F5-C8FBF561215E}" type="pres">
      <dgm:prSet presAssocID="{EEB73AAA-9F78-4294-95DE-FB011E73984F}" presName="textRect" presStyleLbl="revTx" presStyleIdx="1" presStyleCnt="6">
        <dgm:presLayoutVars>
          <dgm:chMax val="1"/>
          <dgm:chPref val="1"/>
        </dgm:presLayoutVars>
      </dgm:prSet>
      <dgm:spPr/>
    </dgm:pt>
    <dgm:pt modelId="{1111FCD9-86A6-4A9D-9EDE-0B198049D47C}" type="pres">
      <dgm:prSet presAssocID="{C86A7C17-F8E4-4189-B5BF-3CF61D9D4D34}" presName="sibTrans" presStyleCnt="0"/>
      <dgm:spPr/>
    </dgm:pt>
    <dgm:pt modelId="{6389DCE4-92BB-4CE6-8977-18945F87D317}" type="pres">
      <dgm:prSet presAssocID="{CF21FD09-86F7-439E-97E1-0BF7F44A95C1}" presName="compNode" presStyleCnt="0"/>
      <dgm:spPr/>
    </dgm:pt>
    <dgm:pt modelId="{EE15CC13-0145-424F-9797-EF7BE4F114BA}" type="pres">
      <dgm:prSet presAssocID="{CF21FD09-86F7-439E-97E1-0BF7F44A95C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43BA2F9-BB7C-4A00-81E3-39966FD71EF2}" type="pres">
      <dgm:prSet presAssocID="{CF21FD09-86F7-439E-97E1-0BF7F44A95C1}" presName="spaceRect" presStyleCnt="0"/>
      <dgm:spPr/>
    </dgm:pt>
    <dgm:pt modelId="{C49F2B5F-F18E-4946-B570-C9995B3245E3}" type="pres">
      <dgm:prSet presAssocID="{CF21FD09-86F7-439E-97E1-0BF7F44A95C1}" presName="textRect" presStyleLbl="revTx" presStyleIdx="2" presStyleCnt="6">
        <dgm:presLayoutVars>
          <dgm:chMax val="1"/>
          <dgm:chPref val="1"/>
        </dgm:presLayoutVars>
      </dgm:prSet>
      <dgm:spPr/>
    </dgm:pt>
    <dgm:pt modelId="{8DE1C4ED-F974-4765-A395-D58CD53C6663}" type="pres">
      <dgm:prSet presAssocID="{3799D1F9-33FF-4CCE-93C9-23147D4C5C2C}" presName="sibTrans" presStyleCnt="0"/>
      <dgm:spPr/>
    </dgm:pt>
    <dgm:pt modelId="{D7582269-F129-4B13-8C43-A368E258B733}" type="pres">
      <dgm:prSet presAssocID="{7E4DA2DF-C189-4228-B4C9-91D2C0C4D841}" presName="compNode" presStyleCnt="0"/>
      <dgm:spPr/>
    </dgm:pt>
    <dgm:pt modelId="{2F673BCF-C1B8-4E5D-BA39-E2C0EC04A67D}" type="pres">
      <dgm:prSet presAssocID="{7E4DA2DF-C189-4228-B4C9-91D2C0C4D84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91CA57A6-CD5F-420D-9D1D-FB18C9BC62E8}" type="pres">
      <dgm:prSet presAssocID="{7E4DA2DF-C189-4228-B4C9-91D2C0C4D841}" presName="spaceRect" presStyleCnt="0"/>
      <dgm:spPr/>
    </dgm:pt>
    <dgm:pt modelId="{F020C77C-00D5-4707-9EFD-8F287FB14D0D}" type="pres">
      <dgm:prSet presAssocID="{7E4DA2DF-C189-4228-B4C9-91D2C0C4D841}" presName="textRect" presStyleLbl="revTx" presStyleIdx="3" presStyleCnt="6">
        <dgm:presLayoutVars>
          <dgm:chMax val="1"/>
          <dgm:chPref val="1"/>
        </dgm:presLayoutVars>
      </dgm:prSet>
      <dgm:spPr/>
    </dgm:pt>
    <dgm:pt modelId="{1172801B-AC9D-4973-8696-9125D9AB33EC}" type="pres">
      <dgm:prSet presAssocID="{B93069DB-B856-49B7-9DEC-6CC2DED44475}" presName="sibTrans" presStyleCnt="0"/>
      <dgm:spPr/>
    </dgm:pt>
    <dgm:pt modelId="{6A89C6C2-D913-40C4-871C-3D6C8A9FD5D1}" type="pres">
      <dgm:prSet presAssocID="{EBB89E78-DFE2-4F3A-B50D-FBBC78553F39}" presName="compNode" presStyleCnt="0"/>
      <dgm:spPr/>
    </dgm:pt>
    <dgm:pt modelId="{BD9DFCB6-A154-4E26-A14F-EB19ECDD06E1}" type="pres">
      <dgm:prSet presAssocID="{EBB89E78-DFE2-4F3A-B50D-FBBC78553F3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hy"/>
        </a:ext>
      </dgm:extLst>
    </dgm:pt>
    <dgm:pt modelId="{7A0E00E3-040C-4D1F-B533-E51F34BF3F67}" type="pres">
      <dgm:prSet presAssocID="{EBB89E78-DFE2-4F3A-B50D-FBBC78553F39}" presName="spaceRect" presStyleCnt="0"/>
      <dgm:spPr/>
    </dgm:pt>
    <dgm:pt modelId="{F55C14E2-D77D-4328-8280-36C6B211EA27}" type="pres">
      <dgm:prSet presAssocID="{EBB89E78-DFE2-4F3A-B50D-FBBC78553F39}" presName="textRect" presStyleLbl="revTx" presStyleIdx="4" presStyleCnt="6">
        <dgm:presLayoutVars>
          <dgm:chMax val="1"/>
          <dgm:chPref val="1"/>
        </dgm:presLayoutVars>
      </dgm:prSet>
      <dgm:spPr/>
    </dgm:pt>
    <dgm:pt modelId="{EA06E06D-4CA3-4D20-B88A-07E922F91E35}" type="pres">
      <dgm:prSet presAssocID="{1CB8BFE5-7275-4174-A7DB-C9DD126EC276}" presName="sibTrans" presStyleCnt="0"/>
      <dgm:spPr/>
    </dgm:pt>
    <dgm:pt modelId="{20C23E87-5697-4E6F-ACC8-75F9C2B756EF}" type="pres">
      <dgm:prSet presAssocID="{F398FC11-D856-4368-976A-E47319B8C54E}" presName="compNode" presStyleCnt="0"/>
      <dgm:spPr/>
    </dgm:pt>
    <dgm:pt modelId="{3A402D1A-03CE-4301-B9AF-4E4F1E7E9FF5}" type="pres">
      <dgm:prSet presAssocID="{F398FC11-D856-4368-976A-E47319B8C54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AA23737-1748-4FC4-B340-88170A879C80}" type="pres">
      <dgm:prSet presAssocID="{F398FC11-D856-4368-976A-E47319B8C54E}" presName="spaceRect" presStyleCnt="0"/>
      <dgm:spPr/>
    </dgm:pt>
    <dgm:pt modelId="{25043DC4-B89F-4998-ABCF-2AD3A8794809}" type="pres">
      <dgm:prSet presAssocID="{F398FC11-D856-4368-976A-E47319B8C54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8F0BC0F-2E91-40D8-882C-E302A6B8DBDD}" srcId="{4251E063-C100-462D-A948-3C0748BA233A}" destId="{F398FC11-D856-4368-976A-E47319B8C54E}" srcOrd="5" destOrd="0" parTransId="{1DAE43A7-63FC-458E-905A-10B868A9FBA3}" sibTransId="{E49FC94E-E7B9-47B9-AFF6-30D08017DAD7}"/>
    <dgm:cxn modelId="{766A4132-6080-4793-A5D7-0ECF0981AB79}" srcId="{4251E063-C100-462D-A948-3C0748BA233A}" destId="{EBB89E78-DFE2-4F3A-B50D-FBBC78553F39}" srcOrd="4" destOrd="0" parTransId="{C7824B80-3DD0-4966-8564-76A5A37B12D4}" sibTransId="{1CB8BFE5-7275-4174-A7DB-C9DD126EC276}"/>
    <dgm:cxn modelId="{31E0375B-68C9-4739-8107-9BF75C39BD1A}" type="presOf" srcId="{EBB89E78-DFE2-4F3A-B50D-FBBC78553F39}" destId="{F55C14E2-D77D-4328-8280-36C6B211EA27}" srcOrd="0" destOrd="0" presId="urn:microsoft.com/office/officeart/2018/2/layout/IconLabelList"/>
    <dgm:cxn modelId="{F4AF4E5D-2A13-4D67-855A-5C85AE846CBD}" srcId="{4251E063-C100-462D-A948-3C0748BA233A}" destId="{EEB73AAA-9F78-4294-95DE-FB011E73984F}" srcOrd="1" destOrd="0" parTransId="{5E503964-F265-4C39-AFFE-D4AE5703D718}" sibTransId="{C86A7C17-F8E4-4189-B5BF-3CF61D9D4D34}"/>
    <dgm:cxn modelId="{BD7FE86B-8F6A-4E49-82BE-F479E0021B75}" srcId="{4251E063-C100-462D-A948-3C0748BA233A}" destId="{7E4DA2DF-C189-4228-B4C9-91D2C0C4D841}" srcOrd="3" destOrd="0" parTransId="{04C907E6-A4B9-407A-9A8A-66152AECAC31}" sibTransId="{B93069DB-B856-49B7-9DEC-6CC2DED44475}"/>
    <dgm:cxn modelId="{A9F8E28F-A56E-4135-A2D0-179525AA1FFA}" type="presOf" srcId="{F398FC11-D856-4368-976A-E47319B8C54E}" destId="{25043DC4-B89F-4998-ABCF-2AD3A8794809}" srcOrd="0" destOrd="0" presId="urn:microsoft.com/office/officeart/2018/2/layout/IconLabelList"/>
    <dgm:cxn modelId="{E5AC44A0-3572-4572-B773-080BD21C91F8}" type="presOf" srcId="{7E4DA2DF-C189-4228-B4C9-91D2C0C4D841}" destId="{F020C77C-00D5-4707-9EFD-8F287FB14D0D}" srcOrd="0" destOrd="0" presId="urn:microsoft.com/office/officeart/2018/2/layout/IconLabelList"/>
    <dgm:cxn modelId="{D6C9F3A3-0183-4756-A595-1A41229AC6E5}" type="presOf" srcId="{4251E063-C100-462D-A948-3C0748BA233A}" destId="{5C3C26F5-A01D-4E46-B79A-96C563DAA1BE}" srcOrd="0" destOrd="0" presId="urn:microsoft.com/office/officeart/2018/2/layout/IconLabelList"/>
    <dgm:cxn modelId="{C8B86EBB-63B6-4BD6-8533-125B336F134A}" srcId="{4251E063-C100-462D-A948-3C0748BA233A}" destId="{03E22426-49D5-441A-A77E-45893ABA4003}" srcOrd="0" destOrd="0" parTransId="{91B0376E-7A8F-41E6-B97C-970E9B476E6C}" sibTransId="{A365C1E8-1150-4D75-A015-241281EC13EA}"/>
    <dgm:cxn modelId="{214BE8BF-B847-4B95-B3C0-73B1F9682D85}" type="presOf" srcId="{EEB73AAA-9F78-4294-95DE-FB011E73984F}" destId="{A7A8CE79-70ED-40D2-B0F5-C8FBF561215E}" srcOrd="0" destOrd="0" presId="urn:microsoft.com/office/officeart/2018/2/layout/IconLabelList"/>
    <dgm:cxn modelId="{3DD300F8-90A9-4B82-BE24-BA6026618BD3}" srcId="{4251E063-C100-462D-A948-3C0748BA233A}" destId="{CF21FD09-86F7-439E-97E1-0BF7F44A95C1}" srcOrd="2" destOrd="0" parTransId="{8AE7F22D-7776-4960-9F4E-5FF8377E4839}" sibTransId="{3799D1F9-33FF-4CCE-93C9-23147D4C5C2C}"/>
    <dgm:cxn modelId="{E04FCDF8-032A-4384-860B-25E9C5D97225}" type="presOf" srcId="{03E22426-49D5-441A-A77E-45893ABA4003}" destId="{5C1A055F-5D0A-4841-A9B9-E3B0D91D84C1}" srcOrd="0" destOrd="0" presId="urn:microsoft.com/office/officeart/2018/2/layout/IconLabelList"/>
    <dgm:cxn modelId="{CB4808FE-260A-4FE4-8B2C-F0456BE9F4E6}" type="presOf" srcId="{CF21FD09-86F7-439E-97E1-0BF7F44A95C1}" destId="{C49F2B5F-F18E-4946-B570-C9995B3245E3}" srcOrd="0" destOrd="0" presId="urn:microsoft.com/office/officeart/2018/2/layout/IconLabelList"/>
    <dgm:cxn modelId="{83D8DE78-0806-4022-AD1A-E20094C2456C}" type="presParOf" srcId="{5C3C26F5-A01D-4E46-B79A-96C563DAA1BE}" destId="{7BACAABF-19B8-4992-9BBA-223431E9D11F}" srcOrd="0" destOrd="0" presId="urn:microsoft.com/office/officeart/2018/2/layout/IconLabelList"/>
    <dgm:cxn modelId="{C242EFC1-5D31-428D-8E93-FB105CD5C4E2}" type="presParOf" srcId="{7BACAABF-19B8-4992-9BBA-223431E9D11F}" destId="{99F74F35-6A0F-40A5-B0AE-88ED3DB725E6}" srcOrd="0" destOrd="0" presId="urn:microsoft.com/office/officeart/2018/2/layout/IconLabelList"/>
    <dgm:cxn modelId="{DE759C30-4891-440F-BF5C-7487B6FEAB38}" type="presParOf" srcId="{7BACAABF-19B8-4992-9BBA-223431E9D11F}" destId="{85DABF4E-D134-4B99-99AD-0E16F0AD6579}" srcOrd="1" destOrd="0" presId="urn:microsoft.com/office/officeart/2018/2/layout/IconLabelList"/>
    <dgm:cxn modelId="{612FB43B-1819-4409-8B56-877582A8BCA3}" type="presParOf" srcId="{7BACAABF-19B8-4992-9BBA-223431E9D11F}" destId="{5C1A055F-5D0A-4841-A9B9-E3B0D91D84C1}" srcOrd="2" destOrd="0" presId="urn:microsoft.com/office/officeart/2018/2/layout/IconLabelList"/>
    <dgm:cxn modelId="{76D1401B-EAA3-414D-86A8-C208D5D9E1C5}" type="presParOf" srcId="{5C3C26F5-A01D-4E46-B79A-96C563DAA1BE}" destId="{C0BB9265-E4D8-4411-8229-2CBEC95CB5C6}" srcOrd="1" destOrd="0" presId="urn:microsoft.com/office/officeart/2018/2/layout/IconLabelList"/>
    <dgm:cxn modelId="{EDDE4867-D432-42C5-B966-91A92C6A5C64}" type="presParOf" srcId="{5C3C26F5-A01D-4E46-B79A-96C563DAA1BE}" destId="{DF4DCEB7-C47A-4C21-932B-CCA23B6788D6}" srcOrd="2" destOrd="0" presId="urn:microsoft.com/office/officeart/2018/2/layout/IconLabelList"/>
    <dgm:cxn modelId="{8D3A3BFC-416E-42EF-BC4D-43F77B6A1C40}" type="presParOf" srcId="{DF4DCEB7-C47A-4C21-932B-CCA23B6788D6}" destId="{66C770B8-E062-4410-9DC4-E62287C86D26}" srcOrd="0" destOrd="0" presId="urn:microsoft.com/office/officeart/2018/2/layout/IconLabelList"/>
    <dgm:cxn modelId="{B50AA113-AEBD-404B-BE5D-E6BC54CE0883}" type="presParOf" srcId="{DF4DCEB7-C47A-4C21-932B-CCA23B6788D6}" destId="{767287DD-4FE2-463A-A6F2-B69DC22B12CD}" srcOrd="1" destOrd="0" presId="urn:microsoft.com/office/officeart/2018/2/layout/IconLabelList"/>
    <dgm:cxn modelId="{2C935BCB-E907-41B6-B681-19B2599FCDD4}" type="presParOf" srcId="{DF4DCEB7-C47A-4C21-932B-CCA23B6788D6}" destId="{A7A8CE79-70ED-40D2-B0F5-C8FBF561215E}" srcOrd="2" destOrd="0" presId="urn:microsoft.com/office/officeart/2018/2/layout/IconLabelList"/>
    <dgm:cxn modelId="{C846C12B-96B3-4FC0-9C33-D9D4061D8323}" type="presParOf" srcId="{5C3C26F5-A01D-4E46-B79A-96C563DAA1BE}" destId="{1111FCD9-86A6-4A9D-9EDE-0B198049D47C}" srcOrd="3" destOrd="0" presId="urn:microsoft.com/office/officeart/2018/2/layout/IconLabelList"/>
    <dgm:cxn modelId="{CEB3A0C7-D316-4197-BA7C-EB39A1718577}" type="presParOf" srcId="{5C3C26F5-A01D-4E46-B79A-96C563DAA1BE}" destId="{6389DCE4-92BB-4CE6-8977-18945F87D317}" srcOrd="4" destOrd="0" presId="urn:microsoft.com/office/officeart/2018/2/layout/IconLabelList"/>
    <dgm:cxn modelId="{6B3FC070-11F8-47E8-A59E-19E65D07F41B}" type="presParOf" srcId="{6389DCE4-92BB-4CE6-8977-18945F87D317}" destId="{EE15CC13-0145-424F-9797-EF7BE4F114BA}" srcOrd="0" destOrd="0" presId="urn:microsoft.com/office/officeart/2018/2/layout/IconLabelList"/>
    <dgm:cxn modelId="{984E573C-564C-45CD-ACEE-475635BD91ED}" type="presParOf" srcId="{6389DCE4-92BB-4CE6-8977-18945F87D317}" destId="{143BA2F9-BB7C-4A00-81E3-39966FD71EF2}" srcOrd="1" destOrd="0" presId="urn:microsoft.com/office/officeart/2018/2/layout/IconLabelList"/>
    <dgm:cxn modelId="{73BB8573-B8C8-4F0A-8016-51753FFF05CD}" type="presParOf" srcId="{6389DCE4-92BB-4CE6-8977-18945F87D317}" destId="{C49F2B5F-F18E-4946-B570-C9995B3245E3}" srcOrd="2" destOrd="0" presId="urn:microsoft.com/office/officeart/2018/2/layout/IconLabelList"/>
    <dgm:cxn modelId="{2ADD8538-992C-4F5B-B841-B617B629C79B}" type="presParOf" srcId="{5C3C26F5-A01D-4E46-B79A-96C563DAA1BE}" destId="{8DE1C4ED-F974-4765-A395-D58CD53C6663}" srcOrd="5" destOrd="0" presId="urn:microsoft.com/office/officeart/2018/2/layout/IconLabelList"/>
    <dgm:cxn modelId="{B3FF2D7E-860F-4FEF-A2BC-309945B34BE3}" type="presParOf" srcId="{5C3C26F5-A01D-4E46-B79A-96C563DAA1BE}" destId="{D7582269-F129-4B13-8C43-A368E258B733}" srcOrd="6" destOrd="0" presId="urn:microsoft.com/office/officeart/2018/2/layout/IconLabelList"/>
    <dgm:cxn modelId="{CC68C6B1-D94D-4509-8719-BFA75CB05F64}" type="presParOf" srcId="{D7582269-F129-4B13-8C43-A368E258B733}" destId="{2F673BCF-C1B8-4E5D-BA39-E2C0EC04A67D}" srcOrd="0" destOrd="0" presId="urn:microsoft.com/office/officeart/2018/2/layout/IconLabelList"/>
    <dgm:cxn modelId="{E5B07AC6-B746-4EC4-BAAA-61C20608034C}" type="presParOf" srcId="{D7582269-F129-4B13-8C43-A368E258B733}" destId="{91CA57A6-CD5F-420D-9D1D-FB18C9BC62E8}" srcOrd="1" destOrd="0" presId="urn:microsoft.com/office/officeart/2018/2/layout/IconLabelList"/>
    <dgm:cxn modelId="{C048F228-DAEE-4F42-A3EE-DAAC03D764CE}" type="presParOf" srcId="{D7582269-F129-4B13-8C43-A368E258B733}" destId="{F020C77C-00D5-4707-9EFD-8F287FB14D0D}" srcOrd="2" destOrd="0" presId="urn:microsoft.com/office/officeart/2018/2/layout/IconLabelList"/>
    <dgm:cxn modelId="{7BCABC36-5A38-44B2-AD64-C452FFB3D8E9}" type="presParOf" srcId="{5C3C26F5-A01D-4E46-B79A-96C563DAA1BE}" destId="{1172801B-AC9D-4973-8696-9125D9AB33EC}" srcOrd="7" destOrd="0" presId="urn:microsoft.com/office/officeart/2018/2/layout/IconLabelList"/>
    <dgm:cxn modelId="{45D9AECD-E0D7-43D1-9A65-A5558EBCABD3}" type="presParOf" srcId="{5C3C26F5-A01D-4E46-B79A-96C563DAA1BE}" destId="{6A89C6C2-D913-40C4-871C-3D6C8A9FD5D1}" srcOrd="8" destOrd="0" presId="urn:microsoft.com/office/officeart/2018/2/layout/IconLabelList"/>
    <dgm:cxn modelId="{42A3E6E9-A373-4CAF-8B89-952845AB7B3F}" type="presParOf" srcId="{6A89C6C2-D913-40C4-871C-3D6C8A9FD5D1}" destId="{BD9DFCB6-A154-4E26-A14F-EB19ECDD06E1}" srcOrd="0" destOrd="0" presId="urn:microsoft.com/office/officeart/2018/2/layout/IconLabelList"/>
    <dgm:cxn modelId="{9F7DBBF6-0369-448D-9916-3EF77E325CCC}" type="presParOf" srcId="{6A89C6C2-D913-40C4-871C-3D6C8A9FD5D1}" destId="{7A0E00E3-040C-4D1F-B533-E51F34BF3F67}" srcOrd="1" destOrd="0" presId="urn:microsoft.com/office/officeart/2018/2/layout/IconLabelList"/>
    <dgm:cxn modelId="{06695D19-2950-48AC-BE65-72C949FBE4F2}" type="presParOf" srcId="{6A89C6C2-D913-40C4-871C-3D6C8A9FD5D1}" destId="{F55C14E2-D77D-4328-8280-36C6B211EA27}" srcOrd="2" destOrd="0" presId="urn:microsoft.com/office/officeart/2018/2/layout/IconLabelList"/>
    <dgm:cxn modelId="{5B44F2DD-08C0-468E-AF6F-29C7B94F6F55}" type="presParOf" srcId="{5C3C26F5-A01D-4E46-B79A-96C563DAA1BE}" destId="{EA06E06D-4CA3-4D20-B88A-07E922F91E35}" srcOrd="9" destOrd="0" presId="urn:microsoft.com/office/officeart/2018/2/layout/IconLabelList"/>
    <dgm:cxn modelId="{D32C86AB-06EC-414D-93F5-5B99AE98FC9D}" type="presParOf" srcId="{5C3C26F5-A01D-4E46-B79A-96C563DAA1BE}" destId="{20C23E87-5697-4E6F-ACC8-75F9C2B756EF}" srcOrd="10" destOrd="0" presId="urn:microsoft.com/office/officeart/2018/2/layout/IconLabelList"/>
    <dgm:cxn modelId="{5881CD2D-2B14-4881-9889-2A0748E7A746}" type="presParOf" srcId="{20C23E87-5697-4E6F-ACC8-75F9C2B756EF}" destId="{3A402D1A-03CE-4301-B9AF-4E4F1E7E9FF5}" srcOrd="0" destOrd="0" presId="urn:microsoft.com/office/officeart/2018/2/layout/IconLabelList"/>
    <dgm:cxn modelId="{F8AF7A49-182D-43ED-903B-781390CA45B4}" type="presParOf" srcId="{20C23E87-5697-4E6F-ACC8-75F9C2B756EF}" destId="{0AA23737-1748-4FC4-B340-88170A879C80}" srcOrd="1" destOrd="0" presId="urn:microsoft.com/office/officeart/2018/2/layout/IconLabelList"/>
    <dgm:cxn modelId="{5F81CD28-BEDD-4384-8B9F-00EAB36AF077}" type="presParOf" srcId="{20C23E87-5697-4E6F-ACC8-75F9C2B756EF}" destId="{25043DC4-B89F-4998-ABCF-2AD3A879480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130F59-D6A4-4957-A125-FC7DCB2A9FB1}" type="doc">
      <dgm:prSet loTypeId="urn:microsoft.com/office/officeart/2005/8/layout/hierarchy1" loCatId="hierarchy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7C64EE91-E3BA-4C65-97CF-8DE2490AE481}">
      <dgm:prSet phldrT="[Text]"/>
      <dgm:spPr/>
      <dgm:t>
        <a:bodyPr/>
        <a:lstStyle/>
        <a:p>
          <a:r>
            <a:rPr lang="en-GB" dirty="0"/>
            <a:t>Packaging warehouse</a:t>
          </a:r>
        </a:p>
      </dgm:t>
    </dgm:pt>
    <dgm:pt modelId="{4CCCAA58-72D2-4554-9432-1CA8783156C9}" type="parTrans" cxnId="{241FA759-B222-4B8B-B0CC-54ACB68EBAA4}">
      <dgm:prSet/>
      <dgm:spPr/>
      <dgm:t>
        <a:bodyPr/>
        <a:lstStyle/>
        <a:p>
          <a:endParaRPr lang="en-GB"/>
        </a:p>
      </dgm:t>
    </dgm:pt>
    <dgm:pt modelId="{6EE6002F-285B-49CE-A65A-07F981444824}" type="sibTrans" cxnId="{241FA759-B222-4B8B-B0CC-54ACB68EBAA4}">
      <dgm:prSet/>
      <dgm:spPr/>
      <dgm:t>
        <a:bodyPr/>
        <a:lstStyle/>
        <a:p>
          <a:endParaRPr lang="en-GB"/>
        </a:p>
      </dgm:t>
    </dgm:pt>
    <dgm:pt modelId="{582DC365-D08A-4AB7-A34B-F94AE9ED0194}">
      <dgm:prSet phldrT="[Text]"/>
      <dgm:spPr/>
      <dgm:t>
        <a:bodyPr/>
        <a:lstStyle/>
        <a:p>
          <a:r>
            <a:rPr lang="en-GB" dirty="0"/>
            <a:t>Building materials acquisition (month 0 to month 6)</a:t>
          </a:r>
        </a:p>
      </dgm:t>
    </dgm:pt>
    <dgm:pt modelId="{46326CCB-03AC-4DBB-908C-E078F5F45D93}" type="parTrans" cxnId="{B3D693D7-0B24-452B-B1F6-E1450CAE937F}">
      <dgm:prSet/>
      <dgm:spPr/>
      <dgm:t>
        <a:bodyPr/>
        <a:lstStyle/>
        <a:p>
          <a:endParaRPr lang="en-GB"/>
        </a:p>
      </dgm:t>
    </dgm:pt>
    <dgm:pt modelId="{34714075-55B6-45B8-960B-08DBF3E856F0}" type="sibTrans" cxnId="{B3D693D7-0B24-452B-B1F6-E1450CAE937F}">
      <dgm:prSet/>
      <dgm:spPr/>
      <dgm:t>
        <a:bodyPr/>
        <a:lstStyle/>
        <a:p>
          <a:endParaRPr lang="en-GB"/>
        </a:p>
      </dgm:t>
    </dgm:pt>
    <dgm:pt modelId="{D3E35034-B8C4-411E-9FD6-E42D9FEC15DC}">
      <dgm:prSet phldrT="[Text]"/>
      <dgm:spPr/>
      <dgm:t>
        <a:bodyPr/>
        <a:lstStyle/>
        <a:p>
          <a:r>
            <a:rPr lang="en-GB" dirty="0"/>
            <a:t>Ground levelling</a:t>
          </a:r>
        </a:p>
      </dgm:t>
    </dgm:pt>
    <dgm:pt modelId="{AE370CB0-B20E-44E9-95D4-46C574827BCD}" type="parTrans" cxnId="{EF2229DB-3FF0-4212-A7B0-EC3536633A12}">
      <dgm:prSet/>
      <dgm:spPr/>
      <dgm:t>
        <a:bodyPr/>
        <a:lstStyle/>
        <a:p>
          <a:endParaRPr lang="en-GB"/>
        </a:p>
      </dgm:t>
    </dgm:pt>
    <dgm:pt modelId="{B0DBA44E-A4EE-4194-9652-75A6FBA29648}" type="sibTrans" cxnId="{EF2229DB-3FF0-4212-A7B0-EC3536633A12}">
      <dgm:prSet/>
      <dgm:spPr/>
      <dgm:t>
        <a:bodyPr/>
        <a:lstStyle/>
        <a:p>
          <a:endParaRPr lang="en-GB"/>
        </a:p>
      </dgm:t>
    </dgm:pt>
    <dgm:pt modelId="{96CF71F0-EFD3-4167-8BC2-207C07686852}">
      <dgm:prSet phldrT="[Text]"/>
      <dgm:spPr/>
      <dgm:t>
        <a:bodyPr/>
        <a:lstStyle/>
        <a:p>
          <a:r>
            <a:rPr lang="en-GB" dirty="0"/>
            <a:t>Dig footings</a:t>
          </a:r>
        </a:p>
      </dgm:t>
    </dgm:pt>
    <dgm:pt modelId="{6DA95DFC-550A-4481-B497-DEEC168621F1}" type="parTrans" cxnId="{D7B63D90-6185-48EC-AD33-8EACCD9DA3BF}">
      <dgm:prSet/>
      <dgm:spPr/>
      <dgm:t>
        <a:bodyPr/>
        <a:lstStyle/>
        <a:p>
          <a:endParaRPr lang="en-GB"/>
        </a:p>
      </dgm:t>
    </dgm:pt>
    <dgm:pt modelId="{78FCE638-9642-4C4E-A2A7-F41827120B1F}" type="sibTrans" cxnId="{D7B63D90-6185-48EC-AD33-8EACCD9DA3BF}">
      <dgm:prSet/>
      <dgm:spPr/>
      <dgm:t>
        <a:bodyPr/>
        <a:lstStyle/>
        <a:p>
          <a:endParaRPr lang="en-GB"/>
        </a:p>
      </dgm:t>
    </dgm:pt>
    <dgm:pt modelId="{F57B57E2-B37C-4208-ACBF-3F1CE7DFD4C0}">
      <dgm:prSet phldrT="[Text]"/>
      <dgm:spPr/>
      <dgm:t>
        <a:bodyPr/>
        <a:lstStyle/>
        <a:p>
          <a:r>
            <a:rPr lang="en-GB" dirty="0"/>
            <a:t>Contract builders (month 0 to month 3)</a:t>
          </a:r>
        </a:p>
      </dgm:t>
    </dgm:pt>
    <dgm:pt modelId="{1E8FF9A8-51BC-41DD-9006-BBAA35C7856F}" type="parTrans" cxnId="{272BBEDA-E267-44BE-8CDF-EE28F0AADCD0}">
      <dgm:prSet/>
      <dgm:spPr/>
      <dgm:t>
        <a:bodyPr/>
        <a:lstStyle/>
        <a:p>
          <a:endParaRPr lang="en-GB"/>
        </a:p>
      </dgm:t>
    </dgm:pt>
    <dgm:pt modelId="{34FFC688-E752-493C-841E-758ED9C0C8E7}" type="sibTrans" cxnId="{272BBEDA-E267-44BE-8CDF-EE28F0AADCD0}">
      <dgm:prSet/>
      <dgm:spPr/>
      <dgm:t>
        <a:bodyPr/>
        <a:lstStyle/>
        <a:p>
          <a:endParaRPr lang="en-GB"/>
        </a:p>
      </dgm:t>
    </dgm:pt>
    <dgm:pt modelId="{A9DA0C1F-3222-48F4-A567-E6254DB4216F}">
      <dgm:prSet phldrT="[Text]"/>
      <dgm:spPr/>
      <dgm:t>
        <a:bodyPr/>
        <a:lstStyle/>
        <a:p>
          <a:r>
            <a:rPr lang="en-GB" dirty="0"/>
            <a:t>Hardware</a:t>
          </a:r>
        </a:p>
      </dgm:t>
    </dgm:pt>
    <dgm:pt modelId="{49704F8A-F9BC-4179-B082-5331C53BA074}" type="parTrans" cxnId="{82F3F46E-C604-4705-BC0E-A8BD9A7132E7}">
      <dgm:prSet/>
      <dgm:spPr/>
      <dgm:t>
        <a:bodyPr/>
        <a:lstStyle/>
        <a:p>
          <a:endParaRPr lang="en-GB"/>
        </a:p>
      </dgm:t>
    </dgm:pt>
    <dgm:pt modelId="{026AFA2B-5214-4AEA-86C6-E20F4BEACB52}" type="sibTrans" cxnId="{82F3F46E-C604-4705-BC0E-A8BD9A7132E7}">
      <dgm:prSet/>
      <dgm:spPr/>
      <dgm:t>
        <a:bodyPr/>
        <a:lstStyle/>
        <a:p>
          <a:endParaRPr lang="en-GB"/>
        </a:p>
      </dgm:t>
    </dgm:pt>
    <dgm:pt modelId="{B21ACDF0-C5DA-470D-A7E2-1B15CAEFDF95}">
      <dgm:prSet phldrT="[Text]"/>
      <dgm:spPr/>
      <dgm:t>
        <a:bodyPr/>
        <a:lstStyle/>
        <a:p>
          <a:r>
            <a:rPr lang="en-GB" dirty="0"/>
            <a:t>concrete</a:t>
          </a:r>
        </a:p>
      </dgm:t>
    </dgm:pt>
    <dgm:pt modelId="{69E72A72-E6D8-4E21-9B34-15AC9DE59962}" type="parTrans" cxnId="{DC3503D8-9A0F-4E14-85C2-616C870DAA25}">
      <dgm:prSet/>
      <dgm:spPr/>
      <dgm:t>
        <a:bodyPr/>
        <a:lstStyle/>
        <a:p>
          <a:endParaRPr lang="en-GB"/>
        </a:p>
      </dgm:t>
    </dgm:pt>
    <dgm:pt modelId="{ABDAD03A-833C-4FF9-BADA-38712359D874}" type="sibTrans" cxnId="{DC3503D8-9A0F-4E14-85C2-616C870DAA25}">
      <dgm:prSet/>
      <dgm:spPr/>
      <dgm:t>
        <a:bodyPr/>
        <a:lstStyle/>
        <a:p>
          <a:endParaRPr lang="en-GB"/>
        </a:p>
      </dgm:t>
    </dgm:pt>
    <dgm:pt modelId="{8F61A5C6-DD1F-4C3F-B4E4-358AEECE05CB}">
      <dgm:prSet phldrT="[Text]"/>
      <dgm:spPr/>
      <dgm:t>
        <a:bodyPr/>
        <a:lstStyle/>
        <a:p>
          <a:r>
            <a:rPr lang="en-GB" dirty="0"/>
            <a:t>Land preparing (month 0 to month 2)</a:t>
          </a:r>
        </a:p>
      </dgm:t>
    </dgm:pt>
    <dgm:pt modelId="{E3DEE16F-42D8-4824-833D-014A53515E80}" type="parTrans" cxnId="{D09DF38C-D8B8-44CF-92BA-D474132DE230}">
      <dgm:prSet/>
      <dgm:spPr/>
      <dgm:t>
        <a:bodyPr/>
        <a:lstStyle/>
        <a:p>
          <a:endParaRPr lang="en-GB"/>
        </a:p>
      </dgm:t>
    </dgm:pt>
    <dgm:pt modelId="{0B4AC388-7219-4E50-B6CB-4FD2D08A6A0C}" type="sibTrans" cxnId="{D09DF38C-D8B8-44CF-92BA-D474132DE230}">
      <dgm:prSet/>
      <dgm:spPr/>
      <dgm:t>
        <a:bodyPr/>
        <a:lstStyle/>
        <a:p>
          <a:endParaRPr lang="en-GB"/>
        </a:p>
      </dgm:t>
    </dgm:pt>
    <dgm:pt modelId="{07B014A3-7FCB-4260-979A-EB8F90185483}">
      <dgm:prSet phldrT="[Text]"/>
      <dgm:spPr/>
      <dgm:t>
        <a:bodyPr/>
        <a:lstStyle/>
        <a:p>
          <a:r>
            <a:rPr lang="en-GB" dirty="0"/>
            <a:t>Employing staff (month 22 to 24)</a:t>
          </a:r>
        </a:p>
      </dgm:t>
    </dgm:pt>
    <dgm:pt modelId="{FD6E4B82-A788-4D0B-A4F0-C3F4EED32FA5}" type="parTrans" cxnId="{81665D68-5512-4FA5-AF76-519B9904F84E}">
      <dgm:prSet/>
      <dgm:spPr/>
      <dgm:t>
        <a:bodyPr/>
        <a:lstStyle/>
        <a:p>
          <a:endParaRPr lang="en-GB"/>
        </a:p>
      </dgm:t>
    </dgm:pt>
    <dgm:pt modelId="{008D32CD-DBEA-41F2-B1AB-A0A0B0FD53BC}" type="sibTrans" cxnId="{81665D68-5512-4FA5-AF76-519B9904F84E}">
      <dgm:prSet/>
      <dgm:spPr/>
      <dgm:t>
        <a:bodyPr/>
        <a:lstStyle/>
        <a:p>
          <a:endParaRPr lang="en-GB"/>
        </a:p>
      </dgm:t>
    </dgm:pt>
    <dgm:pt modelId="{E255E958-5DE0-4767-B654-857E8484BEBC}">
      <dgm:prSet phldrT="[Text]"/>
      <dgm:spPr/>
      <dgm:t>
        <a:bodyPr/>
        <a:lstStyle/>
        <a:p>
          <a:r>
            <a:rPr lang="en-GB" dirty="0"/>
            <a:t>Contract equipment installers (month 6 to month 12)</a:t>
          </a:r>
        </a:p>
      </dgm:t>
    </dgm:pt>
    <dgm:pt modelId="{FFE97117-FB88-4CFD-A8FE-0C2A83FB2CF2}" type="parTrans" cxnId="{5ADC6BF0-A0CC-4318-8DB4-243196B7ECDE}">
      <dgm:prSet/>
      <dgm:spPr/>
      <dgm:t>
        <a:bodyPr/>
        <a:lstStyle/>
        <a:p>
          <a:endParaRPr lang="en-GB"/>
        </a:p>
      </dgm:t>
    </dgm:pt>
    <dgm:pt modelId="{11AB2A24-1F8A-47D3-A41C-58DF3C77B39C}" type="sibTrans" cxnId="{5ADC6BF0-A0CC-4318-8DB4-243196B7ECDE}">
      <dgm:prSet/>
      <dgm:spPr/>
      <dgm:t>
        <a:bodyPr/>
        <a:lstStyle/>
        <a:p>
          <a:endParaRPr lang="en-GB"/>
        </a:p>
      </dgm:t>
    </dgm:pt>
    <dgm:pt modelId="{49B339B4-40E7-4A72-B39B-4FE43A984C41}">
      <dgm:prSet phldrT="[Text]"/>
      <dgm:spPr/>
      <dgm:t>
        <a:bodyPr/>
        <a:lstStyle/>
        <a:p>
          <a:r>
            <a:rPr lang="en-GB" dirty="0"/>
            <a:t>software</a:t>
          </a:r>
        </a:p>
      </dgm:t>
    </dgm:pt>
    <dgm:pt modelId="{D7EE6ABE-B045-464D-BFE9-CEF95DE3C4CC}" type="parTrans" cxnId="{67295A88-69BF-49AA-A265-352BEF880A3F}">
      <dgm:prSet/>
      <dgm:spPr/>
      <dgm:t>
        <a:bodyPr/>
        <a:lstStyle/>
        <a:p>
          <a:endParaRPr lang="en-GB"/>
        </a:p>
      </dgm:t>
    </dgm:pt>
    <dgm:pt modelId="{EFBED2D6-77AD-4EC7-9839-6282C0681D9D}" type="sibTrans" cxnId="{67295A88-69BF-49AA-A265-352BEF880A3F}">
      <dgm:prSet/>
      <dgm:spPr/>
      <dgm:t>
        <a:bodyPr/>
        <a:lstStyle/>
        <a:p>
          <a:endParaRPr lang="en-GB"/>
        </a:p>
      </dgm:t>
    </dgm:pt>
    <dgm:pt modelId="{4612D8DD-E10B-43BD-9BD9-D8CC99AE5B65}">
      <dgm:prSet phldrT="[Text]"/>
      <dgm:spPr/>
      <dgm:t>
        <a:bodyPr/>
        <a:lstStyle/>
        <a:p>
          <a:r>
            <a:rPr lang="en-GB" dirty="0"/>
            <a:t>Business growth (from month 18 to month 24)</a:t>
          </a:r>
        </a:p>
      </dgm:t>
    </dgm:pt>
    <dgm:pt modelId="{C247EB2A-8B92-4AF3-8ADD-A7EBC731C61F}" type="parTrans" cxnId="{0F1D3F93-97ED-4972-B452-B41DA05B0759}">
      <dgm:prSet/>
      <dgm:spPr/>
      <dgm:t>
        <a:bodyPr/>
        <a:lstStyle/>
        <a:p>
          <a:endParaRPr lang="en-GB"/>
        </a:p>
      </dgm:t>
    </dgm:pt>
    <dgm:pt modelId="{79D11B2D-29BE-4802-B248-9A05D8446359}" type="sibTrans" cxnId="{0F1D3F93-97ED-4972-B452-B41DA05B0759}">
      <dgm:prSet/>
      <dgm:spPr/>
      <dgm:t>
        <a:bodyPr/>
        <a:lstStyle/>
        <a:p>
          <a:endParaRPr lang="en-GB"/>
        </a:p>
      </dgm:t>
    </dgm:pt>
    <dgm:pt modelId="{E066AE4F-9704-481B-9EDE-0DF9B3295B8A}">
      <dgm:prSet phldrT="[Text]"/>
      <dgm:spPr/>
      <dgm:t>
        <a:bodyPr/>
        <a:lstStyle/>
        <a:p>
          <a:r>
            <a:rPr lang="en-GB" dirty="0"/>
            <a:t>Supermarket contracts</a:t>
          </a:r>
        </a:p>
      </dgm:t>
    </dgm:pt>
    <dgm:pt modelId="{B8CEA55D-2203-4F78-B8FA-9F309EB5285A}" type="parTrans" cxnId="{D57820B2-6FA9-4CE2-8477-AFD20D6D061F}">
      <dgm:prSet/>
      <dgm:spPr/>
      <dgm:t>
        <a:bodyPr/>
        <a:lstStyle/>
        <a:p>
          <a:endParaRPr lang="en-GB"/>
        </a:p>
      </dgm:t>
    </dgm:pt>
    <dgm:pt modelId="{A80EAC76-F285-4D4C-B7AE-99B0E064C0B8}" type="sibTrans" cxnId="{D57820B2-6FA9-4CE2-8477-AFD20D6D061F}">
      <dgm:prSet/>
      <dgm:spPr/>
      <dgm:t>
        <a:bodyPr/>
        <a:lstStyle/>
        <a:p>
          <a:endParaRPr lang="en-GB"/>
        </a:p>
      </dgm:t>
    </dgm:pt>
    <dgm:pt modelId="{0D7E91E5-3077-49FB-AABD-8E1A45CF48D5}">
      <dgm:prSet phldrT="[Text]"/>
      <dgm:spPr/>
      <dgm:t>
        <a:bodyPr/>
        <a:lstStyle/>
        <a:p>
          <a:r>
            <a:rPr lang="en-GB" dirty="0"/>
            <a:t>Local farmers contracts</a:t>
          </a:r>
        </a:p>
      </dgm:t>
    </dgm:pt>
    <dgm:pt modelId="{AF9540BF-4E55-462C-A85B-4951D84794A5}" type="parTrans" cxnId="{43F971B8-27C7-460C-8C92-F95D8EBB6D2D}">
      <dgm:prSet/>
      <dgm:spPr/>
      <dgm:t>
        <a:bodyPr/>
        <a:lstStyle/>
        <a:p>
          <a:endParaRPr lang="en-GB"/>
        </a:p>
      </dgm:t>
    </dgm:pt>
    <dgm:pt modelId="{500DAAF3-B6A6-4EE5-9FA9-F14D692D283F}" type="sibTrans" cxnId="{43F971B8-27C7-460C-8C92-F95D8EBB6D2D}">
      <dgm:prSet/>
      <dgm:spPr/>
      <dgm:t>
        <a:bodyPr/>
        <a:lstStyle/>
        <a:p>
          <a:endParaRPr lang="en-GB"/>
        </a:p>
      </dgm:t>
    </dgm:pt>
    <dgm:pt modelId="{0219A504-CEBB-4C5F-B7A8-9DBFD7DF9CD2}" type="pres">
      <dgm:prSet presAssocID="{05130F59-D6A4-4957-A125-FC7DCB2A9FB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739E5EF-1016-416E-A483-0BA19AF45C41}" type="pres">
      <dgm:prSet presAssocID="{7C64EE91-E3BA-4C65-97CF-8DE2490AE481}" presName="hierRoot1" presStyleCnt="0"/>
      <dgm:spPr/>
    </dgm:pt>
    <dgm:pt modelId="{B8A2D861-26AA-426D-807E-B27BCDB71C73}" type="pres">
      <dgm:prSet presAssocID="{7C64EE91-E3BA-4C65-97CF-8DE2490AE481}" presName="composite" presStyleCnt="0"/>
      <dgm:spPr/>
    </dgm:pt>
    <dgm:pt modelId="{AD217407-A26F-4966-A34F-73CD595107FB}" type="pres">
      <dgm:prSet presAssocID="{7C64EE91-E3BA-4C65-97CF-8DE2490AE481}" presName="background" presStyleLbl="node0" presStyleIdx="0" presStyleCnt="1"/>
      <dgm:spPr/>
    </dgm:pt>
    <dgm:pt modelId="{BE941285-C7CA-436F-9729-912D79F578F0}" type="pres">
      <dgm:prSet presAssocID="{7C64EE91-E3BA-4C65-97CF-8DE2490AE481}" presName="text" presStyleLbl="fgAcc0" presStyleIdx="0" presStyleCnt="1">
        <dgm:presLayoutVars>
          <dgm:chPref val="3"/>
        </dgm:presLayoutVars>
      </dgm:prSet>
      <dgm:spPr/>
    </dgm:pt>
    <dgm:pt modelId="{75F6F39F-53F9-4A46-8AAF-7D96910B6201}" type="pres">
      <dgm:prSet presAssocID="{7C64EE91-E3BA-4C65-97CF-8DE2490AE481}" presName="hierChild2" presStyleCnt="0"/>
      <dgm:spPr/>
    </dgm:pt>
    <dgm:pt modelId="{5E70DC62-0B29-4353-B252-9B888C9424DA}" type="pres">
      <dgm:prSet presAssocID="{46326CCB-03AC-4DBB-908C-E078F5F45D93}" presName="Name10" presStyleLbl="parChTrans1D2" presStyleIdx="0" presStyleCnt="6"/>
      <dgm:spPr/>
    </dgm:pt>
    <dgm:pt modelId="{19793E59-CD0F-46CF-9317-3A24D8B8E603}" type="pres">
      <dgm:prSet presAssocID="{582DC365-D08A-4AB7-A34B-F94AE9ED0194}" presName="hierRoot2" presStyleCnt="0"/>
      <dgm:spPr/>
    </dgm:pt>
    <dgm:pt modelId="{84F2F030-A593-46AE-98D3-9D1DEF5FE757}" type="pres">
      <dgm:prSet presAssocID="{582DC365-D08A-4AB7-A34B-F94AE9ED0194}" presName="composite2" presStyleCnt="0"/>
      <dgm:spPr/>
    </dgm:pt>
    <dgm:pt modelId="{FF63A54C-041C-4390-8657-FEF3E3CFD6A1}" type="pres">
      <dgm:prSet presAssocID="{582DC365-D08A-4AB7-A34B-F94AE9ED0194}" presName="background2" presStyleLbl="node2" presStyleIdx="0" presStyleCnt="6"/>
      <dgm:spPr/>
    </dgm:pt>
    <dgm:pt modelId="{73723A82-DDFD-4570-99DF-85EEC3050635}" type="pres">
      <dgm:prSet presAssocID="{582DC365-D08A-4AB7-A34B-F94AE9ED0194}" presName="text2" presStyleLbl="fgAcc2" presStyleIdx="0" presStyleCnt="6">
        <dgm:presLayoutVars>
          <dgm:chPref val="3"/>
        </dgm:presLayoutVars>
      </dgm:prSet>
      <dgm:spPr/>
    </dgm:pt>
    <dgm:pt modelId="{3D660D9C-A642-4603-BC74-E8DE1776F3EC}" type="pres">
      <dgm:prSet presAssocID="{582DC365-D08A-4AB7-A34B-F94AE9ED0194}" presName="hierChild3" presStyleCnt="0"/>
      <dgm:spPr/>
    </dgm:pt>
    <dgm:pt modelId="{AC91AC2B-6F79-4A27-8531-14246CF43070}" type="pres">
      <dgm:prSet presAssocID="{E3DEE16F-42D8-4824-833D-014A53515E80}" presName="Name10" presStyleLbl="parChTrans1D2" presStyleIdx="1" presStyleCnt="6"/>
      <dgm:spPr/>
    </dgm:pt>
    <dgm:pt modelId="{332EB115-8348-4464-A1C8-F7E5B264DFBC}" type="pres">
      <dgm:prSet presAssocID="{8F61A5C6-DD1F-4C3F-B4E4-358AEECE05CB}" presName="hierRoot2" presStyleCnt="0"/>
      <dgm:spPr/>
    </dgm:pt>
    <dgm:pt modelId="{C25FCFAF-BB44-4278-B22D-0CD3BD70690D}" type="pres">
      <dgm:prSet presAssocID="{8F61A5C6-DD1F-4C3F-B4E4-358AEECE05CB}" presName="composite2" presStyleCnt="0"/>
      <dgm:spPr/>
    </dgm:pt>
    <dgm:pt modelId="{8B19EAF6-0D6B-4BC7-BBC9-790828AE52AD}" type="pres">
      <dgm:prSet presAssocID="{8F61A5C6-DD1F-4C3F-B4E4-358AEECE05CB}" presName="background2" presStyleLbl="node2" presStyleIdx="1" presStyleCnt="6"/>
      <dgm:spPr/>
    </dgm:pt>
    <dgm:pt modelId="{2F4568D5-0F19-4D43-8CB0-39AA2B155DBC}" type="pres">
      <dgm:prSet presAssocID="{8F61A5C6-DD1F-4C3F-B4E4-358AEECE05CB}" presName="text2" presStyleLbl="fgAcc2" presStyleIdx="1" presStyleCnt="6">
        <dgm:presLayoutVars>
          <dgm:chPref val="3"/>
        </dgm:presLayoutVars>
      </dgm:prSet>
      <dgm:spPr/>
    </dgm:pt>
    <dgm:pt modelId="{99FE9FE3-C0D3-43EB-9147-E67929C673D5}" type="pres">
      <dgm:prSet presAssocID="{8F61A5C6-DD1F-4C3F-B4E4-358AEECE05CB}" presName="hierChild3" presStyleCnt="0"/>
      <dgm:spPr/>
    </dgm:pt>
    <dgm:pt modelId="{36BC24B6-23C1-4578-B205-421256280FE4}" type="pres">
      <dgm:prSet presAssocID="{AE370CB0-B20E-44E9-95D4-46C574827BCD}" presName="Name17" presStyleLbl="parChTrans1D3" presStyleIdx="0" presStyleCnt="4"/>
      <dgm:spPr/>
    </dgm:pt>
    <dgm:pt modelId="{15CFC941-3615-461B-AC1D-B60D47109CAC}" type="pres">
      <dgm:prSet presAssocID="{D3E35034-B8C4-411E-9FD6-E42D9FEC15DC}" presName="hierRoot3" presStyleCnt="0"/>
      <dgm:spPr/>
    </dgm:pt>
    <dgm:pt modelId="{3C070DAF-2F76-4695-A0F4-C92D5DEDC268}" type="pres">
      <dgm:prSet presAssocID="{D3E35034-B8C4-411E-9FD6-E42D9FEC15DC}" presName="composite3" presStyleCnt="0"/>
      <dgm:spPr/>
    </dgm:pt>
    <dgm:pt modelId="{177CE699-2FCA-48D9-A48F-1030F28F1789}" type="pres">
      <dgm:prSet presAssocID="{D3E35034-B8C4-411E-9FD6-E42D9FEC15DC}" presName="background3" presStyleLbl="node3" presStyleIdx="0" presStyleCnt="4"/>
      <dgm:spPr/>
    </dgm:pt>
    <dgm:pt modelId="{C4E44631-10C1-4C78-AE57-C80032C938D4}" type="pres">
      <dgm:prSet presAssocID="{D3E35034-B8C4-411E-9FD6-E42D9FEC15DC}" presName="text3" presStyleLbl="fgAcc3" presStyleIdx="0" presStyleCnt="4">
        <dgm:presLayoutVars>
          <dgm:chPref val="3"/>
        </dgm:presLayoutVars>
      </dgm:prSet>
      <dgm:spPr/>
    </dgm:pt>
    <dgm:pt modelId="{DAD8A42F-0726-44EB-94BC-7093E136D393}" type="pres">
      <dgm:prSet presAssocID="{D3E35034-B8C4-411E-9FD6-E42D9FEC15DC}" presName="hierChild4" presStyleCnt="0"/>
      <dgm:spPr/>
    </dgm:pt>
    <dgm:pt modelId="{C5C74412-67F8-46EA-B4E8-46AFE14FECC9}" type="pres">
      <dgm:prSet presAssocID="{6DA95DFC-550A-4481-B497-DEEC168621F1}" presName="Name23" presStyleLbl="parChTrans1D4" presStyleIdx="0" presStyleCnt="3"/>
      <dgm:spPr/>
    </dgm:pt>
    <dgm:pt modelId="{F0C8461C-4516-4430-A44D-AD4A73C47CB1}" type="pres">
      <dgm:prSet presAssocID="{96CF71F0-EFD3-4167-8BC2-207C07686852}" presName="hierRoot4" presStyleCnt="0"/>
      <dgm:spPr/>
    </dgm:pt>
    <dgm:pt modelId="{E51F41F8-5EE3-4E16-B982-C944020CCF55}" type="pres">
      <dgm:prSet presAssocID="{96CF71F0-EFD3-4167-8BC2-207C07686852}" presName="composite4" presStyleCnt="0"/>
      <dgm:spPr/>
    </dgm:pt>
    <dgm:pt modelId="{9EE9A8C5-66A7-415E-86E2-E784F695D181}" type="pres">
      <dgm:prSet presAssocID="{96CF71F0-EFD3-4167-8BC2-207C07686852}" presName="background4" presStyleLbl="node4" presStyleIdx="0" presStyleCnt="3"/>
      <dgm:spPr/>
    </dgm:pt>
    <dgm:pt modelId="{B8A9AD3D-6B33-41FB-A327-E8F6BD1CBD85}" type="pres">
      <dgm:prSet presAssocID="{96CF71F0-EFD3-4167-8BC2-207C07686852}" presName="text4" presStyleLbl="fgAcc4" presStyleIdx="0" presStyleCnt="3">
        <dgm:presLayoutVars>
          <dgm:chPref val="3"/>
        </dgm:presLayoutVars>
      </dgm:prSet>
      <dgm:spPr/>
    </dgm:pt>
    <dgm:pt modelId="{670ECE78-F226-4D47-B3D1-3372ED7E5279}" type="pres">
      <dgm:prSet presAssocID="{96CF71F0-EFD3-4167-8BC2-207C07686852}" presName="hierChild5" presStyleCnt="0"/>
      <dgm:spPr/>
    </dgm:pt>
    <dgm:pt modelId="{A9BAC318-2849-43AA-BEA3-343D42D9870C}" type="pres">
      <dgm:prSet presAssocID="{69E72A72-E6D8-4E21-9B34-15AC9DE59962}" presName="Name23" presStyleLbl="parChTrans1D4" presStyleIdx="1" presStyleCnt="3"/>
      <dgm:spPr/>
    </dgm:pt>
    <dgm:pt modelId="{8E5E9B59-0178-4CCB-841C-7647C411733C}" type="pres">
      <dgm:prSet presAssocID="{B21ACDF0-C5DA-470D-A7E2-1B15CAEFDF95}" presName="hierRoot4" presStyleCnt="0"/>
      <dgm:spPr/>
    </dgm:pt>
    <dgm:pt modelId="{62C07082-AFBB-4BB1-8633-1DF60C9687E5}" type="pres">
      <dgm:prSet presAssocID="{B21ACDF0-C5DA-470D-A7E2-1B15CAEFDF95}" presName="composite4" presStyleCnt="0"/>
      <dgm:spPr/>
    </dgm:pt>
    <dgm:pt modelId="{F4EBCDF2-C357-40C9-97AE-8EF17C24C344}" type="pres">
      <dgm:prSet presAssocID="{B21ACDF0-C5DA-470D-A7E2-1B15CAEFDF95}" presName="background4" presStyleLbl="node4" presStyleIdx="1" presStyleCnt="3"/>
      <dgm:spPr/>
    </dgm:pt>
    <dgm:pt modelId="{28BCC4B8-37F2-4E83-9196-D5B409E199D0}" type="pres">
      <dgm:prSet presAssocID="{B21ACDF0-C5DA-470D-A7E2-1B15CAEFDF95}" presName="text4" presStyleLbl="fgAcc4" presStyleIdx="1" presStyleCnt="3">
        <dgm:presLayoutVars>
          <dgm:chPref val="3"/>
        </dgm:presLayoutVars>
      </dgm:prSet>
      <dgm:spPr/>
    </dgm:pt>
    <dgm:pt modelId="{2B47C0E4-8015-4920-ADA9-C1EDBFC612CA}" type="pres">
      <dgm:prSet presAssocID="{B21ACDF0-C5DA-470D-A7E2-1B15CAEFDF95}" presName="hierChild5" presStyleCnt="0"/>
      <dgm:spPr/>
    </dgm:pt>
    <dgm:pt modelId="{BCEF6701-D7B5-4CF1-85B2-236EDB2F20CC}" type="pres">
      <dgm:prSet presAssocID="{1E8FF9A8-51BC-41DD-9006-BBAA35C7856F}" presName="Name10" presStyleLbl="parChTrans1D2" presStyleIdx="2" presStyleCnt="6"/>
      <dgm:spPr/>
    </dgm:pt>
    <dgm:pt modelId="{2E8E9236-B18A-4F6F-9500-5700B921C18D}" type="pres">
      <dgm:prSet presAssocID="{F57B57E2-B37C-4208-ACBF-3F1CE7DFD4C0}" presName="hierRoot2" presStyleCnt="0"/>
      <dgm:spPr/>
    </dgm:pt>
    <dgm:pt modelId="{EF468216-FF00-4385-9664-DE4EFA59C97A}" type="pres">
      <dgm:prSet presAssocID="{F57B57E2-B37C-4208-ACBF-3F1CE7DFD4C0}" presName="composite2" presStyleCnt="0"/>
      <dgm:spPr/>
    </dgm:pt>
    <dgm:pt modelId="{490D6C98-B467-4E1E-AC06-A7597A1925BA}" type="pres">
      <dgm:prSet presAssocID="{F57B57E2-B37C-4208-ACBF-3F1CE7DFD4C0}" presName="background2" presStyleLbl="node2" presStyleIdx="2" presStyleCnt="6"/>
      <dgm:spPr/>
    </dgm:pt>
    <dgm:pt modelId="{4D96D7FD-1ED5-4D0D-A32C-87E397E26DFE}" type="pres">
      <dgm:prSet presAssocID="{F57B57E2-B37C-4208-ACBF-3F1CE7DFD4C0}" presName="text2" presStyleLbl="fgAcc2" presStyleIdx="2" presStyleCnt="6">
        <dgm:presLayoutVars>
          <dgm:chPref val="3"/>
        </dgm:presLayoutVars>
      </dgm:prSet>
      <dgm:spPr/>
    </dgm:pt>
    <dgm:pt modelId="{3373591D-F55F-48EB-A7E3-F3AE38A4AC1C}" type="pres">
      <dgm:prSet presAssocID="{F57B57E2-B37C-4208-ACBF-3F1CE7DFD4C0}" presName="hierChild3" presStyleCnt="0"/>
      <dgm:spPr/>
    </dgm:pt>
    <dgm:pt modelId="{E8C28C15-1999-4ED2-8F23-E19C142D0497}" type="pres">
      <dgm:prSet presAssocID="{FFE97117-FB88-4CFD-A8FE-0C2A83FB2CF2}" presName="Name10" presStyleLbl="parChTrans1D2" presStyleIdx="3" presStyleCnt="6"/>
      <dgm:spPr/>
    </dgm:pt>
    <dgm:pt modelId="{C9E5FA4C-D43D-4EF7-9B68-EF29115C1D87}" type="pres">
      <dgm:prSet presAssocID="{E255E958-5DE0-4767-B654-857E8484BEBC}" presName="hierRoot2" presStyleCnt="0"/>
      <dgm:spPr/>
    </dgm:pt>
    <dgm:pt modelId="{5C358968-0FFE-411E-9058-B16A94C5B69E}" type="pres">
      <dgm:prSet presAssocID="{E255E958-5DE0-4767-B654-857E8484BEBC}" presName="composite2" presStyleCnt="0"/>
      <dgm:spPr/>
    </dgm:pt>
    <dgm:pt modelId="{841A6762-A350-4340-A3C9-E221E7F5E135}" type="pres">
      <dgm:prSet presAssocID="{E255E958-5DE0-4767-B654-857E8484BEBC}" presName="background2" presStyleLbl="node2" presStyleIdx="3" presStyleCnt="6"/>
      <dgm:spPr/>
    </dgm:pt>
    <dgm:pt modelId="{37481E8A-3120-402F-87A6-3174F601084C}" type="pres">
      <dgm:prSet presAssocID="{E255E958-5DE0-4767-B654-857E8484BEBC}" presName="text2" presStyleLbl="fgAcc2" presStyleIdx="3" presStyleCnt="6">
        <dgm:presLayoutVars>
          <dgm:chPref val="3"/>
        </dgm:presLayoutVars>
      </dgm:prSet>
      <dgm:spPr/>
    </dgm:pt>
    <dgm:pt modelId="{4CABA489-8DAF-4767-A80F-42C25D63A1A6}" type="pres">
      <dgm:prSet presAssocID="{E255E958-5DE0-4767-B654-857E8484BEBC}" presName="hierChild3" presStyleCnt="0"/>
      <dgm:spPr/>
    </dgm:pt>
    <dgm:pt modelId="{05A926CF-D291-4FC2-8ED0-305196CDE053}" type="pres">
      <dgm:prSet presAssocID="{49704F8A-F9BC-4179-B082-5331C53BA074}" presName="Name17" presStyleLbl="parChTrans1D3" presStyleIdx="1" presStyleCnt="4"/>
      <dgm:spPr/>
    </dgm:pt>
    <dgm:pt modelId="{7018353B-A0D0-4991-A294-22DDF9B38AC4}" type="pres">
      <dgm:prSet presAssocID="{A9DA0C1F-3222-48F4-A567-E6254DB4216F}" presName="hierRoot3" presStyleCnt="0"/>
      <dgm:spPr/>
    </dgm:pt>
    <dgm:pt modelId="{2E5FE442-685E-4ACC-8E2C-00C8CB037B02}" type="pres">
      <dgm:prSet presAssocID="{A9DA0C1F-3222-48F4-A567-E6254DB4216F}" presName="composite3" presStyleCnt="0"/>
      <dgm:spPr/>
    </dgm:pt>
    <dgm:pt modelId="{2C6717A2-A875-4783-90CA-0E081A3E53C4}" type="pres">
      <dgm:prSet presAssocID="{A9DA0C1F-3222-48F4-A567-E6254DB4216F}" presName="background3" presStyleLbl="node3" presStyleIdx="1" presStyleCnt="4"/>
      <dgm:spPr/>
    </dgm:pt>
    <dgm:pt modelId="{17B06C22-C9BD-44CC-AC4C-04AEC837C76A}" type="pres">
      <dgm:prSet presAssocID="{A9DA0C1F-3222-48F4-A567-E6254DB4216F}" presName="text3" presStyleLbl="fgAcc3" presStyleIdx="1" presStyleCnt="4">
        <dgm:presLayoutVars>
          <dgm:chPref val="3"/>
        </dgm:presLayoutVars>
      </dgm:prSet>
      <dgm:spPr/>
    </dgm:pt>
    <dgm:pt modelId="{0E39F26E-3A41-45D8-AF90-FE5053EBB698}" type="pres">
      <dgm:prSet presAssocID="{A9DA0C1F-3222-48F4-A567-E6254DB4216F}" presName="hierChild4" presStyleCnt="0"/>
      <dgm:spPr/>
    </dgm:pt>
    <dgm:pt modelId="{B8FC82EE-1E03-4034-AB4B-112B4EE4F856}" type="pres">
      <dgm:prSet presAssocID="{D7EE6ABE-B045-464D-BFE9-CEF95DE3C4CC}" presName="Name23" presStyleLbl="parChTrans1D4" presStyleIdx="2" presStyleCnt="3"/>
      <dgm:spPr/>
    </dgm:pt>
    <dgm:pt modelId="{4C17A817-5EFB-42FE-A9B0-774097C9B1AC}" type="pres">
      <dgm:prSet presAssocID="{49B339B4-40E7-4A72-B39B-4FE43A984C41}" presName="hierRoot4" presStyleCnt="0"/>
      <dgm:spPr/>
    </dgm:pt>
    <dgm:pt modelId="{2395CAF6-9953-4B62-B6DE-941A512800C2}" type="pres">
      <dgm:prSet presAssocID="{49B339B4-40E7-4A72-B39B-4FE43A984C41}" presName="composite4" presStyleCnt="0"/>
      <dgm:spPr/>
    </dgm:pt>
    <dgm:pt modelId="{BE934786-FC52-41AA-9941-25DA6F90A385}" type="pres">
      <dgm:prSet presAssocID="{49B339B4-40E7-4A72-B39B-4FE43A984C41}" presName="background4" presStyleLbl="node4" presStyleIdx="2" presStyleCnt="3"/>
      <dgm:spPr/>
    </dgm:pt>
    <dgm:pt modelId="{C00AD166-DEBC-4DB4-834E-387EF73047D5}" type="pres">
      <dgm:prSet presAssocID="{49B339B4-40E7-4A72-B39B-4FE43A984C41}" presName="text4" presStyleLbl="fgAcc4" presStyleIdx="2" presStyleCnt="3">
        <dgm:presLayoutVars>
          <dgm:chPref val="3"/>
        </dgm:presLayoutVars>
      </dgm:prSet>
      <dgm:spPr/>
    </dgm:pt>
    <dgm:pt modelId="{0554D61D-6C9B-4887-9564-AB7DF0ACA551}" type="pres">
      <dgm:prSet presAssocID="{49B339B4-40E7-4A72-B39B-4FE43A984C41}" presName="hierChild5" presStyleCnt="0"/>
      <dgm:spPr/>
    </dgm:pt>
    <dgm:pt modelId="{0DE4F89F-E307-46CA-AC1C-FC50C415B391}" type="pres">
      <dgm:prSet presAssocID="{FD6E4B82-A788-4D0B-A4F0-C3F4EED32FA5}" presName="Name10" presStyleLbl="parChTrans1D2" presStyleIdx="4" presStyleCnt="6"/>
      <dgm:spPr/>
    </dgm:pt>
    <dgm:pt modelId="{62F8B03E-C626-4A72-93DC-3FE7977CB440}" type="pres">
      <dgm:prSet presAssocID="{07B014A3-7FCB-4260-979A-EB8F90185483}" presName="hierRoot2" presStyleCnt="0"/>
      <dgm:spPr/>
    </dgm:pt>
    <dgm:pt modelId="{4CEEDC2A-9C0C-4F71-A878-C7BA702D2DC3}" type="pres">
      <dgm:prSet presAssocID="{07B014A3-7FCB-4260-979A-EB8F90185483}" presName="composite2" presStyleCnt="0"/>
      <dgm:spPr/>
    </dgm:pt>
    <dgm:pt modelId="{6F8B65DA-0E1F-40D0-8C51-F5447D8766D0}" type="pres">
      <dgm:prSet presAssocID="{07B014A3-7FCB-4260-979A-EB8F90185483}" presName="background2" presStyleLbl="node2" presStyleIdx="4" presStyleCnt="6"/>
      <dgm:spPr/>
    </dgm:pt>
    <dgm:pt modelId="{BB68D03A-E2C8-4F69-80D4-6245AF1744D4}" type="pres">
      <dgm:prSet presAssocID="{07B014A3-7FCB-4260-979A-EB8F90185483}" presName="text2" presStyleLbl="fgAcc2" presStyleIdx="4" presStyleCnt="6">
        <dgm:presLayoutVars>
          <dgm:chPref val="3"/>
        </dgm:presLayoutVars>
      </dgm:prSet>
      <dgm:spPr/>
    </dgm:pt>
    <dgm:pt modelId="{9B88B2DD-919F-4897-AA66-7B195988726E}" type="pres">
      <dgm:prSet presAssocID="{07B014A3-7FCB-4260-979A-EB8F90185483}" presName="hierChild3" presStyleCnt="0"/>
      <dgm:spPr/>
    </dgm:pt>
    <dgm:pt modelId="{BFE66CAC-9169-4E0C-A2BF-76D53CACADC5}" type="pres">
      <dgm:prSet presAssocID="{C247EB2A-8B92-4AF3-8ADD-A7EBC731C61F}" presName="Name10" presStyleLbl="parChTrans1D2" presStyleIdx="5" presStyleCnt="6"/>
      <dgm:spPr/>
    </dgm:pt>
    <dgm:pt modelId="{5DB49505-6BCA-4898-ACF4-7EFF2BB126D4}" type="pres">
      <dgm:prSet presAssocID="{4612D8DD-E10B-43BD-9BD9-D8CC99AE5B65}" presName="hierRoot2" presStyleCnt="0"/>
      <dgm:spPr/>
    </dgm:pt>
    <dgm:pt modelId="{C784D1AE-7A25-4FB1-8CFD-AB7048DE4D72}" type="pres">
      <dgm:prSet presAssocID="{4612D8DD-E10B-43BD-9BD9-D8CC99AE5B65}" presName="composite2" presStyleCnt="0"/>
      <dgm:spPr/>
    </dgm:pt>
    <dgm:pt modelId="{CB50FC2B-179D-4E56-9154-7272667D3634}" type="pres">
      <dgm:prSet presAssocID="{4612D8DD-E10B-43BD-9BD9-D8CC99AE5B65}" presName="background2" presStyleLbl="node2" presStyleIdx="5" presStyleCnt="6"/>
      <dgm:spPr/>
    </dgm:pt>
    <dgm:pt modelId="{B8FD199A-C626-4F87-A6C7-0F40DB45597C}" type="pres">
      <dgm:prSet presAssocID="{4612D8DD-E10B-43BD-9BD9-D8CC99AE5B65}" presName="text2" presStyleLbl="fgAcc2" presStyleIdx="5" presStyleCnt="6">
        <dgm:presLayoutVars>
          <dgm:chPref val="3"/>
        </dgm:presLayoutVars>
      </dgm:prSet>
      <dgm:spPr/>
    </dgm:pt>
    <dgm:pt modelId="{89AA8B21-FF8D-44A3-9FC6-EF530AE300CA}" type="pres">
      <dgm:prSet presAssocID="{4612D8DD-E10B-43BD-9BD9-D8CC99AE5B65}" presName="hierChild3" presStyleCnt="0"/>
      <dgm:spPr/>
    </dgm:pt>
    <dgm:pt modelId="{AF4CCD60-B86A-4D40-8559-C6A26E17070F}" type="pres">
      <dgm:prSet presAssocID="{B8CEA55D-2203-4F78-B8FA-9F309EB5285A}" presName="Name17" presStyleLbl="parChTrans1D3" presStyleIdx="2" presStyleCnt="4"/>
      <dgm:spPr/>
    </dgm:pt>
    <dgm:pt modelId="{3D94AA35-7FD8-4963-8441-4CC5EC133E44}" type="pres">
      <dgm:prSet presAssocID="{E066AE4F-9704-481B-9EDE-0DF9B3295B8A}" presName="hierRoot3" presStyleCnt="0"/>
      <dgm:spPr/>
    </dgm:pt>
    <dgm:pt modelId="{AB20A374-D39E-462D-8994-5772FD931F21}" type="pres">
      <dgm:prSet presAssocID="{E066AE4F-9704-481B-9EDE-0DF9B3295B8A}" presName="composite3" presStyleCnt="0"/>
      <dgm:spPr/>
    </dgm:pt>
    <dgm:pt modelId="{09DD7674-7A5D-44BB-8453-32683885399C}" type="pres">
      <dgm:prSet presAssocID="{E066AE4F-9704-481B-9EDE-0DF9B3295B8A}" presName="background3" presStyleLbl="node3" presStyleIdx="2" presStyleCnt="4"/>
      <dgm:spPr/>
    </dgm:pt>
    <dgm:pt modelId="{88AA49AB-EC42-4C8A-9956-0CF93B3B3B6E}" type="pres">
      <dgm:prSet presAssocID="{E066AE4F-9704-481B-9EDE-0DF9B3295B8A}" presName="text3" presStyleLbl="fgAcc3" presStyleIdx="2" presStyleCnt="4">
        <dgm:presLayoutVars>
          <dgm:chPref val="3"/>
        </dgm:presLayoutVars>
      </dgm:prSet>
      <dgm:spPr/>
    </dgm:pt>
    <dgm:pt modelId="{F6E2ECEA-9285-414C-B934-EDF47DE45421}" type="pres">
      <dgm:prSet presAssocID="{E066AE4F-9704-481B-9EDE-0DF9B3295B8A}" presName="hierChild4" presStyleCnt="0"/>
      <dgm:spPr/>
    </dgm:pt>
    <dgm:pt modelId="{C638DE43-A510-4FD1-81D0-A3E378C7D8B9}" type="pres">
      <dgm:prSet presAssocID="{AF9540BF-4E55-462C-A85B-4951D84794A5}" presName="Name17" presStyleLbl="parChTrans1D3" presStyleIdx="3" presStyleCnt="4"/>
      <dgm:spPr/>
    </dgm:pt>
    <dgm:pt modelId="{E19143DE-FC21-42D3-BF7A-24090D9E9B6C}" type="pres">
      <dgm:prSet presAssocID="{0D7E91E5-3077-49FB-AABD-8E1A45CF48D5}" presName="hierRoot3" presStyleCnt="0"/>
      <dgm:spPr/>
    </dgm:pt>
    <dgm:pt modelId="{0EFFDD57-5F9D-42A3-B451-B9D961D21FB7}" type="pres">
      <dgm:prSet presAssocID="{0D7E91E5-3077-49FB-AABD-8E1A45CF48D5}" presName="composite3" presStyleCnt="0"/>
      <dgm:spPr/>
    </dgm:pt>
    <dgm:pt modelId="{74E55F2F-AB6A-4104-84A9-8925DF098269}" type="pres">
      <dgm:prSet presAssocID="{0D7E91E5-3077-49FB-AABD-8E1A45CF48D5}" presName="background3" presStyleLbl="node3" presStyleIdx="3" presStyleCnt="4"/>
      <dgm:spPr/>
    </dgm:pt>
    <dgm:pt modelId="{A16AD75D-0A98-432D-865C-1F4FC7D996F7}" type="pres">
      <dgm:prSet presAssocID="{0D7E91E5-3077-49FB-AABD-8E1A45CF48D5}" presName="text3" presStyleLbl="fgAcc3" presStyleIdx="3" presStyleCnt="4">
        <dgm:presLayoutVars>
          <dgm:chPref val="3"/>
        </dgm:presLayoutVars>
      </dgm:prSet>
      <dgm:spPr/>
    </dgm:pt>
    <dgm:pt modelId="{AC40E1FE-F7BB-4C75-A314-73E5027FF1C0}" type="pres">
      <dgm:prSet presAssocID="{0D7E91E5-3077-49FB-AABD-8E1A45CF48D5}" presName="hierChild4" presStyleCnt="0"/>
      <dgm:spPr/>
    </dgm:pt>
  </dgm:ptLst>
  <dgm:cxnLst>
    <dgm:cxn modelId="{F3B4680F-0F9B-4795-89B3-3ADFF90E1419}" type="presOf" srcId="{69E72A72-E6D8-4E21-9B34-15AC9DE59962}" destId="{A9BAC318-2849-43AA-BEA3-343D42D9870C}" srcOrd="0" destOrd="0" presId="urn:microsoft.com/office/officeart/2005/8/layout/hierarchy1"/>
    <dgm:cxn modelId="{BC897017-E65F-4687-97BD-21D3A99313BD}" type="presOf" srcId="{46326CCB-03AC-4DBB-908C-E078F5F45D93}" destId="{5E70DC62-0B29-4353-B252-9B888C9424DA}" srcOrd="0" destOrd="0" presId="urn:microsoft.com/office/officeart/2005/8/layout/hierarchy1"/>
    <dgm:cxn modelId="{E54E5617-6459-4E4D-A4BC-23C9CB0C4E25}" type="presOf" srcId="{07B014A3-7FCB-4260-979A-EB8F90185483}" destId="{BB68D03A-E2C8-4F69-80D4-6245AF1744D4}" srcOrd="0" destOrd="0" presId="urn:microsoft.com/office/officeart/2005/8/layout/hierarchy1"/>
    <dgm:cxn modelId="{D87A4519-30DE-475C-878D-B3F501650220}" type="presOf" srcId="{49704F8A-F9BC-4179-B082-5331C53BA074}" destId="{05A926CF-D291-4FC2-8ED0-305196CDE053}" srcOrd="0" destOrd="0" presId="urn:microsoft.com/office/officeart/2005/8/layout/hierarchy1"/>
    <dgm:cxn modelId="{4464D41A-26AB-4D38-83D7-FBFFE4FAD5D0}" type="presOf" srcId="{96CF71F0-EFD3-4167-8BC2-207C07686852}" destId="{B8A9AD3D-6B33-41FB-A327-E8F6BD1CBD85}" srcOrd="0" destOrd="0" presId="urn:microsoft.com/office/officeart/2005/8/layout/hierarchy1"/>
    <dgm:cxn modelId="{BAF88A1C-148D-434D-A197-D2D7B35E833E}" type="presOf" srcId="{0D7E91E5-3077-49FB-AABD-8E1A45CF48D5}" destId="{A16AD75D-0A98-432D-865C-1F4FC7D996F7}" srcOrd="0" destOrd="0" presId="urn:microsoft.com/office/officeart/2005/8/layout/hierarchy1"/>
    <dgm:cxn modelId="{AA80922B-C3B3-4A51-AF59-B790CC20A83F}" type="presOf" srcId="{8F61A5C6-DD1F-4C3F-B4E4-358AEECE05CB}" destId="{2F4568D5-0F19-4D43-8CB0-39AA2B155DBC}" srcOrd="0" destOrd="0" presId="urn:microsoft.com/office/officeart/2005/8/layout/hierarchy1"/>
    <dgm:cxn modelId="{A51D5535-F72B-4CB2-B97C-5C6C1F85DC6D}" type="presOf" srcId="{E3DEE16F-42D8-4824-833D-014A53515E80}" destId="{AC91AC2B-6F79-4A27-8531-14246CF43070}" srcOrd="0" destOrd="0" presId="urn:microsoft.com/office/officeart/2005/8/layout/hierarchy1"/>
    <dgm:cxn modelId="{A2CA3D44-1551-4A4F-8840-52AA1595F43E}" type="presOf" srcId="{FFE97117-FB88-4CFD-A8FE-0C2A83FB2CF2}" destId="{E8C28C15-1999-4ED2-8F23-E19C142D0497}" srcOrd="0" destOrd="0" presId="urn:microsoft.com/office/officeart/2005/8/layout/hierarchy1"/>
    <dgm:cxn modelId="{45B8C946-DCB3-428F-BE7E-7602FC929A74}" type="presOf" srcId="{FD6E4B82-A788-4D0B-A4F0-C3F4EED32FA5}" destId="{0DE4F89F-E307-46CA-AC1C-FC50C415B391}" srcOrd="0" destOrd="0" presId="urn:microsoft.com/office/officeart/2005/8/layout/hierarchy1"/>
    <dgm:cxn modelId="{81665D68-5512-4FA5-AF76-519B9904F84E}" srcId="{7C64EE91-E3BA-4C65-97CF-8DE2490AE481}" destId="{07B014A3-7FCB-4260-979A-EB8F90185483}" srcOrd="4" destOrd="0" parTransId="{FD6E4B82-A788-4D0B-A4F0-C3F4EED32FA5}" sibTransId="{008D32CD-DBEA-41F2-B1AB-A0A0B0FD53BC}"/>
    <dgm:cxn modelId="{179E506B-E1CD-43AD-BCAE-83624305CBF1}" type="presOf" srcId="{D7EE6ABE-B045-464D-BFE9-CEF95DE3C4CC}" destId="{B8FC82EE-1E03-4034-AB4B-112B4EE4F856}" srcOrd="0" destOrd="0" presId="urn:microsoft.com/office/officeart/2005/8/layout/hierarchy1"/>
    <dgm:cxn modelId="{82F3F46E-C604-4705-BC0E-A8BD9A7132E7}" srcId="{E255E958-5DE0-4767-B654-857E8484BEBC}" destId="{A9DA0C1F-3222-48F4-A567-E6254DB4216F}" srcOrd="0" destOrd="0" parTransId="{49704F8A-F9BC-4179-B082-5331C53BA074}" sibTransId="{026AFA2B-5214-4AEA-86C6-E20F4BEACB52}"/>
    <dgm:cxn modelId="{BFAA954F-7B6D-417C-ADAA-2531B37A1C16}" type="presOf" srcId="{49B339B4-40E7-4A72-B39B-4FE43A984C41}" destId="{C00AD166-DEBC-4DB4-834E-387EF73047D5}" srcOrd="0" destOrd="0" presId="urn:microsoft.com/office/officeart/2005/8/layout/hierarchy1"/>
    <dgm:cxn modelId="{05772B77-DF9F-4317-8D77-41DE116A8D74}" type="presOf" srcId="{D3E35034-B8C4-411E-9FD6-E42D9FEC15DC}" destId="{C4E44631-10C1-4C78-AE57-C80032C938D4}" srcOrd="0" destOrd="0" presId="urn:microsoft.com/office/officeart/2005/8/layout/hierarchy1"/>
    <dgm:cxn modelId="{241FA759-B222-4B8B-B0CC-54ACB68EBAA4}" srcId="{05130F59-D6A4-4957-A125-FC7DCB2A9FB1}" destId="{7C64EE91-E3BA-4C65-97CF-8DE2490AE481}" srcOrd="0" destOrd="0" parTransId="{4CCCAA58-72D2-4554-9432-1CA8783156C9}" sibTransId="{6EE6002F-285B-49CE-A65A-07F981444824}"/>
    <dgm:cxn modelId="{403C9680-5C64-4765-AF6B-8259E5DBDBD1}" type="presOf" srcId="{A9DA0C1F-3222-48F4-A567-E6254DB4216F}" destId="{17B06C22-C9BD-44CC-AC4C-04AEC837C76A}" srcOrd="0" destOrd="0" presId="urn:microsoft.com/office/officeart/2005/8/layout/hierarchy1"/>
    <dgm:cxn modelId="{84A79081-CDEB-4357-A5C6-88AF921FD696}" type="presOf" srcId="{05130F59-D6A4-4957-A125-FC7DCB2A9FB1}" destId="{0219A504-CEBB-4C5F-B7A8-9DBFD7DF9CD2}" srcOrd="0" destOrd="0" presId="urn:microsoft.com/office/officeart/2005/8/layout/hierarchy1"/>
    <dgm:cxn modelId="{67295A88-69BF-49AA-A265-352BEF880A3F}" srcId="{A9DA0C1F-3222-48F4-A567-E6254DB4216F}" destId="{49B339B4-40E7-4A72-B39B-4FE43A984C41}" srcOrd="0" destOrd="0" parTransId="{D7EE6ABE-B045-464D-BFE9-CEF95DE3C4CC}" sibTransId="{EFBED2D6-77AD-4EC7-9839-6282C0681D9D}"/>
    <dgm:cxn modelId="{2C3B6E8C-6421-4685-8F5A-E9B30A2E4E62}" type="presOf" srcId="{AE370CB0-B20E-44E9-95D4-46C574827BCD}" destId="{36BC24B6-23C1-4578-B205-421256280FE4}" srcOrd="0" destOrd="0" presId="urn:microsoft.com/office/officeart/2005/8/layout/hierarchy1"/>
    <dgm:cxn modelId="{D09DF38C-D8B8-44CF-92BA-D474132DE230}" srcId="{7C64EE91-E3BA-4C65-97CF-8DE2490AE481}" destId="{8F61A5C6-DD1F-4C3F-B4E4-358AEECE05CB}" srcOrd="1" destOrd="0" parTransId="{E3DEE16F-42D8-4824-833D-014A53515E80}" sibTransId="{0B4AC388-7219-4E50-B6CB-4FD2D08A6A0C}"/>
    <dgm:cxn modelId="{D7B63D90-6185-48EC-AD33-8EACCD9DA3BF}" srcId="{D3E35034-B8C4-411E-9FD6-E42D9FEC15DC}" destId="{96CF71F0-EFD3-4167-8BC2-207C07686852}" srcOrd="0" destOrd="0" parTransId="{6DA95DFC-550A-4481-B497-DEEC168621F1}" sibTransId="{78FCE638-9642-4C4E-A2A7-F41827120B1F}"/>
    <dgm:cxn modelId="{0F1D3F93-97ED-4972-B452-B41DA05B0759}" srcId="{7C64EE91-E3BA-4C65-97CF-8DE2490AE481}" destId="{4612D8DD-E10B-43BD-9BD9-D8CC99AE5B65}" srcOrd="5" destOrd="0" parTransId="{C247EB2A-8B92-4AF3-8ADD-A7EBC731C61F}" sibTransId="{79D11B2D-29BE-4802-B248-9A05D8446359}"/>
    <dgm:cxn modelId="{FF2B3396-9A85-4C5D-9D20-17CAA5029478}" type="presOf" srcId="{4612D8DD-E10B-43BD-9BD9-D8CC99AE5B65}" destId="{B8FD199A-C626-4F87-A6C7-0F40DB45597C}" srcOrd="0" destOrd="0" presId="urn:microsoft.com/office/officeart/2005/8/layout/hierarchy1"/>
    <dgm:cxn modelId="{3136E0AB-FBF7-4F75-BD8B-BA3A66A40922}" type="presOf" srcId="{E066AE4F-9704-481B-9EDE-0DF9B3295B8A}" destId="{88AA49AB-EC42-4C8A-9956-0CF93B3B3B6E}" srcOrd="0" destOrd="0" presId="urn:microsoft.com/office/officeart/2005/8/layout/hierarchy1"/>
    <dgm:cxn modelId="{D4EB5BAE-04BF-4CE4-AE76-900E0045F298}" type="presOf" srcId="{E255E958-5DE0-4767-B654-857E8484BEBC}" destId="{37481E8A-3120-402F-87A6-3174F601084C}" srcOrd="0" destOrd="0" presId="urn:microsoft.com/office/officeart/2005/8/layout/hierarchy1"/>
    <dgm:cxn modelId="{D57820B2-6FA9-4CE2-8477-AFD20D6D061F}" srcId="{4612D8DD-E10B-43BD-9BD9-D8CC99AE5B65}" destId="{E066AE4F-9704-481B-9EDE-0DF9B3295B8A}" srcOrd="0" destOrd="0" parTransId="{B8CEA55D-2203-4F78-B8FA-9F309EB5285A}" sibTransId="{A80EAC76-F285-4D4C-B7AE-99B0E064C0B8}"/>
    <dgm:cxn modelId="{69E3B6B4-80B8-46D0-93AF-B2FCD494113B}" type="presOf" srcId="{B21ACDF0-C5DA-470D-A7E2-1B15CAEFDF95}" destId="{28BCC4B8-37F2-4E83-9196-D5B409E199D0}" srcOrd="0" destOrd="0" presId="urn:microsoft.com/office/officeart/2005/8/layout/hierarchy1"/>
    <dgm:cxn modelId="{D8BA6CB6-BF89-4038-82F6-0FCC57C2D536}" type="presOf" srcId="{1E8FF9A8-51BC-41DD-9006-BBAA35C7856F}" destId="{BCEF6701-D7B5-4CF1-85B2-236EDB2F20CC}" srcOrd="0" destOrd="0" presId="urn:microsoft.com/office/officeart/2005/8/layout/hierarchy1"/>
    <dgm:cxn modelId="{43F971B8-27C7-460C-8C92-F95D8EBB6D2D}" srcId="{4612D8DD-E10B-43BD-9BD9-D8CC99AE5B65}" destId="{0D7E91E5-3077-49FB-AABD-8E1A45CF48D5}" srcOrd="1" destOrd="0" parTransId="{AF9540BF-4E55-462C-A85B-4951D84794A5}" sibTransId="{500DAAF3-B6A6-4EE5-9FA9-F14D692D283F}"/>
    <dgm:cxn modelId="{B3D693D7-0B24-452B-B1F6-E1450CAE937F}" srcId="{7C64EE91-E3BA-4C65-97CF-8DE2490AE481}" destId="{582DC365-D08A-4AB7-A34B-F94AE9ED0194}" srcOrd="0" destOrd="0" parTransId="{46326CCB-03AC-4DBB-908C-E078F5F45D93}" sibTransId="{34714075-55B6-45B8-960B-08DBF3E856F0}"/>
    <dgm:cxn modelId="{DC3503D8-9A0F-4E14-85C2-616C870DAA25}" srcId="{D3E35034-B8C4-411E-9FD6-E42D9FEC15DC}" destId="{B21ACDF0-C5DA-470D-A7E2-1B15CAEFDF95}" srcOrd="1" destOrd="0" parTransId="{69E72A72-E6D8-4E21-9B34-15AC9DE59962}" sibTransId="{ABDAD03A-833C-4FF9-BADA-38712359D874}"/>
    <dgm:cxn modelId="{272BBEDA-E267-44BE-8CDF-EE28F0AADCD0}" srcId="{7C64EE91-E3BA-4C65-97CF-8DE2490AE481}" destId="{F57B57E2-B37C-4208-ACBF-3F1CE7DFD4C0}" srcOrd="2" destOrd="0" parTransId="{1E8FF9A8-51BC-41DD-9006-BBAA35C7856F}" sibTransId="{34FFC688-E752-493C-841E-758ED9C0C8E7}"/>
    <dgm:cxn modelId="{EF2229DB-3FF0-4212-A7B0-EC3536633A12}" srcId="{8F61A5C6-DD1F-4C3F-B4E4-358AEECE05CB}" destId="{D3E35034-B8C4-411E-9FD6-E42D9FEC15DC}" srcOrd="0" destOrd="0" parTransId="{AE370CB0-B20E-44E9-95D4-46C574827BCD}" sibTransId="{B0DBA44E-A4EE-4194-9652-75A6FBA29648}"/>
    <dgm:cxn modelId="{82FFFDDB-F8CE-4F56-90C5-C55864C97FB3}" type="presOf" srcId="{C247EB2A-8B92-4AF3-8ADD-A7EBC731C61F}" destId="{BFE66CAC-9169-4E0C-A2BF-76D53CACADC5}" srcOrd="0" destOrd="0" presId="urn:microsoft.com/office/officeart/2005/8/layout/hierarchy1"/>
    <dgm:cxn modelId="{C9D3B4DD-238B-494A-82B5-5AB3B3AAC155}" type="presOf" srcId="{B8CEA55D-2203-4F78-B8FA-9F309EB5285A}" destId="{AF4CCD60-B86A-4D40-8559-C6A26E17070F}" srcOrd="0" destOrd="0" presId="urn:microsoft.com/office/officeart/2005/8/layout/hierarchy1"/>
    <dgm:cxn modelId="{A23182E0-77B0-45A7-B6CC-260002C55405}" type="presOf" srcId="{F57B57E2-B37C-4208-ACBF-3F1CE7DFD4C0}" destId="{4D96D7FD-1ED5-4D0D-A32C-87E397E26DFE}" srcOrd="0" destOrd="0" presId="urn:microsoft.com/office/officeart/2005/8/layout/hierarchy1"/>
    <dgm:cxn modelId="{5ADC6BF0-A0CC-4318-8DB4-243196B7ECDE}" srcId="{7C64EE91-E3BA-4C65-97CF-8DE2490AE481}" destId="{E255E958-5DE0-4767-B654-857E8484BEBC}" srcOrd="3" destOrd="0" parTransId="{FFE97117-FB88-4CFD-A8FE-0C2A83FB2CF2}" sibTransId="{11AB2A24-1F8A-47D3-A41C-58DF3C77B39C}"/>
    <dgm:cxn modelId="{99F548F6-593C-4050-96B0-F171046FDCC9}" type="presOf" srcId="{7C64EE91-E3BA-4C65-97CF-8DE2490AE481}" destId="{BE941285-C7CA-436F-9729-912D79F578F0}" srcOrd="0" destOrd="0" presId="urn:microsoft.com/office/officeart/2005/8/layout/hierarchy1"/>
    <dgm:cxn modelId="{16ADC9FD-5A1B-445A-BDDF-D35CC18DD221}" type="presOf" srcId="{6DA95DFC-550A-4481-B497-DEEC168621F1}" destId="{C5C74412-67F8-46EA-B4E8-46AFE14FECC9}" srcOrd="0" destOrd="0" presId="urn:microsoft.com/office/officeart/2005/8/layout/hierarchy1"/>
    <dgm:cxn modelId="{EF2BEBFD-CDDC-4AD3-BD28-E1933A37A312}" type="presOf" srcId="{582DC365-D08A-4AB7-A34B-F94AE9ED0194}" destId="{73723A82-DDFD-4570-99DF-85EEC3050635}" srcOrd="0" destOrd="0" presId="urn:microsoft.com/office/officeart/2005/8/layout/hierarchy1"/>
    <dgm:cxn modelId="{66EFD5FF-DE92-4B29-A3B2-02677E40FB59}" type="presOf" srcId="{AF9540BF-4E55-462C-A85B-4951D84794A5}" destId="{C638DE43-A510-4FD1-81D0-A3E378C7D8B9}" srcOrd="0" destOrd="0" presId="urn:microsoft.com/office/officeart/2005/8/layout/hierarchy1"/>
    <dgm:cxn modelId="{DFE51466-448A-4839-9746-CACA45302209}" type="presParOf" srcId="{0219A504-CEBB-4C5F-B7A8-9DBFD7DF9CD2}" destId="{F739E5EF-1016-416E-A483-0BA19AF45C41}" srcOrd="0" destOrd="0" presId="urn:microsoft.com/office/officeart/2005/8/layout/hierarchy1"/>
    <dgm:cxn modelId="{469AC9D1-BDAD-4D29-9B2E-D79433866CE1}" type="presParOf" srcId="{F739E5EF-1016-416E-A483-0BA19AF45C41}" destId="{B8A2D861-26AA-426D-807E-B27BCDB71C73}" srcOrd="0" destOrd="0" presId="urn:microsoft.com/office/officeart/2005/8/layout/hierarchy1"/>
    <dgm:cxn modelId="{1ECAB444-A6B5-4532-8291-08F942A36141}" type="presParOf" srcId="{B8A2D861-26AA-426D-807E-B27BCDB71C73}" destId="{AD217407-A26F-4966-A34F-73CD595107FB}" srcOrd="0" destOrd="0" presId="urn:microsoft.com/office/officeart/2005/8/layout/hierarchy1"/>
    <dgm:cxn modelId="{CD70082B-E67B-4978-A8AB-BDD5AE9D987A}" type="presParOf" srcId="{B8A2D861-26AA-426D-807E-B27BCDB71C73}" destId="{BE941285-C7CA-436F-9729-912D79F578F0}" srcOrd="1" destOrd="0" presId="urn:microsoft.com/office/officeart/2005/8/layout/hierarchy1"/>
    <dgm:cxn modelId="{2115BC8D-2F5F-4279-80B5-F33CA40BF0E5}" type="presParOf" srcId="{F739E5EF-1016-416E-A483-0BA19AF45C41}" destId="{75F6F39F-53F9-4A46-8AAF-7D96910B6201}" srcOrd="1" destOrd="0" presId="urn:microsoft.com/office/officeart/2005/8/layout/hierarchy1"/>
    <dgm:cxn modelId="{757EC655-E28D-49AF-A7FA-40A20B5E1CE3}" type="presParOf" srcId="{75F6F39F-53F9-4A46-8AAF-7D96910B6201}" destId="{5E70DC62-0B29-4353-B252-9B888C9424DA}" srcOrd="0" destOrd="0" presId="urn:microsoft.com/office/officeart/2005/8/layout/hierarchy1"/>
    <dgm:cxn modelId="{775A912D-9381-43CA-B341-6074B8868105}" type="presParOf" srcId="{75F6F39F-53F9-4A46-8AAF-7D96910B6201}" destId="{19793E59-CD0F-46CF-9317-3A24D8B8E603}" srcOrd="1" destOrd="0" presId="urn:microsoft.com/office/officeart/2005/8/layout/hierarchy1"/>
    <dgm:cxn modelId="{B7B3E539-5566-4391-B3BA-268A7EDFB1D7}" type="presParOf" srcId="{19793E59-CD0F-46CF-9317-3A24D8B8E603}" destId="{84F2F030-A593-46AE-98D3-9D1DEF5FE757}" srcOrd="0" destOrd="0" presId="urn:microsoft.com/office/officeart/2005/8/layout/hierarchy1"/>
    <dgm:cxn modelId="{5753F600-92B1-4BD7-B799-244F85991F94}" type="presParOf" srcId="{84F2F030-A593-46AE-98D3-9D1DEF5FE757}" destId="{FF63A54C-041C-4390-8657-FEF3E3CFD6A1}" srcOrd="0" destOrd="0" presId="urn:microsoft.com/office/officeart/2005/8/layout/hierarchy1"/>
    <dgm:cxn modelId="{FB58EFDF-013C-4437-BFA2-DB4B939C35F5}" type="presParOf" srcId="{84F2F030-A593-46AE-98D3-9D1DEF5FE757}" destId="{73723A82-DDFD-4570-99DF-85EEC3050635}" srcOrd="1" destOrd="0" presId="urn:microsoft.com/office/officeart/2005/8/layout/hierarchy1"/>
    <dgm:cxn modelId="{DDACCB36-5450-4DF7-A1F0-10D89BE21EEE}" type="presParOf" srcId="{19793E59-CD0F-46CF-9317-3A24D8B8E603}" destId="{3D660D9C-A642-4603-BC74-E8DE1776F3EC}" srcOrd="1" destOrd="0" presId="urn:microsoft.com/office/officeart/2005/8/layout/hierarchy1"/>
    <dgm:cxn modelId="{23979BCD-5E13-4863-8313-FE0E25BA36E0}" type="presParOf" srcId="{75F6F39F-53F9-4A46-8AAF-7D96910B6201}" destId="{AC91AC2B-6F79-4A27-8531-14246CF43070}" srcOrd="2" destOrd="0" presId="urn:microsoft.com/office/officeart/2005/8/layout/hierarchy1"/>
    <dgm:cxn modelId="{3FB3DCBA-F7B7-4D0C-8486-74E0E49F4A0D}" type="presParOf" srcId="{75F6F39F-53F9-4A46-8AAF-7D96910B6201}" destId="{332EB115-8348-4464-A1C8-F7E5B264DFBC}" srcOrd="3" destOrd="0" presId="urn:microsoft.com/office/officeart/2005/8/layout/hierarchy1"/>
    <dgm:cxn modelId="{B91AE3A3-21FE-4887-8565-2981AF09B5A6}" type="presParOf" srcId="{332EB115-8348-4464-A1C8-F7E5B264DFBC}" destId="{C25FCFAF-BB44-4278-B22D-0CD3BD70690D}" srcOrd="0" destOrd="0" presId="urn:microsoft.com/office/officeart/2005/8/layout/hierarchy1"/>
    <dgm:cxn modelId="{1F5A64F3-CBBB-47BA-B43D-98F9994FF672}" type="presParOf" srcId="{C25FCFAF-BB44-4278-B22D-0CD3BD70690D}" destId="{8B19EAF6-0D6B-4BC7-BBC9-790828AE52AD}" srcOrd="0" destOrd="0" presId="urn:microsoft.com/office/officeart/2005/8/layout/hierarchy1"/>
    <dgm:cxn modelId="{20492E1D-BADA-419A-BD60-85BDEC53CBD7}" type="presParOf" srcId="{C25FCFAF-BB44-4278-B22D-0CD3BD70690D}" destId="{2F4568D5-0F19-4D43-8CB0-39AA2B155DBC}" srcOrd="1" destOrd="0" presId="urn:microsoft.com/office/officeart/2005/8/layout/hierarchy1"/>
    <dgm:cxn modelId="{3AA68CCB-135F-4F67-BDA4-D5D10BE31E82}" type="presParOf" srcId="{332EB115-8348-4464-A1C8-F7E5B264DFBC}" destId="{99FE9FE3-C0D3-43EB-9147-E67929C673D5}" srcOrd="1" destOrd="0" presId="urn:microsoft.com/office/officeart/2005/8/layout/hierarchy1"/>
    <dgm:cxn modelId="{6B664A10-4928-4E1A-B83A-5F77C2BE16B2}" type="presParOf" srcId="{99FE9FE3-C0D3-43EB-9147-E67929C673D5}" destId="{36BC24B6-23C1-4578-B205-421256280FE4}" srcOrd="0" destOrd="0" presId="urn:microsoft.com/office/officeart/2005/8/layout/hierarchy1"/>
    <dgm:cxn modelId="{BE0E958D-AF76-44DF-A412-3B7CA6480204}" type="presParOf" srcId="{99FE9FE3-C0D3-43EB-9147-E67929C673D5}" destId="{15CFC941-3615-461B-AC1D-B60D47109CAC}" srcOrd="1" destOrd="0" presId="urn:microsoft.com/office/officeart/2005/8/layout/hierarchy1"/>
    <dgm:cxn modelId="{7E540BB3-1DB4-4466-A913-5D1A85F88309}" type="presParOf" srcId="{15CFC941-3615-461B-AC1D-B60D47109CAC}" destId="{3C070DAF-2F76-4695-A0F4-C92D5DEDC268}" srcOrd="0" destOrd="0" presId="urn:microsoft.com/office/officeart/2005/8/layout/hierarchy1"/>
    <dgm:cxn modelId="{18CDA9C2-0C51-4D89-87DA-0685E69D5B62}" type="presParOf" srcId="{3C070DAF-2F76-4695-A0F4-C92D5DEDC268}" destId="{177CE699-2FCA-48D9-A48F-1030F28F1789}" srcOrd="0" destOrd="0" presId="urn:microsoft.com/office/officeart/2005/8/layout/hierarchy1"/>
    <dgm:cxn modelId="{18BA744C-8E31-4225-BFD9-BAA299B93712}" type="presParOf" srcId="{3C070DAF-2F76-4695-A0F4-C92D5DEDC268}" destId="{C4E44631-10C1-4C78-AE57-C80032C938D4}" srcOrd="1" destOrd="0" presId="urn:microsoft.com/office/officeart/2005/8/layout/hierarchy1"/>
    <dgm:cxn modelId="{CC04D34D-A427-41CE-ADB3-C7BA9E392DD3}" type="presParOf" srcId="{15CFC941-3615-461B-AC1D-B60D47109CAC}" destId="{DAD8A42F-0726-44EB-94BC-7093E136D393}" srcOrd="1" destOrd="0" presId="urn:microsoft.com/office/officeart/2005/8/layout/hierarchy1"/>
    <dgm:cxn modelId="{3A6A3EE9-9582-4B12-83A4-B8C6C0FFF8EA}" type="presParOf" srcId="{DAD8A42F-0726-44EB-94BC-7093E136D393}" destId="{C5C74412-67F8-46EA-B4E8-46AFE14FECC9}" srcOrd="0" destOrd="0" presId="urn:microsoft.com/office/officeart/2005/8/layout/hierarchy1"/>
    <dgm:cxn modelId="{C94B91B1-CE4A-40A4-ACD2-B9B2CC639DD6}" type="presParOf" srcId="{DAD8A42F-0726-44EB-94BC-7093E136D393}" destId="{F0C8461C-4516-4430-A44D-AD4A73C47CB1}" srcOrd="1" destOrd="0" presId="urn:microsoft.com/office/officeart/2005/8/layout/hierarchy1"/>
    <dgm:cxn modelId="{742B108A-3B48-4A68-82E6-E29811FE8B7C}" type="presParOf" srcId="{F0C8461C-4516-4430-A44D-AD4A73C47CB1}" destId="{E51F41F8-5EE3-4E16-B982-C944020CCF55}" srcOrd="0" destOrd="0" presId="urn:microsoft.com/office/officeart/2005/8/layout/hierarchy1"/>
    <dgm:cxn modelId="{680D78B6-C96C-4947-8A3D-90A480398761}" type="presParOf" srcId="{E51F41F8-5EE3-4E16-B982-C944020CCF55}" destId="{9EE9A8C5-66A7-415E-86E2-E784F695D181}" srcOrd="0" destOrd="0" presId="urn:microsoft.com/office/officeart/2005/8/layout/hierarchy1"/>
    <dgm:cxn modelId="{5650DC51-BAC4-405A-B4E4-EE3942C640A4}" type="presParOf" srcId="{E51F41F8-5EE3-4E16-B982-C944020CCF55}" destId="{B8A9AD3D-6B33-41FB-A327-E8F6BD1CBD85}" srcOrd="1" destOrd="0" presId="urn:microsoft.com/office/officeart/2005/8/layout/hierarchy1"/>
    <dgm:cxn modelId="{00512FAC-C3EB-4040-B9AC-42BFB07E586B}" type="presParOf" srcId="{F0C8461C-4516-4430-A44D-AD4A73C47CB1}" destId="{670ECE78-F226-4D47-B3D1-3372ED7E5279}" srcOrd="1" destOrd="0" presId="urn:microsoft.com/office/officeart/2005/8/layout/hierarchy1"/>
    <dgm:cxn modelId="{4806F91C-01ED-40A4-9A98-22BE6D8833E1}" type="presParOf" srcId="{DAD8A42F-0726-44EB-94BC-7093E136D393}" destId="{A9BAC318-2849-43AA-BEA3-343D42D9870C}" srcOrd="2" destOrd="0" presId="urn:microsoft.com/office/officeart/2005/8/layout/hierarchy1"/>
    <dgm:cxn modelId="{EE60F330-0F66-4FD0-BBE7-B86481ABB98E}" type="presParOf" srcId="{DAD8A42F-0726-44EB-94BC-7093E136D393}" destId="{8E5E9B59-0178-4CCB-841C-7647C411733C}" srcOrd="3" destOrd="0" presId="urn:microsoft.com/office/officeart/2005/8/layout/hierarchy1"/>
    <dgm:cxn modelId="{950C224F-8A99-4147-90CB-344A4B20348C}" type="presParOf" srcId="{8E5E9B59-0178-4CCB-841C-7647C411733C}" destId="{62C07082-AFBB-4BB1-8633-1DF60C9687E5}" srcOrd="0" destOrd="0" presId="urn:microsoft.com/office/officeart/2005/8/layout/hierarchy1"/>
    <dgm:cxn modelId="{527124F2-A9E2-460E-9D52-2B0DF8991635}" type="presParOf" srcId="{62C07082-AFBB-4BB1-8633-1DF60C9687E5}" destId="{F4EBCDF2-C357-40C9-97AE-8EF17C24C344}" srcOrd="0" destOrd="0" presId="urn:microsoft.com/office/officeart/2005/8/layout/hierarchy1"/>
    <dgm:cxn modelId="{E18ED761-B499-4CC6-A800-4791CCD19660}" type="presParOf" srcId="{62C07082-AFBB-4BB1-8633-1DF60C9687E5}" destId="{28BCC4B8-37F2-4E83-9196-D5B409E199D0}" srcOrd="1" destOrd="0" presId="urn:microsoft.com/office/officeart/2005/8/layout/hierarchy1"/>
    <dgm:cxn modelId="{410375D3-36D7-4060-AF73-D1137DADF52E}" type="presParOf" srcId="{8E5E9B59-0178-4CCB-841C-7647C411733C}" destId="{2B47C0E4-8015-4920-ADA9-C1EDBFC612CA}" srcOrd="1" destOrd="0" presId="urn:microsoft.com/office/officeart/2005/8/layout/hierarchy1"/>
    <dgm:cxn modelId="{A44D7F7C-39EC-4BAB-9E4C-EC5C58C907FB}" type="presParOf" srcId="{75F6F39F-53F9-4A46-8AAF-7D96910B6201}" destId="{BCEF6701-D7B5-4CF1-85B2-236EDB2F20CC}" srcOrd="4" destOrd="0" presId="urn:microsoft.com/office/officeart/2005/8/layout/hierarchy1"/>
    <dgm:cxn modelId="{9DD3C5EC-D7FB-42E9-9E04-4B60561D3048}" type="presParOf" srcId="{75F6F39F-53F9-4A46-8AAF-7D96910B6201}" destId="{2E8E9236-B18A-4F6F-9500-5700B921C18D}" srcOrd="5" destOrd="0" presId="urn:microsoft.com/office/officeart/2005/8/layout/hierarchy1"/>
    <dgm:cxn modelId="{FDD84437-2CA0-4FBB-A615-92D71B0BE1B6}" type="presParOf" srcId="{2E8E9236-B18A-4F6F-9500-5700B921C18D}" destId="{EF468216-FF00-4385-9664-DE4EFA59C97A}" srcOrd="0" destOrd="0" presId="urn:microsoft.com/office/officeart/2005/8/layout/hierarchy1"/>
    <dgm:cxn modelId="{0B888DBF-1124-4610-8A2B-44C159BDB983}" type="presParOf" srcId="{EF468216-FF00-4385-9664-DE4EFA59C97A}" destId="{490D6C98-B467-4E1E-AC06-A7597A1925BA}" srcOrd="0" destOrd="0" presId="urn:microsoft.com/office/officeart/2005/8/layout/hierarchy1"/>
    <dgm:cxn modelId="{88FF204A-1B0E-4E48-9227-EBD172430471}" type="presParOf" srcId="{EF468216-FF00-4385-9664-DE4EFA59C97A}" destId="{4D96D7FD-1ED5-4D0D-A32C-87E397E26DFE}" srcOrd="1" destOrd="0" presId="urn:microsoft.com/office/officeart/2005/8/layout/hierarchy1"/>
    <dgm:cxn modelId="{CD505B12-9A4C-4C8C-9FA0-A5EB111B0235}" type="presParOf" srcId="{2E8E9236-B18A-4F6F-9500-5700B921C18D}" destId="{3373591D-F55F-48EB-A7E3-F3AE38A4AC1C}" srcOrd="1" destOrd="0" presId="urn:microsoft.com/office/officeart/2005/8/layout/hierarchy1"/>
    <dgm:cxn modelId="{E6DBDE57-45C7-48D3-88E3-BB741AB31844}" type="presParOf" srcId="{75F6F39F-53F9-4A46-8AAF-7D96910B6201}" destId="{E8C28C15-1999-4ED2-8F23-E19C142D0497}" srcOrd="6" destOrd="0" presId="urn:microsoft.com/office/officeart/2005/8/layout/hierarchy1"/>
    <dgm:cxn modelId="{46D265F6-8170-49D1-8FD7-37C2D6971522}" type="presParOf" srcId="{75F6F39F-53F9-4A46-8AAF-7D96910B6201}" destId="{C9E5FA4C-D43D-4EF7-9B68-EF29115C1D87}" srcOrd="7" destOrd="0" presId="urn:microsoft.com/office/officeart/2005/8/layout/hierarchy1"/>
    <dgm:cxn modelId="{DE95D925-60E5-4D82-8AB3-C76D701CAC20}" type="presParOf" srcId="{C9E5FA4C-D43D-4EF7-9B68-EF29115C1D87}" destId="{5C358968-0FFE-411E-9058-B16A94C5B69E}" srcOrd="0" destOrd="0" presId="urn:microsoft.com/office/officeart/2005/8/layout/hierarchy1"/>
    <dgm:cxn modelId="{D8C434EE-9F97-44B6-A711-39ABBAB4DF2A}" type="presParOf" srcId="{5C358968-0FFE-411E-9058-B16A94C5B69E}" destId="{841A6762-A350-4340-A3C9-E221E7F5E135}" srcOrd="0" destOrd="0" presId="urn:microsoft.com/office/officeart/2005/8/layout/hierarchy1"/>
    <dgm:cxn modelId="{CD31AE0F-814E-4D54-A2B4-D3FD667D6579}" type="presParOf" srcId="{5C358968-0FFE-411E-9058-B16A94C5B69E}" destId="{37481E8A-3120-402F-87A6-3174F601084C}" srcOrd="1" destOrd="0" presId="urn:microsoft.com/office/officeart/2005/8/layout/hierarchy1"/>
    <dgm:cxn modelId="{324F41C0-3075-4492-9421-ACB2D3B61577}" type="presParOf" srcId="{C9E5FA4C-D43D-4EF7-9B68-EF29115C1D87}" destId="{4CABA489-8DAF-4767-A80F-42C25D63A1A6}" srcOrd="1" destOrd="0" presId="urn:microsoft.com/office/officeart/2005/8/layout/hierarchy1"/>
    <dgm:cxn modelId="{C30F4F0B-3503-4141-8D8E-B36A6AA3BD68}" type="presParOf" srcId="{4CABA489-8DAF-4767-A80F-42C25D63A1A6}" destId="{05A926CF-D291-4FC2-8ED0-305196CDE053}" srcOrd="0" destOrd="0" presId="urn:microsoft.com/office/officeart/2005/8/layout/hierarchy1"/>
    <dgm:cxn modelId="{C4F4ABBF-5FC6-4CD5-B1A1-9C08DF91FDFB}" type="presParOf" srcId="{4CABA489-8DAF-4767-A80F-42C25D63A1A6}" destId="{7018353B-A0D0-4991-A294-22DDF9B38AC4}" srcOrd="1" destOrd="0" presId="urn:microsoft.com/office/officeart/2005/8/layout/hierarchy1"/>
    <dgm:cxn modelId="{6DD8B7B1-1124-4704-97A5-D0E77C0E2310}" type="presParOf" srcId="{7018353B-A0D0-4991-A294-22DDF9B38AC4}" destId="{2E5FE442-685E-4ACC-8E2C-00C8CB037B02}" srcOrd="0" destOrd="0" presId="urn:microsoft.com/office/officeart/2005/8/layout/hierarchy1"/>
    <dgm:cxn modelId="{9671C254-1F7E-46C6-94B6-AF2E3CD0C26C}" type="presParOf" srcId="{2E5FE442-685E-4ACC-8E2C-00C8CB037B02}" destId="{2C6717A2-A875-4783-90CA-0E081A3E53C4}" srcOrd="0" destOrd="0" presId="urn:microsoft.com/office/officeart/2005/8/layout/hierarchy1"/>
    <dgm:cxn modelId="{5C54C385-D1AC-4227-9A77-340405E94C99}" type="presParOf" srcId="{2E5FE442-685E-4ACC-8E2C-00C8CB037B02}" destId="{17B06C22-C9BD-44CC-AC4C-04AEC837C76A}" srcOrd="1" destOrd="0" presId="urn:microsoft.com/office/officeart/2005/8/layout/hierarchy1"/>
    <dgm:cxn modelId="{98F01F8F-1F7F-4571-A18B-0DE6DBD148B4}" type="presParOf" srcId="{7018353B-A0D0-4991-A294-22DDF9B38AC4}" destId="{0E39F26E-3A41-45D8-AF90-FE5053EBB698}" srcOrd="1" destOrd="0" presId="urn:microsoft.com/office/officeart/2005/8/layout/hierarchy1"/>
    <dgm:cxn modelId="{D9AED5C1-C2B2-4021-8AF0-94B96FBD5FC5}" type="presParOf" srcId="{0E39F26E-3A41-45D8-AF90-FE5053EBB698}" destId="{B8FC82EE-1E03-4034-AB4B-112B4EE4F856}" srcOrd="0" destOrd="0" presId="urn:microsoft.com/office/officeart/2005/8/layout/hierarchy1"/>
    <dgm:cxn modelId="{FD53449B-1BCD-418F-9610-4C65ECE00B5C}" type="presParOf" srcId="{0E39F26E-3A41-45D8-AF90-FE5053EBB698}" destId="{4C17A817-5EFB-42FE-A9B0-774097C9B1AC}" srcOrd="1" destOrd="0" presId="urn:microsoft.com/office/officeart/2005/8/layout/hierarchy1"/>
    <dgm:cxn modelId="{F33693B1-FD7A-4C86-89F0-0A75DC0A29C6}" type="presParOf" srcId="{4C17A817-5EFB-42FE-A9B0-774097C9B1AC}" destId="{2395CAF6-9953-4B62-B6DE-941A512800C2}" srcOrd="0" destOrd="0" presId="urn:microsoft.com/office/officeart/2005/8/layout/hierarchy1"/>
    <dgm:cxn modelId="{91644315-864E-4B6F-9BA3-B34A1507876F}" type="presParOf" srcId="{2395CAF6-9953-4B62-B6DE-941A512800C2}" destId="{BE934786-FC52-41AA-9941-25DA6F90A385}" srcOrd="0" destOrd="0" presId="urn:microsoft.com/office/officeart/2005/8/layout/hierarchy1"/>
    <dgm:cxn modelId="{69F3B824-239D-404B-BC05-160AA6F24D42}" type="presParOf" srcId="{2395CAF6-9953-4B62-B6DE-941A512800C2}" destId="{C00AD166-DEBC-4DB4-834E-387EF73047D5}" srcOrd="1" destOrd="0" presId="urn:microsoft.com/office/officeart/2005/8/layout/hierarchy1"/>
    <dgm:cxn modelId="{3AA71948-EBBC-42F3-AD54-A24BCEBEF580}" type="presParOf" srcId="{4C17A817-5EFB-42FE-A9B0-774097C9B1AC}" destId="{0554D61D-6C9B-4887-9564-AB7DF0ACA551}" srcOrd="1" destOrd="0" presId="urn:microsoft.com/office/officeart/2005/8/layout/hierarchy1"/>
    <dgm:cxn modelId="{1F0B5896-7739-4C86-A55C-D9496B58A668}" type="presParOf" srcId="{75F6F39F-53F9-4A46-8AAF-7D96910B6201}" destId="{0DE4F89F-E307-46CA-AC1C-FC50C415B391}" srcOrd="8" destOrd="0" presId="urn:microsoft.com/office/officeart/2005/8/layout/hierarchy1"/>
    <dgm:cxn modelId="{D0C0E4EC-E785-468C-B5E2-83E9B5FA8DB1}" type="presParOf" srcId="{75F6F39F-53F9-4A46-8AAF-7D96910B6201}" destId="{62F8B03E-C626-4A72-93DC-3FE7977CB440}" srcOrd="9" destOrd="0" presId="urn:microsoft.com/office/officeart/2005/8/layout/hierarchy1"/>
    <dgm:cxn modelId="{E13679E0-814F-4B34-BB02-33FC91B7AC44}" type="presParOf" srcId="{62F8B03E-C626-4A72-93DC-3FE7977CB440}" destId="{4CEEDC2A-9C0C-4F71-A878-C7BA702D2DC3}" srcOrd="0" destOrd="0" presId="urn:microsoft.com/office/officeart/2005/8/layout/hierarchy1"/>
    <dgm:cxn modelId="{8CBC1D16-505B-4B33-9181-480CC5165A2E}" type="presParOf" srcId="{4CEEDC2A-9C0C-4F71-A878-C7BA702D2DC3}" destId="{6F8B65DA-0E1F-40D0-8C51-F5447D8766D0}" srcOrd="0" destOrd="0" presId="urn:microsoft.com/office/officeart/2005/8/layout/hierarchy1"/>
    <dgm:cxn modelId="{366F7B45-1407-4481-A8B1-70AFB9C293D3}" type="presParOf" srcId="{4CEEDC2A-9C0C-4F71-A878-C7BA702D2DC3}" destId="{BB68D03A-E2C8-4F69-80D4-6245AF1744D4}" srcOrd="1" destOrd="0" presId="urn:microsoft.com/office/officeart/2005/8/layout/hierarchy1"/>
    <dgm:cxn modelId="{4885B37B-DEBC-42F0-A77C-9C607F880405}" type="presParOf" srcId="{62F8B03E-C626-4A72-93DC-3FE7977CB440}" destId="{9B88B2DD-919F-4897-AA66-7B195988726E}" srcOrd="1" destOrd="0" presId="urn:microsoft.com/office/officeart/2005/8/layout/hierarchy1"/>
    <dgm:cxn modelId="{12396707-7DAD-4A5A-8EDB-4E517C5AF213}" type="presParOf" srcId="{75F6F39F-53F9-4A46-8AAF-7D96910B6201}" destId="{BFE66CAC-9169-4E0C-A2BF-76D53CACADC5}" srcOrd="10" destOrd="0" presId="urn:microsoft.com/office/officeart/2005/8/layout/hierarchy1"/>
    <dgm:cxn modelId="{D427E4CF-06EA-43CC-BB23-DF3E875A2941}" type="presParOf" srcId="{75F6F39F-53F9-4A46-8AAF-7D96910B6201}" destId="{5DB49505-6BCA-4898-ACF4-7EFF2BB126D4}" srcOrd="11" destOrd="0" presId="urn:microsoft.com/office/officeart/2005/8/layout/hierarchy1"/>
    <dgm:cxn modelId="{8E182E6D-EC95-4786-AFFB-6D379E8B0724}" type="presParOf" srcId="{5DB49505-6BCA-4898-ACF4-7EFF2BB126D4}" destId="{C784D1AE-7A25-4FB1-8CFD-AB7048DE4D72}" srcOrd="0" destOrd="0" presId="urn:microsoft.com/office/officeart/2005/8/layout/hierarchy1"/>
    <dgm:cxn modelId="{BBF4E3F2-0FDC-4BD5-856C-8B4325B66F0E}" type="presParOf" srcId="{C784D1AE-7A25-4FB1-8CFD-AB7048DE4D72}" destId="{CB50FC2B-179D-4E56-9154-7272667D3634}" srcOrd="0" destOrd="0" presId="urn:microsoft.com/office/officeart/2005/8/layout/hierarchy1"/>
    <dgm:cxn modelId="{7972101B-0C98-4234-A7AC-41332C244F0B}" type="presParOf" srcId="{C784D1AE-7A25-4FB1-8CFD-AB7048DE4D72}" destId="{B8FD199A-C626-4F87-A6C7-0F40DB45597C}" srcOrd="1" destOrd="0" presId="urn:microsoft.com/office/officeart/2005/8/layout/hierarchy1"/>
    <dgm:cxn modelId="{2D904094-FC26-4223-B1E8-F813D1C330F3}" type="presParOf" srcId="{5DB49505-6BCA-4898-ACF4-7EFF2BB126D4}" destId="{89AA8B21-FF8D-44A3-9FC6-EF530AE300CA}" srcOrd="1" destOrd="0" presId="urn:microsoft.com/office/officeart/2005/8/layout/hierarchy1"/>
    <dgm:cxn modelId="{BC751F1F-8008-4D70-9D36-22B76ABCD14A}" type="presParOf" srcId="{89AA8B21-FF8D-44A3-9FC6-EF530AE300CA}" destId="{AF4CCD60-B86A-4D40-8559-C6A26E17070F}" srcOrd="0" destOrd="0" presId="urn:microsoft.com/office/officeart/2005/8/layout/hierarchy1"/>
    <dgm:cxn modelId="{4D0BCF16-0D79-401B-AAAF-FC9CC5E59513}" type="presParOf" srcId="{89AA8B21-FF8D-44A3-9FC6-EF530AE300CA}" destId="{3D94AA35-7FD8-4963-8441-4CC5EC133E44}" srcOrd="1" destOrd="0" presId="urn:microsoft.com/office/officeart/2005/8/layout/hierarchy1"/>
    <dgm:cxn modelId="{4B776EFA-5C29-4C13-BB66-1E82EA84FD7D}" type="presParOf" srcId="{3D94AA35-7FD8-4963-8441-4CC5EC133E44}" destId="{AB20A374-D39E-462D-8994-5772FD931F21}" srcOrd="0" destOrd="0" presId="urn:microsoft.com/office/officeart/2005/8/layout/hierarchy1"/>
    <dgm:cxn modelId="{D16E89AA-3436-4EEC-BFCB-7751B1938B46}" type="presParOf" srcId="{AB20A374-D39E-462D-8994-5772FD931F21}" destId="{09DD7674-7A5D-44BB-8453-32683885399C}" srcOrd="0" destOrd="0" presId="urn:microsoft.com/office/officeart/2005/8/layout/hierarchy1"/>
    <dgm:cxn modelId="{6739589F-19BD-4CD8-BD6D-F80A529DAB5F}" type="presParOf" srcId="{AB20A374-D39E-462D-8994-5772FD931F21}" destId="{88AA49AB-EC42-4C8A-9956-0CF93B3B3B6E}" srcOrd="1" destOrd="0" presId="urn:microsoft.com/office/officeart/2005/8/layout/hierarchy1"/>
    <dgm:cxn modelId="{BFCC069B-15AE-4B16-835F-DE790AC0DACF}" type="presParOf" srcId="{3D94AA35-7FD8-4963-8441-4CC5EC133E44}" destId="{F6E2ECEA-9285-414C-B934-EDF47DE45421}" srcOrd="1" destOrd="0" presId="urn:microsoft.com/office/officeart/2005/8/layout/hierarchy1"/>
    <dgm:cxn modelId="{FFE0431C-6188-45E0-8B5D-B978B69673EC}" type="presParOf" srcId="{89AA8B21-FF8D-44A3-9FC6-EF530AE300CA}" destId="{C638DE43-A510-4FD1-81D0-A3E378C7D8B9}" srcOrd="2" destOrd="0" presId="urn:microsoft.com/office/officeart/2005/8/layout/hierarchy1"/>
    <dgm:cxn modelId="{5D6A18F0-CDD7-44DE-A7ED-E99A81A47E08}" type="presParOf" srcId="{89AA8B21-FF8D-44A3-9FC6-EF530AE300CA}" destId="{E19143DE-FC21-42D3-BF7A-24090D9E9B6C}" srcOrd="3" destOrd="0" presId="urn:microsoft.com/office/officeart/2005/8/layout/hierarchy1"/>
    <dgm:cxn modelId="{AA119C06-99CB-43CE-A3C4-72A51B2701D4}" type="presParOf" srcId="{E19143DE-FC21-42D3-BF7A-24090D9E9B6C}" destId="{0EFFDD57-5F9D-42A3-B451-B9D961D21FB7}" srcOrd="0" destOrd="0" presId="urn:microsoft.com/office/officeart/2005/8/layout/hierarchy1"/>
    <dgm:cxn modelId="{D679AA98-1C97-4C33-B275-FF1853D87F94}" type="presParOf" srcId="{0EFFDD57-5F9D-42A3-B451-B9D961D21FB7}" destId="{74E55F2F-AB6A-4104-84A9-8925DF098269}" srcOrd="0" destOrd="0" presId="urn:microsoft.com/office/officeart/2005/8/layout/hierarchy1"/>
    <dgm:cxn modelId="{0CBFD283-1D50-4998-9D16-352B546455C4}" type="presParOf" srcId="{0EFFDD57-5F9D-42A3-B451-B9D961D21FB7}" destId="{A16AD75D-0A98-432D-865C-1F4FC7D996F7}" srcOrd="1" destOrd="0" presId="urn:microsoft.com/office/officeart/2005/8/layout/hierarchy1"/>
    <dgm:cxn modelId="{7DE77666-69D3-42F6-B753-363991716FF6}" type="presParOf" srcId="{E19143DE-FC21-42D3-BF7A-24090D9E9B6C}" destId="{AC40E1FE-F7BB-4C75-A314-73E5027FF1C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3E18CE-26F8-45C0-822C-B4C2904E65A9}" type="doc">
      <dgm:prSet loTypeId="urn:microsoft.com/office/officeart/2005/8/layout/orgChart1" loCatId="hierarchy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BF6705A-B338-43A1-8923-7DA80AC20054}">
      <dgm:prSet phldrT="[Text]"/>
      <dgm:spPr/>
      <dgm:t>
        <a:bodyPr/>
        <a:lstStyle/>
        <a:p>
          <a:r>
            <a:rPr lang="en-GB" dirty="0"/>
            <a:t>Project risk</a:t>
          </a:r>
        </a:p>
      </dgm:t>
    </dgm:pt>
    <dgm:pt modelId="{6BE6BA23-2703-40E3-94EA-C07FE4CD4CCF}" type="parTrans" cxnId="{2C380F1E-6A7F-4C9B-A4F2-809C6B67361B}">
      <dgm:prSet/>
      <dgm:spPr/>
      <dgm:t>
        <a:bodyPr/>
        <a:lstStyle/>
        <a:p>
          <a:endParaRPr lang="en-GB"/>
        </a:p>
      </dgm:t>
    </dgm:pt>
    <dgm:pt modelId="{6CA6694E-058A-445C-B132-FA4E0E3DCEE7}" type="sibTrans" cxnId="{2C380F1E-6A7F-4C9B-A4F2-809C6B67361B}">
      <dgm:prSet/>
      <dgm:spPr/>
      <dgm:t>
        <a:bodyPr/>
        <a:lstStyle/>
        <a:p>
          <a:endParaRPr lang="en-GB"/>
        </a:p>
      </dgm:t>
    </dgm:pt>
    <dgm:pt modelId="{D2C419CE-5C71-4E64-AF1D-28E37FB4F959}">
      <dgm:prSet phldrT="[Text]"/>
      <dgm:spPr/>
      <dgm:t>
        <a:bodyPr/>
        <a:lstStyle/>
        <a:p>
          <a:r>
            <a:rPr lang="en-GB" dirty="0"/>
            <a:t>Technical risk</a:t>
          </a:r>
        </a:p>
      </dgm:t>
    </dgm:pt>
    <dgm:pt modelId="{344323FC-0868-4434-82EC-12098BC3CE22}" type="parTrans" cxnId="{597DDA3B-01FC-410E-B9AA-2C50AE3DD63C}">
      <dgm:prSet/>
      <dgm:spPr/>
      <dgm:t>
        <a:bodyPr/>
        <a:lstStyle/>
        <a:p>
          <a:endParaRPr lang="en-GB"/>
        </a:p>
      </dgm:t>
    </dgm:pt>
    <dgm:pt modelId="{638F1E1F-21E0-4028-BAF6-BACCFCC8A11E}" type="sibTrans" cxnId="{597DDA3B-01FC-410E-B9AA-2C50AE3DD63C}">
      <dgm:prSet/>
      <dgm:spPr/>
      <dgm:t>
        <a:bodyPr/>
        <a:lstStyle/>
        <a:p>
          <a:endParaRPr lang="en-GB"/>
        </a:p>
      </dgm:t>
    </dgm:pt>
    <dgm:pt modelId="{2EC507EA-00F5-4B86-A91C-FE78A6E5BEE8}">
      <dgm:prSet phldrT="[Text]"/>
      <dgm:spPr/>
      <dgm:t>
        <a:bodyPr/>
        <a:lstStyle/>
        <a:p>
          <a:r>
            <a:rPr lang="en-GB" dirty="0"/>
            <a:t>External risk</a:t>
          </a:r>
        </a:p>
      </dgm:t>
    </dgm:pt>
    <dgm:pt modelId="{4A5A0D12-5E75-4833-92EC-248E43DDC0E7}" type="parTrans" cxnId="{8BBCE4F4-6F70-463E-BC8E-BA76A9EA2030}">
      <dgm:prSet/>
      <dgm:spPr/>
      <dgm:t>
        <a:bodyPr/>
        <a:lstStyle/>
        <a:p>
          <a:endParaRPr lang="en-GB"/>
        </a:p>
      </dgm:t>
    </dgm:pt>
    <dgm:pt modelId="{9FA4F8E8-77F4-42DF-AA9A-A227B59CE6CF}" type="sibTrans" cxnId="{8BBCE4F4-6F70-463E-BC8E-BA76A9EA2030}">
      <dgm:prSet/>
      <dgm:spPr/>
      <dgm:t>
        <a:bodyPr/>
        <a:lstStyle/>
        <a:p>
          <a:endParaRPr lang="en-GB"/>
        </a:p>
      </dgm:t>
    </dgm:pt>
    <dgm:pt modelId="{4F3CBCF7-EB5B-45D5-BCE1-51DA685B1559}">
      <dgm:prSet phldrT="[Text]"/>
      <dgm:spPr/>
      <dgm:t>
        <a:bodyPr/>
        <a:lstStyle/>
        <a:p>
          <a:r>
            <a:rPr lang="en-GB" dirty="0"/>
            <a:t>Requirement </a:t>
          </a:r>
        </a:p>
      </dgm:t>
    </dgm:pt>
    <dgm:pt modelId="{909DAB4E-9333-453A-A504-51CA64806236}" type="parTrans" cxnId="{D9AC22F7-1CBC-40EB-8E13-67ACE223F8FE}">
      <dgm:prSet/>
      <dgm:spPr/>
      <dgm:t>
        <a:bodyPr/>
        <a:lstStyle/>
        <a:p>
          <a:endParaRPr lang="en-GB"/>
        </a:p>
      </dgm:t>
    </dgm:pt>
    <dgm:pt modelId="{69BF0F8C-8F9D-4F2D-9354-E237CB534C58}" type="sibTrans" cxnId="{D9AC22F7-1CBC-40EB-8E13-67ACE223F8FE}">
      <dgm:prSet/>
      <dgm:spPr/>
      <dgm:t>
        <a:bodyPr/>
        <a:lstStyle/>
        <a:p>
          <a:endParaRPr lang="en-GB"/>
        </a:p>
      </dgm:t>
    </dgm:pt>
    <dgm:pt modelId="{F9FF00C8-9E3A-45ED-BF52-82AADBD4AD3B}">
      <dgm:prSet phldrT="[Text]"/>
      <dgm:spPr/>
      <dgm:t>
        <a:bodyPr/>
        <a:lstStyle/>
        <a:p>
          <a:r>
            <a:rPr lang="en-GB" dirty="0"/>
            <a:t>Performance </a:t>
          </a:r>
        </a:p>
      </dgm:t>
    </dgm:pt>
    <dgm:pt modelId="{F1E1DE77-333E-4C5A-9B37-7DE79FF73C37}" type="parTrans" cxnId="{72CB12A4-AE1C-4E6F-A68A-558048553448}">
      <dgm:prSet/>
      <dgm:spPr/>
      <dgm:t>
        <a:bodyPr/>
        <a:lstStyle/>
        <a:p>
          <a:endParaRPr lang="en-GB"/>
        </a:p>
      </dgm:t>
    </dgm:pt>
    <dgm:pt modelId="{6F9AB4B1-E1AC-4352-9518-8DBA65DD4F5D}" type="sibTrans" cxnId="{72CB12A4-AE1C-4E6F-A68A-558048553448}">
      <dgm:prSet/>
      <dgm:spPr/>
      <dgm:t>
        <a:bodyPr/>
        <a:lstStyle/>
        <a:p>
          <a:endParaRPr lang="en-GB"/>
        </a:p>
      </dgm:t>
    </dgm:pt>
    <dgm:pt modelId="{BC5CF11D-98FD-4C83-B575-039881106272}">
      <dgm:prSet phldrT="[Text]"/>
      <dgm:spPr/>
      <dgm:t>
        <a:bodyPr/>
        <a:lstStyle/>
        <a:p>
          <a:r>
            <a:rPr lang="en-GB"/>
            <a:t>Systems </a:t>
          </a:r>
          <a:endParaRPr lang="en-GB" dirty="0"/>
        </a:p>
      </dgm:t>
    </dgm:pt>
    <dgm:pt modelId="{1D883CEC-60F8-4A96-8788-CD760D81F4AB}" type="parTrans" cxnId="{117AED5F-A486-4EB3-9576-74E9D3043842}">
      <dgm:prSet/>
      <dgm:spPr/>
      <dgm:t>
        <a:bodyPr/>
        <a:lstStyle/>
        <a:p>
          <a:endParaRPr lang="en-GB"/>
        </a:p>
      </dgm:t>
    </dgm:pt>
    <dgm:pt modelId="{3EF9CE3F-034B-4EB6-A14E-0DAB09C04FE0}" type="sibTrans" cxnId="{117AED5F-A486-4EB3-9576-74E9D3043842}">
      <dgm:prSet/>
      <dgm:spPr/>
      <dgm:t>
        <a:bodyPr/>
        <a:lstStyle/>
        <a:p>
          <a:endParaRPr lang="en-GB"/>
        </a:p>
      </dgm:t>
    </dgm:pt>
    <dgm:pt modelId="{70F63A98-887C-4086-B74B-7E517A9D301C}">
      <dgm:prSet phldrT="[Text]"/>
      <dgm:spPr/>
      <dgm:t>
        <a:bodyPr/>
        <a:lstStyle/>
        <a:p>
          <a:r>
            <a:rPr lang="en-GB" dirty="0"/>
            <a:t>Customer </a:t>
          </a:r>
        </a:p>
      </dgm:t>
    </dgm:pt>
    <dgm:pt modelId="{3831AF29-60A7-4D38-B7A2-35098654752F}" type="parTrans" cxnId="{9404CD40-C599-444F-BDCE-08FBA49B4E04}">
      <dgm:prSet/>
      <dgm:spPr/>
      <dgm:t>
        <a:bodyPr/>
        <a:lstStyle/>
        <a:p>
          <a:endParaRPr lang="en-GB"/>
        </a:p>
      </dgm:t>
    </dgm:pt>
    <dgm:pt modelId="{C899BBA3-08BD-4937-8FC6-34D6A2081583}" type="sibTrans" cxnId="{9404CD40-C599-444F-BDCE-08FBA49B4E04}">
      <dgm:prSet/>
      <dgm:spPr/>
      <dgm:t>
        <a:bodyPr/>
        <a:lstStyle/>
        <a:p>
          <a:endParaRPr lang="en-GB"/>
        </a:p>
      </dgm:t>
    </dgm:pt>
    <dgm:pt modelId="{5E2B6A5D-9364-429D-A5E5-C47B558E7E75}">
      <dgm:prSet phldrT="[Text]"/>
      <dgm:spPr/>
      <dgm:t>
        <a:bodyPr/>
        <a:lstStyle/>
        <a:p>
          <a:r>
            <a:rPr lang="en-GB" dirty="0"/>
            <a:t>Stakeholders </a:t>
          </a:r>
        </a:p>
      </dgm:t>
    </dgm:pt>
    <dgm:pt modelId="{42EF3B1A-9F70-40C8-9AEF-329268C7C102}" type="parTrans" cxnId="{B900D1C0-92B9-4B80-AC1A-B1647A6A41E6}">
      <dgm:prSet/>
      <dgm:spPr/>
      <dgm:t>
        <a:bodyPr/>
        <a:lstStyle/>
        <a:p>
          <a:endParaRPr lang="en-GB"/>
        </a:p>
      </dgm:t>
    </dgm:pt>
    <dgm:pt modelId="{14D65378-EAC7-4D31-9286-4FCCB38DCAA4}" type="sibTrans" cxnId="{B900D1C0-92B9-4B80-AC1A-B1647A6A41E6}">
      <dgm:prSet/>
      <dgm:spPr/>
      <dgm:t>
        <a:bodyPr/>
        <a:lstStyle/>
        <a:p>
          <a:endParaRPr lang="en-GB"/>
        </a:p>
      </dgm:t>
    </dgm:pt>
    <dgm:pt modelId="{AD69BAF0-6A24-4450-9D48-F545B9953321}">
      <dgm:prSet phldrT="[Text]"/>
      <dgm:spPr/>
      <dgm:t>
        <a:bodyPr/>
        <a:lstStyle/>
        <a:p>
          <a:r>
            <a:rPr lang="en-GB" dirty="0"/>
            <a:t>Environment </a:t>
          </a:r>
        </a:p>
      </dgm:t>
    </dgm:pt>
    <dgm:pt modelId="{C59B6765-BB6B-441E-9A1D-763B57DF06BA}" type="parTrans" cxnId="{677C51B5-15B9-4237-9842-43597A939A52}">
      <dgm:prSet/>
      <dgm:spPr/>
      <dgm:t>
        <a:bodyPr/>
        <a:lstStyle/>
        <a:p>
          <a:endParaRPr lang="en-GB"/>
        </a:p>
      </dgm:t>
    </dgm:pt>
    <dgm:pt modelId="{82F5BDCF-DA44-4089-9397-03919CDF8EF8}" type="sibTrans" cxnId="{677C51B5-15B9-4237-9842-43597A939A52}">
      <dgm:prSet/>
      <dgm:spPr/>
      <dgm:t>
        <a:bodyPr/>
        <a:lstStyle/>
        <a:p>
          <a:endParaRPr lang="en-GB"/>
        </a:p>
      </dgm:t>
    </dgm:pt>
    <dgm:pt modelId="{B3473D51-8F2A-4D6C-8A1B-6A05F3620C6C}">
      <dgm:prSet phldrT="[Text]"/>
      <dgm:spPr/>
      <dgm:t>
        <a:bodyPr/>
        <a:lstStyle/>
        <a:p>
          <a:r>
            <a:rPr lang="en-GB" dirty="0"/>
            <a:t>Cultural </a:t>
          </a:r>
        </a:p>
      </dgm:t>
    </dgm:pt>
    <dgm:pt modelId="{713D7AE0-D766-4C9E-9C3A-ED2B03649580}" type="parTrans" cxnId="{E52696D1-FAB7-487E-8169-31B978A1C1DF}">
      <dgm:prSet/>
      <dgm:spPr/>
      <dgm:t>
        <a:bodyPr/>
        <a:lstStyle/>
        <a:p>
          <a:endParaRPr lang="en-GB"/>
        </a:p>
      </dgm:t>
    </dgm:pt>
    <dgm:pt modelId="{C5226BE1-6EE8-44D5-BC94-14569E2D70E4}" type="sibTrans" cxnId="{E52696D1-FAB7-487E-8169-31B978A1C1DF}">
      <dgm:prSet/>
      <dgm:spPr/>
      <dgm:t>
        <a:bodyPr/>
        <a:lstStyle/>
        <a:p>
          <a:endParaRPr lang="en-GB"/>
        </a:p>
      </dgm:t>
    </dgm:pt>
    <dgm:pt modelId="{C4B47488-2BD3-44F6-903A-91EC81E53D7C}">
      <dgm:prSet phldrT="[Text]"/>
      <dgm:spPr/>
      <dgm:t>
        <a:bodyPr/>
        <a:lstStyle/>
        <a:p>
          <a:r>
            <a:rPr lang="en-GB" dirty="0"/>
            <a:t>Economic </a:t>
          </a:r>
        </a:p>
      </dgm:t>
    </dgm:pt>
    <dgm:pt modelId="{1E0FB539-846E-4345-BEAC-7AF501020CB8}" type="parTrans" cxnId="{9C8721DA-13E5-4063-8B0B-A9CFA7B0C1D5}">
      <dgm:prSet/>
      <dgm:spPr/>
      <dgm:t>
        <a:bodyPr/>
        <a:lstStyle/>
        <a:p>
          <a:endParaRPr lang="en-GB"/>
        </a:p>
      </dgm:t>
    </dgm:pt>
    <dgm:pt modelId="{D23A14DB-91CF-4CD0-B444-4E71951A85D8}" type="sibTrans" cxnId="{9C8721DA-13E5-4063-8B0B-A9CFA7B0C1D5}">
      <dgm:prSet/>
      <dgm:spPr/>
      <dgm:t>
        <a:bodyPr/>
        <a:lstStyle/>
        <a:p>
          <a:endParaRPr lang="en-GB"/>
        </a:p>
      </dgm:t>
    </dgm:pt>
    <dgm:pt modelId="{F58C6F52-B98F-40FA-95E9-4B907C129DAE}">
      <dgm:prSet phldrT="[Text]"/>
      <dgm:spPr/>
      <dgm:t>
        <a:bodyPr/>
        <a:lstStyle/>
        <a:p>
          <a:r>
            <a:rPr lang="en-GB" dirty="0"/>
            <a:t>Management risk</a:t>
          </a:r>
        </a:p>
      </dgm:t>
    </dgm:pt>
    <dgm:pt modelId="{5AC44FA1-94EA-4010-9891-77E780A8C346}" type="parTrans" cxnId="{74C61DB0-46D1-4AD5-B3DD-0952C8DACEBF}">
      <dgm:prSet/>
      <dgm:spPr/>
      <dgm:t>
        <a:bodyPr/>
        <a:lstStyle/>
        <a:p>
          <a:endParaRPr lang="en-GB"/>
        </a:p>
      </dgm:t>
    </dgm:pt>
    <dgm:pt modelId="{3C073A39-4B77-4AFB-8E80-29AB99BF7947}" type="sibTrans" cxnId="{74C61DB0-46D1-4AD5-B3DD-0952C8DACEBF}">
      <dgm:prSet/>
      <dgm:spPr/>
      <dgm:t>
        <a:bodyPr/>
        <a:lstStyle/>
        <a:p>
          <a:endParaRPr lang="en-GB"/>
        </a:p>
      </dgm:t>
    </dgm:pt>
    <dgm:pt modelId="{51126D7F-8EA6-4D2E-9DBB-8DD285BFCA52}">
      <dgm:prSet phldrT="[Text]"/>
      <dgm:spPr/>
      <dgm:t>
        <a:bodyPr/>
        <a:lstStyle/>
        <a:p>
          <a:r>
            <a:rPr lang="en-GB" dirty="0"/>
            <a:t>Internal risk</a:t>
          </a:r>
        </a:p>
      </dgm:t>
    </dgm:pt>
    <dgm:pt modelId="{2619EB04-81DD-491B-B7AA-7E172C568E41}" type="sibTrans" cxnId="{9D78702B-47DD-4EA0-80CE-B0621EDEDDAA}">
      <dgm:prSet/>
      <dgm:spPr/>
      <dgm:t>
        <a:bodyPr/>
        <a:lstStyle/>
        <a:p>
          <a:endParaRPr lang="en-GB"/>
        </a:p>
      </dgm:t>
    </dgm:pt>
    <dgm:pt modelId="{6BB57323-5317-402D-807F-515EDE44B538}" type="parTrans" cxnId="{9D78702B-47DD-4EA0-80CE-B0621EDEDDAA}">
      <dgm:prSet/>
      <dgm:spPr/>
      <dgm:t>
        <a:bodyPr/>
        <a:lstStyle/>
        <a:p>
          <a:endParaRPr lang="en-GB"/>
        </a:p>
      </dgm:t>
    </dgm:pt>
    <dgm:pt modelId="{B92B8311-7C05-4B3B-A8AE-1B6F3C2054E1}">
      <dgm:prSet phldrT="[Text]"/>
      <dgm:spPr/>
      <dgm:t>
        <a:bodyPr/>
        <a:lstStyle/>
        <a:p>
          <a:r>
            <a:rPr lang="en-GB" dirty="0"/>
            <a:t>Qualified personnel</a:t>
          </a:r>
        </a:p>
      </dgm:t>
    </dgm:pt>
    <dgm:pt modelId="{614D6DA8-B18F-4D55-898F-27ABABC01455}" type="parTrans" cxnId="{4287FBD2-E60D-481C-8A75-FF5A04B4B9DC}">
      <dgm:prSet/>
      <dgm:spPr/>
      <dgm:t>
        <a:bodyPr/>
        <a:lstStyle/>
        <a:p>
          <a:endParaRPr lang="en-GB"/>
        </a:p>
      </dgm:t>
    </dgm:pt>
    <dgm:pt modelId="{64F268D6-A8E8-482C-A834-D1C82AE65665}" type="sibTrans" cxnId="{4287FBD2-E60D-481C-8A75-FF5A04B4B9DC}">
      <dgm:prSet/>
      <dgm:spPr/>
      <dgm:t>
        <a:bodyPr/>
        <a:lstStyle/>
        <a:p>
          <a:endParaRPr lang="en-GB"/>
        </a:p>
      </dgm:t>
    </dgm:pt>
    <dgm:pt modelId="{33274906-966A-42F5-9E97-807EFCCA781F}">
      <dgm:prSet phldrT="[Text]"/>
      <dgm:spPr/>
      <dgm:t>
        <a:bodyPr/>
        <a:lstStyle/>
        <a:p>
          <a:r>
            <a:rPr lang="en-GB" dirty="0"/>
            <a:t>Financial</a:t>
          </a:r>
        </a:p>
      </dgm:t>
    </dgm:pt>
    <dgm:pt modelId="{B06EC358-162A-42EF-BAE6-65CC77D7AC6F}" type="parTrans" cxnId="{F2F69E49-974C-46CF-A776-C1418832FB67}">
      <dgm:prSet/>
      <dgm:spPr/>
      <dgm:t>
        <a:bodyPr/>
        <a:lstStyle/>
        <a:p>
          <a:endParaRPr lang="en-GB"/>
        </a:p>
      </dgm:t>
    </dgm:pt>
    <dgm:pt modelId="{76DB1183-0984-4289-A1F9-9BF3DE8153DD}" type="sibTrans" cxnId="{F2F69E49-974C-46CF-A776-C1418832FB67}">
      <dgm:prSet/>
      <dgm:spPr/>
      <dgm:t>
        <a:bodyPr/>
        <a:lstStyle/>
        <a:p>
          <a:endParaRPr lang="en-GB"/>
        </a:p>
      </dgm:t>
    </dgm:pt>
    <dgm:pt modelId="{E24162AA-808C-4F28-BB6D-2F6A93099B6B}">
      <dgm:prSet phldrT="[Text]"/>
      <dgm:spPr/>
      <dgm:t>
        <a:bodyPr/>
        <a:lstStyle/>
        <a:p>
          <a:r>
            <a:rPr lang="en-GB" dirty="0"/>
            <a:t>Contracts </a:t>
          </a:r>
        </a:p>
      </dgm:t>
    </dgm:pt>
    <dgm:pt modelId="{CF3F4AAD-28B3-485C-8A56-993E6EE33B98}" type="parTrans" cxnId="{262B8319-1B1C-41A7-B0F5-E7C5EE94E2A5}">
      <dgm:prSet/>
      <dgm:spPr/>
      <dgm:t>
        <a:bodyPr/>
        <a:lstStyle/>
        <a:p>
          <a:endParaRPr lang="en-GB"/>
        </a:p>
      </dgm:t>
    </dgm:pt>
    <dgm:pt modelId="{64128AF6-8DB3-4FB9-AAD5-B25306B42484}" type="sibTrans" cxnId="{262B8319-1B1C-41A7-B0F5-E7C5EE94E2A5}">
      <dgm:prSet/>
      <dgm:spPr/>
      <dgm:t>
        <a:bodyPr/>
        <a:lstStyle/>
        <a:p>
          <a:endParaRPr lang="en-GB"/>
        </a:p>
      </dgm:t>
    </dgm:pt>
    <dgm:pt modelId="{7A3B0248-49DB-47D1-9D69-92F021455A8C}" type="pres">
      <dgm:prSet presAssocID="{6C3E18CE-26F8-45C0-822C-B4C2904E65A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961BD14-5DFA-4B9F-AD0C-61EE53982657}" type="pres">
      <dgm:prSet presAssocID="{9BF6705A-B338-43A1-8923-7DA80AC20054}" presName="hierRoot1" presStyleCnt="0">
        <dgm:presLayoutVars>
          <dgm:hierBranch val="init"/>
        </dgm:presLayoutVars>
      </dgm:prSet>
      <dgm:spPr/>
    </dgm:pt>
    <dgm:pt modelId="{F2F00BE5-4C7A-46BE-94E5-7F817AA6A440}" type="pres">
      <dgm:prSet presAssocID="{9BF6705A-B338-43A1-8923-7DA80AC20054}" presName="rootComposite1" presStyleCnt="0"/>
      <dgm:spPr/>
    </dgm:pt>
    <dgm:pt modelId="{4E318BF7-5A38-413E-B8E5-F878DB661190}" type="pres">
      <dgm:prSet presAssocID="{9BF6705A-B338-43A1-8923-7DA80AC20054}" presName="rootText1" presStyleLbl="node0" presStyleIdx="0" presStyleCnt="1">
        <dgm:presLayoutVars>
          <dgm:chPref val="3"/>
        </dgm:presLayoutVars>
      </dgm:prSet>
      <dgm:spPr/>
    </dgm:pt>
    <dgm:pt modelId="{43460077-0C73-44A5-B697-78BE993160AD}" type="pres">
      <dgm:prSet presAssocID="{9BF6705A-B338-43A1-8923-7DA80AC20054}" presName="rootConnector1" presStyleLbl="node1" presStyleIdx="0" presStyleCnt="0"/>
      <dgm:spPr/>
    </dgm:pt>
    <dgm:pt modelId="{BC8B49D2-1946-4C8A-A326-6E693E6CDE9F}" type="pres">
      <dgm:prSet presAssocID="{9BF6705A-B338-43A1-8923-7DA80AC20054}" presName="hierChild2" presStyleCnt="0"/>
      <dgm:spPr/>
    </dgm:pt>
    <dgm:pt modelId="{E2BEEBCB-1F36-4B45-B4F8-6AFC5C2AA5F9}" type="pres">
      <dgm:prSet presAssocID="{344323FC-0868-4434-82EC-12098BC3CE22}" presName="Name37" presStyleLbl="parChTrans1D2" presStyleIdx="0" presStyleCnt="4"/>
      <dgm:spPr/>
    </dgm:pt>
    <dgm:pt modelId="{DA25D650-A613-4EF2-BC37-F795CEC4843C}" type="pres">
      <dgm:prSet presAssocID="{D2C419CE-5C71-4E64-AF1D-28E37FB4F959}" presName="hierRoot2" presStyleCnt="0">
        <dgm:presLayoutVars>
          <dgm:hierBranch val="init"/>
        </dgm:presLayoutVars>
      </dgm:prSet>
      <dgm:spPr/>
    </dgm:pt>
    <dgm:pt modelId="{93CDF5D8-4BF9-47D9-A55A-1B22B6184B79}" type="pres">
      <dgm:prSet presAssocID="{D2C419CE-5C71-4E64-AF1D-28E37FB4F959}" presName="rootComposite" presStyleCnt="0"/>
      <dgm:spPr/>
    </dgm:pt>
    <dgm:pt modelId="{1D2EFE45-01A9-4287-82EF-5A558B2B0B8F}" type="pres">
      <dgm:prSet presAssocID="{D2C419CE-5C71-4E64-AF1D-28E37FB4F959}" presName="rootText" presStyleLbl="node2" presStyleIdx="0" presStyleCnt="4">
        <dgm:presLayoutVars>
          <dgm:chPref val="3"/>
        </dgm:presLayoutVars>
      </dgm:prSet>
      <dgm:spPr/>
    </dgm:pt>
    <dgm:pt modelId="{BAFFC623-F552-4039-B6FD-B0A87CAAD019}" type="pres">
      <dgm:prSet presAssocID="{D2C419CE-5C71-4E64-AF1D-28E37FB4F959}" presName="rootConnector" presStyleLbl="node2" presStyleIdx="0" presStyleCnt="4"/>
      <dgm:spPr/>
    </dgm:pt>
    <dgm:pt modelId="{084E15E4-D26C-43A9-86A1-756AF065FB68}" type="pres">
      <dgm:prSet presAssocID="{D2C419CE-5C71-4E64-AF1D-28E37FB4F959}" presName="hierChild4" presStyleCnt="0"/>
      <dgm:spPr/>
    </dgm:pt>
    <dgm:pt modelId="{DBCA0FCB-A54F-4857-B0FF-54651F7E99D4}" type="pres">
      <dgm:prSet presAssocID="{909DAB4E-9333-453A-A504-51CA64806236}" presName="Name37" presStyleLbl="parChTrans1D3" presStyleIdx="0" presStyleCnt="11"/>
      <dgm:spPr/>
    </dgm:pt>
    <dgm:pt modelId="{9D3759F2-02C7-4ECC-9E3E-ADA5C4094FF8}" type="pres">
      <dgm:prSet presAssocID="{4F3CBCF7-EB5B-45D5-BCE1-51DA685B1559}" presName="hierRoot2" presStyleCnt="0">
        <dgm:presLayoutVars>
          <dgm:hierBranch val="init"/>
        </dgm:presLayoutVars>
      </dgm:prSet>
      <dgm:spPr/>
    </dgm:pt>
    <dgm:pt modelId="{EEBF9CEA-3F0E-4EB0-B5D7-B507BC86C6EE}" type="pres">
      <dgm:prSet presAssocID="{4F3CBCF7-EB5B-45D5-BCE1-51DA685B1559}" presName="rootComposite" presStyleCnt="0"/>
      <dgm:spPr/>
    </dgm:pt>
    <dgm:pt modelId="{2783CEB7-84A2-4967-A515-8835D328D73C}" type="pres">
      <dgm:prSet presAssocID="{4F3CBCF7-EB5B-45D5-BCE1-51DA685B1559}" presName="rootText" presStyleLbl="node3" presStyleIdx="0" presStyleCnt="11">
        <dgm:presLayoutVars>
          <dgm:chPref val="3"/>
        </dgm:presLayoutVars>
      </dgm:prSet>
      <dgm:spPr/>
    </dgm:pt>
    <dgm:pt modelId="{E607DA80-A0E9-4CB7-B61D-5CB13E756E2E}" type="pres">
      <dgm:prSet presAssocID="{4F3CBCF7-EB5B-45D5-BCE1-51DA685B1559}" presName="rootConnector" presStyleLbl="node3" presStyleIdx="0" presStyleCnt="11"/>
      <dgm:spPr/>
    </dgm:pt>
    <dgm:pt modelId="{3319EF19-8EE5-4269-874C-071A8B8E2D74}" type="pres">
      <dgm:prSet presAssocID="{4F3CBCF7-EB5B-45D5-BCE1-51DA685B1559}" presName="hierChild4" presStyleCnt="0"/>
      <dgm:spPr/>
    </dgm:pt>
    <dgm:pt modelId="{C2BA6C3A-7376-4343-BA2C-E20AF5FAF930}" type="pres">
      <dgm:prSet presAssocID="{4F3CBCF7-EB5B-45D5-BCE1-51DA685B1559}" presName="hierChild5" presStyleCnt="0"/>
      <dgm:spPr/>
    </dgm:pt>
    <dgm:pt modelId="{37169471-81AA-4222-9300-5C0B32BBD22E}" type="pres">
      <dgm:prSet presAssocID="{F1E1DE77-333E-4C5A-9B37-7DE79FF73C37}" presName="Name37" presStyleLbl="parChTrans1D3" presStyleIdx="1" presStyleCnt="11"/>
      <dgm:spPr/>
    </dgm:pt>
    <dgm:pt modelId="{159EA1E7-D2E3-4904-8EEF-6BAAF79062CD}" type="pres">
      <dgm:prSet presAssocID="{F9FF00C8-9E3A-45ED-BF52-82AADBD4AD3B}" presName="hierRoot2" presStyleCnt="0">
        <dgm:presLayoutVars>
          <dgm:hierBranch val="init"/>
        </dgm:presLayoutVars>
      </dgm:prSet>
      <dgm:spPr/>
    </dgm:pt>
    <dgm:pt modelId="{2EE11F9D-0B3A-47F3-95F4-5F54C76E148A}" type="pres">
      <dgm:prSet presAssocID="{F9FF00C8-9E3A-45ED-BF52-82AADBD4AD3B}" presName="rootComposite" presStyleCnt="0"/>
      <dgm:spPr/>
    </dgm:pt>
    <dgm:pt modelId="{BBAE4CE5-0848-4687-B452-2E17F8E3B475}" type="pres">
      <dgm:prSet presAssocID="{F9FF00C8-9E3A-45ED-BF52-82AADBD4AD3B}" presName="rootText" presStyleLbl="node3" presStyleIdx="1" presStyleCnt="11">
        <dgm:presLayoutVars>
          <dgm:chPref val="3"/>
        </dgm:presLayoutVars>
      </dgm:prSet>
      <dgm:spPr/>
    </dgm:pt>
    <dgm:pt modelId="{BD0A6798-6819-4F14-8B21-50DA41824FF8}" type="pres">
      <dgm:prSet presAssocID="{F9FF00C8-9E3A-45ED-BF52-82AADBD4AD3B}" presName="rootConnector" presStyleLbl="node3" presStyleIdx="1" presStyleCnt="11"/>
      <dgm:spPr/>
    </dgm:pt>
    <dgm:pt modelId="{8C1B7874-9176-42D3-8CA0-4ABCD9240892}" type="pres">
      <dgm:prSet presAssocID="{F9FF00C8-9E3A-45ED-BF52-82AADBD4AD3B}" presName="hierChild4" presStyleCnt="0"/>
      <dgm:spPr/>
    </dgm:pt>
    <dgm:pt modelId="{0330C975-8174-46F9-AE41-086774823040}" type="pres">
      <dgm:prSet presAssocID="{F9FF00C8-9E3A-45ED-BF52-82AADBD4AD3B}" presName="hierChild5" presStyleCnt="0"/>
      <dgm:spPr/>
    </dgm:pt>
    <dgm:pt modelId="{1BDA5EBB-0C00-4232-BD45-CF5B9E63D5B8}" type="pres">
      <dgm:prSet presAssocID="{1D883CEC-60F8-4A96-8788-CD760D81F4AB}" presName="Name37" presStyleLbl="parChTrans1D3" presStyleIdx="2" presStyleCnt="11"/>
      <dgm:spPr/>
    </dgm:pt>
    <dgm:pt modelId="{330FB09F-176D-4EA9-BB1A-4A10306CF6C8}" type="pres">
      <dgm:prSet presAssocID="{BC5CF11D-98FD-4C83-B575-039881106272}" presName="hierRoot2" presStyleCnt="0">
        <dgm:presLayoutVars>
          <dgm:hierBranch val="init"/>
        </dgm:presLayoutVars>
      </dgm:prSet>
      <dgm:spPr/>
    </dgm:pt>
    <dgm:pt modelId="{9B7A9A11-1A40-4DDE-8171-8B4EA00374B9}" type="pres">
      <dgm:prSet presAssocID="{BC5CF11D-98FD-4C83-B575-039881106272}" presName="rootComposite" presStyleCnt="0"/>
      <dgm:spPr/>
    </dgm:pt>
    <dgm:pt modelId="{A3D0DB84-A9C6-40DC-8120-9130E299DD9E}" type="pres">
      <dgm:prSet presAssocID="{BC5CF11D-98FD-4C83-B575-039881106272}" presName="rootText" presStyleLbl="node3" presStyleIdx="2" presStyleCnt="11">
        <dgm:presLayoutVars>
          <dgm:chPref val="3"/>
        </dgm:presLayoutVars>
      </dgm:prSet>
      <dgm:spPr/>
    </dgm:pt>
    <dgm:pt modelId="{594B404E-074E-48F6-B991-07E99436CCB4}" type="pres">
      <dgm:prSet presAssocID="{BC5CF11D-98FD-4C83-B575-039881106272}" presName="rootConnector" presStyleLbl="node3" presStyleIdx="2" presStyleCnt="11"/>
      <dgm:spPr/>
    </dgm:pt>
    <dgm:pt modelId="{45A8987F-39FD-4326-966A-5C01FC111E1F}" type="pres">
      <dgm:prSet presAssocID="{BC5CF11D-98FD-4C83-B575-039881106272}" presName="hierChild4" presStyleCnt="0"/>
      <dgm:spPr/>
    </dgm:pt>
    <dgm:pt modelId="{84AE1054-5D89-48F6-A0CA-40FF385D6A53}" type="pres">
      <dgm:prSet presAssocID="{BC5CF11D-98FD-4C83-B575-039881106272}" presName="hierChild5" presStyleCnt="0"/>
      <dgm:spPr/>
    </dgm:pt>
    <dgm:pt modelId="{4DE3B5D6-2DE0-471D-BC12-5D8EB4B60F0A}" type="pres">
      <dgm:prSet presAssocID="{D2C419CE-5C71-4E64-AF1D-28E37FB4F959}" presName="hierChild5" presStyleCnt="0"/>
      <dgm:spPr/>
    </dgm:pt>
    <dgm:pt modelId="{DFBEE31D-9B34-402F-AF99-9300D5050DB2}" type="pres">
      <dgm:prSet presAssocID="{6BB57323-5317-402D-807F-515EDE44B538}" presName="Name37" presStyleLbl="parChTrans1D2" presStyleIdx="1" presStyleCnt="4"/>
      <dgm:spPr/>
    </dgm:pt>
    <dgm:pt modelId="{8435EE89-C2D2-4D0A-9CA4-F70579CCBC7C}" type="pres">
      <dgm:prSet presAssocID="{51126D7F-8EA6-4D2E-9DBB-8DD285BFCA52}" presName="hierRoot2" presStyleCnt="0">
        <dgm:presLayoutVars>
          <dgm:hierBranch val="init"/>
        </dgm:presLayoutVars>
      </dgm:prSet>
      <dgm:spPr/>
    </dgm:pt>
    <dgm:pt modelId="{5365B11C-8391-4DA2-8B40-FA1B276367E1}" type="pres">
      <dgm:prSet presAssocID="{51126D7F-8EA6-4D2E-9DBB-8DD285BFCA52}" presName="rootComposite" presStyleCnt="0"/>
      <dgm:spPr/>
    </dgm:pt>
    <dgm:pt modelId="{29FBEDE2-9F5F-4B9E-AFE0-BBA92B9C22DE}" type="pres">
      <dgm:prSet presAssocID="{51126D7F-8EA6-4D2E-9DBB-8DD285BFCA52}" presName="rootText" presStyleLbl="node2" presStyleIdx="1" presStyleCnt="4">
        <dgm:presLayoutVars>
          <dgm:chPref val="3"/>
        </dgm:presLayoutVars>
      </dgm:prSet>
      <dgm:spPr/>
    </dgm:pt>
    <dgm:pt modelId="{A221FC9E-8EDF-41AE-87DB-931B214F6F70}" type="pres">
      <dgm:prSet presAssocID="{51126D7F-8EA6-4D2E-9DBB-8DD285BFCA52}" presName="rootConnector" presStyleLbl="node2" presStyleIdx="1" presStyleCnt="4"/>
      <dgm:spPr/>
    </dgm:pt>
    <dgm:pt modelId="{954BC2D4-A532-431A-9C2A-37AEEE8E4274}" type="pres">
      <dgm:prSet presAssocID="{51126D7F-8EA6-4D2E-9DBB-8DD285BFCA52}" presName="hierChild4" presStyleCnt="0"/>
      <dgm:spPr/>
    </dgm:pt>
    <dgm:pt modelId="{B0997530-93EA-4A38-8253-5F69B46E21B8}" type="pres">
      <dgm:prSet presAssocID="{614D6DA8-B18F-4D55-898F-27ABABC01455}" presName="Name37" presStyleLbl="parChTrans1D3" presStyleIdx="3" presStyleCnt="11"/>
      <dgm:spPr/>
    </dgm:pt>
    <dgm:pt modelId="{22461D81-0FD7-4C9E-A493-4D57F8C6A200}" type="pres">
      <dgm:prSet presAssocID="{B92B8311-7C05-4B3B-A8AE-1B6F3C2054E1}" presName="hierRoot2" presStyleCnt="0">
        <dgm:presLayoutVars>
          <dgm:hierBranch val="init"/>
        </dgm:presLayoutVars>
      </dgm:prSet>
      <dgm:spPr/>
    </dgm:pt>
    <dgm:pt modelId="{18EEF001-F553-4221-B871-368A96231F9C}" type="pres">
      <dgm:prSet presAssocID="{B92B8311-7C05-4B3B-A8AE-1B6F3C2054E1}" presName="rootComposite" presStyleCnt="0"/>
      <dgm:spPr/>
    </dgm:pt>
    <dgm:pt modelId="{56351D7A-4DA6-4700-A08A-DBB0BE71976A}" type="pres">
      <dgm:prSet presAssocID="{B92B8311-7C05-4B3B-A8AE-1B6F3C2054E1}" presName="rootText" presStyleLbl="node3" presStyleIdx="3" presStyleCnt="11">
        <dgm:presLayoutVars>
          <dgm:chPref val="3"/>
        </dgm:presLayoutVars>
      </dgm:prSet>
      <dgm:spPr/>
    </dgm:pt>
    <dgm:pt modelId="{090DBCE0-E0A4-4A2F-9331-F534BF4FBC85}" type="pres">
      <dgm:prSet presAssocID="{B92B8311-7C05-4B3B-A8AE-1B6F3C2054E1}" presName="rootConnector" presStyleLbl="node3" presStyleIdx="3" presStyleCnt="11"/>
      <dgm:spPr/>
    </dgm:pt>
    <dgm:pt modelId="{6A14D012-840E-4A8E-9D39-55C48597DE70}" type="pres">
      <dgm:prSet presAssocID="{B92B8311-7C05-4B3B-A8AE-1B6F3C2054E1}" presName="hierChild4" presStyleCnt="0"/>
      <dgm:spPr/>
    </dgm:pt>
    <dgm:pt modelId="{D0AED4E1-9B13-4FCC-A875-DFF0282D4430}" type="pres">
      <dgm:prSet presAssocID="{B92B8311-7C05-4B3B-A8AE-1B6F3C2054E1}" presName="hierChild5" presStyleCnt="0"/>
      <dgm:spPr/>
    </dgm:pt>
    <dgm:pt modelId="{0770EEF5-D64D-478A-A24E-EAD0468CEFFB}" type="pres">
      <dgm:prSet presAssocID="{B06EC358-162A-42EF-BAE6-65CC77D7AC6F}" presName="Name37" presStyleLbl="parChTrans1D3" presStyleIdx="4" presStyleCnt="11"/>
      <dgm:spPr/>
    </dgm:pt>
    <dgm:pt modelId="{7E9719DE-435F-471E-B450-4D882D5E954C}" type="pres">
      <dgm:prSet presAssocID="{33274906-966A-42F5-9E97-807EFCCA781F}" presName="hierRoot2" presStyleCnt="0">
        <dgm:presLayoutVars>
          <dgm:hierBranch val="init"/>
        </dgm:presLayoutVars>
      </dgm:prSet>
      <dgm:spPr/>
    </dgm:pt>
    <dgm:pt modelId="{4378B704-8263-45AA-9136-21DF2D9B6B08}" type="pres">
      <dgm:prSet presAssocID="{33274906-966A-42F5-9E97-807EFCCA781F}" presName="rootComposite" presStyleCnt="0"/>
      <dgm:spPr/>
    </dgm:pt>
    <dgm:pt modelId="{94D0C9F4-7371-41A4-83F2-8302D6F5D3F2}" type="pres">
      <dgm:prSet presAssocID="{33274906-966A-42F5-9E97-807EFCCA781F}" presName="rootText" presStyleLbl="node3" presStyleIdx="4" presStyleCnt="11">
        <dgm:presLayoutVars>
          <dgm:chPref val="3"/>
        </dgm:presLayoutVars>
      </dgm:prSet>
      <dgm:spPr/>
    </dgm:pt>
    <dgm:pt modelId="{0EDEF02C-5172-4DFC-8842-CB514B39CE16}" type="pres">
      <dgm:prSet presAssocID="{33274906-966A-42F5-9E97-807EFCCA781F}" presName="rootConnector" presStyleLbl="node3" presStyleIdx="4" presStyleCnt="11"/>
      <dgm:spPr/>
    </dgm:pt>
    <dgm:pt modelId="{C8F3C814-A002-4C22-A207-8801B6718895}" type="pres">
      <dgm:prSet presAssocID="{33274906-966A-42F5-9E97-807EFCCA781F}" presName="hierChild4" presStyleCnt="0"/>
      <dgm:spPr/>
    </dgm:pt>
    <dgm:pt modelId="{50C35B5F-364D-41FA-A15A-6F1E74E21923}" type="pres">
      <dgm:prSet presAssocID="{33274906-966A-42F5-9E97-807EFCCA781F}" presName="hierChild5" presStyleCnt="0"/>
      <dgm:spPr/>
    </dgm:pt>
    <dgm:pt modelId="{36B58EC0-4156-49A5-B85C-36BC32189E5F}" type="pres">
      <dgm:prSet presAssocID="{CF3F4AAD-28B3-485C-8A56-993E6EE33B98}" presName="Name37" presStyleLbl="parChTrans1D3" presStyleIdx="5" presStyleCnt="11"/>
      <dgm:spPr/>
    </dgm:pt>
    <dgm:pt modelId="{5C62AB5D-6CBB-4409-AA8D-29163E2BBAEB}" type="pres">
      <dgm:prSet presAssocID="{E24162AA-808C-4F28-BB6D-2F6A93099B6B}" presName="hierRoot2" presStyleCnt="0">
        <dgm:presLayoutVars>
          <dgm:hierBranch val="init"/>
        </dgm:presLayoutVars>
      </dgm:prSet>
      <dgm:spPr/>
    </dgm:pt>
    <dgm:pt modelId="{3DB1EC00-34D8-4D3D-A985-D8B0E5B4AE17}" type="pres">
      <dgm:prSet presAssocID="{E24162AA-808C-4F28-BB6D-2F6A93099B6B}" presName="rootComposite" presStyleCnt="0"/>
      <dgm:spPr/>
    </dgm:pt>
    <dgm:pt modelId="{3946F8C8-C9AA-4299-A8DA-F0D924143B40}" type="pres">
      <dgm:prSet presAssocID="{E24162AA-808C-4F28-BB6D-2F6A93099B6B}" presName="rootText" presStyleLbl="node3" presStyleIdx="5" presStyleCnt="11">
        <dgm:presLayoutVars>
          <dgm:chPref val="3"/>
        </dgm:presLayoutVars>
      </dgm:prSet>
      <dgm:spPr/>
    </dgm:pt>
    <dgm:pt modelId="{08CD92C2-0031-43B1-8818-456A6A97870F}" type="pres">
      <dgm:prSet presAssocID="{E24162AA-808C-4F28-BB6D-2F6A93099B6B}" presName="rootConnector" presStyleLbl="node3" presStyleIdx="5" presStyleCnt="11"/>
      <dgm:spPr/>
    </dgm:pt>
    <dgm:pt modelId="{80C75A52-69C8-4003-AF61-B201BAC32F27}" type="pres">
      <dgm:prSet presAssocID="{E24162AA-808C-4F28-BB6D-2F6A93099B6B}" presName="hierChild4" presStyleCnt="0"/>
      <dgm:spPr/>
    </dgm:pt>
    <dgm:pt modelId="{78814464-FD15-4CFB-8E82-A0571518ABD2}" type="pres">
      <dgm:prSet presAssocID="{E24162AA-808C-4F28-BB6D-2F6A93099B6B}" presName="hierChild5" presStyleCnt="0"/>
      <dgm:spPr/>
    </dgm:pt>
    <dgm:pt modelId="{9E418D99-812C-4BBB-9EB6-2A19588D3A38}" type="pres">
      <dgm:prSet presAssocID="{51126D7F-8EA6-4D2E-9DBB-8DD285BFCA52}" presName="hierChild5" presStyleCnt="0"/>
      <dgm:spPr/>
    </dgm:pt>
    <dgm:pt modelId="{27622E7D-34B7-4B32-B702-E1F7344ED723}" type="pres">
      <dgm:prSet presAssocID="{5AC44FA1-94EA-4010-9891-77E780A8C346}" presName="Name37" presStyleLbl="parChTrans1D2" presStyleIdx="2" presStyleCnt="4"/>
      <dgm:spPr/>
    </dgm:pt>
    <dgm:pt modelId="{354DD9A3-6EC2-45DD-8B59-64A8797C8C82}" type="pres">
      <dgm:prSet presAssocID="{F58C6F52-B98F-40FA-95E9-4B907C129DAE}" presName="hierRoot2" presStyleCnt="0">
        <dgm:presLayoutVars>
          <dgm:hierBranch val="init"/>
        </dgm:presLayoutVars>
      </dgm:prSet>
      <dgm:spPr/>
    </dgm:pt>
    <dgm:pt modelId="{6C8B176B-7C0A-4721-B586-F046481FCD64}" type="pres">
      <dgm:prSet presAssocID="{F58C6F52-B98F-40FA-95E9-4B907C129DAE}" presName="rootComposite" presStyleCnt="0"/>
      <dgm:spPr/>
    </dgm:pt>
    <dgm:pt modelId="{5015D85E-340B-4EDA-8D8B-8F4AA6964DE2}" type="pres">
      <dgm:prSet presAssocID="{F58C6F52-B98F-40FA-95E9-4B907C129DAE}" presName="rootText" presStyleLbl="node2" presStyleIdx="2" presStyleCnt="4">
        <dgm:presLayoutVars>
          <dgm:chPref val="3"/>
        </dgm:presLayoutVars>
      </dgm:prSet>
      <dgm:spPr/>
    </dgm:pt>
    <dgm:pt modelId="{7C6BE590-2163-4817-B80F-802D7CBBA5FF}" type="pres">
      <dgm:prSet presAssocID="{F58C6F52-B98F-40FA-95E9-4B907C129DAE}" presName="rootConnector" presStyleLbl="node2" presStyleIdx="2" presStyleCnt="4"/>
      <dgm:spPr/>
    </dgm:pt>
    <dgm:pt modelId="{1DB849CC-3697-4EA2-B8BF-66FB34063572}" type="pres">
      <dgm:prSet presAssocID="{F58C6F52-B98F-40FA-95E9-4B907C129DAE}" presName="hierChild4" presStyleCnt="0"/>
      <dgm:spPr/>
    </dgm:pt>
    <dgm:pt modelId="{4E87893A-EB98-4394-8499-F9EAE5E87638}" type="pres">
      <dgm:prSet presAssocID="{3831AF29-60A7-4D38-B7A2-35098654752F}" presName="Name37" presStyleLbl="parChTrans1D3" presStyleIdx="6" presStyleCnt="11"/>
      <dgm:spPr/>
    </dgm:pt>
    <dgm:pt modelId="{6948D2C8-9A74-4088-AA69-C2C562929B5C}" type="pres">
      <dgm:prSet presAssocID="{70F63A98-887C-4086-B74B-7E517A9D301C}" presName="hierRoot2" presStyleCnt="0">
        <dgm:presLayoutVars>
          <dgm:hierBranch val="init"/>
        </dgm:presLayoutVars>
      </dgm:prSet>
      <dgm:spPr/>
    </dgm:pt>
    <dgm:pt modelId="{3F11797F-9EEA-4AB1-BAF1-C467718E26DD}" type="pres">
      <dgm:prSet presAssocID="{70F63A98-887C-4086-B74B-7E517A9D301C}" presName="rootComposite" presStyleCnt="0"/>
      <dgm:spPr/>
    </dgm:pt>
    <dgm:pt modelId="{2293BA39-15A0-4B0E-A982-BAAFC4D2FB1B}" type="pres">
      <dgm:prSet presAssocID="{70F63A98-887C-4086-B74B-7E517A9D301C}" presName="rootText" presStyleLbl="node3" presStyleIdx="6" presStyleCnt="11">
        <dgm:presLayoutVars>
          <dgm:chPref val="3"/>
        </dgm:presLayoutVars>
      </dgm:prSet>
      <dgm:spPr/>
    </dgm:pt>
    <dgm:pt modelId="{46495491-7771-43A0-84C8-4D5E2A984035}" type="pres">
      <dgm:prSet presAssocID="{70F63A98-887C-4086-B74B-7E517A9D301C}" presName="rootConnector" presStyleLbl="node3" presStyleIdx="6" presStyleCnt="11"/>
      <dgm:spPr/>
    </dgm:pt>
    <dgm:pt modelId="{FA8D0A3C-2923-4F7D-9CAB-04560CADC2E4}" type="pres">
      <dgm:prSet presAssocID="{70F63A98-887C-4086-B74B-7E517A9D301C}" presName="hierChild4" presStyleCnt="0"/>
      <dgm:spPr/>
    </dgm:pt>
    <dgm:pt modelId="{80612AEF-01A6-4390-B9D2-9763892AB362}" type="pres">
      <dgm:prSet presAssocID="{70F63A98-887C-4086-B74B-7E517A9D301C}" presName="hierChild5" presStyleCnt="0"/>
      <dgm:spPr/>
    </dgm:pt>
    <dgm:pt modelId="{D2473C51-C8EE-45CA-A1BA-E13A1C610446}" type="pres">
      <dgm:prSet presAssocID="{42EF3B1A-9F70-40C8-9AEF-329268C7C102}" presName="Name37" presStyleLbl="parChTrans1D3" presStyleIdx="7" presStyleCnt="11"/>
      <dgm:spPr/>
    </dgm:pt>
    <dgm:pt modelId="{3F4D1439-378D-4AE5-85EF-8F6FC8E50786}" type="pres">
      <dgm:prSet presAssocID="{5E2B6A5D-9364-429D-A5E5-C47B558E7E75}" presName="hierRoot2" presStyleCnt="0">
        <dgm:presLayoutVars>
          <dgm:hierBranch val="init"/>
        </dgm:presLayoutVars>
      </dgm:prSet>
      <dgm:spPr/>
    </dgm:pt>
    <dgm:pt modelId="{02216F87-652F-4D5E-8FA6-158415FD7E9F}" type="pres">
      <dgm:prSet presAssocID="{5E2B6A5D-9364-429D-A5E5-C47B558E7E75}" presName="rootComposite" presStyleCnt="0"/>
      <dgm:spPr/>
    </dgm:pt>
    <dgm:pt modelId="{36175C27-0CF1-4C75-B518-BCB44BE4A90B}" type="pres">
      <dgm:prSet presAssocID="{5E2B6A5D-9364-429D-A5E5-C47B558E7E75}" presName="rootText" presStyleLbl="node3" presStyleIdx="7" presStyleCnt="11">
        <dgm:presLayoutVars>
          <dgm:chPref val="3"/>
        </dgm:presLayoutVars>
      </dgm:prSet>
      <dgm:spPr/>
    </dgm:pt>
    <dgm:pt modelId="{86AFE3A9-72D4-428D-AD29-49C4F68E23ED}" type="pres">
      <dgm:prSet presAssocID="{5E2B6A5D-9364-429D-A5E5-C47B558E7E75}" presName="rootConnector" presStyleLbl="node3" presStyleIdx="7" presStyleCnt="11"/>
      <dgm:spPr/>
    </dgm:pt>
    <dgm:pt modelId="{BBE1D332-B0AD-474B-A65B-A147E2DBF635}" type="pres">
      <dgm:prSet presAssocID="{5E2B6A5D-9364-429D-A5E5-C47B558E7E75}" presName="hierChild4" presStyleCnt="0"/>
      <dgm:spPr/>
    </dgm:pt>
    <dgm:pt modelId="{7F0FA990-E2A7-4748-8935-C4232FB43B2D}" type="pres">
      <dgm:prSet presAssocID="{5E2B6A5D-9364-429D-A5E5-C47B558E7E75}" presName="hierChild5" presStyleCnt="0"/>
      <dgm:spPr/>
    </dgm:pt>
    <dgm:pt modelId="{69EA7607-2FA5-4FE1-ACFC-505FED1FAE38}" type="pres">
      <dgm:prSet presAssocID="{F58C6F52-B98F-40FA-95E9-4B907C129DAE}" presName="hierChild5" presStyleCnt="0"/>
      <dgm:spPr/>
    </dgm:pt>
    <dgm:pt modelId="{9489ECA5-E426-4711-B70E-A1DB4DCC12FE}" type="pres">
      <dgm:prSet presAssocID="{4A5A0D12-5E75-4833-92EC-248E43DDC0E7}" presName="Name37" presStyleLbl="parChTrans1D2" presStyleIdx="3" presStyleCnt="4"/>
      <dgm:spPr/>
    </dgm:pt>
    <dgm:pt modelId="{30AE04CF-5AE6-499E-B52B-00D68009994F}" type="pres">
      <dgm:prSet presAssocID="{2EC507EA-00F5-4B86-A91C-FE78A6E5BEE8}" presName="hierRoot2" presStyleCnt="0">
        <dgm:presLayoutVars>
          <dgm:hierBranch val="init"/>
        </dgm:presLayoutVars>
      </dgm:prSet>
      <dgm:spPr/>
    </dgm:pt>
    <dgm:pt modelId="{8A571C91-A30F-4ED9-8DAC-6C6185F4405D}" type="pres">
      <dgm:prSet presAssocID="{2EC507EA-00F5-4B86-A91C-FE78A6E5BEE8}" presName="rootComposite" presStyleCnt="0"/>
      <dgm:spPr/>
    </dgm:pt>
    <dgm:pt modelId="{E0D867C9-BB12-41E9-81F1-99760F53E0B0}" type="pres">
      <dgm:prSet presAssocID="{2EC507EA-00F5-4B86-A91C-FE78A6E5BEE8}" presName="rootText" presStyleLbl="node2" presStyleIdx="3" presStyleCnt="4">
        <dgm:presLayoutVars>
          <dgm:chPref val="3"/>
        </dgm:presLayoutVars>
      </dgm:prSet>
      <dgm:spPr/>
    </dgm:pt>
    <dgm:pt modelId="{5F5BE8FD-C52C-4D75-B00B-02FAB4A20B59}" type="pres">
      <dgm:prSet presAssocID="{2EC507EA-00F5-4B86-A91C-FE78A6E5BEE8}" presName="rootConnector" presStyleLbl="node2" presStyleIdx="3" presStyleCnt="4"/>
      <dgm:spPr/>
    </dgm:pt>
    <dgm:pt modelId="{07964C00-875F-4A11-BF7B-19B4A93466C6}" type="pres">
      <dgm:prSet presAssocID="{2EC507EA-00F5-4B86-A91C-FE78A6E5BEE8}" presName="hierChild4" presStyleCnt="0"/>
      <dgm:spPr/>
    </dgm:pt>
    <dgm:pt modelId="{7B3615FC-6E15-4564-821A-35DC896E218F}" type="pres">
      <dgm:prSet presAssocID="{C59B6765-BB6B-441E-9A1D-763B57DF06BA}" presName="Name37" presStyleLbl="parChTrans1D3" presStyleIdx="8" presStyleCnt="11"/>
      <dgm:spPr/>
    </dgm:pt>
    <dgm:pt modelId="{F6C3970A-B674-4AE8-8305-18D9B632B995}" type="pres">
      <dgm:prSet presAssocID="{AD69BAF0-6A24-4450-9D48-F545B9953321}" presName="hierRoot2" presStyleCnt="0">
        <dgm:presLayoutVars>
          <dgm:hierBranch val="init"/>
        </dgm:presLayoutVars>
      </dgm:prSet>
      <dgm:spPr/>
    </dgm:pt>
    <dgm:pt modelId="{D216B0BC-D578-4F24-9D6E-BFC0CB017A97}" type="pres">
      <dgm:prSet presAssocID="{AD69BAF0-6A24-4450-9D48-F545B9953321}" presName="rootComposite" presStyleCnt="0"/>
      <dgm:spPr/>
    </dgm:pt>
    <dgm:pt modelId="{8D3D7BDE-61A8-45B5-9244-FFC6F22E2097}" type="pres">
      <dgm:prSet presAssocID="{AD69BAF0-6A24-4450-9D48-F545B9953321}" presName="rootText" presStyleLbl="node3" presStyleIdx="8" presStyleCnt="11">
        <dgm:presLayoutVars>
          <dgm:chPref val="3"/>
        </dgm:presLayoutVars>
      </dgm:prSet>
      <dgm:spPr/>
    </dgm:pt>
    <dgm:pt modelId="{04404941-62FA-4C4F-8C1C-2DCD0F45AAEB}" type="pres">
      <dgm:prSet presAssocID="{AD69BAF0-6A24-4450-9D48-F545B9953321}" presName="rootConnector" presStyleLbl="node3" presStyleIdx="8" presStyleCnt="11"/>
      <dgm:spPr/>
    </dgm:pt>
    <dgm:pt modelId="{C8FDB465-6655-41F6-916E-A74C566910B2}" type="pres">
      <dgm:prSet presAssocID="{AD69BAF0-6A24-4450-9D48-F545B9953321}" presName="hierChild4" presStyleCnt="0"/>
      <dgm:spPr/>
    </dgm:pt>
    <dgm:pt modelId="{401A0AC3-3571-45FE-9946-B0A4E7843DF3}" type="pres">
      <dgm:prSet presAssocID="{AD69BAF0-6A24-4450-9D48-F545B9953321}" presName="hierChild5" presStyleCnt="0"/>
      <dgm:spPr/>
    </dgm:pt>
    <dgm:pt modelId="{0F1D69C9-C0C8-42B3-9C90-549DA0F553BD}" type="pres">
      <dgm:prSet presAssocID="{713D7AE0-D766-4C9E-9C3A-ED2B03649580}" presName="Name37" presStyleLbl="parChTrans1D3" presStyleIdx="9" presStyleCnt="11"/>
      <dgm:spPr/>
    </dgm:pt>
    <dgm:pt modelId="{BA0A40CA-E347-41E3-AA83-E93F027187A0}" type="pres">
      <dgm:prSet presAssocID="{B3473D51-8F2A-4D6C-8A1B-6A05F3620C6C}" presName="hierRoot2" presStyleCnt="0">
        <dgm:presLayoutVars>
          <dgm:hierBranch val="init"/>
        </dgm:presLayoutVars>
      </dgm:prSet>
      <dgm:spPr/>
    </dgm:pt>
    <dgm:pt modelId="{A74E9D4B-7735-4F8C-8EAE-1CD0621FB839}" type="pres">
      <dgm:prSet presAssocID="{B3473D51-8F2A-4D6C-8A1B-6A05F3620C6C}" presName="rootComposite" presStyleCnt="0"/>
      <dgm:spPr/>
    </dgm:pt>
    <dgm:pt modelId="{600E0E56-8502-45F2-81AF-D323E5C1B0A8}" type="pres">
      <dgm:prSet presAssocID="{B3473D51-8F2A-4D6C-8A1B-6A05F3620C6C}" presName="rootText" presStyleLbl="node3" presStyleIdx="9" presStyleCnt="11">
        <dgm:presLayoutVars>
          <dgm:chPref val="3"/>
        </dgm:presLayoutVars>
      </dgm:prSet>
      <dgm:spPr/>
    </dgm:pt>
    <dgm:pt modelId="{0B5B9446-36B3-4FE4-9DAB-402D74D66BD7}" type="pres">
      <dgm:prSet presAssocID="{B3473D51-8F2A-4D6C-8A1B-6A05F3620C6C}" presName="rootConnector" presStyleLbl="node3" presStyleIdx="9" presStyleCnt="11"/>
      <dgm:spPr/>
    </dgm:pt>
    <dgm:pt modelId="{40003412-7C2E-49CC-BAF4-A5779D4A8BD1}" type="pres">
      <dgm:prSet presAssocID="{B3473D51-8F2A-4D6C-8A1B-6A05F3620C6C}" presName="hierChild4" presStyleCnt="0"/>
      <dgm:spPr/>
    </dgm:pt>
    <dgm:pt modelId="{AFA43C53-3F11-4392-9BCE-D86A570096B0}" type="pres">
      <dgm:prSet presAssocID="{B3473D51-8F2A-4D6C-8A1B-6A05F3620C6C}" presName="hierChild5" presStyleCnt="0"/>
      <dgm:spPr/>
    </dgm:pt>
    <dgm:pt modelId="{589B06F0-792D-4943-89C4-3EEF69781C32}" type="pres">
      <dgm:prSet presAssocID="{1E0FB539-846E-4345-BEAC-7AF501020CB8}" presName="Name37" presStyleLbl="parChTrans1D3" presStyleIdx="10" presStyleCnt="11"/>
      <dgm:spPr/>
    </dgm:pt>
    <dgm:pt modelId="{8A9C5B26-E5F9-4064-B31F-F08C935989CF}" type="pres">
      <dgm:prSet presAssocID="{C4B47488-2BD3-44F6-903A-91EC81E53D7C}" presName="hierRoot2" presStyleCnt="0">
        <dgm:presLayoutVars>
          <dgm:hierBranch val="init"/>
        </dgm:presLayoutVars>
      </dgm:prSet>
      <dgm:spPr/>
    </dgm:pt>
    <dgm:pt modelId="{566023B4-A578-4D30-8F2C-7F0B09C08662}" type="pres">
      <dgm:prSet presAssocID="{C4B47488-2BD3-44F6-903A-91EC81E53D7C}" presName="rootComposite" presStyleCnt="0"/>
      <dgm:spPr/>
    </dgm:pt>
    <dgm:pt modelId="{CA4A8668-4E3D-4248-A9FF-FF2528DD31FB}" type="pres">
      <dgm:prSet presAssocID="{C4B47488-2BD3-44F6-903A-91EC81E53D7C}" presName="rootText" presStyleLbl="node3" presStyleIdx="10" presStyleCnt="11">
        <dgm:presLayoutVars>
          <dgm:chPref val="3"/>
        </dgm:presLayoutVars>
      </dgm:prSet>
      <dgm:spPr/>
    </dgm:pt>
    <dgm:pt modelId="{23B05978-AAEA-4BCE-BD52-292ACCE9211B}" type="pres">
      <dgm:prSet presAssocID="{C4B47488-2BD3-44F6-903A-91EC81E53D7C}" presName="rootConnector" presStyleLbl="node3" presStyleIdx="10" presStyleCnt="11"/>
      <dgm:spPr/>
    </dgm:pt>
    <dgm:pt modelId="{8F40AC16-B2EA-4D5F-ADB4-E1F138845C6D}" type="pres">
      <dgm:prSet presAssocID="{C4B47488-2BD3-44F6-903A-91EC81E53D7C}" presName="hierChild4" presStyleCnt="0"/>
      <dgm:spPr/>
    </dgm:pt>
    <dgm:pt modelId="{D34B906F-DFE5-4D68-94EC-C045B78AC551}" type="pres">
      <dgm:prSet presAssocID="{C4B47488-2BD3-44F6-903A-91EC81E53D7C}" presName="hierChild5" presStyleCnt="0"/>
      <dgm:spPr/>
    </dgm:pt>
    <dgm:pt modelId="{5A3E5E67-B1A1-4602-AF95-4B4D7C4501CC}" type="pres">
      <dgm:prSet presAssocID="{2EC507EA-00F5-4B86-A91C-FE78A6E5BEE8}" presName="hierChild5" presStyleCnt="0"/>
      <dgm:spPr/>
    </dgm:pt>
    <dgm:pt modelId="{1A243D25-C3EA-401A-AF00-2244204350E2}" type="pres">
      <dgm:prSet presAssocID="{9BF6705A-B338-43A1-8923-7DA80AC20054}" presName="hierChild3" presStyleCnt="0"/>
      <dgm:spPr/>
    </dgm:pt>
  </dgm:ptLst>
  <dgm:cxnLst>
    <dgm:cxn modelId="{28F23F06-9A20-4475-9DCA-F849D8BD0EEC}" type="presOf" srcId="{AD69BAF0-6A24-4450-9D48-F545B9953321}" destId="{04404941-62FA-4C4F-8C1C-2DCD0F45AAEB}" srcOrd="1" destOrd="0" presId="urn:microsoft.com/office/officeart/2005/8/layout/orgChart1"/>
    <dgm:cxn modelId="{3C008007-5368-4B28-A02A-4078FF962D4B}" type="presOf" srcId="{2EC507EA-00F5-4B86-A91C-FE78A6E5BEE8}" destId="{E0D867C9-BB12-41E9-81F1-99760F53E0B0}" srcOrd="0" destOrd="0" presId="urn:microsoft.com/office/officeart/2005/8/layout/orgChart1"/>
    <dgm:cxn modelId="{062D4F0A-6B53-407C-8433-A575A661D071}" type="presOf" srcId="{B06EC358-162A-42EF-BAE6-65CC77D7AC6F}" destId="{0770EEF5-D64D-478A-A24E-EAD0468CEFFB}" srcOrd="0" destOrd="0" presId="urn:microsoft.com/office/officeart/2005/8/layout/orgChart1"/>
    <dgm:cxn modelId="{7D4D170C-38E2-44A4-930E-C360DA9590F7}" type="presOf" srcId="{1D883CEC-60F8-4A96-8788-CD760D81F4AB}" destId="{1BDA5EBB-0C00-4232-BD45-CF5B9E63D5B8}" srcOrd="0" destOrd="0" presId="urn:microsoft.com/office/officeart/2005/8/layout/orgChart1"/>
    <dgm:cxn modelId="{8A261415-C9FB-4B0F-97A3-D8F632ECA8F1}" type="presOf" srcId="{B3473D51-8F2A-4D6C-8A1B-6A05F3620C6C}" destId="{0B5B9446-36B3-4FE4-9DAB-402D74D66BD7}" srcOrd="1" destOrd="0" presId="urn:microsoft.com/office/officeart/2005/8/layout/orgChart1"/>
    <dgm:cxn modelId="{262B8319-1B1C-41A7-B0F5-E7C5EE94E2A5}" srcId="{51126D7F-8EA6-4D2E-9DBB-8DD285BFCA52}" destId="{E24162AA-808C-4F28-BB6D-2F6A93099B6B}" srcOrd="2" destOrd="0" parTransId="{CF3F4AAD-28B3-485C-8A56-993E6EE33B98}" sibTransId="{64128AF6-8DB3-4FB9-AAD5-B25306B42484}"/>
    <dgm:cxn modelId="{2C380F1E-6A7F-4C9B-A4F2-809C6B67361B}" srcId="{6C3E18CE-26F8-45C0-822C-B4C2904E65A9}" destId="{9BF6705A-B338-43A1-8923-7DA80AC20054}" srcOrd="0" destOrd="0" parTransId="{6BE6BA23-2703-40E3-94EA-C07FE4CD4CCF}" sibTransId="{6CA6694E-058A-445C-B132-FA4E0E3DCEE7}"/>
    <dgm:cxn modelId="{A74DC51F-00B7-4088-AF72-EEBEEB8CCDC4}" type="presOf" srcId="{51126D7F-8EA6-4D2E-9DBB-8DD285BFCA52}" destId="{29FBEDE2-9F5F-4B9E-AFE0-BBA92B9C22DE}" srcOrd="0" destOrd="0" presId="urn:microsoft.com/office/officeart/2005/8/layout/orgChart1"/>
    <dgm:cxn modelId="{10918B22-5054-4761-B230-50EF1C90E05E}" type="presOf" srcId="{B92B8311-7C05-4B3B-A8AE-1B6F3C2054E1}" destId="{090DBCE0-E0A4-4A2F-9331-F534BF4FBC85}" srcOrd="1" destOrd="0" presId="urn:microsoft.com/office/officeart/2005/8/layout/orgChart1"/>
    <dgm:cxn modelId="{0A695926-F7EB-4456-9DCC-FE78FB8D84A0}" type="presOf" srcId="{614D6DA8-B18F-4D55-898F-27ABABC01455}" destId="{B0997530-93EA-4A38-8253-5F69B46E21B8}" srcOrd="0" destOrd="0" presId="urn:microsoft.com/office/officeart/2005/8/layout/orgChart1"/>
    <dgm:cxn modelId="{F9365E28-0FE1-4AE1-839B-FC1918A39FAC}" type="presOf" srcId="{1E0FB539-846E-4345-BEAC-7AF501020CB8}" destId="{589B06F0-792D-4943-89C4-3EEF69781C32}" srcOrd="0" destOrd="0" presId="urn:microsoft.com/office/officeart/2005/8/layout/orgChart1"/>
    <dgm:cxn modelId="{42054D29-9EA3-4E21-B5A9-B1CC3A8D3B79}" type="presOf" srcId="{E24162AA-808C-4F28-BB6D-2F6A93099B6B}" destId="{3946F8C8-C9AA-4299-A8DA-F0D924143B40}" srcOrd="0" destOrd="0" presId="urn:microsoft.com/office/officeart/2005/8/layout/orgChart1"/>
    <dgm:cxn modelId="{9D78702B-47DD-4EA0-80CE-B0621EDEDDAA}" srcId="{9BF6705A-B338-43A1-8923-7DA80AC20054}" destId="{51126D7F-8EA6-4D2E-9DBB-8DD285BFCA52}" srcOrd="1" destOrd="0" parTransId="{6BB57323-5317-402D-807F-515EDE44B538}" sibTransId="{2619EB04-81DD-491B-B7AA-7E172C568E41}"/>
    <dgm:cxn modelId="{9615CE2C-1849-4035-96A1-24D8F1612EAD}" type="presOf" srcId="{5AC44FA1-94EA-4010-9891-77E780A8C346}" destId="{27622E7D-34B7-4B32-B702-E1F7344ED723}" srcOrd="0" destOrd="0" presId="urn:microsoft.com/office/officeart/2005/8/layout/orgChart1"/>
    <dgm:cxn modelId="{4B43422E-5CBA-49B0-AF3D-B4DCF2EE8D6B}" type="presOf" srcId="{F9FF00C8-9E3A-45ED-BF52-82AADBD4AD3B}" destId="{BBAE4CE5-0848-4687-B452-2E17F8E3B475}" srcOrd="0" destOrd="0" presId="urn:microsoft.com/office/officeart/2005/8/layout/orgChart1"/>
    <dgm:cxn modelId="{759C522E-53E1-4DC4-B733-149F7282D336}" type="presOf" srcId="{AD69BAF0-6A24-4450-9D48-F545B9953321}" destId="{8D3D7BDE-61A8-45B5-9244-FFC6F22E2097}" srcOrd="0" destOrd="0" presId="urn:microsoft.com/office/officeart/2005/8/layout/orgChart1"/>
    <dgm:cxn modelId="{A83FD32E-4DFB-44EC-91AD-6298ECC392C2}" type="presOf" srcId="{F58C6F52-B98F-40FA-95E9-4B907C129DAE}" destId="{5015D85E-340B-4EDA-8D8B-8F4AA6964DE2}" srcOrd="0" destOrd="0" presId="urn:microsoft.com/office/officeart/2005/8/layout/orgChart1"/>
    <dgm:cxn modelId="{AE7EB52F-9120-4A06-8B42-83606C79655D}" type="presOf" srcId="{C4B47488-2BD3-44F6-903A-91EC81E53D7C}" destId="{CA4A8668-4E3D-4248-A9FF-FF2528DD31FB}" srcOrd="0" destOrd="0" presId="urn:microsoft.com/office/officeart/2005/8/layout/orgChart1"/>
    <dgm:cxn modelId="{597DDA3B-01FC-410E-B9AA-2C50AE3DD63C}" srcId="{9BF6705A-B338-43A1-8923-7DA80AC20054}" destId="{D2C419CE-5C71-4E64-AF1D-28E37FB4F959}" srcOrd="0" destOrd="0" parTransId="{344323FC-0868-4434-82EC-12098BC3CE22}" sibTransId="{638F1E1F-21E0-4028-BAF6-BACCFCC8A11E}"/>
    <dgm:cxn modelId="{9404CD40-C599-444F-BDCE-08FBA49B4E04}" srcId="{F58C6F52-B98F-40FA-95E9-4B907C129DAE}" destId="{70F63A98-887C-4086-B74B-7E517A9D301C}" srcOrd="0" destOrd="0" parTransId="{3831AF29-60A7-4D38-B7A2-35098654752F}" sibTransId="{C899BBA3-08BD-4937-8FC6-34D6A2081583}"/>
    <dgm:cxn modelId="{117AED5F-A486-4EB3-9576-74E9D3043842}" srcId="{D2C419CE-5C71-4E64-AF1D-28E37FB4F959}" destId="{BC5CF11D-98FD-4C83-B575-039881106272}" srcOrd="2" destOrd="0" parTransId="{1D883CEC-60F8-4A96-8788-CD760D81F4AB}" sibTransId="{3EF9CE3F-034B-4EB6-A14E-0DAB09C04FE0}"/>
    <dgm:cxn modelId="{19C70660-AC50-492D-8C26-4A9D3DED90AF}" type="presOf" srcId="{CF3F4AAD-28B3-485C-8A56-993E6EE33B98}" destId="{36B58EC0-4156-49A5-B85C-36BC32189E5F}" srcOrd="0" destOrd="0" presId="urn:microsoft.com/office/officeart/2005/8/layout/orgChart1"/>
    <dgm:cxn modelId="{6C95DD41-49E0-4ECF-9939-B024B276D4B1}" type="presOf" srcId="{5E2B6A5D-9364-429D-A5E5-C47B558E7E75}" destId="{36175C27-0CF1-4C75-B518-BCB44BE4A90B}" srcOrd="0" destOrd="0" presId="urn:microsoft.com/office/officeart/2005/8/layout/orgChart1"/>
    <dgm:cxn modelId="{743BFB44-5D53-47A9-90EB-48F5F241F07D}" type="presOf" srcId="{344323FC-0868-4434-82EC-12098BC3CE22}" destId="{E2BEEBCB-1F36-4B45-B4F8-6AFC5C2AA5F9}" srcOrd="0" destOrd="0" presId="urn:microsoft.com/office/officeart/2005/8/layout/orgChart1"/>
    <dgm:cxn modelId="{095BE446-7F40-47C6-A6AA-86F60E357762}" type="presOf" srcId="{D2C419CE-5C71-4E64-AF1D-28E37FB4F959}" destId="{1D2EFE45-01A9-4287-82EF-5A558B2B0B8F}" srcOrd="0" destOrd="0" presId="urn:microsoft.com/office/officeart/2005/8/layout/orgChart1"/>
    <dgm:cxn modelId="{F2F69E49-974C-46CF-A776-C1418832FB67}" srcId="{51126D7F-8EA6-4D2E-9DBB-8DD285BFCA52}" destId="{33274906-966A-42F5-9E97-807EFCCA781F}" srcOrd="1" destOrd="0" parTransId="{B06EC358-162A-42EF-BAE6-65CC77D7AC6F}" sibTransId="{76DB1183-0984-4289-A1F9-9BF3DE8153DD}"/>
    <dgm:cxn modelId="{C27CF44E-A768-4B20-A9E8-0A605C0D5CEB}" type="presOf" srcId="{4F3CBCF7-EB5B-45D5-BCE1-51DA685B1559}" destId="{E607DA80-A0E9-4CB7-B61D-5CB13E756E2E}" srcOrd="1" destOrd="0" presId="urn:microsoft.com/office/officeart/2005/8/layout/orgChart1"/>
    <dgm:cxn modelId="{F308A971-33BB-4A67-95D8-FA72B1DEE8C0}" type="presOf" srcId="{E24162AA-808C-4F28-BB6D-2F6A93099B6B}" destId="{08CD92C2-0031-43B1-8818-456A6A97870F}" srcOrd="1" destOrd="0" presId="urn:microsoft.com/office/officeart/2005/8/layout/orgChart1"/>
    <dgm:cxn modelId="{88813372-570C-4284-9547-D86DB74F3928}" type="presOf" srcId="{51126D7F-8EA6-4D2E-9DBB-8DD285BFCA52}" destId="{A221FC9E-8EDF-41AE-87DB-931B214F6F70}" srcOrd="1" destOrd="0" presId="urn:microsoft.com/office/officeart/2005/8/layout/orgChart1"/>
    <dgm:cxn modelId="{59F51B57-0317-4285-84F6-2C8BC35174A1}" type="presOf" srcId="{BC5CF11D-98FD-4C83-B575-039881106272}" destId="{594B404E-074E-48F6-B991-07E99436CCB4}" srcOrd="1" destOrd="0" presId="urn:microsoft.com/office/officeart/2005/8/layout/orgChart1"/>
    <dgm:cxn modelId="{52143477-F765-494F-A854-767AA4A22E2E}" type="presOf" srcId="{5E2B6A5D-9364-429D-A5E5-C47B558E7E75}" destId="{86AFE3A9-72D4-428D-AD29-49C4F68E23ED}" srcOrd="1" destOrd="0" presId="urn:microsoft.com/office/officeart/2005/8/layout/orgChart1"/>
    <dgm:cxn modelId="{89550058-0136-4355-AC3F-D7DF32ECE908}" type="presOf" srcId="{2EC507EA-00F5-4B86-A91C-FE78A6E5BEE8}" destId="{5F5BE8FD-C52C-4D75-B00B-02FAB4A20B59}" srcOrd="1" destOrd="0" presId="urn:microsoft.com/office/officeart/2005/8/layout/orgChart1"/>
    <dgm:cxn modelId="{D39E5F78-D50A-461D-AB84-B3383B37ABBF}" type="presOf" srcId="{9BF6705A-B338-43A1-8923-7DA80AC20054}" destId="{43460077-0C73-44A5-B697-78BE993160AD}" srcOrd="1" destOrd="0" presId="urn:microsoft.com/office/officeart/2005/8/layout/orgChart1"/>
    <dgm:cxn modelId="{66330A7A-54DB-44AB-907D-01121ABCD71E}" type="presOf" srcId="{6BB57323-5317-402D-807F-515EDE44B538}" destId="{DFBEE31D-9B34-402F-AF99-9300D5050DB2}" srcOrd="0" destOrd="0" presId="urn:microsoft.com/office/officeart/2005/8/layout/orgChart1"/>
    <dgm:cxn modelId="{6633BB7B-3E56-4469-AF7A-DF803FB2375D}" type="presOf" srcId="{909DAB4E-9333-453A-A504-51CA64806236}" destId="{DBCA0FCB-A54F-4857-B0FF-54651F7E99D4}" srcOrd="0" destOrd="0" presId="urn:microsoft.com/office/officeart/2005/8/layout/orgChart1"/>
    <dgm:cxn modelId="{6EEE0393-0044-498F-AC30-2D7AE632C472}" type="presOf" srcId="{42EF3B1A-9F70-40C8-9AEF-329268C7C102}" destId="{D2473C51-C8EE-45CA-A1BA-E13A1C610446}" srcOrd="0" destOrd="0" presId="urn:microsoft.com/office/officeart/2005/8/layout/orgChart1"/>
    <dgm:cxn modelId="{2B0D5B94-3A7C-4427-ACDA-C72EF136DE5F}" type="presOf" srcId="{713D7AE0-D766-4C9E-9C3A-ED2B03649580}" destId="{0F1D69C9-C0C8-42B3-9C90-549DA0F553BD}" srcOrd="0" destOrd="0" presId="urn:microsoft.com/office/officeart/2005/8/layout/orgChart1"/>
    <dgm:cxn modelId="{FF07B599-765F-4F9E-A8C9-EA8C862DC1FF}" type="presOf" srcId="{B92B8311-7C05-4B3B-A8AE-1B6F3C2054E1}" destId="{56351D7A-4DA6-4700-A08A-DBB0BE71976A}" srcOrd="0" destOrd="0" presId="urn:microsoft.com/office/officeart/2005/8/layout/orgChart1"/>
    <dgm:cxn modelId="{72CB12A4-AE1C-4E6F-A68A-558048553448}" srcId="{D2C419CE-5C71-4E64-AF1D-28E37FB4F959}" destId="{F9FF00C8-9E3A-45ED-BF52-82AADBD4AD3B}" srcOrd="1" destOrd="0" parTransId="{F1E1DE77-333E-4C5A-9B37-7DE79FF73C37}" sibTransId="{6F9AB4B1-E1AC-4352-9518-8DBA65DD4F5D}"/>
    <dgm:cxn modelId="{CF40A8AC-2F3A-45E3-91E1-08A87655C0EB}" type="presOf" srcId="{F1E1DE77-333E-4C5A-9B37-7DE79FF73C37}" destId="{37169471-81AA-4222-9300-5C0B32BBD22E}" srcOrd="0" destOrd="0" presId="urn:microsoft.com/office/officeart/2005/8/layout/orgChart1"/>
    <dgm:cxn modelId="{084B61AD-D836-4FC7-899C-09AF72AF8D4A}" type="presOf" srcId="{C59B6765-BB6B-441E-9A1D-763B57DF06BA}" destId="{7B3615FC-6E15-4564-821A-35DC896E218F}" srcOrd="0" destOrd="0" presId="urn:microsoft.com/office/officeart/2005/8/layout/orgChart1"/>
    <dgm:cxn modelId="{01F6DAAE-5647-4EB8-9180-BB3CF0DFB09B}" type="presOf" srcId="{C4B47488-2BD3-44F6-903A-91EC81E53D7C}" destId="{23B05978-AAEA-4BCE-BD52-292ACCE9211B}" srcOrd="1" destOrd="0" presId="urn:microsoft.com/office/officeart/2005/8/layout/orgChart1"/>
    <dgm:cxn modelId="{74C61DB0-46D1-4AD5-B3DD-0952C8DACEBF}" srcId="{9BF6705A-B338-43A1-8923-7DA80AC20054}" destId="{F58C6F52-B98F-40FA-95E9-4B907C129DAE}" srcOrd="2" destOrd="0" parTransId="{5AC44FA1-94EA-4010-9891-77E780A8C346}" sibTransId="{3C073A39-4B77-4AFB-8E80-29AB99BF7947}"/>
    <dgm:cxn modelId="{677C51B5-15B9-4237-9842-43597A939A52}" srcId="{2EC507EA-00F5-4B86-A91C-FE78A6E5BEE8}" destId="{AD69BAF0-6A24-4450-9D48-F545B9953321}" srcOrd="0" destOrd="0" parTransId="{C59B6765-BB6B-441E-9A1D-763B57DF06BA}" sibTransId="{82F5BDCF-DA44-4089-9397-03919CDF8EF8}"/>
    <dgm:cxn modelId="{4106F5BC-2A7D-49B1-AD60-1716D9781967}" type="presOf" srcId="{3831AF29-60A7-4D38-B7A2-35098654752F}" destId="{4E87893A-EB98-4394-8499-F9EAE5E87638}" srcOrd="0" destOrd="0" presId="urn:microsoft.com/office/officeart/2005/8/layout/orgChart1"/>
    <dgm:cxn modelId="{B900D1C0-92B9-4B80-AC1A-B1647A6A41E6}" srcId="{F58C6F52-B98F-40FA-95E9-4B907C129DAE}" destId="{5E2B6A5D-9364-429D-A5E5-C47B558E7E75}" srcOrd="1" destOrd="0" parTransId="{42EF3B1A-9F70-40C8-9AEF-329268C7C102}" sibTransId="{14D65378-EAC7-4D31-9286-4FCCB38DCAA4}"/>
    <dgm:cxn modelId="{C4315CC2-6822-439D-B7E7-2DA20E4B7D64}" type="presOf" srcId="{4A5A0D12-5E75-4833-92EC-248E43DDC0E7}" destId="{9489ECA5-E426-4711-B70E-A1DB4DCC12FE}" srcOrd="0" destOrd="0" presId="urn:microsoft.com/office/officeart/2005/8/layout/orgChart1"/>
    <dgm:cxn modelId="{6D8394C4-566C-4FA5-A63B-2D0A181817B1}" type="presOf" srcId="{F58C6F52-B98F-40FA-95E9-4B907C129DAE}" destId="{7C6BE590-2163-4817-B80F-802D7CBBA5FF}" srcOrd="1" destOrd="0" presId="urn:microsoft.com/office/officeart/2005/8/layout/orgChart1"/>
    <dgm:cxn modelId="{9ECE5BC9-8DBD-4284-819B-210E44808137}" type="presOf" srcId="{9BF6705A-B338-43A1-8923-7DA80AC20054}" destId="{4E318BF7-5A38-413E-B8E5-F878DB661190}" srcOrd="0" destOrd="0" presId="urn:microsoft.com/office/officeart/2005/8/layout/orgChart1"/>
    <dgm:cxn modelId="{EF025ACF-1E4A-4F09-A74B-86E70BB59A5C}" type="presOf" srcId="{70F63A98-887C-4086-B74B-7E517A9D301C}" destId="{2293BA39-15A0-4B0E-A982-BAAFC4D2FB1B}" srcOrd="0" destOrd="0" presId="urn:microsoft.com/office/officeart/2005/8/layout/orgChart1"/>
    <dgm:cxn modelId="{E52696D1-FAB7-487E-8169-31B978A1C1DF}" srcId="{2EC507EA-00F5-4B86-A91C-FE78A6E5BEE8}" destId="{B3473D51-8F2A-4D6C-8A1B-6A05F3620C6C}" srcOrd="1" destOrd="0" parTransId="{713D7AE0-D766-4C9E-9C3A-ED2B03649580}" sibTransId="{C5226BE1-6EE8-44D5-BC94-14569E2D70E4}"/>
    <dgm:cxn modelId="{A2B9EAD2-21E9-42AF-A6AA-D913ACF79932}" type="presOf" srcId="{33274906-966A-42F5-9E97-807EFCCA781F}" destId="{0EDEF02C-5172-4DFC-8842-CB514B39CE16}" srcOrd="1" destOrd="0" presId="urn:microsoft.com/office/officeart/2005/8/layout/orgChart1"/>
    <dgm:cxn modelId="{4287FBD2-E60D-481C-8A75-FF5A04B4B9DC}" srcId="{51126D7F-8EA6-4D2E-9DBB-8DD285BFCA52}" destId="{B92B8311-7C05-4B3B-A8AE-1B6F3C2054E1}" srcOrd="0" destOrd="0" parTransId="{614D6DA8-B18F-4D55-898F-27ABABC01455}" sibTransId="{64F268D6-A8E8-482C-A834-D1C82AE65665}"/>
    <dgm:cxn modelId="{9C8721DA-13E5-4063-8B0B-A9CFA7B0C1D5}" srcId="{2EC507EA-00F5-4B86-A91C-FE78A6E5BEE8}" destId="{C4B47488-2BD3-44F6-903A-91EC81E53D7C}" srcOrd="2" destOrd="0" parTransId="{1E0FB539-846E-4345-BEAC-7AF501020CB8}" sibTransId="{D23A14DB-91CF-4CD0-B444-4E71951A85D8}"/>
    <dgm:cxn modelId="{0F5567DD-6AC6-4BFD-8D58-7B08D40079E5}" type="presOf" srcId="{F9FF00C8-9E3A-45ED-BF52-82AADBD4AD3B}" destId="{BD0A6798-6819-4F14-8B21-50DA41824FF8}" srcOrd="1" destOrd="0" presId="urn:microsoft.com/office/officeart/2005/8/layout/orgChart1"/>
    <dgm:cxn modelId="{8810E9E1-78F2-41C7-BBD5-C205184FACF0}" type="presOf" srcId="{33274906-966A-42F5-9E97-807EFCCA781F}" destId="{94D0C9F4-7371-41A4-83F2-8302D6F5D3F2}" srcOrd="0" destOrd="0" presId="urn:microsoft.com/office/officeart/2005/8/layout/orgChart1"/>
    <dgm:cxn modelId="{0A0A4EE4-983D-4D49-9118-67786838F085}" type="presOf" srcId="{70F63A98-887C-4086-B74B-7E517A9D301C}" destId="{46495491-7771-43A0-84C8-4D5E2A984035}" srcOrd="1" destOrd="0" presId="urn:microsoft.com/office/officeart/2005/8/layout/orgChart1"/>
    <dgm:cxn modelId="{8A7D80E9-567B-4055-97E6-478FCF141985}" type="presOf" srcId="{6C3E18CE-26F8-45C0-822C-B4C2904E65A9}" destId="{7A3B0248-49DB-47D1-9D69-92F021455A8C}" srcOrd="0" destOrd="0" presId="urn:microsoft.com/office/officeart/2005/8/layout/orgChart1"/>
    <dgm:cxn modelId="{7D86B1E9-F81A-47F0-B336-E45688A586AD}" type="presOf" srcId="{BC5CF11D-98FD-4C83-B575-039881106272}" destId="{A3D0DB84-A9C6-40DC-8120-9130E299DD9E}" srcOrd="0" destOrd="0" presId="urn:microsoft.com/office/officeart/2005/8/layout/orgChart1"/>
    <dgm:cxn modelId="{BE518DF2-64E7-4B83-9C69-460D671FF376}" type="presOf" srcId="{4F3CBCF7-EB5B-45D5-BCE1-51DA685B1559}" destId="{2783CEB7-84A2-4967-A515-8835D328D73C}" srcOrd="0" destOrd="0" presId="urn:microsoft.com/office/officeart/2005/8/layout/orgChart1"/>
    <dgm:cxn modelId="{C908A3F3-A342-4657-B654-41547F210580}" type="presOf" srcId="{D2C419CE-5C71-4E64-AF1D-28E37FB4F959}" destId="{BAFFC623-F552-4039-B6FD-B0A87CAAD019}" srcOrd="1" destOrd="0" presId="urn:microsoft.com/office/officeart/2005/8/layout/orgChart1"/>
    <dgm:cxn modelId="{8BBCE4F4-6F70-463E-BC8E-BA76A9EA2030}" srcId="{9BF6705A-B338-43A1-8923-7DA80AC20054}" destId="{2EC507EA-00F5-4B86-A91C-FE78A6E5BEE8}" srcOrd="3" destOrd="0" parTransId="{4A5A0D12-5E75-4833-92EC-248E43DDC0E7}" sibTransId="{9FA4F8E8-77F4-42DF-AA9A-A227B59CE6CF}"/>
    <dgm:cxn modelId="{D9AC22F7-1CBC-40EB-8E13-67ACE223F8FE}" srcId="{D2C419CE-5C71-4E64-AF1D-28E37FB4F959}" destId="{4F3CBCF7-EB5B-45D5-BCE1-51DA685B1559}" srcOrd="0" destOrd="0" parTransId="{909DAB4E-9333-453A-A504-51CA64806236}" sibTransId="{69BF0F8C-8F9D-4F2D-9354-E237CB534C58}"/>
    <dgm:cxn modelId="{64DC0AFF-6392-4407-A7A1-0F239FAD0C23}" type="presOf" srcId="{B3473D51-8F2A-4D6C-8A1B-6A05F3620C6C}" destId="{600E0E56-8502-45F2-81AF-D323E5C1B0A8}" srcOrd="0" destOrd="0" presId="urn:microsoft.com/office/officeart/2005/8/layout/orgChart1"/>
    <dgm:cxn modelId="{DBB9F179-04ED-49F5-AB7E-88AFCAAAAFC9}" type="presParOf" srcId="{7A3B0248-49DB-47D1-9D69-92F021455A8C}" destId="{B961BD14-5DFA-4B9F-AD0C-61EE53982657}" srcOrd="0" destOrd="0" presId="urn:microsoft.com/office/officeart/2005/8/layout/orgChart1"/>
    <dgm:cxn modelId="{CB626C23-C76A-4E91-BFE8-CFE7D5F47870}" type="presParOf" srcId="{B961BD14-5DFA-4B9F-AD0C-61EE53982657}" destId="{F2F00BE5-4C7A-46BE-94E5-7F817AA6A440}" srcOrd="0" destOrd="0" presId="urn:microsoft.com/office/officeart/2005/8/layout/orgChart1"/>
    <dgm:cxn modelId="{5A6BD8CA-399C-49D5-AA5D-6764C4E0146C}" type="presParOf" srcId="{F2F00BE5-4C7A-46BE-94E5-7F817AA6A440}" destId="{4E318BF7-5A38-413E-B8E5-F878DB661190}" srcOrd="0" destOrd="0" presId="urn:microsoft.com/office/officeart/2005/8/layout/orgChart1"/>
    <dgm:cxn modelId="{6D248A1E-1E34-4462-B821-AA0683E8F823}" type="presParOf" srcId="{F2F00BE5-4C7A-46BE-94E5-7F817AA6A440}" destId="{43460077-0C73-44A5-B697-78BE993160AD}" srcOrd="1" destOrd="0" presId="urn:microsoft.com/office/officeart/2005/8/layout/orgChart1"/>
    <dgm:cxn modelId="{B8AC0A82-D684-4CC4-8421-EAB2B3FA3760}" type="presParOf" srcId="{B961BD14-5DFA-4B9F-AD0C-61EE53982657}" destId="{BC8B49D2-1946-4C8A-A326-6E693E6CDE9F}" srcOrd="1" destOrd="0" presId="urn:microsoft.com/office/officeart/2005/8/layout/orgChart1"/>
    <dgm:cxn modelId="{1DFD629C-FF2A-4B0D-AF03-5726BBC82129}" type="presParOf" srcId="{BC8B49D2-1946-4C8A-A326-6E693E6CDE9F}" destId="{E2BEEBCB-1F36-4B45-B4F8-6AFC5C2AA5F9}" srcOrd="0" destOrd="0" presId="urn:microsoft.com/office/officeart/2005/8/layout/orgChart1"/>
    <dgm:cxn modelId="{64054FD9-E116-4706-BCB4-86DB85BB573D}" type="presParOf" srcId="{BC8B49D2-1946-4C8A-A326-6E693E6CDE9F}" destId="{DA25D650-A613-4EF2-BC37-F795CEC4843C}" srcOrd="1" destOrd="0" presId="urn:microsoft.com/office/officeart/2005/8/layout/orgChart1"/>
    <dgm:cxn modelId="{40D227F5-6EC9-41A9-86EE-DC8AFD5E4B85}" type="presParOf" srcId="{DA25D650-A613-4EF2-BC37-F795CEC4843C}" destId="{93CDF5D8-4BF9-47D9-A55A-1B22B6184B79}" srcOrd="0" destOrd="0" presId="urn:microsoft.com/office/officeart/2005/8/layout/orgChart1"/>
    <dgm:cxn modelId="{9D05CDDE-5E41-4274-9960-08734EA75478}" type="presParOf" srcId="{93CDF5D8-4BF9-47D9-A55A-1B22B6184B79}" destId="{1D2EFE45-01A9-4287-82EF-5A558B2B0B8F}" srcOrd="0" destOrd="0" presId="urn:microsoft.com/office/officeart/2005/8/layout/orgChart1"/>
    <dgm:cxn modelId="{992B789E-E63B-4239-BB33-C8735C873825}" type="presParOf" srcId="{93CDF5D8-4BF9-47D9-A55A-1B22B6184B79}" destId="{BAFFC623-F552-4039-B6FD-B0A87CAAD019}" srcOrd="1" destOrd="0" presId="urn:microsoft.com/office/officeart/2005/8/layout/orgChart1"/>
    <dgm:cxn modelId="{C862C97C-CAB6-4F55-A1CA-D39CF9D93E96}" type="presParOf" srcId="{DA25D650-A613-4EF2-BC37-F795CEC4843C}" destId="{084E15E4-D26C-43A9-86A1-756AF065FB68}" srcOrd="1" destOrd="0" presId="urn:microsoft.com/office/officeart/2005/8/layout/orgChart1"/>
    <dgm:cxn modelId="{B85814E3-9A03-457E-AFC0-891B41296DC0}" type="presParOf" srcId="{084E15E4-D26C-43A9-86A1-756AF065FB68}" destId="{DBCA0FCB-A54F-4857-B0FF-54651F7E99D4}" srcOrd="0" destOrd="0" presId="urn:microsoft.com/office/officeart/2005/8/layout/orgChart1"/>
    <dgm:cxn modelId="{6EE55BAA-E7BA-4CCA-A55B-345DEDFFE4BD}" type="presParOf" srcId="{084E15E4-D26C-43A9-86A1-756AF065FB68}" destId="{9D3759F2-02C7-4ECC-9E3E-ADA5C4094FF8}" srcOrd="1" destOrd="0" presId="urn:microsoft.com/office/officeart/2005/8/layout/orgChart1"/>
    <dgm:cxn modelId="{C9E30EBF-A59E-4519-ADE0-845C75998A04}" type="presParOf" srcId="{9D3759F2-02C7-4ECC-9E3E-ADA5C4094FF8}" destId="{EEBF9CEA-3F0E-4EB0-B5D7-B507BC86C6EE}" srcOrd="0" destOrd="0" presId="urn:microsoft.com/office/officeart/2005/8/layout/orgChart1"/>
    <dgm:cxn modelId="{147D31D4-7E0B-423A-9228-D5431851EDC4}" type="presParOf" srcId="{EEBF9CEA-3F0E-4EB0-B5D7-B507BC86C6EE}" destId="{2783CEB7-84A2-4967-A515-8835D328D73C}" srcOrd="0" destOrd="0" presId="urn:microsoft.com/office/officeart/2005/8/layout/orgChart1"/>
    <dgm:cxn modelId="{3BFDF639-AFAF-4B63-A312-2853125B68E5}" type="presParOf" srcId="{EEBF9CEA-3F0E-4EB0-B5D7-B507BC86C6EE}" destId="{E607DA80-A0E9-4CB7-B61D-5CB13E756E2E}" srcOrd="1" destOrd="0" presId="urn:microsoft.com/office/officeart/2005/8/layout/orgChart1"/>
    <dgm:cxn modelId="{8876430D-96DF-4E5E-862B-1CBF14BB2875}" type="presParOf" srcId="{9D3759F2-02C7-4ECC-9E3E-ADA5C4094FF8}" destId="{3319EF19-8EE5-4269-874C-071A8B8E2D74}" srcOrd="1" destOrd="0" presId="urn:microsoft.com/office/officeart/2005/8/layout/orgChart1"/>
    <dgm:cxn modelId="{393FF6D1-7B65-4DC7-9DD4-E82ACD95703C}" type="presParOf" srcId="{9D3759F2-02C7-4ECC-9E3E-ADA5C4094FF8}" destId="{C2BA6C3A-7376-4343-BA2C-E20AF5FAF930}" srcOrd="2" destOrd="0" presId="urn:microsoft.com/office/officeart/2005/8/layout/orgChart1"/>
    <dgm:cxn modelId="{9361F841-53DD-45D3-AE9D-70F3838ECFA2}" type="presParOf" srcId="{084E15E4-D26C-43A9-86A1-756AF065FB68}" destId="{37169471-81AA-4222-9300-5C0B32BBD22E}" srcOrd="2" destOrd="0" presId="urn:microsoft.com/office/officeart/2005/8/layout/orgChart1"/>
    <dgm:cxn modelId="{40897B96-A9E1-4BF0-9825-11652BBD53C7}" type="presParOf" srcId="{084E15E4-D26C-43A9-86A1-756AF065FB68}" destId="{159EA1E7-D2E3-4904-8EEF-6BAAF79062CD}" srcOrd="3" destOrd="0" presId="urn:microsoft.com/office/officeart/2005/8/layout/orgChart1"/>
    <dgm:cxn modelId="{3C66F483-E7D9-40F2-A151-131CF241B45D}" type="presParOf" srcId="{159EA1E7-D2E3-4904-8EEF-6BAAF79062CD}" destId="{2EE11F9D-0B3A-47F3-95F4-5F54C76E148A}" srcOrd="0" destOrd="0" presId="urn:microsoft.com/office/officeart/2005/8/layout/orgChart1"/>
    <dgm:cxn modelId="{697EE1CF-A236-42A4-8EE3-84649799DBA9}" type="presParOf" srcId="{2EE11F9D-0B3A-47F3-95F4-5F54C76E148A}" destId="{BBAE4CE5-0848-4687-B452-2E17F8E3B475}" srcOrd="0" destOrd="0" presId="urn:microsoft.com/office/officeart/2005/8/layout/orgChart1"/>
    <dgm:cxn modelId="{CEAFDE53-6AB4-4F5B-B68C-3522179A7F6D}" type="presParOf" srcId="{2EE11F9D-0B3A-47F3-95F4-5F54C76E148A}" destId="{BD0A6798-6819-4F14-8B21-50DA41824FF8}" srcOrd="1" destOrd="0" presId="urn:microsoft.com/office/officeart/2005/8/layout/orgChart1"/>
    <dgm:cxn modelId="{7B29B225-265F-414E-9646-883C27C5B24E}" type="presParOf" srcId="{159EA1E7-D2E3-4904-8EEF-6BAAF79062CD}" destId="{8C1B7874-9176-42D3-8CA0-4ABCD9240892}" srcOrd="1" destOrd="0" presId="urn:microsoft.com/office/officeart/2005/8/layout/orgChart1"/>
    <dgm:cxn modelId="{3C0E0024-F10C-4C91-8600-AE2BE2E29D28}" type="presParOf" srcId="{159EA1E7-D2E3-4904-8EEF-6BAAF79062CD}" destId="{0330C975-8174-46F9-AE41-086774823040}" srcOrd="2" destOrd="0" presId="urn:microsoft.com/office/officeart/2005/8/layout/orgChart1"/>
    <dgm:cxn modelId="{D418E616-E50E-4325-8774-49B5A334C2F8}" type="presParOf" srcId="{084E15E4-D26C-43A9-86A1-756AF065FB68}" destId="{1BDA5EBB-0C00-4232-BD45-CF5B9E63D5B8}" srcOrd="4" destOrd="0" presId="urn:microsoft.com/office/officeart/2005/8/layout/orgChart1"/>
    <dgm:cxn modelId="{52A5F4D5-FD1D-4030-83A8-78ECCC055F28}" type="presParOf" srcId="{084E15E4-D26C-43A9-86A1-756AF065FB68}" destId="{330FB09F-176D-4EA9-BB1A-4A10306CF6C8}" srcOrd="5" destOrd="0" presId="urn:microsoft.com/office/officeart/2005/8/layout/orgChart1"/>
    <dgm:cxn modelId="{178CF9D9-0E7D-481A-9769-D6753474CA25}" type="presParOf" srcId="{330FB09F-176D-4EA9-BB1A-4A10306CF6C8}" destId="{9B7A9A11-1A40-4DDE-8171-8B4EA00374B9}" srcOrd="0" destOrd="0" presId="urn:microsoft.com/office/officeart/2005/8/layout/orgChart1"/>
    <dgm:cxn modelId="{8084C93D-51A3-49F8-A70A-49CB4561BA74}" type="presParOf" srcId="{9B7A9A11-1A40-4DDE-8171-8B4EA00374B9}" destId="{A3D0DB84-A9C6-40DC-8120-9130E299DD9E}" srcOrd="0" destOrd="0" presId="urn:microsoft.com/office/officeart/2005/8/layout/orgChart1"/>
    <dgm:cxn modelId="{194C6399-B751-455E-A425-3A31F0B261F3}" type="presParOf" srcId="{9B7A9A11-1A40-4DDE-8171-8B4EA00374B9}" destId="{594B404E-074E-48F6-B991-07E99436CCB4}" srcOrd="1" destOrd="0" presId="urn:microsoft.com/office/officeart/2005/8/layout/orgChart1"/>
    <dgm:cxn modelId="{09C52367-ABF2-492C-8D72-DD3A33234BC1}" type="presParOf" srcId="{330FB09F-176D-4EA9-BB1A-4A10306CF6C8}" destId="{45A8987F-39FD-4326-966A-5C01FC111E1F}" srcOrd="1" destOrd="0" presId="urn:microsoft.com/office/officeart/2005/8/layout/orgChart1"/>
    <dgm:cxn modelId="{D5911788-2A7D-49DD-8359-B382B1B22691}" type="presParOf" srcId="{330FB09F-176D-4EA9-BB1A-4A10306CF6C8}" destId="{84AE1054-5D89-48F6-A0CA-40FF385D6A53}" srcOrd="2" destOrd="0" presId="urn:microsoft.com/office/officeart/2005/8/layout/orgChart1"/>
    <dgm:cxn modelId="{A73BFB64-58C9-4C91-B76A-9722FD3B3422}" type="presParOf" srcId="{DA25D650-A613-4EF2-BC37-F795CEC4843C}" destId="{4DE3B5D6-2DE0-471D-BC12-5D8EB4B60F0A}" srcOrd="2" destOrd="0" presId="urn:microsoft.com/office/officeart/2005/8/layout/orgChart1"/>
    <dgm:cxn modelId="{DA489009-AF35-49EF-9B3F-928892346F8E}" type="presParOf" srcId="{BC8B49D2-1946-4C8A-A326-6E693E6CDE9F}" destId="{DFBEE31D-9B34-402F-AF99-9300D5050DB2}" srcOrd="2" destOrd="0" presId="urn:microsoft.com/office/officeart/2005/8/layout/orgChart1"/>
    <dgm:cxn modelId="{0B52A2E6-879B-4A7B-8A17-A7554E9AFB4A}" type="presParOf" srcId="{BC8B49D2-1946-4C8A-A326-6E693E6CDE9F}" destId="{8435EE89-C2D2-4D0A-9CA4-F70579CCBC7C}" srcOrd="3" destOrd="0" presId="urn:microsoft.com/office/officeart/2005/8/layout/orgChart1"/>
    <dgm:cxn modelId="{8083AB5D-BC83-4CEC-B25D-0A989D067DB1}" type="presParOf" srcId="{8435EE89-C2D2-4D0A-9CA4-F70579CCBC7C}" destId="{5365B11C-8391-4DA2-8B40-FA1B276367E1}" srcOrd="0" destOrd="0" presId="urn:microsoft.com/office/officeart/2005/8/layout/orgChart1"/>
    <dgm:cxn modelId="{D5B7FCAA-E3EB-4365-9AD5-18DBA0824E58}" type="presParOf" srcId="{5365B11C-8391-4DA2-8B40-FA1B276367E1}" destId="{29FBEDE2-9F5F-4B9E-AFE0-BBA92B9C22DE}" srcOrd="0" destOrd="0" presId="urn:microsoft.com/office/officeart/2005/8/layout/orgChart1"/>
    <dgm:cxn modelId="{94CCA379-7A48-438F-BAF7-6382C74AA91A}" type="presParOf" srcId="{5365B11C-8391-4DA2-8B40-FA1B276367E1}" destId="{A221FC9E-8EDF-41AE-87DB-931B214F6F70}" srcOrd="1" destOrd="0" presId="urn:microsoft.com/office/officeart/2005/8/layout/orgChart1"/>
    <dgm:cxn modelId="{CBA146FD-444D-4F2B-AC81-842D6303588F}" type="presParOf" srcId="{8435EE89-C2D2-4D0A-9CA4-F70579CCBC7C}" destId="{954BC2D4-A532-431A-9C2A-37AEEE8E4274}" srcOrd="1" destOrd="0" presId="urn:microsoft.com/office/officeart/2005/8/layout/orgChart1"/>
    <dgm:cxn modelId="{ACDCE8DA-9767-4FE0-BBBE-BFC9ED8B946A}" type="presParOf" srcId="{954BC2D4-A532-431A-9C2A-37AEEE8E4274}" destId="{B0997530-93EA-4A38-8253-5F69B46E21B8}" srcOrd="0" destOrd="0" presId="urn:microsoft.com/office/officeart/2005/8/layout/orgChart1"/>
    <dgm:cxn modelId="{E6BE9D63-32F9-4AE6-B380-A28B427A9B45}" type="presParOf" srcId="{954BC2D4-A532-431A-9C2A-37AEEE8E4274}" destId="{22461D81-0FD7-4C9E-A493-4D57F8C6A200}" srcOrd="1" destOrd="0" presId="urn:microsoft.com/office/officeart/2005/8/layout/orgChart1"/>
    <dgm:cxn modelId="{0796BB6C-9152-4E82-ADF7-8266FC94F314}" type="presParOf" srcId="{22461D81-0FD7-4C9E-A493-4D57F8C6A200}" destId="{18EEF001-F553-4221-B871-368A96231F9C}" srcOrd="0" destOrd="0" presId="urn:microsoft.com/office/officeart/2005/8/layout/orgChart1"/>
    <dgm:cxn modelId="{BB8618E6-A19C-4093-8486-DE781AE95531}" type="presParOf" srcId="{18EEF001-F553-4221-B871-368A96231F9C}" destId="{56351D7A-4DA6-4700-A08A-DBB0BE71976A}" srcOrd="0" destOrd="0" presId="urn:microsoft.com/office/officeart/2005/8/layout/orgChart1"/>
    <dgm:cxn modelId="{5740106F-CED8-402C-9BA0-984EF8E0898F}" type="presParOf" srcId="{18EEF001-F553-4221-B871-368A96231F9C}" destId="{090DBCE0-E0A4-4A2F-9331-F534BF4FBC85}" srcOrd="1" destOrd="0" presId="urn:microsoft.com/office/officeart/2005/8/layout/orgChart1"/>
    <dgm:cxn modelId="{446BB505-6213-4222-9D4A-98591E37A164}" type="presParOf" srcId="{22461D81-0FD7-4C9E-A493-4D57F8C6A200}" destId="{6A14D012-840E-4A8E-9D39-55C48597DE70}" srcOrd="1" destOrd="0" presId="urn:microsoft.com/office/officeart/2005/8/layout/orgChart1"/>
    <dgm:cxn modelId="{F31AB03F-4E68-49F8-9EB6-DC25E92713B3}" type="presParOf" srcId="{22461D81-0FD7-4C9E-A493-4D57F8C6A200}" destId="{D0AED4E1-9B13-4FCC-A875-DFF0282D4430}" srcOrd="2" destOrd="0" presId="urn:microsoft.com/office/officeart/2005/8/layout/orgChart1"/>
    <dgm:cxn modelId="{5E9629C8-A8E6-4441-9EB0-A5C9B458C464}" type="presParOf" srcId="{954BC2D4-A532-431A-9C2A-37AEEE8E4274}" destId="{0770EEF5-D64D-478A-A24E-EAD0468CEFFB}" srcOrd="2" destOrd="0" presId="urn:microsoft.com/office/officeart/2005/8/layout/orgChart1"/>
    <dgm:cxn modelId="{37E7575E-2FDF-40C0-BEF4-3A0AA69A912C}" type="presParOf" srcId="{954BC2D4-A532-431A-9C2A-37AEEE8E4274}" destId="{7E9719DE-435F-471E-B450-4D882D5E954C}" srcOrd="3" destOrd="0" presId="urn:microsoft.com/office/officeart/2005/8/layout/orgChart1"/>
    <dgm:cxn modelId="{E9B507F6-F1B2-4DE0-A32F-6102E46E0378}" type="presParOf" srcId="{7E9719DE-435F-471E-B450-4D882D5E954C}" destId="{4378B704-8263-45AA-9136-21DF2D9B6B08}" srcOrd="0" destOrd="0" presId="urn:microsoft.com/office/officeart/2005/8/layout/orgChart1"/>
    <dgm:cxn modelId="{AB08A3D2-F433-4A35-AEF2-78D2409A0DAE}" type="presParOf" srcId="{4378B704-8263-45AA-9136-21DF2D9B6B08}" destId="{94D0C9F4-7371-41A4-83F2-8302D6F5D3F2}" srcOrd="0" destOrd="0" presId="urn:microsoft.com/office/officeart/2005/8/layout/orgChart1"/>
    <dgm:cxn modelId="{B2BD66C4-E84A-4CC3-8D16-B3CC38B0C3C7}" type="presParOf" srcId="{4378B704-8263-45AA-9136-21DF2D9B6B08}" destId="{0EDEF02C-5172-4DFC-8842-CB514B39CE16}" srcOrd="1" destOrd="0" presId="urn:microsoft.com/office/officeart/2005/8/layout/orgChart1"/>
    <dgm:cxn modelId="{748B4CF6-93AE-45F4-942F-2FB32D6B6602}" type="presParOf" srcId="{7E9719DE-435F-471E-B450-4D882D5E954C}" destId="{C8F3C814-A002-4C22-A207-8801B6718895}" srcOrd="1" destOrd="0" presId="urn:microsoft.com/office/officeart/2005/8/layout/orgChart1"/>
    <dgm:cxn modelId="{0ACCC5E3-095D-45D9-AEE7-CB7989E98553}" type="presParOf" srcId="{7E9719DE-435F-471E-B450-4D882D5E954C}" destId="{50C35B5F-364D-41FA-A15A-6F1E74E21923}" srcOrd="2" destOrd="0" presId="urn:microsoft.com/office/officeart/2005/8/layout/orgChart1"/>
    <dgm:cxn modelId="{AE8B9984-E04C-4E9D-AEF3-E4D166F00E5E}" type="presParOf" srcId="{954BC2D4-A532-431A-9C2A-37AEEE8E4274}" destId="{36B58EC0-4156-49A5-B85C-36BC32189E5F}" srcOrd="4" destOrd="0" presId="urn:microsoft.com/office/officeart/2005/8/layout/orgChart1"/>
    <dgm:cxn modelId="{2789DDA1-B251-4F39-8009-474D97FCF54F}" type="presParOf" srcId="{954BC2D4-A532-431A-9C2A-37AEEE8E4274}" destId="{5C62AB5D-6CBB-4409-AA8D-29163E2BBAEB}" srcOrd="5" destOrd="0" presId="urn:microsoft.com/office/officeart/2005/8/layout/orgChart1"/>
    <dgm:cxn modelId="{1A164927-A067-46C2-A1A2-0A1A03C704B9}" type="presParOf" srcId="{5C62AB5D-6CBB-4409-AA8D-29163E2BBAEB}" destId="{3DB1EC00-34D8-4D3D-A985-D8B0E5B4AE17}" srcOrd="0" destOrd="0" presId="urn:microsoft.com/office/officeart/2005/8/layout/orgChart1"/>
    <dgm:cxn modelId="{D47C6C98-5FB8-4369-AF12-361FDBFD8D3C}" type="presParOf" srcId="{3DB1EC00-34D8-4D3D-A985-D8B0E5B4AE17}" destId="{3946F8C8-C9AA-4299-A8DA-F0D924143B40}" srcOrd="0" destOrd="0" presId="urn:microsoft.com/office/officeart/2005/8/layout/orgChart1"/>
    <dgm:cxn modelId="{E1AC8F33-CA67-402E-9978-294967A26BA7}" type="presParOf" srcId="{3DB1EC00-34D8-4D3D-A985-D8B0E5B4AE17}" destId="{08CD92C2-0031-43B1-8818-456A6A97870F}" srcOrd="1" destOrd="0" presId="urn:microsoft.com/office/officeart/2005/8/layout/orgChart1"/>
    <dgm:cxn modelId="{8A5FF283-B449-483D-84C0-A6E559C14252}" type="presParOf" srcId="{5C62AB5D-6CBB-4409-AA8D-29163E2BBAEB}" destId="{80C75A52-69C8-4003-AF61-B201BAC32F27}" srcOrd="1" destOrd="0" presId="urn:microsoft.com/office/officeart/2005/8/layout/orgChart1"/>
    <dgm:cxn modelId="{358274D6-B21B-48CF-B3C0-B2FCD141D1E7}" type="presParOf" srcId="{5C62AB5D-6CBB-4409-AA8D-29163E2BBAEB}" destId="{78814464-FD15-4CFB-8E82-A0571518ABD2}" srcOrd="2" destOrd="0" presId="urn:microsoft.com/office/officeart/2005/8/layout/orgChart1"/>
    <dgm:cxn modelId="{CE00DB0A-381B-4429-BEB4-0E10D9E8353C}" type="presParOf" srcId="{8435EE89-C2D2-4D0A-9CA4-F70579CCBC7C}" destId="{9E418D99-812C-4BBB-9EB6-2A19588D3A38}" srcOrd="2" destOrd="0" presId="urn:microsoft.com/office/officeart/2005/8/layout/orgChart1"/>
    <dgm:cxn modelId="{C3FA240D-5931-46A8-8B6C-E8601C707FB6}" type="presParOf" srcId="{BC8B49D2-1946-4C8A-A326-6E693E6CDE9F}" destId="{27622E7D-34B7-4B32-B702-E1F7344ED723}" srcOrd="4" destOrd="0" presId="urn:microsoft.com/office/officeart/2005/8/layout/orgChart1"/>
    <dgm:cxn modelId="{75B49080-34F6-487A-B2B6-0F3A235E0978}" type="presParOf" srcId="{BC8B49D2-1946-4C8A-A326-6E693E6CDE9F}" destId="{354DD9A3-6EC2-45DD-8B59-64A8797C8C82}" srcOrd="5" destOrd="0" presId="urn:microsoft.com/office/officeart/2005/8/layout/orgChart1"/>
    <dgm:cxn modelId="{616D8D51-77CC-4800-969C-F7A604FB12D7}" type="presParOf" srcId="{354DD9A3-6EC2-45DD-8B59-64A8797C8C82}" destId="{6C8B176B-7C0A-4721-B586-F046481FCD64}" srcOrd="0" destOrd="0" presId="urn:microsoft.com/office/officeart/2005/8/layout/orgChart1"/>
    <dgm:cxn modelId="{3760CAAF-8C68-4404-91FB-01DFA963F354}" type="presParOf" srcId="{6C8B176B-7C0A-4721-B586-F046481FCD64}" destId="{5015D85E-340B-4EDA-8D8B-8F4AA6964DE2}" srcOrd="0" destOrd="0" presId="urn:microsoft.com/office/officeart/2005/8/layout/orgChart1"/>
    <dgm:cxn modelId="{EB8864C8-A43C-47C4-8410-853E5C895123}" type="presParOf" srcId="{6C8B176B-7C0A-4721-B586-F046481FCD64}" destId="{7C6BE590-2163-4817-B80F-802D7CBBA5FF}" srcOrd="1" destOrd="0" presId="urn:microsoft.com/office/officeart/2005/8/layout/orgChart1"/>
    <dgm:cxn modelId="{ECC3389A-F91B-4EEC-818F-4D3C02A17C38}" type="presParOf" srcId="{354DD9A3-6EC2-45DD-8B59-64A8797C8C82}" destId="{1DB849CC-3697-4EA2-B8BF-66FB34063572}" srcOrd="1" destOrd="0" presId="urn:microsoft.com/office/officeart/2005/8/layout/orgChart1"/>
    <dgm:cxn modelId="{CD25B1AC-D43F-4C14-8D16-5905EFCEBBC6}" type="presParOf" srcId="{1DB849CC-3697-4EA2-B8BF-66FB34063572}" destId="{4E87893A-EB98-4394-8499-F9EAE5E87638}" srcOrd="0" destOrd="0" presId="urn:microsoft.com/office/officeart/2005/8/layout/orgChart1"/>
    <dgm:cxn modelId="{BD31D5FC-22FB-43B8-A5AB-5651EABF1DEF}" type="presParOf" srcId="{1DB849CC-3697-4EA2-B8BF-66FB34063572}" destId="{6948D2C8-9A74-4088-AA69-C2C562929B5C}" srcOrd="1" destOrd="0" presId="urn:microsoft.com/office/officeart/2005/8/layout/orgChart1"/>
    <dgm:cxn modelId="{35F02D81-0000-4170-9C69-E965DB4C582E}" type="presParOf" srcId="{6948D2C8-9A74-4088-AA69-C2C562929B5C}" destId="{3F11797F-9EEA-4AB1-BAF1-C467718E26DD}" srcOrd="0" destOrd="0" presId="urn:microsoft.com/office/officeart/2005/8/layout/orgChart1"/>
    <dgm:cxn modelId="{6B5C391A-1E50-4B28-8052-A7529EFE1A33}" type="presParOf" srcId="{3F11797F-9EEA-4AB1-BAF1-C467718E26DD}" destId="{2293BA39-15A0-4B0E-A982-BAAFC4D2FB1B}" srcOrd="0" destOrd="0" presId="urn:microsoft.com/office/officeart/2005/8/layout/orgChart1"/>
    <dgm:cxn modelId="{391CDF21-77C2-47BC-9954-245E356DEECC}" type="presParOf" srcId="{3F11797F-9EEA-4AB1-BAF1-C467718E26DD}" destId="{46495491-7771-43A0-84C8-4D5E2A984035}" srcOrd="1" destOrd="0" presId="urn:microsoft.com/office/officeart/2005/8/layout/orgChart1"/>
    <dgm:cxn modelId="{8F4CE287-A3D8-40FB-912F-732EA07C1CA8}" type="presParOf" srcId="{6948D2C8-9A74-4088-AA69-C2C562929B5C}" destId="{FA8D0A3C-2923-4F7D-9CAB-04560CADC2E4}" srcOrd="1" destOrd="0" presId="urn:microsoft.com/office/officeart/2005/8/layout/orgChart1"/>
    <dgm:cxn modelId="{C6770F42-5537-44D8-BC8B-E90794BC608F}" type="presParOf" srcId="{6948D2C8-9A74-4088-AA69-C2C562929B5C}" destId="{80612AEF-01A6-4390-B9D2-9763892AB362}" srcOrd="2" destOrd="0" presId="urn:microsoft.com/office/officeart/2005/8/layout/orgChart1"/>
    <dgm:cxn modelId="{89999207-A155-40B9-84CD-206F9B8EB475}" type="presParOf" srcId="{1DB849CC-3697-4EA2-B8BF-66FB34063572}" destId="{D2473C51-C8EE-45CA-A1BA-E13A1C610446}" srcOrd="2" destOrd="0" presId="urn:microsoft.com/office/officeart/2005/8/layout/orgChart1"/>
    <dgm:cxn modelId="{314DA92F-4F02-4970-988D-9CF1EEFDE6B4}" type="presParOf" srcId="{1DB849CC-3697-4EA2-B8BF-66FB34063572}" destId="{3F4D1439-378D-4AE5-85EF-8F6FC8E50786}" srcOrd="3" destOrd="0" presId="urn:microsoft.com/office/officeart/2005/8/layout/orgChart1"/>
    <dgm:cxn modelId="{46C347D9-871C-4C29-8A12-FF01C8144D27}" type="presParOf" srcId="{3F4D1439-378D-4AE5-85EF-8F6FC8E50786}" destId="{02216F87-652F-4D5E-8FA6-158415FD7E9F}" srcOrd="0" destOrd="0" presId="urn:microsoft.com/office/officeart/2005/8/layout/orgChart1"/>
    <dgm:cxn modelId="{3EE57BD8-46F2-4DA1-866D-BC5CF4C81F3C}" type="presParOf" srcId="{02216F87-652F-4D5E-8FA6-158415FD7E9F}" destId="{36175C27-0CF1-4C75-B518-BCB44BE4A90B}" srcOrd="0" destOrd="0" presId="urn:microsoft.com/office/officeart/2005/8/layout/orgChart1"/>
    <dgm:cxn modelId="{8BD9F92D-4069-4838-8D95-D470D002DD03}" type="presParOf" srcId="{02216F87-652F-4D5E-8FA6-158415FD7E9F}" destId="{86AFE3A9-72D4-428D-AD29-49C4F68E23ED}" srcOrd="1" destOrd="0" presId="urn:microsoft.com/office/officeart/2005/8/layout/orgChart1"/>
    <dgm:cxn modelId="{684276CA-7D68-4209-8482-F93BBB0A7341}" type="presParOf" srcId="{3F4D1439-378D-4AE5-85EF-8F6FC8E50786}" destId="{BBE1D332-B0AD-474B-A65B-A147E2DBF635}" srcOrd="1" destOrd="0" presId="urn:microsoft.com/office/officeart/2005/8/layout/orgChart1"/>
    <dgm:cxn modelId="{69D8632D-0EEC-4A27-AD99-FDB38B4F1917}" type="presParOf" srcId="{3F4D1439-378D-4AE5-85EF-8F6FC8E50786}" destId="{7F0FA990-E2A7-4748-8935-C4232FB43B2D}" srcOrd="2" destOrd="0" presId="urn:microsoft.com/office/officeart/2005/8/layout/orgChart1"/>
    <dgm:cxn modelId="{5F4EB9D1-F8CD-4BAF-97AF-5E0992B8DE73}" type="presParOf" srcId="{354DD9A3-6EC2-45DD-8B59-64A8797C8C82}" destId="{69EA7607-2FA5-4FE1-ACFC-505FED1FAE38}" srcOrd="2" destOrd="0" presId="urn:microsoft.com/office/officeart/2005/8/layout/orgChart1"/>
    <dgm:cxn modelId="{91DCEA4C-49A1-4282-94E4-7D46E910ACD3}" type="presParOf" srcId="{BC8B49D2-1946-4C8A-A326-6E693E6CDE9F}" destId="{9489ECA5-E426-4711-B70E-A1DB4DCC12FE}" srcOrd="6" destOrd="0" presId="urn:microsoft.com/office/officeart/2005/8/layout/orgChart1"/>
    <dgm:cxn modelId="{21FD48EA-A528-49F5-A6DB-27E0553730E5}" type="presParOf" srcId="{BC8B49D2-1946-4C8A-A326-6E693E6CDE9F}" destId="{30AE04CF-5AE6-499E-B52B-00D68009994F}" srcOrd="7" destOrd="0" presId="urn:microsoft.com/office/officeart/2005/8/layout/orgChart1"/>
    <dgm:cxn modelId="{03B4CEE5-0417-406B-A843-D8CA5808EA3F}" type="presParOf" srcId="{30AE04CF-5AE6-499E-B52B-00D68009994F}" destId="{8A571C91-A30F-4ED9-8DAC-6C6185F4405D}" srcOrd="0" destOrd="0" presId="urn:microsoft.com/office/officeart/2005/8/layout/orgChart1"/>
    <dgm:cxn modelId="{0D20FD6D-16CF-42DA-9E4D-C62898B7D35C}" type="presParOf" srcId="{8A571C91-A30F-4ED9-8DAC-6C6185F4405D}" destId="{E0D867C9-BB12-41E9-81F1-99760F53E0B0}" srcOrd="0" destOrd="0" presId="urn:microsoft.com/office/officeart/2005/8/layout/orgChart1"/>
    <dgm:cxn modelId="{C3CF0BA9-8B68-4ABB-AFCD-9019D311DC8C}" type="presParOf" srcId="{8A571C91-A30F-4ED9-8DAC-6C6185F4405D}" destId="{5F5BE8FD-C52C-4D75-B00B-02FAB4A20B59}" srcOrd="1" destOrd="0" presId="urn:microsoft.com/office/officeart/2005/8/layout/orgChart1"/>
    <dgm:cxn modelId="{C4D76761-90D9-44F2-ACD4-4457510235E5}" type="presParOf" srcId="{30AE04CF-5AE6-499E-B52B-00D68009994F}" destId="{07964C00-875F-4A11-BF7B-19B4A93466C6}" srcOrd="1" destOrd="0" presId="urn:microsoft.com/office/officeart/2005/8/layout/orgChart1"/>
    <dgm:cxn modelId="{EC5AA38D-3EA8-4EDF-8CE1-151C83123354}" type="presParOf" srcId="{07964C00-875F-4A11-BF7B-19B4A93466C6}" destId="{7B3615FC-6E15-4564-821A-35DC896E218F}" srcOrd="0" destOrd="0" presId="urn:microsoft.com/office/officeart/2005/8/layout/orgChart1"/>
    <dgm:cxn modelId="{CE1AC583-1309-4D1C-AF9B-C12C5121A9B1}" type="presParOf" srcId="{07964C00-875F-4A11-BF7B-19B4A93466C6}" destId="{F6C3970A-B674-4AE8-8305-18D9B632B995}" srcOrd="1" destOrd="0" presId="urn:microsoft.com/office/officeart/2005/8/layout/orgChart1"/>
    <dgm:cxn modelId="{B83257E6-5445-43AB-9FC9-0FFB3C500F77}" type="presParOf" srcId="{F6C3970A-B674-4AE8-8305-18D9B632B995}" destId="{D216B0BC-D578-4F24-9D6E-BFC0CB017A97}" srcOrd="0" destOrd="0" presId="urn:microsoft.com/office/officeart/2005/8/layout/orgChart1"/>
    <dgm:cxn modelId="{A4A1B4E0-590C-424B-9098-3F32CE2982A0}" type="presParOf" srcId="{D216B0BC-D578-4F24-9D6E-BFC0CB017A97}" destId="{8D3D7BDE-61A8-45B5-9244-FFC6F22E2097}" srcOrd="0" destOrd="0" presId="urn:microsoft.com/office/officeart/2005/8/layout/orgChart1"/>
    <dgm:cxn modelId="{A6C37A63-4A82-44D5-93A0-29FE6149B1A3}" type="presParOf" srcId="{D216B0BC-D578-4F24-9D6E-BFC0CB017A97}" destId="{04404941-62FA-4C4F-8C1C-2DCD0F45AAEB}" srcOrd="1" destOrd="0" presId="urn:microsoft.com/office/officeart/2005/8/layout/orgChart1"/>
    <dgm:cxn modelId="{D7EC84A3-766C-4CC8-8349-E2895CEE421F}" type="presParOf" srcId="{F6C3970A-B674-4AE8-8305-18D9B632B995}" destId="{C8FDB465-6655-41F6-916E-A74C566910B2}" srcOrd="1" destOrd="0" presId="urn:microsoft.com/office/officeart/2005/8/layout/orgChart1"/>
    <dgm:cxn modelId="{D40D6DEE-EAB1-49A4-A1DA-F8FC2E2B3513}" type="presParOf" srcId="{F6C3970A-B674-4AE8-8305-18D9B632B995}" destId="{401A0AC3-3571-45FE-9946-B0A4E7843DF3}" srcOrd="2" destOrd="0" presId="urn:microsoft.com/office/officeart/2005/8/layout/orgChart1"/>
    <dgm:cxn modelId="{7018D96F-F61A-4F0A-B94A-E81D34FD174D}" type="presParOf" srcId="{07964C00-875F-4A11-BF7B-19B4A93466C6}" destId="{0F1D69C9-C0C8-42B3-9C90-549DA0F553BD}" srcOrd="2" destOrd="0" presId="urn:microsoft.com/office/officeart/2005/8/layout/orgChart1"/>
    <dgm:cxn modelId="{9D40902C-2728-48B2-885C-D21D92848FE0}" type="presParOf" srcId="{07964C00-875F-4A11-BF7B-19B4A93466C6}" destId="{BA0A40CA-E347-41E3-AA83-E93F027187A0}" srcOrd="3" destOrd="0" presId="urn:microsoft.com/office/officeart/2005/8/layout/orgChart1"/>
    <dgm:cxn modelId="{868C4378-7CBF-45A1-B888-16B12254A62B}" type="presParOf" srcId="{BA0A40CA-E347-41E3-AA83-E93F027187A0}" destId="{A74E9D4B-7735-4F8C-8EAE-1CD0621FB839}" srcOrd="0" destOrd="0" presId="urn:microsoft.com/office/officeart/2005/8/layout/orgChart1"/>
    <dgm:cxn modelId="{9A84FBAB-A235-4D30-A7A0-38FCCE7CC77D}" type="presParOf" srcId="{A74E9D4B-7735-4F8C-8EAE-1CD0621FB839}" destId="{600E0E56-8502-45F2-81AF-D323E5C1B0A8}" srcOrd="0" destOrd="0" presId="urn:microsoft.com/office/officeart/2005/8/layout/orgChart1"/>
    <dgm:cxn modelId="{556DC789-D83B-4302-9954-058FEC4733DE}" type="presParOf" srcId="{A74E9D4B-7735-4F8C-8EAE-1CD0621FB839}" destId="{0B5B9446-36B3-4FE4-9DAB-402D74D66BD7}" srcOrd="1" destOrd="0" presId="urn:microsoft.com/office/officeart/2005/8/layout/orgChart1"/>
    <dgm:cxn modelId="{16A489D8-1AD3-4622-9544-B27F1AC9A522}" type="presParOf" srcId="{BA0A40CA-E347-41E3-AA83-E93F027187A0}" destId="{40003412-7C2E-49CC-BAF4-A5779D4A8BD1}" srcOrd="1" destOrd="0" presId="urn:microsoft.com/office/officeart/2005/8/layout/orgChart1"/>
    <dgm:cxn modelId="{57CC4BA9-3ADC-4723-A5E5-CF29B824B435}" type="presParOf" srcId="{BA0A40CA-E347-41E3-AA83-E93F027187A0}" destId="{AFA43C53-3F11-4392-9BCE-D86A570096B0}" srcOrd="2" destOrd="0" presId="urn:microsoft.com/office/officeart/2005/8/layout/orgChart1"/>
    <dgm:cxn modelId="{603E3E47-23C7-40DF-A7AF-BA43779E2F99}" type="presParOf" srcId="{07964C00-875F-4A11-BF7B-19B4A93466C6}" destId="{589B06F0-792D-4943-89C4-3EEF69781C32}" srcOrd="4" destOrd="0" presId="urn:microsoft.com/office/officeart/2005/8/layout/orgChart1"/>
    <dgm:cxn modelId="{83231DF4-6781-471E-A79B-A616CC80B96C}" type="presParOf" srcId="{07964C00-875F-4A11-BF7B-19B4A93466C6}" destId="{8A9C5B26-E5F9-4064-B31F-F08C935989CF}" srcOrd="5" destOrd="0" presId="urn:microsoft.com/office/officeart/2005/8/layout/orgChart1"/>
    <dgm:cxn modelId="{0473EC1E-6338-4724-B559-B45A1A63389E}" type="presParOf" srcId="{8A9C5B26-E5F9-4064-B31F-F08C935989CF}" destId="{566023B4-A578-4D30-8F2C-7F0B09C08662}" srcOrd="0" destOrd="0" presId="urn:microsoft.com/office/officeart/2005/8/layout/orgChart1"/>
    <dgm:cxn modelId="{0B2FAF1C-E5F1-4438-A11F-0F3E28C794C7}" type="presParOf" srcId="{566023B4-A578-4D30-8F2C-7F0B09C08662}" destId="{CA4A8668-4E3D-4248-A9FF-FF2528DD31FB}" srcOrd="0" destOrd="0" presId="urn:microsoft.com/office/officeart/2005/8/layout/orgChart1"/>
    <dgm:cxn modelId="{99D2C5F6-3062-489F-8AEF-EF0F6151DF56}" type="presParOf" srcId="{566023B4-A578-4D30-8F2C-7F0B09C08662}" destId="{23B05978-AAEA-4BCE-BD52-292ACCE9211B}" srcOrd="1" destOrd="0" presId="urn:microsoft.com/office/officeart/2005/8/layout/orgChart1"/>
    <dgm:cxn modelId="{BB6293D8-0B1B-4B0D-88E0-28237E68A9A9}" type="presParOf" srcId="{8A9C5B26-E5F9-4064-B31F-F08C935989CF}" destId="{8F40AC16-B2EA-4D5F-ADB4-E1F138845C6D}" srcOrd="1" destOrd="0" presId="urn:microsoft.com/office/officeart/2005/8/layout/orgChart1"/>
    <dgm:cxn modelId="{C8813466-8B60-4757-9A5B-30CBD43A185D}" type="presParOf" srcId="{8A9C5B26-E5F9-4064-B31F-F08C935989CF}" destId="{D34B906F-DFE5-4D68-94EC-C045B78AC551}" srcOrd="2" destOrd="0" presId="urn:microsoft.com/office/officeart/2005/8/layout/orgChart1"/>
    <dgm:cxn modelId="{B05D8153-01C1-4F2F-A5E6-53B6A2EF951B}" type="presParOf" srcId="{30AE04CF-5AE6-499E-B52B-00D68009994F}" destId="{5A3E5E67-B1A1-4602-AF95-4B4D7C4501CC}" srcOrd="2" destOrd="0" presId="urn:microsoft.com/office/officeart/2005/8/layout/orgChart1"/>
    <dgm:cxn modelId="{899F91F3-0597-4344-BC5A-9C37676EB86B}" type="presParOf" srcId="{B961BD14-5DFA-4B9F-AD0C-61EE53982657}" destId="{1A243D25-C3EA-401A-AF00-2244204350E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F74F35-6A0F-40A5-B0AE-88ED3DB725E6}">
      <dsp:nvSpPr>
        <dsp:cNvPr id="0" name=""/>
        <dsp:cNvSpPr/>
      </dsp:nvSpPr>
      <dsp:spPr>
        <a:xfrm>
          <a:off x="276791" y="568242"/>
          <a:ext cx="451669" cy="4516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1A055F-5D0A-4841-A9B9-E3B0D91D84C1}">
      <dsp:nvSpPr>
        <dsp:cNvPr id="0" name=""/>
        <dsp:cNvSpPr/>
      </dsp:nvSpPr>
      <dsp:spPr>
        <a:xfrm>
          <a:off x="771" y="1180862"/>
          <a:ext cx="1003710" cy="4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Going independent</a:t>
          </a:r>
          <a:endParaRPr lang="en-US" sz="1300" kern="1200"/>
        </a:p>
      </dsp:txBody>
      <dsp:txXfrm>
        <a:off x="771" y="1180862"/>
        <a:ext cx="1003710" cy="401484"/>
      </dsp:txXfrm>
    </dsp:sp>
    <dsp:sp modelId="{66C770B8-E062-4410-9DC4-E62287C86D26}">
      <dsp:nvSpPr>
        <dsp:cNvPr id="0" name=""/>
        <dsp:cNvSpPr/>
      </dsp:nvSpPr>
      <dsp:spPr>
        <a:xfrm>
          <a:off x="1456152" y="568242"/>
          <a:ext cx="451669" cy="4516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A8CE79-70ED-40D2-B0F5-C8FBF561215E}">
      <dsp:nvSpPr>
        <dsp:cNvPr id="0" name=""/>
        <dsp:cNvSpPr/>
      </dsp:nvSpPr>
      <dsp:spPr>
        <a:xfrm>
          <a:off x="1180131" y="1180862"/>
          <a:ext cx="1003710" cy="4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Expand business</a:t>
          </a:r>
          <a:endParaRPr lang="en-US" sz="1300" kern="1200"/>
        </a:p>
      </dsp:txBody>
      <dsp:txXfrm>
        <a:off x="1180131" y="1180862"/>
        <a:ext cx="1003710" cy="401484"/>
      </dsp:txXfrm>
    </dsp:sp>
    <dsp:sp modelId="{EE15CC13-0145-424F-9797-EF7BE4F114BA}">
      <dsp:nvSpPr>
        <dsp:cNvPr id="0" name=""/>
        <dsp:cNvSpPr/>
      </dsp:nvSpPr>
      <dsp:spPr>
        <a:xfrm>
          <a:off x="2635512" y="568242"/>
          <a:ext cx="451669" cy="4516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F2B5F-F18E-4946-B570-C9995B3245E3}">
      <dsp:nvSpPr>
        <dsp:cNvPr id="0" name=""/>
        <dsp:cNvSpPr/>
      </dsp:nvSpPr>
      <dsp:spPr>
        <a:xfrm>
          <a:off x="2359491" y="1180862"/>
          <a:ext cx="1003710" cy="4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Helping local community</a:t>
          </a:r>
          <a:endParaRPr lang="en-US" sz="1300" kern="1200"/>
        </a:p>
      </dsp:txBody>
      <dsp:txXfrm>
        <a:off x="2359491" y="1180862"/>
        <a:ext cx="1003710" cy="401484"/>
      </dsp:txXfrm>
    </dsp:sp>
    <dsp:sp modelId="{2F673BCF-C1B8-4E5D-BA39-E2C0EC04A67D}">
      <dsp:nvSpPr>
        <dsp:cNvPr id="0" name=""/>
        <dsp:cNvSpPr/>
      </dsp:nvSpPr>
      <dsp:spPr>
        <a:xfrm>
          <a:off x="276791" y="1833274"/>
          <a:ext cx="451669" cy="4516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20C77C-00D5-4707-9EFD-8F287FB14D0D}">
      <dsp:nvSpPr>
        <dsp:cNvPr id="0" name=""/>
        <dsp:cNvSpPr/>
      </dsp:nvSpPr>
      <dsp:spPr>
        <a:xfrm>
          <a:off x="771" y="2445895"/>
          <a:ext cx="1003710" cy="4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Helping local farmers</a:t>
          </a:r>
          <a:endParaRPr lang="en-US" sz="1300" kern="1200"/>
        </a:p>
      </dsp:txBody>
      <dsp:txXfrm>
        <a:off x="771" y="2445895"/>
        <a:ext cx="1003710" cy="401484"/>
      </dsp:txXfrm>
    </dsp:sp>
    <dsp:sp modelId="{BD9DFCB6-A154-4E26-A14F-EB19ECDD06E1}">
      <dsp:nvSpPr>
        <dsp:cNvPr id="0" name=""/>
        <dsp:cNvSpPr/>
      </dsp:nvSpPr>
      <dsp:spPr>
        <a:xfrm>
          <a:off x="1456152" y="1833274"/>
          <a:ext cx="451669" cy="45166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5C14E2-D77D-4328-8280-36C6B211EA27}">
      <dsp:nvSpPr>
        <dsp:cNvPr id="0" name=""/>
        <dsp:cNvSpPr/>
      </dsp:nvSpPr>
      <dsp:spPr>
        <a:xfrm>
          <a:off x="1180131" y="2445895"/>
          <a:ext cx="1003710" cy="4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Becoming a major player </a:t>
          </a:r>
          <a:endParaRPr lang="en-US" sz="1300" kern="1200"/>
        </a:p>
      </dsp:txBody>
      <dsp:txXfrm>
        <a:off x="1180131" y="2445895"/>
        <a:ext cx="1003710" cy="401484"/>
      </dsp:txXfrm>
    </dsp:sp>
    <dsp:sp modelId="{3A402D1A-03CE-4301-B9AF-4E4F1E7E9FF5}">
      <dsp:nvSpPr>
        <dsp:cNvPr id="0" name=""/>
        <dsp:cNvSpPr/>
      </dsp:nvSpPr>
      <dsp:spPr>
        <a:xfrm>
          <a:off x="2635512" y="1833274"/>
          <a:ext cx="451669" cy="45166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043DC4-B89F-4998-ABCF-2AD3A8794809}">
      <dsp:nvSpPr>
        <dsp:cNvPr id="0" name=""/>
        <dsp:cNvSpPr/>
      </dsp:nvSpPr>
      <dsp:spPr>
        <a:xfrm>
          <a:off x="2359491" y="2445895"/>
          <a:ext cx="1003710" cy="4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Strategic planning </a:t>
          </a:r>
          <a:endParaRPr lang="en-US" sz="1300" kern="1200"/>
        </a:p>
      </dsp:txBody>
      <dsp:txXfrm>
        <a:off x="2359491" y="2445895"/>
        <a:ext cx="1003710" cy="4014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38DE43-A510-4FD1-81D0-A3E378C7D8B9}">
      <dsp:nvSpPr>
        <dsp:cNvPr id="0" name=""/>
        <dsp:cNvSpPr/>
      </dsp:nvSpPr>
      <dsp:spPr>
        <a:xfrm>
          <a:off x="6239972" y="1376286"/>
          <a:ext cx="538684" cy="2563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4705"/>
              </a:lnTo>
              <a:lnTo>
                <a:pt x="538684" y="174705"/>
              </a:lnTo>
              <a:lnTo>
                <a:pt x="538684" y="256364"/>
              </a:lnTo>
            </a:path>
          </a:pathLst>
        </a:custGeom>
        <a:noFill/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4CCD60-B86A-4D40-8559-C6A26E17070F}">
      <dsp:nvSpPr>
        <dsp:cNvPr id="0" name=""/>
        <dsp:cNvSpPr/>
      </dsp:nvSpPr>
      <dsp:spPr>
        <a:xfrm>
          <a:off x="5701287" y="1376286"/>
          <a:ext cx="538684" cy="256364"/>
        </a:xfrm>
        <a:custGeom>
          <a:avLst/>
          <a:gdLst/>
          <a:ahLst/>
          <a:cxnLst/>
          <a:rect l="0" t="0" r="0" b="0"/>
          <a:pathLst>
            <a:path>
              <a:moveTo>
                <a:pt x="538684" y="0"/>
              </a:moveTo>
              <a:lnTo>
                <a:pt x="538684" y="174705"/>
              </a:lnTo>
              <a:lnTo>
                <a:pt x="0" y="174705"/>
              </a:lnTo>
              <a:lnTo>
                <a:pt x="0" y="256364"/>
              </a:lnTo>
            </a:path>
          </a:pathLst>
        </a:custGeom>
        <a:noFill/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E66CAC-9169-4E0C-A2BF-76D53CACADC5}">
      <dsp:nvSpPr>
        <dsp:cNvPr id="0" name=""/>
        <dsp:cNvSpPr/>
      </dsp:nvSpPr>
      <dsp:spPr>
        <a:xfrm>
          <a:off x="3546550" y="560179"/>
          <a:ext cx="2693421" cy="2563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4705"/>
              </a:lnTo>
              <a:lnTo>
                <a:pt x="2693421" y="174705"/>
              </a:lnTo>
              <a:lnTo>
                <a:pt x="2693421" y="256364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E4F89F-E307-46CA-AC1C-FC50C415B391}">
      <dsp:nvSpPr>
        <dsp:cNvPr id="0" name=""/>
        <dsp:cNvSpPr/>
      </dsp:nvSpPr>
      <dsp:spPr>
        <a:xfrm>
          <a:off x="3546550" y="560179"/>
          <a:ext cx="1616052" cy="2563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4705"/>
              </a:lnTo>
              <a:lnTo>
                <a:pt x="1616052" y="174705"/>
              </a:lnTo>
              <a:lnTo>
                <a:pt x="1616052" y="256364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FC82EE-1E03-4034-AB4B-112B4EE4F856}">
      <dsp:nvSpPr>
        <dsp:cNvPr id="0" name=""/>
        <dsp:cNvSpPr/>
      </dsp:nvSpPr>
      <dsp:spPr>
        <a:xfrm>
          <a:off x="4039514" y="2192393"/>
          <a:ext cx="91440" cy="25636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56364"/>
              </a:lnTo>
            </a:path>
          </a:pathLst>
        </a:custGeom>
        <a:noFill/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A926CF-D291-4FC2-8ED0-305196CDE053}">
      <dsp:nvSpPr>
        <dsp:cNvPr id="0" name=""/>
        <dsp:cNvSpPr/>
      </dsp:nvSpPr>
      <dsp:spPr>
        <a:xfrm>
          <a:off x="4039514" y="1376286"/>
          <a:ext cx="91440" cy="25636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56364"/>
              </a:lnTo>
            </a:path>
          </a:pathLst>
        </a:custGeom>
        <a:noFill/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C28C15-1999-4ED2-8F23-E19C142D0497}">
      <dsp:nvSpPr>
        <dsp:cNvPr id="0" name=""/>
        <dsp:cNvSpPr/>
      </dsp:nvSpPr>
      <dsp:spPr>
        <a:xfrm>
          <a:off x="3546550" y="560179"/>
          <a:ext cx="538684" cy="2563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4705"/>
              </a:lnTo>
              <a:lnTo>
                <a:pt x="538684" y="174705"/>
              </a:lnTo>
              <a:lnTo>
                <a:pt x="538684" y="256364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EF6701-D7B5-4CF1-85B2-236EDB2F20CC}">
      <dsp:nvSpPr>
        <dsp:cNvPr id="0" name=""/>
        <dsp:cNvSpPr/>
      </dsp:nvSpPr>
      <dsp:spPr>
        <a:xfrm>
          <a:off x="3007866" y="560179"/>
          <a:ext cx="538684" cy="256364"/>
        </a:xfrm>
        <a:custGeom>
          <a:avLst/>
          <a:gdLst/>
          <a:ahLst/>
          <a:cxnLst/>
          <a:rect l="0" t="0" r="0" b="0"/>
          <a:pathLst>
            <a:path>
              <a:moveTo>
                <a:pt x="538684" y="0"/>
              </a:moveTo>
              <a:lnTo>
                <a:pt x="538684" y="174705"/>
              </a:lnTo>
              <a:lnTo>
                <a:pt x="0" y="174705"/>
              </a:lnTo>
              <a:lnTo>
                <a:pt x="0" y="256364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BAC318-2849-43AA-BEA3-343D42D9870C}">
      <dsp:nvSpPr>
        <dsp:cNvPr id="0" name=""/>
        <dsp:cNvSpPr/>
      </dsp:nvSpPr>
      <dsp:spPr>
        <a:xfrm>
          <a:off x="1930497" y="2192393"/>
          <a:ext cx="538684" cy="2563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4705"/>
              </a:lnTo>
              <a:lnTo>
                <a:pt x="538684" y="174705"/>
              </a:lnTo>
              <a:lnTo>
                <a:pt x="538684" y="256364"/>
              </a:lnTo>
            </a:path>
          </a:pathLst>
        </a:custGeom>
        <a:noFill/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C74412-67F8-46EA-B4E8-46AFE14FECC9}">
      <dsp:nvSpPr>
        <dsp:cNvPr id="0" name=""/>
        <dsp:cNvSpPr/>
      </dsp:nvSpPr>
      <dsp:spPr>
        <a:xfrm>
          <a:off x="1391813" y="2192393"/>
          <a:ext cx="538684" cy="256364"/>
        </a:xfrm>
        <a:custGeom>
          <a:avLst/>
          <a:gdLst/>
          <a:ahLst/>
          <a:cxnLst/>
          <a:rect l="0" t="0" r="0" b="0"/>
          <a:pathLst>
            <a:path>
              <a:moveTo>
                <a:pt x="538684" y="0"/>
              </a:moveTo>
              <a:lnTo>
                <a:pt x="538684" y="174705"/>
              </a:lnTo>
              <a:lnTo>
                <a:pt x="0" y="174705"/>
              </a:lnTo>
              <a:lnTo>
                <a:pt x="0" y="256364"/>
              </a:lnTo>
            </a:path>
          </a:pathLst>
        </a:custGeom>
        <a:noFill/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BC24B6-23C1-4578-B205-421256280FE4}">
      <dsp:nvSpPr>
        <dsp:cNvPr id="0" name=""/>
        <dsp:cNvSpPr/>
      </dsp:nvSpPr>
      <dsp:spPr>
        <a:xfrm>
          <a:off x="1884777" y="1376286"/>
          <a:ext cx="91440" cy="25636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56364"/>
              </a:lnTo>
            </a:path>
          </a:pathLst>
        </a:custGeom>
        <a:noFill/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91AC2B-6F79-4A27-8531-14246CF43070}">
      <dsp:nvSpPr>
        <dsp:cNvPr id="0" name=""/>
        <dsp:cNvSpPr/>
      </dsp:nvSpPr>
      <dsp:spPr>
        <a:xfrm>
          <a:off x="1930497" y="560179"/>
          <a:ext cx="1616052" cy="256364"/>
        </a:xfrm>
        <a:custGeom>
          <a:avLst/>
          <a:gdLst/>
          <a:ahLst/>
          <a:cxnLst/>
          <a:rect l="0" t="0" r="0" b="0"/>
          <a:pathLst>
            <a:path>
              <a:moveTo>
                <a:pt x="1616052" y="0"/>
              </a:moveTo>
              <a:lnTo>
                <a:pt x="1616052" y="174705"/>
              </a:lnTo>
              <a:lnTo>
                <a:pt x="0" y="174705"/>
              </a:lnTo>
              <a:lnTo>
                <a:pt x="0" y="256364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70DC62-0B29-4353-B252-9B888C9424DA}">
      <dsp:nvSpPr>
        <dsp:cNvPr id="0" name=""/>
        <dsp:cNvSpPr/>
      </dsp:nvSpPr>
      <dsp:spPr>
        <a:xfrm>
          <a:off x="853129" y="560179"/>
          <a:ext cx="2693421" cy="256364"/>
        </a:xfrm>
        <a:custGeom>
          <a:avLst/>
          <a:gdLst/>
          <a:ahLst/>
          <a:cxnLst/>
          <a:rect l="0" t="0" r="0" b="0"/>
          <a:pathLst>
            <a:path>
              <a:moveTo>
                <a:pt x="2693421" y="0"/>
              </a:moveTo>
              <a:lnTo>
                <a:pt x="2693421" y="174705"/>
              </a:lnTo>
              <a:lnTo>
                <a:pt x="0" y="174705"/>
              </a:lnTo>
              <a:lnTo>
                <a:pt x="0" y="256364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217407-A26F-4966-A34F-73CD595107FB}">
      <dsp:nvSpPr>
        <dsp:cNvPr id="0" name=""/>
        <dsp:cNvSpPr/>
      </dsp:nvSpPr>
      <dsp:spPr>
        <a:xfrm>
          <a:off x="3105808" y="437"/>
          <a:ext cx="881483" cy="559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941285-C7CA-436F-9729-912D79F578F0}">
      <dsp:nvSpPr>
        <dsp:cNvPr id="0" name=""/>
        <dsp:cNvSpPr/>
      </dsp:nvSpPr>
      <dsp:spPr>
        <a:xfrm>
          <a:off x="3203751" y="93483"/>
          <a:ext cx="881483" cy="5597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Packaging warehouse</a:t>
          </a:r>
        </a:p>
      </dsp:txBody>
      <dsp:txXfrm>
        <a:off x="3220145" y="109877"/>
        <a:ext cx="848695" cy="526953"/>
      </dsp:txXfrm>
    </dsp:sp>
    <dsp:sp modelId="{FF63A54C-041C-4390-8657-FEF3E3CFD6A1}">
      <dsp:nvSpPr>
        <dsp:cNvPr id="0" name=""/>
        <dsp:cNvSpPr/>
      </dsp:nvSpPr>
      <dsp:spPr>
        <a:xfrm>
          <a:off x="412387" y="816544"/>
          <a:ext cx="881483" cy="559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3723A82-DDFD-4570-99DF-85EEC3050635}">
      <dsp:nvSpPr>
        <dsp:cNvPr id="0" name=""/>
        <dsp:cNvSpPr/>
      </dsp:nvSpPr>
      <dsp:spPr>
        <a:xfrm>
          <a:off x="510330" y="909589"/>
          <a:ext cx="881483" cy="5597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Building materials acquisition (month 0 to month 6)</a:t>
          </a:r>
        </a:p>
      </dsp:txBody>
      <dsp:txXfrm>
        <a:off x="526724" y="925983"/>
        <a:ext cx="848695" cy="526953"/>
      </dsp:txXfrm>
    </dsp:sp>
    <dsp:sp modelId="{8B19EAF6-0D6B-4BC7-BBC9-790828AE52AD}">
      <dsp:nvSpPr>
        <dsp:cNvPr id="0" name=""/>
        <dsp:cNvSpPr/>
      </dsp:nvSpPr>
      <dsp:spPr>
        <a:xfrm>
          <a:off x="1489755" y="816544"/>
          <a:ext cx="881483" cy="559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F4568D5-0F19-4D43-8CB0-39AA2B155DBC}">
      <dsp:nvSpPr>
        <dsp:cNvPr id="0" name=""/>
        <dsp:cNvSpPr/>
      </dsp:nvSpPr>
      <dsp:spPr>
        <a:xfrm>
          <a:off x="1587698" y="909589"/>
          <a:ext cx="881483" cy="5597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Land preparing (month 0 to month 2)</a:t>
          </a:r>
        </a:p>
      </dsp:txBody>
      <dsp:txXfrm>
        <a:off x="1604092" y="925983"/>
        <a:ext cx="848695" cy="526953"/>
      </dsp:txXfrm>
    </dsp:sp>
    <dsp:sp modelId="{177CE699-2FCA-48D9-A48F-1030F28F1789}">
      <dsp:nvSpPr>
        <dsp:cNvPr id="0" name=""/>
        <dsp:cNvSpPr/>
      </dsp:nvSpPr>
      <dsp:spPr>
        <a:xfrm>
          <a:off x="1489755" y="1632651"/>
          <a:ext cx="881483" cy="559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4E44631-10C1-4C78-AE57-C80032C938D4}">
      <dsp:nvSpPr>
        <dsp:cNvPr id="0" name=""/>
        <dsp:cNvSpPr/>
      </dsp:nvSpPr>
      <dsp:spPr>
        <a:xfrm>
          <a:off x="1587698" y="1725696"/>
          <a:ext cx="881483" cy="5597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Ground levelling</a:t>
          </a:r>
        </a:p>
      </dsp:txBody>
      <dsp:txXfrm>
        <a:off x="1604092" y="1742090"/>
        <a:ext cx="848695" cy="526953"/>
      </dsp:txXfrm>
    </dsp:sp>
    <dsp:sp modelId="{9EE9A8C5-66A7-415E-86E2-E784F695D181}">
      <dsp:nvSpPr>
        <dsp:cNvPr id="0" name=""/>
        <dsp:cNvSpPr/>
      </dsp:nvSpPr>
      <dsp:spPr>
        <a:xfrm>
          <a:off x="951071" y="2448757"/>
          <a:ext cx="881483" cy="559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8A9AD3D-6B33-41FB-A327-E8F6BD1CBD85}">
      <dsp:nvSpPr>
        <dsp:cNvPr id="0" name=""/>
        <dsp:cNvSpPr/>
      </dsp:nvSpPr>
      <dsp:spPr>
        <a:xfrm>
          <a:off x="1049014" y="2541803"/>
          <a:ext cx="881483" cy="5597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Dig footings</a:t>
          </a:r>
        </a:p>
      </dsp:txBody>
      <dsp:txXfrm>
        <a:off x="1065408" y="2558197"/>
        <a:ext cx="848695" cy="526953"/>
      </dsp:txXfrm>
    </dsp:sp>
    <dsp:sp modelId="{F4EBCDF2-C357-40C9-97AE-8EF17C24C344}">
      <dsp:nvSpPr>
        <dsp:cNvPr id="0" name=""/>
        <dsp:cNvSpPr/>
      </dsp:nvSpPr>
      <dsp:spPr>
        <a:xfrm>
          <a:off x="2028440" y="2448757"/>
          <a:ext cx="881483" cy="559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8BCC4B8-37F2-4E83-9196-D5B409E199D0}">
      <dsp:nvSpPr>
        <dsp:cNvPr id="0" name=""/>
        <dsp:cNvSpPr/>
      </dsp:nvSpPr>
      <dsp:spPr>
        <a:xfrm>
          <a:off x="2126382" y="2541803"/>
          <a:ext cx="881483" cy="5597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concrete</a:t>
          </a:r>
        </a:p>
      </dsp:txBody>
      <dsp:txXfrm>
        <a:off x="2142776" y="2558197"/>
        <a:ext cx="848695" cy="526953"/>
      </dsp:txXfrm>
    </dsp:sp>
    <dsp:sp modelId="{490D6C98-B467-4E1E-AC06-A7597A1925BA}">
      <dsp:nvSpPr>
        <dsp:cNvPr id="0" name=""/>
        <dsp:cNvSpPr/>
      </dsp:nvSpPr>
      <dsp:spPr>
        <a:xfrm>
          <a:off x="2567124" y="816544"/>
          <a:ext cx="881483" cy="559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D96D7FD-1ED5-4D0D-A32C-87E397E26DFE}">
      <dsp:nvSpPr>
        <dsp:cNvPr id="0" name=""/>
        <dsp:cNvSpPr/>
      </dsp:nvSpPr>
      <dsp:spPr>
        <a:xfrm>
          <a:off x="2665067" y="909589"/>
          <a:ext cx="881483" cy="5597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Contract builders (month 0 to month 3)</a:t>
          </a:r>
        </a:p>
      </dsp:txBody>
      <dsp:txXfrm>
        <a:off x="2681461" y="925983"/>
        <a:ext cx="848695" cy="526953"/>
      </dsp:txXfrm>
    </dsp:sp>
    <dsp:sp modelId="{841A6762-A350-4340-A3C9-E221E7F5E135}">
      <dsp:nvSpPr>
        <dsp:cNvPr id="0" name=""/>
        <dsp:cNvSpPr/>
      </dsp:nvSpPr>
      <dsp:spPr>
        <a:xfrm>
          <a:off x="3644493" y="816544"/>
          <a:ext cx="881483" cy="559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7481E8A-3120-402F-87A6-3174F601084C}">
      <dsp:nvSpPr>
        <dsp:cNvPr id="0" name=""/>
        <dsp:cNvSpPr/>
      </dsp:nvSpPr>
      <dsp:spPr>
        <a:xfrm>
          <a:off x="3742435" y="909589"/>
          <a:ext cx="881483" cy="5597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Contract equipment installers (month 6 to month 12)</a:t>
          </a:r>
        </a:p>
      </dsp:txBody>
      <dsp:txXfrm>
        <a:off x="3758829" y="925983"/>
        <a:ext cx="848695" cy="526953"/>
      </dsp:txXfrm>
    </dsp:sp>
    <dsp:sp modelId="{2C6717A2-A875-4783-90CA-0E081A3E53C4}">
      <dsp:nvSpPr>
        <dsp:cNvPr id="0" name=""/>
        <dsp:cNvSpPr/>
      </dsp:nvSpPr>
      <dsp:spPr>
        <a:xfrm>
          <a:off x="3644493" y="1632651"/>
          <a:ext cx="881483" cy="559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B06C22-C9BD-44CC-AC4C-04AEC837C76A}">
      <dsp:nvSpPr>
        <dsp:cNvPr id="0" name=""/>
        <dsp:cNvSpPr/>
      </dsp:nvSpPr>
      <dsp:spPr>
        <a:xfrm>
          <a:off x="3742435" y="1725696"/>
          <a:ext cx="881483" cy="5597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Hardware</a:t>
          </a:r>
        </a:p>
      </dsp:txBody>
      <dsp:txXfrm>
        <a:off x="3758829" y="1742090"/>
        <a:ext cx="848695" cy="526953"/>
      </dsp:txXfrm>
    </dsp:sp>
    <dsp:sp modelId="{BE934786-FC52-41AA-9941-25DA6F90A385}">
      <dsp:nvSpPr>
        <dsp:cNvPr id="0" name=""/>
        <dsp:cNvSpPr/>
      </dsp:nvSpPr>
      <dsp:spPr>
        <a:xfrm>
          <a:off x="3644493" y="2448757"/>
          <a:ext cx="881483" cy="559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00AD166-DEBC-4DB4-834E-387EF73047D5}">
      <dsp:nvSpPr>
        <dsp:cNvPr id="0" name=""/>
        <dsp:cNvSpPr/>
      </dsp:nvSpPr>
      <dsp:spPr>
        <a:xfrm>
          <a:off x="3742435" y="2541803"/>
          <a:ext cx="881483" cy="5597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software</a:t>
          </a:r>
        </a:p>
      </dsp:txBody>
      <dsp:txXfrm>
        <a:off x="3758829" y="2558197"/>
        <a:ext cx="848695" cy="526953"/>
      </dsp:txXfrm>
    </dsp:sp>
    <dsp:sp modelId="{6F8B65DA-0E1F-40D0-8C51-F5447D8766D0}">
      <dsp:nvSpPr>
        <dsp:cNvPr id="0" name=""/>
        <dsp:cNvSpPr/>
      </dsp:nvSpPr>
      <dsp:spPr>
        <a:xfrm>
          <a:off x="4721861" y="816544"/>
          <a:ext cx="881483" cy="559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B68D03A-E2C8-4F69-80D4-6245AF1744D4}">
      <dsp:nvSpPr>
        <dsp:cNvPr id="0" name=""/>
        <dsp:cNvSpPr/>
      </dsp:nvSpPr>
      <dsp:spPr>
        <a:xfrm>
          <a:off x="4819804" y="909589"/>
          <a:ext cx="881483" cy="5597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Employing staff (month 22 to 24)</a:t>
          </a:r>
        </a:p>
      </dsp:txBody>
      <dsp:txXfrm>
        <a:off x="4836198" y="925983"/>
        <a:ext cx="848695" cy="526953"/>
      </dsp:txXfrm>
    </dsp:sp>
    <dsp:sp modelId="{CB50FC2B-179D-4E56-9154-7272667D3634}">
      <dsp:nvSpPr>
        <dsp:cNvPr id="0" name=""/>
        <dsp:cNvSpPr/>
      </dsp:nvSpPr>
      <dsp:spPr>
        <a:xfrm>
          <a:off x="5799230" y="816544"/>
          <a:ext cx="881483" cy="559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8FD199A-C626-4F87-A6C7-0F40DB45597C}">
      <dsp:nvSpPr>
        <dsp:cNvPr id="0" name=""/>
        <dsp:cNvSpPr/>
      </dsp:nvSpPr>
      <dsp:spPr>
        <a:xfrm>
          <a:off x="5897172" y="909589"/>
          <a:ext cx="881483" cy="5597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Business growth (from month 18 to month 24)</a:t>
          </a:r>
        </a:p>
      </dsp:txBody>
      <dsp:txXfrm>
        <a:off x="5913566" y="925983"/>
        <a:ext cx="848695" cy="526953"/>
      </dsp:txXfrm>
    </dsp:sp>
    <dsp:sp modelId="{09DD7674-7A5D-44BB-8453-32683885399C}">
      <dsp:nvSpPr>
        <dsp:cNvPr id="0" name=""/>
        <dsp:cNvSpPr/>
      </dsp:nvSpPr>
      <dsp:spPr>
        <a:xfrm>
          <a:off x="5260546" y="1632651"/>
          <a:ext cx="881483" cy="559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8AA49AB-EC42-4C8A-9956-0CF93B3B3B6E}">
      <dsp:nvSpPr>
        <dsp:cNvPr id="0" name=""/>
        <dsp:cNvSpPr/>
      </dsp:nvSpPr>
      <dsp:spPr>
        <a:xfrm>
          <a:off x="5358488" y="1725696"/>
          <a:ext cx="881483" cy="5597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Supermarket contracts</a:t>
          </a:r>
        </a:p>
      </dsp:txBody>
      <dsp:txXfrm>
        <a:off x="5374882" y="1742090"/>
        <a:ext cx="848695" cy="526953"/>
      </dsp:txXfrm>
    </dsp:sp>
    <dsp:sp modelId="{74E55F2F-AB6A-4104-84A9-8925DF098269}">
      <dsp:nvSpPr>
        <dsp:cNvPr id="0" name=""/>
        <dsp:cNvSpPr/>
      </dsp:nvSpPr>
      <dsp:spPr>
        <a:xfrm>
          <a:off x="6337914" y="1632651"/>
          <a:ext cx="881483" cy="559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16AD75D-0A98-432D-865C-1F4FC7D996F7}">
      <dsp:nvSpPr>
        <dsp:cNvPr id="0" name=""/>
        <dsp:cNvSpPr/>
      </dsp:nvSpPr>
      <dsp:spPr>
        <a:xfrm>
          <a:off x="6435857" y="1725696"/>
          <a:ext cx="881483" cy="5597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Local farmers contracts</a:t>
          </a:r>
        </a:p>
      </dsp:txBody>
      <dsp:txXfrm>
        <a:off x="6452251" y="1742090"/>
        <a:ext cx="848695" cy="5269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B06F0-792D-4943-89C4-3EEF69781C32}">
      <dsp:nvSpPr>
        <dsp:cNvPr id="0" name=""/>
        <dsp:cNvSpPr/>
      </dsp:nvSpPr>
      <dsp:spPr>
        <a:xfrm>
          <a:off x="5062290" y="1124002"/>
          <a:ext cx="139235" cy="17450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45086"/>
              </a:lnTo>
              <a:lnTo>
                <a:pt x="139235" y="1745086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1D69C9-C0C8-42B3-9C90-549DA0F553BD}">
      <dsp:nvSpPr>
        <dsp:cNvPr id="0" name=""/>
        <dsp:cNvSpPr/>
      </dsp:nvSpPr>
      <dsp:spPr>
        <a:xfrm>
          <a:off x="5062290" y="1124002"/>
          <a:ext cx="139235" cy="10860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6037"/>
              </a:lnTo>
              <a:lnTo>
                <a:pt x="139235" y="1086037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3615FC-6E15-4564-821A-35DC896E218F}">
      <dsp:nvSpPr>
        <dsp:cNvPr id="0" name=""/>
        <dsp:cNvSpPr/>
      </dsp:nvSpPr>
      <dsp:spPr>
        <a:xfrm>
          <a:off x="5062290" y="1124002"/>
          <a:ext cx="139235" cy="4269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6989"/>
              </a:lnTo>
              <a:lnTo>
                <a:pt x="139235" y="426989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89ECA5-E426-4711-B70E-A1DB4DCC12FE}">
      <dsp:nvSpPr>
        <dsp:cNvPr id="0" name=""/>
        <dsp:cNvSpPr/>
      </dsp:nvSpPr>
      <dsp:spPr>
        <a:xfrm>
          <a:off x="3748834" y="464953"/>
          <a:ext cx="1684750" cy="1949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7464"/>
              </a:lnTo>
              <a:lnTo>
                <a:pt x="1684750" y="97464"/>
              </a:lnTo>
              <a:lnTo>
                <a:pt x="1684750" y="194929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473C51-C8EE-45CA-A1BA-E13A1C610446}">
      <dsp:nvSpPr>
        <dsp:cNvPr id="0" name=""/>
        <dsp:cNvSpPr/>
      </dsp:nvSpPr>
      <dsp:spPr>
        <a:xfrm>
          <a:off x="3939122" y="1124002"/>
          <a:ext cx="139235" cy="10860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6037"/>
              </a:lnTo>
              <a:lnTo>
                <a:pt x="139235" y="1086037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87893A-EB98-4394-8499-F9EAE5E87638}">
      <dsp:nvSpPr>
        <dsp:cNvPr id="0" name=""/>
        <dsp:cNvSpPr/>
      </dsp:nvSpPr>
      <dsp:spPr>
        <a:xfrm>
          <a:off x="3939122" y="1124002"/>
          <a:ext cx="139235" cy="4269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6989"/>
              </a:lnTo>
              <a:lnTo>
                <a:pt x="139235" y="426989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622E7D-34B7-4B32-B702-E1F7344ED723}">
      <dsp:nvSpPr>
        <dsp:cNvPr id="0" name=""/>
        <dsp:cNvSpPr/>
      </dsp:nvSpPr>
      <dsp:spPr>
        <a:xfrm>
          <a:off x="3748834" y="464953"/>
          <a:ext cx="561583" cy="1949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7464"/>
              </a:lnTo>
              <a:lnTo>
                <a:pt x="561583" y="97464"/>
              </a:lnTo>
              <a:lnTo>
                <a:pt x="561583" y="194929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B58EC0-4156-49A5-B85C-36BC32189E5F}">
      <dsp:nvSpPr>
        <dsp:cNvPr id="0" name=""/>
        <dsp:cNvSpPr/>
      </dsp:nvSpPr>
      <dsp:spPr>
        <a:xfrm>
          <a:off x="2815955" y="1124002"/>
          <a:ext cx="139235" cy="17450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45086"/>
              </a:lnTo>
              <a:lnTo>
                <a:pt x="139235" y="1745086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70EEF5-D64D-478A-A24E-EAD0468CEFFB}">
      <dsp:nvSpPr>
        <dsp:cNvPr id="0" name=""/>
        <dsp:cNvSpPr/>
      </dsp:nvSpPr>
      <dsp:spPr>
        <a:xfrm>
          <a:off x="2815955" y="1124002"/>
          <a:ext cx="139235" cy="10860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6037"/>
              </a:lnTo>
              <a:lnTo>
                <a:pt x="139235" y="1086037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997530-93EA-4A38-8253-5F69B46E21B8}">
      <dsp:nvSpPr>
        <dsp:cNvPr id="0" name=""/>
        <dsp:cNvSpPr/>
      </dsp:nvSpPr>
      <dsp:spPr>
        <a:xfrm>
          <a:off x="2815955" y="1124002"/>
          <a:ext cx="139235" cy="4269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6989"/>
              </a:lnTo>
              <a:lnTo>
                <a:pt x="139235" y="426989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BEE31D-9B34-402F-AF99-9300D5050DB2}">
      <dsp:nvSpPr>
        <dsp:cNvPr id="0" name=""/>
        <dsp:cNvSpPr/>
      </dsp:nvSpPr>
      <dsp:spPr>
        <a:xfrm>
          <a:off x="3187250" y="464953"/>
          <a:ext cx="561583" cy="194929"/>
        </a:xfrm>
        <a:custGeom>
          <a:avLst/>
          <a:gdLst/>
          <a:ahLst/>
          <a:cxnLst/>
          <a:rect l="0" t="0" r="0" b="0"/>
          <a:pathLst>
            <a:path>
              <a:moveTo>
                <a:pt x="561583" y="0"/>
              </a:moveTo>
              <a:lnTo>
                <a:pt x="561583" y="97464"/>
              </a:lnTo>
              <a:lnTo>
                <a:pt x="0" y="97464"/>
              </a:lnTo>
              <a:lnTo>
                <a:pt x="0" y="194929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DA5EBB-0C00-4232-BD45-CF5B9E63D5B8}">
      <dsp:nvSpPr>
        <dsp:cNvPr id="0" name=""/>
        <dsp:cNvSpPr/>
      </dsp:nvSpPr>
      <dsp:spPr>
        <a:xfrm>
          <a:off x="1692788" y="1124002"/>
          <a:ext cx="139235" cy="17450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45086"/>
              </a:lnTo>
              <a:lnTo>
                <a:pt x="139235" y="1745086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169471-81AA-4222-9300-5C0B32BBD22E}">
      <dsp:nvSpPr>
        <dsp:cNvPr id="0" name=""/>
        <dsp:cNvSpPr/>
      </dsp:nvSpPr>
      <dsp:spPr>
        <a:xfrm>
          <a:off x="1692788" y="1124002"/>
          <a:ext cx="139235" cy="10860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6037"/>
              </a:lnTo>
              <a:lnTo>
                <a:pt x="139235" y="1086037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CA0FCB-A54F-4857-B0FF-54651F7E99D4}">
      <dsp:nvSpPr>
        <dsp:cNvPr id="0" name=""/>
        <dsp:cNvSpPr/>
      </dsp:nvSpPr>
      <dsp:spPr>
        <a:xfrm>
          <a:off x="1692788" y="1124002"/>
          <a:ext cx="139235" cy="4269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6989"/>
              </a:lnTo>
              <a:lnTo>
                <a:pt x="139235" y="426989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BEEBCB-1F36-4B45-B4F8-6AFC5C2AA5F9}">
      <dsp:nvSpPr>
        <dsp:cNvPr id="0" name=""/>
        <dsp:cNvSpPr/>
      </dsp:nvSpPr>
      <dsp:spPr>
        <a:xfrm>
          <a:off x="2064083" y="464953"/>
          <a:ext cx="1684750" cy="194929"/>
        </a:xfrm>
        <a:custGeom>
          <a:avLst/>
          <a:gdLst/>
          <a:ahLst/>
          <a:cxnLst/>
          <a:rect l="0" t="0" r="0" b="0"/>
          <a:pathLst>
            <a:path>
              <a:moveTo>
                <a:pt x="1684750" y="0"/>
              </a:moveTo>
              <a:lnTo>
                <a:pt x="1684750" y="97464"/>
              </a:lnTo>
              <a:lnTo>
                <a:pt x="0" y="97464"/>
              </a:lnTo>
              <a:lnTo>
                <a:pt x="0" y="194929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318BF7-5A38-413E-B8E5-F878DB661190}">
      <dsp:nvSpPr>
        <dsp:cNvPr id="0" name=""/>
        <dsp:cNvSpPr/>
      </dsp:nvSpPr>
      <dsp:spPr>
        <a:xfrm>
          <a:off x="3284715" y="835"/>
          <a:ext cx="928237" cy="46411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Project risk</a:t>
          </a:r>
        </a:p>
      </dsp:txBody>
      <dsp:txXfrm>
        <a:off x="3284715" y="835"/>
        <a:ext cx="928237" cy="464118"/>
      </dsp:txXfrm>
    </dsp:sp>
    <dsp:sp modelId="{1D2EFE45-01A9-4287-82EF-5A558B2B0B8F}">
      <dsp:nvSpPr>
        <dsp:cNvPr id="0" name=""/>
        <dsp:cNvSpPr/>
      </dsp:nvSpPr>
      <dsp:spPr>
        <a:xfrm>
          <a:off x="1599965" y="659883"/>
          <a:ext cx="928237" cy="46411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Technical risk</a:t>
          </a:r>
        </a:p>
      </dsp:txBody>
      <dsp:txXfrm>
        <a:off x="1599965" y="659883"/>
        <a:ext cx="928237" cy="464118"/>
      </dsp:txXfrm>
    </dsp:sp>
    <dsp:sp modelId="{2783CEB7-84A2-4967-A515-8835D328D73C}">
      <dsp:nvSpPr>
        <dsp:cNvPr id="0" name=""/>
        <dsp:cNvSpPr/>
      </dsp:nvSpPr>
      <dsp:spPr>
        <a:xfrm>
          <a:off x="1832024" y="1318932"/>
          <a:ext cx="928237" cy="4641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Requirement </a:t>
          </a:r>
        </a:p>
      </dsp:txBody>
      <dsp:txXfrm>
        <a:off x="1832024" y="1318932"/>
        <a:ext cx="928237" cy="464118"/>
      </dsp:txXfrm>
    </dsp:sp>
    <dsp:sp modelId="{BBAE4CE5-0848-4687-B452-2E17F8E3B475}">
      <dsp:nvSpPr>
        <dsp:cNvPr id="0" name=""/>
        <dsp:cNvSpPr/>
      </dsp:nvSpPr>
      <dsp:spPr>
        <a:xfrm>
          <a:off x="1832024" y="1977980"/>
          <a:ext cx="928237" cy="4641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Performance </a:t>
          </a:r>
        </a:p>
      </dsp:txBody>
      <dsp:txXfrm>
        <a:off x="1832024" y="1977980"/>
        <a:ext cx="928237" cy="464118"/>
      </dsp:txXfrm>
    </dsp:sp>
    <dsp:sp modelId="{A3D0DB84-A9C6-40DC-8120-9130E299DD9E}">
      <dsp:nvSpPr>
        <dsp:cNvPr id="0" name=""/>
        <dsp:cNvSpPr/>
      </dsp:nvSpPr>
      <dsp:spPr>
        <a:xfrm>
          <a:off x="1832024" y="2637029"/>
          <a:ext cx="928237" cy="4641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Systems </a:t>
          </a:r>
          <a:endParaRPr lang="en-GB" sz="1300" kern="1200" dirty="0"/>
        </a:p>
      </dsp:txBody>
      <dsp:txXfrm>
        <a:off x="1832024" y="2637029"/>
        <a:ext cx="928237" cy="464118"/>
      </dsp:txXfrm>
    </dsp:sp>
    <dsp:sp modelId="{29FBEDE2-9F5F-4B9E-AFE0-BBA92B9C22DE}">
      <dsp:nvSpPr>
        <dsp:cNvPr id="0" name=""/>
        <dsp:cNvSpPr/>
      </dsp:nvSpPr>
      <dsp:spPr>
        <a:xfrm>
          <a:off x="2723132" y="659883"/>
          <a:ext cx="928237" cy="46411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Internal risk</a:t>
          </a:r>
        </a:p>
      </dsp:txBody>
      <dsp:txXfrm>
        <a:off x="2723132" y="659883"/>
        <a:ext cx="928237" cy="464118"/>
      </dsp:txXfrm>
    </dsp:sp>
    <dsp:sp modelId="{56351D7A-4DA6-4700-A08A-DBB0BE71976A}">
      <dsp:nvSpPr>
        <dsp:cNvPr id="0" name=""/>
        <dsp:cNvSpPr/>
      </dsp:nvSpPr>
      <dsp:spPr>
        <a:xfrm>
          <a:off x="2955191" y="1318932"/>
          <a:ext cx="928237" cy="4641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Qualified personnel</a:t>
          </a:r>
        </a:p>
      </dsp:txBody>
      <dsp:txXfrm>
        <a:off x="2955191" y="1318932"/>
        <a:ext cx="928237" cy="464118"/>
      </dsp:txXfrm>
    </dsp:sp>
    <dsp:sp modelId="{94D0C9F4-7371-41A4-83F2-8302D6F5D3F2}">
      <dsp:nvSpPr>
        <dsp:cNvPr id="0" name=""/>
        <dsp:cNvSpPr/>
      </dsp:nvSpPr>
      <dsp:spPr>
        <a:xfrm>
          <a:off x="2955191" y="1977980"/>
          <a:ext cx="928237" cy="4641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Financial</a:t>
          </a:r>
        </a:p>
      </dsp:txBody>
      <dsp:txXfrm>
        <a:off x="2955191" y="1977980"/>
        <a:ext cx="928237" cy="464118"/>
      </dsp:txXfrm>
    </dsp:sp>
    <dsp:sp modelId="{3946F8C8-C9AA-4299-A8DA-F0D924143B40}">
      <dsp:nvSpPr>
        <dsp:cNvPr id="0" name=""/>
        <dsp:cNvSpPr/>
      </dsp:nvSpPr>
      <dsp:spPr>
        <a:xfrm>
          <a:off x="2955191" y="2637029"/>
          <a:ext cx="928237" cy="4641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Contracts </a:t>
          </a:r>
        </a:p>
      </dsp:txBody>
      <dsp:txXfrm>
        <a:off x="2955191" y="2637029"/>
        <a:ext cx="928237" cy="464118"/>
      </dsp:txXfrm>
    </dsp:sp>
    <dsp:sp modelId="{5015D85E-340B-4EDA-8D8B-8F4AA6964DE2}">
      <dsp:nvSpPr>
        <dsp:cNvPr id="0" name=""/>
        <dsp:cNvSpPr/>
      </dsp:nvSpPr>
      <dsp:spPr>
        <a:xfrm>
          <a:off x="3846299" y="659883"/>
          <a:ext cx="928237" cy="46411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Management risk</a:t>
          </a:r>
        </a:p>
      </dsp:txBody>
      <dsp:txXfrm>
        <a:off x="3846299" y="659883"/>
        <a:ext cx="928237" cy="464118"/>
      </dsp:txXfrm>
    </dsp:sp>
    <dsp:sp modelId="{2293BA39-15A0-4B0E-A982-BAAFC4D2FB1B}">
      <dsp:nvSpPr>
        <dsp:cNvPr id="0" name=""/>
        <dsp:cNvSpPr/>
      </dsp:nvSpPr>
      <dsp:spPr>
        <a:xfrm>
          <a:off x="4078358" y="1318932"/>
          <a:ext cx="928237" cy="4641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Customer </a:t>
          </a:r>
        </a:p>
      </dsp:txBody>
      <dsp:txXfrm>
        <a:off x="4078358" y="1318932"/>
        <a:ext cx="928237" cy="464118"/>
      </dsp:txXfrm>
    </dsp:sp>
    <dsp:sp modelId="{36175C27-0CF1-4C75-B518-BCB44BE4A90B}">
      <dsp:nvSpPr>
        <dsp:cNvPr id="0" name=""/>
        <dsp:cNvSpPr/>
      </dsp:nvSpPr>
      <dsp:spPr>
        <a:xfrm>
          <a:off x="4078358" y="1977980"/>
          <a:ext cx="928237" cy="4641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Stakeholders </a:t>
          </a:r>
        </a:p>
      </dsp:txBody>
      <dsp:txXfrm>
        <a:off x="4078358" y="1977980"/>
        <a:ext cx="928237" cy="464118"/>
      </dsp:txXfrm>
    </dsp:sp>
    <dsp:sp modelId="{E0D867C9-BB12-41E9-81F1-99760F53E0B0}">
      <dsp:nvSpPr>
        <dsp:cNvPr id="0" name=""/>
        <dsp:cNvSpPr/>
      </dsp:nvSpPr>
      <dsp:spPr>
        <a:xfrm>
          <a:off x="4969466" y="659883"/>
          <a:ext cx="928237" cy="46411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External risk</a:t>
          </a:r>
        </a:p>
      </dsp:txBody>
      <dsp:txXfrm>
        <a:off x="4969466" y="659883"/>
        <a:ext cx="928237" cy="464118"/>
      </dsp:txXfrm>
    </dsp:sp>
    <dsp:sp modelId="{8D3D7BDE-61A8-45B5-9244-FFC6F22E2097}">
      <dsp:nvSpPr>
        <dsp:cNvPr id="0" name=""/>
        <dsp:cNvSpPr/>
      </dsp:nvSpPr>
      <dsp:spPr>
        <a:xfrm>
          <a:off x="5201525" y="1318932"/>
          <a:ext cx="928237" cy="4641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Environment </a:t>
          </a:r>
        </a:p>
      </dsp:txBody>
      <dsp:txXfrm>
        <a:off x="5201525" y="1318932"/>
        <a:ext cx="928237" cy="464118"/>
      </dsp:txXfrm>
    </dsp:sp>
    <dsp:sp modelId="{600E0E56-8502-45F2-81AF-D323E5C1B0A8}">
      <dsp:nvSpPr>
        <dsp:cNvPr id="0" name=""/>
        <dsp:cNvSpPr/>
      </dsp:nvSpPr>
      <dsp:spPr>
        <a:xfrm>
          <a:off x="5201525" y="1977980"/>
          <a:ext cx="928237" cy="4641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Cultural </a:t>
          </a:r>
        </a:p>
      </dsp:txBody>
      <dsp:txXfrm>
        <a:off x="5201525" y="1977980"/>
        <a:ext cx="928237" cy="464118"/>
      </dsp:txXfrm>
    </dsp:sp>
    <dsp:sp modelId="{CA4A8668-4E3D-4248-A9FF-FF2528DD31FB}">
      <dsp:nvSpPr>
        <dsp:cNvPr id="0" name=""/>
        <dsp:cNvSpPr/>
      </dsp:nvSpPr>
      <dsp:spPr>
        <a:xfrm>
          <a:off x="5201525" y="2637029"/>
          <a:ext cx="928237" cy="4641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Economic </a:t>
          </a:r>
        </a:p>
      </dsp:txBody>
      <dsp:txXfrm>
        <a:off x="5201525" y="2637029"/>
        <a:ext cx="928237" cy="4641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8/4/2022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396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7081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4659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970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8/4/2022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9582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8/4/2022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80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8/4/2022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6151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8/4/2022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465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8/4/2022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006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8/4/2022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76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8/4/2022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714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8/4/2022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084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8/4/2022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925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8/4/2022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564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8/4/2022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801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60000" t="2000" r="3000" b="8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8/4/2022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9099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ommons.wikimedia.org/wiki/File:Farm_on_Valley_Rd,_Walker_Twp,_Schuylkill_County_PA_01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Potato_fields_865833262_23b6d0c2ea_o.jpg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40941" y="2007219"/>
            <a:ext cx="7005918" cy="3862039"/>
          </a:xfrm>
          <a:noFill/>
          <a:ln>
            <a:noFill/>
          </a:ln>
        </p:spPr>
        <p:txBody>
          <a:bodyPr wrap="square">
            <a:normAutofit/>
          </a:bodyPr>
          <a:lstStyle/>
          <a:p>
            <a:pPr algn="l"/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Marius </a:t>
            </a:r>
            <a:r>
              <a:rPr lang="en-US" sz="1800" dirty="0" err="1">
                <a:solidFill>
                  <a:schemeClr val="bg1"/>
                </a:solidFill>
              </a:rPr>
              <a:t>constantin</a:t>
            </a:r>
            <a:r>
              <a:rPr lang="en-US" sz="1800" dirty="0">
                <a:solidFill>
                  <a:schemeClr val="bg1"/>
                </a:solidFill>
              </a:rPr>
              <a:t> Ciaunica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Student number: 1917410</a:t>
            </a:r>
            <a:br>
              <a:rPr lang="en-US" sz="1800" dirty="0">
                <a:solidFill>
                  <a:schemeClr val="bg1"/>
                </a:solidFill>
              </a:rPr>
            </a:b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lecturer: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terry </a:t>
            </a:r>
            <a:r>
              <a:rPr lang="en-US" sz="1800" dirty="0" err="1">
                <a:solidFill>
                  <a:schemeClr val="bg1"/>
                </a:solidFill>
              </a:rPr>
              <a:t>walcott</a:t>
            </a:r>
            <a:r>
              <a:rPr lang="en-US" sz="4800" dirty="0" err="1">
                <a:solidFill>
                  <a:schemeClr val="tx1"/>
                </a:solidFill>
              </a:rPr>
              <a:t>Resources</a:t>
            </a:r>
            <a:endParaRPr lang="en-US" sz="4800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5BD17F-C95C-40ED-8D04-03295D46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03DEB5-0B19-4F8E-84E2-00F5861C9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3215640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867700" y="2007220"/>
            <a:ext cx="2357553" cy="284356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Managing projects in the Organisation</a:t>
            </a:r>
            <a:endParaRPr sz="28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610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2100" dirty="0">
                <a:solidFill>
                  <a:srgbClr val="FFFFFF"/>
                </a:solidFill>
              </a:rPr>
              <a:t>Proposal of project management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Introduction 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About company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Findings 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Project proposal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Goals/Objectives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Project time frame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Project risks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Scope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Gantt Chart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Project implementation</a:t>
            </a:r>
          </a:p>
          <a:p>
            <a:pPr>
              <a:lnSpc>
                <a:spcPct val="90000"/>
              </a:lnSpc>
            </a:pPr>
            <a:r>
              <a:rPr lang="en-US" sz="1700" dirty="0" err="1"/>
              <a:t>Referencies</a:t>
            </a:r>
            <a:r>
              <a:rPr lang="en-US" sz="1700" dirty="0"/>
              <a:t> </a:t>
            </a:r>
          </a:p>
          <a:p>
            <a:pPr>
              <a:lnSpc>
                <a:spcPct val="90000"/>
              </a:lnSpc>
            </a:pPr>
            <a:endParaRPr lang="en-US" sz="1700" dirty="0"/>
          </a:p>
          <a:p>
            <a:pPr>
              <a:lnSpc>
                <a:spcPct val="90000"/>
              </a:lnSpc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133201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DE4FFA15-A21B-0A1A-C59C-25C8847590D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0273" b="47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About company</a:t>
            </a:r>
            <a:br>
              <a:rPr lang="en-US">
                <a:solidFill>
                  <a:schemeClr val="tx1"/>
                </a:solidFill>
              </a:rPr>
            </a:b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elveden estates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10198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/>
              <a:t>Situated near Thetford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farms around 10000 acres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Has been transformed for agricultural use in 1927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Founded by Rupert Guinness (great grandson of Arthur Guinness – brewery founder)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It’s formed by restaurants, hotel, pubs, property estate and not last farm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Employs around100 people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844720-4A43-4993-CA91-9F93C6966E06}"/>
              </a:ext>
            </a:extLst>
          </p:cNvPr>
          <p:cNvSpPr txBox="1"/>
          <p:nvPr/>
        </p:nvSpPr>
        <p:spPr>
          <a:xfrm>
            <a:off x="9771145" y="6657945"/>
            <a:ext cx="242085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ommons.wikimedia.org/wiki/File:Farm_on_Valley_Rd,_Walker_Twp,_Schuylkill_County_PA_01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808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E2186A5-21AB-B16F-C51D-6D6CE6B9EF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301" r="13299" b="-1"/>
          <a:stretch/>
        </p:blipFill>
        <p:spPr>
          <a:xfrm>
            <a:off x="4650909" y="10"/>
            <a:ext cx="7541090" cy="6857989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Good storage capacity (cca 5000 tones)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Good location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Capacity of engaging with farmers in the nearby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Near motorway (helps with transport)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Already working with big supermarkets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Help and grants from government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Good expertise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Willingness to expand		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744A40-DFBA-AA27-B450-EA2785609F12}"/>
              </a:ext>
            </a:extLst>
          </p:cNvPr>
          <p:cNvSpPr txBox="1"/>
          <p:nvPr/>
        </p:nvSpPr>
        <p:spPr>
          <a:xfrm>
            <a:off x="9771143" y="6657944"/>
            <a:ext cx="242085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mmons.wikimedia.org/wiki/File:Potato_fields_865833262_23b6d0c2ea_o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695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icture containing building, ceiling, indoor, metal&#10;&#10;Description automatically generated">
            <a:extLst>
              <a:ext uri="{FF2B5EF4-FFF2-40B4-BE49-F238E27FC236}">
                <a16:creationId xmlns:a16="http://schemas.microsoft.com/office/drawing/2014/main" id="{349A77AA-B348-993B-6AC2-AC0FC32DA5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29" r="7970"/>
          <a:stretch/>
        </p:blipFill>
        <p:spPr>
          <a:xfrm>
            <a:off x="4650909" y="10"/>
            <a:ext cx="7541090" cy="6857989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Project proposal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pPr marL="228600" lvl="1" indent="0">
              <a:lnSpc>
                <a:spcPct val="90000"/>
              </a:lnSpc>
              <a:buNone/>
            </a:pPr>
            <a:r>
              <a:rPr lang="en-GB" sz="1500" b="1">
                <a:solidFill>
                  <a:schemeClr val="bg1"/>
                </a:solidFill>
              </a:rPr>
              <a:t>Packaging produce warehouse</a:t>
            </a:r>
          </a:p>
          <a:p>
            <a:pPr marL="228600" lvl="1" indent="0">
              <a:lnSpc>
                <a:spcPct val="90000"/>
              </a:lnSpc>
              <a:buNone/>
            </a:pPr>
            <a:endParaRPr lang="en-GB" sz="1500" b="1">
              <a:solidFill>
                <a:schemeClr val="bg1"/>
              </a:solidFill>
            </a:endParaRP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500" b="1">
                <a:solidFill>
                  <a:schemeClr val="bg1"/>
                </a:solidFill>
              </a:rPr>
              <a:t>Helps the company to expand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500" b="1">
                <a:solidFill>
                  <a:schemeClr val="bg1"/>
                </a:solidFill>
              </a:rPr>
              <a:t>Helps other farms in the nearby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500" b="1">
                <a:solidFill>
                  <a:schemeClr val="bg1"/>
                </a:solidFill>
              </a:rPr>
              <a:t>Boosts company’s profits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500" b="1">
                <a:solidFill>
                  <a:schemeClr val="bg1"/>
                </a:solidFill>
              </a:rPr>
              <a:t>Lack of similar companies in the market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500" b="1">
                <a:solidFill>
                  <a:schemeClr val="bg1"/>
                </a:solidFill>
              </a:rPr>
              <a:t>Helps keeping produce fresh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500" b="1">
                <a:solidFill>
                  <a:schemeClr val="bg1"/>
                </a:solidFill>
              </a:rPr>
              <a:t>Supermarkets selling local produce</a:t>
            </a:r>
          </a:p>
          <a:p>
            <a:pPr marL="228600" lvl="1" indent="0">
              <a:lnSpc>
                <a:spcPct val="90000"/>
              </a:lnSpc>
              <a:buNone/>
            </a:pPr>
            <a:endParaRPr lang="en-GB" sz="15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444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standing in a bowling alley&#10;&#10;Description automatically generated with low confidence">
            <a:extLst>
              <a:ext uri="{FF2B5EF4-FFF2-40B4-BE49-F238E27FC236}">
                <a16:creationId xmlns:a16="http://schemas.microsoft.com/office/drawing/2014/main" id="{40F98F52-D6CB-271B-D469-0D6E9DCF095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450" r="18698"/>
          <a:stretch/>
        </p:blipFill>
        <p:spPr>
          <a:xfrm>
            <a:off x="4650909" y="10"/>
            <a:ext cx="7541090" cy="6857989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2200">
                <a:solidFill>
                  <a:schemeClr val="bg1"/>
                </a:solidFill>
              </a:rPr>
              <a:t>Goals/objectives</a:t>
            </a:r>
          </a:p>
        </p:txBody>
      </p:sp>
      <p:graphicFrame>
        <p:nvGraphicFramePr>
          <p:cNvPr id="23" name="Content Placeholder 3">
            <a:extLst>
              <a:ext uri="{FF2B5EF4-FFF2-40B4-BE49-F238E27FC236}">
                <a16:creationId xmlns:a16="http://schemas.microsoft.com/office/drawing/2014/main" id="{A4A3927D-C0C0-0BF3-E805-85FDBF1CFE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2515258"/>
              </p:ext>
            </p:extLst>
          </p:nvPr>
        </p:nvGraphicFramePr>
        <p:xfrm>
          <a:off x="643468" y="2638044"/>
          <a:ext cx="3363974" cy="3415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11222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shade val="100000"/>
                <a:satMod val="185000"/>
                <a:lumMod val="120000"/>
              </a:schemeClr>
            </a:gs>
            <a:gs pos="100000">
              <a:schemeClr val="bg1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3FEED-2167-0A82-0C91-8D9EEFBA7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tx1"/>
                </a:solidFill>
              </a:rPr>
              <a:t>Project time frame</a:t>
            </a:r>
            <a:br>
              <a:rPr lang="en-GB" sz="2000">
                <a:solidFill>
                  <a:schemeClr val="tx1"/>
                </a:solidFill>
              </a:rPr>
            </a:br>
            <a:r>
              <a:rPr lang="en-GB" sz="2000">
                <a:solidFill>
                  <a:schemeClr val="tx1"/>
                </a:solidFill>
              </a:rPr>
              <a:t>24 month</a:t>
            </a:r>
            <a:br>
              <a:rPr lang="en-GB" sz="2000">
                <a:solidFill>
                  <a:schemeClr val="tx1"/>
                </a:solidFill>
              </a:rPr>
            </a:br>
            <a:endParaRPr lang="en-GB" sz="2000">
              <a:solidFill>
                <a:schemeClr val="tx1"/>
              </a:solidFill>
            </a:endParaRP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545AE86A-C8EC-D412-C407-AF6A08C733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2848304"/>
              </p:ext>
            </p:extLst>
          </p:nvPr>
        </p:nvGraphicFramePr>
        <p:xfrm>
          <a:off x="2231136" y="2638044"/>
          <a:ext cx="7729728" cy="3101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95486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3FEED-2167-0A82-0C91-8D9EEFBA7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Project risk</a:t>
            </a:r>
            <a:br>
              <a:rPr lang="en-GB">
                <a:solidFill>
                  <a:schemeClr val="tx1"/>
                </a:solidFill>
              </a:rPr>
            </a:br>
            <a:endParaRPr lang="en-GB">
              <a:solidFill>
                <a:schemeClr val="tx1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8454F6B-A98D-F958-CD28-D748DCB322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8056278"/>
              </p:ext>
            </p:extLst>
          </p:nvPr>
        </p:nvGraphicFramePr>
        <p:xfrm>
          <a:off x="2231136" y="2638044"/>
          <a:ext cx="7729728" cy="3101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22895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rnfields with bright sky">
            <a:extLst>
              <a:ext uri="{FF2B5EF4-FFF2-40B4-BE49-F238E27FC236}">
                <a16:creationId xmlns:a16="http://schemas.microsoft.com/office/drawing/2014/main" id="{FA0F0063-AD27-844D-328A-26E5DABF93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48" r="18652" b="-1"/>
          <a:stretch/>
        </p:blipFill>
        <p:spPr>
          <a:xfrm>
            <a:off x="4650909" y="10"/>
            <a:ext cx="754109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03536-E932-F164-3E58-05B95A4B5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A6F78-9059-83A2-3ADE-272573211C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>
                <a:solidFill>
                  <a:schemeClr val="bg1"/>
                </a:solidFill>
              </a:rPr>
              <a:t>This project is intended to extend the business</a:t>
            </a: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chemeClr val="bg1"/>
                </a:solidFill>
              </a:rPr>
              <a:t>Create a larger customer base</a:t>
            </a: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chemeClr val="bg1"/>
                </a:solidFill>
              </a:rPr>
              <a:t>Create better relationship with farmers</a:t>
            </a: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chemeClr val="bg1"/>
                </a:solidFill>
              </a:rPr>
              <a:t>Provide produce to supermarkets</a:t>
            </a: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chemeClr val="bg1"/>
                </a:solidFill>
              </a:rPr>
              <a:t>Create new workplaces</a:t>
            </a: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chemeClr val="bg1"/>
                </a:solidFill>
              </a:rPr>
              <a:t>Improve farming technologies</a:t>
            </a: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chemeClr val="bg1"/>
                </a:solidFill>
              </a:rPr>
              <a:t>Generating better contracts for farmers</a:t>
            </a:r>
          </a:p>
          <a:p>
            <a:pPr>
              <a:lnSpc>
                <a:spcPct val="90000"/>
              </a:lnSpc>
            </a:pPr>
            <a:endParaRPr lang="en-GB" sz="1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0221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568E0-B124-68A7-7F0C-896304D7A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845"/>
            <a:ext cx="6347012" cy="1188720"/>
          </a:xfrm>
        </p:spPr>
        <p:txBody>
          <a:bodyPr/>
          <a:lstStyle/>
          <a:p>
            <a:r>
              <a:rPr lang="en-GB" dirty="0"/>
              <a:t>Gantt chart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2AF40EA-7520-0165-4AEA-9F685A3202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7749203"/>
              </p:ext>
            </p:extLst>
          </p:nvPr>
        </p:nvGraphicFramePr>
        <p:xfrm>
          <a:off x="144380" y="1668378"/>
          <a:ext cx="11758862" cy="45224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7767">
                  <a:extLst>
                    <a:ext uri="{9D8B030D-6E8A-4147-A177-3AD203B41FA5}">
                      <a16:colId xmlns:a16="http://schemas.microsoft.com/office/drawing/2014/main" val="2701972738"/>
                    </a:ext>
                  </a:extLst>
                </a:gridCol>
                <a:gridCol w="1203904">
                  <a:extLst>
                    <a:ext uri="{9D8B030D-6E8A-4147-A177-3AD203B41FA5}">
                      <a16:colId xmlns:a16="http://schemas.microsoft.com/office/drawing/2014/main" val="2681931053"/>
                    </a:ext>
                  </a:extLst>
                </a:gridCol>
                <a:gridCol w="1161888">
                  <a:extLst>
                    <a:ext uri="{9D8B030D-6E8A-4147-A177-3AD203B41FA5}">
                      <a16:colId xmlns:a16="http://schemas.microsoft.com/office/drawing/2014/main" val="1955042112"/>
                    </a:ext>
                  </a:extLst>
                </a:gridCol>
                <a:gridCol w="1287876">
                  <a:extLst>
                    <a:ext uri="{9D8B030D-6E8A-4147-A177-3AD203B41FA5}">
                      <a16:colId xmlns:a16="http://schemas.microsoft.com/office/drawing/2014/main" val="2390502414"/>
                    </a:ext>
                  </a:extLst>
                </a:gridCol>
                <a:gridCol w="1287876">
                  <a:extLst>
                    <a:ext uri="{9D8B030D-6E8A-4147-A177-3AD203B41FA5}">
                      <a16:colId xmlns:a16="http://schemas.microsoft.com/office/drawing/2014/main" val="2898214758"/>
                    </a:ext>
                  </a:extLst>
                </a:gridCol>
                <a:gridCol w="1175887">
                  <a:extLst>
                    <a:ext uri="{9D8B030D-6E8A-4147-A177-3AD203B41FA5}">
                      <a16:colId xmlns:a16="http://schemas.microsoft.com/office/drawing/2014/main" val="3313351154"/>
                    </a:ext>
                  </a:extLst>
                </a:gridCol>
                <a:gridCol w="1147888">
                  <a:extLst>
                    <a:ext uri="{9D8B030D-6E8A-4147-A177-3AD203B41FA5}">
                      <a16:colId xmlns:a16="http://schemas.microsoft.com/office/drawing/2014/main" val="4050542368"/>
                    </a:ext>
                  </a:extLst>
                </a:gridCol>
                <a:gridCol w="1147888">
                  <a:extLst>
                    <a:ext uri="{9D8B030D-6E8A-4147-A177-3AD203B41FA5}">
                      <a16:colId xmlns:a16="http://schemas.microsoft.com/office/drawing/2014/main" val="2982153801"/>
                    </a:ext>
                  </a:extLst>
                </a:gridCol>
                <a:gridCol w="1147888">
                  <a:extLst>
                    <a:ext uri="{9D8B030D-6E8A-4147-A177-3AD203B41FA5}">
                      <a16:colId xmlns:a16="http://schemas.microsoft.com/office/drawing/2014/main" val="1423175721"/>
                    </a:ext>
                  </a:extLst>
                </a:gridCol>
              </a:tblGrid>
              <a:tr h="59176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Monthe</a:t>
                      </a:r>
                      <a:r>
                        <a:rPr lang="en-GB" dirty="0"/>
                        <a:t>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Month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Month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Month 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Month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Month 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Month 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Month 24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2969213"/>
                  </a:ext>
                </a:extLst>
              </a:tr>
              <a:tr h="675561">
                <a:tc>
                  <a:txBody>
                    <a:bodyPr/>
                    <a:lstStyle/>
                    <a:p>
                      <a:r>
                        <a:rPr lang="en-GB" dirty="0"/>
                        <a:t>Land </a:t>
                      </a:r>
                      <a:r>
                        <a:rPr lang="en-GB" dirty="0" err="1"/>
                        <a:t>prepairing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46796"/>
                  </a:ext>
                </a:extLst>
              </a:tr>
              <a:tr h="591766">
                <a:tc>
                  <a:txBody>
                    <a:bodyPr/>
                    <a:lstStyle/>
                    <a:p>
                      <a:r>
                        <a:rPr lang="en-GB" dirty="0"/>
                        <a:t>Building materials acquisition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0200319"/>
                  </a:ext>
                </a:extLst>
              </a:tr>
              <a:tr h="591766">
                <a:tc>
                  <a:txBody>
                    <a:bodyPr/>
                    <a:lstStyle/>
                    <a:p>
                      <a:r>
                        <a:rPr lang="en-GB" dirty="0"/>
                        <a:t>Contract builders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0560043"/>
                  </a:ext>
                </a:extLst>
              </a:tr>
              <a:tr h="591766">
                <a:tc>
                  <a:txBody>
                    <a:bodyPr/>
                    <a:lstStyle/>
                    <a:p>
                      <a:r>
                        <a:rPr lang="en-GB" dirty="0"/>
                        <a:t>Contract equipment installers/engineers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4761435"/>
                  </a:ext>
                </a:extLst>
              </a:tr>
              <a:tr h="694810">
                <a:tc>
                  <a:txBody>
                    <a:bodyPr/>
                    <a:lstStyle/>
                    <a:p>
                      <a:r>
                        <a:rPr lang="en-GB" dirty="0"/>
                        <a:t>Employing personnel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0400299"/>
                  </a:ext>
                </a:extLst>
              </a:tr>
              <a:tr h="591766">
                <a:tc>
                  <a:txBody>
                    <a:bodyPr/>
                    <a:lstStyle/>
                    <a:p>
                      <a:r>
                        <a:rPr lang="en-GB" dirty="0"/>
                        <a:t>Getting contracts/orders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8954471"/>
                  </a:ext>
                </a:extLst>
              </a:tr>
            </a:tbl>
          </a:graphicData>
        </a:graphic>
      </p:graphicFrame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87622B8-509D-4076-B0CB-DC8A33CED6EF}"/>
              </a:ext>
            </a:extLst>
          </p:cNvPr>
          <p:cNvCxnSpPr>
            <a:cxnSpLocks/>
          </p:cNvCxnSpPr>
          <p:nvPr/>
        </p:nvCxnSpPr>
        <p:spPr>
          <a:xfrm>
            <a:off x="2566737" y="2598821"/>
            <a:ext cx="1652337" cy="0"/>
          </a:xfrm>
          <a:prstGeom prst="straightConnector1">
            <a:avLst/>
          </a:prstGeom>
          <a:ln>
            <a:headEnd type="none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6AE0810-AFAF-0EB0-6DD5-2AE3564B3C29}"/>
              </a:ext>
            </a:extLst>
          </p:cNvPr>
          <p:cNvCxnSpPr>
            <a:cxnSpLocks/>
          </p:cNvCxnSpPr>
          <p:nvPr/>
        </p:nvCxnSpPr>
        <p:spPr>
          <a:xfrm>
            <a:off x="2566737" y="3272589"/>
            <a:ext cx="3288631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C6791AB-4A66-A0B8-4EBE-9B5725F72A65}"/>
              </a:ext>
            </a:extLst>
          </p:cNvPr>
          <p:cNvCxnSpPr>
            <a:cxnSpLocks/>
          </p:cNvCxnSpPr>
          <p:nvPr/>
        </p:nvCxnSpPr>
        <p:spPr>
          <a:xfrm>
            <a:off x="2566737" y="3882189"/>
            <a:ext cx="1155031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D691DE5-5E7B-0993-205A-1B166D11FA66}"/>
              </a:ext>
            </a:extLst>
          </p:cNvPr>
          <p:cNvCxnSpPr/>
          <p:nvPr/>
        </p:nvCxnSpPr>
        <p:spPr>
          <a:xfrm>
            <a:off x="7026442" y="4475747"/>
            <a:ext cx="3160295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42CE71E-DF09-BB84-EA18-AAA8683C5A2C}"/>
              </a:ext>
            </a:extLst>
          </p:cNvPr>
          <p:cNvCxnSpPr/>
          <p:nvPr/>
        </p:nvCxnSpPr>
        <p:spPr>
          <a:xfrm>
            <a:off x="9946105" y="5181600"/>
            <a:ext cx="1700463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6774E8BA-957B-0AA4-0BCA-C57F51126A59}"/>
              </a:ext>
            </a:extLst>
          </p:cNvPr>
          <p:cNvCxnSpPr/>
          <p:nvPr/>
        </p:nvCxnSpPr>
        <p:spPr>
          <a:xfrm>
            <a:off x="7379368" y="5839326"/>
            <a:ext cx="426720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1159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Graphic 16" descr="Stack of books">
            <a:extLst>
              <a:ext uri="{FF2B5EF4-FFF2-40B4-BE49-F238E27FC236}">
                <a16:creationId xmlns:a16="http://schemas.microsoft.com/office/drawing/2014/main" id="{E45FA23A-81E2-90D2-514D-EC74AD7F6D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01" r="13299" b="-1"/>
          <a:stretch/>
        </p:blipFill>
        <p:spPr>
          <a:xfrm>
            <a:off x="4650909" y="10"/>
            <a:ext cx="7541090" cy="6857989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0709" y="483046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referencies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180098" y="1748589"/>
            <a:ext cx="4186989" cy="47702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Elveden Estates company background 2022 available at https://www.elveden.com/</a:t>
            </a:r>
          </a:p>
          <a:p>
            <a:r>
              <a:rPr lang="en-GB" dirty="0">
                <a:solidFill>
                  <a:schemeClr val="bg1"/>
                </a:solidFill>
              </a:rPr>
              <a:t>Branston factory information 2022 available at https://www.branston.com/</a:t>
            </a:r>
          </a:p>
          <a:p>
            <a:r>
              <a:rPr lang="en-GB" dirty="0">
                <a:solidFill>
                  <a:schemeClr val="bg1"/>
                </a:solidFill>
              </a:rPr>
              <a:t>Grant M,  2022 Gantt Chart,  available at https://www.investopedia.com/terms/g/gantt-chart.asp accessed 2nd august 2022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467662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Web8121</Template>
  <TotalTime>3249</TotalTime>
  <Words>447</Words>
  <Application>Microsoft Office PowerPoint</Application>
  <PresentationFormat>Widescreen</PresentationFormat>
  <Paragraphs>110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Gill Sans MT</vt:lpstr>
      <vt:lpstr>Wingdings</vt:lpstr>
      <vt:lpstr>Parcel</vt:lpstr>
      <vt:lpstr> Marius constantin Ciaunica Student number: 1917410  lecturer: terry walcottResources</vt:lpstr>
      <vt:lpstr>Proposal of project management plan</vt:lpstr>
      <vt:lpstr>About company elveden estates</vt:lpstr>
      <vt:lpstr>findings</vt:lpstr>
      <vt:lpstr>Project proposal</vt:lpstr>
      <vt:lpstr>Goals/objectives</vt:lpstr>
      <vt:lpstr>Project time frame 24 month </vt:lpstr>
      <vt:lpstr>Project risk </vt:lpstr>
      <vt:lpstr>scope</vt:lpstr>
      <vt:lpstr>Gantt chart</vt:lpstr>
      <vt:lpstr>referencies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Marius constantin Ciaunica Student number: 1917410Human Resources</dc:title>
  <dc:creator>marius ciaunica</dc:creator>
  <cp:lastModifiedBy>marius ciaunica</cp:lastModifiedBy>
  <cp:revision>15</cp:revision>
  <dcterms:created xsi:type="dcterms:W3CDTF">2022-07-19T12:15:47Z</dcterms:created>
  <dcterms:modified xsi:type="dcterms:W3CDTF">2022-08-04T11:04:41Z</dcterms:modified>
</cp:coreProperties>
</file>