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1" r:id="rId2"/>
    <p:sldId id="304" r:id="rId3"/>
    <p:sldId id="406" r:id="rId4"/>
    <p:sldId id="302" r:id="rId5"/>
    <p:sldId id="305" r:id="rId6"/>
    <p:sldId id="306" r:id="rId7"/>
    <p:sldId id="307" r:id="rId8"/>
    <p:sldId id="308" r:id="rId9"/>
    <p:sldId id="309" r:id="rId10"/>
    <p:sldId id="405" r:id="rId11"/>
    <p:sldId id="310" r:id="rId12"/>
    <p:sldId id="311" r:id="rId13"/>
    <p:sldId id="312" r:id="rId14"/>
    <p:sldId id="314" r:id="rId15"/>
    <p:sldId id="315" r:id="rId16"/>
    <p:sldId id="316" r:id="rId17"/>
    <p:sldId id="317" r:id="rId18"/>
    <p:sldId id="379" r:id="rId19"/>
    <p:sldId id="380" r:id="rId20"/>
    <p:sldId id="397" r:id="rId21"/>
    <p:sldId id="382" r:id="rId22"/>
    <p:sldId id="400" r:id="rId23"/>
    <p:sldId id="383" r:id="rId24"/>
    <p:sldId id="398" r:id="rId25"/>
    <p:sldId id="399" r:id="rId26"/>
    <p:sldId id="401" r:id="rId27"/>
    <p:sldId id="402" r:id="rId28"/>
    <p:sldId id="403" r:id="rId29"/>
    <p:sldId id="404" r:id="rId30"/>
    <p:sldId id="391" r:id="rId31"/>
    <p:sldId id="381" r:id="rId32"/>
    <p:sldId id="384" r:id="rId33"/>
    <p:sldId id="390" r:id="rId34"/>
    <p:sldId id="385" r:id="rId35"/>
    <p:sldId id="392" r:id="rId36"/>
    <p:sldId id="386" r:id="rId37"/>
    <p:sldId id="393" r:id="rId38"/>
    <p:sldId id="388" r:id="rId39"/>
    <p:sldId id="394" r:id="rId40"/>
    <p:sldId id="387" r:id="rId41"/>
    <p:sldId id="395" r:id="rId42"/>
    <p:sldId id="389" r:id="rId43"/>
    <p:sldId id="396" r:id="rId44"/>
    <p:sldId id="407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A7BBCC-C0B9-414F-B4EE-C3E4C8973B70}" v="533" dt="2026-03-12T08:07:05.2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MOORE (Llandeilo Primary School)" userId="b91ee110-45d1-41b3-b0f3-2dafba4c86e0" providerId="ADAL" clId="{40D635F9-6243-46B9-8593-23DF888BED0D}"/>
    <pc:docChg chg="undo redo custSel addSld delSld modSld sldOrd modMainMaster">
      <pc:chgData name="J MOORE (Llandeilo Primary School)" userId="b91ee110-45d1-41b3-b0f3-2dafba4c86e0" providerId="ADAL" clId="{40D635F9-6243-46B9-8593-23DF888BED0D}" dt="2026-03-12T08:07:25.943" v="4523" actId="1076"/>
      <pc:docMkLst>
        <pc:docMk/>
      </pc:docMkLst>
      <pc:sldChg chg="modSp add del mod setBg">
        <pc:chgData name="J MOORE (Llandeilo Primary School)" userId="b91ee110-45d1-41b3-b0f3-2dafba4c86e0" providerId="ADAL" clId="{40D635F9-6243-46B9-8593-23DF888BED0D}" dt="2026-03-12T07:23:20.678" v="4499" actId="2696"/>
        <pc:sldMkLst>
          <pc:docMk/>
          <pc:sldMk cId="2649195914" sldId="256"/>
        </pc:sldMkLst>
        <pc:spChg chg="mod">
          <ac:chgData name="J MOORE (Llandeilo Primary School)" userId="b91ee110-45d1-41b3-b0f3-2dafba4c86e0" providerId="ADAL" clId="{40D635F9-6243-46B9-8593-23DF888BED0D}" dt="2026-03-12T07:11:05.711" v="4314" actId="27636"/>
          <ac:spMkLst>
            <pc:docMk/>
            <pc:sldMk cId="2649195914" sldId="256"/>
            <ac:spMk id="3" creationId="{9F58A32E-49CC-287B-4043-07DD1A6D773A}"/>
          </ac:spMkLst>
        </pc:spChg>
      </pc:sldChg>
      <pc:sldChg chg="delSp modSp del mod">
        <pc:chgData name="J MOORE (Llandeilo Primary School)" userId="b91ee110-45d1-41b3-b0f3-2dafba4c86e0" providerId="ADAL" clId="{40D635F9-6243-46B9-8593-23DF888BED0D}" dt="2026-03-12T06:39:56.644" v="4179" actId="2696"/>
        <pc:sldMkLst>
          <pc:docMk/>
          <pc:sldMk cId="3814016744" sldId="256"/>
        </pc:sldMkLst>
        <pc:spChg chg="mod">
          <ac:chgData name="J MOORE (Llandeilo Primary School)" userId="b91ee110-45d1-41b3-b0f3-2dafba4c86e0" providerId="ADAL" clId="{40D635F9-6243-46B9-8593-23DF888BED0D}" dt="2026-03-11T15:33:25.296" v="3083" actId="20577"/>
          <ac:spMkLst>
            <pc:docMk/>
            <pc:sldMk cId="3814016744" sldId="256"/>
            <ac:spMk id="3" creationId="{ED0ED543-FB06-DCA1-69DE-42A983165DCF}"/>
          </ac:spMkLst>
        </pc:spChg>
      </pc:sldChg>
      <pc:sldChg chg="del">
        <pc:chgData name="J MOORE (Llandeilo Primary School)" userId="b91ee110-45d1-41b3-b0f3-2dafba4c86e0" providerId="ADAL" clId="{40D635F9-6243-46B9-8593-23DF888BED0D}" dt="2026-03-12T06:40:03.168" v="4180" actId="2696"/>
        <pc:sldMkLst>
          <pc:docMk/>
          <pc:sldMk cId="738561284" sldId="257"/>
        </pc:sldMkLst>
      </pc:sldChg>
      <pc:sldChg chg="addSp delSp modSp add del mod setBg">
        <pc:chgData name="J MOORE (Llandeilo Primary School)" userId="b91ee110-45d1-41b3-b0f3-2dafba4c86e0" providerId="ADAL" clId="{40D635F9-6243-46B9-8593-23DF888BED0D}" dt="2026-03-11T15:32:13.932" v="3012" actId="47"/>
        <pc:sldMkLst>
          <pc:docMk/>
          <pc:sldMk cId="0" sldId="272"/>
        </pc:sldMkLst>
        <pc:spChg chg="add del mod">
          <ac:chgData name="J MOORE (Llandeilo Primary School)" userId="b91ee110-45d1-41b3-b0f3-2dafba4c86e0" providerId="ADAL" clId="{40D635F9-6243-46B9-8593-23DF888BED0D}" dt="2026-03-11T15:04:32.658" v="2649" actId="21"/>
          <ac:spMkLst>
            <pc:docMk/>
            <pc:sldMk cId="0" sldId="272"/>
            <ac:spMk id="12" creationId="{2C605A47-DCDB-5E11-2781-1A73831B27C0}"/>
          </ac:spMkLst>
        </pc:spChg>
      </pc:sldChg>
      <pc:sldChg chg="modSp mod">
        <pc:chgData name="J MOORE (Llandeilo Primary School)" userId="b91ee110-45d1-41b3-b0f3-2dafba4c86e0" providerId="ADAL" clId="{40D635F9-6243-46B9-8593-23DF888BED0D}" dt="2026-03-12T07:10:14.604" v="4311" actId="14100"/>
        <pc:sldMkLst>
          <pc:docMk/>
          <pc:sldMk cId="576440527" sldId="301"/>
        </pc:sldMkLst>
        <pc:spChg chg="mod">
          <ac:chgData name="J MOORE (Llandeilo Primary School)" userId="b91ee110-45d1-41b3-b0f3-2dafba4c86e0" providerId="ADAL" clId="{40D635F9-6243-46B9-8593-23DF888BED0D}" dt="2026-03-12T07:10:14.604" v="4311" actId="14100"/>
          <ac:spMkLst>
            <pc:docMk/>
            <pc:sldMk cId="576440527" sldId="301"/>
            <ac:spMk id="5" creationId="{D9F61624-08D0-98AA-E59E-1521B69908FE}"/>
          </ac:spMkLst>
        </pc:spChg>
        <pc:graphicFrameChg chg="mod modGraphic">
          <ac:chgData name="J MOORE (Llandeilo Primary School)" userId="b91ee110-45d1-41b3-b0f3-2dafba4c86e0" providerId="ADAL" clId="{40D635F9-6243-46B9-8593-23DF888BED0D}" dt="2026-03-12T06:18:49.875" v="3615" actId="20577"/>
          <ac:graphicFrameMkLst>
            <pc:docMk/>
            <pc:sldMk cId="576440527" sldId="301"/>
            <ac:graphicFrameMk id="4" creationId="{7B1E6C42-EFA2-D762-4F69-D3185BC952BB}"/>
          </ac:graphicFrameMkLst>
        </pc:graphicFrameChg>
        <pc:graphicFrameChg chg="mod modGraphic">
          <ac:chgData name="J MOORE (Llandeilo Primary School)" userId="b91ee110-45d1-41b3-b0f3-2dafba4c86e0" providerId="ADAL" clId="{40D635F9-6243-46B9-8593-23DF888BED0D}" dt="2026-03-12T06:38:22.583" v="4168" actId="20577"/>
          <ac:graphicFrameMkLst>
            <pc:docMk/>
            <pc:sldMk cId="576440527" sldId="301"/>
            <ac:graphicFrameMk id="6" creationId="{996A5E25-0E64-8DAC-5294-0D622B69C6BB}"/>
          </ac:graphicFrameMkLst>
        </pc:graphicFrameChg>
        <pc:graphicFrameChg chg="mod modGraphic">
          <ac:chgData name="J MOORE (Llandeilo Primary School)" userId="b91ee110-45d1-41b3-b0f3-2dafba4c86e0" providerId="ADAL" clId="{40D635F9-6243-46B9-8593-23DF888BED0D}" dt="2026-03-12T07:04:54.405" v="4300" actId="20577"/>
          <ac:graphicFrameMkLst>
            <pc:docMk/>
            <pc:sldMk cId="576440527" sldId="301"/>
            <ac:graphicFrameMk id="7" creationId="{93588440-FE43-EB4C-D8E1-7D21073CD94E}"/>
          </ac:graphicFrameMkLst>
        </pc:graphicFrameChg>
      </pc:sldChg>
      <pc:sldChg chg="addSp delSp modSp new mod modAnim">
        <pc:chgData name="J MOORE (Llandeilo Primary School)" userId="b91ee110-45d1-41b3-b0f3-2dafba4c86e0" providerId="ADAL" clId="{40D635F9-6243-46B9-8593-23DF888BED0D}" dt="2026-03-12T07:05:14.841" v="4308" actId="20577"/>
        <pc:sldMkLst>
          <pc:docMk/>
          <pc:sldMk cId="4116676588" sldId="302"/>
        </pc:sldMkLst>
        <pc:spChg chg="mod">
          <ac:chgData name="J MOORE (Llandeilo Primary School)" userId="b91ee110-45d1-41b3-b0f3-2dafba4c86e0" providerId="ADAL" clId="{40D635F9-6243-46B9-8593-23DF888BED0D}" dt="2026-03-11T11:20:15.576" v="1850" actId="1076"/>
          <ac:spMkLst>
            <pc:docMk/>
            <pc:sldMk cId="4116676588" sldId="302"/>
            <ac:spMk id="2" creationId="{0A1F839B-8A55-8833-3335-3871710851E8}"/>
          </ac:spMkLst>
        </pc:spChg>
        <pc:spChg chg="del mod">
          <ac:chgData name="J MOORE (Llandeilo Primary School)" userId="b91ee110-45d1-41b3-b0f3-2dafba4c86e0" providerId="ADAL" clId="{40D635F9-6243-46B9-8593-23DF888BED0D}" dt="2026-03-11T11:19:21.402" v="1837" actId="478"/>
          <ac:spMkLst>
            <pc:docMk/>
            <pc:sldMk cId="4116676588" sldId="302"/>
            <ac:spMk id="3" creationId="{76F2FF5E-5EAE-B379-256F-1AEE9F6EF3A7}"/>
          </ac:spMkLst>
        </pc:spChg>
        <pc:spChg chg="add mod">
          <ac:chgData name="J MOORE (Llandeilo Primary School)" userId="b91ee110-45d1-41b3-b0f3-2dafba4c86e0" providerId="ADAL" clId="{40D635F9-6243-46B9-8593-23DF888BED0D}" dt="2026-03-11T11:32:20.921" v="1923" actId="20577"/>
          <ac:spMkLst>
            <pc:docMk/>
            <pc:sldMk cId="4116676588" sldId="302"/>
            <ac:spMk id="16" creationId="{E0B0C025-EA40-2779-2F6C-7E6948D7E705}"/>
          </ac:spMkLst>
        </pc:spChg>
        <pc:spChg chg="add mod">
          <ac:chgData name="J MOORE (Llandeilo Primary School)" userId="b91ee110-45d1-41b3-b0f3-2dafba4c86e0" providerId="ADAL" clId="{40D635F9-6243-46B9-8593-23DF888BED0D}" dt="2026-03-12T07:05:14.841" v="4308" actId="20577"/>
          <ac:spMkLst>
            <pc:docMk/>
            <pc:sldMk cId="4116676588" sldId="302"/>
            <ac:spMk id="17" creationId="{F588C6A3-E0B7-667E-F73D-A700C1AECC88}"/>
          </ac:spMkLst>
        </pc:spChg>
        <pc:spChg chg="add mod">
          <ac:chgData name="J MOORE (Llandeilo Primary School)" userId="b91ee110-45d1-41b3-b0f3-2dafba4c86e0" providerId="ADAL" clId="{40D635F9-6243-46B9-8593-23DF888BED0D}" dt="2026-03-10T23:36:38.533" v="849" actId="113"/>
          <ac:spMkLst>
            <pc:docMk/>
            <pc:sldMk cId="4116676588" sldId="302"/>
            <ac:spMk id="18" creationId="{37B50174-E549-148E-ECA5-2B986ABDC1CD}"/>
          </ac:spMkLst>
        </pc:spChg>
        <pc:spChg chg="add mod">
          <ac:chgData name="J MOORE (Llandeilo Primary School)" userId="b91ee110-45d1-41b3-b0f3-2dafba4c86e0" providerId="ADAL" clId="{40D635F9-6243-46B9-8593-23DF888BED0D}" dt="2026-03-10T23:37:38.370" v="862" actId="113"/>
          <ac:spMkLst>
            <pc:docMk/>
            <pc:sldMk cId="4116676588" sldId="302"/>
            <ac:spMk id="19" creationId="{B4B6DF24-6A7C-C958-C9B6-9B51EE493435}"/>
          </ac:spMkLst>
        </pc:spChg>
        <pc:spChg chg="add mod">
          <ac:chgData name="J MOORE (Llandeilo Primary School)" userId="b91ee110-45d1-41b3-b0f3-2dafba4c86e0" providerId="ADAL" clId="{40D635F9-6243-46B9-8593-23DF888BED0D}" dt="2026-03-11T11:31:27.266" v="1911" actId="20577"/>
          <ac:spMkLst>
            <pc:docMk/>
            <pc:sldMk cId="4116676588" sldId="302"/>
            <ac:spMk id="20" creationId="{43E66373-3B2E-19C1-3BF5-CDC965BDAFB1}"/>
          </ac:spMkLst>
        </pc:spChg>
        <pc:spChg chg="add mod">
          <ac:chgData name="J MOORE (Llandeilo Primary School)" userId="b91ee110-45d1-41b3-b0f3-2dafba4c86e0" providerId="ADAL" clId="{40D635F9-6243-46B9-8593-23DF888BED0D}" dt="2026-03-10T23:36:28.492" v="846" actId="113"/>
          <ac:spMkLst>
            <pc:docMk/>
            <pc:sldMk cId="4116676588" sldId="302"/>
            <ac:spMk id="21" creationId="{40CF2A72-D40F-39B2-4829-15FCB0DA6922}"/>
          </ac:spMkLst>
        </pc:spChg>
        <pc:spChg chg="add mod">
          <ac:chgData name="J MOORE (Llandeilo Primary School)" userId="b91ee110-45d1-41b3-b0f3-2dafba4c86e0" providerId="ADAL" clId="{40D635F9-6243-46B9-8593-23DF888BED0D}" dt="2026-03-11T11:28:52.206" v="1895" actId="207"/>
          <ac:spMkLst>
            <pc:docMk/>
            <pc:sldMk cId="4116676588" sldId="302"/>
            <ac:spMk id="23" creationId="{BD77506B-66ED-E165-ECE4-E30285F663D7}"/>
          </ac:spMkLst>
        </pc:spChg>
        <pc:spChg chg="add del mod">
          <ac:chgData name="J MOORE (Llandeilo Primary School)" userId="b91ee110-45d1-41b3-b0f3-2dafba4c86e0" providerId="ADAL" clId="{40D635F9-6243-46B9-8593-23DF888BED0D}" dt="2026-03-11T11:33:36.719" v="1937" actId="478"/>
          <ac:spMkLst>
            <pc:docMk/>
            <pc:sldMk cId="4116676588" sldId="302"/>
            <ac:spMk id="25" creationId="{2C3C9417-EA7F-2928-2EC7-248B27EBFE1F}"/>
          </ac:spMkLst>
        </pc:spChg>
        <pc:picChg chg="add mod">
          <ac:chgData name="J MOORE (Llandeilo Primary School)" userId="b91ee110-45d1-41b3-b0f3-2dafba4c86e0" providerId="ADAL" clId="{40D635F9-6243-46B9-8593-23DF888BED0D}" dt="2026-03-10T23:31:06.893" v="784" actId="1076"/>
          <ac:picMkLst>
            <pc:docMk/>
            <pc:sldMk cId="4116676588" sldId="302"/>
            <ac:picMk id="5" creationId="{88A85F67-98D2-147F-DC0E-FE892443B2ED}"/>
          </ac:picMkLst>
        </pc:picChg>
        <pc:picChg chg="add mod">
          <ac:chgData name="J MOORE (Llandeilo Primary School)" userId="b91ee110-45d1-41b3-b0f3-2dafba4c86e0" providerId="ADAL" clId="{40D635F9-6243-46B9-8593-23DF888BED0D}" dt="2026-03-10T23:31:14.052" v="785" actId="1076"/>
          <ac:picMkLst>
            <pc:docMk/>
            <pc:sldMk cId="4116676588" sldId="302"/>
            <ac:picMk id="7" creationId="{A2994263-BB28-A4E7-CBF2-CE8F51278987}"/>
          </ac:picMkLst>
        </pc:picChg>
        <pc:picChg chg="add mod">
          <ac:chgData name="J MOORE (Llandeilo Primary School)" userId="b91ee110-45d1-41b3-b0f3-2dafba4c86e0" providerId="ADAL" clId="{40D635F9-6243-46B9-8593-23DF888BED0D}" dt="2026-03-10T23:30:09.848" v="773" actId="1076"/>
          <ac:picMkLst>
            <pc:docMk/>
            <pc:sldMk cId="4116676588" sldId="302"/>
            <ac:picMk id="9" creationId="{05B28569-D581-8978-EF3F-6A72CF6EAF83}"/>
          </ac:picMkLst>
        </pc:picChg>
        <pc:picChg chg="add mod">
          <ac:chgData name="J MOORE (Llandeilo Primary School)" userId="b91ee110-45d1-41b3-b0f3-2dafba4c86e0" providerId="ADAL" clId="{40D635F9-6243-46B9-8593-23DF888BED0D}" dt="2026-03-10T23:35:58.258" v="841" actId="1076"/>
          <ac:picMkLst>
            <pc:docMk/>
            <pc:sldMk cId="4116676588" sldId="302"/>
            <ac:picMk id="11" creationId="{392C92F8-CE90-4161-EF50-6D2FD42D5C3C}"/>
          </ac:picMkLst>
        </pc:picChg>
        <pc:picChg chg="add mod">
          <ac:chgData name="J MOORE (Llandeilo Primary School)" userId="b91ee110-45d1-41b3-b0f3-2dafba4c86e0" providerId="ADAL" clId="{40D635F9-6243-46B9-8593-23DF888BED0D}" dt="2026-03-10T23:35:55.649" v="840" actId="1076"/>
          <ac:picMkLst>
            <pc:docMk/>
            <pc:sldMk cId="4116676588" sldId="302"/>
            <ac:picMk id="13" creationId="{46EE5B6D-74F0-33E0-953A-6920E5D13804}"/>
          </ac:picMkLst>
        </pc:picChg>
        <pc:picChg chg="add mod">
          <ac:chgData name="J MOORE (Llandeilo Primary School)" userId="b91ee110-45d1-41b3-b0f3-2dafba4c86e0" providerId="ADAL" clId="{40D635F9-6243-46B9-8593-23DF888BED0D}" dt="2026-03-10T23:30:52.109" v="781" actId="1076"/>
          <ac:picMkLst>
            <pc:docMk/>
            <pc:sldMk cId="4116676588" sldId="302"/>
            <ac:picMk id="15" creationId="{C31B6712-8145-153B-68EC-4A5306CF13F3}"/>
          </ac:picMkLst>
        </pc:picChg>
        <pc:picChg chg="add del mod">
          <ac:chgData name="J MOORE (Llandeilo Primary School)" userId="b91ee110-45d1-41b3-b0f3-2dafba4c86e0" providerId="ADAL" clId="{40D635F9-6243-46B9-8593-23DF888BED0D}" dt="2026-03-11T11:33:05.362" v="1928" actId="478"/>
          <ac:picMkLst>
            <pc:docMk/>
            <pc:sldMk cId="4116676588" sldId="302"/>
            <ac:picMk id="22" creationId="{18B888F2-CF09-CD55-E253-9F80F50BF2BC}"/>
          </ac:picMkLst>
        </pc:picChg>
        <pc:picChg chg="add del mod">
          <ac:chgData name="J MOORE (Llandeilo Primary School)" userId="b91ee110-45d1-41b3-b0f3-2dafba4c86e0" providerId="ADAL" clId="{40D635F9-6243-46B9-8593-23DF888BED0D}" dt="2026-03-11T11:33:34.272" v="1936" actId="478"/>
          <ac:picMkLst>
            <pc:docMk/>
            <pc:sldMk cId="4116676588" sldId="302"/>
            <ac:picMk id="24" creationId="{251EC922-E7F5-B6E5-145F-3D321C66C709}"/>
          </ac:picMkLst>
        </pc:picChg>
        <pc:picChg chg="add mod">
          <ac:chgData name="J MOORE (Llandeilo Primary School)" userId="b91ee110-45d1-41b3-b0f3-2dafba4c86e0" providerId="ADAL" clId="{40D635F9-6243-46B9-8593-23DF888BED0D}" dt="2026-03-11T11:33:45.375" v="1941" actId="1076"/>
          <ac:picMkLst>
            <pc:docMk/>
            <pc:sldMk cId="4116676588" sldId="302"/>
            <ac:picMk id="26" creationId="{48CD813A-E2C3-C0E8-E968-4969743D7EE3}"/>
          </ac:picMkLst>
        </pc:picChg>
      </pc:sldChg>
      <pc:sldChg chg="addSp delSp modSp add del mod ord">
        <pc:chgData name="J MOORE (Llandeilo Primary School)" userId="b91ee110-45d1-41b3-b0f3-2dafba4c86e0" providerId="ADAL" clId="{40D635F9-6243-46B9-8593-23DF888BED0D}" dt="2026-03-11T14:20:04.955" v="2124" actId="2696"/>
        <pc:sldMkLst>
          <pc:docMk/>
          <pc:sldMk cId="3121542916" sldId="303"/>
        </pc:sldMkLst>
        <pc:spChg chg="mod">
          <ac:chgData name="J MOORE (Llandeilo Primary School)" userId="b91ee110-45d1-41b3-b0f3-2dafba4c86e0" providerId="ADAL" clId="{40D635F9-6243-46B9-8593-23DF888BED0D}" dt="2026-03-11T00:09:38.909" v="1303" actId="13822"/>
          <ac:spMkLst>
            <pc:docMk/>
            <pc:sldMk cId="3121542916" sldId="303"/>
            <ac:spMk id="2" creationId="{D7AD53AE-0279-D724-8494-0086C348BED7}"/>
          </ac:spMkLst>
        </pc:spChg>
        <pc:spChg chg="add mod">
          <ac:chgData name="J MOORE (Llandeilo Primary School)" userId="b91ee110-45d1-41b3-b0f3-2dafba4c86e0" providerId="ADAL" clId="{40D635F9-6243-46B9-8593-23DF888BED0D}" dt="2026-03-11T00:07:41.428" v="1300" actId="13822"/>
          <ac:spMkLst>
            <pc:docMk/>
            <pc:sldMk cId="3121542916" sldId="303"/>
            <ac:spMk id="8" creationId="{2093B906-D763-340F-74C2-C143C0B39628}"/>
          </ac:spMkLst>
        </pc:spChg>
        <pc:spChg chg="mod">
          <ac:chgData name="J MOORE (Llandeilo Primary School)" userId="b91ee110-45d1-41b3-b0f3-2dafba4c86e0" providerId="ADAL" clId="{40D635F9-6243-46B9-8593-23DF888BED0D}" dt="2026-03-11T07:29:02.471" v="1335" actId="20577"/>
          <ac:spMkLst>
            <pc:docMk/>
            <pc:sldMk cId="3121542916" sldId="303"/>
            <ac:spMk id="16" creationId="{890A7C69-0909-86BE-C53B-5A64E6A94FAF}"/>
          </ac:spMkLst>
        </pc:spChg>
        <pc:spChg chg="mod">
          <ac:chgData name="J MOORE (Llandeilo Primary School)" userId="b91ee110-45d1-41b3-b0f3-2dafba4c86e0" providerId="ADAL" clId="{40D635F9-6243-46B9-8593-23DF888BED0D}" dt="2026-03-11T07:28:57.351" v="1334" actId="20577"/>
          <ac:spMkLst>
            <pc:docMk/>
            <pc:sldMk cId="3121542916" sldId="303"/>
            <ac:spMk id="20" creationId="{A20B1B9B-22FC-224A-BE8E-7FFDD58BA055}"/>
          </ac:spMkLst>
        </pc:spChg>
        <pc:spChg chg="add mod">
          <ac:chgData name="J MOORE (Llandeilo Primary School)" userId="b91ee110-45d1-41b3-b0f3-2dafba4c86e0" providerId="ADAL" clId="{40D635F9-6243-46B9-8593-23DF888BED0D}" dt="2026-03-11T00:07:42.118" v="1301" actId="13822"/>
          <ac:spMkLst>
            <pc:docMk/>
            <pc:sldMk cId="3121542916" sldId="303"/>
            <ac:spMk id="26" creationId="{E1C9E55D-C072-6606-36D3-4987A10B1001}"/>
          </ac:spMkLst>
        </pc:spChg>
        <pc:spChg chg="add del mod">
          <ac:chgData name="J MOORE (Llandeilo Primary School)" userId="b91ee110-45d1-41b3-b0f3-2dafba4c86e0" providerId="ADAL" clId="{40D635F9-6243-46B9-8593-23DF888BED0D}" dt="2026-03-11T00:15:00.200" v="1318" actId="478"/>
          <ac:spMkLst>
            <pc:docMk/>
            <pc:sldMk cId="3121542916" sldId="303"/>
            <ac:spMk id="29" creationId="{28BBA957-6BFA-24A9-C53B-581FF3CCA146}"/>
          </ac:spMkLst>
        </pc:spChg>
        <pc:spChg chg="add">
          <ac:chgData name="J MOORE (Llandeilo Primary School)" userId="b91ee110-45d1-41b3-b0f3-2dafba4c86e0" providerId="ADAL" clId="{40D635F9-6243-46B9-8593-23DF888BED0D}" dt="2026-03-11T09:20:20.212" v="1409"/>
          <ac:spMkLst>
            <pc:docMk/>
            <pc:sldMk cId="3121542916" sldId="303"/>
            <ac:spMk id="34" creationId="{919811A5-6EF4-5223-9BB7-04EA84BFAB0E}"/>
          </ac:spMkLst>
        </pc:spChg>
        <pc:spChg chg="add">
          <ac:chgData name="J MOORE (Llandeilo Primary School)" userId="b91ee110-45d1-41b3-b0f3-2dafba4c86e0" providerId="ADAL" clId="{40D635F9-6243-46B9-8593-23DF888BED0D}" dt="2026-03-11T09:33:03.208" v="1460"/>
          <ac:spMkLst>
            <pc:docMk/>
            <pc:sldMk cId="3121542916" sldId="303"/>
            <ac:spMk id="36" creationId="{47C5710E-BBC8-74F0-DE0E-DDDB9202C9DD}"/>
          </ac:spMkLst>
        </pc:spChg>
        <pc:graphicFrameChg chg="add mod ord modGraphic">
          <ac:chgData name="J MOORE (Llandeilo Primary School)" userId="b91ee110-45d1-41b3-b0f3-2dafba4c86e0" providerId="ADAL" clId="{40D635F9-6243-46B9-8593-23DF888BED0D}" dt="2026-03-11T09:21:48.402" v="1459" actId="403"/>
          <ac:graphicFrameMkLst>
            <pc:docMk/>
            <pc:sldMk cId="3121542916" sldId="303"/>
            <ac:graphicFrameMk id="10" creationId="{712B037F-65AD-841A-4467-FA5EBD5693DB}"/>
          </ac:graphicFrameMkLst>
        </pc:graphicFrameChg>
        <pc:picChg chg="add mod">
          <ac:chgData name="J MOORE (Llandeilo Primary School)" userId="b91ee110-45d1-41b3-b0f3-2dafba4c86e0" providerId="ADAL" clId="{40D635F9-6243-46B9-8593-23DF888BED0D}" dt="2026-03-11T00:02:21.038" v="1206" actId="1076"/>
          <ac:picMkLst>
            <pc:docMk/>
            <pc:sldMk cId="3121542916" sldId="303"/>
            <ac:picMk id="12" creationId="{A111688A-B4A1-DF8A-3612-0011584D520D}"/>
          </ac:picMkLst>
        </pc:picChg>
        <pc:picChg chg="add mod">
          <ac:chgData name="J MOORE (Llandeilo Primary School)" userId="b91ee110-45d1-41b3-b0f3-2dafba4c86e0" providerId="ADAL" clId="{40D635F9-6243-46B9-8593-23DF888BED0D}" dt="2026-03-11T00:02:39.303" v="1212" actId="1076"/>
          <ac:picMkLst>
            <pc:docMk/>
            <pc:sldMk cId="3121542916" sldId="303"/>
            <ac:picMk id="14" creationId="{A0BAD281-066C-5015-A34D-7DB22C1D0C64}"/>
          </ac:picMkLst>
        </pc:picChg>
        <pc:picChg chg="add mod">
          <ac:chgData name="J MOORE (Llandeilo Primary School)" userId="b91ee110-45d1-41b3-b0f3-2dafba4c86e0" providerId="ADAL" clId="{40D635F9-6243-46B9-8593-23DF888BED0D}" dt="2026-03-11T00:02:30.893" v="1209" actId="1076"/>
          <ac:picMkLst>
            <pc:docMk/>
            <pc:sldMk cId="3121542916" sldId="303"/>
            <ac:picMk id="22" creationId="{B8F9031C-FD36-73B0-8189-9DAFDCA9F4DA}"/>
          </ac:picMkLst>
        </pc:picChg>
        <pc:picChg chg="add mod">
          <ac:chgData name="J MOORE (Llandeilo Primary School)" userId="b91ee110-45d1-41b3-b0f3-2dafba4c86e0" providerId="ADAL" clId="{40D635F9-6243-46B9-8593-23DF888BED0D}" dt="2026-03-11T00:02:36.289" v="1211" actId="1076"/>
          <ac:picMkLst>
            <pc:docMk/>
            <pc:sldMk cId="3121542916" sldId="303"/>
            <ac:picMk id="23" creationId="{DACD825D-69EA-021C-C91D-8908F66C5675}"/>
          </ac:picMkLst>
        </pc:picChg>
        <pc:picChg chg="add mod">
          <ac:chgData name="J MOORE (Llandeilo Primary School)" userId="b91ee110-45d1-41b3-b0f3-2dafba4c86e0" providerId="ADAL" clId="{40D635F9-6243-46B9-8593-23DF888BED0D}" dt="2026-03-11T09:20:24.327" v="1411" actId="1076"/>
          <ac:picMkLst>
            <pc:docMk/>
            <pc:sldMk cId="3121542916" sldId="303"/>
            <ac:picMk id="24" creationId="{21626BDD-45B0-319F-28E3-7C89EB188AD3}"/>
          </ac:picMkLst>
        </pc:picChg>
        <pc:picChg chg="add mod">
          <ac:chgData name="J MOORE (Llandeilo Primary School)" userId="b91ee110-45d1-41b3-b0f3-2dafba4c86e0" providerId="ADAL" clId="{40D635F9-6243-46B9-8593-23DF888BED0D}" dt="2026-03-11T00:02:56.112" v="1218" actId="1076"/>
          <ac:picMkLst>
            <pc:docMk/>
            <pc:sldMk cId="3121542916" sldId="303"/>
            <ac:picMk id="25" creationId="{9E5228DF-18E2-EE5B-A098-E85A7FEC523B}"/>
          </ac:picMkLst>
        </pc:picChg>
        <pc:picChg chg="add mod">
          <ac:chgData name="J MOORE (Llandeilo Primary School)" userId="b91ee110-45d1-41b3-b0f3-2dafba4c86e0" providerId="ADAL" clId="{40D635F9-6243-46B9-8593-23DF888BED0D}" dt="2026-03-11T00:15:13.693" v="1322" actId="1076"/>
          <ac:picMkLst>
            <pc:docMk/>
            <pc:sldMk cId="3121542916" sldId="303"/>
            <ac:picMk id="28" creationId="{19B653BF-8C6F-BB31-1BD0-C7869E193780}"/>
          </ac:picMkLst>
        </pc:picChg>
        <pc:picChg chg="add mod">
          <ac:chgData name="J MOORE (Llandeilo Primary School)" userId="b91ee110-45d1-41b3-b0f3-2dafba4c86e0" providerId="ADAL" clId="{40D635F9-6243-46B9-8593-23DF888BED0D}" dt="2026-03-11T00:17:07.696" v="1332" actId="1076"/>
          <ac:picMkLst>
            <pc:docMk/>
            <pc:sldMk cId="3121542916" sldId="303"/>
            <ac:picMk id="31" creationId="{B2624CE4-3D10-7C58-8C0D-46E90FF2D46E}"/>
          </ac:picMkLst>
        </pc:picChg>
        <pc:picChg chg="add mod">
          <ac:chgData name="J MOORE (Llandeilo Primary School)" userId="b91ee110-45d1-41b3-b0f3-2dafba4c86e0" providerId="ADAL" clId="{40D635F9-6243-46B9-8593-23DF888BED0D}" dt="2026-03-11T00:16:59.305" v="1331" actId="1076"/>
          <ac:picMkLst>
            <pc:docMk/>
            <pc:sldMk cId="3121542916" sldId="303"/>
            <ac:picMk id="33" creationId="{CC5ED228-380B-AAE5-BE83-386C8BDA9216}"/>
          </ac:picMkLst>
        </pc:picChg>
        <pc:picChg chg="add mod">
          <ac:chgData name="J MOORE (Llandeilo Primary School)" userId="b91ee110-45d1-41b3-b0f3-2dafba4c86e0" providerId="ADAL" clId="{40D635F9-6243-46B9-8593-23DF888BED0D}" dt="2026-03-11T09:33:19.934" v="1464" actId="1076"/>
          <ac:picMkLst>
            <pc:docMk/>
            <pc:sldMk cId="3121542916" sldId="303"/>
            <ac:picMk id="35" creationId="{470DFDDE-3894-2400-85F1-6555653FA96E}"/>
          </ac:picMkLst>
        </pc:picChg>
        <pc:picChg chg="add mod">
          <ac:chgData name="J MOORE (Llandeilo Primary School)" userId="b91ee110-45d1-41b3-b0f3-2dafba4c86e0" providerId="ADAL" clId="{40D635F9-6243-46B9-8593-23DF888BED0D}" dt="2026-03-11T09:33:14.807" v="1463" actId="14100"/>
          <ac:picMkLst>
            <pc:docMk/>
            <pc:sldMk cId="3121542916" sldId="303"/>
            <ac:picMk id="37" creationId="{42137904-156A-C09F-65DD-7E8957E422F2}"/>
          </ac:picMkLst>
        </pc:picChg>
        <pc:cxnChg chg="add mod">
          <ac:chgData name="J MOORE (Llandeilo Primary School)" userId="b91ee110-45d1-41b3-b0f3-2dafba4c86e0" providerId="ADAL" clId="{40D635F9-6243-46B9-8593-23DF888BED0D}" dt="2026-03-11T00:09:33.197" v="1302" actId="208"/>
          <ac:cxnSpMkLst>
            <pc:docMk/>
            <pc:sldMk cId="3121542916" sldId="303"/>
            <ac:cxnSpMk id="6" creationId="{5BA00624-5AA0-7B87-DFAA-A6F1167834BD}"/>
          </ac:cxnSpMkLst>
        </pc:cxnChg>
      </pc:sldChg>
      <pc:sldChg chg="addSp delSp modSp add mod ord">
        <pc:chgData name="J MOORE (Llandeilo Primary School)" userId="b91ee110-45d1-41b3-b0f3-2dafba4c86e0" providerId="ADAL" clId="{40D635F9-6243-46B9-8593-23DF888BED0D}" dt="2026-03-12T07:10:57.718" v="4312"/>
        <pc:sldMkLst>
          <pc:docMk/>
          <pc:sldMk cId="4205152659" sldId="304"/>
        </pc:sldMkLst>
        <pc:spChg chg="mod">
          <ac:chgData name="J MOORE (Llandeilo Primary School)" userId="b91ee110-45d1-41b3-b0f3-2dafba4c86e0" providerId="ADAL" clId="{40D635F9-6243-46B9-8593-23DF888BED0D}" dt="2026-03-11T14:31:46.439" v="2358" actId="790"/>
          <ac:spMkLst>
            <pc:docMk/>
            <pc:sldMk cId="4205152659" sldId="304"/>
            <ac:spMk id="2" creationId="{6B0D0909-EC64-64EC-1272-D85C32564C7D}"/>
          </ac:spMkLst>
        </pc:spChg>
        <pc:spChg chg="mod">
          <ac:chgData name="J MOORE (Llandeilo Primary School)" userId="b91ee110-45d1-41b3-b0f3-2dafba4c86e0" providerId="ADAL" clId="{40D635F9-6243-46B9-8593-23DF888BED0D}" dt="2026-03-11T14:31:46.439" v="2358" actId="790"/>
          <ac:spMkLst>
            <pc:docMk/>
            <pc:sldMk cId="4205152659" sldId="304"/>
            <ac:spMk id="8" creationId="{9C486D91-A7DE-A902-3486-17276FEEF6A5}"/>
          </ac:spMkLst>
        </pc:spChg>
        <pc:spChg chg="mod">
          <ac:chgData name="J MOORE (Llandeilo Primary School)" userId="b91ee110-45d1-41b3-b0f3-2dafba4c86e0" providerId="ADAL" clId="{40D635F9-6243-46B9-8593-23DF888BED0D}" dt="2026-03-11T14:31:46.439" v="2358" actId="790"/>
          <ac:spMkLst>
            <pc:docMk/>
            <pc:sldMk cId="4205152659" sldId="304"/>
            <ac:spMk id="16" creationId="{DC49F314-0256-8D63-69BD-420F5CE01863}"/>
          </ac:spMkLst>
        </pc:spChg>
        <pc:spChg chg="mod">
          <ac:chgData name="J MOORE (Llandeilo Primary School)" userId="b91ee110-45d1-41b3-b0f3-2dafba4c86e0" providerId="ADAL" clId="{40D635F9-6243-46B9-8593-23DF888BED0D}" dt="2026-03-12T07:05:06.377" v="4304" actId="20577"/>
          <ac:spMkLst>
            <pc:docMk/>
            <pc:sldMk cId="4205152659" sldId="304"/>
            <ac:spMk id="17" creationId="{F7AF89BA-C5A8-6B5B-D33E-C66FE1D5CD47}"/>
          </ac:spMkLst>
        </pc:spChg>
        <pc:spChg chg="mod">
          <ac:chgData name="J MOORE (Llandeilo Primary School)" userId="b91ee110-45d1-41b3-b0f3-2dafba4c86e0" providerId="ADAL" clId="{40D635F9-6243-46B9-8593-23DF888BED0D}" dt="2026-03-11T14:31:46.439" v="2358" actId="790"/>
          <ac:spMkLst>
            <pc:docMk/>
            <pc:sldMk cId="4205152659" sldId="304"/>
            <ac:spMk id="18" creationId="{F40E4640-B99A-3927-1E25-50A0550939DB}"/>
          </ac:spMkLst>
        </pc:spChg>
        <pc:spChg chg="mod">
          <ac:chgData name="J MOORE (Llandeilo Primary School)" userId="b91ee110-45d1-41b3-b0f3-2dafba4c86e0" providerId="ADAL" clId="{40D635F9-6243-46B9-8593-23DF888BED0D}" dt="2026-03-11T09:52:43.899" v="1613" actId="1076"/>
          <ac:spMkLst>
            <pc:docMk/>
            <pc:sldMk cId="4205152659" sldId="304"/>
            <ac:spMk id="19" creationId="{6F8D71A9-4826-D3B4-0AB2-1EF559F357A4}"/>
          </ac:spMkLst>
        </pc:spChg>
        <pc:spChg chg="mod">
          <ac:chgData name="J MOORE (Llandeilo Primary School)" userId="b91ee110-45d1-41b3-b0f3-2dafba4c86e0" providerId="ADAL" clId="{40D635F9-6243-46B9-8593-23DF888BED0D}" dt="2026-03-11T09:52:57.311" v="1617" actId="1076"/>
          <ac:spMkLst>
            <pc:docMk/>
            <pc:sldMk cId="4205152659" sldId="304"/>
            <ac:spMk id="20" creationId="{0814B938-9DD7-3810-4B20-893CF0EB26E0}"/>
          </ac:spMkLst>
        </pc:spChg>
        <pc:spChg chg="mod">
          <ac:chgData name="J MOORE (Llandeilo Primary School)" userId="b91ee110-45d1-41b3-b0f3-2dafba4c86e0" providerId="ADAL" clId="{40D635F9-6243-46B9-8593-23DF888BED0D}" dt="2026-03-11T09:52:29.776" v="1609" actId="1076"/>
          <ac:spMkLst>
            <pc:docMk/>
            <pc:sldMk cId="4205152659" sldId="304"/>
            <ac:spMk id="21" creationId="{D3808C33-35E8-FCA8-0FD9-4E86B0F073FF}"/>
          </ac:spMkLst>
        </pc:spChg>
        <pc:spChg chg="mod">
          <ac:chgData name="J MOORE (Llandeilo Primary School)" userId="b91ee110-45d1-41b3-b0f3-2dafba4c86e0" providerId="ADAL" clId="{40D635F9-6243-46B9-8593-23DF888BED0D}" dt="2026-03-11T14:31:46.439" v="2358" actId="790"/>
          <ac:spMkLst>
            <pc:docMk/>
            <pc:sldMk cId="4205152659" sldId="304"/>
            <ac:spMk id="26" creationId="{08F50532-3D28-30C7-08A0-CE8746C4BA1A}"/>
          </ac:spMkLst>
        </pc:spChg>
        <pc:spChg chg="add mod">
          <ac:chgData name="J MOORE (Llandeilo Primary School)" userId="b91ee110-45d1-41b3-b0f3-2dafba4c86e0" providerId="ADAL" clId="{40D635F9-6243-46B9-8593-23DF888BED0D}" dt="2026-03-11T14:31:46.439" v="2358" actId="790"/>
          <ac:spMkLst>
            <pc:docMk/>
            <pc:sldMk cId="4205152659" sldId="304"/>
            <ac:spMk id="29" creationId="{58483EFD-719A-4D2C-7BCC-297BBB187FC2}"/>
          </ac:spMkLst>
        </pc:spChg>
        <pc:spChg chg="add mod">
          <ac:chgData name="J MOORE (Llandeilo Primary School)" userId="b91ee110-45d1-41b3-b0f3-2dafba4c86e0" providerId="ADAL" clId="{40D635F9-6243-46B9-8593-23DF888BED0D}" dt="2026-03-11T14:31:46.439" v="2358" actId="790"/>
          <ac:spMkLst>
            <pc:docMk/>
            <pc:sldMk cId="4205152659" sldId="304"/>
            <ac:spMk id="30" creationId="{7C3F0939-DC1E-AA99-7F80-1F04A0F6B3E8}"/>
          </ac:spMkLst>
        </pc:spChg>
        <pc:spChg chg="add">
          <ac:chgData name="J MOORE (Llandeilo Primary School)" userId="b91ee110-45d1-41b3-b0f3-2dafba4c86e0" providerId="ADAL" clId="{40D635F9-6243-46B9-8593-23DF888BED0D}" dt="2026-03-11T09:43:41.436" v="1539"/>
          <ac:spMkLst>
            <pc:docMk/>
            <pc:sldMk cId="4205152659" sldId="304"/>
            <ac:spMk id="32" creationId="{3EEF3658-64F7-FD50-B4F3-CC1F1D225396}"/>
          </ac:spMkLst>
        </pc:spChg>
        <pc:spChg chg="add mod">
          <ac:chgData name="J MOORE (Llandeilo Primary School)" userId="b91ee110-45d1-41b3-b0f3-2dafba4c86e0" providerId="ADAL" clId="{40D635F9-6243-46B9-8593-23DF888BED0D}" dt="2026-03-11T10:24:16.279" v="1735" actId="1076"/>
          <ac:spMkLst>
            <pc:docMk/>
            <pc:sldMk cId="4205152659" sldId="304"/>
            <ac:spMk id="36" creationId="{76BCC9E8-47FE-BCC0-E597-F0985509A70C}"/>
          </ac:spMkLst>
        </pc:spChg>
        <pc:spChg chg="add">
          <ac:chgData name="J MOORE (Llandeilo Primary School)" userId="b91ee110-45d1-41b3-b0f3-2dafba4c86e0" providerId="ADAL" clId="{40D635F9-6243-46B9-8593-23DF888BED0D}" dt="2026-03-11T10:04:44.774" v="1676"/>
          <ac:spMkLst>
            <pc:docMk/>
            <pc:sldMk cId="4205152659" sldId="304"/>
            <ac:spMk id="38" creationId="{50DBF95B-5740-665E-5942-2FEFBB8C0796}"/>
          </ac:spMkLst>
        </pc:spChg>
        <pc:spChg chg="add mod">
          <ac:chgData name="J MOORE (Llandeilo Primary School)" userId="b91ee110-45d1-41b3-b0f3-2dafba4c86e0" providerId="ADAL" clId="{40D635F9-6243-46B9-8593-23DF888BED0D}" dt="2026-03-11T10:24:23.959" v="1737" actId="1076"/>
          <ac:spMkLst>
            <pc:docMk/>
            <pc:sldMk cId="4205152659" sldId="304"/>
            <ac:spMk id="41" creationId="{598D02A9-E658-38C1-986A-C6A8012585A9}"/>
          </ac:spMkLst>
        </pc:spChg>
        <pc:spChg chg="add mod">
          <ac:chgData name="J MOORE (Llandeilo Primary School)" userId="b91ee110-45d1-41b3-b0f3-2dafba4c86e0" providerId="ADAL" clId="{40D635F9-6243-46B9-8593-23DF888BED0D}" dt="2026-03-11T10:25:17.225" v="1748" actId="1076"/>
          <ac:spMkLst>
            <pc:docMk/>
            <pc:sldMk cId="4205152659" sldId="304"/>
            <ac:spMk id="42" creationId="{07190294-B497-9FD1-5B24-A7CA5C213430}"/>
          </ac:spMkLst>
        </pc:spChg>
        <pc:spChg chg="add mod">
          <ac:chgData name="J MOORE (Llandeilo Primary School)" userId="b91ee110-45d1-41b3-b0f3-2dafba4c86e0" providerId="ADAL" clId="{40D635F9-6243-46B9-8593-23DF888BED0D}" dt="2026-03-11T14:31:46.439" v="2358" actId="790"/>
          <ac:spMkLst>
            <pc:docMk/>
            <pc:sldMk cId="4205152659" sldId="304"/>
            <ac:spMk id="46" creationId="{F3EFE19C-5ABB-3EFD-3FAA-B24974768284}"/>
          </ac:spMkLst>
        </pc:spChg>
        <pc:spChg chg="add mod">
          <ac:chgData name="J MOORE (Llandeilo Primary School)" userId="b91ee110-45d1-41b3-b0f3-2dafba4c86e0" providerId="ADAL" clId="{40D635F9-6243-46B9-8593-23DF888BED0D}" dt="2026-03-11T10:51:50.369" v="1831" actId="1076"/>
          <ac:spMkLst>
            <pc:docMk/>
            <pc:sldMk cId="4205152659" sldId="304"/>
            <ac:spMk id="48" creationId="{0A6CEFD5-562A-8AF8-9388-A52F67A1E865}"/>
          </ac:spMkLst>
        </pc:spChg>
        <pc:spChg chg="add mod">
          <ac:chgData name="J MOORE (Llandeilo Primary School)" userId="b91ee110-45d1-41b3-b0f3-2dafba4c86e0" providerId="ADAL" clId="{40D635F9-6243-46B9-8593-23DF888BED0D}" dt="2026-03-11T14:31:46.439" v="2358" actId="790"/>
          <ac:spMkLst>
            <pc:docMk/>
            <pc:sldMk cId="4205152659" sldId="304"/>
            <ac:spMk id="49" creationId="{90550D6E-D2D4-95A4-6BDA-545402839E85}"/>
          </ac:spMkLst>
        </pc:spChg>
        <pc:graphicFrameChg chg="mod modGraphic">
          <ac:chgData name="J MOORE (Llandeilo Primary School)" userId="b91ee110-45d1-41b3-b0f3-2dafba4c86e0" providerId="ADAL" clId="{40D635F9-6243-46B9-8593-23DF888BED0D}" dt="2026-03-11T10:30:44.539" v="1755" actId="1076"/>
          <ac:graphicFrameMkLst>
            <pc:docMk/>
            <pc:sldMk cId="4205152659" sldId="304"/>
            <ac:graphicFrameMk id="10" creationId="{D6969F5F-C692-9066-3C0F-84206D9B350F}"/>
          </ac:graphicFrameMkLst>
        </pc:graphicFrameChg>
        <pc:picChg chg="add">
          <ac:chgData name="J MOORE (Llandeilo Primary School)" userId="b91ee110-45d1-41b3-b0f3-2dafba4c86e0" providerId="ADAL" clId="{40D635F9-6243-46B9-8593-23DF888BED0D}" dt="2026-03-12T07:10:57.718" v="4312"/>
          <ac:picMkLst>
            <pc:docMk/>
            <pc:sldMk cId="4205152659" sldId="304"/>
            <ac:picMk id="4" creationId="{5AD434CE-71E2-B104-557F-674E42FC0C54}"/>
          </ac:picMkLst>
        </pc:picChg>
        <pc:picChg chg="mod">
          <ac:chgData name="J MOORE (Llandeilo Primary School)" userId="b91ee110-45d1-41b3-b0f3-2dafba4c86e0" providerId="ADAL" clId="{40D635F9-6243-46B9-8593-23DF888BED0D}" dt="2026-03-11T09:52:34.163" v="1610" actId="1076"/>
          <ac:picMkLst>
            <pc:docMk/>
            <pc:sldMk cId="4205152659" sldId="304"/>
            <ac:picMk id="5" creationId="{4341FC8C-9EA8-290A-DEFF-DD4CCA0D0867}"/>
          </ac:picMkLst>
        </pc:picChg>
        <pc:picChg chg="mod">
          <ac:chgData name="J MOORE (Llandeilo Primary School)" userId="b91ee110-45d1-41b3-b0f3-2dafba4c86e0" providerId="ADAL" clId="{40D635F9-6243-46B9-8593-23DF888BED0D}" dt="2026-03-11T09:49:21.756" v="1568" actId="1076"/>
          <ac:picMkLst>
            <pc:docMk/>
            <pc:sldMk cId="4205152659" sldId="304"/>
            <ac:picMk id="7" creationId="{C6BFB404-4133-BD12-6A89-8BDE43F8990A}"/>
          </ac:picMkLst>
        </pc:picChg>
        <pc:picChg chg="mod">
          <ac:chgData name="J MOORE (Llandeilo Primary School)" userId="b91ee110-45d1-41b3-b0f3-2dafba4c86e0" providerId="ADAL" clId="{40D635F9-6243-46B9-8593-23DF888BED0D}" dt="2026-03-11T09:53:10.245" v="1620" actId="1076"/>
          <ac:picMkLst>
            <pc:docMk/>
            <pc:sldMk cId="4205152659" sldId="304"/>
            <ac:picMk id="9" creationId="{64616D24-6835-85F4-4260-F1D90DE33493}"/>
          </ac:picMkLst>
        </pc:picChg>
        <pc:picChg chg="mod">
          <ac:chgData name="J MOORE (Llandeilo Primary School)" userId="b91ee110-45d1-41b3-b0f3-2dafba4c86e0" providerId="ADAL" clId="{40D635F9-6243-46B9-8593-23DF888BED0D}" dt="2026-03-11T09:53:01.953" v="1618" actId="1076"/>
          <ac:picMkLst>
            <pc:docMk/>
            <pc:sldMk cId="4205152659" sldId="304"/>
            <ac:picMk id="11" creationId="{F9B662E7-5E85-0D6D-B7A8-9E71DDAB938F}"/>
          </ac:picMkLst>
        </pc:picChg>
        <pc:picChg chg="mod">
          <ac:chgData name="J MOORE (Llandeilo Primary School)" userId="b91ee110-45d1-41b3-b0f3-2dafba4c86e0" providerId="ADAL" clId="{40D635F9-6243-46B9-8593-23DF888BED0D}" dt="2026-03-11T09:57:49.938" v="1673" actId="1076"/>
          <ac:picMkLst>
            <pc:docMk/>
            <pc:sldMk cId="4205152659" sldId="304"/>
            <ac:picMk id="12" creationId="{A724A0F5-38E0-9DCE-6626-A0BDDBD15359}"/>
          </ac:picMkLst>
        </pc:picChg>
        <pc:picChg chg="mod">
          <ac:chgData name="J MOORE (Llandeilo Primary School)" userId="b91ee110-45d1-41b3-b0f3-2dafba4c86e0" providerId="ADAL" clId="{40D635F9-6243-46B9-8593-23DF888BED0D}" dt="2026-03-11T09:52:40.548" v="1612" actId="1076"/>
          <ac:picMkLst>
            <pc:docMk/>
            <pc:sldMk cId="4205152659" sldId="304"/>
            <ac:picMk id="13" creationId="{A51E79C8-3D5A-0671-DC81-B9AC1DB1951B}"/>
          </ac:picMkLst>
        </pc:picChg>
        <pc:picChg chg="mod">
          <ac:chgData name="J MOORE (Llandeilo Primary School)" userId="b91ee110-45d1-41b3-b0f3-2dafba4c86e0" providerId="ADAL" clId="{40D635F9-6243-46B9-8593-23DF888BED0D}" dt="2026-03-11T09:58:01.659" v="1674" actId="1076"/>
          <ac:picMkLst>
            <pc:docMk/>
            <pc:sldMk cId="4205152659" sldId="304"/>
            <ac:picMk id="14" creationId="{04574322-6892-2B4F-E136-F693C33AE4B3}"/>
          </ac:picMkLst>
        </pc:picChg>
        <pc:picChg chg="mod">
          <ac:chgData name="J MOORE (Llandeilo Primary School)" userId="b91ee110-45d1-41b3-b0f3-2dafba4c86e0" providerId="ADAL" clId="{40D635F9-6243-46B9-8593-23DF888BED0D}" dt="2026-03-11T09:52:22.066" v="1608" actId="1076"/>
          <ac:picMkLst>
            <pc:docMk/>
            <pc:sldMk cId="4205152659" sldId="304"/>
            <ac:picMk id="15" creationId="{FDF632B7-A676-4F4F-886F-857AF45D9FC8}"/>
          </ac:picMkLst>
        </pc:picChg>
        <pc:picChg chg="mod">
          <ac:chgData name="J MOORE (Llandeilo Primary School)" userId="b91ee110-45d1-41b3-b0f3-2dafba4c86e0" providerId="ADAL" clId="{40D635F9-6243-46B9-8593-23DF888BED0D}" dt="2026-03-11T09:57:47.124" v="1672" actId="1076"/>
          <ac:picMkLst>
            <pc:docMk/>
            <pc:sldMk cId="4205152659" sldId="304"/>
            <ac:picMk id="22" creationId="{A3B3EB13-AAE7-A281-DAF7-A1409BE8A13F}"/>
          </ac:picMkLst>
        </pc:picChg>
        <pc:picChg chg="mod">
          <ac:chgData name="J MOORE (Llandeilo Primary School)" userId="b91ee110-45d1-41b3-b0f3-2dafba4c86e0" providerId="ADAL" clId="{40D635F9-6243-46B9-8593-23DF888BED0D}" dt="2026-03-11T09:57:35.880" v="1668" actId="1076"/>
          <ac:picMkLst>
            <pc:docMk/>
            <pc:sldMk cId="4205152659" sldId="304"/>
            <ac:picMk id="23" creationId="{D9A32D8E-0636-B1B2-547F-6526BD770EBF}"/>
          </ac:picMkLst>
        </pc:picChg>
        <pc:picChg chg="mod">
          <ac:chgData name="J MOORE (Llandeilo Primary School)" userId="b91ee110-45d1-41b3-b0f3-2dafba4c86e0" providerId="ADAL" clId="{40D635F9-6243-46B9-8593-23DF888BED0D}" dt="2026-03-11T09:57:43.771" v="1671" actId="1076"/>
          <ac:picMkLst>
            <pc:docMk/>
            <pc:sldMk cId="4205152659" sldId="304"/>
            <ac:picMk id="24" creationId="{43AF7292-01B6-3E16-BFB8-67C89C167B28}"/>
          </ac:picMkLst>
        </pc:picChg>
        <pc:picChg chg="mod">
          <ac:chgData name="J MOORE (Llandeilo Primary School)" userId="b91ee110-45d1-41b3-b0f3-2dafba4c86e0" providerId="ADAL" clId="{40D635F9-6243-46B9-8593-23DF888BED0D}" dt="2026-03-11T09:58:05.323" v="1675" actId="1076"/>
          <ac:picMkLst>
            <pc:docMk/>
            <pc:sldMk cId="4205152659" sldId="304"/>
            <ac:picMk id="25" creationId="{75927333-A98D-B551-2BF7-8F8B61E4C2A7}"/>
          </ac:picMkLst>
        </pc:picChg>
        <pc:picChg chg="mod">
          <ac:chgData name="J MOORE (Llandeilo Primary School)" userId="b91ee110-45d1-41b3-b0f3-2dafba4c86e0" providerId="ADAL" clId="{40D635F9-6243-46B9-8593-23DF888BED0D}" dt="2026-03-11T10:31:13.533" v="1758" actId="1076"/>
          <ac:picMkLst>
            <pc:docMk/>
            <pc:sldMk cId="4205152659" sldId="304"/>
            <ac:picMk id="28" creationId="{045618BA-C4DE-7160-9341-40FFCEFF910B}"/>
          </ac:picMkLst>
        </pc:picChg>
        <pc:picChg chg="mod">
          <ac:chgData name="J MOORE (Llandeilo Primary School)" userId="b91ee110-45d1-41b3-b0f3-2dafba4c86e0" providerId="ADAL" clId="{40D635F9-6243-46B9-8593-23DF888BED0D}" dt="2026-03-11T10:30:25.175" v="1752" actId="1076"/>
          <ac:picMkLst>
            <pc:docMk/>
            <pc:sldMk cId="4205152659" sldId="304"/>
            <ac:picMk id="31" creationId="{37818ABC-924D-6730-44D1-850E93872545}"/>
          </ac:picMkLst>
        </pc:picChg>
        <pc:picChg chg="mod">
          <ac:chgData name="J MOORE (Llandeilo Primary School)" userId="b91ee110-45d1-41b3-b0f3-2dafba4c86e0" providerId="ADAL" clId="{40D635F9-6243-46B9-8593-23DF888BED0D}" dt="2026-03-11T10:30:19.909" v="1751" actId="1076"/>
          <ac:picMkLst>
            <pc:docMk/>
            <pc:sldMk cId="4205152659" sldId="304"/>
            <ac:picMk id="33" creationId="{E3F3A7F8-CF4D-E92B-210C-756373DD6E02}"/>
          </ac:picMkLst>
        </pc:picChg>
        <pc:picChg chg="add mod ord modCrop">
          <ac:chgData name="J MOORE (Llandeilo Primary School)" userId="b91ee110-45d1-41b3-b0f3-2dafba4c86e0" providerId="ADAL" clId="{40D635F9-6243-46B9-8593-23DF888BED0D}" dt="2026-03-11T10:24:12.183" v="1734" actId="1076"/>
          <ac:picMkLst>
            <pc:docMk/>
            <pc:sldMk cId="4205152659" sldId="304"/>
            <ac:picMk id="34" creationId="{61A5E203-0C21-E096-1F9F-595B1E9206B5}"/>
          </ac:picMkLst>
        </pc:picChg>
        <pc:picChg chg="mod modCrop">
          <ac:chgData name="J MOORE (Llandeilo Primary School)" userId="b91ee110-45d1-41b3-b0f3-2dafba4c86e0" providerId="ADAL" clId="{40D635F9-6243-46B9-8593-23DF888BED0D}" dt="2026-03-11T10:23:58.209" v="1732" actId="1076"/>
          <ac:picMkLst>
            <pc:docMk/>
            <pc:sldMk cId="4205152659" sldId="304"/>
            <ac:picMk id="35" creationId="{D42C5DC2-B1B5-4B73-E4C8-9B7C18289654}"/>
          </ac:picMkLst>
        </pc:picChg>
        <pc:picChg chg="mod">
          <ac:chgData name="J MOORE (Llandeilo Primary School)" userId="b91ee110-45d1-41b3-b0f3-2dafba4c86e0" providerId="ADAL" clId="{40D635F9-6243-46B9-8593-23DF888BED0D}" dt="2026-03-11T09:56:45.978" v="1657" actId="1076"/>
          <ac:picMkLst>
            <pc:docMk/>
            <pc:sldMk cId="4205152659" sldId="304"/>
            <ac:picMk id="37" creationId="{772F2A41-61A3-5319-E494-5CC34B65CBE5}"/>
          </ac:picMkLst>
        </pc:picChg>
        <pc:picChg chg="add del mod">
          <ac:chgData name="J MOORE (Llandeilo Primary School)" userId="b91ee110-45d1-41b3-b0f3-2dafba4c86e0" providerId="ADAL" clId="{40D635F9-6243-46B9-8593-23DF888BED0D}" dt="2026-03-11T10:51:56.340" v="1832" actId="478"/>
          <ac:picMkLst>
            <pc:docMk/>
            <pc:sldMk cId="4205152659" sldId="304"/>
            <ac:picMk id="39" creationId="{AEFC718B-B139-77D1-1353-67E2EC686BEC}"/>
          </ac:picMkLst>
        </pc:picChg>
        <pc:picChg chg="add mod modCrop">
          <ac:chgData name="J MOORE (Llandeilo Primary School)" userId="b91ee110-45d1-41b3-b0f3-2dafba4c86e0" providerId="ADAL" clId="{40D635F9-6243-46B9-8593-23DF888BED0D}" dt="2026-03-11T10:24:19.218" v="1736" actId="1076"/>
          <ac:picMkLst>
            <pc:docMk/>
            <pc:sldMk cId="4205152659" sldId="304"/>
            <ac:picMk id="40" creationId="{19AC2D5C-D174-BA9F-F314-21BCFC9E3D92}"/>
          </ac:picMkLst>
        </pc:picChg>
        <pc:picChg chg="add mod">
          <ac:chgData name="J MOORE (Llandeilo Primary School)" userId="b91ee110-45d1-41b3-b0f3-2dafba4c86e0" providerId="ADAL" clId="{40D635F9-6243-46B9-8593-23DF888BED0D}" dt="2026-03-11T10:30:36.055" v="1754" actId="1076"/>
          <ac:picMkLst>
            <pc:docMk/>
            <pc:sldMk cId="4205152659" sldId="304"/>
            <ac:picMk id="43" creationId="{40D90547-5BC6-FB9F-3BB4-CB0865FE8505}"/>
          </ac:picMkLst>
        </pc:picChg>
        <pc:picChg chg="add mod modCrop">
          <ac:chgData name="J MOORE (Llandeilo Primary School)" userId="b91ee110-45d1-41b3-b0f3-2dafba4c86e0" providerId="ADAL" clId="{40D635F9-6243-46B9-8593-23DF888BED0D}" dt="2026-03-11T10:50:57.060" v="1810" actId="1076"/>
          <ac:picMkLst>
            <pc:docMk/>
            <pc:sldMk cId="4205152659" sldId="304"/>
            <ac:picMk id="45" creationId="{F26F6036-131D-C919-F911-D7378B6C4C70}"/>
          </ac:picMkLst>
        </pc:picChg>
        <pc:picChg chg="add mod modCrop">
          <ac:chgData name="J MOORE (Llandeilo Primary School)" userId="b91ee110-45d1-41b3-b0f3-2dafba4c86e0" providerId="ADAL" clId="{40D635F9-6243-46B9-8593-23DF888BED0D}" dt="2026-03-11T10:50:54.188" v="1809" actId="1076"/>
          <ac:picMkLst>
            <pc:docMk/>
            <pc:sldMk cId="4205152659" sldId="304"/>
            <ac:picMk id="47" creationId="{083B164B-9E1E-379E-761D-947CCF113004}"/>
          </ac:picMkLst>
        </pc:picChg>
        <pc:picChg chg="add mod">
          <ac:chgData name="J MOORE (Llandeilo Primary School)" userId="b91ee110-45d1-41b3-b0f3-2dafba4c86e0" providerId="ADAL" clId="{40D635F9-6243-46B9-8593-23DF888BED0D}" dt="2026-03-11T10:25:11.388" v="1747" actId="1076"/>
          <ac:picMkLst>
            <pc:docMk/>
            <pc:sldMk cId="4205152659" sldId="304"/>
            <ac:picMk id="2052" creationId="{C87789BD-DF7D-E28F-DE6C-7F96BE6611CD}"/>
          </ac:picMkLst>
        </pc:picChg>
        <pc:cxnChg chg="add mod">
          <ac:chgData name="J MOORE (Llandeilo Primary School)" userId="b91ee110-45d1-41b3-b0f3-2dafba4c86e0" providerId="ADAL" clId="{40D635F9-6243-46B9-8593-23DF888BED0D}" dt="2026-03-11T10:30:50.665" v="1757" actId="14100"/>
          <ac:cxnSpMkLst>
            <pc:docMk/>
            <pc:sldMk cId="4205152659" sldId="304"/>
            <ac:cxnSpMk id="3" creationId="{39420BC4-59BF-A5A0-1798-505A722864A1}"/>
          </ac:cxnSpMkLst>
        </pc:cxnChg>
        <pc:cxnChg chg="mod">
          <ac:chgData name="J MOORE (Llandeilo Primary School)" userId="b91ee110-45d1-41b3-b0f3-2dafba4c86e0" providerId="ADAL" clId="{40D635F9-6243-46B9-8593-23DF888BED0D}" dt="2026-03-11T10:51:41.303" v="1828" actId="1076"/>
          <ac:cxnSpMkLst>
            <pc:docMk/>
            <pc:sldMk cId="4205152659" sldId="304"/>
            <ac:cxnSpMk id="6" creationId="{12B3521F-2CCE-61FD-3CBC-3174D800E22E}"/>
          </ac:cxnSpMkLst>
        </pc:cxnChg>
      </pc:sldChg>
      <pc:sldChg chg="addSp delSp modSp add mod modTransition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2084676566" sldId="305"/>
        </pc:sldMkLst>
        <pc:spChg chg="add mod">
          <ac:chgData name="J MOORE (Llandeilo Primary School)" userId="b91ee110-45d1-41b3-b0f3-2dafba4c86e0" providerId="ADAL" clId="{40D635F9-6243-46B9-8593-23DF888BED0D}" dt="2026-03-11T11:29:08.045" v="1897" actId="1076"/>
          <ac:spMkLst>
            <pc:docMk/>
            <pc:sldMk cId="2084676566" sldId="305"/>
            <ac:spMk id="4" creationId="{5AB7210D-4008-CA94-991F-7D18FF3FE6CC}"/>
          </ac:spMkLst>
        </pc:spChg>
        <pc:spChg chg="mod">
          <ac:chgData name="J MOORE (Llandeilo Primary School)" userId="b91ee110-45d1-41b3-b0f3-2dafba4c86e0" providerId="ADAL" clId="{40D635F9-6243-46B9-8593-23DF888BED0D}" dt="2026-03-11T11:32:25.638" v="1924" actId="20577"/>
          <ac:spMkLst>
            <pc:docMk/>
            <pc:sldMk cId="2084676566" sldId="305"/>
            <ac:spMk id="16" creationId="{A660C301-A338-E7AA-D027-34554156B5EB}"/>
          </ac:spMkLst>
        </pc:spChg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2084676566" sldId="305"/>
            <ac:spMk id="17" creationId="{5EB6D621-5CE3-5083-D54F-6631F308A304}"/>
          </ac:spMkLst>
        </pc:spChg>
        <pc:spChg chg="mod">
          <ac:chgData name="J MOORE (Llandeilo Primary School)" userId="b91ee110-45d1-41b3-b0f3-2dafba4c86e0" providerId="ADAL" clId="{40D635F9-6243-46B9-8593-23DF888BED0D}" dt="2026-03-11T11:31:34.219" v="1913" actId="20577"/>
          <ac:spMkLst>
            <pc:docMk/>
            <pc:sldMk cId="2084676566" sldId="305"/>
            <ac:spMk id="20" creationId="{498C7033-AD69-3002-9D74-73A5D8F5E62A}"/>
          </ac:spMkLst>
        </pc:spChg>
        <pc:picChg chg="add mod">
          <ac:chgData name="J MOORE (Llandeilo Primary School)" userId="b91ee110-45d1-41b3-b0f3-2dafba4c86e0" providerId="ADAL" clId="{40D635F9-6243-46B9-8593-23DF888BED0D}" dt="2026-03-11T11:22:27.460" v="1856" actId="1076"/>
          <ac:picMkLst>
            <pc:docMk/>
            <pc:sldMk cId="2084676566" sldId="305"/>
            <ac:picMk id="3" creationId="{CBCF81B6-D48F-FFEC-379A-2A62706CC2CC}"/>
          </ac:picMkLst>
        </pc:picChg>
        <pc:picChg chg="del">
          <ac:chgData name="J MOORE (Llandeilo Primary School)" userId="b91ee110-45d1-41b3-b0f3-2dafba4c86e0" providerId="ADAL" clId="{40D635F9-6243-46B9-8593-23DF888BED0D}" dt="2026-03-11T11:22:09.569" v="1852" actId="478"/>
          <ac:picMkLst>
            <pc:docMk/>
            <pc:sldMk cId="2084676566" sldId="305"/>
            <ac:picMk id="22" creationId="{DC6B24C8-5C0A-192F-B5A7-4D7E6AEB1ADE}"/>
          </ac:picMkLst>
        </pc:picChg>
      </pc:sldChg>
      <pc:sldChg chg="addSp delSp modSp add mod modTransition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1878106703" sldId="306"/>
        </pc:sldMkLst>
        <pc:spChg chg="add mod">
          <ac:chgData name="J MOORE (Llandeilo Primary School)" userId="b91ee110-45d1-41b3-b0f3-2dafba4c86e0" providerId="ADAL" clId="{40D635F9-6243-46B9-8593-23DF888BED0D}" dt="2026-03-11T11:29:17.207" v="1899" actId="1076"/>
          <ac:spMkLst>
            <pc:docMk/>
            <pc:sldMk cId="1878106703" sldId="306"/>
            <ac:spMk id="6" creationId="{8B1335BE-3D1C-408E-CDE7-9B4F12C0C3B6}"/>
          </ac:spMkLst>
        </pc:spChg>
        <pc:spChg chg="mod">
          <ac:chgData name="J MOORE (Llandeilo Primary School)" userId="b91ee110-45d1-41b3-b0f3-2dafba4c86e0" providerId="ADAL" clId="{40D635F9-6243-46B9-8593-23DF888BED0D}" dt="2026-03-11T11:32:31.640" v="1925" actId="20577"/>
          <ac:spMkLst>
            <pc:docMk/>
            <pc:sldMk cId="1878106703" sldId="306"/>
            <ac:spMk id="16" creationId="{28F5374D-FEC0-EB7C-FC6B-4DE99BEF2892}"/>
          </ac:spMkLst>
        </pc:spChg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1878106703" sldId="306"/>
            <ac:spMk id="17" creationId="{3694B78F-870A-F9AD-BF99-CD63793174E7}"/>
          </ac:spMkLst>
        </pc:spChg>
        <pc:spChg chg="mod">
          <ac:chgData name="J MOORE (Llandeilo Primary School)" userId="b91ee110-45d1-41b3-b0f3-2dafba4c86e0" providerId="ADAL" clId="{40D635F9-6243-46B9-8593-23DF888BED0D}" dt="2026-03-11T11:31:41.054" v="1915" actId="20577"/>
          <ac:spMkLst>
            <pc:docMk/>
            <pc:sldMk cId="1878106703" sldId="306"/>
            <ac:spMk id="20" creationId="{837E7299-387A-7C32-7DF0-3AE29358C6B7}"/>
          </ac:spMkLst>
        </pc:spChg>
        <pc:picChg chg="del">
          <ac:chgData name="J MOORE (Llandeilo Primary School)" userId="b91ee110-45d1-41b3-b0f3-2dafba4c86e0" providerId="ADAL" clId="{40D635F9-6243-46B9-8593-23DF888BED0D}" dt="2026-03-11T11:22:46.419" v="1858" actId="478"/>
          <ac:picMkLst>
            <pc:docMk/>
            <pc:sldMk cId="1878106703" sldId="306"/>
            <ac:picMk id="3" creationId="{5A0C80AF-7A1D-1991-962C-26F99AF2D2EC}"/>
          </ac:picMkLst>
        </pc:picChg>
        <pc:picChg chg="add mod ord">
          <ac:chgData name="J MOORE (Llandeilo Primary School)" userId="b91ee110-45d1-41b3-b0f3-2dafba4c86e0" providerId="ADAL" clId="{40D635F9-6243-46B9-8593-23DF888BED0D}" dt="2026-03-11T11:40:23.105" v="1971" actId="167"/>
          <ac:picMkLst>
            <pc:docMk/>
            <pc:sldMk cId="1878106703" sldId="306"/>
            <ac:picMk id="4" creationId="{6E85894B-4B26-A27E-69C3-C0228473FDE8}"/>
          </ac:picMkLst>
        </pc:picChg>
      </pc:sldChg>
      <pc:sldChg chg="addSp delSp modSp add mod modTransition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4042632989" sldId="307"/>
        </pc:sldMkLst>
        <pc:spChg chg="add mod">
          <ac:chgData name="J MOORE (Llandeilo Primary School)" userId="b91ee110-45d1-41b3-b0f3-2dafba4c86e0" providerId="ADAL" clId="{40D635F9-6243-46B9-8593-23DF888BED0D}" dt="2026-03-11T11:29:25.735" v="1901" actId="1076"/>
          <ac:spMkLst>
            <pc:docMk/>
            <pc:sldMk cId="4042632989" sldId="307"/>
            <ac:spMk id="6" creationId="{B7CB45DB-7BDB-BC3B-2A42-1A91DC12BABA}"/>
          </ac:spMkLst>
        </pc:spChg>
        <pc:spChg chg="mod">
          <ac:chgData name="J MOORE (Llandeilo Primary School)" userId="b91ee110-45d1-41b3-b0f3-2dafba4c86e0" providerId="ADAL" clId="{40D635F9-6243-46B9-8593-23DF888BED0D}" dt="2026-03-11T11:32:36.545" v="1926" actId="20577"/>
          <ac:spMkLst>
            <pc:docMk/>
            <pc:sldMk cId="4042632989" sldId="307"/>
            <ac:spMk id="16" creationId="{70D2CB2D-29C7-F972-85B4-EEEC7EA23609}"/>
          </ac:spMkLst>
        </pc:spChg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4042632989" sldId="307"/>
            <ac:spMk id="17" creationId="{35F48966-24AD-3F63-D21F-12114C2BFFC7}"/>
          </ac:spMkLst>
        </pc:spChg>
        <pc:spChg chg="mod">
          <ac:chgData name="J MOORE (Llandeilo Primary School)" userId="b91ee110-45d1-41b3-b0f3-2dafba4c86e0" providerId="ADAL" clId="{40D635F9-6243-46B9-8593-23DF888BED0D}" dt="2026-03-11T11:31:45.720" v="1917" actId="20577"/>
          <ac:spMkLst>
            <pc:docMk/>
            <pc:sldMk cId="4042632989" sldId="307"/>
            <ac:spMk id="20" creationId="{03FE3DA1-ECEF-430C-E04B-A21E9AE566AF}"/>
          </ac:spMkLst>
        </pc:spChg>
        <pc:picChg chg="add mod ord">
          <ac:chgData name="J MOORE (Llandeilo Primary School)" userId="b91ee110-45d1-41b3-b0f3-2dafba4c86e0" providerId="ADAL" clId="{40D635F9-6243-46B9-8593-23DF888BED0D}" dt="2026-03-11T11:40:18.155" v="1970" actId="167"/>
          <ac:picMkLst>
            <pc:docMk/>
            <pc:sldMk cId="4042632989" sldId="307"/>
            <ac:picMk id="3" creationId="{D85787D8-B39E-7F3A-6FE3-808EC0C51D97}"/>
          </ac:picMkLst>
        </pc:picChg>
        <pc:picChg chg="del">
          <ac:chgData name="J MOORE (Llandeilo Primary School)" userId="b91ee110-45d1-41b3-b0f3-2dafba4c86e0" providerId="ADAL" clId="{40D635F9-6243-46B9-8593-23DF888BED0D}" dt="2026-03-11T11:23:23.883" v="1865" actId="478"/>
          <ac:picMkLst>
            <pc:docMk/>
            <pc:sldMk cId="4042632989" sldId="307"/>
            <ac:picMk id="4" creationId="{692A67E3-9A9B-572B-F381-295CAB8A6AC3}"/>
          </ac:picMkLst>
        </pc:picChg>
      </pc:sldChg>
      <pc:sldChg chg="addSp delSp modSp add mod modTransition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2885711222" sldId="308"/>
        </pc:sldMkLst>
        <pc:spChg chg="add mod">
          <ac:chgData name="J MOORE (Llandeilo Primary School)" userId="b91ee110-45d1-41b3-b0f3-2dafba4c86e0" providerId="ADAL" clId="{40D635F9-6243-46B9-8593-23DF888BED0D}" dt="2026-03-11T11:29:34.602" v="1903" actId="1076"/>
          <ac:spMkLst>
            <pc:docMk/>
            <pc:sldMk cId="2885711222" sldId="308"/>
            <ac:spMk id="6" creationId="{6B999400-38F6-303D-3ABC-9063CEA5CFFA}"/>
          </ac:spMkLst>
        </pc:spChg>
        <pc:spChg chg="mod">
          <ac:chgData name="J MOORE (Llandeilo Primary School)" userId="b91ee110-45d1-41b3-b0f3-2dafba4c86e0" providerId="ADAL" clId="{40D635F9-6243-46B9-8593-23DF888BED0D}" dt="2026-03-11T11:32:44.905" v="1927" actId="20577"/>
          <ac:spMkLst>
            <pc:docMk/>
            <pc:sldMk cId="2885711222" sldId="308"/>
            <ac:spMk id="16" creationId="{85BDADCD-58E9-C127-8C97-13EDC88B0FCF}"/>
          </ac:spMkLst>
        </pc:spChg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2885711222" sldId="308"/>
            <ac:spMk id="17" creationId="{68B0DC5B-D0B0-AE23-A16D-4C7365A4AADF}"/>
          </ac:spMkLst>
        </pc:spChg>
        <pc:spChg chg="mod">
          <ac:chgData name="J MOORE (Llandeilo Primary School)" userId="b91ee110-45d1-41b3-b0f3-2dafba4c86e0" providerId="ADAL" clId="{40D635F9-6243-46B9-8593-23DF888BED0D}" dt="2026-03-11T11:31:51.555" v="1919" actId="20577"/>
          <ac:spMkLst>
            <pc:docMk/>
            <pc:sldMk cId="2885711222" sldId="308"/>
            <ac:spMk id="20" creationId="{853F0BFF-6561-4500-5682-BCC10DEEC56F}"/>
          </ac:spMkLst>
        </pc:spChg>
        <pc:picChg chg="del">
          <ac:chgData name="J MOORE (Llandeilo Primary School)" userId="b91ee110-45d1-41b3-b0f3-2dafba4c86e0" providerId="ADAL" clId="{40D635F9-6243-46B9-8593-23DF888BED0D}" dt="2026-03-11T11:25:13.945" v="1870" actId="478"/>
          <ac:picMkLst>
            <pc:docMk/>
            <pc:sldMk cId="2885711222" sldId="308"/>
            <ac:picMk id="3" creationId="{40EB4882-8EC9-1DAE-3B1E-1E5FD2F355A8}"/>
          </ac:picMkLst>
        </pc:picChg>
        <pc:picChg chg="add del mod">
          <ac:chgData name="J MOORE (Llandeilo Primary School)" userId="b91ee110-45d1-41b3-b0f3-2dafba4c86e0" providerId="ADAL" clId="{40D635F9-6243-46B9-8593-23DF888BED0D}" dt="2026-03-11T11:34:21.506" v="1942" actId="478"/>
          <ac:picMkLst>
            <pc:docMk/>
            <pc:sldMk cId="2885711222" sldId="308"/>
            <ac:picMk id="4" creationId="{C9F16F8F-6651-D98B-8854-62ABE6F3A6A1}"/>
          </ac:picMkLst>
        </pc:picChg>
        <pc:picChg chg="add mod ord">
          <ac:chgData name="J MOORE (Llandeilo Primary School)" userId="b91ee110-45d1-41b3-b0f3-2dafba4c86e0" providerId="ADAL" clId="{40D635F9-6243-46B9-8593-23DF888BED0D}" dt="2026-03-11T11:40:14.552" v="1969" actId="167"/>
          <ac:picMkLst>
            <pc:docMk/>
            <pc:sldMk cId="2885711222" sldId="308"/>
            <ac:picMk id="8" creationId="{B055536C-E487-32BE-A970-4CD698792FB8}"/>
          </ac:picMkLst>
        </pc:picChg>
      </pc:sldChg>
      <pc:sldChg chg="addSp delSp modSp add mod modTransition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1790669979" sldId="309"/>
        </pc:sldMkLst>
        <pc:spChg chg="add mod">
          <ac:chgData name="J MOORE (Llandeilo Primary School)" userId="b91ee110-45d1-41b3-b0f3-2dafba4c86e0" providerId="ADAL" clId="{40D635F9-6243-46B9-8593-23DF888BED0D}" dt="2026-03-11T11:29:42.636" v="1905" actId="1076"/>
          <ac:spMkLst>
            <pc:docMk/>
            <pc:sldMk cId="1790669979" sldId="309"/>
            <ac:spMk id="6" creationId="{264B24BA-4DB3-3250-C47C-6B0E5D0B8CF3}"/>
          </ac:spMkLst>
        </pc:spChg>
        <pc:spChg chg="mod">
          <ac:chgData name="J MOORE (Llandeilo Primary School)" userId="b91ee110-45d1-41b3-b0f3-2dafba4c86e0" providerId="ADAL" clId="{40D635F9-6243-46B9-8593-23DF888BED0D}" dt="2026-03-11T11:32:08.155" v="1922" actId="20577"/>
          <ac:spMkLst>
            <pc:docMk/>
            <pc:sldMk cId="1790669979" sldId="309"/>
            <ac:spMk id="16" creationId="{44C337F9-680C-8D1B-152F-5543462A37A8}"/>
          </ac:spMkLst>
        </pc:spChg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1790669979" sldId="309"/>
            <ac:spMk id="17" creationId="{D0A93476-1F15-7922-28D6-3B3B786EB624}"/>
          </ac:spMkLst>
        </pc:spChg>
        <pc:spChg chg="mod">
          <ac:chgData name="J MOORE (Llandeilo Primary School)" userId="b91ee110-45d1-41b3-b0f3-2dafba4c86e0" providerId="ADAL" clId="{40D635F9-6243-46B9-8593-23DF888BED0D}" dt="2026-03-11T11:32:03.186" v="1921" actId="20577"/>
          <ac:spMkLst>
            <pc:docMk/>
            <pc:sldMk cId="1790669979" sldId="309"/>
            <ac:spMk id="20" creationId="{F267E39A-3C6C-E226-D89D-41247D1BDC2C}"/>
          </ac:spMkLst>
        </pc:spChg>
        <pc:picChg chg="add mod ord">
          <ac:chgData name="J MOORE (Llandeilo Primary School)" userId="b91ee110-45d1-41b3-b0f3-2dafba4c86e0" providerId="ADAL" clId="{40D635F9-6243-46B9-8593-23DF888BED0D}" dt="2026-03-11T11:40:10.402" v="1968" actId="167"/>
          <ac:picMkLst>
            <pc:docMk/>
            <pc:sldMk cId="1790669979" sldId="309"/>
            <ac:picMk id="3" creationId="{AFADBB7A-285F-37E4-E196-F22EE2DE94E9}"/>
          </ac:picMkLst>
        </pc:picChg>
        <pc:picChg chg="del">
          <ac:chgData name="J MOORE (Llandeilo Primary School)" userId="b91ee110-45d1-41b3-b0f3-2dafba4c86e0" providerId="ADAL" clId="{40D635F9-6243-46B9-8593-23DF888BED0D}" dt="2026-03-11T11:25:40.506" v="1876" actId="478"/>
          <ac:picMkLst>
            <pc:docMk/>
            <pc:sldMk cId="1790669979" sldId="309"/>
            <ac:picMk id="4" creationId="{162A2074-AAB2-D86A-6AD1-497B8D1C4C2B}"/>
          </ac:picMkLst>
        </pc:picChg>
      </pc:sldChg>
      <pc:sldChg chg="addSp delSp modSp new mod setBg">
        <pc:chgData name="J MOORE (Llandeilo Primary School)" userId="b91ee110-45d1-41b3-b0f3-2dafba4c86e0" providerId="ADAL" clId="{40D635F9-6243-46B9-8593-23DF888BED0D}" dt="2026-03-11T11:46:06.817" v="1992" actId="1076"/>
        <pc:sldMkLst>
          <pc:docMk/>
          <pc:sldMk cId="3059534602" sldId="310"/>
        </pc:sldMkLst>
        <pc:spChg chg="add del">
          <ac:chgData name="J MOORE (Llandeilo Primary School)" userId="b91ee110-45d1-41b3-b0f3-2dafba4c86e0" providerId="ADAL" clId="{40D635F9-6243-46B9-8593-23DF888BED0D}" dt="2026-03-11T11:44:20.739" v="1980" actId="26606"/>
          <ac:spMkLst>
            <pc:docMk/>
            <pc:sldMk cId="3059534602" sldId="310"/>
            <ac:spMk id="2" creationId="{4A160827-1F8E-19B0-DD1F-265C9493F53D}"/>
          </ac:spMkLst>
        </pc:spChg>
        <pc:spChg chg="add del">
          <ac:chgData name="J MOORE (Llandeilo Primary School)" userId="b91ee110-45d1-41b3-b0f3-2dafba4c86e0" providerId="ADAL" clId="{40D635F9-6243-46B9-8593-23DF888BED0D}" dt="2026-03-11T11:44:20.739" v="1980" actId="26606"/>
          <ac:spMkLst>
            <pc:docMk/>
            <pc:sldMk cId="3059534602" sldId="310"/>
            <ac:spMk id="3" creationId="{1A93FEA8-B39E-72C0-95CD-A4C3D137F477}"/>
          </ac:spMkLst>
        </pc:spChg>
        <pc:spChg chg="add del">
          <ac:chgData name="J MOORE (Llandeilo Primary School)" userId="b91ee110-45d1-41b3-b0f3-2dafba4c86e0" providerId="ADAL" clId="{40D635F9-6243-46B9-8593-23DF888BED0D}" dt="2026-03-11T11:44:06.321" v="1977" actId="26606"/>
          <ac:spMkLst>
            <pc:docMk/>
            <pc:sldMk cId="3059534602" sldId="310"/>
            <ac:spMk id="9" creationId="{22F15A2D-2324-487D-A02A-BF46C5C580EB}"/>
          </ac:spMkLst>
        </pc:spChg>
        <pc:spChg chg="add del">
          <ac:chgData name="J MOORE (Llandeilo Primary School)" userId="b91ee110-45d1-41b3-b0f3-2dafba4c86e0" providerId="ADAL" clId="{40D635F9-6243-46B9-8593-23DF888BED0D}" dt="2026-03-11T11:44:06.321" v="1977" actId="26606"/>
          <ac:spMkLst>
            <pc:docMk/>
            <pc:sldMk cId="3059534602" sldId="310"/>
            <ac:spMk id="11" creationId="{17A7F34E-D418-47E2-9F86-2C45BBC31210}"/>
          </ac:spMkLst>
        </pc:spChg>
        <pc:spChg chg="add del">
          <ac:chgData name="J MOORE (Llandeilo Primary School)" userId="b91ee110-45d1-41b3-b0f3-2dafba4c86e0" providerId="ADAL" clId="{40D635F9-6243-46B9-8593-23DF888BED0D}" dt="2026-03-11T11:44:06.321" v="1977" actId="26606"/>
          <ac:spMkLst>
            <pc:docMk/>
            <pc:sldMk cId="3059534602" sldId="310"/>
            <ac:spMk id="13" creationId="{2AEAFA59-923A-4F54-8B49-44C970BCC323}"/>
          </ac:spMkLst>
        </pc:spChg>
        <pc:spChg chg="add del">
          <ac:chgData name="J MOORE (Llandeilo Primary School)" userId="b91ee110-45d1-41b3-b0f3-2dafba4c86e0" providerId="ADAL" clId="{40D635F9-6243-46B9-8593-23DF888BED0D}" dt="2026-03-11T11:44:20.721" v="1979" actId="26606"/>
          <ac:spMkLst>
            <pc:docMk/>
            <pc:sldMk cId="3059534602" sldId="310"/>
            <ac:spMk id="15" creationId="{22F15A2D-2324-487D-A02A-BF46C5C580EB}"/>
          </ac:spMkLst>
        </pc:spChg>
        <pc:spChg chg="add del">
          <ac:chgData name="J MOORE (Llandeilo Primary School)" userId="b91ee110-45d1-41b3-b0f3-2dafba4c86e0" providerId="ADAL" clId="{40D635F9-6243-46B9-8593-23DF888BED0D}" dt="2026-03-11T11:44:20.721" v="1979" actId="26606"/>
          <ac:spMkLst>
            <pc:docMk/>
            <pc:sldMk cId="3059534602" sldId="310"/>
            <ac:spMk id="16" creationId="{2AEAFA59-923A-4F54-8B49-44C970BCC323}"/>
          </ac:spMkLst>
        </pc:spChg>
        <pc:spChg chg="add del">
          <ac:chgData name="J MOORE (Llandeilo Primary School)" userId="b91ee110-45d1-41b3-b0f3-2dafba4c86e0" providerId="ADAL" clId="{40D635F9-6243-46B9-8593-23DF888BED0D}" dt="2026-03-11T11:44:20.721" v="1979" actId="26606"/>
          <ac:spMkLst>
            <pc:docMk/>
            <pc:sldMk cId="3059534602" sldId="310"/>
            <ac:spMk id="17" creationId="{C37E9D4B-7BFA-4D10-B666-547BAC499469}"/>
          </ac:spMkLst>
        </pc:spChg>
        <pc:spChg chg="add">
          <ac:chgData name="J MOORE (Llandeilo Primary School)" userId="b91ee110-45d1-41b3-b0f3-2dafba4c86e0" providerId="ADAL" clId="{40D635F9-6243-46B9-8593-23DF888BED0D}" dt="2026-03-11T11:44:20.739" v="1980" actId="26606"/>
          <ac:spMkLst>
            <pc:docMk/>
            <pc:sldMk cId="3059534602" sldId="310"/>
            <ac:spMk id="19" creationId="{22F15A2D-2324-487D-A02A-BF46C5C580EB}"/>
          </ac:spMkLst>
        </pc:spChg>
        <pc:spChg chg="add">
          <ac:chgData name="J MOORE (Llandeilo Primary School)" userId="b91ee110-45d1-41b3-b0f3-2dafba4c86e0" providerId="ADAL" clId="{40D635F9-6243-46B9-8593-23DF888BED0D}" dt="2026-03-11T11:44:20.739" v="1980" actId="26606"/>
          <ac:spMkLst>
            <pc:docMk/>
            <pc:sldMk cId="3059534602" sldId="310"/>
            <ac:spMk id="20" creationId="{17A7F34E-D418-47E2-9F86-2C45BBC31210}"/>
          </ac:spMkLst>
        </pc:spChg>
        <pc:spChg chg="add">
          <ac:chgData name="J MOORE (Llandeilo Primary School)" userId="b91ee110-45d1-41b3-b0f3-2dafba4c86e0" providerId="ADAL" clId="{40D635F9-6243-46B9-8593-23DF888BED0D}" dt="2026-03-11T11:44:20.739" v="1980" actId="26606"/>
          <ac:spMkLst>
            <pc:docMk/>
            <pc:sldMk cId="3059534602" sldId="310"/>
            <ac:spMk id="21" creationId="{2AEAFA59-923A-4F54-8B49-44C970BCC323}"/>
          </ac:spMkLst>
        </pc:spChg>
        <pc:picChg chg="add mod">
          <ac:chgData name="J MOORE (Llandeilo Primary School)" userId="b91ee110-45d1-41b3-b0f3-2dafba4c86e0" providerId="ADAL" clId="{40D635F9-6243-46B9-8593-23DF888BED0D}" dt="2026-03-11T11:46:06.817" v="1992" actId="1076"/>
          <ac:picMkLst>
            <pc:docMk/>
            <pc:sldMk cId="3059534602" sldId="310"/>
            <ac:picMk id="4" creationId="{84DED537-95AC-4284-A7E6-8DD4CD2BD1E4}"/>
          </ac:picMkLst>
        </pc:picChg>
      </pc:sldChg>
      <pc:sldChg chg="addSp delSp modSp new add del mod setBg">
        <pc:chgData name="J MOORE (Llandeilo Primary School)" userId="b91ee110-45d1-41b3-b0f3-2dafba4c86e0" providerId="ADAL" clId="{40D635F9-6243-46B9-8593-23DF888BED0D}" dt="2026-03-11T11:46:54.040" v="2003" actId="26606"/>
        <pc:sldMkLst>
          <pc:docMk/>
          <pc:sldMk cId="3125525767" sldId="311"/>
        </pc:sldMkLst>
        <pc:spChg chg="del">
          <ac:chgData name="J MOORE (Llandeilo Primary School)" userId="b91ee110-45d1-41b3-b0f3-2dafba4c86e0" providerId="ADAL" clId="{40D635F9-6243-46B9-8593-23DF888BED0D}" dt="2026-03-11T11:46:54.040" v="2003" actId="26606"/>
          <ac:spMkLst>
            <pc:docMk/>
            <pc:sldMk cId="3125525767" sldId="311"/>
            <ac:spMk id="2" creationId="{5CEE82F9-C0D4-43D1-A179-A516E7EC3797}"/>
          </ac:spMkLst>
        </pc:spChg>
        <pc:spChg chg="del">
          <ac:chgData name="J MOORE (Llandeilo Primary School)" userId="b91ee110-45d1-41b3-b0f3-2dafba4c86e0" providerId="ADAL" clId="{40D635F9-6243-46B9-8593-23DF888BED0D}" dt="2026-03-11T11:46:54.040" v="2003" actId="26606"/>
          <ac:spMkLst>
            <pc:docMk/>
            <pc:sldMk cId="3125525767" sldId="311"/>
            <ac:spMk id="3" creationId="{B3D0DEE0-EEEA-34C1-C3E5-D9F57FFB396E}"/>
          </ac:spMkLst>
        </pc:spChg>
        <pc:spChg chg="add del mod">
          <ac:chgData name="J MOORE (Llandeilo Primary School)" userId="b91ee110-45d1-41b3-b0f3-2dafba4c86e0" providerId="ADAL" clId="{40D635F9-6243-46B9-8593-23DF888BED0D}" dt="2026-03-11T11:46:16.337" v="1993" actId="478"/>
          <ac:spMkLst>
            <pc:docMk/>
            <pc:sldMk cId="3125525767" sldId="311"/>
            <ac:spMk id="7" creationId="{D0677605-4183-F8BC-37FE-1DD716DB19FE}"/>
          </ac:spMkLst>
        </pc:spChg>
        <pc:spChg chg="add mod">
          <ac:chgData name="J MOORE (Llandeilo Primary School)" userId="b91ee110-45d1-41b3-b0f3-2dafba4c86e0" providerId="ADAL" clId="{40D635F9-6243-46B9-8593-23DF888BED0D}" dt="2026-03-11T11:45:45.885" v="1988"/>
          <ac:spMkLst>
            <pc:docMk/>
            <pc:sldMk cId="3125525767" sldId="311"/>
            <ac:spMk id="8" creationId="{F070E5F2-6063-9531-5742-D5C956E5F4C1}"/>
          </ac:spMkLst>
        </pc:spChg>
        <pc:spChg chg="add del mod">
          <ac:chgData name="J MOORE (Llandeilo Primary School)" userId="b91ee110-45d1-41b3-b0f3-2dafba4c86e0" providerId="ADAL" clId="{40D635F9-6243-46B9-8593-23DF888BED0D}" dt="2026-03-11T11:46:38.674" v="1999" actId="478"/>
          <ac:spMkLst>
            <pc:docMk/>
            <pc:sldMk cId="3125525767" sldId="311"/>
            <ac:spMk id="12" creationId="{CE02B48D-36D3-EC80-A217-614F4FFB3DF0}"/>
          </ac:spMkLst>
        </pc:spChg>
        <pc:spChg chg="add del mod">
          <ac:chgData name="J MOORE (Llandeilo Primary School)" userId="b91ee110-45d1-41b3-b0f3-2dafba4c86e0" providerId="ADAL" clId="{40D635F9-6243-46B9-8593-23DF888BED0D}" dt="2026-03-11T11:46:47.043" v="2001" actId="21"/>
          <ac:spMkLst>
            <pc:docMk/>
            <pc:sldMk cId="3125525767" sldId="311"/>
            <ac:spMk id="13" creationId="{89A29138-1FFF-8264-4DF7-89407EF99751}"/>
          </ac:spMkLst>
        </pc:spChg>
        <pc:spChg chg="add">
          <ac:chgData name="J MOORE (Llandeilo Primary School)" userId="b91ee110-45d1-41b3-b0f3-2dafba4c86e0" providerId="ADAL" clId="{40D635F9-6243-46B9-8593-23DF888BED0D}" dt="2026-03-11T11:46:54.040" v="2003" actId="26606"/>
          <ac:spMkLst>
            <pc:docMk/>
            <pc:sldMk cId="3125525767" sldId="311"/>
            <ac:spMk id="19" creationId="{22F15A2D-2324-487D-A02A-BF46C5C580EB}"/>
          </ac:spMkLst>
        </pc:spChg>
        <pc:spChg chg="add">
          <ac:chgData name="J MOORE (Llandeilo Primary School)" userId="b91ee110-45d1-41b3-b0f3-2dafba4c86e0" providerId="ADAL" clId="{40D635F9-6243-46B9-8593-23DF888BED0D}" dt="2026-03-11T11:46:54.040" v="2003" actId="26606"/>
          <ac:spMkLst>
            <pc:docMk/>
            <pc:sldMk cId="3125525767" sldId="311"/>
            <ac:spMk id="21" creationId="{17A7F34E-D418-47E2-9F86-2C45BBC31210}"/>
          </ac:spMkLst>
        </pc:spChg>
        <pc:spChg chg="add">
          <ac:chgData name="J MOORE (Llandeilo Primary School)" userId="b91ee110-45d1-41b3-b0f3-2dafba4c86e0" providerId="ADAL" clId="{40D635F9-6243-46B9-8593-23DF888BED0D}" dt="2026-03-11T11:46:54.040" v="2003" actId="26606"/>
          <ac:spMkLst>
            <pc:docMk/>
            <pc:sldMk cId="3125525767" sldId="311"/>
            <ac:spMk id="23" creationId="{2AEAFA59-923A-4F54-8B49-44C970BCC323}"/>
          </ac:spMkLst>
        </pc:spChg>
        <pc:picChg chg="add">
          <ac:chgData name="J MOORE (Llandeilo Primary School)" userId="b91ee110-45d1-41b3-b0f3-2dafba4c86e0" providerId="ADAL" clId="{40D635F9-6243-46B9-8593-23DF888BED0D}" dt="2026-03-11T11:45:37.137" v="1985"/>
          <ac:picMkLst>
            <pc:docMk/>
            <pc:sldMk cId="3125525767" sldId="311"/>
            <ac:picMk id="4" creationId="{E0D58E1A-67BD-29E3-0096-16646E8FBBEE}"/>
          </ac:picMkLst>
        </pc:picChg>
        <pc:picChg chg="add del mod">
          <ac:chgData name="J MOORE (Llandeilo Primary School)" userId="b91ee110-45d1-41b3-b0f3-2dafba4c86e0" providerId="ADAL" clId="{40D635F9-6243-46B9-8593-23DF888BED0D}" dt="2026-03-11T11:46:17.617" v="1994" actId="478"/>
          <ac:picMkLst>
            <pc:docMk/>
            <pc:sldMk cId="3125525767" sldId="311"/>
            <ac:picMk id="5" creationId="{FAF8080E-0B96-1BFA-0604-043E73DB3B9B}"/>
          </ac:picMkLst>
        </pc:picChg>
        <pc:picChg chg="add mod">
          <ac:chgData name="J MOORE (Llandeilo Primary School)" userId="b91ee110-45d1-41b3-b0f3-2dafba4c86e0" providerId="ADAL" clId="{40D635F9-6243-46B9-8593-23DF888BED0D}" dt="2026-03-11T11:45:45.885" v="1988"/>
          <ac:picMkLst>
            <pc:docMk/>
            <pc:sldMk cId="3125525767" sldId="311"/>
            <ac:picMk id="6" creationId="{15CF0E79-85BD-BDCC-35E2-F46D820CE469}"/>
          </ac:picMkLst>
        </pc:picChg>
        <pc:picChg chg="add">
          <ac:chgData name="J MOORE (Llandeilo Primary School)" userId="b91ee110-45d1-41b3-b0f3-2dafba4c86e0" providerId="ADAL" clId="{40D635F9-6243-46B9-8593-23DF888BED0D}" dt="2026-03-11T11:46:24.993" v="1997"/>
          <ac:picMkLst>
            <pc:docMk/>
            <pc:sldMk cId="3125525767" sldId="311"/>
            <ac:picMk id="9" creationId="{ABADCF15-D78A-0CFF-E487-9161CD81D8CE}"/>
          </ac:picMkLst>
        </pc:picChg>
        <pc:picChg chg="add del mod">
          <ac:chgData name="J MOORE (Llandeilo Primary School)" userId="b91ee110-45d1-41b3-b0f3-2dafba4c86e0" providerId="ADAL" clId="{40D635F9-6243-46B9-8593-23DF888BED0D}" dt="2026-03-11T11:46:40.106" v="2000" actId="478"/>
          <ac:picMkLst>
            <pc:docMk/>
            <pc:sldMk cId="3125525767" sldId="311"/>
            <ac:picMk id="10" creationId="{0048EF9E-4795-6174-3809-7CADBD0526BE}"/>
          </ac:picMkLst>
        </pc:picChg>
        <pc:picChg chg="add del mod">
          <ac:chgData name="J MOORE (Llandeilo Primary School)" userId="b91ee110-45d1-41b3-b0f3-2dafba4c86e0" providerId="ADAL" clId="{40D635F9-6243-46B9-8593-23DF888BED0D}" dt="2026-03-11T11:46:47.043" v="2001" actId="21"/>
          <ac:picMkLst>
            <pc:docMk/>
            <pc:sldMk cId="3125525767" sldId="311"/>
            <ac:picMk id="11" creationId="{798C2377-D877-84C4-229D-5643943DAAC4}"/>
          </ac:picMkLst>
        </pc:picChg>
        <pc:picChg chg="add mod">
          <ac:chgData name="J MOORE (Llandeilo Primary School)" userId="b91ee110-45d1-41b3-b0f3-2dafba4c86e0" providerId="ADAL" clId="{40D635F9-6243-46B9-8593-23DF888BED0D}" dt="2026-03-11T11:46:54.040" v="2003" actId="26606"/>
          <ac:picMkLst>
            <pc:docMk/>
            <pc:sldMk cId="3125525767" sldId="311"/>
            <ac:picMk id="14" creationId="{C3FA0529-810F-3275-2A36-8410A3FEB294}"/>
          </ac:picMkLst>
        </pc:picChg>
      </pc:sldChg>
      <pc:sldChg chg="addSp delSp modSp new mod setBg">
        <pc:chgData name="J MOORE (Llandeilo Primary School)" userId="b91ee110-45d1-41b3-b0f3-2dafba4c86e0" providerId="ADAL" clId="{40D635F9-6243-46B9-8593-23DF888BED0D}" dt="2026-03-11T11:48:47.082" v="2011" actId="26606"/>
        <pc:sldMkLst>
          <pc:docMk/>
          <pc:sldMk cId="2964749707" sldId="312"/>
        </pc:sldMkLst>
        <pc:spChg chg="del">
          <ac:chgData name="J MOORE (Llandeilo Primary School)" userId="b91ee110-45d1-41b3-b0f3-2dafba4c86e0" providerId="ADAL" clId="{40D635F9-6243-46B9-8593-23DF888BED0D}" dt="2026-03-11T11:48:47.082" v="2011" actId="26606"/>
          <ac:spMkLst>
            <pc:docMk/>
            <pc:sldMk cId="2964749707" sldId="312"/>
            <ac:spMk id="2" creationId="{571DAFAB-ABF6-52D8-C84F-8D4769A62E88}"/>
          </ac:spMkLst>
        </pc:spChg>
        <pc:spChg chg="add del">
          <ac:chgData name="J MOORE (Llandeilo Primary School)" userId="b91ee110-45d1-41b3-b0f3-2dafba4c86e0" providerId="ADAL" clId="{40D635F9-6243-46B9-8593-23DF888BED0D}" dt="2026-03-11T11:48:47.082" v="2011" actId="26606"/>
          <ac:spMkLst>
            <pc:docMk/>
            <pc:sldMk cId="2964749707" sldId="312"/>
            <ac:spMk id="3" creationId="{7B1CEF2D-CA98-0A06-506A-917B86171109}"/>
          </ac:spMkLst>
        </pc:spChg>
        <pc:spChg chg="add mod">
          <ac:chgData name="J MOORE (Llandeilo Primary School)" userId="b91ee110-45d1-41b3-b0f3-2dafba4c86e0" providerId="ADAL" clId="{40D635F9-6243-46B9-8593-23DF888BED0D}" dt="2026-03-11T11:48:23.087" v="2007"/>
          <ac:spMkLst>
            <pc:docMk/>
            <pc:sldMk cId="2964749707" sldId="312"/>
            <ac:spMk id="5" creationId="{BC818781-F417-6859-A299-8A6789225359}"/>
          </ac:spMkLst>
        </pc:spChg>
        <pc:spChg chg="add del mod">
          <ac:chgData name="J MOORE (Llandeilo Primary School)" userId="b91ee110-45d1-41b3-b0f3-2dafba4c86e0" providerId="ADAL" clId="{40D635F9-6243-46B9-8593-23DF888BED0D}" dt="2026-03-11T11:48:40.651" v="2009" actId="21"/>
          <ac:spMkLst>
            <pc:docMk/>
            <pc:sldMk cId="2964749707" sldId="312"/>
            <ac:spMk id="6" creationId="{7A88E174-7923-2F36-21E0-212487F2AEB9}"/>
          </ac:spMkLst>
        </pc:spChg>
        <pc:spChg chg="add">
          <ac:chgData name="J MOORE (Llandeilo Primary School)" userId="b91ee110-45d1-41b3-b0f3-2dafba4c86e0" providerId="ADAL" clId="{40D635F9-6243-46B9-8593-23DF888BED0D}" dt="2026-03-11T11:48:47.082" v="2011" actId="26606"/>
          <ac:spMkLst>
            <pc:docMk/>
            <pc:sldMk cId="2964749707" sldId="312"/>
            <ac:spMk id="12" creationId="{22F15A2D-2324-487D-A02A-BF46C5C580EB}"/>
          </ac:spMkLst>
        </pc:spChg>
        <pc:spChg chg="add">
          <ac:chgData name="J MOORE (Llandeilo Primary School)" userId="b91ee110-45d1-41b3-b0f3-2dafba4c86e0" providerId="ADAL" clId="{40D635F9-6243-46B9-8593-23DF888BED0D}" dt="2026-03-11T11:48:47.082" v="2011" actId="26606"/>
          <ac:spMkLst>
            <pc:docMk/>
            <pc:sldMk cId="2964749707" sldId="312"/>
            <ac:spMk id="14" creationId="{17A7F34E-D418-47E2-9F86-2C45BBC31210}"/>
          </ac:spMkLst>
        </pc:spChg>
        <pc:spChg chg="add">
          <ac:chgData name="J MOORE (Llandeilo Primary School)" userId="b91ee110-45d1-41b3-b0f3-2dafba4c86e0" providerId="ADAL" clId="{40D635F9-6243-46B9-8593-23DF888BED0D}" dt="2026-03-11T11:48:47.082" v="2011" actId="26606"/>
          <ac:spMkLst>
            <pc:docMk/>
            <pc:sldMk cId="2964749707" sldId="312"/>
            <ac:spMk id="16" creationId="{2AEAFA59-923A-4F54-8B49-44C970BCC323}"/>
          </ac:spMkLst>
        </pc:spChg>
        <pc:picChg chg="add del mod">
          <ac:chgData name="J MOORE (Llandeilo Primary School)" userId="b91ee110-45d1-41b3-b0f3-2dafba4c86e0" providerId="ADAL" clId="{40D635F9-6243-46B9-8593-23DF888BED0D}" dt="2026-03-11T11:48:40.651" v="2009" actId="21"/>
          <ac:picMkLst>
            <pc:docMk/>
            <pc:sldMk cId="2964749707" sldId="312"/>
            <ac:picMk id="4" creationId="{5AA9B992-9E66-9BC2-3235-9E861CF5D633}"/>
          </ac:picMkLst>
        </pc:picChg>
        <pc:picChg chg="add mod">
          <ac:chgData name="J MOORE (Llandeilo Primary School)" userId="b91ee110-45d1-41b3-b0f3-2dafba4c86e0" providerId="ADAL" clId="{40D635F9-6243-46B9-8593-23DF888BED0D}" dt="2026-03-11T11:48:47.082" v="2011" actId="26606"/>
          <ac:picMkLst>
            <pc:docMk/>
            <pc:sldMk cId="2964749707" sldId="312"/>
            <ac:picMk id="7" creationId="{ECC5FA8B-63F1-70E8-685A-FF96CABAAD35}"/>
          </ac:picMkLst>
        </pc:picChg>
      </pc:sldChg>
      <pc:sldChg chg="addSp delSp modSp new del mod">
        <pc:chgData name="J MOORE (Llandeilo Primary School)" userId="b91ee110-45d1-41b3-b0f3-2dafba4c86e0" providerId="ADAL" clId="{40D635F9-6243-46B9-8593-23DF888BED0D}" dt="2026-03-11T11:51:23.804" v="2027" actId="47"/>
        <pc:sldMkLst>
          <pc:docMk/>
          <pc:sldMk cId="1370421716" sldId="313"/>
        </pc:sldMkLst>
        <pc:spChg chg="del">
          <ac:chgData name="J MOORE (Llandeilo Primary School)" userId="b91ee110-45d1-41b3-b0f3-2dafba4c86e0" providerId="ADAL" clId="{40D635F9-6243-46B9-8593-23DF888BED0D}" dt="2026-03-11T11:50:05.994" v="2018" actId="478"/>
          <ac:spMkLst>
            <pc:docMk/>
            <pc:sldMk cId="1370421716" sldId="313"/>
            <ac:spMk id="2" creationId="{E5831A4C-27A3-0E16-FB2B-4D8E4641A8D8}"/>
          </ac:spMkLst>
        </pc:spChg>
        <pc:spChg chg="del">
          <ac:chgData name="J MOORE (Llandeilo Primary School)" userId="b91ee110-45d1-41b3-b0f3-2dafba4c86e0" providerId="ADAL" clId="{40D635F9-6243-46B9-8593-23DF888BED0D}" dt="2026-03-11T11:50:02.461" v="2017" actId="478"/>
          <ac:spMkLst>
            <pc:docMk/>
            <pc:sldMk cId="1370421716" sldId="313"/>
            <ac:spMk id="3" creationId="{A014DB5F-DDEE-7C4F-4779-A3A8F119D81E}"/>
          </ac:spMkLst>
        </pc:spChg>
        <pc:spChg chg="add del mod">
          <ac:chgData name="J MOORE (Llandeilo Primary School)" userId="b91ee110-45d1-41b3-b0f3-2dafba4c86e0" providerId="ADAL" clId="{40D635F9-6243-46B9-8593-23DF888BED0D}" dt="2026-03-11T11:49:43.737" v="2015" actId="21"/>
          <ac:spMkLst>
            <pc:docMk/>
            <pc:sldMk cId="1370421716" sldId="313"/>
            <ac:spMk id="5" creationId="{053DB590-BC1A-104E-C5B4-F2D4E045365C}"/>
          </ac:spMkLst>
        </pc:spChg>
        <pc:picChg chg="add del mod">
          <ac:chgData name="J MOORE (Llandeilo Primary School)" userId="b91ee110-45d1-41b3-b0f3-2dafba4c86e0" providerId="ADAL" clId="{40D635F9-6243-46B9-8593-23DF888BED0D}" dt="2026-03-11T11:49:43.737" v="2015" actId="21"/>
          <ac:picMkLst>
            <pc:docMk/>
            <pc:sldMk cId="1370421716" sldId="313"/>
            <ac:picMk id="4" creationId="{1B27E866-2F6A-E068-2942-18732350CFA9}"/>
          </ac:picMkLst>
        </pc:picChg>
        <pc:picChg chg="add del mod">
          <ac:chgData name="J MOORE (Llandeilo Primary School)" userId="b91ee110-45d1-41b3-b0f3-2dafba4c86e0" providerId="ADAL" clId="{40D635F9-6243-46B9-8593-23DF888BED0D}" dt="2026-03-11T11:50:46.071" v="2022" actId="21"/>
          <ac:picMkLst>
            <pc:docMk/>
            <pc:sldMk cId="1370421716" sldId="313"/>
            <ac:picMk id="6" creationId="{97A6984F-1034-2C6F-B028-A812AD803012}"/>
          </ac:picMkLst>
        </pc:picChg>
      </pc:sldChg>
      <pc:sldChg chg="addSp delSp modSp add mod">
        <pc:chgData name="J MOORE (Llandeilo Primary School)" userId="b91ee110-45d1-41b3-b0f3-2dafba4c86e0" providerId="ADAL" clId="{40D635F9-6243-46B9-8593-23DF888BED0D}" dt="2026-03-11T11:54:49.391" v="2047" actId="478"/>
        <pc:sldMkLst>
          <pc:docMk/>
          <pc:sldMk cId="2491470282" sldId="314"/>
        </pc:sldMkLst>
        <pc:spChg chg="add del mod">
          <ac:chgData name="J MOORE (Llandeilo Primary School)" userId="b91ee110-45d1-41b3-b0f3-2dafba4c86e0" providerId="ADAL" clId="{40D635F9-6243-46B9-8593-23DF888BED0D}" dt="2026-03-11T11:54:49.391" v="2047" actId="478"/>
          <ac:spMkLst>
            <pc:docMk/>
            <pc:sldMk cId="2491470282" sldId="314"/>
            <ac:spMk id="3" creationId="{12229D5E-0E28-56FD-2A52-0927A388EF48}"/>
          </ac:spMkLst>
        </pc:spChg>
        <pc:picChg chg="add mod">
          <ac:chgData name="J MOORE (Llandeilo Primary School)" userId="b91ee110-45d1-41b3-b0f3-2dafba4c86e0" providerId="ADAL" clId="{40D635F9-6243-46B9-8593-23DF888BED0D}" dt="2026-03-11T11:51:08.072" v="2026" actId="1076"/>
          <ac:picMkLst>
            <pc:docMk/>
            <pc:sldMk cId="2491470282" sldId="314"/>
            <ac:picMk id="4" creationId="{46FB5DF7-B77C-D4F5-A973-DE4DF857F0B7}"/>
          </ac:picMkLst>
        </pc:picChg>
        <pc:picChg chg="del">
          <ac:chgData name="J MOORE (Llandeilo Primary School)" userId="b91ee110-45d1-41b3-b0f3-2dafba4c86e0" providerId="ADAL" clId="{40D635F9-6243-46B9-8593-23DF888BED0D}" dt="2026-03-11T11:50:41.509" v="2021" actId="478"/>
          <ac:picMkLst>
            <pc:docMk/>
            <pc:sldMk cId="2491470282" sldId="314"/>
            <ac:picMk id="7" creationId="{F1AC5EE7-012E-0DE4-D257-7151A993AB71}"/>
          </ac:picMkLst>
        </pc:picChg>
      </pc:sldChg>
      <pc:sldChg chg="addSp delSp modSp add mod">
        <pc:chgData name="J MOORE (Llandeilo Primary School)" userId="b91ee110-45d1-41b3-b0f3-2dafba4c86e0" providerId="ADAL" clId="{40D635F9-6243-46B9-8593-23DF888BED0D}" dt="2026-03-11T11:52:39.827" v="2035" actId="26606"/>
        <pc:sldMkLst>
          <pc:docMk/>
          <pc:sldMk cId="3410240831" sldId="315"/>
        </pc:sldMkLst>
        <pc:spChg chg="del">
          <ac:chgData name="J MOORE (Llandeilo Primary School)" userId="b91ee110-45d1-41b3-b0f3-2dafba4c86e0" providerId="ADAL" clId="{40D635F9-6243-46B9-8593-23DF888BED0D}" dt="2026-03-11T11:52:11.073" v="2029" actId="478"/>
          <ac:spMkLst>
            <pc:docMk/>
            <pc:sldMk cId="3410240831" sldId="315"/>
            <ac:spMk id="3" creationId="{BBACFD70-3CDA-2B27-5128-89809544FBAA}"/>
          </ac:spMkLst>
        </pc:spChg>
        <pc:spChg chg="add del mod">
          <ac:chgData name="J MOORE (Llandeilo Primary School)" userId="b91ee110-45d1-41b3-b0f3-2dafba4c86e0" providerId="ADAL" clId="{40D635F9-6243-46B9-8593-23DF888BED0D}" dt="2026-03-11T11:52:34.651" v="2033" actId="21"/>
          <ac:spMkLst>
            <pc:docMk/>
            <pc:sldMk cId="3410240831" sldId="315"/>
            <ac:spMk id="5" creationId="{6F646213-5143-6D3D-813F-5A8D7C7FADCD}"/>
          </ac:spMkLst>
        </pc:spChg>
        <pc:spChg chg="del">
          <ac:chgData name="J MOORE (Llandeilo Primary School)" userId="b91ee110-45d1-41b3-b0f3-2dafba4c86e0" providerId="ADAL" clId="{40D635F9-6243-46B9-8593-23DF888BED0D}" dt="2026-03-11T11:52:39.827" v="2035" actId="26606"/>
          <ac:spMkLst>
            <pc:docMk/>
            <pc:sldMk cId="3410240831" sldId="315"/>
            <ac:spMk id="12" creationId="{C4EB3F3A-07D3-AFA0-42C1-9F480759EBEF}"/>
          </ac:spMkLst>
        </pc:spChg>
        <pc:spChg chg="del">
          <ac:chgData name="J MOORE (Llandeilo Primary School)" userId="b91ee110-45d1-41b3-b0f3-2dafba4c86e0" providerId="ADAL" clId="{40D635F9-6243-46B9-8593-23DF888BED0D}" dt="2026-03-11T11:52:39.827" v="2035" actId="26606"/>
          <ac:spMkLst>
            <pc:docMk/>
            <pc:sldMk cId="3410240831" sldId="315"/>
            <ac:spMk id="14" creationId="{AB0B08E1-8C32-BAFA-1E08-076D873B1609}"/>
          </ac:spMkLst>
        </pc:spChg>
        <pc:spChg chg="del">
          <ac:chgData name="J MOORE (Llandeilo Primary School)" userId="b91ee110-45d1-41b3-b0f3-2dafba4c86e0" providerId="ADAL" clId="{40D635F9-6243-46B9-8593-23DF888BED0D}" dt="2026-03-11T11:52:39.827" v="2035" actId="26606"/>
          <ac:spMkLst>
            <pc:docMk/>
            <pc:sldMk cId="3410240831" sldId="315"/>
            <ac:spMk id="16" creationId="{8A2751CD-7DE7-372B-24A8-DDC72AC77DA8}"/>
          </ac:spMkLst>
        </pc:spChg>
        <pc:spChg chg="add">
          <ac:chgData name="J MOORE (Llandeilo Primary School)" userId="b91ee110-45d1-41b3-b0f3-2dafba4c86e0" providerId="ADAL" clId="{40D635F9-6243-46B9-8593-23DF888BED0D}" dt="2026-03-11T11:52:39.827" v="2035" actId="26606"/>
          <ac:spMkLst>
            <pc:docMk/>
            <pc:sldMk cId="3410240831" sldId="315"/>
            <ac:spMk id="21" creationId="{22F15A2D-2324-487D-A02A-BF46C5C580EB}"/>
          </ac:spMkLst>
        </pc:spChg>
        <pc:spChg chg="add">
          <ac:chgData name="J MOORE (Llandeilo Primary School)" userId="b91ee110-45d1-41b3-b0f3-2dafba4c86e0" providerId="ADAL" clId="{40D635F9-6243-46B9-8593-23DF888BED0D}" dt="2026-03-11T11:52:39.827" v="2035" actId="26606"/>
          <ac:spMkLst>
            <pc:docMk/>
            <pc:sldMk cId="3410240831" sldId="315"/>
            <ac:spMk id="23" creationId="{17A7F34E-D418-47E2-9F86-2C45BBC31210}"/>
          </ac:spMkLst>
        </pc:spChg>
        <pc:spChg chg="add">
          <ac:chgData name="J MOORE (Llandeilo Primary School)" userId="b91ee110-45d1-41b3-b0f3-2dafba4c86e0" providerId="ADAL" clId="{40D635F9-6243-46B9-8593-23DF888BED0D}" dt="2026-03-11T11:52:39.827" v="2035" actId="26606"/>
          <ac:spMkLst>
            <pc:docMk/>
            <pc:sldMk cId="3410240831" sldId="315"/>
            <ac:spMk id="25" creationId="{2AEAFA59-923A-4F54-8B49-44C970BCC323}"/>
          </ac:spMkLst>
        </pc:spChg>
        <pc:picChg chg="add del mod">
          <ac:chgData name="J MOORE (Llandeilo Primary School)" userId="b91ee110-45d1-41b3-b0f3-2dafba4c86e0" providerId="ADAL" clId="{40D635F9-6243-46B9-8593-23DF888BED0D}" dt="2026-03-11T11:52:34.651" v="2033" actId="21"/>
          <ac:picMkLst>
            <pc:docMk/>
            <pc:sldMk cId="3410240831" sldId="315"/>
            <ac:picMk id="2" creationId="{7E06147D-37B5-445D-AC38-F393AEFA09F2}"/>
          </ac:picMkLst>
        </pc:picChg>
        <pc:picChg chg="del">
          <ac:chgData name="J MOORE (Llandeilo Primary School)" userId="b91ee110-45d1-41b3-b0f3-2dafba4c86e0" providerId="ADAL" clId="{40D635F9-6243-46B9-8593-23DF888BED0D}" dt="2026-03-11T11:52:12.696" v="2030" actId="478"/>
          <ac:picMkLst>
            <pc:docMk/>
            <pc:sldMk cId="3410240831" sldId="315"/>
            <ac:picMk id="4" creationId="{C24BC7BD-5E12-7DD2-407F-D4C4E27C96F0}"/>
          </ac:picMkLst>
        </pc:picChg>
        <pc:picChg chg="add mod">
          <ac:chgData name="J MOORE (Llandeilo Primary School)" userId="b91ee110-45d1-41b3-b0f3-2dafba4c86e0" providerId="ADAL" clId="{40D635F9-6243-46B9-8593-23DF888BED0D}" dt="2026-03-11T11:52:39.827" v="2035" actId="26606"/>
          <ac:picMkLst>
            <pc:docMk/>
            <pc:sldMk cId="3410240831" sldId="315"/>
            <ac:picMk id="6" creationId="{21303AD0-D164-9189-382C-DBED21BC79CD}"/>
          </ac:picMkLst>
        </pc:picChg>
      </pc:sldChg>
      <pc:sldChg chg="addSp delSp modSp add mod">
        <pc:chgData name="J MOORE (Llandeilo Primary School)" userId="b91ee110-45d1-41b3-b0f3-2dafba4c86e0" providerId="ADAL" clId="{40D635F9-6243-46B9-8593-23DF888BED0D}" dt="2026-03-11T11:53:45.567" v="2042" actId="26606"/>
        <pc:sldMkLst>
          <pc:docMk/>
          <pc:sldMk cId="737687130" sldId="316"/>
        </pc:sldMkLst>
        <pc:spChg chg="add del mod">
          <ac:chgData name="J MOORE (Llandeilo Primary School)" userId="b91ee110-45d1-41b3-b0f3-2dafba4c86e0" providerId="ADAL" clId="{40D635F9-6243-46B9-8593-23DF888BED0D}" dt="2026-03-11T11:53:41.120" v="2040" actId="21"/>
          <ac:spMkLst>
            <pc:docMk/>
            <pc:sldMk cId="737687130" sldId="316"/>
            <ac:spMk id="3" creationId="{46E9ADB5-BF0B-5AF0-42C6-D53BE9AD7BDE}"/>
          </ac:spMkLst>
        </pc:spChg>
        <pc:spChg chg="del">
          <ac:chgData name="J MOORE (Llandeilo Primary School)" userId="b91ee110-45d1-41b3-b0f3-2dafba4c86e0" providerId="ADAL" clId="{40D635F9-6243-46B9-8593-23DF888BED0D}" dt="2026-03-11T11:53:45.567" v="2042" actId="26606"/>
          <ac:spMkLst>
            <pc:docMk/>
            <pc:sldMk cId="737687130" sldId="316"/>
            <ac:spMk id="21" creationId="{FA05195F-5C9A-0788-EE0E-B7524DB08C80}"/>
          </ac:spMkLst>
        </pc:spChg>
        <pc:spChg chg="del">
          <ac:chgData name="J MOORE (Llandeilo Primary School)" userId="b91ee110-45d1-41b3-b0f3-2dafba4c86e0" providerId="ADAL" clId="{40D635F9-6243-46B9-8593-23DF888BED0D}" dt="2026-03-11T11:53:45.567" v="2042" actId="26606"/>
          <ac:spMkLst>
            <pc:docMk/>
            <pc:sldMk cId="737687130" sldId="316"/>
            <ac:spMk id="23" creationId="{38F1A5B4-0953-7F91-28BE-42138B8A9C9E}"/>
          </ac:spMkLst>
        </pc:spChg>
        <pc:spChg chg="del">
          <ac:chgData name="J MOORE (Llandeilo Primary School)" userId="b91ee110-45d1-41b3-b0f3-2dafba4c86e0" providerId="ADAL" clId="{40D635F9-6243-46B9-8593-23DF888BED0D}" dt="2026-03-11T11:53:45.567" v="2042" actId="26606"/>
          <ac:spMkLst>
            <pc:docMk/>
            <pc:sldMk cId="737687130" sldId="316"/>
            <ac:spMk id="25" creationId="{334E6ED2-1AF4-4BAF-7E6F-F51EBC13130D}"/>
          </ac:spMkLst>
        </pc:spChg>
        <pc:spChg chg="add">
          <ac:chgData name="J MOORE (Llandeilo Primary School)" userId="b91ee110-45d1-41b3-b0f3-2dafba4c86e0" providerId="ADAL" clId="{40D635F9-6243-46B9-8593-23DF888BED0D}" dt="2026-03-11T11:53:45.567" v="2042" actId="26606"/>
          <ac:spMkLst>
            <pc:docMk/>
            <pc:sldMk cId="737687130" sldId="316"/>
            <ac:spMk id="30" creationId="{22F15A2D-2324-487D-A02A-BF46C5C580EB}"/>
          </ac:spMkLst>
        </pc:spChg>
        <pc:spChg chg="add">
          <ac:chgData name="J MOORE (Llandeilo Primary School)" userId="b91ee110-45d1-41b3-b0f3-2dafba4c86e0" providerId="ADAL" clId="{40D635F9-6243-46B9-8593-23DF888BED0D}" dt="2026-03-11T11:53:45.567" v="2042" actId="26606"/>
          <ac:spMkLst>
            <pc:docMk/>
            <pc:sldMk cId="737687130" sldId="316"/>
            <ac:spMk id="32" creationId="{17A7F34E-D418-47E2-9F86-2C45BBC31210}"/>
          </ac:spMkLst>
        </pc:spChg>
        <pc:spChg chg="add">
          <ac:chgData name="J MOORE (Llandeilo Primary School)" userId="b91ee110-45d1-41b3-b0f3-2dafba4c86e0" providerId="ADAL" clId="{40D635F9-6243-46B9-8593-23DF888BED0D}" dt="2026-03-11T11:53:45.567" v="2042" actId="26606"/>
          <ac:spMkLst>
            <pc:docMk/>
            <pc:sldMk cId="737687130" sldId="316"/>
            <ac:spMk id="34" creationId="{2AEAFA59-923A-4F54-8B49-44C970BCC323}"/>
          </ac:spMkLst>
        </pc:spChg>
        <pc:picChg chg="add del mod">
          <ac:chgData name="J MOORE (Llandeilo Primary School)" userId="b91ee110-45d1-41b3-b0f3-2dafba4c86e0" providerId="ADAL" clId="{40D635F9-6243-46B9-8593-23DF888BED0D}" dt="2026-03-11T11:53:41.120" v="2040" actId="21"/>
          <ac:picMkLst>
            <pc:docMk/>
            <pc:sldMk cId="737687130" sldId="316"/>
            <ac:picMk id="2" creationId="{E3182FB3-C0F1-2E48-CA61-04F0ED0DA60D}"/>
          </ac:picMkLst>
        </pc:picChg>
        <pc:picChg chg="add mod">
          <ac:chgData name="J MOORE (Llandeilo Primary School)" userId="b91ee110-45d1-41b3-b0f3-2dafba4c86e0" providerId="ADAL" clId="{40D635F9-6243-46B9-8593-23DF888BED0D}" dt="2026-03-11T11:53:45.567" v="2042" actId="26606"/>
          <ac:picMkLst>
            <pc:docMk/>
            <pc:sldMk cId="737687130" sldId="316"/>
            <ac:picMk id="4" creationId="{3EBF5049-41DF-7A60-7346-D3B63E7A512F}"/>
          </ac:picMkLst>
        </pc:picChg>
        <pc:picChg chg="del">
          <ac:chgData name="J MOORE (Llandeilo Primary School)" userId="b91ee110-45d1-41b3-b0f3-2dafba4c86e0" providerId="ADAL" clId="{40D635F9-6243-46B9-8593-23DF888BED0D}" dt="2026-03-11T11:53:20.072" v="2037" actId="478"/>
          <ac:picMkLst>
            <pc:docMk/>
            <pc:sldMk cId="737687130" sldId="316"/>
            <ac:picMk id="6" creationId="{F2FEF822-9A52-2BA0-ED78-AD438E399D0D}"/>
          </ac:picMkLst>
        </pc:picChg>
      </pc:sldChg>
      <pc:sldChg chg="addSp delSp modSp add mod">
        <pc:chgData name="J MOORE (Llandeilo Primary School)" userId="b91ee110-45d1-41b3-b0f3-2dafba4c86e0" providerId="ADAL" clId="{40D635F9-6243-46B9-8593-23DF888BED0D}" dt="2026-03-11T11:54:14.109" v="2046" actId="26606"/>
        <pc:sldMkLst>
          <pc:docMk/>
          <pc:sldMk cId="2957991806" sldId="317"/>
        </pc:sldMkLst>
        <pc:spChg chg="del">
          <ac:chgData name="J MOORE (Llandeilo Primary School)" userId="b91ee110-45d1-41b3-b0f3-2dafba4c86e0" providerId="ADAL" clId="{40D635F9-6243-46B9-8593-23DF888BED0D}" dt="2026-03-11T11:54:14.109" v="2046" actId="26606"/>
          <ac:spMkLst>
            <pc:docMk/>
            <pc:sldMk cId="2957991806" sldId="317"/>
            <ac:spMk id="30" creationId="{BEACECCD-5D59-17EC-6348-64639B6A3EC7}"/>
          </ac:spMkLst>
        </pc:spChg>
        <pc:spChg chg="del">
          <ac:chgData name="J MOORE (Llandeilo Primary School)" userId="b91ee110-45d1-41b3-b0f3-2dafba4c86e0" providerId="ADAL" clId="{40D635F9-6243-46B9-8593-23DF888BED0D}" dt="2026-03-11T11:54:14.109" v="2046" actId="26606"/>
          <ac:spMkLst>
            <pc:docMk/>
            <pc:sldMk cId="2957991806" sldId="317"/>
            <ac:spMk id="32" creationId="{10DBF87F-CEB7-E831-C348-5C72A13C8490}"/>
          </ac:spMkLst>
        </pc:spChg>
        <pc:spChg chg="del">
          <ac:chgData name="J MOORE (Llandeilo Primary School)" userId="b91ee110-45d1-41b3-b0f3-2dafba4c86e0" providerId="ADAL" clId="{40D635F9-6243-46B9-8593-23DF888BED0D}" dt="2026-03-11T11:54:14.109" v="2046" actId="26606"/>
          <ac:spMkLst>
            <pc:docMk/>
            <pc:sldMk cId="2957991806" sldId="317"/>
            <ac:spMk id="34" creationId="{D7F740E9-860B-19B2-28FE-B8E5C8F33ABE}"/>
          </ac:spMkLst>
        </pc:spChg>
        <pc:spChg chg="add">
          <ac:chgData name="J MOORE (Llandeilo Primary School)" userId="b91ee110-45d1-41b3-b0f3-2dafba4c86e0" providerId="ADAL" clId="{40D635F9-6243-46B9-8593-23DF888BED0D}" dt="2026-03-11T11:54:14.109" v="2046" actId="26606"/>
          <ac:spMkLst>
            <pc:docMk/>
            <pc:sldMk cId="2957991806" sldId="317"/>
            <ac:spMk id="39" creationId="{22F15A2D-2324-487D-A02A-BF46C5C580EB}"/>
          </ac:spMkLst>
        </pc:spChg>
        <pc:spChg chg="add">
          <ac:chgData name="J MOORE (Llandeilo Primary School)" userId="b91ee110-45d1-41b3-b0f3-2dafba4c86e0" providerId="ADAL" clId="{40D635F9-6243-46B9-8593-23DF888BED0D}" dt="2026-03-11T11:54:14.109" v="2046" actId="26606"/>
          <ac:spMkLst>
            <pc:docMk/>
            <pc:sldMk cId="2957991806" sldId="317"/>
            <ac:spMk id="41" creationId="{17A7F34E-D418-47E2-9F86-2C45BBC31210}"/>
          </ac:spMkLst>
        </pc:spChg>
        <pc:spChg chg="add">
          <ac:chgData name="J MOORE (Llandeilo Primary School)" userId="b91ee110-45d1-41b3-b0f3-2dafba4c86e0" providerId="ADAL" clId="{40D635F9-6243-46B9-8593-23DF888BED0D}" dt="2026-03-11T11:54:14.109" v="2046" actId="26606"/>
          <ac:spMkLst>
            <pc:docMk/>
            <pc:sldMk cId="2957991806" sldId="317"/>
            <ac:spMk id="43" creationId="{2AEAFA59-923A-4F54-8B49-44C970BCC323}"/>
          </ac:spMkLst>
        </pc:spChg>
        <pc:picChg chg="add mod">
          <ac:chgData name="J MOORE (Llandeilo Primary School)" userId="b91ee110-45d1-41b3-b0f3-2dafba4c86e0" providerId="ADAL" clId="{40D635F9-6243-46B9-8593-23DF888BED0D}" dt="2026-03-11T11:54:14.109" v="2046" actId="26606"/>
          <ac:picMkLst>
            <pc:docMk/>
            <pc:sldMk cId="2957991806" sldId="317"/>
            <ac:picMk id="2" creationId="{D13204B8-306F-2F3E-0CA2-80871BFD66C6}"/>
          </ac:picMkLst>
        </pc:picChg>
        <pc:picChg chg="del">
          <ac:chgData name="J MOORE (Llandeilo Primary School)" userId="b91ee110-45d1-41b3-b0f3-2dafba4c86e0" providerId="ADAL" clId="{40D635F9-6243-46B9-8593-23DF888BED0D}" dt="2026-03-11T11:54:10.123" v="2044" actId="478"/>
          <ac:picMkLst>
            <pc:docMk/>
            <pc:sldMk cId="2957991806" sldId="317"/>
            <ac:picMk id="4" creationId="{73682AB9-7D1B-F589-090A-C62D2CFBDB4F}"/>
          </ac:picMkLst>
        </pc:picChg>
      </pc:sldChg>
      <pc:sldChg chg="addSp delSp modSp new add del mod delAnim modAnim">
        <pc:chgData name="J MOORE (Llandeilo Primary School)" userId="b91ee110-45d1-41b3-b0f3-2dafba4c86e0" providerId="ADAL" clId="{40D635F9-6243-46B9-8593-23DF888BED0D}" dt="2026-03-11T13:21:42.487" v="2073" actId="47"/>
        <pc:sldMkLst>
          <pc:docMk/>
          <pc:sldMk cId="1302487922" sldId="318"/>
        </pc:sldMkLst>
        <pc:spChg chg="del mod">
          <ac:chgData name="J MOORE (Llandeilo Primary School)" userId="b91ee110-45d1-41b3-b0f3-2dafba4c86e0" providerId="ADAL" clId="{40D635F9-6243-46B9-8593-23DF888BED0D}" dt="2026-03-11T12:10:50.688" v="2052" actId="478"/>
          <ac:spMkLst>
            <pc:docMk/>
            <pc:sldMk cId="1302487922" sldId="318"/>
            <ac:spMk id="2" creationId="{D04A338D-8563-20A2-2FA9-2DCE5E94B338}"/>
          </ac:spMkLst>
        </pc:spChg>
        <pc:spChg chg="del mod">
          <ac:chgData name="J MOORE (Llandeilo Primary School)" userId="b91ee110-45d1-41b3-b0f3-2dafba4c86e0" providerId="ADAL" clId="{40D635F9-6243-46B9-8593-23DF888BED0D}" dt="2026-03-11T12:10:53.959" v="2053" actId="478"/>
          <ac:spMkLst>
            <pc:docMk/>
            <pc:sldMk cId="1302487922" sldId="318"/>
            <ac:spMk id="3" creationId="{1168A64E-BF91-AB61-759B-2E14F855530D}"/>
          </ac:spMkLst>
        </pc:spChg>
        <pc:spChg chg="add 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5" creationId="{0E7B25E9-FCB4-FF2C-5CEE-B4B83D38C8D4}"/>
          </ac:spMkLst>
        </pc:spChg>
        <pc:spChg chg="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6" creationId="{45818E63-B040-F249-A870-CF1DBC00DF0C}"/>
          </ac:spMkLst>
        </pc:spChg>
        <pc:spChg chg="add del mod">
          <ac:chgData name="J MOORE (Llandeilo Primary School)" userId="b91ee110-45d1-41b3-b0f3-2dafba4c86e0" providerId="ADAL" clId="{40D635F9-6243-46B9-8593-23DF888BED0D}" dt="2026-03-11T13:19:38.336" v="2056" actId="478"/>
          <ac:spMkLst>
            <pc:docMk/>
            <pc:sldMk cId="1302487922" sldId="318"/>
            <ac:spMk id="8" creationId="{789A54B4-A676-E2F9-A584-F192DDA33C86}"/>
          </ac:spMkLst>
        </pc:spChg>
        <pc:spChg chg="add 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10" creationId="{B9B7F5D6-1E1E-4B5D-67E8-182A5E7FADF7}"/>
          </ac:spMkLst>
        </pc:spChg>
        <pc:spChg chg="add 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11" creationId="{369E8361-6979-FE54-99B4-0F526A499E66}"/>
          </ac:spMkLst>
        </pc:spChg>
        <pc:spChg chg="add 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13" creationId="{5D769B18-BDED-FFCE-48A4-F4B69E3BF0A9}"/>
          </ac:spMkLst>
        </pc:spChg>
        <pc:spChg chg="del">
          <ac:chgData name="J MOORE (Llandeilo Primary School)" userId="b91ee110-45d1-41b3-b0f3-2dafba4c86e0" providerId="ADAL" clId="{40D635F9-6243-46B9-8593-23DF888BED0D}" dt="2026-03-11T13:19:34.320" v="2055" actId="478"/>
          <ac:spMkLst>
            <pc:docMk/>
            <pc:sldMk cId="1302487922" sldId="318"/>
            <ac:spMk id="17" creationId="{A9B8F908-9C36-4B35-7404-BB7028BEB8A2}"/>
          </ac:spMkLst>
        </pc:spChg>
        <pc:spChg chg="add 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22" creationId="{2E914617-EDB0-B1A3-F3E4-024D7726F75A}"/>
          </ac:spMkLst>
        </pc:spChg>
        <pc:spChg chg="add del mod">
          <ac:chgData name="J MOORE (Llandeilo Primary School)" userId="b91ee110-45d1-41b3-b0f3-2dafba4c86e0" providerId="ADAL" clId="{40D635F9-6243-46B9-8593-23DF888BED0D}" dt="2026-03-11T13:19:24.653" v="2054" actId="478"/>
          <ac:spMkLst>
            <pc:docMk/>
            <pc:sldMk cId="1302487922" sldId="318"/>
            <ac:spMk id="23" creationId="{C107945C-D1E1-642D-451D-E57741A04579}"/>
          </ac:spMkLst>
        </pc:spChg>
        <pc:spChg chg="add 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24" creationId="{3F427A06-2701-5D81-5CDE-C529B3DFE5C8}"/>
          </ac:spMkLst>
        </pc:spChg>
        <pc:spChg chg="add 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25" creationId="{FCA1F274-0203-D5AC-569A-D98170D6EFC7}"/>
          </ac:spMkLst>
        </pc:spChg>
        <pc:spChg chg="add 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26" creationId="{2A592CE9-4DB7-302A-E92B-E711129FFA5C}"/>
          </ac:spMkLst>
        </pc:spChg>
        <pc:spChg chg="mod">
          <ac:chgData name="J MOORE (Llandeilo Primary School)" userId="b91ee110-45d1-41b3-b0f3-2dafba4c86e0" providerId="ADAL" clId="{40D635F9-6243-46B9-8593-23DF888BED0D}" dt="2026-03-11T13:20:13.054" v="2061" actId="14100"/>
          <ac:spMkLst>
            <pc:docMk/>
            <pc:sldMk cId="1302487922" sldId="318"/>
            <ac:spMk id="28" creationId="{EF62E7E7-D15D-F923-B5E3-C2D4572723CA}"/>
          </ac:spMkLst>
        </pc:spChg>
        <pc:graphicFrameChg chg="del mod modGraphic">
          <ac:chgData name="J MOORE (Llandeilo Primary School)" userId="b91ee110-45d1-41b3-b0f3-2dafba4c86e0" providerId="ADAL" clId="{40D635F9-6243-46B9-8593-23DF888BED0D}" dt="2026-03-11T13:20:04.701" v="2060" actId="478"/>
          <ac:graphicFrameMkLst>
            <pc:docMk/>
            <pc:sldMk cId="1302487922" sldId="318"/>
            <ac:graphicFrameMk id="4" creationId="{5B58608A-62DD-24F3-A0AE-D22E39537F34}"/>
          </ac:graphicFrameMkLst>
        </pc:graphicFrameChg>
      </pc:sldChg>
      <pc:sldChg chg="addSp delSp modSp add del mod setBg addAnim delAnim">
        <pc:chgData name="J MOORE (Llandeilo Primary School)" userId="b91ee110-45d1-41b3-b0f3-2dafba4c86e0" providerId="ADAL" clId="{40D635F9-6243-46B9-8593-23DF888BED0D}" dt="2026-03-11T22:23:30.768" v="3411" actId="27636"/>
        <pc:sldMkLst>
          <pc:docMk/>
          <pc:sldMk cId="716122825" sldId="379"/>
        </pc:sldMkLst>
        <pc:spChg chg="add mod">
          <ac:chgData name="J MOORE (Llandeilo Primary School)" userId="b91ee110-45d1-41b3-b0f3-2dafba4c86e0" providerId="ADAL" clId="{40D635F9-6243-46B9-8593-23DF888BED0D}" dt="2026-03-11T22:23:30.768" v="3411" actId="27636"/>
          <ac:spMkLst>
            <pc:docMk/>
            <pc:sldMk cId="716122825" sldId="379"/>
            <ac:spMk id="2" creationId="{3B4F2102-87DD-C1F9-59AC-4CD64DEAB279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7" creationId="{6EDBFA4C-8201-C24D-90F3-50CC1F89850C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10" creationId="{D3236755-D9DF-BC49-BF39-A3F3068B9F58}"/>
          </ac:spMkLst>
        </pc:spChg>
        <pc:spChg chg="del">
          <ac:chgData name="J MOORE (Llandeilo Primary School)" userId="b91ee110-45d1-41b3-b0f3-2dafba4c86e0" providerId="ADAL" clId="{40D635F9-6243-46B9-8593-23DF888BED0D}" dt="2026-03-11T13:23:43.927" v="2083" actId="478"/>
          <ac:spMkLst>
            <pc:docMk/>
            <pc:sldMk cId="716122825" sldId="379"/>
            <ac:spMk id="12" creationId="{D749FE7E-27A8-B64F-A618-C55FBDFD1C49}"/>
          </ac:spMkLst>
        </pc:spChg>
        <pc:spChg chg="mod">
          <ac:chgData name="J MOORE (Llandeilo Primary School)" userId="b91ee110-45d1-41b3-b0f3-2dafba4c86e0" providerId="ADAL" clId="{40D635F9-6243-46B9-8593-23DF888BED0D}" dt="2026-03-11T13:22:48.161" v="2080" actId="2711"/>
          <ac:spMkLst>
            <pc:docMk/>
            <pc:sldMk cId="716122825" sldId="379"/>
            <ac:spMk id="13" creationId="{2C989467-590B-DC4E-B711-B02C32C70912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14" creationId="{FDA4C63E-9995-3F47-8D79-113E96EE2B3E}"/>
          </ac:spMkLst>
        </pc:spChg>
        <pc:spChg chg="mod">
          <ac:chgData name="J MOORE (Llandeilo Primary School)" userId="b91ee110-45d1-41b3-b0f3-2dafba4c86e0" providerId="ADAL" clId="{40D635F9-6243-46B9-8593-23DF888BED0D}" dt="2026-03-11T13:22:48.161" v="2080" actId="2711"/>
          <ac:spMkLst>
            <pc:docMk/>
            <pc:sldMk cId="716122825" sldId="379"/>
            <ac:spMk id="15" creationId="{1FEC2F9E-B88F-ED43-AEAF-716A65CFF130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16" creationId="{0FF21D53-4769-6A4C-8A9C-7092456C3E4B}"/>
          </ac:spMkLst>
        </pc:spChg>
        <pc:spChg chg="mod">
          <ac:chgData name="J MOORE (Llandeilo Primary School)" userId="b91ee110-45d1-41b3-b0f3-2dafba4c86e0" providerId="ADAL" clId="{40D635F9-6243-46B9-8593-23DF888BED0D}" dt="2026-03-11T13:22:48.161" v="2080" actId="2711"/>
          <ac:spMkLst>
            <pc:docMk/>
            <pc:sldMk cId="716122825" sldId="379"/>
            <ac:spMk id="17" creationId="{43B905CF-3690-0D46-A1D2-181C2A18264A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18" creationId="{0DBB9782-F974-6540-A57B-4CF4FFFFAEFA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19" creationId="{4E879722-DD5C-9740-96A2-A44DFABB3478}"/>
          </ac:spMkLst>
        </pc:spChg>
        <pc:spChg chg="del mod">
          <ac:chgData name="J MOORE (Llandeilo Primary School)" userId="b91ee110-45d1-41b3-b0f3-2dafba4c86e0" providerId="ADAL" clId="{40D635F9-6243-46B9-8593-23DF888BED0D}" dt="2026-03-11T13:23:40.791" v="2082" actId="478"/>
          <ac:spMkLst>
            <pc:docMk/>
            <pc:sldMk cId="716122825" sldId="379"/>
            <ac:spMk id="21" creationId="{20DD2337-22DD-9D4D-BD5C-E33E7C84C237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22" creationId="{3773EF5C-BFF9-514D-A659-706C5BC7A841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23" creationId="{1CB9C8C4-9542-DA4B-AF1A-8628D035B360}"/>
          </ac:spMkLst>
        </pc:spChg>
        <pc:spChg chg="mod">
          <ac:chgData name="J MOORE (Llandeilo Primary School)" userId="b91ee110-45d1-41b3-b0f3-2dafba4c86e0" providerId="ADAL" clId="{40D635F9-6243-46B9-8593-23DF888BED0D}" dt="2026-03-11T13:22:48.161" v="2080" actId="2711"/>
          <ac:spMkLst>
            <pc:docMk/>
            <pc:sldMk cId="716122825" sldId="379"/>
            <ac:spMk id="25" creationId="{21DAE601-6D07-4B40-86CF-7840593E61CC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26" creationId="{79BC45E6-EA30-6548-A194-1F5205167DCC}"/>
          </ac:spMkLst>
        </pc:spChg>
        <pc:spChg chg="add del">
          <ac:chgData name="J MOORE (Llandeilo Primary School)" userId="b91ee110-45d1-41b3-b0f3-2dafba4c86e0" providerId="ADAL" clId="{40D635F9-6243-46B9-8593-23DF888BED0D}" dt="2026-03-11T13:23:36.563" v="2081" actId="478"/>
          <ac:spMkLst>
            <pc:docMk/>
            <pc:sldMk cId="716122825" sldId="379"/>
            <ac:spMk id="27" creationId="{DF4EDF5C-6516-B342-998A-39EF4FE3EA80}"/>
          </ac:spMkLst>
        </pc:spChg>
        <pc:spChg chg="mod">
          <ac:chgData name="J MOORE (Llandeilo Primary School)" userId="b91ee110-45d1-41b3-b0f3-2dafba4c86e0" providerId="ADAL" clId="{40D635F9-6243-46B9-8593-23DF888BED0D}" dt="2026-03-11T13:24:28.864" v="2087" actId="20577"/>
          <ac:spMkLst>
            <pc:docMk/>
            <pc:sldMk cId="716122825" sldId="379"/>
            <ac:spMk id="28" creationId="{804C6DE3-4AF2-F443-A9C8-0E81A904C192}"/>
          </ac:spMkLst>
        </pc:spChg>
        <pc:spChg chg="mod">
          <ac:chgData name="J MOORE (Llandeilo Primary School)" userId="b91ee110-45d1-41b3-b0f3-2dafba4c86e0" providerId="ADAL" clId="{40D635F9-6243-46B9-8593-23DF888BED0D}" dt="2026-03-11T22:22:33.279" v="3391" actId="1076"/>
          <ac:spMkLst>
            <pc:docMk/>
            <pc:sldMk cId="716122825" sldId="379"/>
            <ac:spMk id="30" creationId="{68566FB4-4532-D349-AF64-DDD72BD130CD}"/>
          </ac:spMkLst>
        </pc:spChg>
        <pc:graphicFrameChg chg="del mod">
          <ac:chgData name="J MOORE (Llandeilo Primary School)" userId="b91ee110-45d1-41b3-b0f3-2dafba4c86e0" providerId="ADAL" clId="{40D635F9-6243-46B9-8593-23DF888BED0D}" dt="2026-03-11T13:22:30.397" v="2079" actId="478"/>
          <ac:graphicFrameMkLst>
            <pc:docMk/>
            <pc:sldMk cId="716122825" sldId="379"/>
            <ac:graphicFrameMk id="6" creationId="{BEB9DFF3-5481-D845-8B5A-51CA8AC3A29D}"/>
          </ac:graphicFrameMkLst>
        </pc:graphicFrameChg>
        <pc:picChg chg="add del">
          <ac:chgData name="J MOORE (Llandeilo Primary School)" userId="b91ee110-45d1-41b3-b0f3-2dafba4c86e0" providerId="ADAL" clId="{40D635F9-6243-46B9-8593-23DF888BED0D}" dt="2026-03-11T13:21:47.059" v="2074" actId="478"/>
          <ac:picMkLst>
            <pc:docMk/>
            <pc:sldMk cId="716122825" sldId="379"/>
            <ac:picMk id="3" creationId="{F1691556-3776-4656-9F0B-6DBF2D60B75D}"/>
          </ac:picMkLst>
        </pc:picChg>
      </pc:sldChg>
      <pc:sldChg chg="addSp modSp add mod">
        <pc:chgData name="J MOORE (Llandeilo Primary School)" userId="b91ee110-45d1-41b3-b0f3-2dafba4c86e0" providerId="ADAL" clId="{40D635F9-6243-46B9-8593-23DF888BED0D}" dt="2026-03-11T22:25:01.255" v="3415" actId="20577"/>
        <pc:sldMkLst>
          <pc:docMk/>
          <pc:sldMk cId="3755333914" sldId="380"/>
        </pc:sldMkLst>
        <pc:spChg chg="add mod">
          <ac:chgData name="J MOORE (Llandeilo Primary School)" userId="b91ee110-45d1-41b3-b0f3-2dafba4c86e0" providerId="ADAL" clId="{40D635F9-6243-46B9-8593-23DF888BED0D}" dt="2026-03-11T22:25:01.255" v="3415" actId="20577"/>
          <ac:spMkLst>
            <pc:docMk/>
            <pc:sldMk cId="3755333914" sldId="380"/>
            <ac:spMk id="2" creationId="{CF5070A7-E0CF-E8C1-1FCD-BA72B53BF5A5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7" creationId="{31E3AEB1-D730-33E4-05E5-426D4F5C44CD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10" creationId="{0077B099-9B0C-A61A-BA81-50588CF8FB97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13" creationId="{A6E58E02-4445-46FE-915C-CB42DE180331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16" creationId="{551E8A92-1269-3ECE-E774-5E1D551824FF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17" creationId="{6E586F4E-9482-7773-D48D-ED7388379844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19" creationId="{1388C0B2-337A-F86B-DAFC-C2751061E062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25" creationId="{E17BB95A-1F05-E2C9-D834-7015CDF53F84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30" creationId="{07922C1C-A0D1-E34F-BBE2-8055879D9BFD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31" creationId="{29AEED4D-C5BA-5AD4-3470-B1CA1BD62CDB}"/>
          </ac:spMkLst>
        </pc:spChg>
        <pc:spChg chg="mod">
          <ac:chgData name="J MOORE (Llandeilo Primary School)" userId="b91ee110-45d1-41b3-b0f3-2dafba4c86e0" providerId="ADAL" clId="{40D635F9-6243-46B9-8593-23DF888BED0D}" dt="2026-03-11T22:24:56.955" v="3412" actId="1076"/>
          <ac:spMkLst>
            <pc:docMk/>
            <pc:sldMk cId="3755333914" sldId="380"/>
            <ac:spMk id="32" creationId="{B0720A69-85EE-43FF-4931-78D654802F4E}"/>
          </ac:spMkLst>
        </pc:spChg>
      </pc:sldChg>
      <pc:sldChg chg="addSp delSp modSp new mod">
        <pc:chgData name="J MOORE (Llandeilo Primary School)" userId="b91ee110-45d1-41b3-b0f3-2dafba4c86e0" providerId="ADAL" clId="{40D635F9-6243-46B9-8593-23DF888BED0D}" dt="2026-03-11T14:33:23.894" v="2363" actId="1076"/>
        <pc:sldMkLst>
          <pc:docMk/>
          <pc:sldMk cId="3014225806" sldId="381"/>
        </pc:sldMkLst>
        <pc:picChg chg="add del mod">
          <ac:chgData name="J MOORE (Llandeilo Primary School)" userId="b91ee110-45d1-41b3-b0f3-2dafba4c86e0" providerId="ADAL" clId="{40D635F9-6243-46B9-8593-23DF888BED0D}" dt="2026-03-11T14:31:25.953" v="2357" actId="478"/>
          <ac:picMkLst>
            <pc:docMk/>
            <pc:sldMk cId="3014225806" sldId="381"/>
            <ac:picMk id="3" creationId="{D4FBE0EE-748F-B009-65A2-C48203CA331B}"/>
          </ac:picMkLst>
        </pc:picChg>
        <pc:picChg chg="add mod modCrop">
          <ac:chgData name="J MOORE (Llandeilo Primary School)" userId="b91ee110-45d1-41b3-b0f3-2dafba4c86e0" providerId="ADAL" clId="{40D635F9-6243-46B9-8593-23DF888BED0D}" dt="2026-03-11T14:33:23.894" v="2363" actId="1076"/>
          <ac:picMkLst>
            <pc:docMk/>
            <pc:sldMk cId="3014225806" sldId="381"/>
            <ac:picMk id="5" creationId="{ED22A319-D3E9-1BA2-34E0-AA5F5B780F3B}"/>
          </ac:picMkLst>
        </pc:picChg>
      </pc:sldChg>
      <pc:sldChg chg="addSp delSp modSp add mod ord">
        <pc:chgData name="J MOORE (Llandeilo Primary School)" userId="b91ee110-45d1-41b3-b0f3-2dafba4c86e0" providerId="ADAL" clId="{40D635F9-6243-46B9-8593-23DF888BED0D}" dt="2026-03-11T21:58:15.543" v="3346" actId="20577"/>
        <pc:sldMkLst>
          <pc:docMk/>
          <pc:sldMk cId="3486501380" sldId="382"/>
        </pc:sldMkLst>
        <pc:spChg chg="add mod">
          <ac:chgData name="J MOORE (Llandeilo Primary School)" userId="b91ee110-45d1-41b3-b0f3-2dafba4c86e0" providerId="ADAL" clId="{40D635F9-6243-46B9-8593-23DF888BED0D}" dt="2026-03-11T21:58:11.131" v="3344" actId="27636"/>
          <ac:spMkLst>
            <pc:docMk/>
            <pc:sldMk cId="3486501380" sldId="382"/>
            <ac:spMk id="2" creationId="{C1D0D8E1-DA66-15E8-A58E-7CE3CCB74A6B}"/>
          </ac:spMkLst>
        </pc:spChg>
        <pc:spChg chg="add mod">
          <ac:chgData name="J MOORE (Llandeilo Primary School)" userId="b91ee110-45d1-41b3-b0f3-2dafba4c86e0" providerId="ADAL" clId="{40D635F9-6243-46B9-8593-23DF888BED0D}" dt="2026-03-11T21:58:15.543" v="3346" actId="20577"/>
          <ac:spMkLst>
            <pc:docMk/>
            <pc:sldMk cId="3486501380" sldId="382"/>
            <ac:spMk id="3" creationId="{4CB09FD6-0E6C-22E0-69C4-3421706AE85B}"/>
          </ac:spMkLst>
        </pc:spChg>
        <pc:spChg chg="add mod">
          <ac:chgData name="J MOORE (Llandeilo Primary School)" userId="b91ee110-45d1-41b3-b0f3-2dafba4c86e0" providerId="ADAL" clId="{40D635F9-6243-46B9-8593-23DF888BED0D}" dt="2026-03-11T21:49:08.963" v="3336" actId="208"/>
          <ac:spMkLst>
            <pc:docMk/>
            <pc:sldMk cId="3486501380" sldId="382"/>
            <ac:spMk id="9" creationId="{8233CB00-73C9-DDD9-22C2-00D27146DBA0}"/>
          </ac:spMkLst>
        </pc:spChg>
        <pc:graphicFrameChg chg="add mod modGraphic">
          <ac:chgData name="J MOORE (Llandeilo Primary School)" userId="b91ee110-45d1-41b3-b0f3-2dafba4c86e0" providerId="ADAL" clId="{40D635F9-6243-46B9-8593-23DF888BED0D}" dt="2026-03-11T21:49:20.408" v="3337" actId="1076"/>
          <ac:graphicFrameMkLst>
            <pc:docMk/>
            <pc:sldMk cId="3486501380" sldId="382"/>
            <ac:graphicFrameMk id="7" creationId="{7D315D23-8BA1-C80E-B620-F3E5A9ECB931}"/>
          </ac:graphicFrameMkLst>
        </pc:graphicFrameChg>
        <pc:picChg chg="add mod">
          <ac:chgData name="J MOORE (Llandeilo Primary School)" userId="b91ee110-45d1-41b3-b0f3-2dafba4c86e0" providerId="ADAL" clId="{40D635F9-6243-46B9-8593-23DF888BED0D}" dt="2026-03-11T21:46:49.820" v="3314" actId="1076"/>
          <ac:picMkLst>
            <pc:docMk/>
            <pc:sldMk cId="3486501380" sldId="382"/>
            <ac:picMk id="4" creationId="{E9F892A1-F592-A250-2A50-1D0461C0AED1}"/>
          </ac:picMkLst>
        </pc:picChg>
        <pc:picChg chg="del">
          <ac:chgData name="J MOORE (Llandeilo Primary School)" userId="b91ee110-45d1-41b3-b0f3-2dafba4c86e0" providerId="ADAL" clId="{40D635F9-6243-46B9-8593-23DF888BED0D}" dt="2026-03-11T21:44:59.976" v="3246" actId="478"/>
          <ac:picMkLst>
            <pc:docMk/>
            <pc:sldMk cId="3486501380" sldId="382"/>
            <ac:picMk id="5" creationId="{9D25479D-168F-AFE0-43D5-B1B12130665D}"/>
          </ac:picMkLst>
        </pc:picChg>
        <pc:picChg chg="add mod">
          <ac:chgData name="J MOORE (Llandeilo Primary School)" userId="b91ee110-45d1-41b3-b0f3-2dafba4c86e0" providerId="ADAL" clId="{40D635F9-6243-46B9-8593-23DF888BED0D}" dt="2026-03-11T21:46:49.820" v="3314" actId="1076"/>
          <ac:picMkLst>
            <pc:docMk/>
            <pc:sldMk cId="3486501380" sldId="382"/>
            <ac:picMk id="6" creationId="{8AD427F9-36D2-2624-395E-7B3B94B4C197}"/>
          </ac:picMkLst>
        </pc:picChg>
        <pc:picChg chg="add mod">
          <ac:chgData name="J MOORE (Llandeilo Primary School)" userId="b91ee110-45d1-41b3-b0f3-2dafba4c86e0" providerId="ADAL" clId="{40D635F9-6243-46B9-8593-23DF888BED0D}" dt="2026-03-11T21:49:24.101" v="3338" actId="1076"/>
          <ac:picMkLst>
            <pc:docMk/>
            <pc:sldMk cId="3486501380" sldId="382"/>
            <ac:picMk id="8" creationId="{3321BE2F-188C-8E78-3314-502DFE0C4A46}"/>
          </ac:picMkLst>
        </pc:picChg>
      </pc:sldChg>
      <pc:sldChg chg="addSp delSp modSp add mod ord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1659603187" sldId="383"/>
        </pc:sldMkLst>
        <pc:spChg chg="add mod">
          <ac:chgData name="J MOORE (Llandeilo Primary School)" userId="b91ee110-45d1-41b3-b0f3-2dafba4c86e0" providerId="ADAL" clId="{40D635F9-6243-46B9-8593-23DF888BED0D}" dt="2026-03-11T14:40:05.309" v="2417"/>
          <ac:spMkLst>
            <pc:docMk/>
            <pc:sldMk cId="1659603187" sldId="383"/>
            <ac:spMk id="9" creationId="{CD8C76E4-87D5-F6B5-2FE7-F783D00DC6FD}"/>
          </ac:spMkLst>
        </pc:spChg>
        <pc:spChg chg="add 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1659603187" sldId="383"/>
            <ac:spMk id="10" creationId="{5922D189-5C5A-6221-60FC-BAB11F5BFB1F}"/>
          </ac:spMkLst>
        </pc:spChg>
        <pc:spChg chg="add mod">
          <ac:chgData name="J MOORE (Llandeilo Primary School)" userId="b91ee110-45d1-41b3-b0f3-2dafba4c86e0" providerId="ADAL" clId="{40D635F9-6243-46B9-8593-23DF888BED0D}" dt="2026-03-11T14:40:05.309" v="2417"/>
          <ac:spMkLst>
            <pc:docMk/>
            <pc:sldMk cId="1659603187" sldId="383"/>
            <ac:spMk id="11" creationId="{97FB9E7A-9428-B0D3-8AB9-8F174FF5AA4A}"/>
          </ac:spMkLst>
        </pc:spChg>
        <pc:spChg chg="add mod">
          <ac:chgData name="J MOORE (Llandeilo Primary School)" userId="b91ee110-45d1-41b3-b0f3-2dafba4c86e0" providerId="ADAL" clId="{40D635F9-6243-46B9-8593-23DF888BED0D}" dt="2026-03-11T14:44:36.562" v="2542" actId="1076"/>
          <ac:spMkLst>
            <pc:docMk/>
            <pc:sldMk cId="1659603187" sldId="383"/>
            <ac:spMk id="12" creationId="{532FF5C7-019C-AEED-E906-49320E5E283C}"/>
          </ac:spMkLst>
        </pc:spChg>
        <pc:spChg chg="add mod">
          <ac:chgData name="J MOORE (Llandeilo Primary School)" userId="b91ee110-45d1-41b3-b0f3-2dafba4c86e0" providerId="ADAL" clId="{40D635F9-6243-46B9-8593-23DF888BED0D}" dt="2026-03-11T14:44:43.748" v="2543" actId="1076"/>
          <ac:spMkLst>
            <pc:docMk/>
            <pc:sldMk cId="1659603187" sldId="383"/>
            <ac:spMk id="13" creationId="{5DF4A29C-27F8-E8F2-2370-D264F16C1F7A}"/>
          </ac:spMkLst>
        </pc:spChg>
        <pc:spChg chg="add mod">
          <ac:chgData name="J MOORE (Llandeilo Primary School)" userId="b91ee110-45d1-41b3-b0f3-2dafba4c86e0" providerId="ADAL" clId="{40D635F9-6243-46B9-8593-23DF888BED0D}" dt="2026-03-11T14:44:43.748" v="2543" actId="1076"/>
          <ac:spMkLst>
            <pc:docMk/>
            <pc:sldMk cId="1659603187" sldId="383"/>
            <ac:spMk id="14" creationId="{5BC30C79-EF3E-4B1C-068A-4C4F3C757096}"/>
          </ac:spMkLst>
        </pc:spChg>
        <pc:spChg chg="add del mod">
          <ac:chgData name="J MOORE (Llandeilo Primary School)" userId="b91ee110-45d1-41b3-b0f3-2dafba4c86e0" providerId="ADAL" clId="{40D635F9-6243-46B9-8593-23DF888BED0D}" dt="2026-03-11T14:40:16.827" v="2420" actId="478"/>
          <ac:spMkLst>
            <pc:docMk/>
            <pc:sldMk cId="1659603187" sldId="383"/>
            <ac:spMk id="15" creationId="{523BCAF7-CD66-798F-BF93-B0D9F4BC1E8A}"/>
          </ac:spMkLst>
        </pc:spChg>
        <pc:spChg chg="add mod">
          <ac:chgData name="J MOORE (Llandeilo Primary School)" userId="b91ee110-45d1-41b3-b0f3-2dafba4c86e0" providerId="ADAL" clId="{40D635F9-6243-46B9-8593-23DF888BED0D}" dt="2026-03-11T22:12:01.387" v="3351"/>
          <ac:spMkLst>
            <pc:docMk/>
            <pc:sldMk cId="1659603187" sldId="383"/>
            <ac:spMk id="15" creationId="{EFC23D7C-A31C-5D28-6F6A-48CFC0FB41EC}"/>
          </ac:spMkLst>
        </pc:spChg>
        <pc:spChg chg="add mod">
          <ac:chgData name="J MOORE (Llandeilo Primary School)" userId="b91ee110-45d1-41b3-b0f3-2dafba4c86e0" providerId="ADAL" clId="{40D635F9-6243-46B9-8593-23DF888BED0D}" dt="2026-03-11T14:43:53.931" v="2537" actId="1076"/>
          <ac:spMkLst>
            <pc:docMk/>
            <pc:sldMk cId="1659603187" sldId="383"/>
            <ac:spMk id="16" creationId="{32D68DB3-0D83-37F2-7096-C402B3AB0F52}"/>
          </ac:spMkLst>
        </pc:spChg>
        <pc:spChg chg="add del mod">
          <ac:chgData name="J MOORE (Llandeilo Primary School)" userId="b91ee110-45d1-41b3-b0f3-2dafba4c86e0" providerId="ADAL" clId="{40D635F9-6243-46B9-8593-23DF888BED0D}" dt="2026-03-11T22:14:58.970" v="3386" actId="478"/>
          <ac:spMkLst>
            <pc:docMk/>
            <pc:sldMk cId="1659603187" sldId="383"/>
            <ac:spMk id="17" creationId="{78800127-3C0B-D5EF-4038-507A0CE3766C}"/>
          </ac:spMkLst>
        </pc:spChg>
        <pc:spChg chg="add mod">
          <ac:chgData name="J MOORE (Llandeilo Primary School)" userId="b91ee110-45d1-41b3-b0f3-2dafba4c86e0" providerId="ADAL" clId="{40D635F9-6243-46B9-8593-23DF888BED0D}" dt="2026-03-11T22:12:18.282" v="3355" actId="1076"/>
          <ac:spMkLst>
            <pc:docMk/>
            <pc:sldMk cId="1659603187" sldId="383"/>
            <ac:spMk id="21" creationId="{AFEDD31F-6EBA-1C4B-E68B-1034C35F297B}"/>
          </ac:spMkLst>
        </pc:spChg>
        <pc:picChg chg="add mod">
          <ac:chgData name="J MOORE (Llandeilo Primary School)" userId="b91ee110-45d1-41b3-b0f3-2dafba4c86e0" providerId="ADAL" clId="{40D635F9-6243-46B9-8593-23DF888BED0D}" dt="2026-03-11T14:40:05.309" v="2417"/>
          <ac:picMkLst>
            <pc:docMk/>
            <pc:sldMk cId="1659603187" sldId="383"/>
            <ac:picMk id="2" creationId="{E10E4616-685D-7F18-59CF-6E0B17070341}"/>
          </ac:picMkLst>
        </pc:picChg>
        <pc:picChg chg="add mod">
          <ac:chgData name="J MOORE (Llandeilo Primary School)" userId="b91ee110-45d1-41b3-b0f3-2dafba4c86e0" providerId="ADAL" clId="{40D635F9-6243-46B9-8593-23DF888BED0D}" dt="2026-03-11T14:40:05.309" v="2417"/>
          <ac:picMkLst>
            <pc:docMk/>
            <pc:sldMk cId="1659603187" sldId="383"/>
            <ac:picMk id="3" creationId="{0B30734D-E7BA-37A6-4112-AD2854D6AD39}"/>
          </ac:picMkLst>
        </pc:picChg>
        <pc:picChg chg="add mod">
          <ac:chgData name="J MOORE (Llandeilo Primary School)" userId="b91ee110-45d1-41b3-b0f3-2dafba4c86e0" providerId="ADAL" clId="{40D635F9-6243-46B9-8593-23DF888BED0D}" dt="2026-03-11T14:44:36.562" v="2542" actId="1076"/>
          <ac:picMkLst>
            <pc:docMk/>
            <pc:sldMk cId="1659603187" sldId="383"/>
            <ac:picMk id="4" creationId="{8582BCD9-2DE7-50FF-78CA-DB6AA8B755CE}"/>
          </ac:picMkLst>
        </pc:picChg>
        <pc:picChg chg="mod">
          <ac:chgData name="J MOORE (Llandeilo Primary School)" userId="b91ee110-45d1-41b3-b0f3-2dafba4c86e0" providerId="ADAL" clId="{40D635F9-6243-46B9-8593-23DF888BED0D}" dt="2026-03-11T22:12:14.480" v="3354" actId="1076"/>
          <ac:picMkLst>
            <pc:docMk/>
            <pc:sldMk cId="1659603187" sldId="383"/>
            <ac:picMk id="5" creationId="{DD264B69-B5B8-CF7B-C50E-1F283B978314}"/>
          </ac:picMkLst>
        </pc:picChg>
        <pc:picChg chg="mod">
          <ac:chgData name="J MOORE (Llandeilo Primary School)" userId="b91ee110-45d1-41b3-b0f3-2dafba4c86e0" providerId="ADAL" clId="{40D635F9-6243-46B9-8593-23DF888BED0D}" dt="2026-03-11T14:44:43.748" v="2543" actId="1076"/>
          <ac:picMkLst>
            <pc:docMk/>
            <pc:sldMk cId="1659603187" sldId="383"/>
            <ac:picMk id="6" creationId="{F38E027A-11B2-C09E-7C57-214433ED1231}"/>
          </ac:picMkLst>
        </pc:picChg>
        <pc:picChg chg="mod">
          <ac:chgData name="J MOORE (Llandeilo Primary School)" userId="b91ee110-45d1-41b3-b0f3-2dafba4c86e0" providerId="ADAL" clId="{40D635F9-6243-46B9-8593-23DF888BED0D}" dt="2026-03-11T14:44:36.562" v="2542" actId="1076"/>
          <ac:picMkLst>
            <pc:docMk/>
            <pc:sldMk cId="1659603187" sldId="383"/>
            <ac:picMk id="7" creationId="{BAEF6A07-4538-C4F1-F553-5AAE0244B96D}"/>
          </ac:picMkLst>
        </pc:picChg>
        <pc:picChg chg="mod">
          <ac:chgData name="J MOORE (Llandeilo Primary School)" userId="b91ee110-45d1-41b3-b0f3-2dafba4c86e0" providerId="ADAL" clId="{40D635F9-6243-46B9-8593-23DF888BED0D}" dt="2026-03-11T14:44:43.748" v="2543" actId="1076"/>
          <ac:picMkLst>
            <pc:docMk/>
            <pc:sldMk cId="1659603187" sldId="383"/>
            <ac:picMk id="8" creationId="{72507F4F-C6F8-5B96-E8DD-FB8B6D132F11}"/>
          </ac:picMkLst>
        </pc:picChg>
        <pc:picChg chg="add mod">
          <ac:chgData name="J MOORE (Llandeilo Primary School)" userId="b91ee110-45d1-41b3-b0f3-2dafba4c86e0" providerId="ADAL" clId="{40D635F9-6243-46B9-8593-23DF888BED0D}" dt="2026-03-11T14:43:53.931" v="2537" actId="1076"/>
          <ac:picMkLst>
            <pc:docMk/>
            <pc:sldMk cId="1659603187" sldId="383"/>
            <ac:picMk id="18" creationId="{EB166C8F-0569-1974-01E1-0D28D08266FB}"/>
          </ac:picMkLst>
        </pc:picChg>
        <pc:picChg chg="add del mod">
          <ac:chgData name="J MOORE (Llandeilo Primary School)" userId="b91ee110-45d1-41b3-b0f3-2dafba4c86e0" providerId="ADAL" clId="{40D635F9-6243-46B9-8593-23DF888BED0D}" dt="2026-03-11T22:14:56.829" v="3385" actId="478"/>
          <ac:picMkLst>
            <pc:docMk/>
            <pc:sldMk cId="1659603187" sldId="383"/>
            <ac:picMk id="19" creationId="{5B16E93E-BFF6-7F4E-52BE-5D7C12787A6E}"/>
          </ac:picMkLst>
        </pc:picChg>
        <pc:picChg chg="add mod">
          <ac:chgData name="J MOORE (Llandeilo Primary School)" userId="b91ee110-45d1-41b3-b0f3-2dafba4c86e0" providerId="ADAL" clId="{40D635F9-6243-46B9-8593-23DF888BED0D}" dt="2026-03-11T14:44:27.609" v="2541" actId="1076"/>
          <ac:picMkLst>
            <pc:docMk/>
            <pc:sldMk cId="1659603187" sldId="383"/>
            <ac:picMk id="20" creationId="{9EC2BBDE-9C19-A59C-77CC-AB03B46BD1D4}"/>
          </ac:picMkLst>
        </pc:picChg>
      </pc:sldChg>
      <pc:sldChg chg="add">
        <pc:chgData name="J MOORE (Llandeilo Primary School)" userId="b91ee110-45d1-41b3-b0f3-2dafba4c86e0" providerId="ADAL" clId="{40D635F9-6243-46B9-8593-23DF888BED0D}" dt="2026-03-11T14:42:06.691" v="2528" actId="2890"/>
        <pc:sldMkLst>
          <pc:docMk/>
          <pc:sldMk cId="1283459795" sldId="384"/>
        </pc:sldMkLst>
      </pc:sldChg>
      <pc:sldChg chg="addSp delSp modSp add mod delAnim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598520613" sldId="385"/>
        </pc:sldMkLst>
        <pc:spChg chg="del">
          <ac:chgData name="J MOORE (Llandeilo Primary School)" userId="b91ee110-45d1-41b3-b0f3-2dafba4c86e0" providerId="ADAL" clId="{40D635F9-6243-46B9-8593-23DF888BED0D}" dt="2026-03-11T15:19:18.736" v="2968" actId="478"/>
          <ac:spMkLst>
            <pc:docMk/>
            <pc:sldMk cId="598520613" sldId="385"/>
            <ac:spMk id="9" creationId="{671C20C9-74C5-0906-5F53-F25972F8431F}"/>
          </ac:spMkLst>
        </pc:spChg>
        <pc:spChg chg="del mod">
          <ac:chgData name="J MOORE (Llandeilo Primary School)" userId="b91ee110-45d1-41b3-b0f3-2dafba4c86e0" providerId="ADAL" clId="{40D635F9-6243-46B9-8593-23DF888BED0D}" dt="2026-03-11T15:19:18.736" v="2968" actId="478"/>
          <ac:spMkLst>
            <pc:docMk/>
            <pc:sldMk cId="598520613" sldId="385"/>
            <ac:spMk id="10" creationId="{311D8787-C407-898B-7B88-C565D41A4579}"/>
          </ac:spMkLst>
        </pc:spChg>
        <pc:spChg chg="del">
          <ac:chgData name="J MOORE (Llandeilo Primary School)" userId="b91ee110-45d1-41b3-b0f3-2dafba4c86e0" providerId="ADAL" clId="{40D635F9-6243-46B9-8593-23DF888BED0D}" dt="2026-03-11T14:50:25.630" v="2575" actId="478"/>
          <ac:spMkLst>
            <pc:docMk/>
            <pc:sldMk cId="598520613" sldId="385"/>
            <ac:spMk id="11" creationId="{3FAEF169-24CE-6F37-A6AB-25E690D160A9}"/>
          </ac:spMkLst>
        </pc:spChg>
        <pc:spChg chg="del mod">
          <ac:chgData name="J MOORE (Llandeilo Primary School)" userId="b91ee110-45d1-41b3-b0f3-2dafba4c86e0" providerId="ADAL" clId="{40D635F9-6243-46B9-8593-23DF888BED0D}" dt="2026-03-11T15:19:18.736" v="2968" actId="478"/>
          <ac:spMkLst>
            <pc:docMk/>
            <pc:sldMk cId="598520613" sldId="385"/>
            <ac:spMk id="12" creationId="{1A367FAF-00BA-F532-C166-D15212AD837C}"/>
          </ac:spMkLst>
        </pc:spChg>
        <pc:spChg chg="del mod">
          <ac:chgData name="J MOORE (Llandeilo Primary School)" userId="b91ee110-45d1-41b3-b0f3-2dafba4c86e0" providerId="ADAL" clId="{40D635F9-6243-46B9-8593-23DF888BED0D}" dt="2026-03-11T15:19:18.736" v="2968" actId="478"/>
          <ac:spMkLst>
            <pc:docMk/>
            <pc:sldMk cId="598520613" sldId="385"/>
            <ac:spMk id="13" creationId="{EB5B8B61-A9A9-AC8E-3435-2DF441F7C618}"/>
          </ac:spMkLst>
        </pc:spChg>
        <pc:spChg chg="del mod">
          <ac:chgData name="J MOORE (Llandeilo Primary School)" userId="b91ee110-45d1-41b3-b0f3-2dafba4c86e0" providerId="ADAL" clId="{40D635F9-6243-46B9-8593-23DF888BED0D}" dt="2026-03-11T15:19:18.736" v="2968" actId="478"/>
          <ac:spMkLst>
            <pc:docMk/>
            <pc:sldMk cId="598520613" sldId="385"/>
            <ac:spMk id="14" creationId="{A6103226-8340-2F36-5771-8378A596A10E}"/>
          </ac:spMkLst>
        </pc:spChg>
        <pc:spChg chg="del">
          <ac:chgData name="J MOORE (Llandeilo Primary School)" userId="b91ee110-45d1-41b3-b0f3-2dafba4c86e0" providerId="ADAL" clId="{40D635F9-6243-46B9-8593-23DF888BED0D}" dt="2026-03-11T14:48:04.540" v="2546" actId="478"/>
          <ac:spMkLst>
            <pc:docMk/>
            <pc:sldMk cId="598520613" sldId="385"/>
            <ac:spMk id="16" creationId="{F2EDCDD5-F8DD-0097-8CFD-4B33019D2A48}"/>
          </ac:spMkLst>
        </pc:spChg>
        <pc:spChg chg="del">
          <ac:chgData name="J MOORE (Llandeilo Primary School)" userId="b91ee110-45d1-41b3-b0f3-2dafba4c86e0" providerId="ADAL" clId="{40D635F9-6243-46B9-8593-23DF888BED0D}" dt="2026-03-11T14:48:04.540" v="2546" actId="478"/>
          <ac:spMkLst>
            <pc:docMk/>
            <pc:sldMk cId="598520613" sldId="385"/>
            <ac:spMk id="17" creationId="{C67BEE6A-EFEC-038F-8EC2-F4C8B84AAA00}"/>
          </ac:spMkLst>
        </pc:spChg>
        <pc:spChg chg="add mod">
          <ac:chgData name="J MOORE (Llandeilo Primary School)" userId="b91ee110-45d1-41b3-b0f3-2dafba4c86e0" providerId="ADAL" clId="{40D635F9-6243-46B9-8593-23DF888BED0D}" dt="2026-03-11T14:55:07.704" v="2618" actId="1076"/>
          <ac:spMkLst>
            <pc:docMk/>
            <pc:sldMk cId="598520613" sldId="385"/>
            <ac:spMk id="21" creationId="{FA140166-B857-DD6B-0D15-D79422304064}"/>
          </ac:spMkLst>
        </pc:spChg>
        <pc:spChg chg="add mod">
          <ac:chgData name="J MOORE (Llandeilo Primary School)" userId="b91ee110-45d1-41b3-b0f3-2dafba4c86e0" providerId="ADAL" clId="{40D635F9-6243-46B9-8593-23DF888BED0D}" dt="2026-03-11T14:57:37.788" v="2631" actId="1035"/>
          <ac:spMkLst>
            <pc:docMk/>
            <pc:sldMk cId="598520613" sldId="385"/>
            <ac:spMk id="22" creationId="{7FC06798-B557-71C2-0EA1-B47B70CB980A}"/>
          </ac:spMkLst>
        </pc:spChg>
        <pc:spChg chg="add mod">
          <ac:chgData name="J MOORE (Llandeilo Primary School)" userId="b91ee110-45d1-41b3-b0f3-2dafba4c86e0" providerId="ADAL" clId="{40D635F9-6243-46B9-8593-23DF888BED0D}" dt="2026-03-11T14:57:37.788" v="2631" actId="1035"/>
          <ac:spMkLst>
            <pc:docMk/>
            <pc:sldMk cId="598520613" sldId="385"/>
            <ac:spMk id="23" creationId="{56F956A8-8FF7-820D-DA9D-BC56FC4AF4DC}"/>
          </ac:spMkLst>
        </pc:spChg>
        <pc:spChg chg="add mod">
          <ac:chgData name="J MOORE (Llandeilo Primary School)" userId="b91ee110-45d1-41b3-b0f3-2dafba4c86e0" providerId="ADAL" clId="{40D635F9-6243-46B9-8593-23DF888BED0D}" dt="2026-03-11T15:19:19.248" v="2969"/>
          <ac:spMkLst>
            <pc:docMk/>
            <pc:sldMk cId="598520613" sldId="385"/>
            <ac:spMk id="32" creationId="{FCC2CA03-A43A-9A0E-AEC6-A07322B559B7}"/>
          </ac:spMkLst>
        </pc:spChg>
        <pc:spChg chg="add 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598520613" sldId="385"/>
            <ac:spMk id="33" creationId="{00A3E956-3DD8-0862-61A2-6037D34E395B}"/>
          </ac:spMkLst>
        </pc:spChg>
        <pc:spChg chg="add mod">
          <ac:chgData name="J MOORE (Llandeilo Primary School)" userId="b91ee110-45d1-41b3-b0f3-2dafba4c86e0" providerId="ADAL" clId="{40D635F9-6243-46B9-8593-23DF888BED0D}" dt="2026-03-11T15:19:19.248" v="2969"/>
          <ac:spMkLst>
            <pc:docMk/>
            <pc:sldMk cId="598520613" sldId="385"/>
            <ac:spMk id="34" creationId="{C33B344E-153C-B6CD-B254-13760EDF9CBB}"/>
          </ac:spMkLst>
        </pc:spChg>
        <pc:spChg chg="add mod">
          <ac:chgData name="J MOORE (Llandeilo Primary School)" userId="b91ee110-45d1-41b3-b0f3-2dafba4c86e0" providerId="ADAL" clId="{40D635F9-6243-46B9-8593-23DF888BED0D}" dt="2026-03-11T15:19:19.248" v="2969"/>
          <ac:spMkLst>
            <pc:docMk/>
            <pc:sldMk cId="598520613" sldId="385"/>
            <ac:spMk id="35" creationId="{9105E37F-D674-2DEC-001B-C0E23D5331EE}"/>
          </ac:spMkLst>
        </pc:spChg>
        <pc:spChg chg="add mod">
          <ac:chgData name="J MOORE (Llandeilo Primary School)" userId="b91ee110-45d1-41b3-b0f3-2dafba4c86e0" providerId="ADAL" clId="{40D635F9-6243-46B9-8593-23DF888BED0D}" dt="2026-03-11T15:19:19.248" v="2969"/>
          <ac:spMkLst>
            <pc:docMk/>
            <pc:sldMk cId="598520613" sldId="385"/>
            <ac:spMk id="36" creationId="{5E8F5F6B-B8C7-D472-2E2D-C76D54776F2D}"/>
          </ac:spMkLst>
        </pc:spChg>
        <pc:spChg chg="add mod">
          <ac:chgData name="J MOORE (Llandeilo Primary School)" userId="b91ee110-45d1-41b3-b0f3-2dafba4c86e0" providerId="ADAL" clId="{40D635F9-6243-46B9-8593-23DF888BED0D}" dt="2026-03-11T15:19:19.248" v="2969"/>
          <ac:spMkLst>
            <pc:docMk/>
            <pc:sldMk cId="598520613" sldId="385"/>
            <ac:spMk id="37" creationId="{BDA161E2-B1F1-F6B1-4AB4-1359EB0D3E00}"/>
          </ac:spMkLst>
        </pc:spChg>
        <pc:spChg chg="add mod">
          <ac:chgData name="J MOORE (Llandeilo Primary School)" userId="b91ee110-45d1-41b3-b0f3-2dafba4c86e0" providerId="ADAL" clId="{40D635F9-6243-46B9-8593-23DF888BED0D}" dt="2026-03-11T15:19:19.248" v="2969"/>
          <ac:spMkLst>
            <pc:docMk/>
            <pc:sldMk cId="598520613" sldId="385"/>
            <ac:spMk id="38" creationId="{9C4F9103-C320-188F-1582-B46E106568AE}"/>
          </ac:spMkLst>
        </pc:spChg>
        <pc:picChg chg="del">
          <ac:chgData name="J MOORE (Llandeilo Primary School)" userId="b91ee110-45d1-41b3-b0f3-2dafba4c86e0" providerId="ADAL" clId="{40D635F9-6243-46B9-8593-23DF888BED0D}" dt="2026-03-11T15:19:18.736" v="2968" actId="478"/>
          <ac:picMkLst>
            <pc:docMk/>
            <pc:sldMk cId="598520613" sldId="385"/>
            <ac:picMk id="2" creationId="{CE20DFD3-010C-F66C-4D5D-08D564B69C7B}"/>
          </ac:picMkLst>
        </pc:picChg>
        <pc:picChg chg="del">
          <ac:chgData name="J MOORE (Llandeilo Primary School)" userId="b91ee110-45d1-41b3-b0f3-2dafba4c86e0" providerId="ADAL" clId="{40D635F9-6243-46B9-8593-23DF888BED0D}" dt="2026-03-11T14:50:25.630" v="2575" actId="478"/>
          <ac:picMkLst>
            <pc:docMk/>
            <pc:sldMk cId="598520613" sldId="385"/>
            <ac:picMk id="3" creationId="{883FCEA1-90C1-03A9-B42B-38B6D665273A}"/>
          </ac:picMkLst>
        </pc:picChg>
        <pc:picChg chg="del mod">
          <ac:chgData name="J MOORE (Llandeilo Primary School)" userId="b91ee110-45d1-41b3-b0f3-2dafba4c86e0" providerId="ADAL" clId="{40D635F9-6243-46B9-8593-23DF888BED0D}" dt="2026-03-11T15:19:18.736" v="2968" actId="478"/>
          <ac:picMkLst>
            <pc:docMk/>
            <pc:sldMk cId="598520613" sldId="385"/>
            <ac:picMk id="4" creationId="{11801C5E-2045-E523-9EC4-0085395163BF}"/>
          </ac:picMkLst>
        </pc:picChg>
        <pc:picChg chg="del">
          <ac:chgData name="J MOORE (Llandeilo Primary School)" userId="b91ee110-45d1-41b3-b0f3-2dafba4c86e0" providerId="ADAL" clId="{40D635F9-6243-46B9-8593-23DF888BED0D}" dt="2026-03-11T14:48:04.540" v="2546" actId="478"/>
          <ac:picMkLst>
            <pc:docMk/>
            <pc:sldMk cId="598520613" sldId="385"/>
            <ac:picMk id="5" creationId="{07370353-623B-5B9A-592E-E6FF325FFB0C}"/>
          </ac:picMkLst>
        </pc:picChg>
        <pc:picChg chg="del mod">
          <ac:chgData name="J MOORE (Llandeilo Primary School)" userId="b91ee110-45d1-41b3-b0f3-2dafba4c86e0" providerId="ADAL" clId="{40D635F9-6243-46B9-8593-23DF888BED0D}" dt="2026-03-11T15:19:18.736" v="2968" actId="478"/>
          <ac:picMkLst>
            <pc:docMk/>
            <pc:sldMk cId="598520613" sldId="385"/>
            <ac:picMk id="6" creationId="{C126C4C0-07AB-10E6-B8C0-BA7C882AC739}"/>
          </ac:picMkLst>
        </pc:picChg>
        <pc:picChg chg="del mod">
          <ac:chgData name="J MOORE (Llandeilo Primary School)" userId="b91ee110-45d1-41b3-b0f3-2dafba4c86e0" providerId="ADAL" clId="{40D635F9-6243-46B9-8593-23DF888BED0D}" dt="2026-03-11T15:19:18.736" v="2968" actId="478"/>
          <ac:picMkLst>
            <pc:docMk/>
            <pc:sldMk cId="598520613" sldId="385"/>
            <ac:picMk id="7" creationId="{71E5B2A4-2F98-B93E-19F0-39C4A1B24B24}"/>
          </ac:picMkLst>
        </pc:picChg>
        <pc:picChg chg="del mod">
          <ac:chgData name="J MOORE (Llandeilo Primary School)" userId="b91ee110-45d1-41b3-b0f3-2dafba4c86e0" providerId="ADAL" clId="{40D635F9-6243-46B9-8593-23DF888BED0D}" dt="2026-03-11T15:19:18.736" v="2968" actId="478"/>
          <ac:picMkLst>
            <pc:docMk/>
            <pc:sldMk cId="598520613" sldId="385"/>
            <ac:picMk id="8" creationId="{6C123226-F1D2-D644-0CB1-D660FE1442BE}"/>
          </ac:picMkLst>
        </pc:picChg>
        <pc:picChg chg="add mod">
          <ac:chgData name="J MOORE (Llandeilo Primary School)" userId="b91ee110-45d1-41b3-b0f3-2dafba4c86e0" providerId="ADAL" clId="{40D635F9-6243-46B9-8593-23DF888BED0D}" dt="2026-03-11T14:49:02.086" v="2555" actId="1076"/>
          <ac:picMkLst>
            <pc:docMk/>
            <pc:sldMk cId="598520613" sldId="385"/>
            <ac:picMk id="15" creationId="{33A25428-8E1E-7D45-1414-07E6D9A97BBD}"/>
          </ac:picMkLst>
        </pc:picChg>
        <pc:picChg chg="del">
          <ac:chgData name="J MOORE (Llandeilo Primary School)" userId="b91ee110-45d1-41b3-b0f3-2dafba4c86e0" providerId="ADAL" clId="{40D635F9-6243-46B9-8593-23DF888BED0D}" dt="2026-03-11T14:48:04.540" v="2546" actId="478"/>
          <ac:picMkLst>
            <pc:docMk/>
            <pc:sldMk cId="598520613" sldId="385"/>
            <ac:picMk id="18" creationId="{F1635E39-502D-8501-2E69-3ADA604385A1}"/>
          </ac:picMkLst>
        </pc:picChg>
        <pc:picChg chg="del">
          <ac:chgData name="J MOORE (Llandeilo Primary School)" userId="b91ee110-45d1-41b3-b0f3-2dafba4c86e0" providerId="ADAL" clId="{40D635F9-6243-46B9-8593-23DF888BED0D}" dt="2026-03-11T14:48:04.540" v="2546" actId="478"/>
          <ac:picMkLst>
            <pc:docMk/>
            <pc:sldMk cId="598520613" sldId="385"/>
            <ac:picMk id="19" creationId="{830F8FC3-60EE-E5A0-DF6F-9C47C3B3A5B8}"/>
          </ac:picMkLst>
        </pc:picChg>
        <pc:picChg chg="del">
          <ac:chgData name="J MOORE (Llandeilo Primary School)" userId="b91ee110-45d1-41b3-b0f3-2dafba4c86e0" providerId="ADAL" clId="{40D635F9-6243-46B9-8593-23DF888BED0D}" dt="2026-03-11T14:48:31.716" v="2547" actId="478"/>
          <ac:picMkLst>
            <pc:docMk/>
            <pc:sldMk cId="598520613" sldId="385"/>
            <ac:picMk id="20" creationId="{2D899C90-B6D9-D18C-6596-3C5B7C304A93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37.788" v="2631" actId="1035"/>
          <ac:picMkLst>
            <pc:docMk/>
            <pc:sldMk cId="598520613" sldId="385"/>
            <ac:picMk id="24" creationId="{AFC09AA4-8A9D-0E11-149D-0EC3F802D11C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37.788" v="2631" actId="1035"/>
          <ac:picMkLst>
            <pc:docMk/>
            <pc:sldMk cId="598520613" sldId="385"/>
            <ac:picMk id="25" creationId="{BA4A3614-3C19-19C3-FA27-B9C62A9435B6}"/>
          </ac:picMkLst>
        </pc:picChg>
        <pc:picChg chg="add mod">
          <ac:chgData name="J MOORE (Llandeilo Primary School)" userId="b91ee110-45d1-41b3-b0f3-2dafba4c86e0" providerId="ADAL" clId="{40D635F9-6243-46B9-8593-23DF888BED0D}" dt="2026-03-11T15:19:19.248" v="2969"/>
          <ac:picMkLst>
            <pc:docMk/>
            <pc:sldMk cId="598520613" sldId="385"/>
            <ac:picMk id="27" creationId="{EDE68286-00FD-930A-D254-404B01CAFFC8}"/>
          </ac:picMkLst>
        </pc:picChg>
        <pc:picChg chg="add mod">
          <ac:chgData name="J MOORE (Llandeilo Primary School)" userId="b91ee110-45d1-41b3-b0f3-2dafba4c86e0" providerId="ADAL" clId="{40D635F9-6243-46B9-8593-23DF888BED0D}" dt="2026-03-11T15:19:19.248" v="2969"/>
          <ac:picMkLst>
            <pc:docMk/>
            <pc:sldMk cId="598520613" sldId="385"/>
            <ac:picMk id="29" creationId="{D05CDEF8-69F2-B113-1117-000C502A9894}"/>
          </ac:picMkLst>
        </pc:picChg>
        <pc:picChg chg="add mod">
          <ac:chgData name="J MOORE (Llandeilo Primary School)" userId="b91ee110-45d1-41b3-b0f3-2dafba4c86e0" providerId="ADAL" clId="{40D635F9-6243-46B9-8593-23DF888BED0D}" dt="2026-03-11T15:19:19.248" v="2969"/>
          <ac:picMkLst>
            <pc:docMk/>
            <pc:sldMk cId="598520613" sldId="385"/>
            <ac:picMk id="31" creationId="{4B32111D-0F5B-98C7-062C-4AD051D3C5D6}"/>
          </ac:picMkLst>
        </pc:picChg>
      </pc:sldChg>
      <pc:sldChg chg="addSp delSp modSp add mod addAnim delAnim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700544211" sldId="386"/>
        </pc:sldMkLst>
        <pc:spChg chg="add del">
          <ac:chgData name="J MOORE (Llandeilo Primary School)" userId="b91ee110-45d1-41b3-b0f3-2dafba4c86e0" providerId="ADAL" clId="{40D635F9-6243-46B9-8593-23DF888BED0D}" dt="2026-03-11T15:20:15.326" v="2974" actId="478"/>
          <ac:spMkLst>
            <pc:docMk/>
            <pc:sldMk cId="700544211" sldId="386"/>
            <ac:spMk id="9" creationId="{8194CFEA-D92F-0E7A-AE41-49CB9C081126}"/>
          </ac:spMkLst>
        </pc:spChg>
        <pc:spChg chg="add del">
          <ac:chgData name="J MOORE (Llandeilo Primary School)" userId="b91ee110-45d1-41b3-b0f3-2dafba4c86e0" providerId="ADAL" clId="{40D635F9-6243-46B9-8593-23DF888BED0D}" dt="2026-03-11T15:20:15.326" v="2974" actId="478"/>
          <ac:spMkLst>
            <pc:docMk/>
            <pc:sldMk cId="700544211" sldId="386"/>
            <ac:spMk id="10" creationId="{36070BA2-AA95-00FD-1A05-9576DC712B16}"/>
          </ac:spMkLst>
        </pc:spChg>
        <pc:spChg chg="add del">
          <ac:chgData name="J MOORE (Llandeilo Primary School)" userId="b91ee110-45d1-41b3-b0f3-2dafba4c86e0" providerId="ADAL" clId="{40D635F9-6243-46B9-8593-23DF888BED0D}" dt="2026-03-11T15:20:15.326" v="2974" actId="478"/>
          <ac:spMkLst>
            <pc:docMk/>
            <pc:sldMk cId="700544211" sldId="386"/>
            <ac:spMk id="11" creationId="{D7BACF82-CC43-7E36-4B17-2C4EB0A99D68}"/>
          </ac:spMkLst>
        </pc:spChg>
        <pc:spChg chg="add del">
          <ac:chgData name="J MOORE (Llandeilo Primary School)" userId="b91ee110-45d1-41b3-b0f3-2dafba4c86e0" providerId="ADAL" clId="{40D635F9-6243-46B9-8593-23DF888BED0D}" dt="2026-03-11T15:20:15.326" v="2974" actId="478"/>
          <ac:spMkLst>
            <pc:docMk/>
            <pc:sldMk cId="700544211" sldId="386"/>
            <ac:spMk id="12" creationId="{BA9C6B63-00BE-FC15-BBE3-4CF010BC8260}"/>
          </ac:spMkLst>
        </pc:spChg>
        <pc:spChg chg="add del">
          <ac:chgData name="J MOORE (Llandeilo Primary School)" userId="b91ee110-45d1-41b3-b0f3-2dafba4c86e0" providerId="ADAL" clId="{40D635F9-6243-46B9-8593-23DF888BED0D}" dt="2026-03-11T15:20:15.326" v="2974" actId="478"/>
          <ac:spMkLst>
            <pc:docMk/>
            <pc:sldMk cId="700544211" sldId="386"/>
            <ac:spMk id="13" creationId="{A44D3E9C-951C-A9CB-AD84-A8D8ABA30E94}"/>
          </ac:spMkLst>
        </pc:spChg>
        <pc:spChg chg="del">
          <ac:chgData name="J MOORE (Llandeilo Primary School)" userId="b91ee110-45d1-41b3-b0f3-2dafba4c86e0" providerId="ADAL" clId="{40D635F9-6243-46B9-8593-23DF888BED0D}" dt="2026-03-11T14:51:02.378" v="2581" actId="478"/>
          <ac:spMkLst>
            <pc:docMk/>
            <pc:sldMk cId="700544211" sldId="386"/>
            <ac:spMk id="14" creationId="{66DF0CDD-30E1-C212-BF79-5CC8B513FCCF}"/>
          </ac:spMkLst>
        </pc:spChg>
        <pc:spChg chg="add mod">
          <ac:chgData name="J MOORE (Llandeilo Primary School)" userId="b91ee110-45d1-41b3-b0f3-2dafba4c86e0" providerId="ADAL" clId="{40D635F9-6243-46B9-8593-23DF888BED0D}" dt="2026-03-11T14:56:15.954" v="2619"/>
          <ac:spMkLst>
            <pc:docMk/>
            <pc:sldMk cId="700544211" sldId="386"/>
            <ac:spMk id="16" creationId="{37325C4B-C076-7AC9-E3B4-16532684222F}"/>
          </ac:spMkLst>
        </pc:spChg>
        <pc:spChg chg="add mod">
          <ac:chgData name="J MOORE (Llandeilo Primary School)" userId="b91ee110-45d1-41b3-b0f3-2dafba4c86e0" providerId="ADAL" clId="{40D635F9-6243-46B9-8593-23DF888BED0D}" dt="2026-03-11T14:57:39.707" v="2632"/>
          <ac:spMkLst>
            <pc:docMk/>
            <pc:sldMk cId="700544211" sldId="386"/>
            <ac:spMk id="17" creationId="{7062ECB8-8552-2D57-9D7A-13E5F9CD67BA}"/>
          </ac:spMkLst>
        </pc:spChg>
        <pc:spChg chg="add mod">
          <ac:chgData name="J MOORE (Llandeilo Primary School)" userId="b91ee110-45d1-41b3-b0f3-2dafba4c86e0" providerId="ADAL" clId="{40D635F9-6243-46B9-8593-23DF888BED0D}" dt="2026-03-11T14:57:39.707" v="2632"/>
          <ac:spMkLst>
            <pc:docMk/>
            <pc:sldMk cId="700544211" sldId="386"/>
            <ac:spMk id="18" creationId="{65BA4E61-1D59-18B4-332B-C07F6E6AAEA5}"/>
          </ac:spMkLst>
        </pc:spChg>
        <pc:spChg chg="add mod">
          <ac:chgData name="J MOORE (Llandeilo Primary School)" userId="b91ee110-45d1-41b3-b0f3-2dafba4c86e0" providerId="ADAL" clId="{40D635F9-6243-46B9-8593-23DF888BED0D}" dt="2026-03-11T15:19:47.786" v="2971"/>
          <ac:spMkLst>
            <pc:docMk/>
            <pc:sldMk cId="700544211" sldId="386"/>
            <ac:spMk id="26" creationId="{763102D6-E3E7-8DAD-82B0-45E2C54E85F0}"/>
          </ac:spMkLst>
        </pc:spChg>
        <pc:spChg chg="add mod">
          <ac:chgData name="J MOORE (Llandeilo Primary School)" userId="b91ee110-45d1-41b3-b0f3-2dafba4c86e0" providerId="ADAL" clId="{40D635F9-6243-46B9-8593-23DF888BED0D}" dt="2026-03-11T15:19:47.786" v="2971"/>
          <ac:spMkLst>
            <pc:docMk/>
            <pc:sldMk cId="700544211" sldId="386"/>
            <ac:spMk id="27" creationId="{BD5E8205-201C-BD33-5E14-2D47A4C19450}"/>
          </ac:spMkLst>
        </pc:spChg>
        <pc:spChg chg="add mod">
          <ac:chgData name="J MOORE (Llandeilo Primary School)" userId="b91ee110-45d1-41b3-b0f3-2dafba4c86e0" providerId="ADAL" clId="{40D635F9-6243-46B9-8593-23DF888BED0D}" dt="2026-03-11T15:19:47.786" v="2971"/>
          <ac:spMkLst>
            <pc:docMk/>
            <pc:sldMk cId="700544211" sldId="386"/>
            <ac:spMk id="28" creationId="{6050AAEF-56FD-9C1C-F566-EF5E3D89D9A4}"/>
          </ac:spMkLst>
        </pc:spChg>
        <pc:spChg chg="add mod">
          <ac:chgData name="J MOORE (Llandeilo Primary School)" userId="b91ee110-45d1-41b3-b0f3-2dafba4c86e0" providerId="ADAL" clId="{40D635F9-6243-46B9-8593-23DF888BED0D}" dt="2026-03-11T15:19:47.786" v="2971"/>
          <ac:spMkLst>
            <pc:docMk/>
            <pc:sldMk cId="700544211" sldId="386"/>
            <ac:spMk id="29" creationId="{A851FB4A-98EC-C715-CEFF-E6433223993E}"/>
          </ac:spMkLst>
        </pc:spChg>
        <pc:spChg chg="add mod">
          <ac:chgData name="J MOORE (Llandeilo Primary School)" userId="b91ee110-45d1-41b3-b0f3-2dafba4c86e0" providerId="ADAL" clId="{40D635F9-6243-46B9-8593-23DF888BED0D}" dt="2026-03-11T15:19:47.786" v="2971"/>
          <ac:spMkLst>
            <pc:docMk/>
            <pc:sldMk cId="700544211" sldId="386"/>
            <ac:spMk id="30" creationId="{4D4643E3-957E-E254-128F-0CD0B83DB055}"/>
          </ac:spMkLst>
        </pc:spChg>
        <pc:spChg chg="add mod">
          <ac:chgData name="J MOORE (Llandeilo Primary School)" userId="b91ee110-45d1-41b3-b0f3-2dafba4c86e0" providerId="ADAL" clId="{40D635F9-6243-46B9-8593-23DF888BED0D}" dt="2026-03-11T15:19:47.786" v="2971"/>
          <ac:spMkLst>
            <pc:docMk/>
            <pc:sldMk cId="700544211" sldId="386"/>
            <ac:spMk id="31" creationId="{76EDD146-44E8-C15B-6126-D591FC6B7766}"/>
          </ac:spMkLst>
        </pc:spChg>
        <pc:spChg chg="add mod">
          <ac:chgData name="J MOORE (Llandeilo Primary School)" userId="b91ee110-45d1-41b3-b0f3-2dafba4c86e0" providerId="ADAL" clId="{40D635F9-6243-46B9-8593-23DF888BED0D}" dt="2026-03-11T15:20:16.253" v="2975"/>
          <ac:spMkLst>
            <pc:docMk/>
            <pc:sldMk cId="700544211" sldId="386"/>
            <ac:spMk id="38" creationId="{B626653A-2C86-7A28-E947-ABEE54D38970}"/>
          </ac:spMkLst>
        </pc:spChg>
        <pc:spChg chg="add 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700544211" sldId="386"/>
            <ac:spMk id="39" creationId="{C25E1485-DCAF-4698-C9B4-BE4FC3442AE3}"/>
          </ac:spMkLst>
        </pc:spChg>
        <pc:spChg chg="add mod">
          <ac:chgData name="J MOORE (Llandeilo Primary School)" userId="b91ee110-45d1-41b3-b0f3-2dafba4c86e0" providerId="ADAL" clId="{40D635F9-6243-46B9-8593-23DF888BED0D}" dt="2026-03-11T15:20:16.253" v="2975"/>
          <ac:spMkLst>
            <pc:docMk/>
            <pc:sldMk cId="700544211" sldId="386"/>
            <ac:spMk id="40" creationId="{5E8F92E4-E0DD-39A8-66F2-AB88B9DE7307}"/>
          </ac:spMkLst>
        </pc:spChg>
        <pc:spChg chg="add mod">
          <ac:chgData name="J MOORE (Llandeilo Primary School)" userId="b91ee110-45d1-41b3-b0f3-2dafba4c86e0" providerId="ADAL" clId="{40D635F9-6243-46B9-8593-23DF888BED0D}" dt="2026-03-11T15:20:16.253" v="2975"/>
          <ac:spMkLst>
            <pc:docMk/>
            <pc:sldMk cId="700544211" sldId="386"/>
            <ac:spMk id="41" creationId="{19FF4C69-E62C-CA04-9FA5-09E3B5995A5C}"/>
          </ac:spMkLst>
        </pc:spChg>
        <pc:spChg chg="add mod">
          <ac:chgData name="J MOORE (Llandeilo Primary School)" userId="b91ee110-45d1-41b3-b0f3-2dafba4c86e0" providerId="ADAL" clId="{40D635F9-6243-46B9-8593-23DF888BED0D}" dt="2026-03-11T15:20:16.253" v="2975"/>
          <ac:spMkLst>
            <pc:docMk/>
            <pc:sldMk cId="700544211" sldId="386"/>
            <ac:spMk id="42" creationId="{013D8CAE-5558-9259-4C2E-035E34F1E13E}"/>
          </ac:spMkLst>
        </pc:spChg>
        <pc:spChg chg="add mod">
          <ac:chgData name="J MOORE (Llandeilo Primary School)" userId="b91ee110-45d1-41b3-b0f3-2dafba4c86e0" providerId="ADAL" clId="{40D635F9-6243-46B9-8593-23DF888BED0D}" dt="2026-03-11T15:20:16.253" v="2975"/>
          <ac:spMkLst>
            <pc:docMk/>
            <pc:sldMk cId="700544211" sldId="386"/>
            <ac:spMk id="43" creationId="{804E6F5A-C962-A997-E8AB-2A707267DB7B}"/>
          </ac:spMkLst>
        </pc:spChg>
        <pc:spChg chg="add mod">
          <ac:chgData name="J MOORE (Llandeilo Primary School)" userId="b91ee110-45d1-41b3-b0f3-2dafba4c86e0" providerId="ADAL" clId="{40D635F9-6243-46B9-8593-23DF888BED0D}" dt="2026-03-11T15:20:16.253" v="2975"/>
          <ac:spMkLst>
            <pc:docMk/>
            <pc:sldMk cId="700544211" sldId="386"/>
            <ac:spMk id="44" creationId="{DF6993E5-3C70-FEAE-CA9B-34E242FD14AC}"/>
          </ac:spMkLst>
        </pc:spChg>
        <pc:picChg chg="add del">
          <ac:chgData name="J MOORE (Llandeilo Primary School)" userId="b91ee110-45d1-41b3-b0f3-2dafba4c86e0" providerId="ADAL" clId="{40D635F9-6243-46B9-8593-23DF888BED0D}" dt="2026-03-11T15:20:15.326" v="2974" actId="478"/>
          <ac:picMkLst>
            <pc:docMk/>
            <pc:sldMk cId="700544211" sldId="386"/>
            <ac:picMk id="2" creationId="{43DF0B33-500E-9BDD-0EC0-BCD3676C4957}"/>
          </ac:picMkLst>
        </pc:picChg>
        <pc:picChg chg="add del">
          <ac:chgData name="J MOORE (Llandeilo Primary School)" userId="b91ee110-45d1-41b3-b0f3-2dafba4c86e0" providerId="ADAL" clId="{40D635F9-6243-46B9-8593-23DF888BED0D}" dt="2026-03-11T15:20:15.326" v="2974" actId="478"/>
          <ac:picMkLst>
            <pc:docMk/>
            <pc:sldMk cId="700544211" sldId="386"/>
            <ac:picMk id="3" creationId="{480C28A8-0949-A6B5-2FE1-F66F3925D830}"/>
          </ac:picMkLst>
        </pc:picChg>
        <pc:picChg chg="add del">
          <ac:chgData name="J MOORE (Llandeilo Primary School)" userId="b91ee110-45d1-41b3-b0f3-2dafba4c86e0" providerId="ADAL" clId="{40D635F9-6243-46B9-8593-23DF888BED0D}" dt="2026-03-11T15:20:15.326" v="2974" actId="478"/>
          <ac:picMkLst>
            <pc:docMk/>
            <pc:sldMk cId="700544211" sldId="386"/>
            <ac:picMk id="4" creationId="{81F709BD-05A7-8F88-FB64-54EAE26EA4DC}"/>
          </ac:picMkLst>
        </pc:picChg>
        <pc:picChg chg="add mod">
          <ac:chgData name="J MOORE (Llandeilo Primary School)" userId="b91ee110-45d1-41b3-b0f3-2dafba4c86e0" providerId="ADAL" clId="{40D635F9-6243-46B9-8593-23DF888BED0D}" dt="2026-03-11T14:50:51.856" v="2579" actId="1076"/>
          <ac:picMkLst>
            <pc:docMk/>
            <pc:sldMk cId="700544211" sldId="386"/>
            <ac:picMk id="5" creationId="{E2C701E7-3CB8-D99F-FEAE-D953D6A836D8}"/>
          </ac:picMkLst>
        </pc:picChg>
        <pc:picChg chg="add del">
          <ac:chgData name="J MOORE (Llandeilo Primary School)" userId="b91ee110-45d1-41b3-b0f3-2dafba4c86e0" providerId="ADAL" clId="{40D635F9-6243-46B9-8593-23DF888BED0D}" dt="2026-03-11T15:20:15.326" v="2974" actId="478"/>
          <ac:picMkLst>
            <pc:docMk/>
            <pc:sldMk cId="700544211" sldId="386"/>
            <ac:picMk id="6" creationId="{08C3DC7E-A18F-3DF4-BD9C-F39055CA830D}"/>
          </ac:picMkLst>
        </pc:picChg>
        <pc:picChg chg="add del">
          <ac:chgData name="J MOORE (Llandeilo Primary School)" userId="b91ee110-45d1-41b3-b0f3-2dafba4c86e0" providerId="ADAL" clId="{40D635F9-6243-46B9-8593-23DF888BED0D}" dt="2026-03-11T15:20:15.326" v="2974" actId="478"/>
          <ac:picMkLst>
            <pc:docMk/>
            <pc:sldMk cId="700544211" sldId="386"/>
            <ac:picMk id="7" creationId="{D2BF82DE-A525-0539-17F0-676F0A252101}"/>
          </ac:picMkLst>
        </pc:picChg>
        <pc:picChg chg="del">
          <ac:chgData name="J MOORE (Llandeilo Primary School)" userId="b91ee110-45d1-41b3-b0f3-2dafba4c86e0" providerId="ADAL" clId="{40D635F9-6243-46B9-8593-23DF888BED0D}" dt="2026-03-11T14:51:02.378" v="2581" actId="478"/>
          <ac:picMkLst>
            <pc:docMk/>
            <pc:sldMk cId="700544211" sldId="386"/>
            <ac:picMk id="8" creationId="{A45F0C1C-047B-0ABF-F82F-9EBE3D1EFEA0}"/>
          </ac:picMkLst>
        </pc:picChg>
        <pc:picChg chg="del">
          <ac:chgData name="J MOORE (Llandeilo Primary School)" userId="b91ee110-45d1-41b3-b0f3-2dafba4c86e0" providerId="ADAL" clId="{40D635F9-6243-46B9-8593-23DF888BED0D}" dt="2026-03-11T14:50:46.197" v="2576" actId="478"/>
          <ac:picMkLst>
            <pc:docMk/>
            <pc:sldMk cId="700544211" sldId="386"/>
            <ac:picMk id="15" creationId="{602BFD4F-FF1A-6E2B-05AF-C4D4F2AD941A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39.707" v="2632"/>
          <ac:picMkLst>
            <pc:docMk/>
            <pc:sldMk cId="700544211" sldId="386"/>
            <ac:picMk id="19" creationId="{4ADD862B-C34F-0690-ACCF-2097EE8BE66D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39.707" v="2632"/>
          <ac:picMkLst>
            <pc:docMk/>
            <pc:sldMk cId="700544211" sldId="386"/>
            <ac:picMk id="20" creationId="{2405CA99-A93D-D2B5-C170-B2C3488D2B49}"/>
          </ac:picMkLst>
        </pc:picChg>
        <pc:picChg chg="add mod">
          <ac:chgData name="J MOORE (Llandeilo Primary School)" userId="b91ee110-45d1-41b3-b0f3-2dafba4c86e0" providerId="ADAL" clId="{40D635F9-6243-46B9-8593-23DF888BED0D}" dt="2026-03-11T15:19:47.786" v="2971"/>
          <ac:picMkLst>
            <pc:docMk/>
            <pc:sldMk cId="700544211" sldId="386"/>
            <ac:picMk id="21" creationId="{E6F65A66-BC53-FC29-4D36-D19D99B388A3}"/>
          </ac:picMkLst>
        </pc:picChg>
        <pc:picChg chg="add mod">
          <ac:chgData name="J MOORE (Llandeilo Primary School)" userId="b91ee110-45d1-41b3-b0f3-2dafba4c86e0" providerId="ADAL" clId="{40D635F9-6243-46B9-8593-23DF888BED0D}" dt="2026-03-11T15:19:47.786" v="2971"/>
          <ac:picMkLst>
            <pc:docMk/>
            <pc:sldMk cId="700544211" sldId="386"/>
            <ac:picMk id="22" creationId="{23E9E4B9-5FAD-6E13-E820-011A453B2044}"/>
          </ac:picMkLst>
        </pc:picChg>
        <pc:picChg chg="add mod">
          <ac:chgData name="J MOORE (Llandeilo Primary School)" userId="b91ee110-45d1-41b3-b0f3-2dafba4c86e0" providerId="ADAL" clId="{40D635F9-6243-46B9-8593-23DF888BED0D}" dt="2026-03-11T15:19:47.786" v="2971"/>
          <ac:picMkLst>
            <pc:docMk/>
            <pc:sldMk cId="700544211" sldId="386"/>
            <ac:picMk id="24" creationId="{EC69D8CA-EEFE-CFF0-AF4D-33E54E594F1A}"/>
          </ac:picMkLst>
        </pc:picChg>
        <pc:picChg chg="add mod">
          <ac:chgData name="J MOORE (Llandeilo Primary School)" userId="b91ee110-45d1-41b3-b0f3-2dafba4c86e0" providerId="ADAL" clId="{40D635F9-6243-46B9-8593-23DF888BED0D}" dt="2026-03-11T15:19:47.786" v="2971"/>
          <ac:picMkLst>
            <pc:docMk/>
            <pc:sldMk cId="700544211" sldId="386"/>
            <ac:picMk id="25" creationId="{50991153-88B7-2066-1CEC-D3F569155574}"/>
          </ac:picMkLst>
        </pc:picChg>
        <pc:picChg chg="add mod">
          <ac:chgData name="J MOORE (Llandeilo Primary School)" userId="b91ee110-45d1-41b3-b0f3-2dafba4c86e0" providerId="ADAL" clId="{40D635F9-6243-46B9-8593-23DF888BED0D}" dt="2026-03-11T15:20:16.253" v="2975"/>
          <ac:picMkLst>
            <pc:docMk/>
            <pc:sldMk cId="700544211" sldId="386"/>
            <ac:picMk id="34" creationId="{A9C056AA-F786-075C-9D5F-902068328D97}"/>
          </ac:picMkLst>
        </pc:picChg>
        <pc:picChg chg="add mod">
          <ac:chgData name="J MOORE (Llandeilo Primary School)" userId="b91ee110-45d1-41b3-b0f3-2dafba4c86e0" providerId="ADAL" clId="{40D635F9-6243-46B9-8593-23DF888BED0D}" dt="2026-03-11T15:20:16.253" v="2975"/>
          <ac:picMkLst>
            <pc:docMk/>
            <pc:sldMk cId="700544211" sldId="386"/>
            <ac:picMk id="36" creationId="{E132AF38-A4F3-4144-3F0C-23AD3682A642}"/>
          </ac:picMkLst>
        </pc:picChg>
        <pc:picChg chg="add mod">
          <ac:chgData name="J MOORE (Llandeilo Primary School)" userId="b91ee110-45d1-41b3-b0f3-2dafba4c86e0" providerId="ADAL" clId="{40D635F9-6243-46B9-8593-23DF888BED0D}" dt="2026-03-11T15:20:16.253" v="2975"/>
          <ac:picMkLst>
            <pc:docMk/>
            <pc:sldMk cId="700544211" sldId="386"/>
            <ac:picMk id="37" creationId="{A6F982E1-1EBC-F12F-5733-26B5AFC3112E}"/>
          </ac:picMkLst>
        </pc:picChg>
      </pc:sldChg>
      <pc:sldChg chg="addSp delSp modSp add mod ord delAnim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1270172199" sldId="387"/>
        </pc:sldMkLst>
        <pc:spChg chg="del">
          <ac:chgData name="J MOORE (Llandeilo Primary School)" userId="b91ee110-45d1-41b3-b0f3-2dafba4c86e0" providerId="ADAL" clId="{40D635F9-6243-46B9-8593-23DF888BED0D}" dt="2026-03-11T15:21:03.396" v="2976" actId="478"/>
          <ac:spMkLst>
            <pc:docMk/>
            <pc:sldMk cId="1270172199" sldId="387"/>
            <ac:spMk id="9" creationId="{B0FE507C-06B4-677C-8D79-F3ACE58E8879}"/>
          </ac:spMkLst>
        </pc:spChg>
        <pc:spChg chg="del">
          <ac:chgData name="J MOORE (Llandeilo Primary School)" userId="b91ee110-45d1-41b3-b0f3-2dafba4c86e0" providerId="ADAL" clId="{40D635F9-6243-46B9-8593-23DF888BED0D}" dt="2026-03-11T15:21:03.396" v="2976" actId="478"/>
          <ac:spMkLst>
            <pc:docMk/>
            <pc:sldMk cId="1270172199" sldId="387"/>
            <ac:spMk id="10" creationId="{E1782C65-575D-58D0-B009-34F1E28837BA}"/>
          </ac:spMkLst>
        </pc:spChg>
        <pc:spChg chg="del">
          <ac:chgData name="J MOORE (Llandeilo Primary School)" userId="b91ee110-45d1-41b3-b0f3-2dafba4c86e0" providerId="ADAL" clId="{40D635F9-6243-46B9-8593-23DF888BED0D}" dt="2026-03-11T15:21:03.396" v="2976" actId="478"/>
          <ac:spMkLst>
            <pc:docMk/>
            <pc:sldMk cId="1270172199" sldId="387"/>
            <ac:spMk id="11" creationId="{514E68F5-3D72-AFC8-8CAE-0BCAF4C438A0}"/>
          </ac:spMkLst>
        </pc:spChg>
        <pc:spChg chg="del">
          <ac:chgData name="J MOORE (Llandeilo Primary School)" userId="b91ee110-45d1-41b3-b0f3-2dafba4c86e0" providerId="ADAL" clId="{40D635F9-6243-46B9-8593-23DF888BED0D}" dt="2026-03-11T14:57:01.628" v="2628" actId="478"/>
          <ac:spMkLst>
            <pc:docMk/>
            <pc:sldMk cId="1270172199" sldId="387"/>
            <ac:spMk id="12" creationId="{D05B3229-E6B8-7AFE-C9DC-9A2398ADAD17}"/>
          </ac:spMkLst>
        </pc:spChg>
        <pc:spChg chg="add del">
          <ac:chgData name="J MOORE (Llandeilo Primary School)" userId="b91ee110-45d1-41b3-b0f3-2dafba4c86e0" providerId="ADAL" clId="{40D635F9-6243-46B9-8593-23DF888BED0D}" dt="2026-03-11T15:21:03.396" v="2976" actId="478"/>
          <ac:spMkLst>
            <pc:docMk/>
            <pc:sldMk cId="1270172199" sldId="387"/>
            <ac:spMk id="13" creationId="{6D0AB8CB-2E93-3835-394E-FA68EC6BF9B2}"/>
          </ac:spMkLst>
        </pc:spChg>
        <pc:spChg chg="del">
          <ac:chgData name="J MOORE (Llandeilo Primary School)" userId="b91ee110-45d1-41b3-b0f3-2dafba4c86e0" providerId="ADAL" clId="{40D635F9-6243-46B9-8593-23DF888BED0D}" dt="2026-03-11T15:21:03.396" v="2976" actId="478"/>
          <ac:spMkLst>
            <pc:docMk/>
            <pc:sldMk cId="1270172199" sldId="387"/>
            <ac:spMk id="14" creationId="{3138ECBD-BB5F-A67E-099D-12DFFCE94BE2}"/>
          </ac:spMkLst>
        </pc:spChg>
        <pc:spChg chg="add mod">
          <ac:chgData name="J MOORE (Llandeilo Primary School)" userId="b91ee110-45d1-41b3-b0f3-2dafba4c86e0" providerId="ADAL" clId="{40D635F9-6243-46B9-8593-23DF888BED0D}" dt="2026-03-11T14:56:20.529" v="2621"/>
          <ac:spMkLst>
            <pc:docMk/>
            <pc:sldMk cId="1270172199" sldId="387"/>
            <ac:spMk id="17" creationId="{E2A941C0-532E-7BC4-9CCF-35B019452306}"/>
          </ac:spMkLst>
        </pc:spChg>
        <pc:spChg chg="add mod">
          <ac:chgData name="J MOORE (Llandeilo Primary School)" userId="b91ee110-45d1-41b3-b0f3-2dafba4c86e0" providerId="ADAL" clId="{40D635F9-6243-46B9-8593-23DF888BED0D}" dt="2026-03-11T14:57:45.778" v="2634"/>
          <ac:spMkLst>
            <pc:docMk/>
            <pc:sldMk cId="1270172199" sldId="387"/>
            <ac:spMk id="18" creationId="{5FFE96CD-56AF-9169-6AD2-238308AC852D}"/>
          </ac:spMkLst>
        </pc:spChg>
        <pc:spChg chg="add mod">
          <ac:chgData name="J MOORE (Llandeilo Primary School)" userId="b91ee110-45d1-41b3-b0f3-2dafba4c86e0" providerId="ADAL" clId="{40D635F9-6243-46B9-8593-23DF888BED0D}" dt="2026-03-11T14:57:45.778" v="2634"/>
          <ac:spMkLst>
            <pc:docMk/>
            <pc:sldMk cId="1270172199" sldId="387"/>
            <ac:spMk id="19" creationId="{29444F7C-E752-F78E-6AF7-EB9DEA0939BA}"/>
          </ac:spMkLst>
        </pc:spChg>
        <pc:spChg chg="add mod">
          <ac:chgData name="J MOORE (Llandeilo Primary School)" userId="b91ee110-45d1-41b3-b0f3-2dafba4c86e0" providerId="ADAL" clId="{40D635F9-6243-46B9-8593-23DF888BED0D}" dt="2026-03-11T15:21:04.248" v="2977"/>
          <ac:spMkLst>
            <pc:docMk/>
            <pc:sldMk cId="1270172199" sldId="387"/>
            <ac:spMk id="28" creationId="{8136EA47-A000-8A35-7DCF-7771EAC863D6}"/>
          </ac:spMkLst>
        </pc:spChg>
        <pc:spChg chg="add 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1270172199" sldId="387"/>
            <ac:spMk id="29" creationId="{E700CAB1-CA9E-EBCB-0A4D-A9AB1207D6AD}"/>
          </ac:spMkLst>
        </pc:spChg>
        <pc:spChg chg="add mod">
          <ac:chgData name="J MOORE (Llandeilo Primary School)" userId="b91ee110-45d1-41b3-b0f3-2dafba4c86e0" providerId="ADAL" clId="{40D635F9-6243-46B9-8593-23DF888BED0D}" dt="2026-03-11T15:21:04.248" v="2977"/>
          <ac:spMkLst>
            <pc:docMk/>
            <pc:sldMk cId="1270172199" sldId="387"/>
            <ac:spMk id="30" creationId="{F13F26FD-2E00-6E0A-3B82-C461F6A01111}"/>
          </ac:spMkLst>
        </pc:spChg>
        <pc:spChg chg="add mod">
          <ac:chgData name="J MOORE (Llandeilo Primary School)" userId="b91ee110-45d1-41b3-b0f3-2dafba4c86e0" providerId="ADAL" clId="{40D635F9-6243-46B9-8593-23DF888BED0D}" dt="2026-03-11T15:21:04.248" v="2977"/>
          <ac:spMkLst>
            <pc:docMk/>
            <pc:sldMk cId="1270172199" sldId="387"/>
            <ac:spMk id="31" creationId="{68633A36-7E76-DEAC-8A5C-5A8899C44A78}"/>
          </ac:spMkLst>
        </pc:spChg>
        <pc:spChg chg="add mod">
          <ac:chgData name="J MOORE (Llandeilo Primary School)" userId="b91ee110-45d1-41b3-b0f3-2dafba4c86e0" providerId="ADAL" clId="{40D635F9-6243-46B9-8593-23DF888BED0D}" dt="2026-03-11T15:21:04.248" v="2977"/>
          <ac:spMkLst>
            <pc:docMk/>
            <pc:sldMk cId="1270172199" sldId="387"/>
            <ac:spMk id="32" creationId="{C85CC650-577D-77F3-61D5-3C29BC05619E}"/>
          </ac:spMkLst>
        </pc:spChg>
        <pc:spChg chg="add mod">
          <ac:chgData name="J MOORE (Llandeilo Primary School)" userId="b91ee110-45d1-41b3-b0f3-2dafba4c86e0" providerId="ADAL" clId="{40D635F9-6243-46B9-8593-23DF888BED0D}" dt="2026-03-11T15:21:04.248" v="2977"/>
          <ac:spMkLst>
            <pc:docMk/>
            <pc:sldMk cId="1270172199" sldId="387"/>
            <ac:spMk id="33" creationId="{5B7F6798-010A-89B3-484B-5489EBF7812C}"/>
          </ac:spMkLst>
        </pc:spChg>
        <pc:spChg chg="add mod">
          <ac:chgData name="J MOORE (Llandeilo Primary School)" userId="b91ee110-45d1-41b3-b0f3-2dafba4c86e0" providerId="ADAL" clId="{40D635F9-6243-46B9-8593-23DF888BED0D}" dt="2026-03-11T15:21:04.248" v="2977"/>
          <ac:spMkLst>
            <pc:docMk/>
            <pc:sldMk cId="1270172199" sldId="387"/>
            <ac:spMk id="34" creationId="{D0049891-4B7D-A78B-3783-F9E1DD8DE93B}"/>
          </ac:spMkLst>
        </pc:spChg>
        <pc:picChg chg="del">
          <ac:chgData name="J MOORE (Llandeilo Primary School)" userId="b91ee110-45d1-41b3-b0f3-2dafba4c86e0" providerId="ADAL" clId="{40D635F9-6243-46B9-8593-23DF888BED0D}" dt="2026-03-11T15:21:03.396" v="2976" actId="478"/>
          <ac:picMkLst>
            <pc:docMk/>
            <pc:sldMk cId="1270172199" sldId="387"/>
            <ac:picMk id="2" creationId="{A87DEEDF-A868-5CDA-AD68-4A5379E93224}"/>
          </ac:picMkLst>
        </pc:picChg>
        <pc:picChg chg="del">
          <ac:chgData name="J MOORE (Llandeilo Primary School)" userId="b91ee110-45d1-41b3-b0f3-2dafba4c86e0" providerId="ADAL" clId="{40D635F9-6243-46B9-8593-23DF888BED0D}" dt="2026-03-11T15:21:03.396" v="2976" actId="478"/>
          <ac:picMkLst>
            <pc:docMk/>
            <pc:sldMk cId="1270172199" sldId="387"/>
            <ac:picMk id="3" creationId="{1DCD8670-03AF-2DF2-A0CA-4F46C97ABBED}"/>
          </ac:picMkLst>
        </pc:picChg>
        <pc:picChg chg="del">
          <ac:chgData name="J MOORE (Llandeilo Primary School)" userId="b91ee110-45d1-41b3-b0f3-2dafba4c86e0" providerId="ADAL" clId="{40D635F9-6243-46B9-8593-23DF888BED0D}" dt="2026-03-11T15:21:03.396" v="2976" actId="478"/>
          <ac:picMkLst>
            <pc:docMk/>
            <pc:sldMk cId="1270172199" sldId="387"/>
            <ac:picMk id="4" creationId="{8288E563-2C2B-8B1B-9BE0-C6F9D76F639E}"/>
          </ac:picMkLst>
        </pc:picChg>
        <pc:picChg chg="del">
          <ac:chgData name="J MOORE (Llandeilo Primary School)" userId="b91ee110-45d1-41b3-b0f3-2dafba4c86e0" providerId="ADAL" clId="{40D635F9-6243-46B9-8593-23DF888BED0D}" dt="2026-03-11T14:51:25.393" v="2582" actId="478"/>
          <ac:picMkLst>
            <pc:docMk/>
            <pc:sldMk cId="1270172199" sldId="387"/>
            <ac:picMk id="5" creationId="{B3FE1D92-5D5F-335A-416A-68CBA96ED71C}"/>
          </ac:picMkLst>
        </pc:picChg>
        <pc:picChg chg="add del">
          <ac:chgData name="J MOORE (Llandeilo Primary School)" userId="b91ee110-45d1-41b3-b0f3-2dafba4c86e0" providerId="ADAL" clId="{40D635F9-6243-46B9-8593-23DF888BED0D}" dt="2026-03-11T15:21:03.396" v="2976" actId="478"/>
          <ac:picMkLst>
            <pc:docMk/>
            <pc:sldMk cId="1270172199" sldId="387"/>
            <ac:picMk id="6" creationId="{956ACA40-E2D9-DE98-8E5E-C6444430F8E4}"/>
          </ac:picMkLst>
        </pc:picChg>
        <pc:picChg chg="del">
          <ac:chgData name="J MOORE (Llandeilo Primary School)" userId="b91ee110-45d1-41b3-b0f3-2dafba4c86e0" providerId="ADAL" clId="{40D635F9-6243-46B9-8593-23DF888BED0D}" dt="2026-03-11T14:57:01.628" v="2628" actId="478"/>
          <ac:picMkLst>
            <pc:docMk/>
            <pc:sldMk cId="1270172199" sldId="387"/>
            <ac:picMk id="7" creationId="{B3ED1960-11E0-00FA-DD04-9A3B2CA13F90}"/>
          </ac:picMkLst>
        </pc:picChg>
        <pc:picChg chg="del">
          <ac:chgData name="J MOORE (Llandeilo Primary School)" userId="b91ee110-45d1-41b3-b0f3-2dafba4c86e0" providerId="ADAL" clId="{40D635F9-6243-46B9-8593-23DF888BED0D}" dt="2026-03-11T15:21:03.396" v="2976" actId="478"/>
          <ac:picMkLst>
            <pc:docMk/>
            <pc:sldMk cId="1270172199" sldId="387"/>
            <ac:picMk id="8" creationId="{8AD4962C-71F8-67E2-65D9-3DBCD3B93506}"/>
          </ac:picMkLst>
        </pc:picChg>
        <pc:picChg chg="add del mod">
          <ac:chgData name="J MOORE (Llandeilo Primary School)" userId="b91ee110-45d1-41b3-b0f3-2dafba4c86e0" providerId="ADAL" clId="{40D635F9-6243-46B9-8593-23DF888BED0D}" dt="2026-03-11T14:52:17.694" v="2591" actId="478"/>
          <ac:picMkLst>
            <pc:docMk/>
            <pc:sldMk cId="1270172199" sldId="387"/>
            <ac:picMk id="15" creationId="{48A1F521-5A27-C6AD-2C61-10DC5F1610A9}"/>
          </ac:picMkLst>
        </pc:picChg>
        <pc:picChg chg="add mod">
          <ac:chgData name="J MOORE (Llandeilo Primary School)" userId="b91ee110-45d1-41b3-b0f3-2dafba4c86e0" providerId="ADAL" clId="{40D635F9-6243-46B9-8593-23DF888BED0D}" dt="2026-03-11T14:52:31.484" v="2597" actId="1076"/>
          <ac:picMkLst>
            <pc:docMk/>
            <pc:sldMk cId="1270172199" sldId="387"/>
            <ac:picMk id="16" creationId="{6D9E37AB-85B8-C2EB-0C6B-6A661D5C782E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45.778" v="2634"/>
          <ac:picMkLst>
            <pc:docMk/>
            <pc:sldMk cId="1270172199" sldId="387"/>
            <ac:picMk id="20" creationId="{6000E211-1A03-69CD-1DDB-0E6F502E22E5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45.778" v="2634"/>
          <ac:picMkLst>
            <pc:docMk/>
            <pc:sldMk cId="1270172199" sldId="387"/>
            <ac:picMk id="21" creationId="{4FCE8776-C0C1-2117-140C-273DF56BB9B6}"/>
          </ac:picMkLst>
        </pc:picChg>
        <pc:picChg chg="add mod">
          <ac:chgData name="J MOORE (Llandeilo Primary School)" userId="b91ee110-45d1-41b3-b0f3-2dafba4c86e0" providerId="ADAL" clId="{40D635F9-6243-46B9-8593-23DF888BED0D}" dt="2026-03-11T15:21:04.248" v="2977"/>
          <ac:picMkLst>
            <pc:docMk/>
            <pc:sldMk cId="1270172199" sldId="387"/>
            <ac:picMk id="23" creationId="{449DF23F-93A3-3E19-7EFE-61D0EEF037AC}"/>
          </ac:picMkLst>
        </pc:picChg>
        <pc:picChg chg="add mod">
          <ac:chgData name="J MOORE (Llandeilo Primary School)" userId="b91ee110-45d1-41b3-b0f3-2dafba4c86e0" providerId="ADAL" clId="{40D635F9-6243-46B9-8593-23DF888BED0D}" dt="2026-03-11T15:21:04.248" v="2977"/>
          <ac:picMkLst>
            <pc:docMk/>
            <pc:sldMk cId="1270172199" sldId="387"/>
            <ac:picMk id="25" creationId="{C2AA27B4-06C3-8515-9D28-BB5BBC8E6B8A}"/>
          </ac:picMkLst>
        </pc:picChg>
        <pc:picChg chg="add mod">
          <ac:chgData name="J MOORE (Llandeilo Primary School)" userId="b91ee110-45d1-41b3-b0f3-2dafba4c86e0" providerId="ADAL" clId="{40D635F9-6243-46B9-8593-23DF888BED0D}" dt="2026-03-11T15:21:04.248" v="2977"/>
          <ac:picMkLst>
            <pc:docMk/>
            <pc:sldMk cId="1270172199" sldId="387"/>
            <ac:picMk id="26" creationId="{D856D8D8-B439-87A4-275E-E0D3141A65CC}"/>
          </ac:picMkLst>
        </pc:picChg>
      </pc:sldChg>
      <pc:sldChg chg="addSp delSp modSp add mod delAnim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35652066" sldId="388"/>
        </pc:sldMkLst>
        <pc:spChg chg="add mod">
          <ac:chgData name="J MOORE (Llandeilo Primary School)" userId="b91ee110-45d1-41b3-b0f3-2dafba4c86e0" providerId="ADAL" clId="{40D635F9-6243-46B9-8593-23DF888BED0D}" dt="2026-03-11T14:56:18.552" v="2620"/>
          <ac:spMkLst>
            <pc:docMk/>
            <pc:sldMk cId="35652066" sldId="388"/>
            <ac:spMk id="5" creationId="{FFB97796-542E-905D-81D4-83BC96F02088}"/>
          </ac:spMkLst>
        </pc:spChg>
        <pc:spChg chg="del">
          <ac:chgData name="J MOORE (Llandeilo Primary School)" userId="b91ee110-45d1-41b3-b0f3-2dafba4c86e0" providerId="ADAL" clId="{40D635F9-6243-46B9-8593-23DF888BED0D}" dt="2026-03-11T14:51:49.448" v="2588" actId="478"/>
          <ac:spMkLst>
            <pc:docMk/>
            <pc:sldMk cId="35652066" sldId="388"/>
            <ac:spMk id="9" creationId="{3B995552-E14A-CC52-A7B3-197E1B46FBCA}"/>
          </ac:spMkLst>
        </pc:spChg>
        <pc:spChg chg="del">
          <ac:chgData name="J MOORE (Llandeilo Primary School)" userId="b91ee110-45d1-41b3-b0f3-2dafba4c86e0" providerId="ADAL" clId="{40D635F9-6243-46B9-8593-23DF888BED0D}" dt="2026-03-11T15:18:47.008" v="2966" actId="478"/>
          <ac:spMkLst>
            <pc:docMk/>
            <pc:sldMk cId="35652066" sldId="388"/>
            <ac:spMk id="10" creationId="{E9D5BE5C-6AA4-CACF-8A6D-FCC1600D5A68}"/>
          </ac:spMkLst>
        </pc:spChg>
        <pc:spChg chg="del">
          <ac:chgData name="J MOORE (Llandeilo Primary School)" userId="b91ee110-45d1-41b3-b0f3-2dafba4c86e0" providerId="ADAL" clId="{40D635F9-6243-46B9-8593-23DF888BED0D}" dt="2026-03-11T15:18:47.008" v="2966" actId="478"/>
          <ac:spMkLst>
            <pc:docMk/>
            <pc:sldMk cId="35652066" sldId="388"/>
            <ac:spMk id="11" creationId="{572BB1EF-475F-7B96-9FCC-79FD3F022EBA}"/>
          </ac:spMkLst>
        </pc:spChg>
        <pc:spChg chg="del">
          <ac:chgData name="J MOORE (Llandeilo Primary School)" userId="b91ee110-45d1-41b3-b0f3-2dafba4c86e0" providerId="ADAL" clId="{40D635F9-6243-46B9-8593-23DF888BED0D}" dt="2026-03-11T15:18:47.008" v="2966" actId="478"/>
          <ac:spMkLst>
            <pc:docMk/>
            <pc:sldMk cId="35652066" sldId="388"/>
            <ac:spMk id="12" creationId="{64EB5AEF-E2B5-008E-60B4-B9E281F05A95}"/>
          </ac:spMkLst>
        </pc:spChg>
        <pc:spChg chg="del">
          <ac:chgData name="J MOORE (Llandeilo Primary School)" userId="b91ee110-45d1-41b3-b0f3-2dafba4c86e0" providerId="ADAL" clId="{40D635F9-6243-46B9-8593-23DF888BED0D}" dt="2026-03-11T15:18:47.008" v="2966" actId="478"/>
          <ac:spMkLst>
            <pc:docMk/>
            <pc:sldMk cId="35652066" sldId="388"/>
            <ac:spMk id="13" creationId="{2E613DB5-0311-5A93-A564-1037B9F6B549}"/>
          </ac:spMkLst>
        </pc:spChg>
        <pc:spChg chg="del">
          <ac:chgData name="J MOORE (Llandeilo Primary School)" userId="b91ee110-45d1-41b3-b0f3-2dafba4c86e0" providerId="ADAL" clId="{40D635F9-6243-46B9-8593-23DF888BED0D}" dt="2026-03-11T15:18:47.008" v="2966" actId="478"/>
          <ac:spMkLst>
            <pc:docMk/>
            <pc:sldMk cId="35652066" sldId="388"/>
            <ac:spMk id="14" creationId="{6929D301-EACE-B068-14D0-261EA0F7848C}"/>
          </ac:spMkLst>
        </pc:spChg>
        <pc:spChg chg="add mod">
          <ac:chgData name="J MOORE (Llandeilo Primary School)" userId="b91ee110-45d1-41b3-b0f3-2dafba4c86e0" providerId="ADAL" clId="{40D635F9-6243-46B9-8593-23DF888BED0D}" dt="2026-03-11T14:57:43.615" v="2633"/>
          <ac:spMkLst>
            <pc:docMk/>
            <pc:sldMk cId="35652066" sldId="388"/>
            <ac:spMk id="16" creationId="{4887DB3B-CB6C-EE6A-BD5B-2961056CDA24}"/>
          </ac:spMkLst>
        </pc:spChg>
        <pc:spChg chg="add mod">
          <ac:chgData name="J MOORE (Llandeilo Primary School)" userId="b91ee110-45d1-41b3-b0f3-2dafba4c86e0" providerId="ADAL" clId="{40D635F9-6243-46B9-8593-23DF888BED0D}" dt="2026-03-11T14:57:43.615" v="2633"/>
          <ac:spMkLst>
            <pc:docMk/>
            <pc:sldMk cId="35652066" sldId="388"/>
            <ac:spMk id="17" creationId="{A248DD16-7F7E-1F7C-696B-C3CE9680DB0C}"/>
          </ac:spMkLst>
        </pc:spChg>
        <pc:spChg chg="add mod">
          <ac:chgData name="J MOORE (Llandeilo Primary School)" userId="b91ee110-45d1-41b3-b0f3-2dafba4c86e0" providerId="ADAL" clId="{40D635F9-6243-46B9-8593-23DF888BED0D}" dt="2026-03-11T15:18:47.877" v="2967"/>
          <ac:spMkLst>
            <pc:docMk/>
            <pc:sldMk cId="35652066" sldId="388"/>
            <ac:spMk id="26" creationId="{C57F369B-B008-59E7-EF69-4D7D1B8DFCCB}"/>
          </ac:spMkLst>
        </pc:spChg>
        <pc:spChg chg="add 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35652066" sldId="388"/>
            <ac:spMk id="27" creationId="{33002D88-B51F-FB9C-0F83-2F0529C2490B}"/>
          </ac:spMkLst>
        </pc:spChg>
        <pc:spChg chg="add mod">
          <ac:chgData name="J MOORE (Llandeilo Primary School)" userId="b91ee110-45d1-41b3-b0f3-2dafba4c86e0" providerId="ADAL" clId="{40D635F9-6243-46B9-8593-23DF888BED0D}" dt="2026-03-11T15:18:47.877" v="2967"/>
          <ac:spMkLst>
            <pc:docMk/>
            <pc:sldMk cId="35652066" sldId="388"/>
            <ac:spMk id="28" creationId="{C1B57295-68F9-CF46-4838-E38319C81C3E}"/>
          </ac:spMkLst>
        </pc:spChg>
        <pc:spChg chg="add mod">
          <ac:chgData name="J MOORE (Llandeilo Primary School)" userId="b91ee110-45d1-41b3-b0f3-2dafba4c86e0" providerId="ADAL" clId="{40D635F9-6243-46B9-8593-23DF888BED0D}" dt="2026-03-11T15:18:47.877" v="2967"/>
          <ac:spMkLst>
            <pc:docMk/>
            <pc:sldMk cId="35652066" sldId="388"/>
            <ac:spMk id="29" creationId="{196DF5E7-DDC1-2199-65CA-303734E0CE70}"/>
          </ac:spMkLst>
        </pc:spChg>
        <pc:spChg chg="add mod">
          <ac:chgData name="J MOORE (Llandeilo Primary School)" userId="b91ee110-45d1-41b3-b0f3-2dafba4c86e0" providerId="ADAL" clId="{40D635F9-6243-46B9-8593-23DF888BED0D}" dt="2026-03-11T15:18:47.877" v="2967"/>
          <ac:spMkLst>
            <pc:docMk/>
            <pc:sldMk cId="35652066" sldId="388"/>
            <ac:spMk id="30" creationId="{DCC8B0BE-E03B-5B57-855F-A3982EF66624}"/>
          </ac:spMkLst>
        </pc:spChg>
        <pc:spChg chg="add mod">
          <ac:chgData name="J MOORE (Llandeilo Primary School)" userId="b91ee110-45d1-41b3-b0f3-2dafba4c86e0" providerId="ADAL" clId="{40D635F9-6243-46B9-8593-23DF888BED0D}" dt="2026-03-11T15:18:47.877" v="2967"/>
          <ac:spMkLst>
            <pc:docMk/>
            <pc:sldMk cId="35652066" sldId="388"/>
            <ac:spMk id="31" creationId="{024B97EA-98EE-8A46-0480-E765924B4115}"/>
          </ac:spMkLst>
        </pc:spChg>
        <pc:spChg chg="add mod">
          <ac:chgData name="J MOORE (Llandeilo Primary School)" userId="b91ee110-45d1-41b3-b0f3-2dafba4c86e0" providerId="ADAL" clId="{40D635F9-6243-46B9-8593-23DF888BED0D}" dt="2026-03-11T15:18:47.877" v="2967"/>
          <ac:spMkLst>
            <pc:docMk/>
            <pc:sldMk cId="35652066" sldId="388"/>
            <ac:spMk id="32" creationId="{00C2A237-C930-E112-43F6-788CAFE66F23}"/>
          </ac:spMkLst>
        </pc:spChg>
        <pc:picChg chg="del">
          <ac:chgData name="J MOORE (Llandeilo Primary School)" userId="b91ee110-45d1-41b3-b0f3-2dafba4c86e0" providerId="ADAL" clId="{40D635F9-6243-46B9-8593-23DF888BED0D}" dt="2026-03-11T14:51:49.448" v="2588" actId="478"/>
          <ac:picMkLst>
            <pc:docMk/>
            <pc:sldMk cId="35652066" sldId="388"/>
            <ac:picMk id="2" creationId="{0F8F8538-9FA4-DEB8-E24C-7DF016CC7CFC}"/>
          </ac:picMkLst>
        </pc:picChg>
        <pc:picChg chg="del">
          <ac:chgData name="J MOORE (Llandeilo Primary School)" userId="b91ee110-45d1-41b3-b0f3-2dafba4c86e0" providerId="ADAL" clId="{40D635F9-6243-46B9-8593-23DF888BED0D}" dt="2026-03-11T15:18:47.008" v="2966" actId="478"/>
          <ac:picMkLst>
            <pc:docMk/>
            <pc:sldMk cId="35652066" sldId="388"/>
            <ac:picMk id="3" creationId="{02CB55A2-D449-F079-3D07-FA1735DB63E5}"/>
          </ac:picMkLst>
        </pc:picChg>
        <pc:picChg chg="del">
          <ac:chgData name="J MOORE (Llandeilo Primary School)" userId="b91ee110-45d1-41b3-b0f3-2dafba4c86e0" providerId="ADAL" clId="{40D635F9-6243-46B9-8593-23DF888BED0D}" dt="2026-03-11T15:18:47.008" v="2966" actId="478"/>
          <ac:picMkLst>
            <pc:docMk/>
            <pc:sldMk cId="35652066" sldId="388"/>
            <ac:picMk id="4" creationId="{FCC9EBB0-A8AE-04C0-0894-C0512CDE55EB}"/>
          </ac:picMkLst>
        </pc:picChg>
        <pc:picChg chg="del">
          <ac:chgData name="J MOORE (Llandeilo Primary School)" userId="b91ee110-45d1-41b3-b0f3-2dafba4c86e0" providerId="ADAL" clId="{40D635F9-6243-46B9-8593-23DF888BED0D}" dt="2026-03-11T15:18:47.008" v="2966" actId="478"/>
          <ac:picMkLst>
            <pc:docMk/>
            <pc:sldMk cId="35652066" sldId="388"/>
            <ac:picMk id="6" creationId="{BBF6D300-088C-9A2C-2522-92AC5FF4E1DB}"/>
          </ac:picMkLst>
        </pc:picChg>
        <pc:picChg chg="del">
          <ac:chgData name="J MOORE (Llandeilo Primary School)" userId="b91ee110-45d1-41b3-b0f3-2dafba4c86e0" providerId="ADAL" clId="{40D635F9-6243-46B9-8593-23DF888BED0D}" dt="2026-03-11T15:18:47.008" v="2966" actId="478"/>
          <ac:picMkLst>
            <pc:docMk/>
            <pc:sldMk cId="35652066" sldId="388"/>
            <ac:picMk id="7" creationId="{5218E431-4622-884D-E67A-16FA1897008C}"/>
          </ac:picMkLst>
        </pc:picChg>
        <pc:picChg chg="del">
          <ac:chgData name="J MOORE (Llandeilo Primary School)" userId="b91ee110-45d1-41b3-b0f3-2dafba4c86e0" providerId="ADAL" clId="{40D635F9-6243-46B9-8593-23DF888BED0D}" dt="2026-03-11T15:18:47.008" v="2966" actId="478"/>
          <ac:picMkLst>
            <pc:docMk/>
            <pc:sldMk cId="35652066" sldId="388"/>
            <ac:picMk id="8" creationId="{A6831756-5FD7-1F22-6024-D0B6CAFFF716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43.615" v="2633"/>
          <ac:picMkLst>
            <pc:docMk/>
            <pc:sldMk cId="35652066" sldId="388"/>
            <ac:picMk id="18" creationId="{E3642BF1-0A40-41C0-7351-3C203BDFB083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43.615" v="2633"/>
          <ac:picMkLst>
            <pc:docMk/>
            <pc:sldMk cId="35652066" sldId="388"/>
            <ac:picMk id="19" creationId="{884D285D-E29E-AAF0-8624-40D4138870BB}"/>
          </ac:picMkLst>
        </pc:picChg>
        <pc:picChg chg="add mod">
          <ac:chgData name="J MOORE (Llandeilo Primary School)" userId="b91ee110-45d1-41b3-b0f3-2dafba4c86e0" providerId="ADAL" clId="{40D635F9-6243-46B9-8593-23DF888BED0D}" dt="2026-03-11T15:18:47.877" v="2967"/>
          <ac:picMkLst>
            <pc:docMk/>
            <pc:sldMk cId="35652066" sldId="388"/>
            <ac:picMk id="21" creationId="{E5FABE69-6B3D-D302-3B0D-AF15AF1F0024}"/>
          </ac:picMkLst>
        </pc:picChg>
        <pc:picChg chg="add mod">
          <ac:chgData name="J MOORE (Llandeilo Primary School)" userId="b91ee110-45d1-41b3-b0f3-2dafba4c86e0" providerId="ADAL" clId="{40D635F9-6243-46B9-8593-23DF888BED0D}" dt="2026-03-11T15:18:47.877" v="2967"/>
          <ac:picMkLst>
            <pc:docMk/>
            <pc:sldMk cId="35652066" sldId="388"/>
            <ac:picMk id="22" creationId="{EFAB1E18-CCE0-3E21-4A5D-195D3367A5C9}"/>
          </ac:picMkLst>
        </pc:picChg>
        <pc:picChg chg="add mod">
          <ac:chgData name="J MOORE (Llandeilo Primary School)" userId="b91ee110-45d1-41b3-b0f3-2dafba4c86e0" providerId="ADAL" clId="{40D635F9-6243-46B9-8593-23DF888BED0D}" dt="2026-03-11T15:18:47.877" v="2967"/>
          <ac:picMkLst>
            <pc:docMk/>
            <pc:sldMk cId="35652066" sldId="388"/>
            <ac:picMk id="25" creationId="{7808EBFB-AEB4-D5F6-603F-67106282DFBB}"/>
          </ac:picMkLst>
        </pc:picChg>
      </pc:sldChg>
      <pc:sldChg chg="addSp delSp modSp add mod delAnim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2770474222" sldId="389"/>
        </pc:sldMkLst>
        <pc:spChg chg="add mod">
          <ac:chgData name="J MOORE (Llandeilo Primary School)" userId="b91ee110-45d1-41b3-b0f3-2dafba4c86e0" providerId="ADAL" clId="{40D635F9-6243-46B9-8593-23DF888BED0D}" dt="2026-03-11T14:56:22.496" v="2622"/>
          <ac:spMkLst>
            <pc:docMk/>
            <pc:sldMk cId="2770474222" sldId="389"/>
            <ac:spMk id="5" creationId="{BDDBEB06-96A9-B2FC-AA48-D15D0F139EA0}"/>
          </ac:spMkLst>
        </pc:spChg>
        <pc:spChg chg="del">
          <ac:chgData name="J MOORE (Llandeilo Primary School)" userId="b91ee110-45d1-41b3-b0f3-2dafba4c86e0" providerId="ADAL" clId="{40D635F9-6243-46B9-8593-23DF888BED0D}" dt="2026-03-11T15:21:15.919" v="2978" actId="478"/>
          <ac:spMkLst>
            <pc:docMk/>
            <pc:sldMk cId="2770474222" sldId="389"/>
            <ac:spMk id="9" creationId="{A2B7D492-4E52-82C5-D668-5FCDFA5C07CB}"/>
          </ac:spMkLst>
        </pc:spChg>
        <pc:spChg chg="del">
          <ac:chgData name="J MOORE (Llandeilo Primary School)" userId="b91ee110-45d1-41b3-b0f3-2dafba4c86e0" providerId="ADAL" clId="{40D635F9-6243-46B9-8593-23DF888BED0D}" dt="2026-03-11T15:21:15.919" v="2978" actId="478"/>
          <ac:spMkLst>
            <pc:docMk/>
            <pc:sldMk cId="2770474222" sldId="389"/>
            <ac:spMk id="10" creationId="{BE94A72D-4CCE-B81A-8B3E-673590CF34D0}"/>
          </ac:spMkLst>
        </pc:spChg>
        <pc:spChg chg="del">
          <ac:chgData name="J MOORE (Llandeilo Primary School)" userId="b91ee110-45d1-41b3-b0f3-2dafba4c86e0" providerId="ADAL" clId="{40D635F9-6243-46B9-8593-23DF888BED0D}" dt="2026-03-11T15:21:15.919" v="2978" actId="478"/>
          <ac:spMkLst>
            <pc:docMk/>
            <pc:sldMk cId="2770474222" sldId="389"/>
            <ac:spMk id="11" creationId="{94109DE2-F416-E3DC-E481-91D1540987D2}"/>
          </ac:spMkLst>
        </pc:spChg>
        <pc:spChg chg="del">
          <ac:chgData name="J MOORE (Llandeilo Primary School)" userId="b91ee110-45d1-41b3-b0f3-2dafba4c86e0" providerId="ADAL" clId="{40D635F9-6243-46B9-8593-23DF888BED0D}" dt="2026-03-11T15:21:15.919" v="2978" actId="478"/>
          <ac:spMkLst>
            <pc:docMk/>
            <pc:sldMk cId="2770474222" sldId="389"/>
            <ac:spMk id="12" creationId="{FF3C8C7C-4DDF-CBBA-C577-0790832BE253}"/>
          </ac:spMkLst>
        </pc:spChg>
        <pc:spChg chg="del">
          <ac:chgData name="J MOORE (Llandeilo Primary School)" userId="b91ee110-45d1-41b3-b0f3-2dafba4c86e0" providerId="ADAL" clId="{40D635F9-6243-46B9-8593-23DF888BED0D}" dt="2026-03-11T15:21:15.919" v="2978" actId="478"/>
          <ac:spMkLst>
            <pc:docMk/>
            <pc:sldMk cId="2770474222" sldId="389"/>
            <ac:spMk id="13" creationId="{5EDD425E-475A-BD3A-5001-AEAF1EFB7AF8}"/>
          </ac:spMkLst>
        </pc:spChg>
        <pc:spChg chg="del">
          <ac:chgData name="J MOORE (Llandeilo Primary School)" userId="b91ee110-45d1-41b3-b0f3-2dafba4c86e0" providerId="ADAL" clId="{40D635F9-6243-46B9-8593-23DF888BED0D}" dt="2026-03-11T14:58:14.905" v="2638" actId="478"/>
          <ac:spMkLst>
            <pc:docMk/>
            <pc:sldMk cId="2770474222" sldId="389"/>
            <ac:spMk id="14" creationId="{1566EDBA-42D2-F409-4247-AA7D68D8DBBC}"/>
          </ac:spMkLst>
        </pc:spChg>
        <pc:spChg chg="add mod">
          <ac:chgData name="J MOORE (Llandeilo Primary School)" userId="b91ee110-45d1-41b3-b0f3-2dafba4c86e0" providerId="ADAL" clId="{40D635F9-6243-46B9-8593-23DF888BED0D}" dt="2026-03-11T14:57:50.165" v="2635"/>
          <ac:spMkLst>
            <pc:docMk/>
            <pc:sldMk cId="2770474222" sldId="389"/>
            <ac:spMk id="17" creationId="{F6DC8091-A693-0F04-5E82-84E76AC5B246}"/>
          </ac:spMkLst>
        </pc:spChg>
        <pc:spChg chg="add mod">
          <ac:chgData name="J MOORE (Llandeilo Primary School)" userId="b91ee110-45d1-41b3-b0f3-2dafba4c86e0" providerId="ADAL" clId="{40D635F9-6243-46B9-8593-23DF888BED0D}" dt="2026-03-11T14:57:50.165" v="2635"/>
          <ac:spMkLst>
            <pc:docMk/>
            <pc:sldMk cId="2770474222" sldId="389"/>
            <ac:spMk id="18" creationId="{372EDD4A-2FF1-EA99-98AE-52F32590351F}"/>
          </ac:spMkLst>
        </pc:spChg>
        <pc:spChg chg="add mod">
          <ac:chgData name="J MOORE (Llandeilo Primary School)" userId="b91ee110-45d1-41b3-b0f3-2dafba4c86e0" providerId="ADAL" clId="{40D635F9-6243-46B9-8593-23DF888BED0D}" dt="2026-03-11T15:21:16.605" v="2979"/>
          <ac:spMkLst>
            <pc:docMk/>
            <pc:sldMk cId="2770474222" sldId="389"/>
            <ac:spMk id="27" creationId="{873DA335-018B-CEDE-12A6-4B8445CB6D3B}"/>
          </ac:spMkLst>
        </pc:spChg>
        <pc:spChg chg="add 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2770474222" sldId="389"/>
            <ac:spMk id="28" creationId="{77FA416B-A24F-C471-CED7-EE22B0061833}"/>
          </ac:spMkLst>
        </pc:spChg>
        <pc:spChg chg="add mod">
          <ac:chgData name="J MOORE (Llandeilo Primary School)" userId="b91ee110-45d1-41b3-b0f3-2dafba4c86e0" providerId="ADAL" clId="{40D635F9-6243-46B9-8593-23DF888BED0D}" dt="2026-03-11T15:21:16.605" v="2979"/>
          <ac:spMkLst>
            <pc:docMk/>
            <pc:sldMk cId="2770474222" sldId="389"/>
            <ac:spMk id="29" creationId="{070F4B0B-2280-848C-4700-BCC7FAE6578C}"/>
          </ac:spMkLst>
        </pc:spChg>
        <pc:spChg chg="add mod">
          <ac:chgData name="J MOORE (Llandeilo Primary School)" userId="b91ee110-45d1-41b3-b0f3-2dafba4c86e0" providerId="ADAL" clId="{40D635F9-6243-46B9-8593-23DF888BED0D}" dt="2026-03-11T15:21:16.605" v="2979"/>
          <ac:spMkLst>
            <pc:docMk/>
            <pc:sldMk cId="2770474222" sldId="389"/>
            <ac:spMk id="30" creationId="{25A8F7B0-E229-8BC7-6427-A0F946EAFE44}"/>
          </ac:spMkLst>
        </pc:spChg>
        <pc:spChg chg="add mod">
          <ac:chgData name="J MOORE (Llandeilo Primary School)" userId="b91ee110-45d1-41b3-b0f3-2dafba4c86e0" providerId="ADAL" clId="{40D635F9-6243-46B9-8593-23DF888BED0D}" dt="2026-03-11T15:21:16.605" v="2979"/>
          <ac:spMkLst>
            <pc:docMk/>
            <pc:sldMk cId="2770474222" sldId="389"/>
            <ac:spMk id="31" creationId="{FE1C54CF-BC49-6970-D7E5-8941EDC68FA6}"/>
          </ac:spMkLst>
        </pc:spChg>
        <pc:spChg chg="add mod">
          <ac:chgData name="J MOORE (Llandeilo Primary School)" userId="b91ee110-45d1-41b3-b0f3-2dafba4c86e0" providerId="ADAL" clId="{40D635F9-6243-46B9-8593-23DF888BED0D}" dt="2026-03-11T15:21:16.605" v="2979"/>
          <ac:spMkLst>
            <pc:docMk/>
            <pc:sldMk cId="2770474222" sldId="389"/>
            <ac:spMk id="32" creationId="{6D9BCF29-9FA4-1C60-9E57-BE81A2ABC79D}"/>
          </ac:spMkLst>
        </pc:spChg>
        <pc:spChg chg="add mod">
          <ac:chgData name="J MOORE (Llandeilo Primary School)" userId="b91ee110-45d1-41b3-b0f3-2dafba4c86e0" providerId="ADAL" clId="{40D635F9-6243-46B9-8593-23DF888BED0D}" dt="2026-03-11T15:21:16.605" v="2979"/>
          <ac:spMkLst>
            <pc:docMk/>
            <pc:sldMk cId="2770474222" sldId="389"/>
            <ac:spMk id="33" creationId="{4AA6C8D5-1A76-3EB7-C600-6600C066E3F5}"/>
          </ac:spMkLst>
        </pc:spChg>
        <pc:picChg chg="del">
          <ac:chgData name="J MOORE (Llandeilo Primary School)" userId="b91ee110-45d1-41b3-b0f3-2dafba4c86e0" providerId="ADAL" clId="{40D635F9-6243-46B9-8593-23DF888BED0D}" dt="2026-03-11T15:21:15.919" v="2978" actId="478"/>
          <ac:picMkLst>
            <pc:docMk/>
            <pc:sldMk cId="2770474222" sldId="389"/>
            <ac:picMk id="2" creationId="{F9D2590A-47EE-D210-1954-78D8C8F1DF8F}"/>
          </ac:picMkLst>
        </pc:picChg>
        <pc:picChg chg="del">
          <ac:chgData name="J MOORE (Llandeilo Primary School)" userId="b91ee110-45d1-41b3-b0f3-2dafba4c86e0" providerId="ADAL" clId="{40D635F9-6243-46B9-8593-23DF888BED0D}" dt="2026-03-11T15:21:15.919" v="2978" actId="478"/>
          <ac:picMkLst>
            <pc:docMk/>
            <pc:sldMk cId="2770474222" sldId="389"/>
            <ac:picMk id="3" creationId="{D8B0EE2D-2679-9A12-7D83-8B23A2EDF183}"/>
          </ac:picMkLst>
        </pc:picChg>
        <pc:picChg chg="del">
          <ac:chgData name="J MOORE (Llandeilo Primary School)" userId="b91ee110-45d1-41b3-b0f3-2dafba4c86e0" providerId="ADAL" clId="{40D635F9-6243-46B9-8593-23DF888BED0D}" dt="2026-03-11T15:21:15.919" v="2978" actId="478"/>
          <ac:picMkLst>
            <pc:docMk/>
            <pc:sldMk cId="2770474222" sldId="389"/>
            <ac:picMk id="4" creationId="{DE90A2DB-35E6-26DF-1300-90D27432877A}"/>
          </ac:picMkLst>
        </pc:picChg>
        <pc:picChg chg="del">
          <ac:chgData name="J MOORE (Llandeilo Primary School)" userId="b91ee110-45d1-41b3-b0f3-2dafba4c86e0" providerId="ADAL" clId="{40D635F9-6243-46B9-8593-23DF888BED0D}" dt="2026-03-11T15:21:15.919" v="2978" actId="478"/>
          <ac:picMkLst>
            <pc:docMk/>
            <pc:sldMk cId="2770474222" sldId="389"/>
            <ac:picMk id="6" creationId="{441A5723-C238-345F-9EEB-7427C021ACDF}"/>
          </ac:picMkLst>
        </pc:picChg>
        <pc:picChg chg="del">
          <ac:chgData name="J MOORE (Llandeilo Primary School)" userId="b91ee110-45d1-41b3-b0f3-2dafba4c86e0" providerId="ADAL" clId="{40D635F9-6243-46B9-8593-23DF888BED0D}" dt="2026-03-11T15:21:15.919" v="2978" actId="478"/>
          <ac:picMkLst>
            <pc:docMk/>
            <pc:sldMk cId="2770474222" sldId="389"/>
            <ac:picMk id="7" creationId="{C7243776-F94B-2360-DEAA-C634B03FD383}"/>
          </ac:picMkLst>
        </pc:picChg>
        <pc:picChg chg="del">
          <ac:chgData name="J MOORE (Llandeilo Primary School)" userId="b91ee110-45d1-41b3-b0f3-2dafba4c86e0" providerId="ADAL" clId="{40D635F9-6243-46B9-8593-23DF888BED0D}" dt="2026-03-11T14:58:14.905" v="2638" actId="478"/>
          <ac:picMkLst>
            <pc:docMk/>
            <pc:sldMk cId="2770474222" sldId="389"/>
            <ac:picMk id="8" creationId="{B4A2E745-EF63-2002-ACB2-A906993E203C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58.105" v="2637" actId="1076"/>
          <ac:picMkLst>
            <pc:docMk/>
            <pc:sldMk cId="2770474222" sldId="389"/>
            <ac:picMk id="15" creationId="{C90F1181-922C-C084-DFD3-A5B4BF259453}"/>
          </ac:picMkLst>
        </pc:picChg>
        <pc:picChg chg="del">
          <ac:chgData name="J MOORE (Llandeilo Primary School)" userId="b91ee110-45d1-41b3-b0f3-2dafba4c86e0" providerId="ADAL" clId="{40D635F9-6243-46B9-8593-23DF888BED0D}" dt="2026-03-11T14:56:39.720" v="2623" actId="478"/>
          <ac:picMkLst>
            <pc:docMk/>
            <pc:sldMk cId="2770474222" sldId="389"/>
            <ac:picMk id="16" creationId="{86EF7D3E-6DD9-06D0-65A8-3E455C07C462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50.165" v="2635"/>
          <ac:picMkLst>
            <pc:docMk/>
            <pc:sldMk cId="2770474222" sldId="389"/>
            <ac:picMk id="19" creationId="{8B3CC49F-9E32-D7FA-E2F7-EFEC1DD81F48}"/>
          </ac:picMkLst>
        </pc:picChg>
        <pc:picChg chg="add mod">
          <ac:chgData name="J MOORE (Llandeilo Primary School)" userId="b91ee110-45d1-41b3-b0f3-2dafba4c86e0" providerId="ADAL" clId="{40D635F9-6243-46B9-8593-23DF888BED0D}" dt="2026-03-11T14:57:50.165" v="2635"/>
          <ac:picMkLst>
            <pc:docMk/>
            <pc:sldMk cId="2770474222" sldId="389"/>
            <ac:picMk id="20" creationId="{D5B84BBE-E4AC-605C-104A-8998AAFD67DC}"/>
          </ac:picMkLst>
        </pc:picChg>
        <pc:picChg chg="add mod">
          <ac:chgData name="J MOORE (Llandeilo Primary School)" userId="b91ee110-45d1-41b3-b0f3-2dafba4c86e0" providerId="ADAL" clId="{40D635F9-6243-46B9-8593-23DF888BED0D}" dt="2026-03-11T15:21:16.605" v="2979"/>
          <ac:picMkLst>
            <pc:docMk/>
            <pc:sldMk cId="2770474222" sldId="389"/>
            <ac:picMk id="23" creationId="{C235A361-1F77-9808-EB65-6675C7E49DF1}"/>
          </ac:picMkLst>
        </pc:picChg>
        <pc:picChg chg="add mod">
          <ac:chgData name="J MOORE (Llandeilo Primary School)" userId="b91ee110-45d1-41b3-b0f3-2dafba4c86e0" providerId="ADAL" clId="{40D635F9-6243-46B9-8593-23DF888BED0D}" dt="2026-03-11T15:21:16.605" v="2979"/>
          <ac:picMkLst>
            <pc:docMk/>
            <pc:sldMk cId="2770474222" sldId="389"/>
            <ac:picMk id="25" creationId="{3DBD76F0-FA19-D3F6-26CA-500464E3F8DB}"/>
          </ac:picMkLst>
        </pc:picChg>
        <pc:picChg chg="add mod">
          <ac:chgData name="J MOORE (Llandeilo Primary School)" userId="b91ee110-45d1-41b3-b0f3-2dafba4c86e0" providerId="ADAL" clId="{40D635F9-6243-46B9-8593-23DF888BED0D}" dt="2026-03-11T15:21:16.605" v="2979"/>
          <ac:picMkLst>
            <pc:docMk/>
            <pc:sldMk cId="2770474222" sldId="389"/>
            <ac:picMk id="26" creationId="{D990B791-91FD-F0B7-AE18-20A930F00BA1}"/>
          </ac:picMkLst>
        </pc:picChg>
      </pc:sldChg>
      <pc:sldChg chg="addSp delSp modSp new mod ord">
        <pc:chgData name="J MOORE (Llandeilo Primary School)" userId="b91ee110-45d1-41b3-b0f3-2dafba4c86e0" providerId="ADAL" clId="{40D635F9-6243-46B9-8593-23DF888BED0D}" dt="2026-03-11T15:14:45.073" v="2937" actId="20577"/>
        <pc:sldMkLst>
          <pc:docMk/>
          <pc:sldMk cId="4197475711" sldId="390"/>
        </pc:sldMkLst>
        <pc:spChg chg="add del mod">
          <ac:chgData name="J MOORE (Llandeilo Primary School)" userId="b91ee110-45d1-41b3-b0f3-2dafba4c86e0" providerId="ADAL" clId="{40D635F9-6243-46B9-8593-23DF888BED0D}" dt="2026-03-11T14:58:55.669" v="2644" actId="478"/>
          <ac:spMkLst>
            <pc:docMk/>
            <pc:sldMk cId="4197475711" sldId="390"/>
            <ac:spMk id="4" creationId="{59FEE451-884A-018D-60BC-70793C73CD85}"/>
          </ac:spMkLst>
        </pc:spChg>
        <pc:spChg chg="add mod">
          <ac:chgData name="J MOORE (Llandeilo Primary School)" userId="b91ee110-45d1-41b3-b0f3-2dafba4c86e0" providerId="ADAL" clId="{40D635F9-6243-46B9-8593-23DF888BED0D}" dt="2026-03-11T15:14:45.073" v="2937" actId="20577"/>
          <ac:spMkLst>
            <pc:docMk/>
            <pc:sldMk cId="4197475711" sldId="390"/>
            <ac:spMk id="5" creationId="{16E069E7-D34F-FD9C-536C-C702E9E3D50D}"/>
          </ac:spMkLst>
        </pc:spChg>
        <pc:picChg chg="add mod">
          <ac:chgData name="J MOORE (Llandeilo Primary School)" userId="b91ee110-45d1-41b3-b0f3-2dafba4c86e0" providerId="ADAL" clId="{40D635F9-6243-46B9-8593-23DF888BED0D}" dt="2026-03-11T15:12:51.366" v="2857" actId="1076"/>
          <ac:picMkLst>
            <pc:docMk/>
            <pc:sldMk cId="4197475711" sldId="390"/>
            <ac:picMk id="3" creationId="{884AAE48-875E-AB28-FDD8-83152FD41AA7}"/>
          </ac:picMkLst>
        </pc:picChg>
      </pc:sldChg>
      <pc:sldChg chg="addSp delSp modSp new mod modAnim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1904926681" sldId="391"/>
        </pc:sldMkLst>
        <pc:spChg chg="add mod">
          <ac:chgData name="J MOORE (Llandeilo Primary School)" userId="b91ee110-45d1-41b3-b0f3-2dafba4c86e0" providerId="ADAL" clId="{40D635F9-6243-46B9-8593-23DF888BED0D}" dt="2026-03-11T15:31:44.527" v="3009" actId="1076"/>
          <ac:spMkLst>
            <pc:docMk/>
            <pc:sldMk cId="1904926681" sldId="391"/>
            <ac:spMk id="5" creationId="{F6D7FBBE-FA81-EB9C-AD29-013A8023E797}"/>
          </ac:spMkLst>
        </pc:spChg>
        <pc:spChg chg="add mod">
          <ac:chgData name="J MOORE (Llandeilo Primary School)" userId="b91ee110-45d1-41b3-b0f3-2dafba4c86e0" providerId="ADAL" clId="{40D635F9-6243-46B9-8593-23DF888BED0D}" dt="2026-03-11T15:30:38.811" v="3000" actId="1076"/>
          <ac:spMkLst>
            <pc:docMk/>
            <pc:sldMk cId="1904926681" sldId="391"/>
            <ac:spMk id="6" creationId="{6F41C5A4-A8B6-019A-44E3-0C9408C9DC4D}"/>
          </ac:spMkLst>
        </pc:spChg>
        <pc:spChg chg="add mod">
          <ac:chgData name="J MOORE (Llandeilo Primary School)" userId="b91ee110-45d1-41b3-b0f3-2dafba4c86e0" providerId="ADAL" clId="{40D635F9-6243-46B9-8593-23DF888BED0D}" dt="2026-03-11T15:30:38.811" v="3000" actId="1076"/>
          <ac:spMkLst>
            <pc:docMk/>
            <pc:sldMk cId="1904926681" sldId="391"/>
            <ac:spMk id="7" creationId="{D2363259-963C-617B-1DE2-7D73EAAF436F}"/>
          </ac:spMkLst>
        </pc:spChg>
        <pc:spChg chg="add mod">
          <ac:chgData name="J MOORE (Llandeilo Primary School)" userId="b91ee110-45d1-41b3-b0f3-2dafba4c86e0" providerId="ADAL" clId="{40D635F9-6243-46B9-8593-23DF888BED0D}" dt="2026-03-11T15:30:38.811" v="3000" actId="1076"/>
          <ac:spMkLst>
            <pc:docMk/>
            <pc:sldMk cId="1904926681" sldId="391"/>
            <ac:spMk id="8" creationId="{F3E58D3D-1A7E-8715-A672-389250515D33}"/>
          </ac:spMkLst>
        </pc:spChg>
        <pc:spChg chg="add mod">
          <ac:chgData name="J MOORE (Llandeilo Primary School)" userId="b91ee110-45d1-41b3-b0f3-2dafba4c86e0" providerId="ADAL" clId="{40D635F9-6243-46B9-8593-23DF888BED0D}" dt="2026-03-11T15:30:38.811" v="3000" actId="1076"/>
          <ac:spMkLst>
            <pc:docMk/>
            <pc:sldMk cId="1904926681" sldId="391"/>
            <ac:spMk id="9" creationId="{6F3F7743-CD41-E3F7-1149-A96587E4D249}"/>
          </ac:spMkLst>
        </pc:spChg>
        <pc:spChg chg="add mod">
          <ac:chgData name="J MOORE (Llandeilo Primary School)" userId="b91ee110-45d1-41b3-b0f3-2dafba4c86e0" providerId="ADAL" clId="{40D635F9-6243-46B9-8593-23DF888BED0D}" dt="2026-03-11T15:30:38.811" v="3000" actId="1076"/>
          <ac:spMkLst>
            <pc:docMk/>
            <pc:sldMk cId="1904926681" sldId="391"/>
            <ac:spMk id="10" creationId="{94BFB888-C834-53C4-67B0-AAA532E27EFC}"/>
          </ac:spMkLst>
        </pc:spChg>
        <pc:spChg chg="add mod">
          <ac:chgData name="J MOORE (Llandeilo Primary School)" userId="b91ee110-45d1-41b3-b0f3-2dafba4c86e0" providerId="ADAL" clId="{40D635F9-6243-46B9-8593-23DF888BED0D}" dt="2026-03-11T15:30:38.811" v="3000" actId="1076"/>
          <ac:spMkLst>
            <pc:docMk/>
            <pc:sldMk cId="1904926681" sldId="391"/>
            <ac:spMk id="11" creationId="{B07DE492-59A1-3944-3EB8-CBC2C93331D5}"/>
          </ac:spMkLst>
        </pc:spChg>
        <pc:spChg chg="add mod">
          <ac:chgData name="J MOORE (Llandeilo Primary School)" userId="b91ee110-45d1-41b3-b0f3-2dafba4c86e0" providerId="ADAL" clId="{40D635F9-6243-46B9-8593-23DF888BED0D}" dt="2026-03-11T15:31:44.527" v="3009" actId="1076"/>
          <ac:spMkLst>
            <pc:docMk/>
            <pc:sldMk cId="1904926681" sldId="391"/>
            <ac:spMk id="12" creationId="{2C605A47-DCDB-5E11-2781-1A73831B27C0}"/>
          </ac:spMkLst>
        </pc:spChg>
        <pc:spChg chg="add mod">
          <ac:chgData name="J MOORE (Llandeilo Primary School)" userId="b91ee110-45d1-41b3-b0f3-2dafba4c86e0" providerId="ADAL" clId="{40D635F9-6243-46B9-8593-23DF888BED0D}" dt="2026-03-11T15:31:09.780" v="3003"/>
          <ac:spMkLst>
            <pc:docMk/>
            <pc:sldMk cId="1904926681" sldId="391"/>
            <ac:spMk id="19" creationId="{60CE7B3E-B04C-2497-FA1C-AA43506F067C}"/>
          </ac:spMkLst>
        </pc:spChg>
        <pc:spChg chg="add mod">
          <ac:chgData name="J MOORE (Llandeilo Primary School)" userId="b91ee110-45d1-41b3-b0f3-2dafba4c86e0" providerId="ADAL" clId="{40D635F9-6243-46B9-8593-23DF888BED0D}" dt="2026-03-11T15:31:09.780" v="3003"/>
          <ac:spMkLst>
            <pc:docMk/>
            <pc:sldMk cId="1904926681" sldId="391"/>
            <ac:spMk id="20" creationId="{1E83F286-8B65-7A79-62FF-2988146DEE92}"/>
          </ac:spMkLst>
        </pc:spChg>
        <pc:spChg chg="add mod">
          <ac:chgData name="J MOORE (Llandeilo Primary School)" userId="b91ee110-45d1-41b3-b0f3-2dafba4c86e0" providerId="ADAL" clId="{40D635F9-6243-46B9-8593-23DF888BED0D}" dt="2026-03-11T15:31:09.780" v="3003"/>
          <ac:spMkLst>
            <pc:docMk/>
            <pc:sldMk cId="1904926681" sldId="391"/>
            <ac:spMk id="21" creationId="{26484597-BF6A-BEC1-5468-93818425C2EB}"/>
          </ac:spMkLst>
        </pc:spChg>
        <pc:spChg chg="add mod">
          <ac:chgData name="J MOORE (Llandeilo Primary School)" userId="b91ee110-45d1-41b3-b0f3-2dafba4c86e0" providerId="ADAL" clId="{40D635F9-6243-46B9-8593-23DF888BED0D}" dt="2026-03-11T15:31:09.780" v="3003"/>
          <ac:spMkLst>
            <pc:docMk/>
            <pc:sldMk cId="1904926681" sldId="391"/>
            <ac:spMk id="22" creationId="{AFB99FFA-2868-E45A-406C-8E970756AB8B}"/>
          </ac:spMkLst>
        </pc:spChg>
        <pc:spChg chg="add mod">
          <ac:chgData name="J MOORE (Llandeilo Primary School)" userId="b91ee110-45d1-41b3-b0f3-2dafba4c86e0" providerId="ADAL" clId="{40D635F9-6243-46B9-8593-23DF888BED0D}" dt="2026-03-11T15:31:09.780" v="3003"/>
          <ac:spMkLst>
            <pc:docMk/>
            <pc:sldMk cId="1904926681" sldId="391"/>
            <ac:spMk id="23" creationId="{BA195245-CE5D-69DF-DD19-79DD45814AE8}"/>
          </ac:spMkLst>
        </pc:spChg>
        <pc:spChg chg="add mod">
          <ac:chgData name="J MOORE (Llandeilo Primary School)" userId="b91ee110-45d1-41b3-b0f3-2dafba4c86e0" providerId="ADAL" clId="{40D635F9-6243-46B9-8593-23DF888BED0D}" dt="2026-03-11T15:31:09.780" v="3003"/>
          <ac:spMkLst>
            <pc:docMk/>
            <pc:sldMk cId="1904926681" sldId="391"/>
            <ac:spMk id="24" creationId="{CE75A3A4-C0E5-0D9B-E6FA-4A0E6CCFDD11}"/>
          </ac:spMkLst>
        </pc:spChg>
        <pc:spChg chg="add del mod">
          <ac:chgData name="J MOORE (Llandeilo Primary School)" userId="b91ee110-45d1-41b3-b0f3-2dafba4c86e0" providerId="ADAL" clId="{40D635F9-6243-46B9-8593-23DF888BED0D}" dt="2026-03-11T15:31:36.958" v="3007" actId="478"/>
          <ac:spMkLst>
            <pc:docMk/>
            <pc:sldMk cId="1904926681" sldId="391"/>
            <ac:spMk id="25" creationId="{7ECCC476-6162-E13B-4349-5E696F2BD786}"/>
          </ac:spMkLst>
        </pc:spChg>
        <pc:spChg chg="add mod">
          <ac:chgData name="J MOORE (Llandeilo Primary School)" userId="b91ee110-45d1-41b3-b0f3-2dafba4c86e0" providerId="ADAL" clId="{40D635F9-6243-46B9-8593-23DF888BED0D}" dt="2026-03-11T15:31:46.401" v="3010"/>
          <ac:spMkLst>
            <pc:docMk/>
            <pc:sldMk cId="1904926681" sldId="391"/>
            <ac:spMk id="32" creationId="{F224818D-B5F1-A0E5-7561-0A79CD645AA9}"/>
          </ac:spMkLst>
        </pc:spChg>
        <pc:spChg chg="add 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1904926681" sldId="391"/>
            <ac:spMk id="33" creationId="{94D14BF3-9FD3-48F4-72AD-1E097C204D2F}"/>
          </ac:spMkLst>
        </pc:spChg>
        <pc:spChg chg="add mod">
          <ac:chgData name="J MOORE (Llandeilo Primary School)" userId="b91ee110-45d1-41b3-b0f3-2dafba4c86e0" providerId="ADAL" clId="{40D635F9-6243-46B9-8593-23DF888BED0D}" dt="2026-03-11T15:31:46.401" v="3010"/>
          <ac:spMkLst>
            <pc:docMk/>
            <pc:sldMk cId="1904926681" sldId="391"/>
            <ac:spMk id="34" creationId="{1C574B1F-3C0C-820B-86B1-E6A79D7BCD35}"/>
          </ac:spMkLst>
        </pc:spChg>
        <pc:spChg chg="add mod">
          <ac:chgData name="J MOORE (Llandeilo Primary School)" userId="b91ee110-45d1-41b3-b0f3-2dafba4c86e0" providerId="ADAL" clId="{40D635F9-6243-46B9-8593-23DF888BED0D}" dt="2026-03-11T15:31:46.401" v="3010"/>
          <ac:spMkLst>
            <pc:docMk/>
            <pc:sldMk cId="1904926681" sldId="391"/>
            <ac:spMk id="35" creationId="{C2F98984-DC39-A7D9-622A-80EBF1A6A02E}"/>
          </ac:spMkLst>
        </pc:spChg>
        <pc:spChg chg="add mod">
          <ac:chgData name="J MOORE (Llandeilo Primary School)" userId="b91ee110-45d1-41b3-b0f3-2dafba4c86e0" providerId="ADAL" clId="{40D635F9-6243-46B9-8593-23DF888BED0D}" dt="2026-03-11T15:31:46.401" v="3010"/>
          <ac:spMkLst>
            <pc:docMk/>
            <pc:sldMk cId="1904926681" sldId="391"/>
            <ac:spMk id="36" creationId="{5DFF4C7C-16FA-6AFB-AE17-A0B01959527B}"/>
          </ac:spMkLst>
        </pc:spChg>
        <pc:spChg chg="add mod">
          <ac:chgData name="J MOORE (Llandeilo Primary School)" userId="b91ee110-45d1-41b3-b0f3-2dafba4c86e0" providerId="ADAL" clId="{40D635F9-6243-46B9-8593-23DF888BED0D}" dt="2026-03-11T15:31:46.401" v="3010"/>
          <ac:spMkLst>
            <pc:docMk/>
            <pc:sldMk cId="1904926681" sldId="391"/>
            <ac:spMk id="37" creationId="{D1BB2208-E102-9FF6-7B1E-70A42BBB5E01}"/>
          </ac:spMkLst>
        </pc:spChg>
        <pc:spChg chg="add del mod">
          <ac:chgData name="J MOORE (Llandeilo Primary School)" userId="b91ee110-45d1-41b3-b0f3-2dafba4c86e0" providerId="ADAL" clId="{40D635F9-6243-46B9-8593-23DF888BED0D}" dt="2026-03-11T15:31:49.578" v="3011" actId="478"/>
          <ac:spMkLst>
            <pc:docMk/>
            <pc:sldMk cId="1904926681" sldId="391"/>
            <ac:spMk id="38" creationId="{594CB374-5D11-9DA7-BCF9-DAF39F4EE1CC}"/>
          </ac:spMkLst>
        </pc:spChg>
        <pc:picChg chg="add mod">
          <ac:chgData name="J MOORE (Llandeilo Primary School)" userId="b91ee110-45d1-41b3-b0f3-2dafba4c86e0" providerId="ADAL" clId="{40D635F9-6243-46B9-8593-23DF888BED0D}" dt="2026-03-11T15:31:44.527" v="3009" actId="1076"/>
          <ac:picMkLst>
            <pc:docMk/>
            <pc:sldMk cId="1904926681" sldId="391"/>
            <ac:picMk id="2" creationId="{2B08AE7B-A9CA-9380-6F26-4A93CB1DAE94}"/>
          </ac:picMkLst>
        </pc:picChg>
        <pc:picChg chg="add mod">
          <ac:chgData name="J MOORE (Llandeilo Primary School)" userId="b91ee110-45d1-41b3-b0f3-2dafba4c86e0" providerId="ADAL" clId="{40D635F9-6243-46B9-8593-23DF888BED0D}" dt="2026-03-11T15:31:44.527" v="3009" actId="1076"/>
          <ac:picMkLst>
            <pc:docMk/>
            <pc:sldMk cId="1904926681" sldId="391"/>
            <ac:picMk id="3" creationId="{D02B0A5F-1614-063A-592A-4348CD0C8FE6}"/>
          </ac:picMkLst>
        </pc:picChg>
        <pc:picChg chg="add mod">
          <ac:chgData name="J MOORE (Llandeilo Primary School)" userId="b91ee110-45d1-41b3-b0f3-2dafba4c86e0" providerId="ADAL" clId="{40D635F9-6243-46B9-8593-23DF888BED0D}" dt="2026-03-11T15:31:09.780" v="3003"/>
          <ac:picMkLst>
            <pc:docMk/>
            <pc:sldMk cId="1904926681" sldId="391"/>
            <ac:picMk id="13" creationId="{348DB56F-714F-E253-CF25-2D218B81B62F}"/>
          </ac:picMkLst>
        </pc:picChg>
        <pc:picChg chg="add mod">
          <ac:chgData name="J MOORE (Llandeilo Primary School)" userId="b91ee110-45d1-41b3-b0f3-2dafba4c86e0" providerId="ADAL" clId="{40D635F9-6243-46B9-8593-23DF888BED0D}" dt="2026-03-11T15:31:09.780" v="3003"/>
          <ac:picMkLst>
            <pc:docMk/>
            <pc:sldMk cId="1904926681" sldId="391"/>
            <ac:picMk id="15" creationId="{847A4BD1-AC39-353A-D4B4-CDE484737E95}"/>
          </ac:picMkLst>
        </pc:picChg>
        <pc:picChg chg="add mod">
          <ac:chgData name="J MOORE (Llandeilo Primary School)" userId="b91ee110-45d1-41b3-b0f3-2dafba4c86e0" providerId="ADAL" clId="{40D635F9-6243-46B9-8593-23DF888BED0D}" dt="2026-03-11T15:31:09.780" v="3003"/>
          <ac:picMkLst>
            <pc:docMk/>
            <pc:sldMk cId="1904926681" sldId="391"/>
            <ac:picMk id="17" creationId="{425DB770-818E-9BF8-404B-FB4402F17D6D}"/>
          </ac:picMkLst>
        </pc:picChg>
        <pc:picChg chg="add mod">
          <ac:chgData name="J MOORE (Llandeilo Primary School)" userId="b91ee110-45d1-41b3-b0f3-2dafba4c86e0" providerId="ADAL" clId="{40D635F9-6243-46B9-8593-23DF888BED0D}" dt="2026-03-11T15:31:46.401" v="3010"/>
          <ac:picMkLst>
            <pc:docMk/>
            <pc:sldMk cId="1904926681" sldId="391"/>
            <ac:picMk id="26" creationId="{9459C2A3-28AA-1A43-8448-AA61FC03F2C0}"/>
          </ac:picMkLst>
        </pc:picChg>
        <pc:picChg chg="add mod">
          <ac:chgData name="J MOORE (Llandeilo Primary School)" userId="b91ee110-45d1-41b3-b0f3-2dafba4c86e0" providerId="ADAL" clId="{40D635F9-6243-46B9-8593-23DF888BED0D}" dt="2026-03-11T15:31:46.401" v="3010"/>
          <ac:picMkLst>
            <pc:docMk/>
            <pc:sldMk cId="1904926681" sldId="391"/>
            <ac:picMk id="27" creationId="{366063B9-EB61-048B-E124-2238F54CAF4D}"/>
          </ac:picMkLst>
        </pc:picChg>
        <pc:picChg chg="add mod">
          <ac:chgData name="J MOORE (Llandeilo Primary School)" userId="b91ee110-45d1-41b3-b0f3-2dafba4c86e0" providerId="ADAL" clId="{40D635F9-6243-46B9-8593-23DF888BED0D}" dt="2026-03-11T15:31:46.401" v="3010"/>
          <ac:picMkLst>
            <pc:docMk/>
            <pc:sldMk cId="1904926681" sldId="391"/>
            <ac:picMk id="31" creationId="{AB139A0C-AE00-285E-6F7E-965059B802E6}"/>
          </ac:picMkLst>
        </pc:picChg>
      </pc:sldChg>
      <pc:sldChg chg="delSp add mod delAnim">
        <pc:chgData name="J MOORE (Llandeilo Primary School)" userId="b91ee110-45d1-41b3-b0f3-2dafba4c86e0" providerId="ADAL" clId="{40D635F9-6243-46B9-8593-23DF888BED0D}" dt="2026-03-11T15:21:59.262" v="2982" actId="478"/>
        <pc:sldMkLst>
          <pc:docMk/>
          <pc:sldMk cId="1564221738" sldId="392"/>
        </pc:sldMkLst>
        <pc:spChg chg="del">
          <ac:chgData name="J MOORE (Llandeilo Primary School)" userId="b91ee110-45d1-41b3-b0f3-2dafba4c86e0" providerId="ADAL" clId="{40D635F9-6243-46B9-8593-23DF888BED0D}" dt="2026-03-11T15:21:56.282" v="2981" actId="478"/>
          <ac:spMkLst>
            <pc:docMk/>
            <pc:sldMk cId="1564221738" sldId="392"/>
            <ac:spMk id="22" creationId="{486CE234-2A06-7E57-67FF-59A8A12E5567}"/>
          </ac:spMkLst>
        </pc:spChg>
        <pc:spChg chg="del">
          <ac:chgData name="J MOORE (Llandeilo Primary School)" userId="b91ee110-45d1-41b3-b0f3-2dafba4c86e0" providerId="ADAL" clId="{40D635F9-6243-46B9-8593-23DF888BED0D}" dt="2026-03-11T15:21:56.282" v="2981" actId="478"/>
          <ac:spMkLst>
            <pc:docMk/>
            <pc:sldMk cId="1564221738" sldId="392"/>
            <ac:spMk id="23" creationId="{E55722B2-E122-E328-0782-5BFE8C7C34F3}"/>
          </ac:spMkLst>
        </pc:spChg>
        <pc:spChg chg="del">
          <ac:chgData name="J MOORE (Llandeilo Primary School)" userId="b91ee110-45d1-41b3-b0f3-2dafba4c86e0" providerId="ADAL" clId="{40D635F9-6243-46B9-8593-23DF888BED0D}" dt="2026-03-11T15:21:59.262" v="2982" actId="478"/>
          <ac:spMkLst>
            <pc:docMk/>
            <pc:sldMk cId="1564221738" sldId="392"/>
            <ac:spMk id="32" creationId="{F492BBAD-37A7-E422-3507-9C5F67F7F368}"/>
          </ac:spMkLst>
        </pc:spChg>
        <pc:spChg chg="del">
          <ac:chgData name="J MOORE (Llandeilo Primary School)" userId="b91ee110-45d1-41b3-b0f3-2dafba4c86e0" providerId="ADAL" clId="{40D635F9-6243-46B9-8593-23DF888BED0D}" dt="2026-03-11T15:21:59.262" v="2982" actId="478"/>
          <ac:spMkLst>
            <pc:docMk/>
            <pc:sldMk cId="1564221738" sldId="392"/>
            <ac:spMk id="33" creationId="{D1EF87EA-A489-C937-E07C-0A2864DD2EAB}"/>
          </ac:spMkLst>
        </pc:spChg>
        <pc:spChg chg="del">
          <ac:chgData name="J MOORE (Llandeilo Primary School)" userId="b91ee110-45d1-41b3-b0f3-2dafba4c86e0" providerId="ADAL" clId="{40D635F9-6243-46B9-8593-23DF888BED0D}" dt="2026-03-11T15:21:59.262" v="2982" actId="478"/>
          <ac:spMkLst>
            <pc:docMk/>
            <pc:sldMk cId="1564221738" sldId="392"/>
            <ac:spMk id="34" creationId="{67CB1CB9-90D5-5A4B-7C05-437D7C4E098A}"/>
          </ac:spMkLst>
        </pc:spChg>
        <pc:spChg chg="del">
          <ac:chgData name="J MOORE (Llandeilo Primary School)" userId="b91ee110-45d1-41b3-b0f3-2dafba4c86e0" providerId="ADAL" clId="{40D635F9-6243-46B9-8593-23DF888BED0D}" dt="2026-03-11T15:21:59.262" v="2982" actId="478"/>
          <ac:spMkLst>
            <pc:docMk/>
            <pc:sldMk cId="1564221738" sldId="392"/>
            <ac:spMk id="35" creationId="{43361BA0-7958-1372-C9BA-2B4D14AF7069}"/>
          </ac:spMkLst>
        </pc:spChg>
        <pc:spChg chg="del">
          <ac:chgData name="J MOORE (Llandeilo Primary School)" userId="b91ee110-45d1-41b3-b0f3-2dafba4c86e0" providerId="ADAL" clId="{40D635F9-6243-46B9-8593-23DF888BED0D}" dt="2026-03-11T15:21:56.282" v="2981" actId="478"/>
          <ac:spMkLst>
            <pc:docMk/>
            <pc:sldMk cId="1564221738" sldId="392"/>
            <ac:spMk id="36" creationId="{12B524D2-A293-0C9D-EC63-B47AE4C2F046}"/>
          </ac:spMkLst>
        </pc:spChg>
        <pc:spChg chg="del">
          <ac:chgData name="J MOORE (Llandeilo Primary School)" userId="b91ee110-45d1-41b3-b0f3-2dafba4c86e0" providerId="ADAL" clId="{40D635F9-6243-46B9-8593-23DF888BED0D}" dt="2026-03-11T15:21:56.282" v="2981" actId="478"/>
          <ac:spMkLst>
            <pc:docMk/>
            <pc:sldMk cId="1564221738" sldId="392"/>
            <ac:spMk id="37" creationId="{F2C684C3-30BD-E4EC-FD98-9F461AFF002D}"/>
          </ac:spMkLst>
        </pc:spChg>
        <pc:spChg chg="del">
          <ac:chgData name="J MOORE (Llandeilo Primary School)" userId="b91ee110-45d1-41b3-b0f3-2dafba4c86e0" providerId="ADAL" clId="{40D635F9-6243-46B9-8593-23DF888BED0D}" dt="2026-03-11T15:21:59.262" v="2982" actId="478"/>
          <ac:spMkLst>
            <pc:docMk/>
            <pc:sldMk cId="1564221738" sldId="392"/>
            <ac:spMk id="38" creationId="{C9D7AC89-EC08-C1E8-39A8-2BD8560BF733}"/>
          </ac:spMkLst>
        </pc:spChg>
        <pc:picChg chg="del">
          <ac:chgData name="J MOORE (Llandeilo Primary School)" userId="b91ee110-45d1-41b3-b0f3-2dafba4c86e0" providerId="ADAL" clId="{40D635F9-6243-46B9-8593-23DF888BED0D}" dt="2026-03-11T15:21:56.282" v="2981" actId="478"/>
          <ac:picMkLst>
            <pc:docMk/>
            <pc:sldMk cId="1564221738" sldId="392"/>
            <ac:picMk id="24" creationId="{22FD385D-9B4E-C521-8D2A-2EBCDB8A15C7}"/>
          </ac:picMkLst>
        </pc:picChg>
        <pc:picChg chg="del">
          <ac:chgData name="J MOORE (Llandeilo Primary School)" userId="b91ee110-45d1-41b3-b0f3-2dafba4c86e0" providerId="ADAL" clId="{40D635F9-6243-46B9-8593-23DF888BED0D}" dt="2026-03-11T15:21:56.282" v="2981" actId="478"/>
          <ac:picMkLst>
            <pc:docMk/>
            <pc:sldMk cId="1564221738" sldId="392"/>
            <ac:picMk id="25" creationId="{7C54E8B1-7E21-7786-993E-1B045328CF4D}"/>
          </ac:picMkLst>
        </pc:picChg>
        <pc:picChg chg="del">
          <ac:chgData name="J MOORE (Llandeilo Primary School)" userId="b91ee110-45d1-41b3-b0f3-2dafba4c86e0" providerId="ADAL" clId="{40D635F9-6243-46B9-8593-23DF888BED0D}" dt="2026-03-11T15:21:59.262" v="2982" actId="478"/>
          <ac:picMkLst>
            <pc:docMk/>
            <pc:sldMk cId="1564221738" sldId="392"/>
            <ac:picMk id="26" creationId="{12438E65-8DF7-6DC8-FB29-4D9CBE23816A}"/>
          </ac:picMkLst>
        </pc:picChg>
        <pc:picChg chg="del">
          <ac:chgData name="J MOORE (Llandeilo Primary School)" userId="b91ee110-45d1-41b3-b0f3-2dafba4c86e0" providerId="ADAL" clId="{40D635F9-6243-46B9-8593-23DF888BED0D}" dt="2026-03-11T15:21:59.262" v="2982" actId="478"/>
          <ac:picMkLst>
            <pc:docMk/>
            <pc:sldMk cId="1564221738" sldId="392"/>
            <ac:picMk id="27" creationId="{28C37885-715D-F9EB-24B6-CE18C0E225B1}"/>
          </ac:picMkLst>
        </pc:picChg>
        <pc:picChg chg="del">
          <ac:chgData name="J MOORE (Llandeilo Primary School)" userId="b91ee110-45d1-41b3-b0f3-2dafba4c86e0" providerId="ADAL" clId="{40D635F9-6243-46B9-8593-23DF888BED0D}" dt="2026-03-11T15:21:59.262" v="2982" actId="478"/>
          <ac:picMkLst>
            <pc:docMk/>
            <pc:sldMk cId="1564221738" sldId="392"/>
            <ac:picMk id="28" creationId="{3B714AA0-817D-2CFC-57D2-460B9C9D2552}"/>
          </ac:picMkLst>
        </pc:picChg>
        <pc:picChg chg="del">
          <ac:chgData name="J MOORE (Llandeilo Primary School)" userId="b91ee110-45d1-41b3-b0f3-2dafba4c86e0" providerId="ADAL" clId="{40D635F9-6243-46B9-8593-23DF888BED0D}" dt="2026-03-11T15:21:59.262" v="2982" actId="478"/>
          <ac:picMkLst>
            <pc:docMk/>
            <pc:sldMk cId="1564221738" sldId="392"/>
            <ac:picMk id="29" creationId="{4934D63F-D70D-A7A5-8937-823D927D1802}"/>
          </ac:picMkLst>
        </pc:picChg>
        <pc:picChg chg="del">
          <ac:chgData name="J MOORE (Llandeilo Primary School)" userId="b91ee110-45d1-41b3-b0f3-2dafba4c86e0" providerId="ADAL" clId="{40D635F9-6243-46B9-8593-23DF888BED0D}" dt="2026-03-11T15:21:59.262" v="2982" actId="478"/>
          <ac:picMkLst>
            <pc:docMk/>
            <pc:sldMk cId="1564221738" sldId="392"/>
            <ac:picMk id="31" creationId="{1D9C4765-3EB0-F8B2-BE9A-109C95372A84}"/>
          </ac:picMkLst>
        </pc:picChg>
      </pc:sldChg>
      <pc:sldChg chg="delSp add mod delAnim">
        <pc:chgData name="J MOORE (Llandeilo Primary School)" userId="b91ee110-45d1-41b3-b0f3-2dafba4c86e0" providerId="ADAL" clId="{40D635F9-6243-46B9-8593-23DF888BED0D}" dt="2026-03-11T15:22:15.898" v="2986" actId="478"/>
        <pc:sldMkLst>
          <pc:docMk/>
          <pc:sldMk cId="800357601" sldId="393"/>
        </pc:sldMkLst>
        <pc:spChg chg="del">
          <ac:chgData name="J MOORE (Llandeilo Primary School)" userId="b91ee110-45d1-41b3-b0f3-2dafba4c86e0" providerId="ADAL" clId="{40D635F9-6243-46B9-8593-23DF888BED0D}" dt="2026-03-11T15:22:12.428" v="2985" actId="478"/>
          <ac:spMkLst>
            <pc:docMk/>
            <pc:sldMk cId="800357601" sldId="393"/>
            <ac:spMk id="17" creationId="{EE371787-19C1-B5DC-DB11-CA85BF7248AD}"/>
          </ac:spMkLst>
        </pc:spChg>
        <pc:spChg chg="del">
          <ac:chgData name="J MOORE (Llandeilo Primary School)" userId="b91ee110-45d1-41b3-b0f3-2dafba4c86e0" providerId="ADAL" clId="{40D635F9-6243-46B9-8593-23DF888BED0D}" dt="2026-03-11T15:22:09.771" v="2984" actId="478"/>
          <ac:spMkLst>
            <pc:docMk/>
            <pc:sldMk cId="800357601" sldId="393"/>
            <ac:spMk id="18" creationId="{9A41264D-AED9-B1A2-5687-F55B494F5B4E}"/>
          </ac:spMkLst>
        </pc:spChg>
        <pc:spChg chg="del">
          <ac:chgData name="J MOORE (Llandeilo Primary School)" userId="b91ee110-45d1-41b3-b0f3-2dafba4c86e0" providerId="ADAL" clId="{40D635F9-6243-46B9-8593-23DF888BED0D}" dt="2026-03-11T15:22:15.898" v="2986" actId="478"/>
          <ac:spMkLst>
            <pc:docMk/>
            <pc:sldMk cId="800357601" sldId="393"/>
            <ac:spMk id="38" creationId="{2E46B6AE-6319-4A14-E974-1F0CFA8A11C8}"/>
          </ac:spMkLst>
        </pc:spChg>
        <pc:spChg chg="del">
          <ac:chgData name="J MOORE (Llandeilo Primary School)" userId="b91ee110-45d1-41b3-b0f3-2dafba4c86e0" providerId="ADAL" clId="{40D635F9-6243-46B9-8593-23DF888BED0D}" dt="2026-03-11T15:22:15.898" v="2986" actId="478"/>
          <ac:spMkLst>
            <pc:docMk/>
            <pc:sldMk cId="800357601" sldId="393"/>
            <ac:spMk id="39" creationId="{C4CEF3B7-06AD-87DD-1F27-61A3668380EC}"/>
          </ac:spMkLst>
        </pc:spChg>
        <pc:spChg chg="del">
          <ac:chgData name="J MOORE (Llandeilo Primary School)" userId="b91ee110-45d1-41b3-b0f3-2dafba4c86e0" providerId="ADAL" clId="{40D635F9-6243-46B9-8593-23DF888BED0D}" dt="2026-03-11T15:22:15.898" v="2986" actId="478"/>
          <ac:spMkLst>
            <pc:docMk/>
            <pc:sldMk cId="800357601" sldId="393"/>
            <ac:spMk id="40" creationId="{D1EB9C8C-52D6-7850-A240-5037C1DEE7F4}"/>
          </ac:spMkLst>
        </pc:spChg>
        <pc:spChg chg="del">
          <ac:chgData name="J MOORE (Llandeilo Primary School)" userId="b91ee110-45d1-41b3-b0f3-2dafba4c86e0" providerId="ADAL" clId="{40D635F9-6243-46B9-8593-23DF888BED0D}" dt="2026-03-11T15:22:15.898" v="2986" actId="478"/>
          <ac:spMkLst>
            <pc:docMk/>
            <pc:sldMk cId="800357601" sldId="393"/>
            <ac:spMk id="41" creationId="{A12CD93C-B24B-D6CA-326F-BEFCC1EB00A6}"/>
          </ac:spMkLst>
        </pc:spChg>
        <pc:spChg chg="del">
          <ac:chgData name="J MOORE (Llandeilo Primary School)" userId="b91ee110-45d1-41b3-b0f3-2dafba4c86e0" providerId="ADAL" clId="{40D635F9-6243-46B9-8593-23DF888BED0D}" dt="2026-03-11T15:22:12.428" v="2985" actId="478"/>
          <ac:spMkLst>
            <pc:docMk/>
            <pc:sldMk cId="800357601" sldId="393"/>
            <ac:spMk id="42" creationId="{31DC98FA-77DC-0219-7D31-36C9D16A5767}"/>
          </ac:spMkLst>
        </pc:spChg>
        <pc:spChg chg="del">
          <ac:chgData name="J MOORE (Llandeilo Primary School)" userId="b91ee110-45d1-41b3-b0f3-2dafba4c86e0" providerId="ADAL" clId="{40D635F9-6243-46B9-8593-23DF888BED0D}" dt="2026-03-11T15:22:09.771" v="2984" actId="478"/>
          <ac:spMkLst>
            <pc:docMk/>
            <pc:sldMk cId="800357601" sldId="393"/>
            <ac:spMk id="43" creationId="{61D80EFD-720C-8C9F-1206-CE91D01335B5}"/>
          </ac:spMkLst>
        </pc:spChg>
        <pc:spChg chg="del">
          <ac:chgData name="J MOORE (Llandeilo Primary School)" userId="b91ee110-45d1-41b3-b0f3-2dafba4c86e0" providerId="ADAL" clId="{40D635F9-6243-46B9-8593-23DF888BED0D}" dt="2026-03-11T15:22:09.771" v="2984" actId="478"/>
          <ac:spMkLst>
            <pc:docMk/>
            <pc:sldMk cId="800357601" sldId="393"/>
            <ac:spMk id="44" creationId="{539D6DED-8259-9CAC-E86B-65A594C55580}"/>
          </ac:spMkLst>
        </pc:spChg>
        <pc:picChg chg="del">
          <ac:chgData name="J MOORE (Llandeilo Primary School)" userId="b91ee110-45d1-41b3-b0f3-2dafba4c86e0" providerId="ADAL" clId="{40D635F9-6243-46B9-8593-23DF888BED0D}" dt="2026-03-11T15:22:12.428" v="2985" actId="478"/>
          <ac:picMkLst>
            <pc:docMk/>
            <pc:sldMk cId="800357601" sldId="393"/>
            <ac:picMk id="19" creationId="{2283D371-8473-CA0E-F186-94B5350C7FF7}"/>
          </ac:picMkLst>
        </pc:picChg>
        <pc:picChg chg="del">
          <ac:chgData name="J MOORE (Llandeilo Primary School)" userId="b91ee110-45d1-41b3-b0f3-2dafba4c86e0" providerId="ADAL" clId="{40D635F9-6243-46B9-8593-23DF888BED0D}" dt="2026-03-11T15:22:09.771" v="2984" actId="478"/>
          <ac:picMkLst>
            <pc:docMk/>
            <pc:sldMk cId="800357601" sldId="393"/>
            <ac:picMk id="20" creationId="{61B6A910-FFF5-9A61-55C6-C2F9C133291C}"/>
          </ac:picMkLst>
        </pc:picChg>
        <pc:picChg chg="del">
          <ac:chgData name="J MOORE (Llandeilo Primary School)" userId="b91ee110-45d1-41b3-b0f3-2dafba4c86e0" providerId="ADAL" clId="{40D635F9-6243-46B9-8593-23DF888BED0D}" dt="2026-03-11T15:22:15.898" v="2986" actId="478"/>
          <ac:picMkLst>
            <pc:docMk/>
            <pc:sldMk cId="800357601" sldId="393"/>
            <ac:picMk id="32" creationId="{2CCA0911-10FE-C499-9383-FBB21EF8B26F}"/>
          </ac:picMkLst>
        </pc:picChg>
        <pc:picChg chg="del">
          <ac:chgData name="J MOORE (Llandeilo Primary School)" userId="b91ee110-45d1-41b3-b0f3-2dafba4c86e0" providerId="ADAL" clId="{40D635F9-6243-46B9-8593-23DF888BED0D}" dt="2026-03-11T15:22:15.898" v="2986" actId="478"/>
          <ac:picMkLst>
            <pc:docMk/>
            <pc:sldMk cId="800357601" sldId="393"/>
            <ac:picMk id="33" creationId="{598453A0-D702-CBDA-46E0-A5D4B466F085}"/>
          </ac:picMkLst>
        </pc:picChg>
        <pc:picChg chg="del">
          <ac:chgData name="J MOORE (Llandeilo Primary School)" userId="b91ee110-45d1-41b3-b0f3-2dafba4c86e0" providerId="ADAL" clId="{40D635F9-6243-46B9-8593-23DF888BED0D}" dt="2026-03-11T15:22:15.898" v="2986" actId="478"/>
          <ac:picMkLst>
            <pc:docMk/>
            <pc:sldMk cId="800357601" sldId="393"/>
            <ac:picMk id="34" creationId="{07187819-4EFE-62D7-C5A0-D958E4404AA9}"/>
          </ac:picMkLst>
        </pc:picChg>
        <pc:picChg chg="del">
          <ac:chgData name="J MOORE (Llandeilo Primary School)" userId="b91ee110-45d1-41b3-b0f3-2dafba4c86e0" providerId="ADAL" clId="{40D635F9-6243-46B9-8593-23DF888BED0D}" dt="2026-03-11T15:22:12.428" v="2985" actId="478"/>
          <ac:picMkLst>
            <pc:docMk/>
            <pc:sldMk cId="800357601" sldId="393"/>
            <ac:picMk id="35" creationId="{AD1E7301-A08A-7ECE-7F3C-21F309486F0E}"/>
          </ac:picMkLst>
        </pc:picChg>
        <pc:picChg chg="del">
          <ac:chgData name="J MOORE (Llandeilo Primary School)" userId="b91ee110-45d1-41b3-b0f3-2dafba4c86e0" providerId="ADAL" clId="{40D635F9-6243-46B9-8593-23DF888BED0D}" dt="2026-03-11T15:22:15.898" v="2986" actId="478"/>
          <ac:picMkLst>
            <pc:docMk/>
            <pc:sldMk cId="800357601" sldId="393"/>
            <ac:picMk id="36" creationId="{67309CB0-9C31-C765-9C94-7FBA874961F6}"/>
          </ac:picMkLst>
        </pc:picChg>
        <pc:picChg chg="del">
          <ac:chgData name="J MOORE (Llandeilo Primary School)" userId="b91ee110-45d1-41b3-b0f3-2dafba4c86e0" providerId="ADAL" clId="{40D635F9-6243-46B9-8593-23DF888BED0D}" dt="2026-03-11T15:22:09.771" v="2984" actId="478"/>
          <ac:picMkLst>
            <pc:docMk/>
            <pc:sldMk cId="800357601" sldId="393"/>
            <ac:picMk id="37" creationId="{E0150F62-2B08-6AF9-8CA9-2CFE04C22456}"/>
          </ac:picMkLst>
        </pc:picChg>
      </pc:sldChg>
      <pc:sldChg chg="delSp add mod delAnim">
        <pc:chgData name="J MOORE (Llandeilo Primary School)" userId="b91ee110-45d1-41b3-b0f3-2dafba4c86e0" providerId="ADAL" clId="{40D635F9-6243-46B9-8593-23DF888BED0D}" dt="2026-03-11T15:22:47.077" v="2989" actId="478"/>
        <pc:sldMkLst>
          <pc:docMk/>
          <pc:sldMk cId="180314229" sldId="394"/>
        </pc:sldMkLst>
        <pc:spChg chg="del">
          <ac:chgData name="J MOORE (Llandeilo Primary School)" userId="b91ee110-45d1-41b3-b0f3-2dafba4c86e0" providerId="ADAL" clId="{40D635F9-6243-46B9-8593-23DF888BED0D}" dt="2026-03-11T15:22:41.055" v="2988" actId="478"/>
          <ac:spMkLst>
            <pc:docMk/>
            <pc:sldMk cId="180314229" sldId="394"/>
            <ac:spMk id="16" creationId="{CBBFBB4E-3CDE-FF71-0FB9-83F4BE8DB640}"/>
          </ac:spMkLst>
        </pc:spChg>
        <pc:spChg chg="del">
          <ac:chgData name="J MOORE (Llandeilo Primary School)" userId="b91ee110-45d1-41b3-b0f3-2dafba4c86e0" providerId="ADAL" clId="{40D635F9-6243-46B9-8593-23DF888BED0D}" dt="2026-03-11T15:22:41.055" v="2988" actId="478"/>
          <ac:spMkLst>
            <pc:docMk/>
            <pc:sldMk cId="180314229" sldId="394"/>
            <ac:spMk id="17" creationId="{C962AFA9-1906-3013-1A9A-EC382A4FB3CC}"/>
          </ac:spMkLst>
        </pc:spChg>
        <pc:spChg chg="del">
          <ac:chgData name="J MOORE (Llandeilo Primary School)" userId="b91ee110-45d1-41b3-b0f3-2dafba4c86e0" providerId="ADAL" clId="{40D635F9-6243-46B9-8593-23DF888BED0D}" dt="2026-03-11T15:22:47.077" v="2989" actId="478"/>
          <ac:spMkLst>
            <pc:docMk/>
            <pc:sldMk cId="180314229" sldId="394"/>
            <ac:spMk id="26" creationId="{D80FF113-D032-4C44-6C11-5FD5BE349797}"/>
          </ac:spMkLst>
        </pc:spChg>
        <pc:spChg chg="del">
          <ac:chgData name="J MOORE (Llandeilo Primary School)" userId="b91ee110-45d1-41b3-b0f3-2dafba4c86e0" providerId="ADAL" clId="{40D635F9-6243-46B9-8593-23DF888BED0D}" dt="2026-03-11T15:22:47.077" v="2989" actId="478"/>
          <ac:spMkLst>
            <pc:docMk/>
            <pc:sldMk cId="180314229" sldId="394"/>
            <ac:spMk id="27" creationId="{0579172C-336B-2D64-A061-BC7968F02D4F}"/>
          </ac:spMkLst>
        </pc:spChg>
        <pc:spChg chg="del">
          <ac:chgData name="J MOORE (Llandeilo Primary School)" userId="b91ee110-45d1-41b3-b0f3-2dafba4c86e0" providerId="ADAL" clId="{40D635F9-6243-46B9-8593-23DF888BED0D}" dt="2026-03-11T15:22:47.077" v="2989" actId="478"/>
          <ac:spMkLst>
            <pc:docMk/>
            <pc:sldMk cId="180314229" sldId="394"/>
            <ac:spMk id="28" creationId="{D8836B60-9037-9C67-69DC-B69404CBBCF6}"/>
          </ac:spMkLst>
        </pc:spChg>
        <pc:spChg chg="del">
          <ac:chgData name="J MOORE (Llandeilo Primary School)" userId="b91ee110-45d1-41b3-b0f3-2dafba4c86e0" providerId="ADAL" clId="{40D635F9-6243-46B9-8593-23DF888BED0D}" dt="2026-03-11T15:22:47.077" v="2989" actId="478"/>
          <ac:spMkLst>
            <pc:docMk/>
            <pc:sldMk cId="180314229" sldId="394"/>
            <ac:spMk id="29" creationId="{76611A05-C575-4D03-9262-76EE69A3E52C}"/>
          </ac:spMkLst>
        </pc:spChg>
        <pc:spChg chg="del">
          <ac:chgData name="J MOORE (Llandeilo Primary School)" userId="b91ee110-45d1-41b3-b0f3-2dafba4c86e0" providerId="ADAL" clId="{40D635F9-6243-46B9-8593-23DF888BED0D}" dt="2026-03-11T15:22:47.077" v="2989" actId="478"/>
          <ac:spMkLst>
            <pc:docMk/>
            <pc:sldMk cId="180314229" sldId="394"/>
            <ac:spMk id="30" creationId="{0BA5D4CB-C68E-96E5-D518-E4E7D32DB7E3}"/>
          </ac:spMkLst>
        </pc:spChg>
        <pc:spChg chg="del">
          <ac:chgData name="J MOORE (Llandeilo Primary School)" userId="b91ee110-45d1-41b3-b0f3-2dafba4c86e0" providerId="ADAL" clId="{40D635F9-6243-46B9-8593-23DF888BED0D}" dt="2026-03-11T15:22:47.077" v="2989" actId="478"/>
          <ac:spMkLst>
            <pc:docMk/>
            <pc:sldMk cId="180314229" sldId="394"/>
            <ac:spMk id="31" creationId="{96668317-9209-66F3-38F4-4310C3C27ACA}"/>
          </ac:spMkLst>
        </pc:spChg>
        <pc:spChg chg="del">
          <ac:chgData name="J MOORE (Llandeilo Primary School)" userId="b91ee110-45d1-41b3-b0f3-2dafba4c86e0" providerId="ADAL" clId="{40D635F9-6243-46B9-8593-23DF888BED0D}" dt="2026-03-11T15:22:47.077" v="2989" actId="478"/>
          <ac:spMkLst>
            <pc:docMk/>
            <pc:sldMk cId="180314229" sldId="394"/>
            <ac:spMk id="32" creationId="{98258291-5BD8-E9A5-8032-75FBBAA6F945}"/>
          </ac:spMkLst>
        </pc:spChg>
        <pc:picChg chg="del">
          <ac:chgData name="J MOORE (Llandeilo Primary School)" userId="b91ee110-45d1-41b3-b0f3-2dafba4c86e0" providerId="ADAL" clId="{40D635F9-6243-46B9-8593-23DF888BED0D}" dt="2026-03-11T15:22:41.055" v="2988" actId="478"/>
          <ac:picMkLst>
            <pc:docMk/>
            <pc:sldMk cId="180314229" sldId="394"/>
            <ac:picMk id="18" creationId="{3E21AD20-FF58-7D8C-B299-C44CEC42A0A7}"/>
          </ac:picMkLst>
        </pc:picChg>
        <pc:picChg chg="del">
          <ac:chgData name="J MOORE (Llandeilo Primary School)" userId="b91ee110-45d1-41b3-b0f3-2dafba4c86e0" providerId="ADAL" clId="{40D635F9-6243-46B9-8593-23DF888BED0D}" dt="2026-03-11T15:22:41.055" v="2988" actId="478"/>
          <ac:picMkLst>
            <pc:docMk/>
            <pc:sldMk cId="180314229" sldId="394"/>
            <ac:picMk id="19" creationId="{38AAE924-9A78-26F3-0D5A-CDB070C2B59C}"/>
          </ac:picMkLst>
        </pc:picChg>
        <pc:picChg chg="del">
          <ac:chgData name="J MOORE (Llandeilo Primary School)" userId="b91ee110-45d1-41b3-b0f3-2dafba4c86e0" providerId="ADAL" clId="{40D635F9-6243-46B9-8593-23DF888BED0D}" dt="2026-03-11T15:22:47.077" v="2989" actId="478"/>
          <ac:picMkLst>
            <pc:docMk/>
            <pc:sldMk cId="180314229" sldId="394"/>
            <ac:picMk id="20" creationId="{682B9A56-6BF7-FBB7-E6B5-0C3A7F92A988}"/>
          </ac:picMkLst>
        </pc:picChg>
        <pc:picChg chg="del">
          <ac:chgData name="J MOORE (Llandeilo Primary School)" userId="b91ee110-45d1-41b3-b0f3-2dafba4c86e0" providerId="ADAL" clId="{40D635F9-6243-46B9-8593-23DF888BED0D}" dt="2026-03-11T15:22:47.077" v="2989" actId="478"/>
          <ac:picMkLst>
            <pc:docMk/>
            <pc:sldMk cId="180314229" sldId="394"/>
            <ac:picMk id="22" creationId="{B3369A2A-B010-9AF3-AAFA-6E07A5ACDDEB}"/>
          </ac:picMkLst>
        </pc:picChg>
        <pc:picChg chg="del">
          <ac:chgData name="J MOORE (Llandeilo Primary School)" userId="b91ee110-45d1-41b3-b0f3-2dafba4c86e0" providerId="ADAL" clId="{40D635F9-6243-46B9-8593-23DF888BED0D}" dt="2026-03-11T15:22:47.077" v="2989" actId="478"/>
          <ac:picMkLst>
            <pc:docMk/>
            <pc:sldMk cId="180314229" sldId="394"/>
            <ac:picMk id="23" creationId="{D205E259-3A1C-860F-D9DB-7EAD376D09E9}"/>
          </ac:picMkLst>
        </pc:picChg>
      </pc:sldChg>
      <pc:sldChg chg="delSp add mod delAnim">
        <pc:chgData name="J MOORE (Llandeilo Primary School)" userId="b91ee110-45d1-41b3-b0f3-2dafba4c86e0" providerId="ADAL" clId="{40D635F9-6243-46B9-8593-23DF888BED0D}" dt="2026-03-11T15:23:01.910" v="2992" actId="478"/>
        <pc:sldMkLst>
          <pc:docMk/>
          <pc:sldMk cId="3887987823" sldId="395"/>
        </pc:sldMkLst>
        <pc:spChg chg="del">
          <ac:chgData name="J MOORE (Llandeilo Primary School)" userId="b91ee110-45d1-41b3-b0f3-2dafba4c86e0" providerId="ADAL" clId="{40D635F9-6243-46B9-8593-23DF888BED0D}" dt="2026-03-11T15:22:59.022" v="2991" actId="478"/>
          <ac:spMkLst>
            <pc:docMk/>
            <pc:sldMk cId="3887987823" sldId="395"/>
            <ac:spMk id="18" creationId="{134D30E1-66FA-B78D-959E-36FD14083E04}"/>
          </ac:spMkLst>
        </pc:spChg>
        <pc:spChg chg="del">
          <ac:chgData name="J MOORE (Llandeilo Primary School)" userId="b91ee110-45d1-41b3-b0f3-2dafba4c86e0" providerId="ADAL" clId="{40D635F9-6243-46B9-8593-23DF888BED0D}" dt="2026-03-11T15:22:59.022" v="2991" actId="478"/>
          <ac:spMkLst>
            <pc:docMk/>
            <pc:sldMk cId="3887987823" sldId="395"/>
            <ac:spMk id="19" creationId="{268EE643-96B4-F7FE-B6FF-77C945E7D973}"/>
          </ac:spMkLst>
        </pc:spChg>
        <pc:spChg chg="del">
          <ac:chgData name="J MOORE (Llandeilo Primary School)" userId="b91ee110-45d1-41b3-b0f3-2dafba4c86e0" providerId="ADAL" clId="{40D635F9-6243-46B9-8593-23DF888BED0D}" dt="2026-03-11T15:23:01.910" v="2992" actId="478"/>
          <ac:spMkLst>
            <pc:docMk/>
            <pc:sldMk cId="3887987823" sldId="395"/>
            <ac:spMk id="28" creationId="{1ED648F9-7DD1-9D40-CA99-8B0653B0AF1F}"/>
          </ac:spMkLst>
        </pc:spChg>
        <pc:spChg chg="del">
          <ac:chgData name="J MOORE (Llandeilo Primary School)" userId="b91ee110-45d1-41b3-b0f3-2dafba4c86e0" providerId="ADAL" clId="{40D635F9-6243-46B9-8593-23DF888BED0D}" dt="2026-03-11T15:23:01.910" v="2992" actId="478"/>
          <ac:spMkLst>
            <pc:docMk/>
            <pc:sldMk cId="3887987823" sldId="395"/>
            <ac:spMk id="29" creationId="{BA03BE0E-07B8-824D-3270-0EC98DF4E82A}"/>
          </ac:spMkLst>
        </pc:spChg>
        <pc:spChg chg="del">
          <ac:chgData name="J MOORE (Llandeilo Primary School)" userId="b91ee110-45d1-41b3-b0f3-2dafba4c86e0" providerId="ADAL" clId="{40D635F9-6243-46B9-8593-23DF888BED0D}" dt="2026-03-11T15:23:01.910" v="2992" actId="478"/>
          <ac:spMkLst>
            <pc:docMk/>
            <pc:sldMk cId="3887987823" sldId="395"/>
            <ac:spMk id="30" creationId="{2B73D68E-06AC-E3C4-0A79-1BE27D5B6CD2}"/>
          </ac:spMkLst>
        </pc:spChg>
        <pc:spChg chg="del">
          <ac:chgData name="J MOORE (Llandeilo Primary School)" userId="b91ee110-45d1-41b3-b0f3-2dafba4c86e0" providerId="ADAL" clId="{40D635F9-6243-46B9-8593-23DF888BED0D}" dt="2026-03-11T15:23:01.910" v="2992" actId="478"/>
          <ac:spMkLst>
            <pc:docMk/>
            <pc:sldMk cId="3887987823" sldId="395"/>
            <ac:spMk id="31" creationId="{35C26F26-4682-E0BD-3DC1-FB224926F233}"/>
          </ac:spMkLst>
        </pc:spChg>
        <pc:spChg chg="del">
          <ac:chgData name="J MOORE (Llandeilo Primary School)" userId="b91ee110-45d1-41b3-b0f3-2dafba4c86e0" providerId="ADAL" clId="{40D635F9-6243-46B9-8593-23DF888BED0D}" dt="2026-03-11T15:22:59.022" v="2991" actId="478"/>
          <ac:spMkLst>
            <pc:docMk/>
            <pc:sldMk cId="3887987823" sldId="395"/>
            <ac:spMk id="32" creationId="{24EDE069-7FF9-04B7-BDA1-188C58CA5D50}"/>
          </ac:spMkLst>
        </pc:spChg>
        <pc:spChg chg="del">
          <ac:chgData name="J MOORE (Llandeilo Primary School)" userId="b91ee110-45d1-41b3-b0f3-2dafba4c86e0" providerId="ADAL" clId="{40D635F9-6243-46B9-8593-23DF888BED0D}" dt="2026-03-11T15:22:59.022" v="2991" actId="478"/>
          <ac:spMkLst>
            <pc:docMk/>
            <pc:sldMk cId="3887987823" sldId="395"/>
            <ac:spMk id="33" creationId="{B9A35703-7B61-5CDD-E2EB-BC1033CBC5B0}"/>
          </ac:spMkLst>
        </pc:spChg>
        <pc:spChg chg="del">
          <ac:chgData name="J MOORE (Llandeilo Primary School)" userId="b91ee110-45d1-41b3-b0f3-2dafba4c86e0" providerId="ADAL" clId="{40D635F9-6243-46B9-8593-23DF888BED0D}" dt="2026-03-11T15:23:01.910" v="2992" actId="478"/>
          <ac:spMkLst>
            <pc:docMk/>
            <pc:sldMk cId="3887987823" sldId="395"/>
            <ac:spMk id="34" creationId="{EBD97EAB-0E7B-BD52-D067-D35F49353C52}"/>
          </ac:spMkLst>
        </pc:spChg>
        <pc:picChg chg="del">
          <ac:chgData name="J MOORE (Llandeilo Primary School)" userId="b91ee110-45d1-41b3-b0f3-2dafba4c86e0" providerId="ADAL" clId="{40D635F9-6243-46B9-8593-23DF888BED0D}" dt="2026-03-11T15:22:59.022" v="2991" actId="478"/>
          <ac:picMkLst>
            <pc:docMk/>
            <pc:sldMk cId="3887987823" sldId="395"/>
            <ac:picMk id="20" creationId="{7AB42634-0DC3-BF51-5E9D-2CFE7A2039AB}"/>
          </ac:picMkLst>
        </pc:picChg>
        <pc:picChg chg="del">
          <ac:chgData name="J MOORE (Llandeilo Primary School)" userId="b91ee110-45d1-41b3-b0f3-2dafba4c86e0" providerId="ADAL" clId="{40D635F9-6243-46B9-8593-23DF888BED0D}" dt="2026-03-11T15:22:59.022" v="2991" actId="478"/>
          <ac:picMkLst>
            <pc:docMk/>
            <pc:sldMk cId="3887987823" sldId="395"/>
            <ac:picMk id="21" creationId="{3C4BA490-C1CC-62C0-843B-4C7EE92FA258}"/>
          </ac:picMkLst>
        </pc:picChg>
        <pc:picChg chg="del">
          <ac:chgData name="J MOORE (Llandeilo Primary School)" userId="b91ee110-45d1-41b3-b0f3-2dafba4c86e0" providerId="ADAL" clId="{40D635F9-6243-46B9-8593-23DF888BED0D}" dt="2026-03-11T15:23:01.910" v="2992" actId="478"/>
          <ac:picMkLst>
            <pc:docMk/>
            <pc:sldMk cId="3887987823" sldId="395"/>
            <ac:picMk id="22" creationId="{E056D5D9-D5B8-056F-AECF-58833A7FF9F8}"/>
          </ac:picMkLst>
        </pc:picChg>
        <pc:picChg chg="del">
          <ac:chgData name="J MOORE (Llandeilo Primary School)" userId="b91ee110-45d1-41b3-b0f3-2dafba4c86e0" providerId="ADAL" clId="{40D635F9-6243-46B9-8593-23DF888BED0D}" dt="2026-03-11T15:23:01.910" v="2992" actId="478"/>
          <ac:picMkLst>
            <pc:docMk/>
            <pc:sldMk cId="3887987823" sldId="395"/>
            <ac:picMk id="23" creationId="{E0CEB3F3-CED7-AFCC-30BB-799E7D06944E}"/>
          </ac:picMkLst>
        </pc:picChg>
        <pc:picChg chg="del">
          <ac:chgData name="J MOORE (Llandeilo Primary School)" userId="b91ee110-45d1-41b3-b0f3-2dafba4c86e0" providerId="ADAL" clId="{40D635F9-6243-46B9-8593-23DF888BED0D}" dt="2026-03-11T15:23:01.910" v="2992" actId="478"/>
          <ac:picMkLst>
            <pc:docMk/>
            <pc:sldMk cId="3887987823" sldId="395"/>
            <ac:picMk id="24" creationId="{BB0319C0-8056-9510-6AAC-6FDD4834328F}"/>
          </ac:picMkLst>
        </pc:picChg>
        <pc:picChg chg="del">
          <ac:chgData name="J MOORE (Llandeilo Primary School)" userId="b91ee110-45d1-41b3-b0f3-2dafba4c86e0" providerId="ADAL" clId="{40D635F9-6243-46B9-8593-23DF888BED0D}" dt="2026-03-11T15:22:59.022" v="2991" actId="478"/>
          <ac:picMkLst>
            <pc:docMk/>
            <pc:sldMk cId="3887987823" sldId="395"/>
            <ac:picMk id="25" creationId="{980C664B-B162-FDEE-DC53-60434A1EF9C0}"/>
          </ac:picMkLst>
        </pc:picChg>
        <pc:picChg chg="del">
          <ac:chgData name="J MOORE (Llandeilo Primary School)" userId="b91ee110-45d1-41b3-b0f3-2dafba4c86e0" providerId="ADAL" clId="{40D635F9-6243-46B9-8593-23DF888BED0D}" dt="2026-03-11T15:23:01.910" v="2992" actId="478"/>
          <ac:picMkLst>
            <pc:docMk/>
            <pc:sldMk cId="3887987823" sldId="395"/>
            <ac:picMk id="26" creationId="{16FA81C5-0180-8A76-13C0-510D3E11F247}"/>
          </ac:picMkLst>
        </pc:picChg>
        <pc:picChg chg="del">
          <ac:chgData name="J MOORE (Llandeilo Primary School)" userId="b91ee110-45d1-41b3-b0f3-2dafba4c86e0" providerId="ADAL" clId="{40D635F9-6243-46B9-8593-23DF888BED0D}" dt="2026-03-11T15:22:59.022" v="2991" actId="478"/>
          <ac:picMkLst>
            <pc:docMk/>
            <pc:sldMk cId="3887987823" sldId="395"/>
            <ac:picMk id="27" creationId="{E528DE28-A90B-3CA8-CD87-8D8ADEA5459D}"/>
          </ac:picMkLst>
        </pc:picChg>
      </pc:sldChg>
      <pc:sldChg chg="delSp add mod delAnim">
        <pc:chgData name="J MOORE (Llandeilo Primary School)" userId="b91ee110-45d1-41b3-b0f3-2dafba4c86e0" providerId="ADAL" clId="{40D635F9-6243-46B9-8593-23DF888BED0D}" dt="2026-03-11T15:23:15.503" v="2995" actId="478"/>
        <pc:sldMkLst>
          <pc:docMk/>
          <pc:sldMk cId="3048501394" sldId="396"/>
        </pc:sldMkLst>
        <pc:spChg chg="del">
          <ac:chgData name="J MOORE (Llandeilo Primary School)" userId="b91ee110-45d1-41b3-b0f3-2dafba4c86e0" providerId="ADAL" clId="{40D635F9-6243-46B9-8593-23DF888BED0D}" dt="2026-03-11T15:23:12.763" v="2994" actId="478"/>
          <ac:spMkLst>
            <pc:docMk/>
            <pc:sldMk cId="3048501394" sldId="396"/>
            <ac:spMk id="17" creationId="{D819F173-0DB2-1498-C39F-2D6153E98490}"/>
          </ac:spMkLst>
        </pc:spChg>
        <pc:spChg chg="del">
          <ac:chgData name="J MOORE (Llandeilo Primary School)" userId="b91ee110-45d1-41b3-b0f3-2dafba4c86e0" providerId="ADAL" clId="{40D635F9-6243-46B9-8593-23DF888BED0D}" dt="2026-03-11T15:23:12.763" v="2994" actId="478"/>
          <ac:spMkLst>
            <pc:docMk/>
            <pc:sldMk cId="3048501394" sldId="396"/>
            <ac:spMk id="18" creationId="{D6B2FDCC-190C-438F-5C84-CD6ADB5506DB}"/>
          </ac:spMkLst>
        </pc:spChg>
        <pc:spChg chg="del">
          <ac:chgData name="J MOORE (Llandeilo Primary School)" userId="b91ee110-45d1-41b3-b0f3-2dafba4c86e0" providerId="ADAL" clId="{40D635F9-6243-46B9-8593-23DF888BED0D}" dt="2026-03-11T15:23:15.503" v="2995" actId="478"/>
          <ac:spMkLst>
            <pc:docMk/>
            <pc:sldMk cId="3048501394" sldId="396"/>
            <ac:spMk id="27" creationId="{7A4859E6-2463-5D14-975C-DBBC484F6D61}"/>
          </ac:spMkLst>
        </pc:spChg>
        <pc:spChg chg="del">
          <ac:chgData name="J MOORE (Llandeilo Primary School)" userId="b91ee110-45d1-41b3-b0f3-2dafba4c86e0" providerId="ADAL" clId="{40D635F9-6243-46B9-8593-23DF888BED0D}" dt="2026-03-11T15:23:15.503" v="2995" actId="478"/>
          <ac:spMkLst>
            <pc:docMk/>
            <pc:sldMk cId="3048501394" sldId="396"/>
            <ac:spMk id="28" creationId="{991164AA-7A0E-B327-FF98-825F9711BBD2}"/>
          </ac:spMkLst>
        </pc:spChg>
        <pc:spChg chg="del">
          <ac:chgData name="J MOORE (Llandeilo Primary School)" userId="b91ee110-45d1-41b3-b0f3-2dafba4c86e0" providerId="ADAL" clId="{40D635F9-6243-46B9-8593-23DF888BED0D}" dt="2026-03-11T15:23:15.503" v="2995" actId="478"/>
          <ac:spMkLst>
            <pc:docMk/>
            <pc:sldMk cId="3048501394" sldId="396"/>
            <ac:spMk id="29" creationId="{9CBEDFCC-2D10-E2B8-24F4-42C49B529CCA}"/>
          </ac:spMkLst>
        </pc:spChg>
        <pc:spChg chg="del">
          <ac:chgData name="J MOORE (Llandeilo Primary School)" userId="b91ee110-45d1-41b3-b0f3-2dafba4c86e0" providerId="ADAL" clId="{40D635F9-6243-46B9-8593-23DF888BED0D}" dt="2026-03-11T15:23:12.763" v="2994" actId="478"/>
          <ac:spMkLst>
            <pc:docMk/>
            <pc:sldMk cId="3048501394" sldId="396"/>
            <ac:spMk id="30" creationId="{6F9F2C44-77BF-8C11-396F-B4E43EA8431D}"/>
          </ac:spMkLst>
        </pc:spChg>
        <pc:spChg chg="del">
          <ac:chgData name="J MOORE (Llandeilo Primary School)" userId="b91ee110-45d1-41b3-b0f3-2dafba4c86e0" providerId="ADAL" clId="{40D635F9-6243-46B9-8593-23DF888BED0D}" dt="2026-03-11T15:23:12.763" v="2994" actId="478"/>
          <ac:spMkLst>
            <pc:docMk/>
            <pc:sldMk cId="3048501394" sldId="396"/>
            <ac:spMk id="31" creationId="{F90B3774-2159-2057-D0DA-5AD5B8AD3351}"/>
          </ac:spMkLst>
        </pc:spChg>
        <pc:spChg chg="del">
          <ac:chgData name="J MOORE (Llandeilo Primary School)" userId="b91ee110-45d1-41b3-b0f3-2dafba4c86e0" providerId="ADAL" clId="{40D635F9-6243-46B9-8593-23DF888BED0D}" dt="2026-03-11T15:23:12.763" v="2994" actId="478"/>
          <ac:spMkLst>
            <pc:docMk/>
            <pc:sldMk cId="3048501394" sldId="396"/>
            <ac:spMk id="32" creationId="{BC7464B3-C0FE-EA55-DFD2-2A4A4FEFDCCF}"/>
          </ac:spMkLst>
        </pc:spChg>
        <pc:spChg chg="del">
          <ac:chgData name="J MOORE (Llandeilo Primary School)" userId="b91ee110-45d1-41b3-b0f3-2dafba4c86e0" providerId="ADAL" clId="{40D635F9-6243-46B9-8593-23DF888BED0D}" dt="2026-03-11T15:23:12.763" v="2994" actId="478"/>
          <ac:spMkLst>
            <pc:docMk/>
            <pc:sldMk cId="3048501394" sldId="396"/>
            <ac:spMk id="33" creationId="{3D67F46D-5374-FB79-A238-4D51CEBFD5A1}"/>
          </ac:spMkLst>
        </pc:spChg>
        <pc:picChg chg="del">
          <ac:chgData name="J MOORE (Llandeilo Primary School)" userId="b91ee110-45d1-41b3-b0f3-2dafba4c86e0" providerId="ADAL" clId="{40D635F9-6243-46B9-8593-23DF888BED0D}" dt="2026-03-11T15:23:12.763" v="2994" actId="478"/>
          <ac:picMkLst>
            <pc:docMk/>
            <pc:sldMk cId="3048501394" sldId="396"/>
            <ac:picMk id="20" creationId="{ACA0F5E8-BF2D-3754-A29E-CC3E53E43C0B}"/>
          </ac:picMkLst>
        </pc:picChg>
        <pc:picChg chg="del">
          <ac:chgData name="J MOORE (Llandeilo Primary School)" userId="b91ee110-45d1-41b3-b0f3-2dafba4c86e0" providerId="ADAL" clId="{40D635F9-6243-46B9-8593-23DF888BED0D}" dt="2026-03-11T15:23:15.503" v="2995" actId="478"/>
          <ac:picMkLst>
            <pc:docMk/>
            <pc:sldMk cId="3048501394" sldId="396"/>
            <ac:picMk id="21" creationId="{B7D7FF3A-819C-4902-51FD-9D274C5E8013}"/>
          </ac:picMkLst>
        </pc:picChg>
        <pc:picChg chg="del">
          <ac:chgData name="J MOORE (Llandeilo Primary School)" userId="b91ee110-45d1-41b3-b0f3-2dafba4c86e0" providerId="ADAL" clId="{40D635F9-6243-46B9-8593-23DF888BED0D}" dt="2026-03-11T15:23:15.503" v="2995" actId="478"/>
          <ac:picMkLst>
            <pc:docMk/>
            <pc:sldMk cId="3048501394" sldId="396"/>
            <ac:picMk id="22" creationId="{84AEB5B1-6F1A-98C2-143B-887059912D71}"/>
          </ac:picMkLst>
        </pc:picChg>
        <pc:picChg chg="del">
          <ac:chgData name="J MOORE (Llandeilo Primary School)" userId="b91ee110-45d1-41b3-b0f3-2dafba4c86e0" providerId="ADAL" clId="{40D635F9-6243-46B9-8593-23DF888BED0D}" dt="2026-03-11T15:23:15.503" v="2995" actId="478"/>
          <ac:picMkLst>
            <pc:docMk/>
            <pc:sldMk cId="3048501394" sldId="396"/>
            <ac:picMk id="23" creationId="{C8B785DD-F7DC-402F-3EC6-3D62AB67DE17}"/>
          </ac:picMkLst>
        </pc:picChg>
        <pc:picChg chg="del">
          <ac:chgData name="J MOORE (Llandeilo Primary School)" userId="b91ee110-45d1-41b3-b0f3-2dafba4c86e0" providerId="ADAL" clId="{40D635F9-6243-46B9-8593-23DF888BED0D}" dt="2026-03-11T15:23:12.763" v="2994" actId="478"/>
          <ac:picMkLst>
            <pc:docMk/>
            <pc:sldMk cId="3048501394" sldId="396"/>
            <ac:picMk id="24" creationId="{C9156DAB-AA12-A43C-1454-0EE2244782CD}"/>
          </ac:picMkLst>
        </pc:picChg>
        <pc:picChg chg="del">
          <ac:chgData name="J MOORE (Llandeilo Primary School)" userId="b91ee110-45d1-41b3-b0f3-2dafba4c86e0" providerId="ADAL" clId="{40D635F9-6243-46B9-8593-23DF888BED0D}" dt="2026-03-11T15:23:12.763" v="2994" actId="478"/>
          <ac:picMkLst>
            <pc:docMk/>
            <pc:sldMk cId="3048501394" sldId="396"/>
            <ac:picMk id="25" creationId="{3A202A7D-EAC2-E356-7F7B-69554CCAC677}"/>
          </ac:picMkLst>
        </pc:picChg>
        <pc:picChg chg="del">
          <ac:chgData name="J MOORE (Llandeilo Primary School)" userId="b91ee110-45d1-41b3-b0f3-2dafba4c86e0" providerId="ADAL" clId="{40D635F9-6243-46B9-8593-23DF888BED0D}" dt="2026-03-11T15:23:12.763" v="2994" actId="478"/>
          <ac:picMkLst>
            <pc:docMk/>
            <pc:sldMk cId="3048501394" sldId="396"/>
            <ac:picMk id="26" creationId="{6E762262-289D-1BB4-88EB-F598AC8A51D0}"/>
          </ac:picMkLst>
        </pc:picChg>
      </pc:sldChg>
      <pc:sldChg chg="addSp delSp modSp add mod addAnim delAnim modAnim">
        <pc:chgData name="J MOORE (Llandeilo Primary School)" userId="b91ee110-45d1-41b3-b0f3-2dafba4c86e0" providerId="ADAL" clId="{40D635F9-6243-46B9-8593-23DF888BED0D}" dt="2026-03-11T22:25:12.938" v="3420" actId="20577"/>
        <pc:sldMkLst>
          <pc:docMk/>
          <pc:sldMk cId="1064730334" sldId="397"/>
        </pc:sldMkLst>
        <pc:spChg chg="del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7" creationId="{95787426-A032-C4E0-7E56-3A104BC2FB9C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9" creationId="{081268EE-4F20-E0D6-88D7-C26E6330D12D}"/>
          </ac:spMkLst>
        </pc:spChg>
        <pc:spChg chg="del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11" creationId="{082CEDF7-961D-1272-5123-F99A21361292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12" creationId="{AA833981-E31A-03AB-E4B2-EFC89F2320E3}"/>
          </ac:spMkLst>
        </pc:spChg>
        <pc:spChg chg="del">
          <ac:chgData name="J MOORE (Llandeilo Primary School)" userId="b91ee110-45d1-41b3-b0f3-2dafba4c86e0" providerId="ADAL" clId="{40D635F9-6243-46B9-8593-23DF888BED0D}" dt="2026-03-11T21:22:31.644" v="3092" actId="478"/>
          <ac:spMkLst>
            <pc:docMk/>
            <pc:sldMk cId="1064730334" sldId="397"/>
            <ac:spMk id="13" creationId="{884EC90C-A8BA-8A45-DA8E-2B50831CDBCD}"/>
          </ac:spMkLst>
        </pc:spChg>
        <pc:spChg chg="del mod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14" creationId="{7C28B736-1863-9E00-3B40-D1E1E560AAA6}"/>
          </ac:spMkLst>
        </pc:spChg>
        <pc:spChg chg="del mod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15" creationId="{36A9F875-7918-566D-16D4-F983FBD0FA76}"/>
          </ac:spMkLst>
        </pc:spChg>
        <pc:spChg chg="del mod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16" creationId="{B367D298-1AD4-CEFA-52F4-D9C12B0606E8}"/>
          </ac:spMkLst>
        </pc:spChg>
        <pc:spChg chg="del">
          <ac:chgData name="J MOORE (Llandeilo Primary School)" userId="b91ee110-45d1-41b3-b0f3-2dafba4c86e0" providerId="ADAL" clId="{40D635F9-6243-46B9-8593-23DF888BED0D}" dt="2026-03-11T21:21:56.655" v="3089" actId="478"/>
          <ac:spMkLst>
            <pc:docMk/>
            <pc:sldMk cId="1064730334" sldId="397"/>
            <ac:spMk id="18" creationId="{2B8D3DAD-4A24-09B7-4164-5FDBFF952152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21" creationId="{A4DD2BD7-E09A-B50E-3F1D-1A3F82BE7371}"/>
          </ac:spMkLst>
        </pc:spChg>
        <pc:spChg chg="del">
          <ac:chgData name="J MOORE (Llandeilo Primary School)" userId="b91ee110-45d1-41b3-b0f3-2dafba4c86e0" providerId="ADAL" clId="{40D635F9-6243-46B9-8593-23DF888BED0D}" dt="2026-03-11T21:22:34.356" v="3093" actId="478"/>
          <ac:spMkLst>
            <pc:docMk/>
            <pc:sldMk cId="1064730334" sldId="397"/>
            <ac:spMk id="22" creationId="{D2013B42-5524-469F-91E6-DD63256B906D}"/>
          </ac:spMkLst>
        </pc:spChg>
        <pc:spChg chg="del mod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23" creationId="{38A7E2B5-474E-63B5-DBC3-BF71BBCEAD41}"/>
          </ac:spMkLst>
        </pc:spChg>
        <pc:spChg chg="mod">
          <ac:chgData name="J MOORE (Llandeilo Primary School)" userId="b91ee110-45d1-41b3-b0f3-2dafba4c86e0" providerId="ADAL" clId="{40D635F9-6243-46B9-8593-23DF888BED0D}" dt="2026-03-11T21:22:51.268" v="3094" actId="1076"/>
          <ac:spMkLst>
            <pc:docMk/>
            <pc:sldMk cId="1064730334" sldId="397"/>
            <ac:spMk id="24" creationId="{A73CF99A-3BC0-1592-F38D-AED92454BEC5}"/>
          </ac:spMkLst>
        </pc:spChg>
        <pc:spChg chg="mod">
          <ac:chgData name="J MOORE (Llandeilo Primary School)" userId="b91ee110-45d1-41b3-b0f3-2dafba4c86e0" providerId="ADAL" clId="{40D635F9-6243-46B9-8593-23DF888BED0D}" dt="2026-03-11T21:22:51.268" v="3094" actId="1076"/>
          <ac:spMkLst>
            <pc:docMk/>
            <pc:sldMk cId="1064730334" sldId="397"/>
            <ac:spMk id="25" creationId="{EBB7B094-69EA-1E5C-5C68-0AB40BC69111}"/>
          </ac:spMkLst>
        </pc:spChg>
        <pc:spChg chg="del">
          <ac:chgData name="J MOORE (Llandeilo Primary School)" userId="b91ee110-45d1-41b3-b0f3-2dafba4c86e0" providerId="ADAL" clId="{40D635F9-6243-46B9-8593-23DF888BED0D}" dt="2026-03-11T21:21:56.655" v="3089" actId="478"/>
          <ac:spMkLst>
            <pc:docMk/>
            <pc:sldMk cId="1064730334" sldId="397"/>
            <ac:spMk id="26" creationId="{02977819-F56F-8999-E77A-7A21735D4C8D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27" creationId="{B4AA9A9C-ACC1-3CB0-DA95-073F1F22E396}"/>
          </ac:spMkLst>
        </pc:spChg>
        <pc:spChg chg="del">
          <ac:chgData name="J MOORE (Llandeilo Primary School)" userId="b91ee110-45d1-41b3-b0f3-2dafba4c86e0" providerId="ADAL" clId="{40D635F9-6243-46B9-8593-23DF888BED0D}" dt="2026-03-11T21:21:56.655" v="3089" actId="478"/>
          <ac:spMkLst>
            <pc:docMk/>
            <pc:sldMk cId="1064730334" sldId="397"/>
            <ac:spMk id="28" creationId="{A7B57409-C314-8A77-C3F7-A7908C3867AD}"/>
          </ac:spMkLst>
        </pc:spChg>
        <pc:spChg chg="del">
          <ac:chgData name="J MOORE (Llandeilo Primary School)" userId="b91ee110-45d1-41b3-b0f3-2dafba4c86e0" providerId="ADAL" clId="{40D635F9-6243-46B9-8593-23DF888BED0D}" dt="2026-03-11T21:21:56.655" v="3089" actId="478"/>
          <ac:spMkLst>
            <pc:docMk/>
            <pc:sldMk cId="1064730334" sldId="397"/>
            <ac:spMk id="29" creationId="{E6A03A37-BD14-8650-EC77-744F6D58C51A}"/>
          </ac:spMkLst>
        </pc:spChg>
        <pc:spChg chg="del">
          <ac:chgData name="J MOORE (Llandeilo Primary School)" userId="b91ee110-45d1-41b3-b0f3-2dafba4c86e0" providerId="ADAL" clId="{40D635F9-6243-46B9-8593-23DF888BED0D}" dt="2026-03-11T21:21:56.655" v="3089" actId="478"/>
          <ac:spMkLst>
            <pc:docMk/>
            <pc:sldMk cId="1064730334" sldId="397"/>
            <ac:spMk id="30" creationId="{CD909DBB-2556-3658-99AB-F76781EBEB62}"/>
          </ac:spMkLst>
        </pc:spChg>
        <pc:spChg chg="del">
          <ac:chgData name="J MOORE (Llandeilo Primary School)" userId="b91ee110-45d1-41b3-b0f3-2dafba4c86e0" providerId="ADAL" clId="{40D635F9-6243-46B9-8593-23DF888BED0D}" dt="2026-03-11T21:21:56.655" v="3089" actId="478"/>
          <ac:spMkLst>
            <pc:docMk/>
            <pc:sldMk cId="1064730334" sldId="397"/>
            <ac:spMk id="31" creationId="{28973BEC-AE4C-8E50-E51E-81471FF5204A}"/>
          </ac:spMkLst>
        </pc:spChg>
        <pc:spChg chg="del">
          <ac:chgData name="J MOORE (Llandeilo Primary School)" userId="b91ee110-45d1-41b3-b0f3-2dafba4c86e0" providerId="ADAL" clId="{40D635F9-6243-46B9-8593-23DF888BED0D}" dt="2026-03-11T21:21:56.655" v="3089" actId="478"/>
          <ac:spMkLst>
            <pc:docMk/>
            <pc:sldMk cId="1064730334" sldId="397"/>
            <ac:spMk id="32" creationId="{627B5263-8A4B-C31F-38AF-5922BA1A1BDB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33" creationId="{9DB3307C-03FD-B6CC-3857-CEBDD18DC25D}"/>
          </ac:spMkLst>
        </pc:spChg>
        <pc:spChg chg="add mod">
          <ac:chgData name="J MOORE (Llandeilo Primary School)" userId="b91ee110-45d1-41b3-b0f3-2dafba4c86e0" providerId="ADAL" clId="{40D635F9-6243-46B9-8593-23DF888BED0D}" dt="2026-03-11T21:22:23.343" v="3090"/>
          <ac:spMkLst>
            <pc:docMk/>
            <pc:sldMk cId="1064730334" sldId="397"/>
            <ac:spMk id="34" creationId="{0CAE32E3-7667-B103-23A1-D3CA441940D0}"/>
          </ac:spMkLst>
        </pc:spChg>
        <pc:spChg chg="add del mod">
          <ac:chgData name="J MOORE (Llandeilo Primary School)" userId="b91ee110-45d1-41b3-b0f3-2dafba4c86e0" providerId="ADAL" clId="{40D635F9-6243-46B9-8593-23DF888BED0D}" dt="2026-03-11T21:22:26.597" v="3091" actId="478"/>
          <ac:spMkLst>
            <pc:docMk/>
            <pc:sldMk cId="1064730334" sldId="397"/>
            <ac:spMk id="35" creationId="{D9CCC627-AFFE-D465-3667-0345992433EE}"/>
          </ac:spMkLst>
        </pc:spChg>
        <pc:spChg chg="add del mod">
          <ac:chgData name="J MOORE (Llandeilo Primary School)" userId="b91ee110-45d1-41b3-b0f3-2dafba4c86e0" providerId="ADAL" clId="{40D635F9-6243-46B9-8593-23DF888BED0D}" dt="2026-03-11T21:25:42.259" v="3136" actId="21"/>
          <ac:spMkLst>
            <pc:docMk/>
            <pc:sldMk cId="1064730334" sldId="397"/>
            <ac:spMk id="36" creationId="{D419B1C6-B623-1714-F95E-60BDA62548DB}"/>
          </ac:spMkLst>
        </pc:spChg>
        <pc:spChg chg="add del mod">
          <ac:chgData name="J MOORE (Llandeilo Primary School)" userId="b91ee110-45d1-41b3-b0f3-2dafba4c86e0" providerId="ADAL" clId="{40D635F9-6243-46B9-8593-23DF888BED0D}" dt="2026-03-11T21:24:29.578" v="3110" actId="478"/>
          <ac:spMkLst>
            <pc:docMk/>
            <pc:sldMk cId="1064730334" sldId="397"/>
            <ac:spMk id="37" creationId="{93091FA1-1564-3D42-3A33-73379EA60285}"/>
          </ac:spMkLst>
        </pc:spChg>
        <pc:spChg chg="add del mod">
          <ac:chgData name="J MOORE (Llandeilo Primary School)" userId="b91ee110-45d1-41b3-b0f3-2dafba4c86e0" providerId="ADAL" clId="{40D635F9-6243-46B9-8593-23DF888BED0D}" dt="2026-03-11T21:25:42.259" v="3136" actId="21"/>
          <ac:spMkLst>
            <pc:docMk/>
            <pc:sldMk cId="1064730334" sldId="397"/>
            <ac:spMk id="38" creationId="{8160A2A2-5A6B-1D2F-3039-DBAB042BAA1C}"/>
          </ac:spMkLst>
        </pc:spChg>
        <pc:spChg chg="add del mod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39" creationId="{594244F7-B077-EAF0-022B-73C0A783CADD}"/>
          </ac:spMkLst>
        </pc:spChg>
        <pc:spChg chg="add del mod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40" creationId="{248A7430-7D63-F461-DFB8-1032332F5017}"/>
          </ac:spMkLst>
        </pc:spChg>
        <pc:spChg chg="add del mod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41" creationId="{A6AD1B1F-0DB3-7CA7-F54E-2A2CF322ABC7}"/>
          </ac:spMkLst>
        </pc:spChg>
        <pc:spChg chg="add del mod">
          <ac:chgData name="J MOORE (Llandeilo Primary School)" userId="b91ee110-45d1-41b3-b0f3-2dafba4c86e0" providerId="ADAL" clId="{40D635F9-6243-46B9-8593-23DF888BED0D}" dt="2026-03-11T21:27:14.063" v="3149" actId="21"/>
          <ac:spMkLst>
            <pc:docMk/>
            <pc:sldMk cId="1064730334" sldId="397"/>
            <ac:spMk id="42" creationId="{E07C0346-93D1-6E31-38C3-E1C233BD0C19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43" creationId="{7CAF9A4F-F160-081F-930E-A10CA2F510B9}"/>
          </ac:spMkLst>
        </pc:spChg>
        <pc:spChg chg="add mod">
          <ac:chgData name="J MOORE (Llandeilo Primary School)" userId="b91ee110-45d1-41b3-b0f3-2dafba4c86e0" providerId="ADAL" clId="{40D635F9-6243-46B9-8593-23DF888BED0D}" dt="2026-03-11T21:26:28.149" v="3144" actId="1076"/>
          <ac:spMkLst>
            <pc:docMk/>
            <pc:sldMk cId="1064730334" sldId="397"/>
            <ac:spMk id="44" creationId="{C6E282FA-8704-A662-0885-623DEEA305E5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45" creationId="{9BFAEC2A-2287-8000-77E0-51A558D21BC9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46" creationId="{115E41BB-5A42-1C79-FE28-A08F90D14D63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47" creationId="{F29C12A6-48B5-8011-64DA-A72564E4A562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08.736" v="3171" actId="21"/>
          <ac:spMkLst>
            <pc:docMk/>
            <pc:sldMk cId="1064730334" sldId="397"/>
            <ac:spMk id="48" creationId="{D964959C-2F85-9242-8F89-30C24871419E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53" creationId="{082CEDF7-961D-1272-5123-F99A21361292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54" creationId="{7C28B736-1863-9E00-3B40-D1E1E560AAA6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55" creationId="{36A9F875-7918-566D-16D4-F983FBD0FA76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56" creationId="{B367D298-1AD4-CEFA-52F4-D9C12B0606E8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59" creationId="{ED8284E8-3F7F-BCB9-B62A-9A3C85056608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60" creationId="{38A7E2B5-474E-63B5-DBC3-BF71BBCEAD41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63" creationId="{D419B1C6-B623-1714-F95E-60BDA62548DB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66" creationId="{248A7430-7D63-F461-DFB8-1032332F5017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67" creationId="{A6AD1B1F-0DB3-7CA7-F54E-2A2CF322ABC7}"/>
          </ac:spMkLst>
        </pc:spChg>
        <pc:spChg chg="add del mod">
          <ac:chgData name="J MOORE (Llandeilo Primary School)" userId="b91ee110-45d1-41b3-b0f3-2dafba4c86e0" providerId="ADAL" clId="{40D635F9-6243-46B9-8593-23DF888BED0D}" dt="2026-03-11T21:31:26.012" v="3215" actId="21"/>
          <ac:spMkLst>
            <pc:docMk/>
            <pc:sldMk cId="1064730334" sldId="397"/>
            <ac:spMk id="68" creationId="{E07C0346-93D1-6E31-38C3-E1C233BD0C19}"/>
          </ac:spMkLst>
        </pc:spChg>
        <pc:spChg chg="add del mod">
          <ac:chgData name="J MOORE (Llandeilo Primary School)" userId="b91ee110-45d1-41b3-b0f3-2dafba4c86e0" providerId="ADAL" clId="{40D635F9-6243-46B9-8593-23DF888BED0D}" dt="2026-03-11T21:29:48.668" v="3210" actId="27636"/>
          <ac:spMkLst>
            <pc:docMk/>
            <pc:sldMk cId="1064730334" sldId="397"/>
            <ac:spMk id="69" creationId="{7C444AC4-570B-8307-3AB8-2B181CFB57D7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71" creationId="{95787426-A032-C4E0-7E56-3A104BC2FB9C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74" creationId="{7C28B736-1863-9E00-3B40-D1E1E560AAA6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76" creationId="{B367D298-1AD4-CEFA-52F4-D9C12B0606E8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79" creationId="{ED8284E8-3F7F-BCB9-B62A-9A3C85056608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80" creationId="{38A7E2B5-474E-63B5-DBC3-BF71BBCEAD41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81" creationId="{A73CF99A-3BC0-1592-F38D-AED92454BEC5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83" creationId="{D419B1C6-B623-1714-F95E-60BDA62548DB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84" creationId="{8160A2A2-5A6B-1D2F-3039-DBAB042BAA1C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85" creationId="{594244F7-B077-EAF0-022B-73C0A783CADD}"/>
          </ac:spMkLst>
        </pc:spChg>
        <pc:spChg chg="add mod">
          <ac:chgData name="J MOORE (Llandeilo Primary School)" userId="b91ee110-45d1-41b3-b0f3-2dafba4c86e0" providerId="ADAL" clId="{40D635F9-6243-46B9-8593-23DF888BED0D}" dt="2026-03-11T21:31:29.634" v="3216"/>
          <ac:spMkLst>
            <pc:docMk/>
            <pc:sldMk cId="1064730334" sldId="397"/>
            <ac:spMk id="88" creationId="{E07C0346-93D1-6E31-38C3-E1C233BD0C19}"/>
          </ac:spMkLst>
        </pc:spChg>
        <pc:spChg chg="add mod">
          <ac:chgData name="J MOORE (Llandeilo Primary School)" userId="b91ee110-45d1-41b3-b0f3-2dafba4c86e0" providerId="ADAL" clId="{40D635F9-6243-46B9-8593-23DF888BED0D}" dt="2026-03-11T22:25:12.938" v="3420" actId="20577"/>
          <ac:spMkLst>
            <pc:docMk/>
            <pc:sldMk cId="1064730334" sldId="397"/>
            <ac:spMk id="90" creationId="{C050C399-56B2-9080-35E1-CA17BD24A50B}"/>
          </ac:spMkLst>
        </pc:spChg>
        <pc:picChg chg="add mod">
          <ac:chgData name="J MOORE (Llandeilo Primary School)" userId="b91ee110-45d1-41b3-b0f3-2dafba4c86e0" providerId="ADAL" clId="{40D635F9-6243-46B9-8593-23DF888BED0D}" dt="2026-03-11T21:22:23.343" v="3090"/>
          <ac:picMkLst>
            <pc:docMk/>
            <pc:sldMk cId="1064730334" sldId="397"/>
            <ac:picMk id="2" creationId="{18776E03-773B-9667-C706-6A6C3A545872}"/>
          </ac:picMkLst>
        </pc:picChg>
        <pc:picChg chg="add mod">
          <ac:chgData name="J MOORE (Llandeilo Primary School)" userId="b91ee110-45d1-41b3-b0f3-2dafba4c86e0" providerId="ADAL" clId="{40D635F9-6243-46B9-8593-23DF888BED0D}" dt="2026-03-11T21:22:23.343" v="3090"/>
          <ac:picMkLst>
            <pc:docMk/>
            <pc:sldMk cId="1064730334" sldId="397"/>
            <ac:picMk id="3" creationId="{BE2A7E7B-AAA4-9EBD-C0C2-AB7643EDD96A}"/>
          </ac:picMkLst>
        </pc:picChg>
        <pc:picChg chg="add mod">
          <ac:chgData name="J MOORE (Llandeilo Primary School)" userId="b91ee110-45d1-41b3-b0f3-2dafba4c86e0" providerId="ADAL" clId="{40D635F9-6243-46B9-8593-23DF888BED0D}" dt="2026-03-11T21:22:23.343" v="3090"/>
          <ac:picMkLst>
            <pc:docMk/>
            <pc:sldMk cId="1064730334" sldId="397"/>
            <ac:picMk id="8" creationId="{9CA967A6-67B5-292D-19CC-56E91FC4AAC2}"/>
          </ac:picMkLst>
        </pc:picChg>
        <pc:picChg chg="add mod">
          <ac:chgData name="J MOORE (Llandeilo Primary School)" userId="b91ee110-45d1-41b3-b0f3-2dafba4c86e0" providerId="ADAL" clId="{40D635F9-6243-46B9-8593-23DF888BED0D}" dt="2026-03-11T21:31:53.061" v="3221" actId="1076"/>
          <ac:picMkLst>
            <pc:docMk/>
            <pc:sldMk cId="1064730334" sldId="397"/>
            <ac:picMk id="70" creationId="{C3791E5E-20F7-770E-5CC7-821D6401F28B}"/>
          </ac:picMkLst>
        </pc:picChg>
        <pc:picChg chg="add mod">
          <ac:chgData name="J MOORE (Llandeilo Primary School)" userId="b91ee110-45d1-41b3-b0f3-2dafba4c86e0" providerId="ADAL" clId="{40D635F9-6243-46B9-8593-23DF888BED0D}" dt="2026-03-11T21:31:47.103" v="3220" actId="1076"/>
          <ac:picMkLst>
            <pc:docMk/>
            <pc:sldMk cId="1064730334" sldId="397"/>
            <ac:picMk id="89" creationId="{ACDB3A35-F2FD-6DE4-01B2-39314587B10B}"/>
          </ac:picMkLst>
        </pc:picChg>
        <pc:cxnChg chg="add mod">
          <ac:chgData name="J MOORE (Llandeilo Primary School)" userId="b91ee110-45d1-41b3-b0f3-2dafba4c86e0" providerId="ADAL" clId="{40D635F9-6243-46B9-8593-23DF888BED0D}" dt="2026-03-11T21:27:26.887" v="3151" actId="1076"/>
          <ac:cxnSpMkLst>
            <pc:docMk/>
            <pc:sldMk cId="1064730334" sldId="397"/>
            <ac:cxnSpMk id="50" creationId="{9C0A96AF-C911-0A3B-AE85-4517DE5411BD}"/>
          </ac:cxnSpMkLst>
        </pc:cxnChg>
      </pc:sldChg>
      <pc:sldChg chg="addSp delSp modSp add mod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9984231" sldId="398"/>
        </pc:sldMkLst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9984231" sldId="398"/>
            <ac:spMk id="10" creationId="{BD2D1048-3281-2B75-18E1-EC5B02DDC2D4}"/>
          </ac:spMkLst>
        </pc:spChg>
        <pc:spChg chg="del">
          <ac:chgData name="J MOORE (Llandeilo Primary School)" userId="b91ee110-45d1-41b3-b0f3-2dafba4c86e0" providerId="ADAL" clId="{40D635F9-6243-46B9-8593-23DF888BED0D}" dt="2026-03-11T22:15:04.909" v="3388" actId="478"/>
          <ac:spMkLst>
            <pc:docMk/>
            <pc:sldMk cId="9984231" sldId="398"/>
            <ac:spMk id="17" creationId="{413EECB7-2F86-0651-2BE5-6CE05DB867F3}"/>
          </ac:spMkLst>
        </pc:spChg>
        <pc:spChg chg="add mod">
          <ac:chgData name="J MOORE (Llandeilo Primary School)" userId="b91ee110-45d1-41b3-b0f3-2dafba4c86e0" providerId="ADAL" clId="{40D635F9-6243-46B9-8593-23DF888BED0D}" dt="2026-03-11T22:11:52.253" v="3350" actId="1076"/>
          <ac:spMkLst>
            <pc:docMk/>
            <pc:sldMk cId="9984231" sldId="398"/>
            <ac:spMk id="21" creationId="{862CADC1-8D5D-602A-D8F7-0158761981D3}"/>
          </ac:spMkLst>
        </pc:spChg>
        <pc:picChg chg="add mod ord">
          <ac:chgData name="J MOORE (Llandeilo Primary School)" userId="b91ee110-45d1-41b3-b0f3-2dafba4c86e0" providerId="ADAL" clId="{40D635F9-6243-46B9-8593-23DF888BED0D}" dt="2026-03-11T21:40:57.320" v="3240" actId="167"/>
          <ac:picMkLst>
            <pc:docMk/>
            <pc:sldMk cId="9984231" sldId="398"/>
            <ac:picMk id="15" creationId="{11A98A78-98D2-3C21-D04E-82C1FFCFD4DC}"/>
          </ac:picMkLst>
        </pc:picChg>
        <pc:picChg chg="del">
          <ac:chgData name="J MOORE (Llandeilo Primary School)" userId="b91ee110-45d1-41b3-b0f3-2dafba4c86e0" providerId="ADAL" clId="{40D635F9-6243-46B9-8593-23DF888BED0D}" dt="2026-03-11T22:15:02.413" v="3387" actId="478"/>
          <ac:picMkLst>
            <pc:docMk/>
            <pc:sldMk cId="9984231" sldId="398"/>
            <ac:picMk id="19" creationId="{71BF2CFC-E78F-5D46-07E4-9407181E487C}"/>
          </ac:picMkLst>
        </pc:picChg>
        <pc:picChg chg="del">
          <ac:chgData name="J MOORE (Llandeilo Primary School)" userId="b91ee110-45d1-41b3-b0f3-2dafba4c86e0" providerId="ADAL" clId="{40D635F9-6243-46B9-8593-23DF888BED0D}" dt="2026-03-11T21:40:36.415" v="3236" actId="478"/>
          <ac:picMkLst>
            <pc:docMk/>
            <pc:sldMk cId="9984231" sldId="398"/>
            <ac:picMk id="20" creationId="{B912B08E-848A-BD94-EFED-C21A46F88117}"/>
          </ac:picMkLst>
        </pc:picChg>
      </pc:sldChg>
      <pc:sldChg chg="addSp delSp modSp add mod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1445649896" sldId="399"/>
        </pc:sldMkLst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1445649896" sldId="399"/>
            <ac:spMk id="10" creationId="{5AE17DBA-5FD8-B05F-3BB8-FCA346376C32}"/>
          </ac:spMkLst>
        </pc:spChg>
        <pc:spChg chg="del">
          <ac:chgData name="J MOORE (Llandeilo Primary School)" userId="b91ee110-45d1-41b3-b0f3-2dafba4c86e0" providerId="ADAL" clId="{40D635F9-6243-46B9-8593-23DF888BED0D}" dt="2026-03-11T22:15:10.555" v="3390" actId="478"/>
          <ac:spMkLst>
            <pc:docMk/>
            <pc:sldMk cId="1445649896" sldId="399"/>
            <ac:spMk id="17" creationId="{769DA762-AF8F-3ED7-A1AA-ADD4042CB64E}"/>
          </ac:spMkLst>
        </pc:spChg>
        <pc:spChg chg="add mod">
          <ac:chgData name="J MOORE (Llandeilo Primary School)" userId="b91ee110-45d1-41b3-b0f3-2dafba4c86e0" providerId="ADAL" clId="{40D635F9-6243-46B9-8593-23DF888BED0D}" dt="2026-03-11T22:12:32.464" v="3357" actId="1076"/>
          <ac:spMkLst>
            <pc:docMk/>
            <pc:sldMk cId="1445649896" sldId="399"/>
            <ac:spMk id="21" creationId="{BF64BECD-3056-5F52-6742-C21065C27197}"/>
          </ac:spMkLst>
        </pc:spChg>
        <pc:picChg chg="del">
          <ac:chgData name="J MOORE (Llandeilo Primary School)" userId="b91ee110-45d1-41b3-b0f3-2dafba4c86e0" providerId="ADAL" clId="{40D635F9-6243-46B9-8593-23DF888BED0D}" dt="2026-03-11T21:41:43.819" v="3242" actId="478"/>
          <ac:picMkLst>
            <pc:docMk/>
            <pc:sldMk cId="1445649896" sldId="399"/>
            <ac:picMk id="15" creationId="{5BF5122C-468F-CA23-2436-66E174C6863A}"/>
          </ac:picMkLst>
        </pc:picChg>
        <pc:picChg chg="del">
          <ac:chgData name="J MOORE (Llandeilo Primary School)" userId="b91ee110-45d1-41b3-b0f3-2dafba4c86e0" providerId="ADAL" clId="{40D635F9-6243-46B9-8593-23DF888BED0D}" dt="2026-03-11T22:15:08.439" v="3389" actId="478"/>
          <ac:picMkLst>
            <pc:docMk/>
            <pc:sldMk cId="1445649896" sldId="399"/>
            <ac:picMk id="19" creationId="{0E156B4B-CF8A-B156-7902-E6EC8769ADB9}"/>
          </ac:picMkLst>
        </pc:picChg>
        <pc:picChg chg="add mod">
          <ac:chgData name="J MOORE (Llandeilo Primary School)" userId="b91ee110-45d1-41b3-b0f3-2dafba4c86e0" providerId="ADAL" clId="{40D635F9-6243-46B9-8593-23DF888BED0D}" dt="2026-03-11T21:41:49.661" v="3245" actId="1076"/>
          <ac:picMkLst>
            <pc:docMk/>
            <pc:sldMk cId="1445649896" sldId="399"/>
            <ac:picMk id="20" creationId="{7904D099-76BF-AE4A-ACA5-73F7A28341D9}"/>
          </ac:picMkLst>
        </pc:picChg>
      </pc:sldChg>
      <pc:sldChg chg="delSp add mod">
        <pc:chgData name="J MOORE (Llandeilo Primary School)" userId="b91ee110-45d1-41b3-b0f3-2dafba4c86e0" providerId="ADAL" clId="{40D635F9-6243-46B9-8593-23DF888BED0D}" dt="2026-03-11T22:13:45.417" v="3370" actId="478"/>
        <pc:sldMkLst>
          <pc:docMk/>
          <pc:sldMk cId="3763994854" sldId="400"/>
        </pc:sldMkLst>
        <pc:spChg chg="del">
          <ac:chgData name="J MOORE (Llandeilo Primary School)" userId="b91ee110-45d1-41b3-b0f3-2dafba4c86e0" providerId="ADAL" clId="{40D635F9-6243-46B9-8593-23DF888BED0D}" dt="2026-03-11T22:13:45.417" v="3370" actId="478"/>
          <ac:spMkLst>
            <pc:docMk/>
            <pc:sldMk cId="3763994854" sldId="400"/>
            <ac:spMk id="3" creationId="{7A437961-4ACE-66D3-382F-C5EF2831421C}"/>
          </ac:spMkLst>
        </pc:spChg>
        <pc:picChg chg="del">
          <ac:chgData name="J MOORE (Llandeilo Primary School)" userId="b91ee110-45d1-41b3-b0f3-2dafba4c86e0" providerId="ADAL" clId="{40D635F9-6243-46B9-8593-23DF888BED0D}" dt="2026-03-11T22:13:42.104" v="3369" actId="478"/>
          <ac:picMkLst>
            <pc:docMk/>
            <pc:sldMk cId="3763994854" sldId="400"/>
            <ac:picMk id="6" creationId="{55D98682-1A56-4D2D-B159-E2129786738B}"/>
          </ac:picMkLst>
        </pc:picChg>
      </pc:sldChg>
      <pc:sldChg chg="delSp add mod ord">
        <pc:chgData name="J MOORE (Llandeilo Primary School)" userId="b91ee110-45d1-41b3-b0f3-2dafba4c86e0" providerId="ADAL" clId="{40D635F9-6243-46B9-8593-23DF888BED0D}" dt="2026-03-11T22:14:43.912" v="3384" actId="478"/>
        <pc:sldMkLst>
          <pc:docMk/>
          <pc:sldMk cId="1186907859" sldId="401"/>
        </pc:sldMkLst>
        <pc:spChg chg="del">
          <ac:chgData name="J MOORE (Llandeilo Primary School)" userId="b91ee110-45d1-41b3-b0f3-2dafba4c86e0" providerId="ADAL" clId="{40D635F9-6243-46B9-8593-23DF888BED0D}" dt="2026-03-11T22:14:42.147" v="3383" actId="478"/>
          <ac:spMkLst>
            <pc:docMk/>
            <pc:sldMk cId="1186907859" sldId="401"/>
            <ac:spMk id="2" creationId="{2A86E77D-7BAC-41F3-3931-1D65B9B5BE4F}"/>
          </ac:spMkLst>
        </pc:spChg>
        <pc:picChg chg="del">
          <ac:chgData name="J MOORE (Llandeilo Primary School)" userId="b91ee110-45d1-41b3-b0f3-2dafba4c86e0" providerId="ADAL" clId="{40D635F9-6243-46B9-8593-23DF888BED0D}" dt="2026-03-11T22:14:43.912" v="3384" actId="478"/>
          <ac:picMkLst>
            <pc:docMk/>
            <pc:sldMk cId="1186907859" sldId="401"/>
            <ac:picMk id="4" creationId="{AD356D46-EFEB-6071-D25A-19126CCDE4DD}"/>
          </ac:picMkLst>
        </pc:picChg>
      </pc:sldChg>
      <pc:sldChg chg="delSp modSp add mod ord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871695867" sldId="402"/>
        </pc:sldMkLst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871695867" sldId="402"/>
            <ac:spMk id="10" creationId="{48021FF8-0571-622D-7FF3-79C02C65222F}"/>
          </ac:spMkLst>
        </pc:spChg>
        <pc:spChg chg="del">
          <ac:chgData name="J MOORE (Llandeilo Primary School)" userId="b91ee110-45d1-41b3-b0f3-2dafba4c86e0" providerId="ADAL" clId="{40D635F9-6243-46B9-8593-23DF888BED0D}" dt="2026-03-11T22:14:33.413" v="3381" actId="478"/>
          <ac:spMkLst>
            <pc:docMk/>
            <pc:sldMk cId="871695867" sldId="402"/>
            <ac:spMk id="16" creationId="{DFA3AA90-2CA4-1060-DFB0-BAC44944D070}"/>
          </ac:spMkLst>
        </pc:spChg>
        <pc:picChg chg="del">
          <ac:chgData name="J MOORE (Llandeilo Primary School)" userId="b91ee110-45d1-41b3-b0f3-2dafba4c86e0" providerId="ADAL" clId="{40D635F9-6243-46B9-8593-23DF888BED0D}" dt="2026-03-11T22:14:35.670" v="3382" actId="478"/>
          <ac:picMkLst>
            <pc:docMk/>
            <pc:sldMk cId="871695867" sldId="402"/>
            <ac:picMk id="18" creationId="{338CEA83-0F08-2C7C-E54F-E3CAFF6A35B4}"/>
          </ac:picMkLst>
        </pc:picChg>
      </pc:sldChg>
      <pc:sldChg chg="delSp modSp add mod ord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1894303368" sldId="403"/>
        </pc:sldMkLst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1894303368" sldId="403"/>
            <ac:spMk id="10" creationId="{39CC7D39-A863-C794-5D54-38D326F18F17}"/>
          </ac:spMkLst>
        </pc:spChg>
        <pc:spChg chg="del">
          <ac:chgData name="J MOORE (Llandeilo Primary School)" userId="b91ee110-45d1-41b3-b0f3-2dafba4c86e0" providerId="ADAL" clId="{40D635F9-6243-46B9-8593-23DF888BED0D}" dt="2026-03-11T22:14:27.452" v="3379" actId="478"/>
          <ac:spMkLst>
            <pc:docMk/>
            <pc:sldMk cId="1894303368" sldId="403"/>
            <ac:spMk id="16" creationId="{7BBC1D86-CD8A-7503-D062-17B1AE1E0041}"/>
          </ac:spMkLst>
        </pc:spChg>
        <pc:picChg chg="del">
          <ac:chgData name="J MOORE (Llandeilo Primary School)" userId="b91ee110-45d1-41b3-b0f3-2dafba4c86e0" providerId="ADAL" clId="{40D635F9-6243-46B9-8593-23DF888BED0D}" dt="2026-03-11T22:14:29.214" v="3380" actId="478"/>
          <ac:picMkLst>
            <pc:docMk/>
            <pc:sldMk cId="1894303368" sldId="403"/>
            <ac:picMk id="18" creationId="{930DD7C1-3DA0-2116-6DE7-C6D7AFB134DF}"/>
          </ac:picMkLst>
        </pc:picChg>
      </pc:sldChg>
      <pc:sldChg chg="delSp modSp add mod ord">
        <pc:chgData name="J MOORE (Llandeilo Primary School)" userId="b91ee110-45d1-41b3-b0f3-2dafba4c86e0" providerId="ADAL" clId="{40D635F9-6243-46B9-8593-23DF888BED0D}" dt="2026-03-12T07:06:19.831" v="4309"/>
        <pc:sldMkLst>
          <pc:docMk/>
          <pc:sldMk cId="4134797359" sldId="404"/>
        </pc:sldMkLst>
        <pc:spChg chg="mod">
          <ac:chgData name="J MOORE (Llandeilo Primary School)" userId="b91ee110-45d1-41b3-b0f3-2dafba4c86e0" providerId="ADAL" clId="{40D635F9-6243-46B9-8593-23DF888BED0D}" dt="2026-03-12T07:06:19.831" v="4309"/>
          <ac:spMkLst>
            <pc:docMk/>
            <pc:sldMk cId="4134797359" sldId="404"/>
            <ac:spMk id="10" creationId="{0143B6C2-A488-0911-6C05-CA9C89AF921F}"/>
          </ac:spMkLst>
        </pc:spChg>
        <pc:spChg chg="del">
          <ac:chgData name="J MOORE (Llandeilo Primary School)" userId="b91ee110-45d1-41b3-b0f3-2dafba4c86e0" providerId="ADAL" clId="{40D635F9-6243-46B9-8593-23DF888BED0D}" dt="2026-03-11T22:14:17.358" v="3377" actId="478"/>
          <ac:spMkLst>
            <pc:docMk/>
            <pc:sldMk cId="4134797359" sldId="404"/>
            <ac:spMk id="16" creationId="{F5881FC7-5D9F-05D3-1D5C-0C5FB635A948}"/>
          </ac:spMkLst>
        </pc:spChg>
        <pc:picChg chg="del">
          <ac:chgData name="J MOORE (Llandeilo Primary School)" userId="b91ee110-45d1-41b3-b0f3-2dafba4c86e0" providerId="ADAL" clId="{40D635F9-6243-46B9-8593-23DF888BED0D}" dt="2026-03-11T22:14:19.325" v="3378" actId="478"/>
          <ac:picMkLst>
            <pc:docMk/>
            <pc:sldMk cId="4134797359" sldId="404"/>
            <ac:picMk id="18" creationId="{C1588020-237A-34F6-CFA0-F3D2FE33FCCB}"/>
          </ac:picMkLst>
        </pc:picChg>
      </pc:sldChg>
      <pc:sldChg chg="addSp delSp modSp new mod setBg">
        <pc:chgData name="J MOORE (Llandeilo Primary School)" userId="b91ee110-45d1-41b3-b0f3-2dafba4c86e0" providerId="ADAL" clId="{40D635F9-6243-46B9-8593-23DF888BED0D}" dt="2026-03-12T06:42:46.102" v="4207" actId="1076"/>
        <pc:sldMkLst>
          <pc:docMk/>
          <pc:sldMk cId="1973899181" sldId="405"/>
        </pc:sldMkLst>
        <pc:spChg chg="del">
          <ac:chgData name="J MOORE (Llandeilo Primary School)" userId="b91ee110-45d1-41b3-b0f3-2dafba4c86e0" providerId="ADAL" clId="{40D635F9-6243-46B9-8593-23DF888BED0D}" dt="2026-03-12T06:42:14.950" v="4197" actId="26606"/>
          <ac:spMkLst>
            <pc:docMk/>
            <pc:sldMk cId="1973899181" sldId="405"/>
            <ac:spMk id="2" creationId="{17F8740C-3106-10F3-5A0C-91D48357220F}"/>
          </ac:spMkLst>
        </pc:spChg>
        <pc:spChg chg="del">
          <ac:chgData name="J MOORE (Llandeilo Primary School)" userId="b91ee110-45d1-41b3-b0f3-2dafba4c86e0" providerId="ADAL" clId="{40D635F9-6243-46B9-8593-23DF888BED0D}" dt="2026-03-12T06:42:00.670" v="4196"/>
          <ac:spMkLst>
            <pc:docMk/>
            <pc:sldMk cId="1973899181" sldId="405"/>
            <ac:spMk id="3" creationId="{CC9367F6-91F8-C196-E6AB-9D5B30F559E4}"/>
          </ac:spMkLst>
        </pc:spChg>
        <pc:spChg chg="add mod">
          <ac:chgData name="J MOORE (Llandeilo Primary School)" userId="b91ee110-45d1-41b3-b0f3-2dafba4c86e0" providerId="ADAL" clId="{40D635F9-6243-46B9-8593-23DF888BED0D}" dt="2026-03-12T06:42:14.950" v="4197" actId="26606"/>
          <ac:spMkLst>
            <pc:docMk/>
            <pc:sldMk cId="1973899181" sldId="405"/>
            <ac:spMk id="4" creationId="{408BF374-52BE-9EEE-A38C-38E12619A230}"/>
          </ac:spMkLst>
        </pc:spChg>
        <pc:spChg chg="add">
          <ac:chgData name="J MOORE (Llandeilo Primary School)" userId="b91ee110-45d1-41b3-b0f3-2dafba4c86e0" providerId="ADAL" clId="{40D635F9-6243-46B9-8593-23DF888BED0D}" dt="2026-03-12T06:42:14.950" v="4197" actId="26606"/>
          <ac:spMkLst>
            <pc:docMk/>
            <pc:sldMk cId="1973899181" sldId="405"/>
            <ac:spMk id="10" creationId="{22F15A2D-2324-487D-A02A-BF46C5C580EB}"/>
          </ac:spMkLst>
        </pc:spChg>
        <pc:spChg chg="add">
          <ac:chgData name="J MOORE (Llandeilo Primary School)" userId="b91ee110-45d1-41b3-b0f3-2dafba4c86e0" providerId="ADAL" clId="{40D635F9-6243-46B9-8593-23DF888BED0D}" dt="2026-03-12T06:42:14.950" v="4197" actId="26606"/>
          <ac:spMkLst>
            <pc:docMk/>
            <pc:sldMk cId="1973899181" sldId="405"/>
            <ac:spMk id="12" creationId="{17A7F34E-D418-47E2-9F86-2C45BBC31210}"/>
          </ac:spMkLst>
        </pc:spChg>
        <pc:spChg chg="add">
          <ac:chgData name="J MOORE (Llandeilo Primary School)" userId="b91ee110-45d1-41b3-b0f3-2dafba4c86e0" providerId="ADAL" clId="{40D635F9-6243-46B9-8593-23DF888BED0D}" dt="2026-03-12T06:42:14.950" v="4197" actId="26606"/>
          <ac:spMkLst>
            <pc:docMk/>
            <pc:sldMk cId="1973899181" sldId="405"/>
            <ac:spMk id="14" creationId="{2AEAFA59-923A-4F54-8B49-44C970BCC323}"/>
          </ac:spMkLst>
        </pc:spChg>
        <pc:graphicFrameChg chg="add mod modGraphic">
          <ac:chgData name="J MOORE (Llandeilo Primary School)" userId="b91ee110-45d1-41b3-b0f3-2dafba4c86e0" providerId="ADAL" clId="{40D635F9-6243-46B9-8593-23DF888BED0D}" dt="2026-03-12T06:42:46.102" v="4207" actId="1076"/>
          <ac:graphicFrameMkLst>
            <pc:docMk/>
            <pc:sldMk cId="1973899181" sldId="405"/>
            <ac:graphicFrameMk id="5" creationId="{E7DC9F03-0015-5FAD-0BDD-9C3B9E462C15}"/>
          </ac:graphicFrameMkLst>
        </pc:graphicFrameChg>
      </pc:sldChg>
      <pc:sldChg chg="addSp delSp modSp new mod modAnim">
        <pc:chgData name="J MOORE (Llandeilo Primary School)" userId="b91ee110-45d1-41b3-b0f3-2dafba4c86e0" providerId="ADAL" clId="{40D635F9-6243-46B9-8593-23DF888BED0D}" dt="2026-03-12T07:28:05.666" v="4519"/>
        <pc:sldMkLst>
          <pc:docMk/>
          <pc:sldMk cId="4240668511" sldId="406"/>
        </pc:sldMkLst>
        <pc:spChg chg="mod">
          <ac:chgData name="J MOORE (Llandeilo Primary School)" userId="b91ee110-45d1-41b3-b0f3-2dafba4c86e0" providerId="ADAL" clId="{40D635F9-6243-46B9-8593-23DF888BED0D}" dt="2026-03-12T07:13:51.494" v="4342" actId="1076"/>
          <ac:spMkLst>
            <pc:docMk/>
            <pc:sldMk cId="4240668511" sldId="406"/>
            <ac:spMk id="2" creationId="{C2AD8A69-AE05-4817-E4C6-2023F092D6FB}"/>
          </ac:spMkLst>
        </pc:spChg>
        <pc:spChg chg="del mod">
          <ac:chgData name="J MOORE (Llandeilo Primary School)" userId="b91ee110-45d1-41b3-b0f3-2dafba4c86e0" providerId="ADAL" clId="{40D635F9-6243-46B9-8593-23DF888BED0D}" dt="2026-03-12T07:26:52.613" v="4510" actId="931"/>
          <ac:spMkLst>
            <pc:docMk/>
            <pc:sldMk cId="4240668511" sldId="406"/>
            <ac:spMk id="3" creationId="{73815E4E-6B8B-F77B-03DC-CF681CD2ECF2}"/>
          </ac:spMkLst>
        </pc:spChg>
        <pc:spChg chg="add mod">
          <ac:chgData name="J MOORE (Llandeilo Primary School)" userId="b91ee110-45d1-41b3-b0f3-2dafba4c86e0" providerId="ADAL" clId="{40D635F9-6243-46B9-8593-23DF888BED0D}" dt="2026-03-12T07:27:12.555" v="4514" actId="1076"/>
          <ac:spMkLst>
            <pc:docMk/>
            <pc:sldMk cId="4240668511" sldId="406"/>
            <ac:spMk id="4" creationId="{9D527E1C-180B-66C0-526D-ADB150510065}"/>
          </ac:spMkLst>
        </pc:spChg>
        <pc:spChg chg="add mod">
          <ac:chgData name="J MOORE (Llandeilo Primary School)" userId="b91ee110-45d1-41b3-b0f3-2dafba4c86e0" providerId="ADAL" clId="{40D635F9-6243-46B9-8593-23DF888BED0D}" dt="2026-03-12T07:27:47.481" v="4516" actId="1076"/>
          <ac:spMkLst>
            <pc:docMk/>
            <pc:sldMk cId="4240668511" sldId="406"/>
            <ac:spMk id="5" creationId="{4A3E17B2-13E6-DCE1-0964-F15EAB842884}"/>
          </ac:spMkLst>
        </pc:spChg>
        <pc:picChg chg="add mod">
          <ac:chgData name="J MOORE (Llandeilo Primary School)" userId="b91ee110-45d1-41b3-b0f3-2dafba4c86e0" providerId="ADAL" clId="{40D635F9-6243-46B9-8593-23DF888BED0D}" dt="2026-03-12T07:27:04.723" v="4513" actId="1076"/>
          <ac:picMkLst>
            <pc:docMk/>
            <pc:sldMk cId="4240668511" sldId="406"/>
            <ac:picMk id="7" creationId="{B7314C05-51BC-419D-7564-9D83C257AF56}"/>
          </ac:picMkLst>
        </pc:picChg>
      </pc:sldChg>
      <pc:sldChg chg="delSp modSp add mod delAnim">
        <pc:chgData name="J MOORE (Llandeilo Primary School)" userId="b91ee110-45d1-41b3-b0f3-2dafba4c86e0" providerId="ADAL" clId="{40D635F9-6243-46B9-8593-23DF888BED0D}" dt="2026-03-12T08:07:25.943" v="4523" actId="1076"/>
        <pc:sldMkLst>
          <pc:docMk/>
          <pc:sldMk cId="269033151" sldId="407"/>
        </pc:sldMkLst>
        <pc:spChg chg="mod">
          <ac:chgData name="J MOORE (Llandeilo Primary School)" userId="b91ee110-45d1-41b3-b0f3-2dafba4c86e0" providerId="ADAL" clId="{40D635F9-6243-46B9-8593-23DF888BED0D}" dt="2026-03-12T08:07:25.943" v="4523" actId="1076"/>
          <ac:spMkLst>
            <pc:docMk/>
            <pc:sldMk cId="269033151" sldId="407"/>
            <ac:spMk id="4" creationId="{CDDED08A-D2D7-E40C-1A16-27FC90ECB0BA}"/>
          </ac:spMkLst>
        </pc:spChg>
        <pc:spChg chg="del">
          <ac:chgData name="J MOORE (Llandeilo Primary School)" userId="b91ee110-45d1-41b3-b0f3-2dafba4c86e0" providerId="ADAL" clId="{40D635F9-6243-46B9-8593-23DF888BED0D}" dt="2026-03-12T08:07:09.504" v="4521" actId="478"/>
          <ac:spMkLst>
            <pc:docMk/>
            <pc:sldMk cId="269033151" sldId="407"/>
            <ac:spMk id="5" creationId="{1DA9BEB3-1E81-5A21-10C4-886C785B9A4C}"/>
          </ac:spMkLst>
        </pc:spChg>
      </pc:sldChg>
      <pc:sldMasterChg chg="modTransition modSldLayout">
        <pc:chgData name="J MOORE (Llandeilo Primary School)" userId="b91ee110-45d1-41b3-b0f3-2dafba4c86e0" providerId="ADAL" clId="{40D635F9-6243-46B9-8593-23DF888BED0D}" dt="2026-03-11T13:21:26.271" v="2067"/>
        <pc:sldMasterMkLst>
          <pc:docMk/>
          <pc:sldMasterMk cId="3974990819" sldId="2147483673"/>
        </pc:sldMasterMkLst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652580266" sldId="2147483674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3209907073" sldId="2147483675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3320747084" sldId="2147483676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478992879" sldId="2147483677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2665766996" sldId="2147483678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314696491" sldId="2147483679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1085156062" sldId="2147483680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3036557922" sldId="2147483681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4200838357" sldId="2147483682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1220775109" sldId="2147483683"/>
          </pc:sldLayoutMkLst>
        </pc:sldLayoutChg>
        <pc:sldLayoutChg chg="modTransition">
          <pc:chgData name="J MOORE (Llandeilo Primary School)" userId="b91ee110-45d1-41b3-b0f3-2dafba4c86e0" providerId="ADAL" clId="{40D635F9-6243-46B9-8593-23DF888BED0D}" dt="2026-03-11T13:21:26.271" v="2067"/>
          <pc:sldLayoutMkLst>
            <pc:docMk/>
            <pc:sldMasterMk cId="3974990819" sldId="2147483673"/>
            <pc:sldLayoutMk cId="2595257180" sldId="214748368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64D37-348F-3AAB-A7C2-81609E58B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B20DE3-A373-2C98-74F0-A48F7FEFBB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479B5-D843-59B7-781E-EA3E73005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6CD85-63C0-847F-C153-1FDF0A5F2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EDD42-B879-7A13-5E84-D95C32171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62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B832A-7355-C482-7726-3EC0608AC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22D81-1572-2798-E5F1-AD1555925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E566E-1ACA-668B-1A25-193CB11D5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29373E-05F1-E3A4-DF99-60C7A90BD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97FC1-E78E-DAE7-5AF8-91F6A15EC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710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8D2D1-9495-D739-A974-344413163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8C65E-3206-0826-45E0-A269256133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1D9586-F939-03A8-48F3-DC4B7EABE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1977A5-3C38-0B48-E24E-AA6ACC6BD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405B4-EEAD-291D-27AD-CBB33E3F5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328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EE6C4-EAAB-DA01-56BE-4D6712225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2A0F0-5C12-B1A5-ABAE-3878AF3526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A31AAB-7574-64B4-D66B-8E5C0EB250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C41830-D782-E5B4-0B3F-6BEE77F7A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04C094-1336-3DD0-C160-2635E212A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FEADCE-066F-E8C6-7F54-F2A4C95E9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01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DEB73-3686-0461-EB30-AEF679F9A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42EACE-8239-4645-802C-49DE49755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DD8EEB-8893-AE32-D6C1-1864CCA3B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2287A7-1385-25C9-6292-00CE4DD7FB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173887-D85A-2BE2-E82E-BB69596968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C0B57E-0528-C8FF-C57B-5767DB4F5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BE1EFD-0D3D-9760-626F-244D5C35E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0943B4-181A-A46D-3080-4DB82422B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052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C31CC-C8C4-F044-7F43-2EBDE65AE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42EB96-7DBA-FE6B-AC63-122166A93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D06614-5AE0-D407-C816-4A564F3BD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B2B910-7D43-DF36-880C-B96028C75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535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218C70-C855-B678-BC8D-43406D5AC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8C3E7C-DA48-B03E-F458-CB9094338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BC6969-F32D-0AB7-1763-6ED2F2DF9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871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8BC15-C45B-2925-9442-4365FE61F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BE0A0-DC14-40EA-D115-2F40328E9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D5953D-A953-CC03-F90B-5497E7B547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F0EB2D-9ECE-2D45-436C-55FECE074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D4EEE9-7D32-4BFA-7FCE-90C88B40E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7D5492-42C6-E4DF-A6E3-7EA92D949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340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9F1ED-0898-597B-45A3-39F9755D1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8730F8-54DA-74C0-4D5D-E5B1B8B971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FC9729-EEC7-788E-BE08-01D3017BE6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9BDAC9-357D-34CF-E9E3-5A5DFE6B2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C901C3-8700-B590-DF64-7BDF7B5B3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DBF78D-B34E-6BA2-56F6-BC5EBBF5E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486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E4746-1ECB-9542-28AA-D2D7FB360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337A6A-D762-C351-38C0-95C16A6C52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75E53-9D12-4C36-094C-4B2431F68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D8B13-4DF5-A4D9-5164-938AC233F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0BFEED-B989-E754-61CF-2707F9782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00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E456E5-6C34-9028-0AE3-EFE3410206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798CA9-5CD3-B578-F2D8-66FCCC3A47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426B7-0070-028C-8EF2-C046E26FA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EABEA-25DE-78DC-AB70-FA557F768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C8756-0042-D8A1-D0FE-99F74393B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03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AC4277-36B0-4508-454F-DB6C00ED3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C3675-0C67-0382-8150-7C7AC86703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FC0F7-8DE3-8B38-7DDE-97F6A574D7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6030F0-5553-4AF7-86FA-4750BFAE02D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652AD-4443-B63D-37C7-1806F122B0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CBB32-2EAA-AEC3-6AA8-E50AAF8FA2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E22FB3-169A-4CC8-BA9A-E5D751781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600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png"/><Relationship Id="rId18" Type="http://schemas.openxmlformats.org/officeDocument/2006/relationships/image" Target="../media/image14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hyperlink" Target="https://openclipart.org/detail/17014" TargetMode="External"/><Relationship Id="rId17" Type="http://schemas.openxmlformats.org/officeDocument/2006/relationships/image" Target="../media/image13.jpeg"/><Relationship Id="rId2" Type="http://schemas.openxmlformats.org/officeDocument/2006/relationships/image" Target="../media/image1.png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4.png"/><Relationship Id="rId15" Type="http://schemas.openxmlformats.org/officeDocument/2006/relationships/image" Target="../media/image11.png"/><Relationship Id="rId10" Type="http://schemas.openxmlformats.org/officeDocument/2006/relationships/hyperlink" Target="https://freepngimg.com/png/87564-coloring-question-mark-book-black-white" TargetMode="External"/><Relationship Id="rId19" Type="http://schemas.openxmlformats.org/officeDocument/2006/relationships/image" Target="../media/image15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hyperlink" Target="https://pixabay.com/ko/%EC%B7%A8%EC%86%8C-%EA%B1%B0%EB%B6%80-%EC%82%AD%EC%A0%9C-%EC%9E%A0%EA%B8%88-%ED%8F%90%EC%87%84-%EC%95%84%EC%9D%B4%EC%BD%98-148744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la-ciencia-laboratorio-prueba-tubos-306840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7014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7014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36.png"/><Relationship Id="rId5" Type="http://schemas.openxmlformats.org/officeDocument/2006/relationships/image" Target="../media/image4.png"/><Relationship Id="rId10" Type="http://schemas.openxmlformats.org/officeDocument/2006/relationships/hyperlink" Target="https://openclipart.org/detail/17014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hyperlink" Target="https://openclipart.org/detail/17014" TargetMode="External"/><Relationship Id="rId5" Type="http://schemas.openxmlformats.org/officeDocument/2006/relationships/image" Target="../media/image39.png"/><Relationship Id="rId10" Type="http://schemas.openxmlformats.org/officeDocument/2006/relationships/image" Target="../media/image3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13.jpeg"/><Relationship Id="rId5" Type="http://schemas.openxmlformats.org/officeDocument/2006/relationships/image" Target="../media/image40.png"/><Relationship Id="rId10" Type="http://schemas.openxmlformats.org/officeDocument/2006/relationships/hyperlink" Target="https://openclipart.org/detail/17014" TargetMode="External"/><Relationship Id="rId4" Type="http://schemas.openxmlformats.org/officeDocument/2006/relationships/image" Target="../media/image39.png"/><Relationship Id="rId9" Type="http://schemas.openxmlformats.org/officeDocument/2006/relationships/image" Target="../media/image3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4.png"/><Relationship Id="rId5" Type="http://schemas.openxmlformats.org/officeDocument/2006/relationships/image" Target="../media/image40.png"/><Relationship Id="rId10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4" Type="http://schemas.openxmlformats.org/officeDocument/2006/relationships/image" Target="../media/image39.png"/><Relationship Id="rId9" Type="http://schemas.openxmlformats.org/officeDocument/2006/relationships/image" Target="../media/image10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5" Type="http://schemas.openxmlformats.org/officeDocument/2006/relationships/image" Target="../media/image39.png"/><Relationship Id="rId10" Type="http://schemas.openxmlformats.org/officeDocument/2006/relationships/image" Target="../media/image10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jpeg"/><Relationship Id="rId5" Type="http://schemas.openxmlformats.org/officeDocument/2006/relationships/image" Target="../media/image40.png"/><Relationship Id="rId10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4" Type="http://schemas.openxmlformats.org/officeDocument/2006/relationships/image" Target="../media/image39.png"/><Relationship Id="rId9" Type="http://schemas.openxmlformats.org/officeDocument/2006/relationships/image" Target="../media/image10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openclipart.org/detail/17014" TargetMode="External"/><Relationship Id="rId7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11" Type="http://schemas.openxmlformats.org/officeDocument/2006/relationships/image" Target="../media/image7.png"/><Relationship Id="rId5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10.png"/><Relationship Id="rId9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5" Type="http://schemas.openxmlformats.org/officeDocument/2006/relationships/image" Target="../media/image10.png"/><Relationship Id="rId4" Type="http://schemas.openxmlformats.org/officeDocument/2006/relationships/hyperlink" Target="https://openclipart.org/detail/17014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lkidsgames.com/2012/09/5-first-day-activites-and-icebreakers.html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9.png"/><Relationship Id="rId7" Type="http://schemas.openxmlformats.org/officeDocument/2006/relationships/image" Target="../media/image2.png"/><Relationship Id="rId12" Type="http://schemas.openxmlformats.org/officeDocument/2006/relationships/image" Target="../media/image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11" Type="http://schemas.openxmlformats.org/officeDocument/2006/relationships/image" Target="../media/image6.png"/><Relationship Id="rId5" Type="http://schemas.openxmlformats.org/officeDocument/2006/relationships/image" Target="../media/image10.png"/><Relationship Id="rId10" Type="http://schemas.openxmlformats.org/officeDocument/2006/relationships/image" Target="../media/image5.png"/><Relationship Id="rId4" Type="http://schemas.openxmlformats.org/officeDocument/2006/relationships/hyperlink" Target="https://openclipart.org/detail/17014" TargetMode="External"/><Relationship Id="rId9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9.png"/><Relationship Id="rId7" Type="http://schemas.openxmlformats.org/officeDocument/2006/relationships/image" Target="../media/image2.png"/><Relationship Id="rId12" Type="http://schemas.openxmlformats.org/officeDocument/2006/relationships/image" Target="../media/image7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11" Type="http://schemas.openxmlformats.org/officeDocument/2006/relationships/image" Target="../media/image6.png"/><Relationship Id="rId5" Type="http://schemas.openxmlformats.org/officeDocument/2006/relationships/image" Target="../media/image10.png"/><Relationship Id="rId10" Type="http://schemas.openxmlformats.org/officeDocument/2006/relationships/image" Target="../media/image5.png"/><Relationship Id="rId4" Type="http://schemas.openxmlformats.org/officeDocument/2006/relationships/hyperlink" Target="https://openclipart.org/detail/17014" TargetMode="External"/><Relationship Id="rId9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9.png"/><Relationship Id="rId7" Type="http://schemas.openxmlformats.org/officeDocument/2006/relationships/image" Target="../media/image2.png"/><Relationship Id="rId12" Type="http://schemas.openxmlformats.org/officeDocument/2006/relationships/image" Target="../media/image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11" Type="http://schemas.openxmlformats.org/officeDocument/2006/relationships/image" Target="../media/image6.png"/><Relationship Id="rId5" Type="http://schemas.openxmlformats.org/officeDocument/2006/relationships/image" Target="../media/image10.png"/><Relationship Id="rId10" Type="http://schemas.openxmlformats.org/officeDocument/2006/relationships/image" Target="../media/image5.png"/><Relationship Id="rId4" Type="http://schemas.openxmlformats.org/officeDocument/2006/relationships/hyperlink" Target="https://openclipart.org/detail/17014" TargetMode="External"/><Relationship Id="rId9" Type="http://schemas.openxmlformats.org/officeDocument/2006/relationships/image" Target="../media/image4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9.png"/><Relationship Id="rId7" Type="http://schemas.openxmlformats.org/officeDocument/2006/relationships/image" Target="../media/image2.png"/><Relationship Id="rId12" Type="http://schemas.openxmlformats.org/officeDocument/2006/relationships/image" Target="../media/image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11" Type="http://schemas.openxmlformats.org/officeDocument/2006/relationships/image" Target="../media/image6.png"/><Relationship Id="rId5" Type="http://schemas.openxmlformats.org/officeDocument/2006/relationships/image" Target="../media/image10.png"/><Relationship Id="rId10" Type="http://schemas.openxmlformats.org/officeDocument/2006/relationships/image" Target="../media/image5.png"/><Relationship Id="rId4" Type="http://schemas.openxmlformats.org/officeDocument/2006/relationships/hyperlink" Target="https://openclipart.org/detail/17014" TargetMode="External"/><Relationship Id="rId9" Type="http://schemas.openxmlformats.org/officeDocument/2006/relationships/image" Target="../media/image4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9.png"/><Relationship Id="rId7" Type="http://schemas.openxmlformats.org/officeDocument/2006/relationships/image" Target="../media/image2.png"/><Relationship Id="rId12" Type="http://schemas.openxmlformats.org/officeDocument/2006/relationships/image" Target="../media/image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ko/%EC%B7%A8%EC%86%8C-%EA%B1%B0%EB%B6%80-%EC%82%AD%EC%A0%9C-%EC%9E%A0%EA%B8%88-%ED%8F%90%EC%87%84-%EC%95%84%EC%9D%B4%EC%BD%98-148744/" TargetMode="External"/><Relationship Id="rId11" Type="http://schemas.openxmlformats.org/officeDocument/2006/relationships/image" Target="../media/image6.png"/><Relationship Id="rId5" Type="http://schemas.openxmlformats.org/officeDocument/2006/relationships/image" Target="../media/image10.png"/><Relationship Id="rId10" Type="http://schemas.openxmlformats.org/officeDocument/2006/relationships/image" Target="../media/image5.png"/><Relationship Id="rId4" Type="http://schemas.openxmlformats.org/officeDocument/2006/relationships/hyperlink" Target="https://openclipart.org/detail/17014" TargetMode="External"/><Relationship Id="rId9" Type="http://schemas.openxmlformats.org/officeDocument/2006/relationships/image" Target="../media/image4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la-ciencia-laboratorio-prueba-tubos-306840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594952"/>
              </p:ext>
            </p:extLst>
          </p:nvPr>
        </p:nvGraphicFramePr>
        <p:xfrm>
          <a:off x="6096000" y="242939"/>
          <a:ext cx="5886451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86451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endParaRPr lang="cy-GB" b="0" dirty="0"/>
                    </a:p>
                    <a:p>
                      <a:r>
                        <a:rPr lang="cy-GB" b="0" dirty="0"/>
                        <a:t>Rydw i eisiau ymarfer gorchmynion.</a:t>
                      </a:r>
                    </a:p>
                    <a:p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- Cofiwch ddefnyddio berfau er mwyn creu brawddegau llawn.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209549" y="179935"/>
            <a:ext cx="56458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		 Jonathan Moore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	 </a:t>
            </a:r>
            <a:r>
              <a:rPr lang="cy-GB" dirty="0">
                <a:solidFill>
                  <a:prstClr val="black"/>
                </a:solidFill>
                <a:latin typeface="Aptos" panose="02110004020202020204"/>
              </a:rPr>
              <a:t>Dewis yr offer gwyddoniaeth gywir.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	 </a:t>
            </a:r>
            <a:r>
              <a:rPr lang="cy-GB" sz="1400" dirty="0">
                <a:solidFill>
                  <a:prstClr val="black"/>
                </a:solidFill>
                <a:latin typeface="Aptos" panose="02110004020202020204"/>
              </a:rPr>
              <a:t>I ddewis y ffurf gywir o’r ferf.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	 5/6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0322286"/>
              </p:ext>
            </p:extLst>
          </p:nvPr>
        </p:nvGraphicFramePr>
        <p:xfrm>
          <a:off x="6095999" y="1535959"/>
          <a:ext cx="5886451" cy="503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86451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256973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1. Drilio ac ymarfer gwybodaeth flaenorol - ailadroddwch ar fy ôl i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2. Drilio geirfa newydd</a:t>
                      </a:r>
                      <a:r>
                        <a:rPr lang="cy-GB" dirty="0"/>
                        <a:t> – ailadroddwch ar fy ôl i </a:t>
                      </a:r>
                    </a:p>
                    <a:p>
                      <a:r>
                        <a:rPr lang="cy-GB" dirty="0"/>
                        <a:t>3. Chwarae tair gêm fach – ymarfer sgiliau darllen, ysgrifennu a siarad (asesu, siaradwch gyda phartner, ysgrifennwch ar eich byrddau gwyn)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4. Drilio - Patrwm newydd – siaradwch gyda’ch gilydd – enghreifftiau i ymarfer</a:t>
                      </a:r>
                    </a:p>
                    <a:p>
                      <a:r>
                        <a:rPr lang="cy-GB" dirty="0"/>
                        <a:t>5. Gweithgaredd 1: Darllen fy meddwl! – siarad â phartner</a:t>
                      </a:r>
                    </a:p>
                    <a:p>
                      <a:r>
                        <a:rPr lang="cy-GB" dirty="0"/>
                        <a:t>6. Gweithgaredd 2: Cadair ar dân! – gwrandewch yn ofalus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781187">
                <a:tc>
                  <a:txBody>
                    <a:bodyPr/>
                    <a:lstStyle/>
                    <a:p>
                      <a:r>
                        <a:rPr lang="cy-GB" b="1" dirty="0"/>
                        <a:t>Geirfa newydd: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Arna i, arnat ti, arno fe, arni hi, arnon ni, arnoch chi, arnyn nhw</a:t>
                      </a:r>
                      <a:endParaRPr lang="cy-GB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Oes angen _______ arna ti?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Oes, mae angen.......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Nac oes, does dim angen.....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339316"/>
              </p:ext>
            </p:extLst>
          </p:nvPr>
        </p:nvGraphicFramePr>
        <p:xfrm>
          <a:off x="209550" y="1535959"/>
          <a:ext cx="5645819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45819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r>
                        <a:rPr lang="cy-GB" b="0" dirty="0"/>
                        <a:t>Gofyn ac ateb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Oes angen ________ ar____ __?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Oes, mae angen.......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Nac oes, does dim angen.....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Bicer, tiwb, amserydd, sbectol diogelwch, silindr mesur, twmffat.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Mae angen _______ arna i.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Patrwm newydd: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Oes angen _______ arna ti?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Oes, mae angen.......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Nac oes, does dim angen.....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22727C-50D1-10C1-36FD-D279F72730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61A5E203-0C21-E096-1F9F-595B1E9206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0034"/>
          <a:stretch>
            <a:fillRect/>
          </a:stretch>
        </p:blipFill>
        <p:spPr>
          <a:xfrm>
            <a:off x="3258883" y="1599037"/>
            <a:ext cx="1563736" cy="734170"/>
          </a:xfrm>
          <a:prstGeom prst="ellipse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0D0909-EC64-64EC-1272-D85C32564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4601" y="697818"/>
            <a:ext cx="6596742" cy="42883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y-GB" sz="2800" b="1" noProof="0" dirty="0">
                <a:latin typeface="Comic Sans MS" panose="030F0702030302020204" pitchFamily="66" charset="0"/>
              </a:rPr>
              <a:t>Mae angen _____ arna i.</a:t>
            </a:r>
            <a:endParaRPr lang="cy-GB" sz="2800" noProof="0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D6969F5F-C692-9066-3C0F-84206D9B35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102064"/>
              </p:ext>
            </p:extLst>
          </p:nvPr>
        </p:nvGraphicFramePr>
        <p:xfrm>
          <a:off x="1080254" y="2428355"/>
          <a:ext cx="9919108" cy="27402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1011">
                  <a:extLst>
                    <a:ext uri="{9D8B030D-6E8A-4147-A177-3AD203B41FA5}">
                      <a16:colId xmlns:a16="http://schemas.microsoft.com/office/drawing/2014/main" val="813891936"/>
                    </a:ext>
                  </a:extLst>
                </a:gridCol>
                <a:gridCol w="1876150">
                  <a:extLst>
                    <a:ext uri="{9D8B030D-6E8A-4147-A177-3AD203B41FA5}">
                      <a16:colId xmlns:a16="http://schemas.microsoft.com/office/drawing/2014/main" val="1703877990"/>
                    </a:ext>
                  </a:extLst>
                </a:gridCol>
                <a:gridCol w="4410733">
                  <a:extLst>
                    <a:ext uri="{9D8B030D-6E8A-4147-A177-3AD203B41FA5}">
                      <a16:colId xmlns:a16="http://schemas.microsoft.com/office/drawing/2014/main" val="1203711061"/>
                    </a:ext>
                  </a:extLst>
                </a:gridCol>
                <a:gridCol w="1981214">
                  <a:extLst>
                    <a:ext uri="{9D8B030D-6E8A-4147-A177-3AD203B41FA5}">
                      <a16:colId xmlns:a16="http://schemas.microsoft.com/office/drawing/2014/main" val="2467897216"/>
                    </a:ext>
                  </a:extLst>
                </a:gridCol>
              </a:tblGrid>
              <a:tr h="391470">
                <a:tc rowSpan="7">
                  <a:txBody>
                    <a:bodyPr/>
                    <a:lstStyle/>
                    <a:p>
                      <a:pPr algn="ctr"/>
                      <a:r>
                        <a:rPr lang="cy-GB" sz="2800" b="1" noProof="0" dirty="0"/>
                        <a:t>Oes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/>
                      <a:r>
                        <a:rPr lang="cy-GB" sz="2800" b="1" noProof="0" dirty="0"/>
                        <a:t>angen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/>
                      <a:endParaRPr lang="cy-GB" sz="2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noProof="0" dirty="0"/>
                        <a:t>_________________________________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arna 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721551046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arnat ti?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311206970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 fe?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77942690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arni hi?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46894635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arnon ni?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460016455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arnoch chi?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38908376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arnyn nhw?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1557159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341FC8C-9EA8-290A-DEFF-DD4CCA0D08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1897" y="99660"/>
            <a:ext cx="582300" cy="525285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BFB404-4133-BD12-6A89-8BDE43F899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291" y="27991"/>
            <a:ext cx="507490" cy="537189"/>
          </a:xfrm>
          <a:prstGeom prst="ellipse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616D24-6835-85F4-4260-F1D90DE334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1785" y="27013"/>
            <a:ext cx="643249" cy="584771"/>
          </a:xfrm>
          <a:prstGeom prst="ellipse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B662E7-5E85-0D6D-B7A8-9E71DDAB93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5164" y="48520"/>
            <a:ext cx="664374" cy="584772"/>
          </a:xfrm>
          <a:prstGeom prst="ellipse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1E79C8-3D5A-0671-DC81-B9AC1DB1951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83072" y="48521"/>
            <a:ext cx="578211" cy="584771"/>
          </a:xfrm>
          <a:prstGeom prst="ellipse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DF632B7-A676-4F4F-886F-857AF45D9FC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491661" y="80396"/>
            <a:ext cx="625593" cy="584771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C49F314-0256-8D63-69BD-420F5CE01863}"/>
              </a:ext>
            </a:extLst>
          </p:cNvPr>
          <p:cNvSpPr txBox="1"/>
          <p:nvPr/>
        </p:nvSpPr>
        <p:spPr>
          <a:xfrm>
            <a:off x="8381391" y="131614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7AF89BA-C5A8-6B5B-D33E-C66FE1D5CD47}"/>
              </a:ext>
            </a:extLst>
          </p:cNvPr>
          <p:cNvSpPr txBox="1"/>
          <p:nvPr/>
        </p:nvSpPr>
        <p:spPr>
          <a:xfrm>
            <a:off x="4162057" y="10734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40E4640-B99A-3927-1E25-50A0550939DB}"/>
              </a:ext>
            </a:extLst>
          </p:cNvPr>
          <p:cNvSpPr txBox="1"/>
          <p:nvPr/>
        </p:nvSpPr>
        <p:spPr>
          <a:xfrm>
            <a:off x="100212" y="137079"/>
            <a:ext cx="790209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F8D71A9-4826-D3B4-0AB2-1EF559F357A4}"/>
              </a:ext>
            </a:extLst>
          </p:cNvPr>
          <p:cNvSpPr txBox="1"/>
          <p:nvPr/>
        </p:nvSpPr>
        <p:spPr>
          <a:xfrm>
            <a:off x="6343217" y="147832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14B938-9DD7-3810-4B20-893CF0EB26E0}"/>
              </a:ext>
            </a:extLst>
          </p:cNvPr>
          <p:cNvSpPr txBox="1"/>
          <p:nvPr/>
        </p:nvSpPr>
        <p:spPr>
          <a:xfrm>
            <a:off x="1891081" y="38770"/>
            <a:ext cx="1390506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 diogelwch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3808C33-35E8-FCA8-0FD9-4E86B0F073FF}"/>
              </a:ext>
            </a:extLst>
          </p:cNvPr>
          <p:cNvSpPr txBox="1"/>
          <p:nvPr/>
        </p:nvSpPr>
        <p:spPr>
          <a:xfrm>
            <a:off x="10419637" y="75961"/>
            <a:ext cx="107202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 mesur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2B3521F-2CCE-61FD-3CBC-3174D800E22E}"/>
              </a:ext>
            </a:extLst>
          </p:cNvPr>
          <p:cNvCxnSpPr/>
          <p:nvPr/>
        </p:nvCxnSpPr>
        <p:spPr>
          <a:xfrm>
            <a:off x="63141" y="1251655"/>
            <a:ext cx="12128859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id="{9C486D91-A7DE-A902-3486-17276FEEF6A5}"/>
              </a:ext>
            </a:extLst>
          </p:cNvPr>
          <p:cNvSpPr txBox="1">
            <a:spLocks/>
          </p:cNvSpPr>
          <p:nvPr/>
        </p:nvSpPr>
        <p:spPr>
          <a:xfrm>
            <a:off x="1058780" y="5302849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noProof="0" dirty="0">
                <a:latin typeface="Comic Sans MS" panose="030F0702030302020204" pitchFamily="66" charset="0"/>
              </a:rPr>
              <a:t>tiwb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noProof="0" dirty="0">
                <a:latin typeface="Comic Sans MS" panose="030F0702030302020204" pitchFamily="66" charset="0"/>
              </a:rPr>
              <a:t>arna i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4A0F5-38E0-9DCE-6626-A0BDDBD153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8618" y="2536918"/>
            <a:ext cx="947890" cy="1003361"/>
          </a:xfrm>
          <a:prstGeom prst="ellipse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4574322-6892-2B4F-E136-F693C33AE4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089" y="3581997"/>
            <a:ext cx="1174947" cy="1034170"/>
          </a:xfrm>
          <a:prstGeom prst="ellipse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3B3EB13-AAE7-A281-DAF7-A1409BE8A1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4988" y="2516215"/>
            <a:ext cx="1172361" cy="1065782"/>
          </a:xfrm>
          <a:prstGeom prst="ellipse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9A32D8E-0636-B1B2-547F-6526BD770E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280" y="3546096"/>
            <a:ext cx="1174947" cy="1188277"/>
          </a:xfrm>
          <a:prstGeom prst="ellipse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3AF7292-01B6-3E16-BFB8-67C89C167B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0772" y="2503148"/>
            <a:ext cx="1146844" cy="1034553"/>
          </a:xfrm>
          <a:prstGeom prst="ellipse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5927333-A98D-B551-2BF7-8F8B61E4C2A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25102" y="3598046"/>
            <a:ext cx="1072024" cy="1002071"/>
          </a:xfrm>
          <a:prstGeom prst="ellipse">
            <a:avLst/>
          </a:prstGeom>
        </p:spPr>
      </p:pic>
      <p:sp>
        <p:nvSpPr>
          <p:cNvPr id="26" name="Title 1">
            <a:extLst>
              <a:ext uri="{FF2B5EF4-FFF2-40B4-BE49-F238E27FC236}">
                <a16:creationId xmlns:a16="http://schemas.microsoft.com/office/drawing/2014/main" id="{08F50532-3D28-30C7-08A0-CE8746C4BA1A}"/>
              </a:ext>
            </a:extLst>
          </p:cNvPr>
          <p:cNvSpPr txBox="1">
            <a:spLocks/>
          </p:cNvSpPr>
          <p:nvPr/>
        </p:nvSpPr>
        <p:spPr>
          <a:xfrm>
            <a:off x="1059273" y="6069399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noProof="0" dirty="0">
                <a:latin typeface="Comic Sans MS" panose="030F0702030302020204" pitchFamily="66" charset="0"/>
              </a:rPr>
              <a:t>tiwb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noProof="0" dirty="0">
                <a:latin typeface="Comic Sans MS" panose="030F0702030302020204" pitchFamily="66" charset="0"/>
              </a:rPr>
              <a:t>arna i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45618BA-C4DE-7160-9341-40FFCEFF910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-52175" y="2949714"/>
            <a:ext cx="1152138" cy="181796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37818ABC-924D-6730-44D1-850E9387254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209873" y="5263273"/>
            <a:ext cx="760418" cy="76041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E3F3A7F8-CF4D-E92B-210C-756373DD6E0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225367" y="6077505"/>
            <a:ext cx="665054" cy="66505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42C5DC2-B1B5-4B73-E4C8-9B7C18289654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1" r="-3099" b="38080"/>
          <a:stretch>
            <a:fillRect/>
          </a:stretch>
        </p:blipFill>
        <p:spPr>
          <a:xfrm>
            <a:off x="-83834" y="1396504"/>
            <a:ext cx="1318723" cy="956093"/>
          </a:xfrm>
          <a:prstGeom prst="ellipse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72F2A41-61A3-5319-E494-5CC34B65CBE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490963" y="1421223"/>
            <a:ext cx="1229884" cy="980583"/>
          </a:xfrm>
          <a:prstGeom prst="ellipse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9420BC4-59BF-A5A0-1798-505A722864A1}"/>
              </a:ext>
            </a:extLst>
          </p:cNvPr>
          <p:cNvCxnSpPr>
            <a:cxnSpLocks/>
          </p:cNvCxnSpPr>
          <p:nvPr/>
        </p:nvCxnSpPr>
        <p:spPr>
          <a:xfrm>
            <a:off x="5078618" y="4767682"/>
            <a:ext cx="347755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58483EFD-719A-4D2C-7BCC-297BBB187FC2}"/>
              </a:ext>
            </a:extLst>
          </p:cNvPr>
          <p:cNvSpPr txBox="1"/>
          <p:nvPr/>
        </p:nvSpPr>
        <p:spPr>
          <a:xfrm>
            <a:off x="718111" y="1372905"/>
            <a:ext cx="89254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noProof="0" dirty="0"/>
              <a:t>arna i</a:t>
            </a:r>
            <a:endParaRPr lang="cy-GB" sz="2000" noProof="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C3F0939-DC1E-AA99-7F80-1F04A0F6B3E8}"/>
              </a:ext>
            </a:extLst>
          </p:cNvPr>
          <p:cNvSpPr txBox="1"/>
          <p:nvPr/>
        </p:nvSpPr>
        <p:spPr>
          <a:xfrm>
            <a:off x="2307191" y="1339289"/>
            <a:ext cx="104560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noProof="0" dirty="0"/>
              <a:t>arnat ti</a:t>
            </a:r>
            <a:endParaRPr lang="cy-GB" sz="2000" noProof="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6BCC9E8-47FE-BCC0-E597-F0985509A70C}"/>
              </a:ext>
            </a:extLst>
          </p:cNvPr>
          <p:cNvSpPr txBox="1"/>
          <p:nvPr/>
        </p:nvSpPr>
        <p:spPr>
          <a:xfrm>
            <a:off x="3538407" y="1308748"/>
            <a:ext cx="10518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noProof="0" dirty="0"/>
              <a:t>arno fe</a:t>
            </a:r>
            <a:endParaRPr lang="cy-GB" sz="2000" noProof="0" dirty="0"/>
          </a:p>
        </p:txBody>
      </p:sp>
      <p:pic>
        <p:nvPicPr>
          <p:cNvPr id="2052" name="Picture 4" descr="Boy and girl pointing to themselves cartoon character illustration ...">
            <a:extLst>
              <a:ext uri="{FF2B5EF4-FFF2-40B4-BE49-F238E27FC236}">
                <a16:creationId xmlns:a16="http://schemas.microsoft.com/office/drawing/2014/main" id="{C87789BD-DF7D-E28F-DE6C-7F96BE6611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99"/>
          <a:stretch>
            <a:fillRect/>
          </a:stretch>
        </p:blipFill>
        <p:spPr bwMode="auto">
          <a:xfrm>
            <a:off x="6564753" y="1361018"/>
            <a:ext cx="1224427" cy="97041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19AC2D5C-D174-BA9F-F314-21BCFC9E3D9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b="65466"/>
          <a:stretch>
            <a:fillRect/>
          </a:stretch>
        </p:blipFill>
        <p:spPr>
          <a:xfrm>
            <a:off x="4842457" y="1657125"/>
            <a:ext cx="1471813" cy="653024"/>
          </a:xfrm>
          <a:prstGeom prst="ellipse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598D02A9-E658-38C1-986A-C6A8012585A9}"/>
              </a:ext>
            </a:extLst>
          </p:cNvPr>
          <p:cNvSpPr txBox="1"/>
          <p:nvPr/>
        </p:nvSpPr>
        <p:spPr>
          <a:xfrm>
            <a:off x="5088142" y="1317019"/>
            <a:ext cx="10518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noProof="0" dirty="0"/>
              <a:t>arni hi</a:t>
            </a:r>
            <a:endParaRPr lang="cy-GB" sz="2000" noProof="0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7190294-B497-9FD1-5B24-A7CA5C213430}"/>
              </a:ext>
            </a:extLst>
          </p:cNvPr>
          <p:cNvSpPr txBox="1"/>
          <p:nvPr/>
        </p:nvSpPr>
        <p:spPr>
          <a:xfrm>
            <a:off x="7615474" y="1318060"/>
            <a:ext cx="119684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noProof="0" dirty="0"/>
              <a:t>arnon ni</a:t>
            </a:r>
            <a:endParaRPr lang="cy-GB" sz="2000" noProof="0" dirty="0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40D90547-5BC6-FB9F-3BB4-CB0865FE850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1031421" y="2889516"/>
            <a:ext cx="1152138" cy="1817968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F26F6036-131D-C919-F911-D7378B6C4C70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31729" r="26240" b="15066"/>
          <a:stretch>
            <a:fillRect/>
          </a:stretch>
        </p:blipFill>
        <p:spPr>
          <a:xfrm>
            <a:off x="8726009" y="1673257"/>
            <a:ext cx="1589694" cy="719870"/>
          </a:xfrm>
          <a:prstGeom prst="ellipse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F3EFE19C-5ABB-3EFD-3FAA-B24974768284}"/>
              </a:ext>
            </a:extLst>
          </p:cNvPr>
          <p:cNvSpPr txBox="1"/>
          <p:nvPr/>
        </p:nvSpPr>
        <p:spPr>
          <a:xfrm>
            <a:off x="9072647" y="1329910"/>
            <a:ext cx="14332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noProof="0" dirty="0"/>
              <a:t>arnoch chi</a:t>
            </a:r>
            <a:endParaRPr lang="cy-GB" sz="2000" noProof="0" dirty="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083B164B-9E1E-379E-761D-947CCF113004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-1808" t="33561" r="24573" b="20876"/>
          <a:stretch>
            <a:fillRect/>
          </a:stretch>
        </p:blipFill>
        <p:spPr>
          <a:xfrm>
            <a:off x="10576031" y="1483471"/>
            <a:ext cx="1589694" cy="918335"/>
          </a:xfrm>
          <a:prstGeom prst="ellipse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0A6CEFD5-562A-8AF8-9388-A52F67A1E865}"/>
              </a:ext>
            </a:extLst>
          </p:cNvPr>
          <p:cNvSpPr txBox="1"/>
          <p:nvPr/>
        </p:nvSpPr>
        <p:spPr>
          <a:xfrm>
            <a:off x="10682340" y="1262401"/>
            <a:ext cx="14332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noProof="0" dirty="0"/>
              <a:t>arnyn nhw</a:t>
            </a:r>
            <a:endParaRPr lang="cy-GB" sz="2000" noProof="0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0550D6E-D2D4-95A4-6BDA-545402839E85}"/>
              </a:ext>
            </a:extLst>
          </p:cNvPr>
          <p:cNvSpPr txBox="1"/>
          <p:nvPr/>
        </p:nvSpPr>
        <p:spPr>
          <a:xfrm>
            <a:off x="10238206" y="5656355"/>
            <a:ext cx="15864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noProof="0" dirty="0">
                <a:highlight>
                  <a:srgbClr val="FFFF00"/>
                </a:highlight>
                <a:latin typeface="Comic Sans MS" panose="030F0702030302020204" pitchFamily="66" charset="0"/>
              </a:rPr>
              <a:t>Mat Iaith</a:t>
            </a:r>
          </a:p>
        </p:txBody>
      </p:sp>
    </p:spTree>
    <p:extLst>
      <p:ext uri="{BB962C8B-B14F-4D97-AF65-F5344CB8AC3E}">
        <p14:creationId xmlns:p14="http://schemas.microsoft.com/office/powerpoint/2010/main" val="4205152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D8A69-AE05-4817-E4C6-2023F092D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942" y="190742"/>
            <a:ext cx="11832116" cy="13255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y-GB" b="1" u="sng" noProof="0" dirty="0">
                <a:solidFill>
                  <a:prstClr val="black"/>
                </a:solidFill>
                <a:latin typeface="Aptos" panose="02110004020202020204"/>
              </a:rPr>
              <a:t>Teitl y wers: </a:t>
            </a:r>
            <a:r>
              <a:rPr lang="cy-GB" noProof="0" dirty="0">
                <a:solidFill>
                  <a:prstClr val="black"/>
                </a:solidFill>
                <a:latin typeface="Aptos" panose="02110004020202020204"/>
              </a:rPr>
              <a:t>Dewis yr offer gwyddoniaeth gywir.</a:t>
            </a:r>
            <a:endParaRPr lang="cy-GB" noProof="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7314C05-51BC-419D-7564-9D83C257AF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76417" y="1145754"/>
            <a:ext cx="1735641" cy="1770216"/>
          </a:xfr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9D527E1C-180B-66C0-526D-ADB150510065}"/>
              </a:ext>
            </a:extLst>
          </p:cNvPr>
          <p:cNvSpPr txBox="1">
            <a:spLocks/>
          </p:cNvSpPr>
          <p:nvPr/>
        </p:nvSpPr>
        <p:spPr>
          <a:xfrm>
            <a:off x="179942" y="1754307"/>
            <a:ext cx="4381634" cy="92366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400" b="1" u="sng" noProof="0" dirty="0"/>
              <a:t>Nod y wers heddiw: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400" dirty="0">
                <a:solidFill>
                  <a:prstClr val="black"/>
                </a:solidFill>
              </a:rPr>
              <a:t>I ddewis y ffurf gywir o’r ferf.</a:t>
            </a:r>
            <a:endParaRPr lang="cy-GB" sz="3200" dirty="0">
              <a:solidFill>
                <a:prstClr val="black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4A3E17B2-13E6-DCE1-0964-F15EAB842884}"/>
              </a:ext>
            </a:extLst>
          </p:cNvPr>
          <p:cNvSpPr txBox="1">
            <a:spLocks/>
          </p:cNvSpPr>
          <p:nvPr/>
        </p:nvSpPr>
        <p:spPr>
          <a:xfrm>
            <a:off x="1788405" y="3429000"/>
            <a:ext cx="8615190" cy="285690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>
                <a:solidFill>
                  <a:schemeClr val="bg1"/>
                </a:solidFill>
              </a:rPr>
              <a:t>Cam 1: </a:t>
            </a:r>
            <a:r>
              <a:rPr lang="cy-GB" sz="2800" dirty="0">
                <a:solidFill>
                  <a:schemeClr val="tx1"/>
                </a:solidFill>
              </a:rPr>
              <a:t>Ymarfer gwybodaeth flaenorol.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Cam 2: </a:t>
            </a:r>
            <a:r>
              <a:rPr lang="en-GB" sz="2800" dirty="0" err="1">
                <a:solidFill>
                  <a:schemeClr val="tx1"/>
                </a:solidFill>
              </a:rPr>
              <a:t>Drilio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geirfa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newydd</a:t>
            </a:r>
            <a:r>
              <a:rPr lang="en-GB" sz="2800" dirty="0">
                <a:solidFill>
                  <a:schemeClr val="tx1"/>
                </a:solidFill>
              </a:rPr>
              <a:t> a </a:t>
            </a:r>
            <a:r>
              <a:rPr lang="en-GB" sz="2800" dirty="0" err="1">
                <a:solidFill>
                  <a:schemeClr val="tx1"/>
                </a:solidFill>
              </a:rPr>
              <a:t>chwarae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tair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gêm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fach</a:t>
            </a:r>
            <a:r>
              <a:rPr lang="en-GB" sz="2800" dirty="0">
                <a:solidFill>
                  <a:schemeClr val="tx1"/>
                </a:solidFill>
              </a:rPr>
              <a:t>. 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Cam 3: </a:t>
            </a:r>
            <a:r>
              <a:rPr lang="en-GB" sz="2800" dirty="0" err="1">
                <a:solidFill>
                  <a:schemeClr val="tx1"/>
                </a:solidFill>
              </a:rPr>
              <a:t>Drilio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patrwm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newydd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gyda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enghreifftiau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Cam 4: </a:t>
            </a:r>
            <a:r>
              <a:rPr lang="en-GB" sz="2800" dirty="0" err="1">
                <a:solidFill>
                  <a:schemeClr val="tx1"/>
                </a:solidFill>
              </a:rPr>
              <a:t>Gweithgaredd</a:t>
            </a:r>
            <a:r>
              <a:rPr lang="en-GB" sz="2800" dirty="0">
                <a:solidFill>
                  <a:schemeClr val="tx1"/>
                </a:solidFill>
              </a:rPr>
              <a:t> 1: </a:t>
            </a:r>
            <a:r>
              <a:rPr lang="en-GB" sz="2800" dirty="0" err="1">
                <a:solidFill>
                  <a:schemeClr val="tx1"/>
                </a:solidFill>
              </a:rPr>
              <a:t>Darllen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fy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meddwl</a:t>
            </a:r>
            <a:r>
              <a:rPr lang="en-GB" sz="2800" dirty="0">
                <a:solidFill>
                  <a:schemeClr val="tx1"/>
                </a:solidFill>
              </a:rPr>
              <a:t>!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Cam 5: </a:t>
            </a:r>
            <a:r>
              <a:rPr lang="en-GB" sz="2800" dirty="0" err="1">
                <a:solidFill>
                  <a:schemeClr val="tx1"/>
                </a:solidFill>
              </a:rPr>
              <a:t>Gweithgaredd</a:t>
            </a:r>
            <a:r>
              <a:rPr lang="en-GB" sz="2800" dirty="0">
                <a:solidFill>
                  <a:schemeClr val="tx1"/>
                </a:solidFill>
              </a:rPr>
              <a:t> 2: </a:t>
            </a:r>
            <a:r>
              <a:rPr lang="en-GB" sz="2800" dirty="0" err="1">
                <a:solidFill>
                  <a:schemeClr val="tx1"/>
                </a:solidFill>
              </a:rPr>
              <a:t>Cadair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dân</a:t>
            </a:r>
            <a:r>
              <a:rPr lang="en-GB" sz="2800" dirty="0">
                <a:solidFill>
                  <a:schemeClr val="tx1"/>
                </a:solidFill>
              </a:rPr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4240668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F839B-8A55-8833-3335-387171085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1973"/>
            <a:ext cx="9633858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Comic Sans MS" panose="030F0702030302020204" pitchFamily="66" charset="0"/>
              </a:rPr>
              <a:t>Mae </a:t>
            </a:r>
            <a:r>
              <a:rPr lang="en-GB" sz="6000" b="1" dirty="0" err="1">
                <a:latin typeface="Comic Sans MS" panose="030F0702030302020204" pitchFamily="66" charset="0"/>
              </a:rPr>
              <a:t>angen</a:t>
            </a:r>
            <a:r>
              <a:rPr lang="en-GB" sz="6000" b="1" dirty="0">
                <a:latin typeface="Comic Sans MS" panose="030F0702030302020204" pitchFamily="66" charset="0"/>
              </a:rPr>
              <a:t> _____ arna </a:t>
            </a:r>
            <a:r>
              <a:rPr lang="en-GB" sz="6000" b="1" dirty="0" err="1">
                <a:latin typeface="Comic Sans MS" panose="030F0702030302020204" pitchFamily="66" charset="0"/>
              </a:rPr>
              <a:t>i</a:t>
            </a:r>
            <a:r>
              <a:rPr lang="en-GB" sz="6000" b="1" dirty="0">
                <a:latin typeface="Comic Sans MS" panose="030F0702030302020204" pitchFamily="66" charset="0"/>
              </a:rPr>
              <a:t>.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A85F67-98D2-147F-DC0E-FE892443B2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2994263-BB28-A4E7-CBF2-CE8F512789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B28569-D581-8978-EF3F-6A72CF6EAF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2C92F8-CE90-4161-EF50-6D2FD42D5C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EE5B6D-74F0-33E0-953A-6920E5D138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31B6712-8145-153B-68EC-4A5306CF13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0B0C025-EA40-2779-2F6C-7E6948D7E705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588C6A3-E0B7-667E-F73D-A700C1AECC88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7B50174-E549-148E-ECA5-2B986ABDC1CD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B6DF24-6A7C-C958-C9B6-9B51EE493435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3E66373-3B2E-19C1-3BF5-CDC965BDAFB1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0CF2A72-D40F-39B2-4829-15FCB0DA6922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D77506B-66ED-E165-ECE4-E30285F663D7}"/>
              </a:ext>
            </a:extLst>
          </p:cNvPr>
          <p:cNvSpPr/>
          <p:nvPr/>
        </p:nvSpPr>
        <p:spPr>
          <a:xfrm>
            <a:off x="9419422" y="0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8CD813A-E2C3-C0E8-E968-4969743D7EE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2039" y="2149509"/>
            <a:ext cx="8489779" cy="3444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67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2.59259E-6 L -0.3862 0.0666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10" y="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E37BA-D680-235B-D376-2A9B2CF52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E3EDD-0FE5-430E-71A0-167DEED9D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1973"/>
            <a:ext cx="9633858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Comic Sans MS" panose="030F0702030302020204" pitchFamily="66" charset="0"/>
              </a:rPr>
              <a:t>Mae </a:t>
            </a:r>
            <a:r>
              <a:rPr lang="en-GB" sz="6000" b="1" dirty="0" err="1">
                <a:latin typeface="Comic Sans MS" panose="030F0702030302020204" pitchFamily="66" charset="0"/>
              </a:rPr>
              <a:t>angen</a:t>
            </a:r>
            <a:r>
              <a:rPr lang="en-GB" sz="6000" b="1" dirty="0">
                <a:latin typeface="Comic Sans MS" panose="030F0702030302020204" pitchFamily="66" charset="0"/>
              </a:rPr>
              <a:t> _____ arna </a:t>
            </a:r>
            <a:r>
              <a:rPr lang="en-GB" sz="6000" b="1" dirty="0" err="1">
                <a:latin typeface="Comic Sans MS" panose="030F0702030302020204" pitchFamily="66" charset="0"/>
              </a:rPr>
              <a:t>i</a:t>
            </a:r>
            <a:r>
              <a:rPr lang="en-GB" sz="6000" b="1" dirty="0">
                <a:latin typeface="Comic Sans MS" panose="030F0702030302020204" pitchFamily="66" charset="0"/>
              </a:rPr>
              <a:t>.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68E69F-F504-61A5-BE38-1A764984D3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144D65-09F4-FEEF-AD17-66AA119C95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DCE4688-3D7B-759F-7D00-0F249F756F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94BA1EB-8FE5-4710-B65C-FBD100CC89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2445E89-A6B1-A0AB-FF66-10828DE1B4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89F5C47-E38D-28A9-1F88-B5E03C9B437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660C301-A338-E7AA-D027-34554156B5EB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EB6D621-5CE3-5083-D54F-6631F308A304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1791BE-2210-6138-0379-BAC6E0EA1E23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40AADBA-AE92-8EAF-9F16-FD7E9137BC4B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98C7033-AD69-3002-9D74-73A5D8F5E62A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13D1CED-7483-FAAD-5D29-28BF3D30363D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CF81B6-D48F-FFEC-379A-2A62706CC2C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5511" y="1731560"/>
            <a:ext cx="8766437" cy="401354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AB7210D-4008-CA94-991F-7D18FF3FE6CC}"/>
              </a:ext>
            </a:extLst>
          </p:cNvPr>
          <p:cNvSpPr/>
          <p:nvPr/>
        </p:nvSpPr>
        <p:spPr>
          <a:xfrm>
            <a:off x="9431058" y="1125481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6765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2.22222E-6 L -0.38985 -0.0974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92" y="-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9ABFFF-0306-0F93-F47C-B87A05910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E85894B-4B26-A27E-69C3-C0228473FD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315" y="2154740"/>
            <a:ext cx="9115104" cy="37269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6EE26A-B2F1-F976-3581-493FC71B4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1973"/>
            <a:ext cx="9633858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Comic Sans MS" panose="030F0702030302020204" pitchFamily="66" charset="0"/>
              </a:rPr>
              <a:t>Mae </a:t>
            </a:r>
            <a:r>
              <a:rPr lang="en-GB" sz="6000" b="1" dirty="0" err="1">
                <a:latin typeface="Comic Sans MS" panose="030F0702030302020204" pitchFamily="66" charset="0"/>
              </a:rPr>
              <a:t>angen</a:t>
            </a:r>
            <a:r>
              <a:rPr lang="en-GB" sz="6000" b="1" dirty="0">
                <a:latin typeface="Comic Sans MS" panose="030F0702030302020204" pitchFamily="66" charset="0"/>
              </a:rPr>
              <a:t> _____ arna </a:t>
            </a:r>
            <a:r>
              <a:rPr lang="en-GB" sz="6000" b="1" dirty="0" err="1">
                <a:latin typeface="Comic Sans MS" panose="030F0702030302020204" pitchFamily="66" charset="0"/>
              </a:rPr>
              <a:t>i</a:t>
            </a:r>
            <a:r>
              <a:rPr lang="en-GB" sz="6000" b="1" dirty="0">
                <a:latin typeface="Comic Sans MS" panose="030F0702030302020204" pitchFamily="66" charset="0"/>
              </a:rPr>
              <a:t>.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4A8D32-C3CE-C649-8E2B-FFD2BB4C21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66A8EC-0225-4E93-A7CD-0BA8B5F5C0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AC747B4-8C1F-ED8D-DB72-F1ED8605D0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FD38EC-BD16-9172-8120-366C47C74C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F110D3-81E8-3E36-B79D-A10F3CAA79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99F5C5-193E-7201-E64A-E40C850D0E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8F5374D-FEC0-EB7C-FC6B-4DE99BEF2892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694B78F-870A-F9AD-BF99-CD63793174E7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E056F4-B5B0-CA20-01AE-0D8FD7633B04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ECF808C-241C-53FE-195B-69591EA3AC21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37E7299-387A-7C32-7DF0-3AE29358C6B7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F4B87C1-559C-5619-7A36-A6E63128A620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1335BE-3D1C-408E-CDE7-9B4F12C0C3B6}"/>
              </a:ext>
            </a:extLst>
          </p:cNvPr>
          <p:cNvSpPr/>
          <p:nvPr/>
        </p:nvSpPr>
        <p:spPr>
          <a:xfrm>
            <a:off x="9381969" y="2270183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1067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2.96296E-6 L -0.38893 -0.2555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53" y="-12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B71FC8-F11C-B558-49CF-EAFEE7584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5787D8-B39E-7F3A-6FE3-808EC0C51D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77" y="1890743"/>
            <a:ext cx="9384905" cy="42658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F0CF7E-A196-D686-5299-E8EF2C8D6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1973"/>
            <a:ext cx="9633858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Comic Sans MS" panose="030F0702030302020204" pitchFamily="66" charset="0"/>
              </a:rPr>
              <a:t>Mae </a:t>
            </a:r>
            <a:r>
              <a:rPr lang="en-GB" sz="6000" b="1" dirty="0" err="1">
                <a:latin typeface="Comic Sans MS" panose="030F0702030302020204" pitchFamily="66" charset="0"/>
              </a:rPr>
              <a:t>angen</a:t>
            </a:r>
            <a:r>
              <a:rPr lang="en-GB" sz="6000" b="1" dirty="0">
                <a:latin typeface="Comic Sans MS" panose="030F0702030302020204" pitchFamily="66" charset="0"/>
              </a:rPr>
              <a:t> _____ arna </a:t>
            </a:r>
            <a:r>
              <a:rPr lang="en-GB" sz="6000" b="1" dirty="0" err="1">
                <a:latin typeface="Comic Sans MS" panose="030F0702030302020204" pitchFamily="66" charset="0"/>
              </a:rPr>
              <a:t>i</a:t>
            </a:r>
            <a:r>
              <a:rPr lang="en-GB" sz="6000" b="1" dirty="0">
                <a:latin typeface="Comic Sans MS" panose="030F0702030302020204" pitchFamily="66" charset="0"/>
              </a:rPr>
              <a:t>.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789C77-8D7F-832B-FD84-1D364B85D3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ECB86A-55A7-2D43-A9BC-C56DEE2E15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7AFA89F-C686-6924-E924-B3AE49FDB0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176A1DC-D101-89D3-C949-4B2B703DA3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C91D576-554E-B4DB-E6A2-2C9F6FDF9E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B0ADD12-A8F4-37EB-C9DA-E0DCC28AFAA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0D2CB2D-29C7-F972-85B4-EEEC7EA23609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5F48966-24AD-3F63-D21F-12114C2BFFC7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E7AD68F-56F6-C227-6975-2F674DC277ED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73D18F5-537E-6425-6B9F-DCB9C9275B63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3FE3DA1-ECEF-430C-E04B-A21E9AE566AF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90D200D-94B6-37DD-EE36-156267C512B6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7CB45DB-7BDB-BC3B-2A42-1A91DC12BABA}"/>
              </a:ext>
            </a:extLst>
          </p:cNvPr>
          <p:cNvSpPr/>
          <p:nvPr/>
        </p:nvSpPr>
        <p:spPr>
          <a:xfrm>
            <a:off x="9431058" y="3393383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6329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1.11111E-6 L -0.39076 -0.4363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44" y="-2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B4B5A-3F22-5888-683E-A0097637FE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055536C-E487-32BE-A970-4CD698792F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646" y="2180769"/>
            <a:ext cx="8873098" cy="35036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F1E084-AF73-712D-90FC-FDCD09769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1973"/>
            <a:ext cx="9633858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Comic Sans MS" panose="030F0702030302020204" pitchFamily="66" charset="0"/>
              </a:rPr>
              <a:t>Mae </a:t>
            </a:r>
            <a:r>
              <a:rPr lang="en-GB" sz="6000" b="1" dirty="0" err="1">
                <a:latin typeface="Comic Sans MS" panose="030F0702030302020204" pitchFamily="66" charset="0"/>
              </a:rPr>
              <a:t>angen</a:t>
            </a:r>
            <a:r>
              <a:rPr lang="en-GB" sz="6000" b="1" dirty="0">
                <a:latin typeface="Comic Sans MS" panose="030F0702030302020204" pitchFamily="66" charset="0"/>
              </a:rPr>
              <a:t> _____ arna </a:t>
            </a:r>
            <a:r>
              <a:rPr lang="en-GB" sz="6000" b="1" dirty="0" err="1">
                <a:latin typeface="Comic Sans MS" panose="030F0702030302020204" pitchFamily="66" charset="0"/>
              </a:rPr>
              <a:t>i</a:t>
            </a:r>
            <a:r>
              <a:rPr lang="en-GB" sz="6000" b="1" dirty="0">
                <a:latin typeface="Comic Sans MS" panose="030F0702030302020204" pitchFamily="66" charset="0"/>
              </a:rPr>
              <a:t>.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96701D-C29F-3601-1502-EB96FD534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70BE0B-C4B6-9047-6636-648087D06F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F60E21-020F-505A-E328-9454BCFEB2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6156E4D-E337-C45C-99D3-43D985D077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E665147-A4B9-1780-9A53-C4C5D3EB23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FA7C1E9-7D91-10E3-8C7B-2F31ABEE26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5BDADCD-58E9-C127-8C97-13EDC88B0FCF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B0DC5B-D0B0-AE23-A16D-4C7365A4AADF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00204F-E88E-28B7-4481-373E5BB7A145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ECA4419-1C54-C6B8-B3E9-720256754D3D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53F0BFF-6561-4500-5682-BCC10DEEC56F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A1A0550-E30D-6082-561C-915F959E911B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999400-38F6-303D-3ABC-9063CEA5CFFA}"/>
              </a:ext>
            </a:extLst>
          </p:cNvPr>
          <p:cNvSpPr/>
          <p:nvPr/>
        </p:nvSpPr>
        <p:spPr>
          <a:xfrm>
            <a:off x="9381969" y="4550169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11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1.11111E-6 L -0.39284 -0.6300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48" y="-3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75A1C7-187D-EF94-7FB4-EA3AD2EA3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ADBB7A-285F-37E4-E196-F22EE2DE9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500" y="2189077"/>
            <a:ext cx="9507358" cy="40972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0F1822-7E61-99FD-29CB-B3EF21755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1973"/>
            <a:ext cx="9633858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Comic Sans MS" panose="030F0702030302020204" pitchFamily="66" charset="0"/>
              </a:rPr>
              <a:t>Mae </a:t>
            </a:r>
            <a:r>
              <a:rPr lang="en-GB" sz="6000" b="1" dirty="0" err="1">
                <a:latin typeface="Comic Sans MS" panose="030F0702030302020204" pitchFamily="66" charset="0"/>
              </a:rPr>
              <a:t>angen</a:t>
            </a:r>
            <a:r>
              <a:rPr lang="en-GB" sz="6000" b="1" dirty="0">
                <a:latin typeface="Comic Sans MS" panose="030F0702030302020204" pitchFamily="66" charset="0"/>
              </a:rPr>
              <a:t> _____ arna </a:t>
            </a:r>
            <a:r>
              <a:rPr lang="en-GB" sz="6000" b="1" dirty="0" err="1">
                <a:latin typeface="Comic Sans MS" panose="030F0702030302020204" pitchFamily="66" charset="0"/>
              </a:rPr>
              <a:t>i</a:t>
            </a:r>
            <a:r>
              <a:rPr lang="en-GB" sz="6000" b="1" dirty="0">
                <a:latin typeface="Comic Sans MS" panose="030F0702030302020204" pitchFamily="66" charset="0"/>
              </a:rPr>
              <a:t>.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045222-6D25-D32D-E6CE-352E3F6F80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BFA002-C656-B172-6501-61958EF4E2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857253-0941-A634-DF23-1F8A1D192B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C32FC94-0D9B-3419-984E-3A0F3242C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D321C95-E13A-5898-D6AA-F2F2F47E36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BCCEDCC-4696-3B6B-49AB-7E6960C272F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4C337F9-680C-8D1B-152F-5543462A37A8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0A93476-1F15-7922-28D6-3B3B786EB624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CDC4EDE-F874-AC5A-33AE-9D53D197A705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43D30FE-A7D2-B377-87B8-B10D6D67657F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67E39A-3C6C-E226-D89D-41247D1BDC2C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2C84762-C9E3-89DF-DCCE-29AA9D645EA4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64B24BA-4DB3-3250-C47C-6B0E5D0B8CF3}"/>
              </a:ext>
            </a:extLst>
          </p:cNvPr>
          <p:cNvSpPr/>
          <p:nvPr/>
        </p:nvSpPr>
        <p:spPr>
          <a:xfrm>
            <a:off x="9431058" y="5619414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6699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4.07407E-6 L -0.39284 -0.7872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48" y="-3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7DC9F03-0015-5FAD-0BDD-9C3B9E462C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3295680"/>
              </p:ext>
            </p:extLst>
          </p:nvPr>
        </p:nvGraphicFramePr>
        <p:xfrm>
          <a:off x="4462960" y="1191606"/>
          <a:ext cx="3264371" cy="49793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64371">
                  <a:extLst>
                    <a:ext uri="{9D8B030D-6E8A-4147-A177-3AD203B41FA5}">
                      <a16:colId xmlns:a16="http://schemas.microsoft.com/office/drawing/2014/main" val="466636627"/>
                    </a:ext>
                  </a:extLst>
                </a:gridCol>
              </a:tblGrid>
              <a:tr h="711334">
                <a:tc>
                  <a:txBody>
                    <a:bodyPr/>
                    <a:lstStyle/>
                    <a:p>
                      <a:r>
                        <a:rPr lang="cy-GB" sz="3200" b="1" noProof="0" dirty="0"/>
                        <a:t>arna i</a:t>
                      </a:r>
                    </a:p>
                  </a:txBody>
                  <a:tcPr marL="161667" marR="161667" marT="80833" marB="80833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105986107"/>
                  </a:ext>
                </a:extLst>
              </a:tr>
              <a:tr h="711334">
                <a:tc>
                  <a:txBody>
                    <a:bodyPr/>
                    <a:lstStyle/>
                    <a:p>
                      <a:r>
                        <a:rPr lang="cy-GB" sz="3200" b="1" noProof="0" dirty="0"/>
                        <a:t>arnat ti</a:t>
                      </a:r>
                    </a:p>
                  </a:txBody>
                  <a:tcPr marL="161667" marR="161667" marT="80833" marB="80833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854236324"/>
                  </a:ext>
                </a:extLst>
              </a:tr>
              <a:tr h="711334">
                <a:tc>
                  <a:txBody>
                    <a:bodyPr/>
                    <a:lstStyle/>
                    <a:p>
                      <a:r>
                        <a:rPr lang="cy-GB" sz="3200" b="1" noProof="0" dirty="0"/>
                        <a:t>arno fe</a:t>
                      </a:r>
                    </a:p>
                  </a:txBody>
                  <a:tcPr marL="161667" marR="161667" marT="80833" marB="80833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046854193"/>
                  </a:ext>
                </a:extLst>
              </a:tr>
              <a:tr h="711334">
                <a:tc>
                  <a:txBody>
                    <a:bodyPr/>
                    <a:lstStyle/>
                    <a:p>
                      <a:r>
                        <a:rPr lang="cy-GB" sz="3200" b="1" noProof="0" dirty="0"/>
                        <a:t>arni hi</a:t>
                      </a:r>
                    </a:p>
                  </a:txBody>
                  <a:tcPr marL="161667" marR="161667" marT="80833" marB="80833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487245620"/>
                  </a:ext>
                </a:extLst>
              </a:tr>
              <a:tr h="711334">
                <a:tc>
                  <a:txBody>
                    <a:bodyPr/>
                    <a:lstStyle/>
                    <a:p>
                      <a:r>
                        <a:rPr lang="cy-GB" sz="3200" b="1" noProof="0" dirty="0"/>
                        <a:t>arnon ni</a:t>
                      </a:r>
                    </a:p>
                  </a:txBody>
                  <a:tcPr marL="161667" marR="161667" marT="80833" marB="80833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1083179"/>
                  </a:ext>
                </a:extLst>
              </a:tr>
              <a:tr h="711334">
                <a:tc>
                  <a:txBody>
                    <a:bodyPr/>
                    <a:lstStyle/>
                    <a:p>
                      <a:r>
                        <a:rPr lang="cy-GB" sz="3200" b="1" noProof="0" dirty="0"/>
                        <a:t>arnoch chi</a:t>
                      </a:r>
                    </a:p>
                  </a:txBody>
                  <a:tcPr marL="161667" marR="161667" marT="80833" marB="80833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21311084"/>
                  </a:ext>
                </a:extLst>
              </a:tr>
              <a:tr h="711334">
                <a:tc>
                  <a:txBody>
                    <a:bodyPr/>
                    <a:lstStyle/>
                    <a:p>
                      <a:r>
                        <a:rPr lang="cy-GB" sz="3200" b="1" noProof="0" dirty="0"/>
                        <a:t>arnyn nhw</a:t>
                      </a:r>
                    </a:p>
                  </a:txBody>
                  <a:tcPr marL="161667" marR="161667" marT="80833" marB="80833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0269657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408BF374-52BE-9EEE-A38C-38E12619A230}"/>
              </a:ext>
            </a:extLst>
          </p:cNvPr>
          <p:cNvSpPr txBox="1">
            <a:spLocks/>
          </p:cNvSpPr>
          <p:nvPr/>
        </p:nvSpPr>
        <p:spPr>
          <a:xfrm>
            <a:off x="137787" y="116404"/>
            <a:ext cx="5799551" cy="869873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600" b="1" err="1">
                <a:latin typeface="Comic Sans MS" panose="030F0702030302020204" pitchFamily="66" charset="0"/>
              </a:rPr>
              <a:t>Geirfa</a:t>
            </a:r>
            <a:r>
              <a:rPr lang="en-GB" sz="5600" b="1">
                <a:latin typeface="Comic Sans MS" panose="030F0702030302020204" pitchFamily="66" charset="0"/>
              </a:rPr>
              <a:t> </a:t>
            </a:r>
            <a:r>
              <a:rPr lang="en-GB" sz="5600" b="1" err="1">
                <a:latin typeface="Comic Sans MS" panose="030F0702030302020204" pitchFamily="66" charset="0"/>
              </a:rPr>
              <a:t>newydd</a:t>
            </a:r>
            <a:endParaRPr lang="en-GB" sz="5600"/>
          </a:p>
        </p:txBody>
      </p:sp>
    </p:spTree>
    <p:extLst>
      <p:ext uri="{BB962C8B-B14F-4D97-AF65-F5344CB8AC3E}">
        <p14:creationId xmlns:p14="http://schemas.microsoft.com/office/powerpoint/2010/main" val="19738991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4DED537-95AC-4284-A7E6-8DD4CD2BD1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2163" y="1095346"/>
            <a:ext cx="7746709" cy="462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534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C3FA0529-810F-3275-2A36-8410A3FEB2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2163" y="1151890"/>
            <a:ext cx="7746709" cy="451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5257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CC5FA8B-63F1-70E8-685A-FF96CABAAD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2560" y="918546"/>
            <a:ext cx="7325915" cy="497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7497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CCD6DC-0CC3-67FE-59D5-A02012A57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45794F4-54CD-932F-56AF-297941D8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5224A97-1955-A65B-467B-02D093F71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14A622D4-93AC-9FBB-BCBA-0625D3E66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FB5DF7-B77C-D4F5-A973-DE4DF857F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3531" y="1005186"/>
            <a:ext cx="6742323" cy="4661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4702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F35823-6C39-6078-6D96-5FA704026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ight Triangle 24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303AD0-D164-9189-382C-DBED21BC7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163" y="1613244"/>
            <a:ext cx="7746709" cy="3589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2408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41E4ED-6D92-1F60-97AC-0D02B0A09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Right Triangle 33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BF5049-41DF-7A60-7346-D3B63E7A51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163" y="1068603"/>
            <a:ext cx="7746709" cy="4679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687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168FC5-4C3A-4CA6-E698-0B55D6E3E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Right Triangle 42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13204B8-306F-2F3E-0CA2-80871BFD66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1125" y="918546"/>
            <a:ext cx="6768785" cy="497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9918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EDBFA4C-8201-C24D-90F3-50CC1F89850C}"/>
              </a:ext>
            </a:extLst>
          </p:cNvPr>
          <p:cNvSpPr txBox="1"/>
          <p:nvPr/>
        </p:nvSpPr>
        <p:spPr>
          <a:xfrm>
            <a:off x="1475693" y="742508"/>
            <a:ext cx="282202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236755-D9DF-BC49-BF39-A3F3068B9F58}"/>
              </a:ext>
            </a:extLst>
          </p:cNvPr>
          <p:cNvSpPr txBox="1"/>
          <p:nvPr/>
        </p:nvSpPr>
        <p:spPr>
          <a:xfrm>
            <a:off x="1506719" y="1554848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231E40-F75C-074C-B4D4-7DBA86A6CCEF}"/>
              </a:ext>
            </a:extLst>
          </p:cNvPr>
          <p:cNvSpPr txBox="1"/>
          <p:nvPr/>
        </p:nvSpPr>
        <p:spPr>
          <a:xfrm>
            <a:off x="1502474" y="2275148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989467-590B-DC4E-B711-B02C32C70912}"/>
              </a:ext>
            </a:extLst>
          </p:cNvPr>
          <p:cNvSpPr txBox="1"/>
          <p:nvPr/>
        </p:nvSpPr>
        <p:spPr>
          <a:xfrm>
            <a:off x="1502474" y="3691264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A4C63E-9995-3F47-8D79-113E96EE2B3E}"/>
              </a:ext>
            </a:extLst>
          </p:cNvPr>
          <p:cNvSpPr txBox="1"/>
          <p:nvPr/>
        </p:nvSpPr>
        <p:spPr>
          <a:xfrm>
            <a:off x="1475693" y="4509428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EC2F9E-B88F-ED43-AEAF-716A65CFF130}"/>
              </a:ext>
            </a:extLst>
          </p:cNvPr>
          <p:cNvSpPr txBox="1"/>
          <p:nvPr/>
        </p:nvSpPr>
        <p:spPr>
          <a:xfrm>
            <a:off x="1475693" y="5229728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F21D53-4769-6A4C-8A9C-7092456C3E4B}"/>
              </a:ext>
            </a:extLst>
          </p:cNvPr>
          <p:cNvSpPr txBox="1"/>
          <p:nvPr/>
        </p:nvSpPr>
        <p:spPr>
          <a:xfrm>
            <a:off x="1462704" y="5981106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3B905CF-3690-0D46-A1D2-181C2A18264A}"/>
              </a:ext>
            </a:extLst>
          </p:cNvPr>
          <p:cNvSpPr txBox="1"/>
          <p:nvPr/>
        </p:nvSpPr>
        <p:spPr>
          <a:xfrm>
            <a:off x="4941881" y="824819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chi                             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DBB9782-F974-6540-A57B-4CF4FFFFAEFA}"/>
              </a:ext>
            </a:extLst>
          </p:cNvPr>
          <p:cNvSpPr txBox="1"/>
          <p:nvPr/>
        </p:nvSpPr>
        <p:spPr>
          <a:xfrm>
            <a:off x="7963101" y="742508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arnoch chi                               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E879722-DD5C-9740-96A2-A44DFABB3478}"/>
              </a:ext>
            </a:extLst>
          </p:cNvPr>
          <p:cNvSpPr txBox="1"/>
          <p:nvPr/>
        </p:nvSpPr>
        <p:spPr>
          <a:xfrm>
            <a:off x="5004690" y="1479794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ni                           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D41A76E-435A-9640-9823-AC882A90B272}"/>
              </a:ext>
            </a:extLst>
          </p:cNvPr>
          <p:cNvSpPr txBox="1"/>
          <p:nvPr/>
        </p:nvSpPr>
        <p:spPr>
          <a:xfrm>
            <a:off x="4979223" y="2232894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hi                            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773EF5C-BFF9-514D-A659-706C5BC7A841}"/>
              </a:ext>
            </a:extLst>
          </p:cNvPr>
          <p:cNvSpPr txBox="1"/>
          <p:nvPr/>
        </p:nvSpPr>
        <p:spPr>
          <a:xfrm>
            <a:off x="4998373" y="3747646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i                            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B9C8C4-9542-DA4B-AF1A-8628D035B360}"/>
              </a:ext>
            </a:extLst>
          </p:cNvPr>
          <p:cNvSpPr txBox="1"/>
          <p:nvPr/>
        </p:nvSpPr>
        <p:spPr>
          <a:xfrm>
            <a:off x="4971592" y="4453241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nhw                            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30DDB48-CE8A-5948-9DEA-A2687582AE7A}"/>
              </a:ext>
            </a:extLst>
          </p:cNvPr>
          <p:cNvSpPr txBox="1"/>
          <p:nvPr/>
        </p:nvSpPr>
        <p:spPr>
          <a:xfrm>
            <a:off x="4941881" y="5158836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fe                          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1DAE601-6D07-4B40-86CF-7840593E61CC}"/>
              </a:ext>
            </a:extLst>
          </p:cNvPr>
          <p:cNvSpPr txBox="1"/>
          <p:nvPr/>
        </p:nvSpPr>
        <p:spPr>
          <a:xfrm>
            <a:off x="4829250" y="6027003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ti                               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9BC45E6-EA30-6548-A194-1F5205167DCC}"/>
              </a:ext>
            </a:extLst>
          </p:cNvPr>
          <p:cNvSpPr txBox="1"/>
          <p:nvPr/>
        </p:nvSpPr>
        <p:spPr>
          <a:xfrm>
            <a:off x="7989883" y="2186432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arni hi                               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04C6DE3-4AF2-F443-A9C8-0E81A904C192}"/>
              </a:ext>
            </a:extLst>
          </p:cNvPr>
          <p:cNvSpPr txBox="1"/>
          <p:nvPr/>
        </p:nvSpPr>
        <p:spPr>
          <a:xfrm>
            <a:off x="7945087" y="3677822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arna i                               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33034A-A3FC-774B-A2D5-573A333FCF4F}"/>
              </a:ext>
            </a:extLst>
          </p:cNvPr>
          <p:cNvSpPr txBox="1"/>
          <p:nvPr/>
        </p:nvSpPr>
        <p:spPr>
          <a:xfrm>
            <a:off x="7976492" y="4453240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arnyn nhw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8566FB4-4532-D349-AF64-DDD72BD130CD}"/>
              </a:ext>
            </a:extLst>
          </p:cNvPr>
          <p:cNvSpPr txBox="1"/>
          <p:nvPr/>
        </p:nvSpPr>
        <p:spPr>
          <a:xfrm>
            <a:off x="8082403" y="5146748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arno fe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A87735D-F2EE-CB49-9CB7-01DE2FA23203}"/>
              </a:ext>
            </a:extLst>
          </p:cNvPr>
          <p:cNvSpPr txBox="1"/>
          <p:nvPr/>
        </p:nvSpPr>
        <p:spPr>
          <a:xfrm>
            <a:off x="8052692" y="5981106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arnat ti                               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FCF9204-0E31-2E41-A462-DB9455554E7E}"/>
              </a:ext>
            </a:extLst>
          </p:cNvPr>
          <p:cNvSpPr txBox="1"/>
          <p:nvPr/>
        </p:nvSpPr>
        <p:spPr>
          <a:xfrm>
            <a:off x="7927074" y="1449182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arnon ni                               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4F2102-87DD-C1F9-59AC-4CD64DEAB279}"/>
              </a:ext>
            </a:extLst>
          </p:cNvPr>
          <p:cNvSpPr txBox="1">
            <a:spLocks/>
          </p:cNvSpPr>
          <p:nvPr/>
        </p:nvSpPr>
        <p:spPr>
          <a:xfrm>
            <a:off x="137787" y="116404"/>
            <a:ext cx="5799551" cy="70841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>
                <a:latin typeface="Comic Sans MS" panose="030F0702030302020204" pitchFamily="66" charset="0"/>
              </a:rPr>
              <a:t>Gêm</a:t>
            </a:r>
            <a:r>
              <a:rPr lang="en-GB" b="1" dirty="0">
                <a:latin typeface="Comic Sans MS" panose="030F0702030302020204" pitchFamily="66" charset="0"/>
              </a:rPr>
              <a:t> 1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161228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1" grpId="0"/>
      <p:bldP spid="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75B25C-105B-8DA7-BF1C-73350E216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1E3AEB1-D730-33E4-05E5-426D4F5C44CD}"/>
              </a:ext>
            </a:extLst>
          </p:cNvPr>
          <p:cNvSpPr txBox="1"/>
          <p:nvPr/>
        </p:nvSpPr>
        <p:spPr>
          <a:xfrm>
            <a:off x="1425589" y="742508"/>
            <a:ext cx="282202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77B099-9B0C-A61A-BA81-50588CF8FB97}"/>
              </a:ext>
            </a:extLst>
          </p:cNvPr>
          <p:cNvSpPr txBox="1"/>
          <p:nvPr/>
        </p:nvSpPr>
        <p:spPr>
          <a:xfrm>
            <a:off x="1456615" y="1554848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09546E-A0AD-09AB-6868-129E4A45642A}"/>
              </a:ext>
            </a:extLst>
          </p:cNvPr>
          <p:cNvSpPr txBox="1"/>
          <p:nvPr/>
        </p:nvSpPr>
        <p:spPr>
          <a:xfrm>
            <a:off x="1452370" y="2275148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E58E02-4445-46FE-915C-CB42DE180331}"/>
              </a:ext>
            </a:extLst>
          </p:cNvPr>
          <p:cNvSpPr txBox="1"/>
          <p:nvPr/>
        </p:nvSpPr>
        <p:spPr>
          <a:xfrm>
            <a:off x="1452370" y="3691264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592617-3AB2-A663-1AE4-AB3E1C789735}"/>
              </a:ext>
            </a:extLst>
          </p:cNvPr>
          <p:cNvSpPr txBox="1"/>
          <p:nvPr/>
        </p:nvSpPr>
        <p:spPr>
          <a:xfrm>
            <a:off x="1425589" y="4509428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1C58B5-1377-08B9-7C3F-FC6C892759E5}"/>
              </a:ext>
            </a:extLst>
          </p:cNvPr>
          <p:cNvSpPr txBox="1"/>
          <p:nvPr/>
        </p:nvSpPr>
        <p:spPr>
          <a:xfrm>
            <a:off x="1425589" y="5229728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1E8A92-1269-3ECE-E774-5E1D551824FF}"/>
              </a:ext>
            </a:extLst>
          </p:cNvPr>
          <p:cNvSpPr txBox="1"/>
          <p:nvPr/>
        </p:nvSpPr>
        <p:spPr>
          <a:xfrm>
            <a:off x="1412600" y="5981106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       +                       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586F4E-9482-7773-D48D-ED7388379844}"/>
              </a:ext>
            </a:extLst>
          </p:cNvPr>
          <p:cNvSpPr txBox="1"/>
          <p:nvPr/>
        </p:nvSpPr>
        <p:spPr>
          <a:xfrm>
            <a:off x="4891777" y="824819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chi                             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9D97C0A-956C-9FE8-2C1E-B9971E6DD9C0}"/>
              </a:ext>
            </a:extLst>
          </p:cNvPr>
          <p:cNvSpPr txBox="1"/>
          <p:nvPr/>
        </p:nvSpPr>
        <p:spPr>
          <a:xfrm>
            <a:off x="7912997" y="742508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arnoch chi                               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388C0B2-337A-F86B-DAFC-C2751061E062}"/>
              </a:ext>
            </a:extLst>
          </p:cNvPr>
          <p:cNvSpPr txBox="1"/>
          <p:nvPr/>
        </p:nvSpPr>
        <p:spPr>
          <a:xfrm>
            <a:off x="4954586" y="1479794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ni                           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7017F2-4214-D514-8450-B42CB5F005CB}"/>
              </a:ext>
            </a:extLst>
          </p:cNvPr>
          <p:cNvSpPr txBox="1"/>
          <p:nvPr/>
        </p:nvSpPr>
        <p:spPr>
          <a:xfrm>
            <a:off x="4929119" y="2232894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hi                            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710AA00-0912-26BC-5F8D-12640817E7D3}"/>
              </a:ext>
            </a:extLst>
          </p:cNvPr>
          <p:cNvSpPr txBox="1"/>
          <p:nvPr/>
        </p:nvSpPr>
        <p:spPr>
          <a:xfrm>
            <a:off x="4948269" y="3747646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i                            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29930B2-1CE6-3C27-9254-F7BDE6EA8C3E}"/>
              </a:ext>
            </a:extLst>
          </p:cNvPr>
          <p:cNvSpPr txBox="1"/>
          <p:nvPr/>
        </p:nvSpPr>
        <p:spPr>
          <a:xfrm>
            <a:off x="4921488" y="4453241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nhw                            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F37E29B-3FD7-E774-5ED1-E4A4AA7ED6EB}"/>
              </a:ext>
            </a:extLst>
          </p:cNvPr>
          <p:cNvSpPr txBox="1"/>
          <p:nvPr/>
        </p:nvSpPr>
        <p:spPr>
          <a:xfrm>
            <a:off x="4891777" y="5158836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fe                          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17BB95A-1F05-E2C9-D834-7015CDF53F84}"/>
              </a:ext>
            </a:extLst>
          </p:cNvPr>
          <p:cNvSpPr txBox="1"/>
          <p:nvPr/>
        </p:nvSpPr>
        <p:spPr>
          <a:xfrm>
            <a:off x="4779146" y="6027003"/>
            <a:ext cx="2822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ti                               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29A90AA-A759-CF41-9948-386BA815C9C8}"/>
              </a:ext>
            </a:extLst>
          </p:cNvPr>
          <p:cNvSpPr txBox="1"/>
          <p:nvPr/>
        </p:nvSpPr>
        <p:spPr>
          <a:xfrm>
            <a:off x="7939779" y="2186432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arni hi                               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621440B-FA9E-E014-48CF-3236E526644D}"/>
              </a:ext>
            </a:extLst>
          </p:cNvPr>
          <p:cNvSpPr txBox="1"/>
          <p:nvPr/>
        </p:nvSpPr>
        <p:spPr>
          <a:xfrm>
            <a:off x="7894983" y="3677822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arna i                               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E0530D5-7086-6387-A65C-51687F68B9D5}"/>
              </a:ext>
            </a:extLst>
          </p:cNvPr>
          <p:cNvSpPr txBox="1"/>
          <p:nvPr/>
        </p:nvSpPr>
        <p:spPr>
          <a:xfrm>
            <a:off x="7926388" y="4453240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arnyn nhw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7922C1C-A0D1-E34F-BBE2-8055879D9BFD}"/>
              </a:ext>
            </a:extLst>
          </p:cNvPr>
          <p:cNvSpPr txBox="1"/>
          <p:nvPr/>
        </p:nvSpPr>
        <p:spPr>
          <a:xfrm>
            <a:off x="8032299" y="5146748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arno fe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9AEED4D-C5BA-5AD4-3470-B1CA1BD62CDB}"/>
              </a:ext>
            </a:extLst>
          </p:cNvPr>
          <p:cNvSpPr txBox="1"/>
          <p:nvPr/>
        </p:nvSpPr>
        <p:spPr>
          <a:xfrm>
            <a:off x="8002588" y="5981106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arnat ti                               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0720A69-85EE-43FF-4931-78D654802F4E}"/>
              </a:ext>
            </a:extLst>
          </p:cNvPr>
          <p:cNvSpPr txBox="1"/>
          <p:nvPr/>
        </p:nvSpPr>
        <p:spPr>
          <a:xfrm>
            <a:off x="7876970" y="1449182"/>
            <a:ext cx="3292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Comic Sans MS" panose="030F0702030302020204" pitchFamily="66" charset="0"/>
              </a:rPr>
              <a:t>arnon ni                               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5070A7-E0CF-E8C1-1FCD-BA72B53BF5A5}"/>
              </a:ext>
            </a:extLst>
          </p:cNvPr>
          <p:cNvSpPr txBox="1">
            <a:spLocks/>
          </p:cNvSpPr>
          <p:nvPr/>
        </p:nvSpPr>
        <p:spPr>
          <a:xfrm>
            <a:off x="137787" y="116404"/>
            <a:ext cx="5799551" cy="70841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>
                <a:latin typeface="Comic Sans MS" panose="030F0702030302020204" pitchFamily="66" charset="0"/>
              </a:rPr>
              <a:t>Gêm</a:t>
            </a:r>
            <a:r>
              <a:rPr lang="en-GB" b="1" dirty="0">
                <a:latin typeface="Comic Sans MS" panose="030F0702030302020204" pitchFamily="66" charset="0"/>
              </a:rPr>
              <a:t> 2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553339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1" grpId="0"/>
      <p:bldP spid="3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F775D4-5855-4D75-16CB-DC5BF0A01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itle 1">
            <a:extLst>
              <a:ext uri="{FF2B5EF4-FFF2-40B4-BE49-F238E27FC236}">
                <a16:creationId xmlns:a16="http://schemas.microsoft.com/office/drawing/2014/main" id="{7C444AC4-570B-8307-3AB8-2B181CFB57D7}"/>
              </a:ext>
            </a:extLst>
          </p:cNvPr>
          <p:cNvSpPr txBox="1">
            <a:spLocks/>
          </p:cNvSpPr>
          <p:nvPr/>
        </p:nvSpPr>
        <p:spPr>
          <a:xfrm>
            <a:off x="0" y="6949"/>
            <a:ext cx="10912929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b="1" dirty="0">
                <a:latin typeface="Comic Sans MS" panose="030F0702030302020204" pitchFamily="66" charset="0"/>
              </a:rPr>
              <a:t>Mae </a:t>
            </a:r>
            <a:r>
              <a:rPr lang="en-GB" sz="6000" b="1" dirty="0" err="1">
                <a:latin typeface="Comic Sans MS" panose="030F0702030302020204" pitchFamily="66" charset="0"/>
              </a:rPr>
              <a:t>angen</a:t>
            </a:r>
            <a:r>
              <a:rPr lang="en-GB" sz="6000" b="1" dirty="0">
                <a:latin typeface="Comic Sans MS" panose="030F0702030302020204" pitchFamily="66" charset="0"/>
              </a:rPr>
              <a:t> _____ ______.</a:t>
            </a:r>
            <a:endParaRPr lang="en-GB" sz="6000" dirty="0"/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C3791E5E-20F7-770E-5CC7-821D6401F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6101" y="1123056"/>
            <a:ext cx="3920224" cy="5727995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ACDB3A35-F2FD-6DE4-01B2-39314587B1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270" y="1123056"/>
            <a:ext cx="8835671" cy="3914712"/>
          </a:xfrm>
          <a:prstGeom prst="rect">
            <a:avLst/>
          </a:prstGeom>
        </p:spPr>
      </p:pic>
      <p:sp>
        <p:nvSpPr>
          <p:cNvPr id="90" name="Title 1">
            <a:extLst>
              <a:ext uri="{FF2B5EF4-FFF2-40B4-BE49-F238E27FC236}">
                <a16:creationId xmlns:a16="http://schemas.microsoft.com/office/drawing/2014/main" id="{C050C399-56B2-9080-35E1-CA17BD24A50B}"/>
              </a:ext>
            </a:extLst>
          </p:cNvPr>
          <p:cNvSpPr txBox="1">
            <a:spLocks/>
          </p:cNvSpPr>
          <p:nvPr/>
        </p:nvSpPr>
        <p:spPr>
          <a:xfrm>
            <a:off x="296450" y="2371997"/>
            <a:ext cx="1945710" cy="70841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>
                <a:latin typeface="Comic Sans MS" panose="030F0702030302020204" pitchFamily="66" charset="0"/>
              </a:rPr>
              <a:t>Gêm</a:t>
            </a:r>
            <a:r>
              <a:rPr lang="en-GB" b="1" dirty="0">
                <a:latin typeface="Comic Sans MS" panose="030F0702030302020204" pitchFamily="66" charset="0"/>
              </a:rPr>
              <a:t> 3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647303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C99A93-992D-C1E5-C99B-2091F3EBF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0D8E1-DA66-15E8-A58E-7CE3CCB74A6B}"/>
              </a:ext>
            </a:extLst>
          </p:cNvPr>
          <p:cNvSpPr txBox="1">
            <a:spLocks/>
          </p:cNvSpPr>
          <p:nvPr/>
        </p:nvSpPr>
        <p:spPr>
          <a:xfrm>
            <a:off x="2230172" y="4741057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noProof="0" dirty="0">
                <a:latin typeface="Comic Sans MS" panose="030F0702030302020204" pitchFamily="66" charset="0"/>
              </a:rPr>
              <a:t>bicer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noProof="0" dirty="0">
                <a:latin typeface="Comic Sans MS" panose="030F0702030302020204" pitchFamily="66" charset="0"/>
              </a:rPr>
              <a:t>arna i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CB09FD6-0E6C-22E0-69C4-3421706AE85B}"/>
              </a:ext>
            </a:extLst>
          </p:cNvPr>
          <p:cNvSpPr txBox="1">
            <a:spLocks/>
          </p:cNvSpPr>
          <p:nvPr/>
        </p:nvSpPr>
        <p:spPr>
          <a:xfrm>
            <a:off x="2230665" y="5507607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noProof="0" dirty="0">
                <a:latin typeface="Comic Sans MS" panose="030F0702030302020204" pitchFamily="66" charset="0"/>
              </a:rPr>
              <a:t>bicer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noProof="0" dirty="0">
                <a:latin typeface="Comic Sans MS" panose="030F0702030302020204" pitchFamily="66" charset="0"/>
              </a:rPr>
              <a:t>arna i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F892A1-F592-A250-2A50-1D0461C0AE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81265" y="4701481"/>
            <a:ext cx="760418" cy="7604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D427F9-36D2-2624-395E-7B3B94B4C1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96759" y="5515713"/>
            <a:ext cx="665054" cy="665054"/>
          </a:xfrm>
          <a:prstGeom prst="rect">
            <a:avLst/>
          </a:prstGeom>
        </p:spPr>
      </p:pic>
      <p:graphicFrame>
        <p:nvGraphicFramePr>
          <p:cNvPr id="7" name="Content Placeholder 9">
            <a:extLst>
              <a:ext uri="{FF2B5EF4-FFF2-40B4-BE49-F238E27FC236}">
                <a16:creationId xmlns:a16="http://schemas.microsoft.com/office/drawing/2014/main" id="{7D315D23-8BA1-C80E-B620-F3E5A9ECB93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98922730"/>
              </p:ext>
            </p:extLst>
          </p:nvPr>
        </p:nvGraphicFramePr>
        <p:xfrm>
          <a:off x="1381265" y="1473734"/>
          <a:ext cx="9919108" cy="27402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1011">
                  <a:extLst>
                    <a:ext uri="{9D8B030D-6E8A-4147-A177-3AD203B41FA5}">
                      <a16:colId xmlns:a16="http://schemas.microsoft.com/office/drawing/2014/main" val="813891936"/>
                    </a:ext>
                  </a:extLst>
                </a:gridCol>
                <a:gridCol w="1876150">
                  <a:extLst>
                    <a:ext uri="{9D8B030D-6E8A-4147-A177-3AD203B41FA5}">
                      <a16:colId xmlns:a16="http://schemas.microsoft.com/office/drawing/2014/main" val="1703877990"/>
                    </a:ext>
                  </a:extLst>
                </a:gridCol>
                <a:gridCol w="4410733">
                  <a:extLst>
                    <a:ext uri="{9D8B030D-6E8A-4147-A177-3AD203B41FA5}">
                      <a16:colId xmlns:a16="http://schemas.microsoft.com/office/drawing/2014/main" val="1203711061"/>
                    </a:ext>
                  </a:extLst>
                </a:gridCol>
                <a:gridCol w="1981214">
                  <a:extLst>
                    <a:ext uri="{9D8B030D-6E8A-4147-A177-3AD203B41FA5}">
                      <a16:colId xmlns:a16="http://schemas.microsoft.com/office/drawing/2014/main" val="2467897216"/>
                    </a:ext>
                  </a:extLst>
                </a:gridCol>
              </a:tblGrid>
              <a:tr h="391470">
                <a:tc rowSpan="7">
                  <a:txBody>
                    <a:bodyPr/>
                    <a:lstStyle/>
                    <a:p>
                      <a:pPr algn="ctr"/>
                      <a:r>
                        <a:rPr lang="cy-GB" sz="2800" b="1" noProof="0" dirty="0">
                          <a:highlight>
                            <a:srgbClr val="FFFF00"/>
                          </a:highlight>
                        </a:rPr>
                        <a:t>Oes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/>
                      <a:r>
                        <a:rPr lang="cy-GB" sz="2800" b="1" noProof="0" dirty="0">
                          <a:highlight>
                            <a:srgbClr val="FFFF00"/>
                          </a:highlight>
                        </a:rPr>
                        <a:t>angen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/>
                      <a:endParaRPr lang="cy-GB" sz="2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highlight>
                          <a:srgbClr val="FFFF00"/>
                        </a:highlight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noProof="0" dirty="0">
                          <a:highlight>
                            <a:srgbClr val="FFFF00"/>
                          </a:highlight>
                        </a:rPr>
                        <a:t>_________________________________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arna 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721551046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>
                          <a:highlight>
                            <a:srgbClr val="FFFF00"/>
                          </a:highlight>
                        </a:rPr>
                        <a:t>arnat ti?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311206970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 fe?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77942690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arni hi?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46894635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arnon ni?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460016455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arnoch chi?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38908376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arnyn nhw?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15571591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3321BE2F-188C-8E78-3314-502DFE0C4A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0003" y="1706773"/>
            <a:ext cx="1146147" cy="103641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233CB00-73C9-DDD9-22C2-00D27146DBA0}"/>
              </a:ext>
            </a:extLst>
          </p:cNvPr>
          <p:cNvSpPr txBox="1">
            <a:spLocks/>
          </p:cNvSpPr>
          <p:nvPr/>
        </p:nvSpPr>
        <p:spPr>
          <a:xfrm>
            <a:off x="137787" y="116404"/>
            <a:ext cx="5799551" cy="869873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b="1" dirty="0" err="1">
                <a:latin typeface="Comic Sans MS" panose="030F0702030302020204" pitchFamily="66" charset="0"/>
              </a:rPr>
              <a:t>Patrwm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newydd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4865013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7AF06-C2C5-A899-FA9B-6877A09167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BD6AD-0F70-415D-1CDD-EF45738DB5EE}"/>
              </a:ext>
            </a:extLst>
          </p:cNvPr>
          <p:cNvSpPr txBox="1">
            <a:spLocks/>
          </p:cNvSpPr>
          <p:nvPr/>
        </p:nvSpPr>
        <p:spPr>
          <a:xfrm>
            <a:off x="2230172" y="4741057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noProof="0" dirty="0">
                <a:latin typeface="Comic Sans MS" panose="030F0702030302020204" pitchFamily="66" charset="0"/>
              </a:rPr>
              <a:t>bicer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noProof="0" dirty="0">
                <a:latin typeface="Comic Sans MS" panose="030F0702030302020204" pitchFamily="66" charset="0"/>
              </a:rPr>
              <a:t>arna i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B2621F-CD56-DFA3-A33B-A8711D8203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81265" y="4701481"/>
            <a:ext cx="760418" cy="760418"/>
          </a:xfrm>
          <a:prstGeom prst="rect">
            <a:avLst/>
          </a:prstGeom>
        </p:spPr>
      </p:pic>
      <p:graphicFrame>
        <p:nvGraphicFramePr>
          <p:cNvPr id="7" name="Content Placeholder 9">
            <a:extLst>
              <a:ext uri="{FF2B5EF4-FFF2-40B4-BE49-F238E27FC236}">
                <a16:creationId xmlns:a16="http://schemas.microsoft.com/office/drawing/2014/main" id="{55C35D14-E322-84E5-090B-B9AE0FA684C5}"/>
              </a:ext>
            </a:extLst>
          </p:cNvPr>
          <p:cNvGraphicFramePr>
            <a:graphicFrameLocks/>
          </p:cNvGraphicFramePr>
          <p:nvPr/>
        </p:nvGraphicFramePr>
        <p:xfrm>
          <a:off x="1381265" y="1473734"/>
          <a:ext cx="9919108" cy="27402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1011">
                  <a:extLst>
                    <a:ext uri="{9D8B030D-6E8A-4147-A177-3AD203B41FA5}">
                      <a16:colId xmlns:a16="http://schemas.microsoft.com/office/drawing/2014/main" val="813891936"/>
                    </a:ext>
                  </a:extLst>
                </a:gridCol>
                <a:gridCol w="1876150">
                  <a:extLst>
                    <a:ext uri="{9D8B030D-6E8A-4147-A177-3AD203B41FA5}">
                      <a16:colId xmlns:a16="http://schemas.microsoft.com/office/drawing/2014/main" val="1703877990"/>
                    </a:ext>
                  </a:extLst>
                </a:gridCol>
                <a:gridCol w="4410733">
                  <a:extLst>
                    <a:ext uri="{9D8B030D-6E8A-4147-A177-3AD203B41FA5}">
                      <a16:colId xmlns:a16="http://schemas.microsoft.com/office/drawing/2014/main" val="1203711061"/>
                    </a:ext>
                  </a:extLst>
                </a:gridCol>
                <a:gridCol w="1981214">
                  <a:extLst>
                    <a:ext uri="{9D8B030D-6E8A-4147-A177-3AD203B41FA5}">
                      <a16:colId xmlns:a16="http://schemas.microsoft.com/office/drawing/2014/main" val="2467897216"/>
                    </a:ext>
                  </a:extLst>
                </a:gridCol>
              </a:tblGrid>
              <a:tr h="391470">
                <a:tc rowSpan="7">
                  <a:txBody>
                    <a:bodyPr/>
                    <a:lstStyle/>
                    <a:p>
                      <a:pPr algn="ctr"/>
                      <a:r>
                        <a:rPr lang="cy-GB" sz="2800" b="1" noProof="0" dirty="0">
                          <a:highlight>
                            <a:srgbClr val="FFFF00"/>
                          </a:highlight>
                        </a:rPr>
                        <a:t>Oes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/>
                      <a:r>
                        <a:rPr lang="cy-GB" sz="2800" b="1" noProof="0" dirty="0">
                          <a:highlight>
                            <a:srgbClr val="FFFF00"/>
                          </a:highlight>
                        </a:rPr>
                        <a:t>angen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/>
                      <a:endParaRPr lang="cy-GB" sz="2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highlight>
                          <a:srgbClr val="FFFF00"/>
                        </a:highlight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noProof="0" dirty="0">
                          <a:highlight>
                            <a:srgbClr val="FFFF00"/>
                          </a:highlight>
                        </a:rPr>
                        <a:t>_________________________________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arna 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721551046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>
                          <a:highlight>
                            <a:srgbClr val="FFFF00"/>
                          </a:highlight>
                        </a:rPr>
                        <a:t>arnat ti?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311206970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 fe?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77942690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arni hi?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46894635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arnon ni?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460016455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arnoch chi?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38908376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arnyn nhw?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15571591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86FA0D6A-C8E1-BBE2-6DAD-8DDDEB78F1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0003" y="1706773"/>
            <a:ext cx="1146147" cy="103641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C36DC6BB-EFB5-94F2-6E70-B215228AB7F2}"/>
              </a:ext>
            </a:extLst>
          </p:cNvPr>
          <p:cNvSpPr txBox="1">
            <a:spLocks/>
          </p:cNvSpPr>
          <p:nvPr/>
        </p:nvSpPr>
        <p:spPr>
          <a:xfrm>
            <a:off x="137787" y="116404"/>
            <a:ext cx="5799551" cy="869873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b="1" dirty="0" err="1">
                <a:latin typeface="Comic Sans MS" panose="030F0702030302020204" pitchFamily="66" charset="0"/>
              </a:rPr>
              <a:t>Patrwm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newydd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7639948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86576A-627D-CAC5-C91A-0AD777E7F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264B69-B5B8-CF7B-C50E-1F283B9783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3"/>
          <a:stretch>
            <a:fillRect/>
          </a:stretch>
        </p:blipFill>
        <p:spPr>
          <a:xfrm>
            <a:off x="1472135" y="2443735"/>
            <a:ext cx="9156313" cy="263529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10E4616-685D-7F18-59CF-6E0B170703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B30734D-E7BA-37A6-4112-AD2854D6A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82BCD9-2DE7-50FF-78CA-DB6AA8B75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7166" y="15089"/>
            <a:ext cx="1172361" cy="1065782"/>
          </a:xfrm>
          <a:prstGeom prst="ellipse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8E027A-11B2-C09E-7C57-214433ED12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6869" y="15089"/>
            <a:ext cx="1174947" cy="1034170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EF6A07-4538-C4F1-F553-5AAE0244B9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1178" y="1128379"/>
            <a:ext cx="1174947" cy="1188277"/>
          </a:xfrm>
          <a:prstGeom prst="ellipse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507F4F-C6F8-5B96-E8DD-FB8B6D132F1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2819" y="1109970"/>
            <a:ext cx="1174947" cy="1098278"/>
          </a:xfrm>
          <a:prstGeom prst="ellipse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D8C76E4-87D5-F6B5-2FE7-F783D00DC6FD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22D189-5C5A-6221-60FC-BAB11F5BFB1F}"/>
              </a:ext>
            </a:extLst>
          </p:cNvPr>
          <p:cNvSpPr txBox="1"/>
          <p:nvPr/>
        </p:nvSpPr>
        <p:spPr>
          <a:xfrm>
            <a:off x="6766621" y="250739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FB9E7A-9428-B0D3-8AB9-8F174FF5AA4A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2FF5C7-019C-AEED-E906-49320E5E283C}"/>
              </a:ext>
            </a:extLst>
          </p:cNvPr>
          <p:cNvSpPr txBox="1"/>
          <p:nvPr/>
        </p:nvSpPr>
        <p:spPr>
          <a:xfrm>
            <a:off x="6766621" y="145771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F4A29C-27F8-E8F2-2370-D264F16C1F7A}"/>
              </a:ext>
            </a:extLst>
          </p:cNvPr>
          <p:cNvSpPr txBox="1"/>
          <p:nvPr/>
        </p:nvSpPr>
        <p:spPr>
          <a:xfrm>
            <a:off x="4086364" y="145739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C30C79-EF3E-4B1C-068A-4C4F3C757096}"/>
              </a:ext>
            </a:extLst>
          </p:cNvPr>
          <p:cNvSpPr txBox="1"/>
          <p:nvPr/>
        </p:nvSpPr>
        <p:spPr>
          <a:xfrm>
            <a:off x="4086364" y="1305166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32D68DB3-0D83-37F2-7096-C402B3AB0F52}"/>
              </a:ext>
            </a:extLst>
          </p:cNvPr>
          <p:cNvSpPr txBox="1">
            <a:spLocks/>
          </p:cNvSpPr>
          <p:nvPr/>
        </p:nvSpPr>
        <p:spPr>
          <a:xfrm>
            <a:off x="959431" y="5222338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B166C8F-0569-1974-01E1-0D28D08266F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10524" y="5182762"/>
            <a:ext cx="760418" cy="76041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EC2BBDE-9C19-A59C-77CC-AB03B46BD1D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9127" y="59851"/>
            <a:ext cx="4107163" cy="1941277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FEDD31F-6EBA-1C4B-E68B-1034C35F297B}"/>
              </a:ext>
            </a:extLst>
          </p:cNvPr>
          <p:cNvSpPr/>
          <p:nvPr/>
        </p:nvSpPr>
        <p:spPr>
          <a:xfrm>
            <a:off x="7139685" y="3429000"/>
            <a:ext cx="1172361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031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E6AB2-85DA-D7C0-DEBD-1EA276985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11A98A78-98D2-3C21-D04E-82C1FFCFD4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5466"/>
          <a:stretch>
            <a:fillRect/>
          </a:stretch>
        </p:blipFill>
        <p:spPr>
          <a:xfrm>
            <a:off x="29952" y="250739"/>
            <a:ext cx="4347388" cy="1928879"/>
          </a:xfrm>
          <a:prstGeom prst="ellipse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A77804-7324-6CE7-7520-76E05E7B1C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43"/>
          <a:stretch>
            <a:fillRect/>
          </a:stretch>
        </p:blipFill>
        <p:spPr>
          <a:xfrm>
            <a:off x="1472135" y="2443735"/>
            <a:ext cx="9156313" cy="263529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FDA1D49-81B0-F73C-EC30-7C712F67A5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CB233A-F6BB-8A3F-9561-E5EA06CE26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A1D1D5-46AC-6BD1-70D1-B1CA176D00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7166" y="15089"/>
            <a:ext cx="1172361" cy="1065782"/>
          </a:xfrm>
          <a:prstGeom prst="ellipse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1C56E2-D894-F033-A196-887DD812F40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76869" y="15089"/>
            <a:ext cx="1174947" cy="1034170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E547D8-5479-F0F2-3FE5-788FEA942D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71178" y="1128379"/>
            <a:ext cx="1174947" cy="1188277"/>
          </a:xfrm>
          <a:prstGeom prst="ellipse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B23D8F-76EB-0FB9-8CB4-100C230BD0E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62819" y="1109970"/>
            <a:ext cx="1174947" cy="1098278"/>
          </a:xfrm>
          <a:prstGeom prst="ellipse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98DB2F3-4B2F-A542-AFBB-0A878D373DD4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2D1048-3281-2B75-18E1-EC5B02DDC2D4}"/>
              </a:ext>
            </a:extLst>
          </p:cNvPr>
          <p:cNvSpPr txBox="1"/>
          <p:nvPr/>
        </p:nvSpPr>
        <p:spPr>
          <a:xfrm>
            <a:off x="6766621" y="250739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67BE4C-D87E-194E-6331-03CA7A2F1794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E54FB2-5B7C-AC45-D6D4-3522E61B64AF}"/>
              </a:ext>
            </a:extLst>
          </p:cNvPr>
          <p:cNvSpPr txBox="1"/>
          <p:nvPr/>
        </p:nvSpPr>
        <p:spPr>
          <a:xfrm>
            <a:off x="6766621" y="145771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E4AF23-90BD-2FBF-12FD-A1DBA03BBD06}"/>
              </a:ext>
            </a:extLst>
          </p:cNvPr>
          <p:cNvSpPr txBox="1"/>
          <p:nvPr/>
        </p:nvSpPr>
        <p:spPr>
          <a:xfrm>
            <a:off x="4086364" y="145739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6B333F-C835-FE40-60A3-AECE508D0B9F}"/>
              </a:ext>
            </a:extLst>
          </p:cNvPr>
          <p:cNvSpPr txBox="1"/>
          <p:nvPr/>
        </p:nvSpPr>
        <p:spPr>
          <a:xfrm>
            <a:off x="4086364" y="1305166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FF522D79-3486-4F79-7305-94B74C366DEE}"/>
              </a:ext>
            </a:extLst>
          </p:cNvPr>
          <p:cNvSpPr txBox="1">
            <a:spLocks/>
          </p:cNvSpPr>
          <p:nvPr/>
        </p:nvSpPr>
        <p:spPr>
          <a:xfrm>
            <a:off x="959431" y="5222338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46F242B-D81C-19E7-B7AA-2A2D4FAD1D0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10524" y="5182762"/>
            <a:ext cx="760418" cy="76041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62CADC1-8D5D-602A-D8F7-0158761981D3}"/>
              </a:ext>
            </a:extLst>
          </p:cNvPr>
          <p:cNvSpPr/>
          <p:nvPr/>
        </p:nvSpPr>
        <p:spPr>
          <a:xfrm>
            <a:off x="5035313" y="3407528"/>
            <a:ext cx="1172361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42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26BA57-5CB9-EF6D-B37B-AF85330893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2A704E-0A1A-A8E2-B24F-781D8E400F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3"/>
          <a:stretch>
            <a:fillRect/>
          </a:stretch>
        </p:blipFill>
        <p:spPr>
          <a:xfrm>
            <a:off x="1472135" y="2443735"/>
            <a:ext cx="9156313" cy="263529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F230F22-CB71-D2E0-2EDE-99EF02253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572A134-925A-F46E-4C6C-E8707AD0C0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2E39945-6D7E-BA05-7D28-2F95533172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7166" y="15089"/>
            <a:ext cx="1172361" cy="1065782"/>
          </a:xfrm>
          <a:prstGeom prst="ellipse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2E1E50-9B07-4D84-03B8-DF6D84730D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6869" y="15089"/>
            <a:ext cx="1174947" cy="1034170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6F371CD-E7F9-F039-4ECE-89D376FA5A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1178" y="1128379"/>
            <a:ext cx="1174947" cy="1188277"/>
          </a:xfrm>
          <a:prstGeom prst="ellipse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9FC41A-5258-CC77-CA4C-EC12B34280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2819" y="1109970"/>
            <a:ext cx="1174947" cy="1098278"/>
          </a:xfrm>
          <a:prstGeom prst="ellipse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A5C1938-D9A5-15BA-A4E8-4E81BC70EF55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E17DBA-5FD8-B05F-3BB8-FCA346376C32}"/>
              </a:ext>
            </a:extLst>
          </p:cNvPr>
          <p:cNvSpPr txBox="1"/>
          <p:nvPr/>
        </p:nvSpPr>
        <p:spPr>
          <a:xfrm>
            <a:off x="6766621" y="250739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EE2FBF-A89E-E54E-AC4C-64379A41EE43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EA5343-0946-D3DF-74BE-3EA8901C7948}"/>
              </a:ext>
            </a:extLst>
          </p:cNvPr>
          <p:cNvSpPr txBox="1"/>
          <p:nvPr/>
        </p:nvSpPr>
        <p:spPr>
          <a:xfrm>
            <a:off x="6766621" y="145771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73DDBD-F470-038B-ECD9-17AB5759B0FE}"/>
              </a:ext>
            </a:extLst>
          </p:cNvPr>
          <p:cNvSpPr txBox="1"/>
          <p:nvPr/>
        </p:nvSpPr>
        <p:spPr>
          <a:xfrm>
            <a:off x="4086364" y="145739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B2458D1-6413-0CB1-0B5F-DE0B5F26B371}"/>
              </a:ext>
            </a:extLst>
          </p:cNvPr>
          <p:cNvSpPr txBox="1"/>
          <p:nvPr/>
        </p:nvSpPr>
        <p:spPr>
          <a:xfrm>
            <a:off x="4086364" y="1305166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CDFBB4DE-461B-2A25-DD8A-7D190D6A76C4}"/>
              </a:ext>
            </a:extLst>
          </p:cNvPr>
          <p:cNvSpPr txBox="1">
            <a:spLocks/>
          </p:cNvSpPr>
          <p:nvPr/>
        </p:nvSpPr>
        <p:spPr>
          <a:xfrm>
            <a:off x="959431" y="5222338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0DF522D-40EB-80E8-B17F-A5A2297A6D9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10524" y="5182762"/>
            <a:ext cx="760418" cy="760418"/>
          </a:xfrm>
          <a:prstGeom prst="rect">
            <a:avLst/>
          </a:prstGeom>
        </p:spPr>
      </p:pic>
      <p:pic>
        <p:nvPicPr>
          <p:cNvPr id="20" name="Picture 19" descr="Boy and girl pointing to themselves cartoon character illustration ...">
            <a:extLst>
              <a:ext uri="{FF2B5EF4-FFF2-40B4-BE49-F238E27FC236}">
                <a16:creationId xmlns:a16="http://schemas.microsoft.com/office/drawing/2014/main" id="{7904D099-76BF-AE4A-ACA5-73F7A28341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99"/>
          <a:stretch>
            <a:fillRect/>
          </a:stretch>
        </p:blipFill>
        <p:spPr bwMode="auto">
          <a:xfrm>
            <a:off x="838204" y="86086"/>
            <a:ext cx="2703080" cy="21423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F64BECD-3056-5F52-6742-C21065C27197}"/>
              </a:ext>
            </a:extLst>
          </p:cNvPr>
          <p:cNvSpPr/>
          <p:nvPr/>
        </p:nvSpPr>
        <p:spPr>
          <a:xfrm>
            <a:off x="5022787" y="2432985"/>
            <a:ext cx="1172361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6498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D7955-6FE8-EAC1-64BF-6A1A22AC1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AC7C51-BD89-2A54-DC17-D841AD7C4DF7}"/>
              </a:ext>
            </a:extLst>
          </p:cNvPr>
          <p:cNvSpPr txBox="1">
            <a:spLocks/>
          </p:cNvSpPr>
          <p:nvPr/>
        </p:nvSpPr>
        <p:spPr>
          <a:xfrm>
            <a:off x="2230665" y="5507607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noProof="0" dirty="0">
                <a:latin typeface="Comic Sans MS" panose="030F0702030302020204" pitchFamily="66" charset="0"/>
              </a:rPr>
              <a:t>bicer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noProof="0" dirty="0">
                <a:latin typeface="Comic Sans MS" panose="030F0702030302020204" pitchFamily="66" charset="0"/>
              </a:rPr>
              <a:t>arna i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8C8061-0BC7-435A-A3EA-2A26B3325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96759" y="5515713"/>
            <a:ext cx="665054" cy="665054"/>
          </a:xfrm>
          <a:prstGeom prst="rect">
            <a:avLst/>
          </a:prstGeom>
        </p:spPr>
      </p:pic>
      <p:graphicFrame>
        <p:nvGraphicFramePr>
          <p:cNvPr id="7" name="Content Placeholder 9">
            <a:extLst>
              <a:ext uri="{FF2B5EF4-FFF2-40B4-BE49-F238E27FC236}">
                <a16:creationId xmlns:a16="http://schemas.microsoft.com/office/drawing/2014/main" id="{C8031055-D2ED-032A-24B1-31FF198DA116}"/>
              </a:ext>
            </a:extLst>
          </p:cNvPr>
          <p:cNvGraphicFramePr>
            <a:graphicFrameLocks/>
          </p:cNvGraphicFramePr>
          <p:nvPr/>
        </p:nvGraphicFramePr>
        <p:xfrm>
          <a:off x="1381265" y="1473734"/>
          <a:ext cx="9919108" cy="27402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1011">
                  <a:extLst>
                    <a:ext uri="{9D8B030D-6E8A-4147-A177-3AD203B41FA5}">
                      <a16:colId xmlns:a16="http://schemas.microsoft.com/office/drawing/2014/main" val="813891936"/>
                    </a:ext>
                  </a:extLst>
                </a:gridCol>
                <a:gridCol w="1876150">
                  <a:extLst>
                    <a:ext uri="{9D8B030D-6E8A-4147-A177-3AD203B41FA5}">
                      <a16:colId xmlns:a16="http://schemas.microsoft.com/office/drawing/2014/main" val="1703877990"/>
                    </a:ext>
                  </a:extLst>
                </a:gridCol>
                <a:gridCol w="4410733">
                  <a:extLst>
                    <a:ext uri="{9D8B030D-6E8A-4147-A177-3AD203B41FA5}">
                      <a16:colId xmlns:a16="http://schemas.microsoft.com/office/drawing/2014/main" val="1203711061"/>
                    </a:ext>
                  </a:extLst>
                </a:gridCol>
                <a:gridCol w="1981214">
                  <a:extLst>
                    <a:ext uri="{9D8B030D-6E8A-4147-A177-3AD203B41FA5}">
                      <a16:colId xmlns:a16="http://schemas.microsoft.com/office/drawing/2014/main" val="2467897216"/>
                    </a:ext>
                  </a:extLst>
                </a:gridCol>
              </a:tblGrid>
              <a:tr h="391470">
                <a:tc rowSpan="7">
                  <a:txBody>
                    <a:bodyPr/>
                    <a:lstStyle/>
                    <a:p>
                      <a:pPr algn="ctr"/>
                      <a:r>
                        <a:rPr lang="cy-GB" sz="2800" b="1" noProof="0" dirty="0">
                          <a:highlight>
                            <a:srgbClr val="FFFF00"/>
                          </a:highlight>
                        </a:rPr>
                        <a:t>Oes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/>
                      <a:r>
                        <a:rPr lang="cy-GB" sz="2800" b="1" noProof="0" dirty="0">
                          <a:highlight>
                            <a:srgbClr val="FFFF00"/>
                          </a:highlight>
                        </a:rPr>
                        <a:t>angen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/>
                      <a:endParaRPr lang="cy-GB" sz="2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highlight>
                          <a:srgbClr val="FFFF00"/>
                        </a:highlight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noProof="0" dirty="0">
                          <a:highlight>
                            <a:srgbClr val="FFFF00"/>
                          </a:highlight>
                        </a:rPr>
                        <a:t>_________________________________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arna 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721551046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>
                          <a:highlight>
                            <a:srgbClr val="FFFF00"/>
                          </a:highlight>
                        </a:rPr>
                        <a:t>arnat ti?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311206970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 fe?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77942690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arni hi?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46894635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arnon ni?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460016455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arnoch chi?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38908376"/>
                  </a:ext>
                </a:extLst>
              </a:tr>
              <a:tr h="39147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1" noProof="0" dirty="0"/>
                        <a:t>arnyn nhw?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15571591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352564B6-8A9C-70CF-1846-3D69BBB9BC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0003" y="1706773"/>
            <a:ext cx="1146147" cy="103641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4BAB80-F300-9279-F90B-7410D83086FD}"/>
              </a:ext>
            </a:extLst>
          </p:cNvPr>
          <p:cNvSpPr txBox="1">
            <a:spLocks/>
          </p:cNvSpPr>
          <p:nvPr/>
        </p:nvSpPr>
        <p:spPr>
          <a:xfrm>
            <a:off x="137787" y="116404"/>
            <a:ext cx="5799551" cy="869873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b="1" dirty="0" err="1">
                <a:latin typeface="Comic Sans MS" panose="030F0702030302020204" pitchFamily="66" charset="0"/>
              </a:rPr>
              <a:t>Patrwm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newydd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1869078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D5670-64EB-17D2-FCFC-038EA3D71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F828427-99C7-91E3-977F-284EE28E75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3"/>
          <a:stretch>
            <a:fillRect/>
          </a:stretch>
        </p:blipFill>
        <p:spPr>
          <a:xfrm>
            <a:off x="1472135" y="2443735"/>
            <a:ext cx="9156313" cy="263529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4941A72-42C4-6045-E5AF-9F8EB55F3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B4E8112-E66C-0028-3DFA-6B22E15B20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21052D0-865F-6433-96FE-C38F7C33F9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7166" y="15089"/>
            <a:ext cx="1172361" cy="1065782"/>
          </a:xfrm>
          <a:prstGeom prst="ellipse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AC1340-9FFE-B641-9D2A-5683516560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6869" y="15089"/>
            <a:ext cx="1174947" cy="1034170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0C5513-B8D4-2EFF-A53D-E12D9ABCB8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1178" y="1128379"/>
            <a:ext cx="1174947" cy="1188277"/>
          </a:xfrm>
          <a:prstGeom prst="ellipse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812C5BB-5250-FF60-F179-ECA98485F71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2819" y="1109970"/>
            <a:ext cx="1174947" cy="1098278"/>
          </a:xfrm>
          <a:prstGeom prst="ellipse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8A14C27-78D8-F1B6-D836-16C0BB77A273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021FF8-0571-622D-7FF3-79C02C65222F}"/>
              </a:ext>
            </a:extLst>
          </p:cNvPr>
          <p:cNvSpPr txBox="1"/>
          <p:nvPr/>
        </p:nvSpPr>
        <p:spPr>
          <a:xfrm>
            <a:off x="6766621" y="250739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B8BD56-553D-87CE-7ACF-3C317362288F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BBA2AE-653C-9F03-FD8F-A1FBB232F143}"/>
              </a:ext>
            </a:extLst>
          </p:cNvPr>
          <p:cNvSpPr txBox="1"/>
          <p:nvPr/>
        </p:nvSpPr>
        <p:spPr>
          <a:xfrm>
            <a:off x="6766621" y="145771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81889C0-60D1-5558-962D-10EA68324CBF}"/>
              </a:ext>
            </a:extLst>
          </p:cNvPr>
          <p:cNvSpPr txBox="1"/>
          <p:nvPr/>
        </p:nvSpPr>
        <p:spPr>
          <a:xfrm>
            <a:off x="4086364" y="145739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422FA6-FBFD-BD5B-65D6-35EC3AE4F822}"/>
              </a:ext>
            </a:extLst>
          </p:cNvPr>
          <p:cNvSpPr txBox="1"/>
          <p:nvPr/>
        </p:nvSpPr>
        <p:spPr>
          <a:xfrm>
            <a:off x="4086364" y="1305166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92CE4285-27CF-6F95-59F6-12E480D4973B}"/>
              </a:ext>
            </a:extLst>
          </p:cNvPr>
          <p:cNvSpPr txBox="1">
            <a:spLocks/>
          </p:cNvSpPr>
          <p:nvPr/>
        </p:nvSpPr>
        <p:spPr>
          <a:xfrm>
            <a:off x="959924" y="5988888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D430B5B-2E42-658D-EDCC-DF348CEE029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26018" y="5996994"/>
            <a:ext cx="665054" cy="66505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7B8D335-A7A8-FA4C-04B8-685A7E523C3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9127" y="59851"/>
            <a:ext cx="4107163" cy="1941277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6861FA9-1970-4FFF-33AA-1B439EAE8D90}"/>
              </a:ext>
            </a:extLst>
          </p:cNvPr>
          <p:cNvSpPr/>
          <p:nvPr/>
        </p:nvSpPr>
        <p:spPr>
          <a:xfrm>
            <a:off x="7139685" y="3429000"/>
            <a:ext cx="1172361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695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3140DA-7DC4-952E-E1A8-BCB0BDA3C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0CD860F5-CBCA-DEC5-673A-55DD785640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5466"/>
          <a:stretch>
            <a:fillRect/>
          </a:stretch>
        </p:blipFill>
        <p:spPr>
          <a:xfrm>
            <a:off x="29952" y="250739"/>
            <a:ext cx="4347388" cy="1928879"/>
          </a:xfrm>
          <a:prstGeom prst="ellipse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F1AB64-D1CA-D134-73D2-E91765DF83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43"/>
          <a:stretch>
            <a:fillRect/>
          </a:stretch>
        </p:blipFill>
        <p:spPr>
          <a:xfrm>
            <a:off x="1472135" y="2443735"/>
            <a:ext cx="9156313" cy="263529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C624304-B033-C31D-616E-AEB7D0C2DD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CF318CD-305C-35E5-F10C-5E8701B0E5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EE52161-09BA-2212-2B34-93B04BC8A6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7166" y="15089"/>
            <a:ext cx="1172361" cy="1065782"/>
          </a:xfrm>
          <a:prstGeom prst="ellipse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4A1DA6-951A-7170-FA1F-9A1C1229C9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76869" y="15089"/>
            <a:ext cx="1174947" cy="1034170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076816-25E7-1D43-D2EB-EA0DBDD0371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71178" y="1128379"/>
            <a:ext cx="1174947" cy="1188277"/>
          </a:xfrm>
          <a:prstGeom prst="ellipse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1C44ABD-1054-616E-81AF-2C5885B0539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62819" y="1109970"/>
            <a:ext cx="1174947" cy="1098278"/>
          </a:xfrm>
          <a:prstGeom prst="ellipse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C9E8213-FE86-9F98-01CA-E60C8AC49F5A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CC7D39-A863-C794-5D54-38D326F18F17}"/>
              </a:ext>
            </a:extLst>
          </p:cNvPr>
          <p:cNvSpPr txBox="1"/>
          <p:nvPr/>
        </p:nvSpPr>
        <p:spPr>
          <a:xfrm>
            <a:off x="6766621" y="250739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9FF36B-8804-DCD0-6802-DF64AC9E3052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FDAA8D-F43D-993C-B010-B68BD947EAB2}"/>
              </a:ext>
            </a:extLst>
          </p:cNvPr>
          <p:cNvSpPr txBox="1"/>
          <p:nvPr/>
        </p:nvSpPr>
        <p:spPr>
          <a:xfrm>
            <a:off x="6766621" y="145771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70F932-8346-D820-FA5C-E1E5F281F10C}"/>
              </a:ext>
            </a:extLst>
          </p:cNvPr>
          <p:cNvSpPr txBox="1"/>
          <p:nvPr/>
        </p:nvSpPr>
        <p:spPr>
          <a:xfrm>
            <a:off x="4086364" y="145739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ABF4DE7-3CD4-067E-07B8-7E94D085FEA7}"/>
              </a:ext>
            </a:extLst>
          </p:cNvPr>
          <p:cNvSpPr txBox="1"/>
          <p:nvPr/>
        </p:nvSpPr>
        <p:spPr>
          <a:xfrm>
            <a:off x="4086364" y="1305166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73F240AA-C496-392B-BD2B-9771FD113D2D}"/>
              </a:ext>
            </a:extLst>
          </p:cNvPr>
          <p:cNvSpPr txBox="1">
            <a:spLocks/>
          </p:cNvSpPr>
          <p:nvPr/>
        </p:nvSpPr>
        <p:spPr>
          <a:xfrm>
            <a:off x="959924" y="5988888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0355D7A-F978-EDED-806F-7F75000C399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26018" y="5996994"/>
            <a:ext cx="665054" cy="665054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C574C44-D00E-C8FD-EE24-6D1F7C439794}"/>
              </a:ext>
            </a:extLst>
          </p:cNvPr>
          <p:cNvSpPr/>
          <p:nvPr/>
        </p:nvSpPr>
        <p:spPr>
          <a:xfrm>
            <a:off x="5035313" y="3407528"/>
            <a:ext cx="1172361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033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06695-40BB-76A6-6B84-FDE52F63B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501DDA-BCF3-B29F-EEA2-13C8C2E617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3"/>
          <a:stretch>
            <a:fillRect/>
          </a:stretch>
        </p:blipFill>
        <p:spPr>
          <a:xfrm>
            <a:off x="1472135" y="2443735"/>
            <a:ext cx="9156313" cy="263529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6CBB5B5-631A-7FA5-EF43-BC24A1A8F7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9D172A2-DC29-F3A7-5D78-75570E03DF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9CCEDF7-6AF6-C0ED-2999-E2E01DC489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7166" y="15089"/>
            <a:ext cx="1172361" cy="1065782"/>
          </a:xfrm>
          <a:prstGeom prst="ellipse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BD8502-2EC2-E3BE-9813-F9AF6B3C42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6869" y="15089"/>
            <a:ext cx="1174947" cy="1034170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D2E3C0-4E45-A61B-FA89-347401D6FB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1178" y="1128379"/>
            <a:ext cx="1174947" cy="1188277"/>
          </a:xfrm>
          <a:prstGeom prst="ellipse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37F28B1-D3EF-F18B-591C-95D0DEAB3C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2819" y="1109970"/>
            <a:ext cx="1174947" cy="1098278"/>
          </a:xfrm>
          <a:prstGeom prst="ellipse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E6D1DE-675F-BE04-6C07-184E158ACBF2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43B6C2-A488-0911-6C05-CA9C89AF921F}"/>
              </a:ext>
            </a:extLst>
          </p:cNvPr>
          <p:cNvSpPr txBox="1"/>
          <p:nvPr/>
        </p:nvSpPr>
        <p:spPr>
          <a:xfrm>
            <a:off x="6766621" y="250739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75F43F-B8B2-A2F7-04D2-CD77D907C884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B30451-2D15-C352-9896-4564C80FC23D}"/>
              </a:ext>
            </a:extLst>
          </p:cNvPr>
          <p:cNvSpPr txBox="1"/>
          <p:nvPr/>
        </p:nvSpPr>
        <p:spPr>
          <a:xfrm>
            <a:off x="6766621" y="145771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A5746B-0ED7-CE6A-B61E-9C60B1A7890C}"/>
              </a:ext>
            </a:extLst>
          </p:cNvPr>
          <p:cNvSpPr txBox="1"/>
          <p:nvPr/>
        </p:nvSpPr>
        <p:spPr>
          <a:xfrm>
            <a:off x="4086364" y="145739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0CC7E4-B4F0-C2B8-4F9A-54E7ACB9321F}"/>
              </a:ext>
            </a:extLst>
          </p:cNvPr>
          <p:cNvSpPr txBox="1"/>
          <p:nvPr/>
        </p:nvSpPr>
        <p:spPr>
          <a:xfrm>
            <a:off x="4086364" y="1305166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E1E9272F-0AF1-1CE5-3BF3-7949194F6FF8}"/>
              </a:ext>
            </a:extLst>
          </p:cNvPr>
          <p:cNvSpPr txBox="1">
            <a:spLocks/>
          </p:cNvSpPr>
          <p:nvPr/>
        </p:nvSpPr>
        <p:spPr>
          <a:xfrm>
            <a:off x="959924" y="5988888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C2EA21A-5915-5955-2641-9419C1D31A5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26018" y="5996994"/>
            <a:ext cx="665054" cy="665054"/>
          </a:xfrm>
          <a:prstGeom prst="rect">
            <a:avLst/>
          </a:prstGeom>
        </p:spPr>
      </p:pic>
      <p:pic>
        <p:nvPicPr>
          <p:cNvPr id="20" name="Picture 19" descr="Boy and girl pointing to themselves cartoon character illustration ...">
            <a:extLst>
              <a:ext uri="{FF2B5EF4-FFF2-40B4-BE49-F238E27FC236}">
                <a16:creationId xmlns:a16="http://schemas.microsoft.com/office/drawing/2014/main" id="{D4A6B09F-02BF-D4C5-4886-808E56BF08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99"/>
          <a:stretch>
            <a:fillRect/>
          </a:stretch>
        </p:blipFill>
        <p:spPr bwMode="auto">
          <a:xfrm>
            <a:off x="838204" y="86086"/>
            <a:ext cx="2703080" cy="21423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90FC50C-6B01-1A0B-8EE9-57B4036FAE74}"/>
              </a:ext>
            </a:extLst>
          </p:cNvPr>
          <p:cNvSpPr/>
          <p:nvPr/>
        </p:nvSpPr>
        <p:spPr>
          <a:xfrm>
            <a:off x="5022787" y="2432985"/>
            <a:ext cx="1172361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7973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C605A47-DCDB-5E11-2781-1A73831B27C0}"/>
              </a:ext>
            </a:extLst>
          </p:cNvPr>
          <p:cNvSpPr txBox="1">
            <a:spLocks/>
          </p:cNvSpPr>
          <p:nvPr/>
        </p:nvSpPr>
        <p:spPr>
          <a:xfrm>
            <a:off x="1066800" y="1894012"/>
            <a:ext cx="8290560" cy="3740536"/>
          </a:xfrm>
          <a:prstGeom prst="rect">
            <a:avLst/>
          </a:prstGeom>
          <a:ln w="76200"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noProof="0" dirty="0">
                <a:latin typeface="Comic Sans MS" panose="030F0702030302020204" pitchFamily="66" charset="0"/>
              </a:rPr>
              <a:t>Oes angen </a:t>
            </a:r>
            <a:r>
              <a:rPr lang="cy-GB" sz="3600" u="sng" dirty="0">
                <a:latin typeface="Comic Sans MS" panose="030F0702030302020204" pitchFamily="66" charset="0"/>
              </a:rPr>
              <a:t>_____</a:t>
            </a:r>
            <a:r>
              <a:rPr lang="cy-GB" sz="3600" noProof="0" dirty="0">
                <a:latin typeface="Comic Sans MS" panose="030F0702030302020204" pitchFamily="66" charset="0"/>
              </a:rPr>
              <a:t> </a:t>
            </a:r>
            <a:r>
              <a:rPr lang="cy-GB" sz="3600" u="sng" noProof="0" dirty="0">
                <a:latin typeface="Comic Sans MS" panose="030F0702030302020204" pitchFamily="66" charset="0"/>
              </a:rPr>
              <a:t>arnat ti</a:t>
            </a:r>
            <a:r>
              <a:rPr lang="cy-GB" sz="3600" dirty="0">
                <a:latin typeface="Comic Sans MS" panose="030F0702030302020204" pitchFamily="66" charset="0"/>
              </a:rPr>
              <a:t> ?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endParaRPr lang="cy-GB" sz="3600" noProof="0" dirty="0">
              <a:latin typeface="Comic Sans MS" panose="030F0702030302020204" pitchFamily="66" charset="0"/>
            </a:endParaRPr>
          </a:p>
          <a:p>
            <a:r>
              <a:rPr lang="cy-GB" sz="3600" dirty="0">
                <a:latin typeface="Comic Sans MS" panose="030F0702030302020204" pitchFamily="66" charset="0"/>
              </a:rPr>
              <a:t>Oes, mae angen _____ </a:t>
            </a:r>
            <a:r>
              <a:rPr lang="cy-GB" sz="3600" u="sng" dirty="0">
                <a:latin typeface="Comic Sans MS" panose="030F0702030302020204" pitchFamily="66" charset="0"/>
              </a:rPr>
              <a:t>arna i</a:t>
            </a:r>
            <a:r>
              <a:rPr lang="cy-GB" sz="3600" dirty="0">
                <a:latin typeface="Comic Sans MS" panose="030F0702030302020204" pitchFamily="66" charset="0"/>
              </a:rPr>
              <a:t>. </a:t>
            </a:r>
          </a:p>
          <a:p>
            <a:endParaRPr lang="cy-GB" sz="3600" noProof="0" dirty="0">
              <a:latin typeface="Comic Sans MS" panose="030F0702030302020204" pitchFamily="66" charset="0"/>
            </a:endParaRPr>
          </a:p>
          <a:p>
            <a:r>
              <a:rPr lang="cy-GB" sz="3600" noProof="0" dirty="0">
                <a:latin typeface="Comic Sans MS" panose="030F0702030302020204" pitchFamily="66" charset="0"/>
              </a:rPr>
              <a:t>Nac oes, does dim angen ____ </a:t>
            </a:r>
            <a:r>
              <a:rPr lang="cy-GB" sz="3600" u="sng" noProof="0" dirty="0">
                <a:latin typeface="Comic Sans MS" panose="030F0702030302020204" pitchFamily="66" charset="0"/>
              </a:rPr>
              <a:t>arna i</a:t>
            </a:r>
            <a:r>
              <a:rPr lang="cy-GB" sz="3600" noProof="0" dirty="0">
                <a:latin typeface="Comic Sans MS" panose="030F0702030302020204" pitchFamily="66" charset="0"/>
              </a:rPr>
              <a:t>. </a:t>
            </a:r>
            <a:endParaRPr lang="cy-GB" sz="3600" noProof="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B08AE7B-A9CA-9380-6F26-4A93CB1DA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7015" y="3505991"/>
            <a:ext cx="760418" cy="76041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02B0A5F-1614-063A-592A-4348CD0C8F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7015" y="4501667"/>
            <a:ext cx="665054" cy="6650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D7FBBE-FA81-EB9C-AD29-013A8023E797}"/>
              </a:ext>
            </a:extLst>
          </p:cNvPr>
          <p:cNvSpPr txBox="1"/>
          <p:nvPr/>
        </p:nvSpPr>
        <p:spPr>
          <a:xfrm>
            <a:off x="2121535" y="801460"/>
            <a:ext cx="6352697" cy="1096326"/>
          </a:xfrm>
          <a:prstGeom prst="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ts val="3920"/>
              </a:lnSpc>
            </a:pPr>
            <a:r>
              <a:rPr lang="en-US" sz="4000" b="1" dirty="0" err="1">
                <a:solidFill>
                  <a:srgbClr val="000000"/>
                </a:solidFill>
                <a:latin typeface="Comic Sans MS" panose="030F0702030302020204" pitchFamily="66" charset="0"/>
              </a:rPr>
              <a:t>Gweithgaredd</a:t>
            </a:r>
            <a:r>
              <a:rPr lang="en-US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 1: </a:t>
            </a:r>
          </a:p>
          <a:p>
            <a:pPr>
              <a:lnSpc>
                <a:spcPts val="3920"/>
              </a:lnSpc>
            </a:pPr>
            <a:r>
              <a:rPr lang="en-US" sz="4000" b="1" dirty="0" err="1">
                <a:solidFill>
                  <a:srgbClr val="000000"/>
                </a:solidFill>
                <a:latin typeface="Comic Sans MS" panose="030F0702030302020204" pitchFamily="66" charset="0"/>
              </a:rPr>
              <a:t>Darllen</a:t>
            </a:r>
            <a:r>
              <a:rPr lang="en-US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Comic Sans MS" panose="030F0702030302020204" pitchFamily="66" charset="0"/>
              </a:rPr>
              <a:t>fy</a:t>
            </a:r>
            <a:r>
              <a:rPr lang="en-US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Comic Sans MS" panose="030F0702030302020204" pitchFamily="66" charset="0"/>
              </a:rPr>
              <a:t>meddwl</a:t>
            </a:r>
            <a:r>
              <a:rPr lang="en-US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!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9459C2A3-28AA-1A43-8448-AA61FC03F2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66063B9-EB61-048B-E124-2238F54CAF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EF2E43A-E399-E495-C50B-E04C4B9378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09B80FC-DC17-78B5-F33D-E0920ED3F29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334AA135-90F8-0990-B7B6-95F180287E6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B139A0C-AE00-285E-6F7E-965059B802E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F224818D-B5F1-A0E5-7561-0A79CD645AA9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4D14BF3-9FD3-48F4-72AD-1E097C204D2F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C574B1F-3C0C-820B-86B1-E6A79D7BCD35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2F98984-DC39-A7D9-622A-80EBF1A6A02E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DFF4C7C-16FA-6AFB-AE17-A0B01959527B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1BB2208-E102-9FF6-7B1E-70A42BBB5E01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49266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D22A319-D3E9-1BA2-34E0-AA5F5B780F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3"/>
          <a:stretch>
            <a:fillRect/>
          </a:stretch>
        </p:blipFill>
        <p:spPr>
          <a:xfrm>
            <a:off x="244893" y="182880"/>
            <a:ext cx="11702213" cy="3368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2258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5E253-17F2-486E-C587-9B636F150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B4A152B-5C09-07BE-1671-1A8CB92FCB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3"/>
          <a:stretch>
            <a:fillRect/>
          </a:stretch>
        </p:blipFill>
        <p:spPr>
          <a:xfrm>
            <a:off x="244893" y="182880"/>
            <a:ext cx="11702213" cy="33680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BBD2FD-6C7C-32DE-1459-0FF74E9497CA}"/>
              </a:ext>
            </a:extLst>
          </p:cNvPr>
          <p:cNvSpPr txBox="1">
            <a:spLocks/>
          </p:cNvSpPr>
          <p:nvPr/>
        </p:nvSpPr>
        <p:spPr>
          <a:xfrm>
            <a:off x="2079860" y="3976969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DADE4CC-F039-1A20-20EC-4C6EF537651B}"/>
              </a:ext>
            </a:extLst>
          </p:cNvPr>
          <p:cNvSpPr txBox="1">
            <a:spLocks/>
          </p:cNvSpPr>
          <p:nvPr/>
        </p:nvSpPr>
        <p:spPr>
          <a:xfrm>
            <a:off x="2080353" y="4743519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219A1A-1C7C-47FF-AF47-F51CC8DC26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30953" y="3937393"/>
            <a:ext cx="760418" cy="7604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710E30-89E3-1525-737F-0963C07CA3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46447" y="4751625"/>
            <a:ext cx="665054" cy="66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4597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4AAE48-875E-AB28-FDD8-83152FD41A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52399" y="1399471"/>
            <a:ext cx="4287202" cy="50622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E069E7-D34F-FD9C-536C-C702E9E3D50D}"/>
              </a:ext>
            </a:extLst>
          </p:cNvPr>
          <p:cNvSpPr txBox="1"/>
          <p:nvPr/>
        </p:nvSpPr>
        <p:spPr>
          <a:xfrm>
            <a:off x="2761615" y="303145"/>
            <a:ext cx="6352697" cy="1096326"/>
          </a:xfrm>
          <a:prstGeom prst="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ts val="3920"/>
              </a:lnSpc>
            </a:pPr>
            <a:r>
              <a:rPr lang="en-US" sz="4000" b="1" dirty="0" err="1">
                <a:solidFill>
                  <a:srgbClr val="000000"/>
                </a:solidFill>
                <a:latin typeface="Comic Sans MS" panose="030F0702030302020204" pitchFamily="66" charset="0"/>
              </a:rPr>
              <a:t>Gweithgaredd</a:t>
            </a:r>
            <a:r>
              <a:rPr lang="en-US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 2: </a:t>
            </a:r>
          </a:p>
          <a:p>
            <a:pPr>
              <a:lnSpc>
                <a:spcPts val="3920"/>
              </a:lnSpc>
            </a:pPr>
            <a:r>
              <a:rPr lang="en-US" sz="4000" b="1" dirty="0" err="1">
                <a:solidFill>
                  <a:srgbClr val="000000"/>
                </a:solidFill>
                <a:latin typeface="Comic Sans MS" panose="030F0702030302020204" pitchFamily="66" charset="0"/>
              </a:rPr>
              <a:t>Cadair</a:t>
            </a:r>
            <a:r>
              <a:rPr lang="en-US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Comic Sans MS" panose="030F0702030302020204" pitchFamily="66" charset="0"/>
              </a:rPr>
              <a:t>ar</a:t>
            </a:r>
            <a:r>
              <a:rPr lang="en-US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Comic Sans MS" panose="030F0702030302020204" pitchFamily="66" charset="0"/>
              </a:rPr>
              <a:t>dân</a:t>
            </a:r>
            <a:r>
              <a:rPr lang="en-US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974757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CE7ECD-ACD3-9FB3-3CE5-47E7470948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33A25428-8E1E-7D45-1414-07E6D9A97B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5466"/>
          <a:stretch>
            <a:fillRect/>
          </a:stretch>
        </p:blipFill>
        <p:spPr>
          <a:xfrm>
            <a:off x="1224036" y="1674858"/>
            <a:ext cx="7534714" cy="3343053"/>
          </a:xfrm>
          <a:prstGeom prst="ellipse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FA140166-B857-DD6B-0D15-D79422304064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7FC06798-B557-71C2-0EA1-B47B70CB980A}"/>
              </a:ext>
            </a:extLst>
          </p:cNvPr>
          <p:cNvSpPr txBox="1">
            <a:spLocks/>
          </p:cNvSpPr>
          <p:nvPr/>
        </p:nvSpPr>
        <p:spPr>
          <a:xfrm>
            <a:off x="959431" y="5222338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56F956A8-8FF7-820D-DA9D-BC56FC4AF4DC}"/>
              </a:ext>
            </a:extLst>
          </p:cNvPr>
          <p:cNvSpPr txBox="1">
            <a:spLocks/>
          </p:cNvSpPr>
          <p:nvPr/>
        </p:nvSpPr>
        <p:spPr>
          <a:xfrm>
            <a:off x="959924" y="5988888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FC09AA4-8A9D-0E11-149D-0EC3F802D1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0524" y="5182762"/>
            <a:ext cx="760418" cy="76041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A4A3614-3C19-19C3-FA27-B9C62A9435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6018" y="5996994"/>
            <a:ext cx="665054" cy="66505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E75FDAD-8A4A-2751-CE9B-152A7BDB8E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DE68286-00FD-930A-D254-404B01CAFFC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7F44DB8-5E24-6AEE-7AB6-FB60B0D0097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D05CDEF8-69F2-B113-1117-000C502A98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F3CD8864-82F0-0F96-ECE5-344F49701AE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4B32111D-0F5B-98C7-062C-4AD051D3C5D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FCC2CA03-A43A-9A0E-AEC6-A07322B559B7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0A3E956-3DD8-0862-61A2-6037D34E395B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33B344E-153C-B6CD-B254-13760EDF9CBB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105E37F-D674-2DEC-001B-C0E23D5331EE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E8F5F6B-B8C7-D472-2E2D-C76D54776F2D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DA161E2-B1F1-F6B1-4AB4-1359EB0D3E00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C4F9103-C320-188F-1582-B46E106568AE}"/>
              </a:ext>
            </a:extLst>
          </p:cNvPr>
          <p:cNvSpPr/>
          <p:nvPr/>
        </p:nvSpPr>
        <p:spPr>
          <a:xfrm>
            <a:off x="9431058" y="1125481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5206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6FC78F-556B-F9D8-DD52-04C615DAF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79085C4B-E527-B722-1C8F-5ECEF5592B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5466"/>
          <a:stretch>
            <a:fillRect/>
          </a:stretch>
        </p:blipFill>
        <p:spPr>
          <a:xfrm>
            <a:off x="1224036" y="1674858"/>
            <a:ext cx="7534714" cy="3343053"/>
          </a:xfrm>
          <a:prstGeom prst="ellipse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F5AA405E-AF80-E44B-9EF4-9B1DB43FA483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</p:spTree>
    <p:extLst>
      <p:ext uri="{BB962C8B-B14F-4D97-AF65-F5344CB8AC3E}">
        <p14:creationId xmlns:p14="http://schemas.microsoft.com/office/powerpoint/2010/main" val="15642217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5D3299-31D2-577C-D347-28C1EFDE4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oy and girl pointing to themselves cartoon character illustration ...">
            <a:extLst>
              <a:ext uri="{FF2B5EF4-FFF2-40B4-BE49-F238E27FC236}">
                <a16:creationId xmlns:a16="http://schemas.microsoft.com/office/drawing/2014/main" id="{E2C701E7-3CB8-D99F-FEAE-D953D6A836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99"/>
          <a:stretch>
            <a:fillRect/>
          </a:stretch>
        </p:blipFill>
        <p:spPr bwMode="auto">
          <a:xfrm>
            <a:off x="1594375" y="746995"/>
            <a:ext cx="6768100" cy="53640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37325C4B-C076-7AC9-E3B4-16532684222F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7062ECB8-8552-2D57-9D7A-13E5F9CD67BA}"/>
              </a:ext>
            </a:extLst>
          </p:cNvPr>
          <p:cNvSpPr txBox="1">
            <a:spLocks/>
          </p:cNvSpPr>
          <p:nvPr/>
        </p:nvSpPr>
        <p:spPr>
          <a:xfrm>
            <a:off x="959431" y="5222338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5BA4E61-1D59-18B4-332B-C07F6E6AAEA5}"/>
              </a:ext>
            </a:extLst>
          </p:cNvPr>
          <p:cNvSpPr txBox="1">
            <a:spLocks/>
          </p:cNvSpPr>
          <p:nvPr/>
        </p:nvSpPr>
        <p:spPr>
          <a:xfrm>
            <a:off x="959924" y="5988888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ADD862B-C34F-0690-ACCF-2097EE8BE6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0524" y="5182762"/>
            <a:ext cx="760418" cy="76041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405CA99-A93D-D2B5-C170-B2C3488D2B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6018" y="5996994"/>
            <a:ext cx="665054" cy="665054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DF26291-D623-3C01-7113-E70A31649D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B292A7A-A67F-CA81-CA23-DB193C057A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A9C056AA-F786-075C-9D5F-902068328D9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8A80B84-5B5B-5925-0CC2-AC49E6CE7FE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E132AF38-A4F3-4144-3F0C-23AD3682A64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A6F982E1-1EBC-F12F-5733-26B5AFC3112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626653A-2C86-7A28-E947-ABEE54D38970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25E1485-DCAF-4698-C9B4-BE4FC3442AE3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E8F92E4-E0DD-39A8-66F2-AB88B9DE7307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9FF4C69-E62C-CA04-9FA5-09E3B5995A5C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13D8CAE-5558-9259-4C2E-035E34F1E13E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804E6F5A-C962-A997-E8AB-2A707267DB7B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F6993E5-3C70-FEAE-CA9B-34E242FD14AC}"/>
              </a:ext>
            </a:extLst>
          </p:cNvPr>
          <p:cNvSpPr/>
          <p:nvPr/>
        </p:nvSpPr>
        <p:spPr>
          <a:xfrm>
            <a:off x="9431058" y="5619414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5442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D471F-4ED1-BE73-8D9F-C8591DAB59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oy and girl pointing to themselves cartoon character illustration ...">
            <a:extLst>
              <a:ext uri="{FF2B5EF4-FFF2-40B4-BE49-F238E27FC236}">
                <a16:creationId xmlns:a16="http://schemas.microsoft.com/office/drawing/2014/main" id="{EC14BFC3-6BF0-A06B-E2EB-172D9EAB8C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99"/>
          <a:stretch>
            <a:fillRect/>
          </a:stretch>
        </p:blipFill>
        <p:spPr bwMode="auto">
          <a:xfrm>
            <a:off x="1594375" y="746995"/>
            <a:ext cx="6768100" cy="53640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974302B0-19CB-80D3-3634-524730EFF2F0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</p:spTree>
    <p:extLst>
      <p:ext uri="{BB962C8B-B14F-4D97-AF65-F5344CB8AC3E}">
        <p14:creationId xmlns:p14="http://schemas.microsoft.com/office/powerpoint/2010/main" val="8003576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E1C02-B333-98FA-CBFF-E7DFBABF0D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5F5101F7-028D-45A9-F72C-7B3F53028A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729" r="26240" b="15066"/>
          <a:stretch>
            <a:fillRect/>
          </a:stretch>
        </p:blipFill>
        <p:spPr>
          <a:xfrm>
            <a:off x="481168" y="1690688"/>
            <a:ext cx="8560149" cy="3876340"/>
          </a:xfrm>
          <a:prstGeom prst="ellipse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FB97796-542E-905D-81D4-83BC96F02088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4887DB3B-CB6C-EE6A-BD5B-2961056CDA24}"/>
              </a:ext>
            </a:extLst>
          </p:cNvPr>
          <p:cNvSpPr txBox="1">
            <a:spLocks/>
          </p:cNvSpPr>
          <p:nvPr/>
        </p:nvSpPr>
        <p:spPr>
          <a:xfrm>
            <a:off x="959431" y="5222338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A248DD16-7F7E-1F7C-696B-C3CE9680DB0C}"/>
              </a:ext>
            </a:extLst>
          </p:cNvPr>
          <p:cNvSpPr txBox="1">
            <a:spLocks/>
          </p:cNvSpPr>
          <p:nvPr/>
        </p:nvSpPr>
        <p:spPr>
          <a:xfrm>
            <a:off x="959924" y="5988888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3642BF1-0A40-41C0-7351-3C203BDFB0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0524" y="5182762"/>
            <a:ext cx="760418" cy="76041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84D285D-E29E-AAF0-8624-40D4138870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6018" y="5996994"/>
            <a:ext cx="665054" cy="66505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9B5096C-B965-18BB-367C-8E3F7B96C4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5FABE69-6B3D-D302-3B0D-AF15AF1F002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FAB1E18-CCE0-3E21-4A5D-195D3367A5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95361E9-935A-9A8B-08A0-388E489730E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FCFAF1C-4050-FFBA-B91E-087F7C2985B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808EBFB-AEB4-D5F6-603F-67106282DFB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57F369B-B008-59E7-EF69-4D7D1B8DFCCB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3002D88-B51F-FB9C-0F83-2F0529C2490B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B57295-68F9-CF46-4838-E38319C81C3E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96DF5E7-DDC1-2199-65CA-303734E0CE70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CC8B0BE-E03B-5B57-855F-A3982EF66624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24B97EA-98EE-8A46-0480-E765924B4115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0C2A237-C930-E112-43F6-788CAFE66F23}"/>
              </a:ext>
            </a:extLst>
          </p:cNvPr>
          <p:cNvSpPr/>
          <p:nvPr/>
        </p:nvSpPr>
        <p:spPr>
          <a:xfrm>
            <a:off x="9419422" y="0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20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E9C6E-003F-7C71-5265-8251F4711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BC06E335-E6FE-E8C9-0B99-E775B6777F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729" r="26240" b="15066"/>
          <a:stretch>
            <a:fillRect/>
          </a:stretch>
        </p:blipFill>
        <p:spPr>
          <a:xfrm>
            <a:off x="481168" y="1690688"/>
            <a:ext cx="8560149" cy="3876340"/>
          </a:xfrm>
          <a:prstGeom prst="ellipse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8046B9C-7413-0697-EA60-2A276521722D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</p:spTree>
    <p:extLst>
      <p:ext uri="{BB962C8B-B14F-4D97-AF65-F5344CB8AC3E}">
        <p14:creationId xmlns:p14="http://schemas.microsoft.com/office/powerpoint/2010/main" val="1803142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A61967-CDC8-092C-D682-5BB0D99583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6D9E37AB-85B8-C2EB-0C6B-6A661D5C78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808" t="33561" r="24573" b="20876"/>
          <a:stretch>
            <a:fillRect/>
          </a:stretch>
        </p:blipFill>
        <p:spPr>
          <a:xfrm>
            <a:off x="492515" y="886540"/>
            <a:ext cx="8516282" cy="4919689"/>
          </a:xfrm>
          <a:prstGeom prst="ellipse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E2A941C0-532E-7BC4-9CCF-35B019452306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5FFE96CD-56AF-9169-6AD2-238308AC852D}"/>
              </a:ext>
            </a:extLst>
          </p:cNvPr>
          <p:cNvSpPr txBox="1">
            <a:spLocks/>
          </p:cNvSpPr>
          <p:nvPr/>
        </p:nvSpPr>
        <p:spPr>
          <a:xfrm>
            <a:off x="959431" y="5222338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9444F7C-E752-F78E-6AF7-EB9DEA0939BA}"/>
              </a:ext>
            </a:extLst>
          </p:cNvPr>
          <p:cNvSpPr txBox="1">
            <a:spLocks/>
          </p:cNvSpPr>
          <p:nvPr/>
        </p:nvSpPr>
        <p:spPr>
          <a:xfrm>
            <a:off x="959924" y="5988888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000E211-1A03-69CD-1DDB-0E6F502E22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0524" y="5182762"/>
            <a:ext cx="760418" cy="76041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FCE8776-C0C1-2117-140C-273DF56BB9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6018" y="5996994"/>
            <a:ext cx="665054" cy="66505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A8F8994-AD8E-27DB-A745-24B7EF8C0F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49DF23F-93A3-3E19-7EFE-61D0EEF037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41AA330-8A2F-2C42-E744-0D8FEF8EC6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2AA27B4-06C3-8515-9D28-BB5BBC8E6B8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856D8D8-B439-87A4-275E-E0D3141A65C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901B239-A3B0-1893-9438-C4F12B3015E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8136EA47-A000-8A35-7DCF-7771EAC863D6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700CAB1-CA9E-EBCB-0A4D-A9AB1207D6AD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13F26FD-2E00-6E0A-3B82-C461F6A01111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8633A36-7E76-DEAC-8A5C-5A8899C44A78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85CC650-577D-77F3-61D5-3C29BC05619E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B7F6798-010A-89B3-484B-5489EBF7812C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0049891-4B7D-A78B-3783-F9E1DD8DE93B}"/>
              </a:ext>
            </a:extLst>
          </p:cNvPr>
          <p:cNvSpPr/>
          <p:nvPr/>
        </p:nvSpPr>
        <p:spPr>
          <a:xfrm>
            <a:off x="9431058" y="3393383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17219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52BA87-3F97-292F-D605-7B5EAF723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B119F115-86D5-CB69-AF35-E874F32F89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808" t="33561" r="24573" b="20876"/>
          <a:stretch>
            <a:fillRect/>
          </a:stretch>
        </p:blipFill>
        <p:spPr>
          <a:xfrm>
            <a:off x="492515" y="886540"/>
            <a:ext cx="8516282" cy="4919689"/>
          </a:xfrm>
          <a:prstGeom prst="ellipse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A54B05C3-411F-2980-1CAD-213385C76EA8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</p:spTree>
    <p:extLst>
      <p:ext uri="{BB962C8B-B14F-4D97-AF65-F5344CB8AC3E}">
        <p14:creationId xmlns:p14="http://schemas.microsoft.com/office/powerpoint/2010/main" val="38879878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07CA8C-ECA8-09FB-3A9C-C59132CC8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DDBEB06-96A9-B2FC-AA48-D15D0F139EA0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90F1181-922C-C084-DFD3-A5B4BF2594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148" y="1490633"/>
            <a:ext cx="8515835" cy="4025064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6DC8091-A693-0F04-5E82-84E76AC5B246}"/>
              </a:ext>
            </a:extLst>
          </p:cNvPr>
          <p:cNvSpPr txBox="1">
            <a:spLocks/>
          </p:cNvSpPr>
          <p:nvPr/>
        </p:nvSpPr>
        <p:spPr>
          <a:xfrm>
            <a:off x="959431" y="5222338"/>
            <a:ext cx="6600609" cy="6812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Oes, mae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372EDD4A-2FF1-EA99-98AE-52F32590351F}"/>
              </a:ext>
            </a:extLst>
          </p:cNvPr>
          <p:cNvSpPr txBox="1">
            <a:spLocks/>
          </p:cNvSpPr>
          <p:nvPr/>
        </p:nvSpPr>
        <p:spPr>
          <a:xfrm>
            <a:off x="959924" y="5988888"/>
            <a:ext cx="8518677" cy="6812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Nac oes, does dim angen </a:t>
            </a:r>
            <a:r>
              <a:rPr lang="cy-GB" sz="3600" b="1" u="sng" dirty="0">
                <a:latin typeface="Comic Sans MS" panose="030F0702030302020204" pitchFamily="66" charset="0"/>
              </a:rPr>
              <a:t>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noProof="0" dirty="0">
                <a:latin typeface="Comic Sans MS" panose="030F0702030302020204" pitchFamily="66" charset="0"/>
              </a:rPr>
              <a:t>.</a:t>
            </a:r>
            <a:endParaRPr lang="cy-GB" sz="3600" noProof="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B3CC49F-9E32-D7FA-E2F7-EFEC1DD81F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0524" y="5182762"/>
            <a:ext cx="760418" cy="76041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5B84BBE-E4AC-605C-104A-8998AAFD67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6018" y="5996994"/>
            <a:ext cx="665054" cy="66505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568D551-42DA-C988-D6D8-A1B74922BA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82015" y="67151"/>
            <a:ext cx="1146844" cy="1034553"/>
          </a:xfrm>
          <a:prstGeom prst="ellipse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A8C7FA9-E3C1-2384-2C5B-2D0331BC74F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08000" y="1115351"/>
            <a:ext cx="1094873" cy="1158945"/>
          </a:xfrm>
          <a:prstGeom prst="ellipse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235A361-1F77-9808-EB65-6675C7E49DF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08003" y="2310797"/>
            <a:ext cx="1172361" cy="1065782"/>
          </a:xfrm>
          <a:prstGeom prst="ellipse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106CBA5-04F7-FFA9-6BDC-0A2AECAB3E4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82014" y="4650228"/>
            <a:ext cx="1174947" cy="1034170"/>
          </a:xfrm>
          <a:prstGeom prst="ellipse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DBD76F0-FA19-D3F6-26CA-500464E3F8D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82015" y="3424087"/>
            <a:ext cx="1174947" cy="1188277"/>
          </a:xfrm>
          <a:prstGeom prst="ellipse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990B791-91FD-F0B7-AE18-20A930F00BA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967964" y="5745109"/>
            <a:ext cx="1174947" cy="1098278"/>
          </a:xfrm>
          <a:prstGeom prst="ellipse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73DA335-018B-CEDE-12A6-4B8445CB6D3B}"/>
              </a:ext>
            </a:extLst>
          </p:cNvPr>
          <p:cNvSpPr txBox="1"/>
          <p:nvPr/>
        </p:nvSpPr>
        <p:spPr>
          <a:xfrm>
            <a:off x="9577458" y="365125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bicer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7FA416B-A24F-C471-CED7-EE22B0061833}"/>
              </a:ext>
            </a:extLst>
          </p:cNvPr>
          <p:cNvSpPr txBox="1"/>
          <p:nvPr/>
        </p:nvSpPr>
        <p:spPr>
          <a:xfrm>
            <a:off x="9577458" y="2546447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twmffat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70F4B0B-2280-848C-4700-BCC7FAE6578C}"/>
              </a:ext>
            </a:extLst>
          </p:cNvPr>
          <p:cNvSpPr txBox="1"/>
          <p:nvPr/>
        </p:nvSpPr>
        <p:spPr>
          <a:xfrm>
            <a:off x="9577458" y="1490633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tiwb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5A8F7B0-E229-8BC7-6427-A0F946EAFE44}"/>
              </a:ext>
            </a:extLst>
          </p:cNvPr>
          <p:cNvSpPr txBox="1"/>
          <p:nvPr/>
        </p:nvSpPr>
        <p:spPr>
          <a:xfrm>
            <a:off x="9577458" y="3753421"/>
            <a:ext cx="13905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amserydd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E1C54CF-BC49-6970-D7E5-8941EDC68FA6}"/>
              </a:ext>
            </a:extLst>
          </p:cNvPr>
          <p:cNvSpPr txBox="1"/>
          <p:nvPr/>
        </p:nvSpPr>
        <p:spPr>
          <a:xfrm>
            <a:off x="9591509" y="4780878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sbectol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diogelwch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D9BCF29-9FA4-1C60-9E57-BE81A2ABC79D}"/>
              </a:ext>
            </a:extLst>
          </p:cNvPr>
          <p:cNvSpPr txBox="1"/>
          <p:nvPr/>
        </p:nvSpPr>
        <p:spPr>
          <a:xfrm>
            <a:off x="9591509" y="5940305"/>
            <a:ext cx="139050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silindr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20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mesur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AA6C8D5-1A76-3EB7-C600-6600C066E3F5}"/>
              </a:ext>
            </a:extLst>
          </p:cNvPr>
          <p:cNvSpPr/>
          <p:nvPr/>
        </p:nvSpPr>
        <p:spPr>
          <a:xfrm>
            <a:off x="9431058" y="5619414"/>
            <a:ext cx="2760942" cy="12342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47422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A04C19-89E1-EDCA-A1B9-8CA4F0872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F83E80B-EF1C-0AC4-F6EE-613245353F4C}"/>
              </a:ext>
            </a:extLst>
          </p:cNvPr>
          <p:cNvSpPr txBox="1">
            <a:spLocks/>
          </p:cNvSpPr>
          <p:nvPr/>
        </p:nvSpPr>
        <p:spPr>
          <a:xfrm>
            <a:off x="1224036" y="307434"/>
            <a:ext cx="7277500" cy="1034553"/>
          </a:xfrm>
          <a:prstGeom prst="rect">
            <a:avLst/>
          </a:prstGeom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b="1" noProof="0" dirty="0">
                <a:latin typeface="Comic Sans MS" panose="030F0702030302020204" pitchFamily="66" charset="0"/>
              </a:rPr>
              <a:t>Oes angen </a:t>
            </a:r>
            <a:r>
              <a:rPr lang="cy-GB" sz="3600" b="1" u="sng" dirty="0">
                <a:latin typeface="Comic Sans MS" panose="030F0702030302020204" pitchFamily="66" charset="0"/>
              </a:rPr>
              <a:t>_____</a:t>
            </a:r>
            <a:r>
              <a:rPr lang="cy-GB" sz="3600" b="1" noProof="0" dirty="0">
                <a:latin typeface="Comic Sans MS" panose="030F0702030302020204" pitchFamily="66" charset="0"/>
              </a:rPr>
              <a:t> </a:t>
            </a:r>
            <a:r>
              <a:rPr lang="cy-GB" sz="3600" b="1" u="sng" dirty="0">
                <a:latin typeface="Comic Sans MS" panose="030F0702030302020204" pitchFamily="66" charset="0"/>
              </a:rPr>
              <a:t>______</a:t>
            </a:r>
            <a:r>
              <a:rPr lang="cy-GB" sz="3600" b="1" dirty="0">
                <a:latin typeface="Comic Sans MS" panose="030F0702030302020204" pitchFamily="66" charset="0"/>
              </a:rPr>
              <a:t> ?</a:t>
            </a:r>
            <a:endParaRPr lang="cy-GB" sz="3600" noProof="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39F4DB6-9C0B-A49B-9E1B-1E3897E97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148" y="1490633"/>
            <a:ext cx="8515835" cy="4025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5013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3C50FB-C6BF-9E9B-D597-09B18DD1E8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931CB-C15E-AEAD-F723-B36FDEB3E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942" y="190742"/>
            <a:ext cx="11832116" cy="13255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y-GB" b="1" u="sng" noProof="0" dirty="0">
                <a:solidFill>
                  <a:prstClr val="black"/>
                </a:solidFill>
                <a:latin typeface="Aptos" panose="02110004020202020204"/>
              </a:rPr>
              <a:t>Teitl y wers: </a:t>
            </a:r>
            <a:r>
              <a:rPr lang="cy-GB" noProof="0" dirty="0">
                <a:solidFill>
                  <a:prstClr val="black"/>
                </a:solidFill>
                <a:latin typeface="Aptos" panose="02110004020202020204"/>
              </a:rPr>
              <a:t>Dewis yr offer gwyddoniaeth gywir.</a:t>
            </a:r>
            <a:endParaRPr lang="cy-GB" noProof="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A0612CF-BD4E-7149-2D2C-2C51E9CD11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76417" y="1145754"/>
            <a:ext cx="1735641" cy="1770216"/>
          </a:xfr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CDDED08A-D2D7-E40C-1A16-27FC90ECB0BA}"/>
              </a:ext>
            </a:extLst>
          </p:cNvPr>
          <p:cNvSpPr txBox="1">
            <a:spLocks/>
          </p:cNvSpPr>
          <p:nvPr/>
        </p:nvSpPr>
        <p:spPr>
          <a:xfrm>
            <a:off x="3905183" y="3099372"/>
            <a:ext cx="4381634" cy="92366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400" b="1" u="sng" noProof="0" dirty="0"/>
              <a:t>Nod y wers heddiw: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400" dirty="0">
                <a:solidFill>
                  <a:prstClr val="black"/>
                </a:solidFill>
              </a:rPr>
              <a:t>I ddewis y ffurf gywir o’r ferf.</a:t>
            </a:r>
            <a:endParaRPr lang="cy-GB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3315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5|4.9|3.4|6.5|2.4|1.7|6.1|2.2|3.7|6.1|1.6|3.5|6.2|1.4|4.2|9.5|1.2|3.4|6.5|1.8|2.2|7.5|1.5|3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5|4.9|3.4|6.5|2.4|1.7|6.1|2.2|3.7|6.1|1.6|3.5|6.2|1.4|4.2|9.5|1.2|3.4|6.5|1.8|2.2|7.5|1.5|3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5|4.9|3.4|6.5|2.4|1.7|6.1|2.2|3.7|6.1|1.6|3.5|6.2|1.4|4.2|9.5|1.2|3.4|6.5|1.8|2.2|7.5|1.5|3.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18351</TotalTime>
  <Words>1033</Words>
  <Application>Microsoft Office PowerPoint</Application>
  <PresentationFormat>Widescreen</PresentationFormat>
  <Paragraphs>335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Aptos</vt:lpstr>
      <vt:lpstr>Aptos Display</vt:lpstr>
      <vt:lpstr>Arial</vt:lpstr>
      <vt:lpstr>Comic Sans MS</vt:lpstr>
      <vt:lpstr>Office Theme</vt:lpstr>
      <vt:lpstr>PowerPoint Presentation</vt:lpstr>
      <vt:lpstr>Mae angen _____ arna i.</vt:lpstr>
      <vt:lpstr>Teitl y wers: Dewis yr offer gwyddoniaeth gywir.</vt:lpstr>
      <vt:lpstr>Mae angen _____ arna i.</vt:lpstr>
      <vt:lpstr>Mae angen _____ arna i.</vt:lpstr>
      <vt:lpstr>Mae angen _____ arna i.</vt:lpstr>
      <vt:lpstr>Mae angen _____ arna i.</vt:lpstr>
      <vt:lpstr>Mae angen _____ arna i.</vt:lpstr>
      <vt:lpstr>Mae angen _____ arna i.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Teitl y wers: Dewis yr offer gwyddoniaeth gywir.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MOORE (Llandeilo Primary School)</dc:creator>
  <cp:lastModifiedBy>J MOORE (Llandeilo Primary School)</cp:lastModifiedBy>
  <cp:revision>1</cp:revision>
  <dcterms:created xsi:type="dcterms:W3CDTF">2026-02-27T14:13:28Z</dcterms:created>
  <dcterms:modified xsi:type="dcterms:W3CDTF">2026-03-12T08:07:29Z</dcterms:modified>
</cp:coreProperties>
</file>