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41"/>
  </p:notesMasterIdLst>
  <p:handoutMasterIdLst>
    <p:handoutMasterId r:id="rId42"/>
  </p:handoutMasterIdLst>
  <p:sldIdLst>
    <p:sldId id="469" r:id="rId3"/>
    <p:sldId id="380" r:id="rId4"/>
    <p:sldId id="413" r:id="rId5"/>
    <p:sldId id="432" r:id="rId6"/>
    <p:sldId id="455" r:id="rId7"/>
    <p:sldId id="421" r:id="rId8"/>
    <p:sldId id="423" r:id="rId9"/>
    <p:sldId id="456" r:id="rId10"/>
    <p:sldId id="425" r:id="rId11"/>
    <p:sldId id="428" r:id="rId12"/>
    <p:sldId id="466" r:id="rId13"/>
    <p:sldId id="457" r:id="rId14"/>
    <p:sldId id="426" r:id="rId15"/>
    <p:sldId id="458" r:id="rId16"/>
    <p:sldId id="433" r:id="rId17"/>
    <p:sldId id="434" r:id="rId18"/>
    <p:sldId id="435" r:id="rId19"/>
    <p:sldId id="460" r:id="rId20"/>
    <p:sldId id="436" r:id="rId21"/>
    <p:sldId id="437" r:id="rId22"/>
    <p:sldId id="461" r:id="rId23"/>
    <p:sldId id="443" r:id="rId24"/>
    <p:sldId id="441" r:id="rId25"/>
    <p:sldId id="470" r:id="rId26"/>
    <p:sldId id="471" r:id="rId27"/>
    <p:sldId id="442" r:id="rId28"/>
    <p:sldId id="439" r:id="rId29"/>
    <p:sldId id="440" r:id="rId30"/>
    <p:sldId id="444" r:id="rId31"/>
    <p:sldId id="450" r:id="rId32"/>
    <p:sldId id="451" r:id="rId33"/>
    <p:sldId id="445" r:id="rId34"/>
    <p:sldId id="468" r:id="rId35"/>
    <p:sldId id="446" r:id="rId36"/>
    <p:sldId id="447" r:id="rId37"/>
    <p:sldId id="448" r:id="rId38"/>
    <p:sldId id="472" r:id="rId39"/>
    <p:sldId id="474" r:id="rId40"/>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82B56-6CEE-F1E4-8BD8-66515560F93A}" v="20" dt="2020-10-23T21:35:57.9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27" autoAdjust="0"/>
    <p:restoredTop sz="94599" autoAdjust="0"/>
  </p:normalViewPr>
  <p:slideViewPr>
    <p:cSldViewPr>
      <p:cViewPr varScale="1">
        <p:scale>
          <a:sx n="73" d="100"/>
          <a:sy n="73" d="100"/>
        </p:scale>
        <p:origin x="1518"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4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Goolam" userId="S::m.goolam@uwtsd.ac.uk::7b8f3cd9-a17c-4200-9d27-a29bdc4ac75a" providerId="AD" clId="Web-{23982B56-6CEE-F1E4-8BD8-66515560F93A}"/>
    <pc:docChg chg="addSld delSld modSld">
      <pc:chgData name="Mumtaz Goolam" userId="S::m.goolam@uwtsd.ac.uk::7b8f3cd9-a17c-4200-9d27-a29bdc4ac75a" providerId="AD" clId="Web-{23982B56-6CEE-F1E4-8BD8-66515560F93A}" dt="2020-10-23T21:35:57.950" v="19" actId="20577"/>
      <pc:docMkLst>
        <pc:docMk/>
      </pc:docMkLst>
      <pc:sldChg chg="del">
        <pc:chgData name="Mumtaz Goolam" userId="S::m.goolam@uwtsd.ac.uk::7b8f3cd9-a17c-4200-9d27-a29bdc4ac75a" providerId="AD" clId="Web-{23982B56-6CEE-F1E4-8BD8-66515560F93A}" dt="2020-10-23T21:34:00.966" v="3"/>
        <pc:sldMkLst>
          <pc:docMk/>
          <pc:sldMk cId="0" sldId="453"/>
        </pc:sldMkLst>
      </pc:sldChg>
      <pc:sldChg chg="new del">
        <pc:chgData name="Mumtaz Goolam" userId="S::m.goolam@uwtsd.ac.uk::7b8f3cd9-a17c-4200-9d27-a29bdc4ac75a" providerId="AD" clId="Web-{23982B56-6CEE-F1E4-8BD8-66515560F93A}" dt="2020-10-23T21:33:50.654" v="2"/>
        <pc:sldMkLst>
          <pc:docMk/>
          <pc:sldMk cId="3635472112" sldId="473"/>
        </pc:sldMkLst>
      </pc:sldChg>
      <pc:sldChg chg="modSp add replId">
        <pc:chgData name="Mumtaz Goolam" userId="S::m.goolam@uwtsd.ac.uk::7b8f3cd9-a17c-4200-9d27-a29bdc4ac75a" providerId="AD" clId="Web-{23982B56-6CEE-F1E4-8BD8-66515560F93A}" dt="2020-10-23T21:35:57.950" v="18" actId="20577"/>
        <pc:sldMkLst>
          <pc:docMk/>
          <pc:sldMk cId="4149196194" sldId="474"/>
        </pc:sldMkLst>
        <pc:spChg chg="mod">
          <ac:chgData name="Mumtaz Goolam" userId="S::m.goolam@uwtsd.ac.uk::7b8f3cd9-a17c-4200-9d27-a29bdc4ac75a" providerId="AD" clId="Web-{23982B56-6CEE-F1E4-8BD8-66515560F93A}" dt="2020-10-23T21:35:57.950" v="18" actId="20577"/>
          <ac:spMkLst>
            <pc:docMk/>
            <pc:sldMk cId="4149196194" sldId="474"/>
            <ac:spMk id="3" creationId="{66958892-2CBC-BA4A-964E-D860986919F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D08641-EAD0-164C-A31D-5084C3647D2E}"/>
              </a:ext>
            </a:extLst>
          </p:cNvPr>
          <p:cNvSpPr>
            <a:spLocks noGrp="1"/>
          </p:cNvSpPr>
          <p:nvPr>
            <p:ph type="hdr" sz="quarter"/>
          </p:nvPr>
        </p:nvSpPr>
        <p:spPr>
          <a:xfrm>
            <a:off x="0" y="0"/>
            <a:ext cx="3038475" cy="465138"/>
          </a:xfrm>
          <a:prstGeom prst="rect">
            <a:avLst/>
          </a:prstGeom>
        </p:spPr>
        <p:txBody>
          <a:bodyPr vert="horz" lIns="93177" tIns="46589" rIns="93177" bIns="46589"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26C2815-379F-C441-B5C4-F2885BDBE6B1}"/>
              </a:ext>
            </a:extLst>
          </p:cNvPr>
          <p:cNvSpPr>
            <a:spLocks noGrp="1"/>
          </p:cNvSpPr>
          <p:nvPr>
            <p:ph type="dt" sz="quarter" idx="1"/>
          </p:nvPr>
        </p:nvSpPr>
        <p:spPr>
          <a:xfrm>
            <a:off x="3970338" y="0"/>
            <a:ext cx="3038475" cy="465138"/>
          </a:xfrm>
          <a:prstGeom prst="rect">
            <a:avLst/>
          </a:prstGeom>
        </p:spPr>
        <p:txBody>
          <a:bodyPr vert="horz" lIns="93177" tIns="46589" rIns="93177" bIns="46589" rtlCol="0"/>
          <a:lstStyle>
            <a:lvl1pPr algn="r" eaLnBrk="1" fontAlgn="auto" hangingPunct="1">
              <a:spcBef>
                <a:spcPts val="0"/>
              </a:spcBef>
              <a:spcAft>
                <a:spcPts val="0"/>
              </a:spcAft>
              <a:defRPr sz="1200" smtClean="0">
                <a:latin typeface="+mn-lt"/>
              </a:defRPr>
            </a:lvl1pPr>
          </a:lstStyle>
          <a:p>
            <a:pPr>
              <a:defRPr/>
            </a:pPr>
            <a:fld id="{192D9787-6F4F-1F45-9BE7-3980D1119515}" type="datetimeFigureOut">
              <a:rPr lang="en-US"/>
              <a:pPr>
                <a:defRPr/>
              </a:pPr>
              <a:t>1/28/2022</a:t>
            </a:fld>
            <a:endParaRPr lang="en-US"/>
          </a:p>
        </p:txBody>
      </p:sp>
      <p:sp>
        <p:nvSpPr>
          <p:cNvPr id="4" name="Footer Placeholder 3">
            <a:extLst>
              <a:ext uri="{FF2B5EF4-FFF2-40B4-BE49-F238E27FC236}">
                <a16:creationId xmlns:a16="http://schemas.microsoft.com/office/drawing/2014/main" id="{4095F66F-07A1-E048-B00E-46ADF03B386F}"/>
              </a:ext>
            </a:extLst>
          </p:cNvPr>
          <p:cNvSpPr>
            <a:spLocks noGrp="1"/>
          </p:cNvSpPr>
          <p:nvPr>
            <p:ph type="ftr" sz="quarter" idx="2"/>
          </p:nvPr>
        </p:nvSpPr>
        <p:spPr>
          <a:xfrm>
            <a:off x="0" y="8829675"/>
            <a:ext cx="3038475" cy="465138"/>
          </a:xfrm>
          <a:prstGeom prst="rect">
            <a:avLst/>
          </a:prstGeom>
        </p:spPr>
        <p:txBody>
          <a:bodyPr vert="horz" lIns="93177" tIns="46589" rIns="93177" bIns="46589" rtlCol="0" anchor="b"/>
          <a:lstStyle>
            <a:lvl1pPr algn="l"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C3D9AFCA-F86A-324D-96DB-5E931F6B1345}"/>
              </a:ext>
            </a:extLst>
          </p:cNvPr>
          <p:cNvSpPr>
            <a:spLocks noGrp="1"/>
          </p:cNvSpPr>
          <p:nvPr>
            <p:ph type="sldNum" sz="quarter" idx="3"/>
          </p:nvPr>
        </p:nvSpPr>
        <p:spPr>
          <a:xfrm>
            <a:off x="3970338" y="8829675"/>
            <a:ext cx="3038475" cy="465138"/>
          </a:xfrm>
          <a:prstGeom prst="rect">
            <a:avLst/>
          </a:prstGeom>
        </p:spPr>
        <p:txBody>
          <a:bodyPr vert="horz" lIns="93177" tIns="46589" rIns="93177" bIns="46589" rtlCol="0" anchor="b"/>
          <a:lstStyle>
            <a:lvl1pPr algn="r" eaLnBrk="1" fontAlgn="auto" hangingPunct="1">
              <a:spcBef>
                <a:spcPts val="0"/>
              </a:spcBef>
              <a:spcAft>
                <a:spcPts val="0"/>
              </a:spcAft>
              <a:defRPr sz="1200" smtClean="0">
                <a:latin typeface="+mn-lt"/>
              </a:defRPr>
            </a:lvl1pPr>
          </a:lstStyle>
          <a:p>
            <a:pPr>
              <a:defRPr/>
            </a:pPr>
            <a:fld id="{5D970CF3-7C7A-1743-B2A4-8A908800EF76}"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9D780B5-8485-4B42-BB03-85612C993A63}"/>
              </a:ext>
            </a:extLst>
          </p:cNvPr>
          <p:cNvSpPr>
            <a:spLocks noGrp="1"/>
          </p:cNvSpPr>
          <p:nvPr>
            <p:ph type="hdr" sz="quarter"/>
          </p:nvPr>
        </p:nvSpPr>
        <p:spPr>
          <a:xfrm>
            <a:off x="0" y="0"/>
            <a:ext cx="3038475" cy="46513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8F58F39-B920-DB45-AEA4-F0891A06A629}"/>
              </a:ext>
            </a:extLst>
          </p:cNvPr>
          <p:cNvSpPr>
            <a:spLocks noGrp="1"/>
          </p:cNvSpPr>
          <p:nvPr>
            <p:ph type="dt" idx="1"/>
          </p:nvPr>
        </p:nvSpPr>
        <p:spPr>
          <a:xfrm>
            <a:off x="3970338" y="0"/>
            <a:ext cx="3038475" cy="46513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DC9B698D-382F-654C-9912-64A8A7E9EFF9}" type="datetimeFigureOut">
              <a:rPr lang="en-US"/>
              <a:pPr>
                <a:defRPr/>
              </a:pPr>
              <a:t>1/28/2022</a:t>
            </a:fld>
            <a:endParaRPr lang="en-GB"/>
          </a:p>
        </p:txBody>
      </p:sp>
      <p:sp>
        <p:nvSpPr>
          <p:cNvPr id="4" name="Slide Image Placeholder 3">
            <a:extLst>
              <a:ext uri="{FF2B5EF4-FFF2-40B4-BE49-F238E27FC236}">
                <a16:creationId xmlns:a16="http://schemas.microsoft.com/office/drawing/2014/main" id="{FFF88B19-C87E-6643-ABCA-3B2ECECA10ED}"/>
              </a:ext>
            </a:extLst>
          </p:cNvPr>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3D8B6AC-5DC1-EA4F-AF1A-E407CF325F22}"/>
              </a:ext>
            </a:extLst>
          </p:cNvPr>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07775071-9692-D248-905D-D556D28928C7}"/>
              </a:ext>
            </a:extLst>
          </p:cNvPr>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777D8962-3978-AC4B-B424-EBFD0398D0C9}"/>
              </a:ext>
            </a:extLst>
          </p:cNvPr>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741ADFDB-F6A6-E743-9C45-F1D42330F4C4}"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F1C22C3-EFEA-8346-853C-B55E84C7F2DE}"/>
              </a:ext>
            </a:extLst>
          </p:cNvPr>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pic>
        <p:nvPicPr>
          <p:cNvPr id="4" name="Picture 13" descr="logo.wmf">
            <a:extLst>
              <a:ext uri="{FF2B5EF4-FFF2-40B4-BE49-F238E27FC236}">
                <a16:creationId xmlns:a16="http://schemas.microsoft.com/office/drawing/2014/main" id="{34C13941-D0CE-E34B-A09F-DD8547189D12}"/>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6659563" y="2924175"/>
            <a:ext cx="1706562"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A178D707-D2F6-CB48-B0B4-DFECB266CF8E}"/>
              </a:ext>
            </a:extLst>
          </p:cNvPr>
          <p:cNvSpPr>
            <a:spLocks noGrp="1"/>
          </p:cNvSpPr>
          <p:nvPr>
            <p:ph type="dt" sz="half" idx="10"/>
          </p:nvPr>
        </p:nvSpPr>
        <p:spPr/>
        <p:txBody>
          <a:bodyPr/>
          <a:lstStyle>
            <a:lvl1pPr>
              <a:defRPr/>
            </a:lvl1pPr>
          </a:lstStyle>
          <a:p>
            <a:pPr>
              <a:defRPr/>
            </a:pPr>
            <a:r>
              <a:rPr lang="en-US"/>
              <a:t>TA-AMEN</a:t>
            </a:r>
            <a:endParaRPr lang="en-GB"/>
          </a:p>
        </p:txBody>
      </p:sp>
      <p:sp>
        <p:nvSpPr>
          <p:cNvPr id="6" name="Footer Placeholder 4">
            <a:extLst>
              <a:ext uri="{FF2B5EF4-FFF2-40B4-BE49-F238E27FC236}">
                <a16:creationId xmlns:a16="http://schemas.microsoft.com/office/drawing/2014/main" id="{B2D89990-16BF-D64B-A0F3-5ECF63919292}"/>
              </a:ext>
            </a:extLst>
          </p:cNvPr>
          <p:cNvSpPr>
            <a:spLocks noGrp="1"/>
          </p:cNvSpPr>
          <p:nvPr>
            <p:ph type="ftr" sz="quarter" idx="11"/>
          </p:nvPr>
        </p:nvSpPr>
        <p:spPr/>
        <p:txBody>
          <a:bodyPr/>
          <a:lstStyle>
            <a:lvl1pPr>
              <a:defRPr/>
            </a:lvl1pPr>
          </a:lstStyle>
          <a:p>
            <a:pPr>
              <a:defRPr/>
            </a:pPr>
            <a:r>
              <a:rPr lang="en-GB"/>
              <a:t>Project Management wk 8-9</a:t>
            </a:r>
          </a:p>
        </p:txBody>
      </p:sp>
      <p:sp>
        <p:nvSpPr>
          <p:cNvPr id="7" name="Slide Number Placeholder 5">
            <a:extLst>
              <a:ext uri="{FF2B5EF4-FFF2-40B4-BE49-F238E27FC236}">
                <a16:creationId xmlns:a16="http://schemas.microsoft.com/office/drawing/2014/main" id="{38751F5B-3F60-414A-B6F2-61D1D5E07E3D}"/>
              </a:ext>
            </a:extLst>
          </p:cNvPr>
          <p:cNvSpPr>
            <a:spLocks noGrp="1"/>
          </p:cNvSpPr>
          <p:nvPr>
            <p:ph type="sldNum" sz="quarter" idx="12"/>
          </p:nvPr>
        </p:nvSpPr>
        <p:spPr/>
        <p:txBody>
          <a:bodyPr/>
          <a:lstStyle>
            <a:lvl1pPr>
              <a:defRPr/>
            </a:lvl1pPr>
          </a:lstStyle>
          <a:p>
            <a:pPr>
              <a:defRPr/>
            </a:pPr>
            <a:fld id="{ACE6F542-6732-E043-AED3-F165D267E534}" type="slidenum">
              <a:rPr lang="en-GB"/>
              <a:pPr>
                <a:defRPr/>
              </a:pPr>
              <a:t>‹#›</a:t>
            </a:fld>
            <a:endParaRPr lang="en-GB"/>
          </a:p>
        </p:txBody>
      </p:sp>
    </p:spTree>
    <p:extLst>
      <p:ext uri="{BB962C8B-B14F-4D97-AF65-F5344CB8AC3E}">
        <p14:creationId xmlns:p14="http://schemas.microsoft.com/office/powerpoint/2010/main" val="859458400"/>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926879DD-38C4-1443-B459-6175475C8055}"/>
              </a:ext>
            </a:extLst>
          </p:cNvPr>
          <p:cNvSpPr>
            <a:spLocks noGrp="1"/>
          </p:cNvSpPr>
          <p:nvPr>
            <p:ph type="dt" sz="half" idx="10"/>
          </p:nvPr>
        </p:nvSpPr>
        <p:spPr/>
        <p:txBody>
          <a:bodyPr/>
          <a:lstStyle>
            <a:lvl1pPr>
              <a:defRPr/>
            </a:lvl1pPr>
          </a:lstStyle>
          <a:p>
            <a:pPr>
              <a:defRPr/>
            </a:pPr>
            <a:r>
              <a:rPr lang="en-US"/>
              <a:t>TA-AMEN</a:t>
            </a:r>
            <a:endParaRPr lang="en-GB"/>
          </a:p>
        </p:txBody>
      </p:sp>
      <p:sp>
        <p:nvSpPr>
          <p:cNvPr id="5" name="Footer Placeholder 4">
            <a:extLst>
              <a:ext uri="{FF2B5EF4-FFF2-40B4-BE49-F238E27FC236}">
                <a16:creationId xmlns:a16="http://schemas.microsoft.com/office/drawing/2014/main" id="{8F4FDAED-94F0-C64C-A720-DA4575A9B7E0}"/>
              </a:ext>
            </a:extLst>
          </p:cNvPr>
          <p:cNvSpPr>
            <a:spLocks noGrp="1"/>
          </p:cNvSpPr>
          <p:nvPr>
            <p:ph type="ftr" sz="quarter" idx="11"/>
          </p:nvPr>
        </p:nvSpPr>
        <p:spPr/>
        <p:txBody>
          <a:bodyPr/>
          <a:lstStyle>
            <a:lvl1pPr>
              <a:defRPr/>
            </a:lvl1pPr>
          </a:lstStyle>
          <a:p>
            <a:pPr>
              <a:defRPr/>
            </a:pPr>
            <a:r>
              <a:rPr lang="en-GB"/>
              <a:t>Project Management wk 8-9</a:t>
            </a:r>
          </a:p>
        </p:txBody>
      </p:sp>
      <p:sp>
        <p:nvSpPr>
          <p:cNvPr id="6" name="Slide Number Placeholder 5">
            <a:extLst>
              <a:ext uri="{FF2B5EF4-FFF2-40B4-BE49-F238E27FC236}">
                <a16:creationId xmlns:a16="http://schemas.microsoft.com/office/drawing/2014/main" id="{992DE7D7-C3E7-C341-8898-F31D4712C400}"/>
              </a:ext>
            </a:extLst>
          </p:cNvPr>
          <p:cNvSpPr>
            <a:spLocks noGrp="1"/>
          </p:cNvSpPr>
          <p:nvPr>
            <p:ph type="sldNum" sz="quarter" idx="12"/>
          </p:nvPr>
        </p:nvSpPr>
        <p:spPr/>
        <p:txBody>
          <a:bodyPr/>
          <a:lstStyle>
            <a:lvl1pPr>
              <a:defRPr/>
            </a:lvl1pPr>
          </a:lstStyle>
          <a:p>
            <a:pPr>
              <a:defRPr/>
            </a:pPr>
            <a:fld id="{84AF520C-6836-D647-AF4F-3348F7B02A5E}" type="slidenum">
              <a:rPr lang="en-GB"/>
              <a:pPr>
                <a:defRPr/>
              </a:pPr>
              <a:t>‹#›</a:t>
            </a:fld>
            <a:endParaRPr lang="en-GB"/>
          </a:p>
        </p:txBody>
      </p:sp>
    </p:spTree>
    <p:extLst>
      <p:ext uri="{BB962C8B-B14F-4D97-AF65-F5344CB8AC3E}">
        <p14:creationId xmlns:p14="http://schemas.microsoft.com/office/powerpoint/2010/main" val="1872621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24E8CD5-4CBD-2546-82CD-87FD5C3814DF}"/>
              </a:ext>
            </a:extLst>
          </p:cNvPr>
          <p:cNvSpPr/>
          <p:nvPr/>
        </p:nvSpPr>
        <p:spPr>
          <a:xfrm>
            <a:off x="0" y="0"/>
            <a:ext cx="9144000" cy="4652963"/>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cxnSp>
        <p:nvCxnSpPr>
          <p:cNvPr id="5" name="Straight Connector 4">
            <a:extLst>
              <a:ext uri="{FF2B5EF4-FFF2-40B4-BE49-F238E27FC236}">
                <a16:creationId xmlns:a16="http://schemas.microsoft.com/office/drawing/2014/main" id="{FD67CE07-AC6A-E34E-AFFC-7DDC70CC98FD}"/>
              </a:ext>
            </a:extLst>
          </p:cNvPr>
          <p:cNvCxnSpPr/>
          <p:nvPr/>
        </p:nvCxnSpPr>
        <p:spPr>
          <a:xfrm>
            <a:off x="0" y="4652963"/>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6" name="Picture 14" descr="logo.wmf">
            <a:extLst>
              <a:ext uri="{FF2B5EF4-FFF2-40B4-BE49-F238E27FC236}">
                <a16:creationId xmlns:a16="http://schemas.microsoft.com/office/drawing/2014/main" id="{B853847B-A594-6E4F-A835-BC8447C7DBFA}"/>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6659563" y="2924175"/>
            <a:ext cx="1706562"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7" name="Date Placeholder 3">
            <a:extLst>
              <a:ext uri="{FF2B5EF4-FFF2-40B4-BE49-F238E27FC236}">
                <a16:creationId xmlns:a16="http://schemas.microsoft.com/office/drawing/2014/main" id="{FC4E88EE-A00A-C041-A6F6-FB02BD9CE9C8}"/>
              </a:ext>
            </a:extLst>
          </p:cNvPr>
          <p:cNvSpPr>
            <a:spLocks noGrp="1"/>
          </p:cNvSpPr>
          <p:nvPr>
            <p:ph type="dt" sz="half" idx="10"/>
          </p:nvPr>
        </p:nvSpPr>
        <p:spPr/>
        <p:txBody>
          <a:bodyPr/>
          <a:lstStyle>
            <a:lvl1pPr>
              <a:defRPr/>
            </a:lvl1pPr>
          </a:lstStyle>
          <a:p>
            <a:pPr>
              <a:defRPr/>
            </a:pPr>
            <a:r>
              <a:rPr lang="en-US"/>
              <a:t>TA-AMEN</a:t>
            </a:r>
            <a:endParaRPr lang="en-GB"/>
          </a:p>
        </p:txBody>
      </p:sp>
      <p:sp>
        <p:nvSpPr>
          <p:cNvPr id="8" name="Footer Placeholder 4">
            <a:extLst>
              <a:ext uri="{FF2B5EF4-FFF2-40B4-BE49-F238E27FC236}">
                <a16:creationId xmlns:a16="http://schemas.microsoft.com/office/drawing/2014/main" id="{82AF25AD-6D32-864E-8D66-849B63146FDA}"/>
              </a:ext>
            </a:extLst>
          </p:cNvPr>
          <p:cNvSpPr>
            <a:spLocks noGrp="1"/>
          </p:cNvSpPr>
          <p:nvPr>
            <p:ph type="ftr" sz="quarter" idx="11"/>
          </p:nvPr>
        </p:nvSpPr>
        <p:spPr/>
        <p:txBody>
          <a:bodyPr/>
          <a:lstStyle>
            <a:lvl1pPr>
              <a:defRPr/>
            </a:lvl1pPr>
          </a:lstStyle>
          <a:p>
            <a:pPr>
              <a:defRPr/>
            </a:pPr>
            <a:r>
              <a:rPr lang="en-GB"/>
              <a:t>Project Management wk 8-9</a:t>
            </a:r>
          </a:p>
        </p:txBody>
      </p:sp>
      <p:sp>
        <p:nvSpPr>
          <p:cNvPr id="9" name="Slide Number Placeholder 5">
            <a:extLst>
              <a:ext uri="{FF2B5EF4-FFF2-40B4-BE49-F238E27FC236}">
                <a16:creationId xmlns:a16="http://schemas.microsoft.com/office/drawing/2014/main" id="{3891B5E9-DDA2-9B48-A1C4-4CE381C7BDA5}"/>
              </a:ext>
            </a:extLst>
          </p:cNvPr>
          <p:cNvSpPr>
            <a:spLocks noGrp="1"/>
          </p:cNvSpPr>
          <p:nvPr>
            <p:ph type="sldNum" sz="quarter" idx="12"/>
          </p:nvPr>
        </p:nvSpPr>
        <p:spPr/>
        <p:txBody>
          <a:bodyPr/>
          <a:lstStyle>
            <a:lvl1pPr>
              <a:defRPr/>
            </a:lvl1pPr>
          </a:lstStyle>
          <a:p>
            <a:pPr>
              <a:defRPr/>
            </a:pPr>
            <a:fld id="{7C8649E5-3DFA-8049-93DD-E721D1F71218}" type="slidenum">
              <a:rPr lang="en-GB"/>
              <a:pPr>
                <a:defRPr/>
              </a:pPr>
              <a:t>‹#›</a:t>
            </a:fld>
            <a:endParaRPr lang="en-GB"/>
          </a:p>
        </p:txBody>
      </p:sp>
    </p:spTree>
    <p:extLst>
      <p:ext uri="{BB962C8B-B14F-4D97-AF65-F5344CB8AC3E}">
        <p14:creationId xmlns:p14="http://schemas.microsoft.com/office/powerpoint/2010/main" val="2180630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98D6058-5796-E040-AA05-D51F0F998E0E}"/>
              </a:ext>
            </a:extLst>
          </p:cNvPr>
          <p:cNvSpPr>
            <a:spLocks noGrp="1"/>
          </p:cNvSpPr>
          <p:nvPr>
            <p:ph type="dt" sz="half" idx="10"/>
          </p:nvPr>
        </p:nvSpPr>
        <p:spPr/>
        <p:txBody>
          <a:bodyPr/>
          <a:lstStyle>
            <a:lvl1pPr>
              <a:defRPr/>
            </a:lvl1pPr>
          </a:lstStyle>
          <a:p>
            <a:pPr>
              <a:defRPr/>
            </a:pPr>
            <a:r>
              <a:rPr lang="en-US"/>
              <a:t>TA-AMEN</a:t>
            </a:r>
            <a:endParaRPr lang="en-GB"/>
          </a:p>
        </p:txBody>
      </p:sp>
      <p:sp>
        <p:nvSpPr>
          <p:cNvPr id="6" name="Footer Placeholder 4">
            <a:extLst>
              <a:ext uri="{FF2B5EF4-FFF2-40B4-BE49-F238E27FC236}">
                <a16:creationId xmlns:a16="http://schemas.microsoft.com/office/drawing/2014/main" id="{F8D7142E-46D9-A64D-A7DC-9269A4F975F5}"/>
              </a:ext>
            </a:extLst>
          </p:cNvPr>
          <p:cNvSpPr>
            <a:spLocks noGrp="1"/>
          </p:cNvSpPr>
          <p:nvPr>
            <p:ph type="ftr" sz="quarter" idx="11"/>
          </p:nvPr>
        </p:nvSpPr>
        <p:spPr/>
        <p:txBody>
          <a:bodyPr/>
          <a:lstStyle>
            <a:lvl1pPr>
              <a:defRPr/>
            </a:lvl1pPr>
          </a:lstStyle>
          <a:p>
            <a:pPr>
              <a:defRPr/>
            </a:pPr>
            <a:r>
              <a:rPr lang="en-GB"/>
              <a:t>Project Management wk 8-9</a:t>
            </a:r>
          </a:p>
        </p:txBody>
      </p:sp>
      <p:sp>
        <p:nvSpPr>
          <p:cNvPr id="7" name="Slide Number Placeholder 5">
            <a:extLst>
              <a:ext uri="{FF2B5EF4-FFF2-40B4-BE49-F238E27FC236}">
                <a16:creationId xmlns:a16="http://schemas.microsoft.com/office/drawing/2014/main" id="{FE1EED19-1909-904A-AEE0-51411BC1720A}"/>
              </a:ext>
            </a:extLst>
          </p:cNvPr>
          <p:cNvSpPr>
            <a:spLocks noGrp="1"/>
          </p:cNvSpPr>
          <p:nvPr>
            <p:ph type="sldNum" sz="quarter" idx="12"/>
          </p:nvPr>
        </p:nvSpPr>
        <p:spPr/>
        <p:txBody>
          <a:bodyPr/>
          <a:lstStyle>
            <a:lvl1pPr>
              <a:defRPr/>
            </a:lvl1pPr>
          </a:lstStyle>
          <a:p>
            <a:pPr>
              <a:defRPr/>
            </a:pPr>
            <a:fld id="{EED88A64-40D8-A14D-8C0D-1D3C513BE83F}" type="slidenum">
              <a:rPr lang="en-GB"/>
              <a:pPr>
                <a:defRPr/>
              </a:pPr>
              <a:t>‹#›</a:t>
            </a:fld>
            <a:endParaRPr lang="en-GB"/>
          </a:p>
        </p:txBody>
      </p:sp>
    </p:spTree>
    <p:extLst>
      <p:ext uri="{BB962C8B-B14F-4D97-AF65-F5344CB8AC3E}">
        <p14:creationId xmlns:p14="http://schemas.microsoft.com/office/powerpoint/2010/main" val="2142528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42EC55-56E0-554F-9A6E-94E5D99908D5}"/>
              </a:ext>
            </a:extLst>
          </p:cNvPr>
          <p:cNvSpPr>
            <a:spLocks noGrp="1"/>
          </p:cNvSpPr>
          <p:nvPr>
            <p:ph type="dt" sz="half" idx="10"/>
          </p:nvPr>
        </p:nvSpPr>
        <p:spPr/>
        <p:txBody>
          <a:bodyPr/>
          <a:lstStyle>
            <a:lvl1pPr>
              <a:defRPr/>
            </a:lvl1pPr>
          </a:lstStyle>
          <a:p>
            <a:pPr>
              <a:defRPr/>
            </a:pPr>
            <a:r>
              <a:rPr lang="en-US"/>
              <a:t>TA-AMEN</a:t>
            </a:r>
            <a:endParaRPr lang="en-GB"/>
          </a:p>
        </p:txBody>
      </p:sp>
      <p:sp>
        <p:nvSpPr>
          <p:cNvPr id="8" name="Footer Placeholder 4">
            <a:extLst>
              <a:ext uri="{FF2B5EF4-FFF2-40B4-BE49-F238E27FC236}">
                <a16:creationId xmlns:a16="http://schemas.microsoft.com/office/drawing/2014/main" id="{BE6223DC-12EC-1C41-92E2-3B1F39B0C798}"/>
              </a:ext>
            </a:extLst>
          </p:cNvPr>
          <p:cNvSpPr>
            <a:spLocks noGrp="1"/>
          </p:cNvSpPr>
          <p:nvPr>
            <p:ph type="ftr" sz="quarter" idx="11"/>
          </p:nvPr>
        </p:nvSpPr>
        <p:spPr/>
        <p:txBody>
          <a:bodyPr/>
          <a:lstStyle>
            <a:lvl1pPr>
              <a:defRPr/>
            </a:lvl1pPr>
          </a:lstStyle>
          <a:p>
            <a:pPr>
              <a:defRPr/>
            </a:pPr>
            <a:r>
              <a:rPr lang="en-GB"/>
              <a:t>Project Management wk 8-9</a:t>
            </a:r>
          </a:p>
        </p:txBody>
      </p:sp>
      <p:sp>
        <p:nvSpPr>
          <p:cNvPr id="9" name="Slide Number Placeholder 5">
            <a:extLst>
              <a:ext uri="{FF2B5EF4-FFF2-40B4-BE49-F238E27FC236}">
                <a16:creationId xmlns:a16="http://schemas.microsoft.com/office/drawing/2014/main" id="{528DC057-1483-394E-ACCE-24960D767EE7}"/>
              </a:ext>
            </a:extLst>
          </p:cNvPr>
          <p:cNvSpPr>
            <a:spLocks noGrp="1"/>
          </p:cNvSpPr>
          <p:nvPr>
            <p:ph type="sldNum" sz="quarter" idx="12"/>
          </p:nvPr>
        </p:nvSpPr>
        <p:spPr/>
        <p:txBody>
          <a:bodyPr/>
          <a:lstStyle>
            <a:lvl1pPr>
              <a:defRPr/>
            </a:lvl1pPr>
          </a:lstStyle>
          <a:p>
            <a:pPr>
              <a:defRPr/>
            </a:pPr>
            <a:fld id="{13D40011-303A-6740-8539-57EA2CDC2ECA}" type="slidenum">
              <a:rPr lang="en-GB"/>
              <a:pPr>
                <a:defRPr/>
              </a:pPr>
              <a:t>‹#›</a:t>
            </a:fld>
            <a:endParaRPr lang="en-GB"/>
          </a:p>
        </p:txBody>
      </p:sp>
    </p:spTree>
    <p:extLst>
      <p:ext uri="{BB962C8B-B14F-4D97-AF65-F5344CB8AC3E}">
        <p14:creationId xmlns:p14="http://schemas.microsoft.com/office/powerpoint/2010/main" val="1879403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EE79631-E3D3-F149-8667-2E1E903531AA}"/>
              </a:ext>
            </a:extLst>
          </p:cNvPr>
          <p:cNvSpPr>
            <a:spLocks noGrp="1"/>
          </p:cNvSpPr>
          <p:nvPr>
            <p:ph type="dt" sz="half" idx="10"/>
          </p:nvPr>
        </p:nvSpPr>
        <p:spPr/>
        <p:txBody>
          <a:bodyPr/>
          <a:lstStyle>
            <a:lvl1pPr>
              <a:defRPr/>
            </a:lvl1pPr>
          </a:lstStyle>
          <a:p>
            <a:pPr>
              <a:defRPr/>
            </a:pPr>
            <a:r>
              <a:rPr lang="en-US"/>
              <a:t>TA-AMEN</a:t>
            </a:r>
            <a:endParaRPr lang="en-GB"/>
          </a:p>
        </p:txBody>
      </p:sp>
      <p:sp>
        <p:nvSpPr>
          <p:cNvPr id="4" name="Footer Placeholder 4">
            <a:extLst>
              <a:ext uri="{FF2B5EF4-FFF2-40B4-BE49-F238E27FC236}">
                <a16:creationId xmlns:a16="http://schemas.microsoft.com/office/drawing/2014/main" id="{261E819A-CA32-F047-8D24-B3451B0951DA}"/>
              </a:ext>
            </a:extLst>
          </p:cNvPr>
          <p:cNvSpPr>
            <a:spLocks noGrp="1"/>
          </p:cNvSpPr>
          <p:nvPr>
            <p:ph type="ftr" sz="quarter" idx="11"/>
          </p:nvPr>
        </p:nvSpPr>
        <p:spPr/>
        <p:txBody>
          <a:bodyPr/>
          <a:lstStyle>
            <a:lvl1pPr>
              <a:defRPr/>
            </a:lvl1pPr>
          </a:lstStyle>
          <a:p>
            <a:pPr>
              <a:defRPr/>
            </a:pPr>
            <a:r>
              <a:rPr lang="en-GB"/>
              <a:t>Project Management wk 8-9</a:t>
            </a:r>
          </a:p>
        </p:txBody>
      </p:sp>
      <p:sp>
        <p:nvSpPr>
          <p:cNvPr id="5" name="Slide Number Placeholder 5">
            <a:extLst>
              <a:ext uri="{FF2B5EF4-FFF2-40B4-BE49-F238E27FC236}">
                <a16:creationId xmlns:a16="http://schemas.microsoft.com/office/drawing/2014/main" id="{9DFEFB04-DD83-EC4A-96E5-77FD4722A255}"/>
              </a:ext>
            </a:extLst>
          </p:cNvPr>
          <p:cNvSpPr>
            <a:spLocks noGrp="1"/>
          </p:cNvSpPr>
          <p:nvPr>
            <p:ph type="sldNum" sz="quarter" idx="12"/>
          </p:nvPr>
        </p:nvSpPr>
        <p:spPr/>
        <p:txBody>
          <a:bodyPr/>
          <a:lstStyle>
            <a:lvl1pPr>
              <a:defRPr/>
            </a:lvl1pPr>
          </a:lstStyle>
          <a:p>
            <a:pPr>
              <a:defRPr/>
            </a:pPr>
            <a:fld id="{DA423E71-BDFB-EA4F-BF3A-F4C0D22C2B9C}" type="slidenum">
              <a:rPr lang="en-GB"/>
              <a:pPr>
                <a:defRPr/>
              </a:pPr>
              <a:t>‹#›</a:t>
            </a:fld>
            <a:endParaRPr lang="en-GB"/>
          </a:p>
        </p:txBody>
      </p:sp>
    </p:spTree>
    <p:extLst>
      <p:ext uri="{BB962C8B-B14F-4D97-AF65-F5344CB8AC3E}">
        <p14:creationId xmlns:p14="http://schemas.microsoft.com/office/powerpoint/2010/main" val="3290134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FB2709-33A1-8744-BF64-109BB5E4F50F}"/>
              </a:ext>
            </a:extLst>
          </p:cNvPr>
          <p:cNvSpPr/>
          <p:nvPr/>
        </p:nvSpPr>
        <p:spPr>
          <a:xfrm>
            <a:off x="0" y="0"/>
            <a:ext cx="9144000" cy="14843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pic>
        <p:nvPicPr>
          <p:cNvPr id="3" name="Picture 13" descr="logo.wmf">
            <a:extLst>
              <a:ext uri="{FF2B5EF4-FFF2-40B4-BE49-F238E27FC236}">
                <a16:creationId xmlns:a16="http://schemas.microsoft.com/office/drawing/2014/main" id="{EFD4AA61-9B6D-2546-AD0C-161F0AE607E4}"/>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7451725" y="4865688"/>
            <a:ext cx="1130300" cy="84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14">
            <a:extLst>
              <a:ext uri="{FF2B5EF4-FFF2-40B4-BE49-F238E27FC236}">
                <a16:creationId xmlns:a16="http://schemas.microsoft.com/office/drawing/2014/main" id="{45B9F23F-3216-004D-880A-4383211372C2}"/>
              </a:ext>
            </a:extLst>
          </p:cNvPr>
          <p:cNvSpPr txBox="1">
            <a:spLocks noChangeArrowheads="1"/>
          </p:cNvSpPr>
          <p:nvPr/>
        </p:nvSpPr>
        <p:spPr bwMode="auto">
          <a:xfrm>
            <a:off x="2051050" y="5802313"/>
            <a:ext cx="6624638" cy="722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a:latin typeface="Gill Sans MT" panose="020B0502020104020203" pitchFamily="34" charset="77"/>
              </a:rPr>
              <a:t>© Copyright London School of Science &amp; Technology 2010</a:t>
            </a:r>
          </a:p>
          <a:p>
            <a:pPr algn="r" eaLnBrk="1" hangingPunct="1"/>
            <a:r>
              <a:rPr lang="en-GB" altLang="en-US" sz="1200">
                <a:latin typeface="Gill Sans MT" panose="020B0502020104020203" pitchFamily="34" charset="77"/>
              </a:rPr>
              <a:t>First Floor, Alperton House Bridgewater Road, Wembley, London, Middlesex HA0 1EH</a:t>
            </a:r>
          </a:p>
          <a:p>
            <a:pPr algn="r" eaLnBrk="1" hangingPunct="1"/>
            <a:r>
              <a:rPr lang="de-DE" altLang="en-US" sz="1100" b="1">
                <a:latin typeface="Gill Sans MT" panose="020B0502020104020203" pitchFamily="34" charset="77"/>
              </a:rPr>
              <a:t>t:</a:t>
            </a:r>
            <a:r>
              <a:rPr lang="de-DE" altLang="en-US" sz="1100">
                <a:latin typeface="Gill Sans MT" panose="020B0502020104020203" pitchFamily="34" charset="77"/>
              </a:rPr>
              <a:t> +44 (0) 20 8795 3863   </a:t>
            </a:r>
            <a:r>
              <a:rPr lang="de-DE" altLang="en-US" sz="1100" b="1">
                <a:latin typeface="Gill Sans MT" panose="020B0502020104020203" pitchFamily="34" charset="77"/>
              </a:rPr>
              <a:t>f:</a:t>
            </a:r>
            <a:r>
              <a:rPr lang="de-DE" altLang="en-US" sz="1100">
                <a:latin typeface="Gill Sans MT" panose="020B0502020104020203" pitchFamily="34" charset="77"/>
              </a:rPr>
              <a:t> +44 (0) 20 8795 3864       </a:t>
            </a:r>
            <a:r>
              <a:rPr lang="de-DE" altLang="en-US" sz="1100" b="1">
                <a:latin typeface="Gill Sans MT" panose="020B0502020104020203" pitchFamily="34" charset="77"/>
              </a:rPr>
              <a:t>e:</a:t>
            </a:r>
            <a:r>
              <a:rPr lang="de-DE" altLang="en-US" sz="1100">
                <a:latin typeface="Gill Sans MT" panose="020B0502020104020203" pitchFamily="34" charset="77"/>
              </a:rPr>
              <a:t> info@lsst.com   </a:t>
            </a:r>
            <a:r>
              <a:rPr lang="de-DE" altLang="en-US" sz="1100" b="1">
                <a:latin typeface="Gill Sans MT" panose="020B0502020104020203" pitchFamily="34" charset="77"/>
              </a:rPr>
              <a:t>w:</a:t>
            </a:r>
            <a:r>
              <a:rPr lang="de-DE" altLang="en-US" sz="1100">
                <a:latin typeface="Gill Sans MT" panose="020B0502020104020203" pitchFamily="34" charset="77"/>
              </a:rPr>
              <a:t> www.lsst.com</a:t>
            </a:r>
            <a:endParaRPr lang="en-GB" altLang="en-US" sz="1100">
              <a:latin typeface="Gill Sans MT" panose="020B0502020104020203" pitchFamily="34" charset="77"/>
            </a:endParaRPr>
          </a:p>
        </p:txBody>
      </p:sp>
    </p:spTree>
    <p:extLst>
      <p:ext uri="{BB962C8B-B14F-4D97-AF65-F5344CB8AC3E}">
        <p14:creationId xmlns:p14="http://schemas.microsoft.com/office/powerpoint/2010/main" val="1648365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E1CADD2-4EA4-D746-BD31-1E05B602793C}"/>
              </a:ext>
            </a:extLst>
          </p:cNvPr>
          <p:cNvSpPr>
            <a:spLocks noGrp="1"/>
          </p:cNvSpPr>
          <p:nvPr>
            <p:ph type="dt" sz="half" idx="10"/>
          </p:nvPr>
        </p:nvSpPr>
        <p:spPr/>
        <p:txBody>
          <a:bodyPr/>
          <a:lstStyle>
            <a:lvl1pPr>
              <a:defRPr/>
            </a:lvl1pPr>
          </a:lstStyle>
          <a:p>
            <a:pPr>
              <a:defRPr/>
            </a:pPr>
            <a:r>
              <a:rPr lang="en-US"/>
              <a:t>TA-AMEN</a:t>
            </a:r>
            <a:endParaRPr lang="en-GB"/>
          </a:p>
        </p:txBody>
      </p:sp>
      <p:sp>
        <p:nvSpPr>
          <p:cNvPr id="6" name="Footer Placeholder 4">
            <a:extLst>
              <a:ext uri="{FF2B5EF4-FFF2-40B4-BE49-F238E27FC236}">
                <a16:creationId xmlns:a16="http://schemas.microsoft.com/office/drawing/2014/main" id="{67EADCE3-8CB9-7A4F-AF10-F8EFF10ACBAB}"/>
              </a:ext>
            </a:extLst>
          </p:cNvPr>
          <p:cNvSpPr>
            <a:spLocks noGrp="1"/>
          </p:cNvSpPr>
          <p:nvPr>
            <p:ph type="ftr" sz="quarter" idx="11"/>
          </p:nvPr>
        </p:nvSpPr>
        <p:spPr/>
        <p:txBody>
          <a:bodyPr/>
          <a:lstStyle>
            <a:lvl1pPr>
              <a:defRPr/>
            </a:lvl1pPr>
          </a:lstStyle>
          <a:p>
            <a:pPr>
              <a:defRPr/>
            </a:pPr>
            <a:r>
              <a:rPr lang="en-GB"/>
              <a:t>Project Management wk 8-9</a:t>
            </a:r>
          </a:p>
        </p:txBody>
      </p:sp>
      <p:sp>
        <p:nvSpPr>
          <p:cNvPr id="7" name="Slide Number Placeholder 5">
            <a:extLst>
              <a:ext uri="{FF2B5EF4-FFF2-40B4-BE49-F238E27FC236}">
                <a16:creationId xmlns:a16="http://schemas.microsoft.com/office/drawing/2014/main" id="{36F31513-D8E9-C940-A3CB-A933C1C77333}"/>
              </a:ext>
            </a:extLst>
          </p:cNvPr>
          <p:cNvSpPr>
            <a:spLocks noGrp="1"/>
          </p:cNvSpPr>
          <p:nvPr>
            <p:ph type="sldNum" sz="quarter" idx="12"/>
          </p:nvPr>
        </p:nvSpPr>
        <p:spPr/>
        <p:txBody>
          <a:bodyPr/>
          <a:lstStyle>
            <a:lvl1pPr>
              <a:defRPr/>
            </a:lvl1pPr>
          </a:lstStyle>
          <a:p>
            <a:pPr>
              <a:defRPr/>
            </a:pPr>
            <a:fld id="{8078A934-6AC9-A945-A4B3-1AD652A1C96B}" type="slidenum">
              <a:rPr lang="en-GB"/>
              <a:pPr>
                <a:defRPr/>
              </a:pPr>
              <a:t>‹#›</a:t>
            </a:fld>
            <a:endParaRPr lang="en-GB"/>
          </a:p>
        </p:txBody>
      </p:sp>
    </p:spTree>
    <p:extLst>
      <p:ext uri="{BB962C8B-B14F-4D97-AF65-F5344CB8AC3E}">
        <p14:creationId xmlns:p14="http://schemas.microsoft.com/office/powerpoint/2010/main" val="3871185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AA12126-9A1B-D048-B73A-F16E50909072}"/>
              </a:ext>
            </a:extLst>
          </p:cNvPr>
          <p:cNvSpPr>
            <a:spLocks noGrp="1"/>
          </p:cNvSpPr>
          <p:nvPr>
            <p:ph type="dt" sz="half" idx="10"/>
          </p:nvPr>
        </p:nvSpPr>
        <p:spPr/>
        <p:txBody>
          <a:bodyPr/>
          <a:lstStyle>
            <a:lvl1pPr>
              <a:defRPr/>
            </a:lvl1pPr>
          </a:lstStyle>
          <a:p>
            <a:pPr>
              <a:defRPr/>
            </a:pPr>
            <a:r>
              <a:rPr lang="en-US"/>
              <a:t>TA-AMEN</a:t>
            </a:r>
            <a:endParaRPr lang="en-GB"/>
          </a:p>
        </p:txBody>
      </p:sp>
      <p:sp>
        <p:nvSpPr>
          <p:cNvPr id="6" name="Footer Placeholder 4">
            <a:extLst>
              <a:ext uri="{FF2B5EF4-FFF2-40B4-BE49-F238E27FC236}">
                <a16:creationId xmlns:a16="http://schemas.microsoft.com/office/drawing/2014/main" id="{B7EDC18C-B22B-EE45-9CA7-D6FEFB8BF624}"/>
              </a:ext>
            </a:extLst>
          </p:cNvPr>
          <p:cNvSpPr>
            <a:spLocks noGrp="1"/>
          </p:cNvSpPr>
          <p:nvPr>
            <p:ph type="ftr" sz="quarter" idx="11"/>
          </p:nvPr>
        </p:nvSpPr>
        <p:spPr/>
        <p:txBody>
          <a:bodyPr/>
          <a:lstStyle>
            <a:lvl1pPr>
              <a:defRPr/>
            </a:lvl1pPr>
          </a:lstStyle>
          <a:p>
            <a:pPr>
              <a:defRPr/>
            </a:pPr>
            <a:r>
              <a:rPr lang="en-GB"/>
              <a:t>Project Management wk 8-9</a:t>
            </a:r>
          </a:p>
        </p:txBody>
      </p:sp>
      <p:sp>
        <p:nvSpPr>
          <p:cNvPr id="7" name="Slide Number Placeholder 5">
            <a:extLst>
              <a:ext uri="{FF2B5EF4-FFF2-40B4-BE49-F238E27FC236}">
                <a16:creationId xmlns:a16="http://schemas.microsoft.com/office/drawing/2014/main" id="{DB4037EE-45EF-B242-9115-3605CEDC8140}"/>
              </a:ext>
            </a:extLst>
          </p:cNvPr>
          <p:cNvSpPr>
            <a:spLocks noGrp="1"/>
          </p:cNvSpPr>
          <p:nvPr>
            <p:ph type="sldNum" sz="quarter" idx="12"/>
          </p:nvPr>
        </p:nvSpPr>
        <p:spPr/>
        <p:txBody>
          <a:bodyPr/>
          <a:lstStyle>
            <a:lvl1pPr>
              <a:defRPr/>
            </a:lvl1pPr>
          </a:lstStyle>
          <a:p>
            <a:pPr>
              <a:defRPr/>
            </a:pPr>
            <a:fld id="{D2861933-3F3D-3545-BEA4-CDBDB51E9A00}" type="slidenum">
              <a:rPr lang="en-GB"/>
              <a:pPr>
                <a:defRPr/>
              </a:pPr>
              <a:t>‹#›</a:t>
            </a:fld>
            <a:endParaRPr lang="en-GB"/>
          </a:p>
        </p:txBody>
      </p:sp>
    </p:spTree>
    <p:extLst>
      <p:ext uri="{BB962C8B-B14F-4D97-AF65-F5344CB8AC3E}">
        <p14:creationId xmlns:p14="http://schemas.microsoft.com/office/powerpoint/2010/main" val="2594773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A61C63-E6F2-7D45-B1F7-673A1E8FC359}"/>
              </a:ext>
            </a:extLst>
          </p:cNvPr>
          <p:cNvSpPr>
            <a:spLocks noGrp="1"/>
          </p:cNvSpPr>
          <p:nvPr>
            <p:ph type="dt" sz="half" idx="10"/>
          </p:nvPr>
        </p:nvSpPr>
        <p:spPr/>
        <p:txBody>
          <a:bodyPr/>
          <a:lstStyle>
            <a:lvl1pPr>
              <a:defRPr/>
            </a:lvl1pPr>
          </a:lstStyle>
          <a:p>
            <a:pPr>
              <a:defRPr/>
            </a:pPr>
            <a:r>
              <a:rPr lang="en-US"/>
              <a:t>TA-AMEN</a:t>
            </a:r>
            <a:endParaRPr lang="en-GB"/>
          </a:p>
        </p:txBody>
      </p:sp>
      <p:sp>
        <p:nvSpPr>
          <p:cNvPr id="5" name="Footer Placeholder 4">
            <a:extLst>
              <a:ext uri="{FF2B5EF4-FFF2-40B4-BE49-F238E27FC236}">
                <a16:creationId xmlns:a16="http://schemas.microsoft.com/office/drawing/2014/main" id="{F5BD53F9-04EB-A343-8C47-B31EA3621CF6}"/>
              </a:ext>
            </a:extLst>
          </p:cNvPr>
          <p:cNvSpPr>
            <a:spLocks noGrp="1"/>
          </p:cNvSpPr>
          <p:nvPr>
            <p:ph type="ftr" sz="quarter" idx="11"/>
          </p:nvPr>
        </p:nvSpPr>
        <p:spPr/>
        <p:txBody>
          <a:bodyPr/>
          <a:lstStyle>
            <a:lvl1pPr>
              <a:defRPr/>
            </a:lvl1pPr>
          </a:lstStyle>
          <a:p>
            <a:pPr>
              <a:defRPr/>
            </a:pPr>
            <a:r>
              <a:rPr lang="en-GB"/>
              <a:t>Project Management wk 8-9</a:t>
            </a:r>
          </a:p>
        </p:txBody>
      </p:sp>
      <p:sp>
        <p:nvSpPr>
          <p:cNvPr id="6" name="Slide Number Placeholder 5">
            <a:extLst>
              <a:ext uri="{FF2B5EF4-FFF2-40B4-BE49-F238E27FC236}">
                <a16:creationId xmlns:a16="http://schemas.microsoft.com/office/drawing/2014/main" id="{8E234FE8-764F-6942-83DE-8A3E600F669E}"/>
              </a:ext>
            </a:extLst>
          </p:cNvPr>
          <p:cNvSpPr>
            <a:spLocks noGrp="1"/>
          </p:cNvSpPr>
          <p:nvPr>
            <p:ph type="sldNum" sz="quarter" idx="12"/>
          </p:nvPr>
        </p:nvSpPr>
        <p:spPr/>
        <p:txBody>
          <a:bodyPr/>
          <a:lstStyle>
            <a:lvl1pPr>
              <a:defRPr/>
            </a:lvl1pPr>
          </a:lstStyle>
          <a:p>
            <a:pPr>
              <a:defRPr/>
            </a:pPr>
            <a:fld id="{EF93A317-0EBC-7144-B887-BECF9A32BBA9}" type="slidenum">
              <a:rPr lang="en-GB"/>
              <a:pPr>
                <a:defRPr/>
              </a:pPr>
              <a:t>‹#›</a:t>
            </a:fld>
            <a:endParaRPr lang="en-GB"/>
          </a:p>
        </p:txBody>
      </p:sp>
    </p:spTree>
    <p:extLst>
      <p:ext uri="{BB962C8B-B14F-4D97-AF65-F5344CB8AC3E}">
        <p14:creationId xmlns:p14="http://schemas.microsoft.com/office/powerpoint/2010/main" val="4188053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3700C0-BFE5-3540-9CC8-B21F862DD299}"/>
              </a:ext>
            </a:extLst>
          </p:cNvPr>
          <p:cNvSpPr>
            <a:spLocks noGrp="1"/>
          </p:cNvSpPr>
          <p:nvPr>
            <p:ph type="dt" sz="half" idx="10"/>
          </p:nvPr>
        </p:nvSpPr>
        <p:spPr/>
        <p:txBody>
          <a:bodyPr/>
          <a:lstStyle>
            <a:lvl1pPr>
              <a:defRPr/>
            </a:lvl1pPr>
          </a:lstStyle>
          <a:p>
            <a:pPr>
              <a:defRPr/>
            </a:pPr>
            <a:r>
              <a:rPr lang="en-US"/>
              <a:t>TA-AMEN</a:t>
            </a:r>
            <a:endParaRPr lang="en-GB"/>
          </a:p>
        </p:txBody>
      </p:sp>
      <p:sp>
        <p:nvSpPr>
          <p:cNvPr id="5" name="Footer Placeholder 4">
            <a:extLst>
              <a:ext uri="{FF2B5EF4-FFF2-40B4-BE49-F238E27FC236}">
                <a16:creationId xmlns:a16="http://schemas.microsoft.com/office/drawing/2014/main" id="{E7B8D31C-59FC-3A46-B9FE-3F9F1245994B}"/>
              </a:ext>
            </a:extLst>
          </p:cNvPr>
          <p:cNvSpPr>
            <a:spLocks noGrp="1"/>
          </p:cNvSpPr>
          <p:nvPr>
            <p:ph type="ftr" sz="quarter" idx="11"/>
          </p:nvPr>
        </p:nvSpPr>
        <p:spPr/>
        <p:txBody>
          <a:bodyPr/>
          <a:lstStyle>
            <a:lvl1pPr>
              <a:defRPr/>
            </a:lvl1pPr>
          </a:lstStyle>
          <a:p>
            <a:pPr>
              <a:defRPr/>
            </a:pPr>
            <a:r>
              <a:rPr lang="en-GB"/>
              <a:t>Project Management wk 8-9</a:t>
            </a:r>
          </a:p>
        </p:txBody>
      </p:sp>
      <p:sp>
        <p:nvSpPr>
          <p:cNvPr id="6" name="Slide Number Placeholder 5">
            <a:extLst>
              <a:ext uri="{FF2B5EF4-FFF2-40B4-BE49-F238E27FC236}">
                <a16:creationId xmlns:a16="http://schemas.microsoft.com/office/drawing/2014/main" id="{5EC72E0F-9CCD-BB4E-8871-C732C0EF8873}"/>
              </a:ext>
            </a:extLst>
          </p:cNvPr>
          <p:cNvSpPr>
            <a:spLocks noGrp="1"/>
          </p:cNvSpPr>
          <p:nvPr>
            <p:ph type="sldNum" sz="quarter" idx="12"/>
          </p:nvPr>
        </p:nvSpPr>
        <p:spPr/>
        <p:txBody>
          <a:bodyPr/>
          <a:lstStyle>
            <a:lvl1pPr>
              <a:defRPr/>
            </a:lvl1pPr>
          </a:lstStyle>
          <a:p>
            <a:pPr>
              <a:defRPr/>
            </a:pPr>
            <a:fld id="{E72ED5AA-319A-C843-8947-7497945A1F41}" type="slidenum">
              <a:rPr lang="en-GB"/>
              <a:pPr>
                <a:defRPr/>
              </a:pPr>
              <a:t>‹#›</a:t>
            </a:fld>
            <a:endParaRPr lang="en-GB"/>
          </a:p>
        </p:txBody>
      </p:sp>
    </p:spTree>
    <p:extLst>
      <p:ext uri="{BB962C8B-B14F-4D97-AF65-F5344CB8AC3E}">
        <p14:creationId xmlns:p14="http://schemas.microsoft.com/office/powerpoint/2010/main" val="2741641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FC2BCE-0B9A-F141-AB58-67184C0678A6}"/>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Arial" pitchFamily="34" charset="0"/>
              </a:defRPr>
            </a:lvl1pPr>
          </a:lstStyle>
          <a:p>
            <a:pPr>
              <a:defRPr/>
            </a:pPr>
            <a:fld id="{16A9395E-3432-624F-9785-7F812B98666F}" type="datetimeFigureOut">
              <a:rPr lang="en-GB"/>
              <a:pPr>
                <a:defRPr/>
              </a:pPr>
              <a:t>28/01/2022</a:t>
            </a:fld>
            <a:endParaRPr lang="en-GB"/>
          </a:p>
        </p:txBody>
      </p:sp>
      <p:sp>
        <p:nvSpPr>
          <p:cNvPr id="5" name="Footer Placeholder 4">
            <a:extLst>
              <a:ext uri="{FF2B5EF4-FFF2-40B4-BE49-F238E27FC236}">
                <a16:creationId xmlns:a16="http://schemas.microsoft.com/office/drawing/2014/main" id="{4822B887-9A97-8C4C-8754-FA4D382C854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C4C3A178-6692-364F-B647-C40A2942E5BC}"/>
              </a:ext>
            </a:extLst>
          </p:cNvPr>
          <p:cNvSpPr>
            <a:spLocks noGrp="1"/>
          </p:cNvSpPr>
          <p:nvPr>
            <p:ph type="sldNum" sz="quarter" idx="12"/>
          </p:nvPr>
        </p:nvSpPr>
        <p:spPr/>
        <p:txBody>
          <a:bodyPr/>
          <a:lstStyle>
            <a:lvl1pPr eaLnBrk="0" fontAlgn="base" hangingPunct="0">
              <a:spcBef>
                <a:spcPct val="0"/>
              </a:spcBef>
              <a:spcAft>
                <a:spcPct val="0"/>
              </a:spcAft>
              <a:defRPr>
                <a:latin typeface="Arial" pitchFamily="34" charset="0"/>
              </a:defRPr>
            </a:lvl1pPr>
          </a:lstStyle>
          <a:p>
            <a:pPr>
              <a:defRPr/>
            </a:pPr>
            <a:fld id="{961E4F71-3E25-8C4E-A033-E19762AF2570}" type="slidenum">
              <a:rPr lang="en-GB"/>
              <a:pPr>
                <a:defRPr/>
              </a:pPr>
              <a:t>‹#›</a:t>
            </a:fld>
            <a:endParaRPr lang="en-GB"/>
          </a:p>
        </p:txBody>
      </p:sp>
    </p:spTree>
    <p:extLst>
      <p:ext uri="{BB962C8B-B14F-4D97-AF65-F5344CB8AC3E}">
        <p14:creationId xmlns:p14="http://schemas.microsoft.com/office/powerpoint/2010/main" val="1588954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7A887-A3BB-9A43-9C36-DA68570FBD2B}"/>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6C38D037-6855-1C44-9739-CA5E9B4468AF}" type="datetimeFigureOut">
              <a:rPr lang="en-GB"/>
              <a:pPr>
                <a:defRPr/>
              </a:pPr>
              <a:t>28/01/2022</a:t>
            </a:fld>
            <a:endParaRPr lang="en-GB"/>
          </a:p>
        </p:txBody>
      </p:sp>
      <p:sp>
        <p:nvSpPr>
          <p:cNvPr id="5" name="Footer Placeholder 4">
            <a:extLst>
              <a:ext uri="{FF2B5EF4-FFF2-40B4-BE49-F238E27FC236}">
                <a16:creationId xmlns:a16="http://schemas.microsoft.com/office/drawing/2014/main" id="{308072CD-CB41-3840-969E-F8C803E1781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BF5CB7F5-E1EF-964A-82DA-BE767C591A92}"/>
              </a:ext>
            </a:extLst>
          </p:cNvPr>
          <p:cNvSpPr>
            <a:spLocks noGrp="1"/>
          </p:cNvSpPr>
          <p:nvPr>
            <p:ph type="sldNum" sz="quarter" idx="12"/>
          </p:nvPr>
        </p:nvSpPr>
        <p:spPr/>
        <p:txBody>
          <a:bodyPr/>
          <a:lstStyle>
            <a:lvl1pPr eaLnBrk="0" fontAlgn="base" hangingPunct="0">
              <a:spcBef>
                <a:spcPct val="0"/>
              </a:spcBef>
              <a:spcAft>
                <a:spcPct val="0"/>
              </a:spcAft>
              <a:defRPr>
                <a:latin typeface="Arial" pitchFamily="34" charset="0"/>
              </a:defRPr>
            </a:lvl1pPr>
          </a:lstStyle>
          <a:p>
            <a:pPr>
              <a:defRPr/>
            </a:pPr>
            <a:fld id="{1F811BD9-30C5-1E4B-9993-7CF2A807E231}" type="slidenum">
              <a:rPr lang="en-GB"/>
              <a:pPr>
                <a:defRPr/>
              </a:pPr>
              <a:t>‹#›</a:t>
            </a:fld>
            <a:endParaRPr lang="en-GB"/>
          </a:p>
        </p:txBody>
      </p:sp>
    </p:spTree>
    <p:extLst>
      <p:ext uri="{BB962C8B-B14F-4D97-AF65-F5344CB8AC3E}">
        <p14:creationId xmlns:p14="http://schemas.microsoft.com/office/powerpoint/2010/main" val="2227659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67D7A-738B-DE4E-A8C8-21B619CBAAD6}"/>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C4BEFF87-B269-7C4B-85C1-6273E88848D1}" type="datetimeFigureOut">
              <a:rPr lang="en-GB"/>
              <a:pPr>
                <a:defRPr/>
              </a:pPr>
              <a:t>28/01/2022</a:t>
            </a:fld>
            <a:endParaRPr lang="en-GB"/>
          </a:p>
        </p:txBody>
      </p:sp>
      <p:sp>
        <p:nvSpPr>
          <p:cNvPr id="5" name="Slide Number Placeholder 5">
            <a:extLst>
              <a:ext uri="{FF2B5EF4-FFF2-40B4-BE49-F238E27FC236}">
                <a16:creationId xmlns:a16="http://schemas.microsoft.com/office/drawing/2014/main" id="{0A717EE2-DB34-BA44-92D9-6014A4777B86}"/>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9B7C8D76-B081-B142-B419-74A6DEEFD0C8}" type="slidenum">
              <a:rPr lang="en-GB"/>
              <a:pPr>
                <a:defRPr/>
              </a:pPr>
              <a:t>‹#›</a:t>
            </a:fld>
            <a:endParaRPr lang="en-GB"/>
          </a:p>
        </p:txBody>
      </p:sp>
    </p:spTree>
    <p:extLst>
      <p:ext uri="{BB962C8B-B14F-4D97-AF65-F5344CB8AC3E}">
        <p14:creationId xmlns:p14="http://schemas.microsoft.com/office/powerpoint/2010/main" val="232940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6B72B6-BB2B-ED4F-A714-88E823F2D698}"/>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16AABE9A-F409-FF48-9539-B4CD8F303BC2}" type="datetimeFigureOut">
              <a:rPr lang="en-GB"/>
              <a:pPr>
                <a:defRPr/>
              </a:pPr>
              <a:t>28/01/2022</a:t>
            </a:fld>
            <a:endParaRPr lang="en-GB"/>
          </a:p>
        </p:txBody>
      </p:sp>
      <p:sp>
        <p:nvSpPr>
          <p:cNvPr id="6" name="Slide Number Placeholder 6">
            <a:extLst>
              <a:ext uri="{FF2B5EF4-FFF2-40B4-BE49-F238E27FC236}">
                <a16:creationId xmlns:a16="http://schemas.microsoft.com/office/drawing/2014/main" id="{D33480B2-FA51-5B43-A2D9-4CC67B10616C}"/>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E92053C3-D14B-AB4C-A25A-81B9EB325DF9}" type="slidenum">
              <a:rPr lang="en-GB"/>
              <a:pPr>
                <a:defRPr/>
              </a:pPr>
              <a:t>‹#›</a:t>
            </a:fld>
            <a:endParaRPr lang="en-GB"/>
          </a:p>
        </p:txBody>
      </p:sp>
    </p:spTree>
    <p:extLst>
      <p:ext uri="{BB962C8B-B14F-4D97-AF65-F5344CB8AC3E}">
        <p14:creationId xmlns:p14="http://schemas.microsoft.com/office/powerpoint/2010/main" val="2199730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A16F9C-B325-8A40-A424-62AB5DDEC577}"/>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36F4F9B5-6306-1F47-8449-54F32F2C14D5}" type="datetimeFigureOut">
              <a:rPr lang="en-GB"/>
              <a:pPr>
                <a:defRPr/>
              </a:pPr>
              <a:t>28/01/2022</a:t>
            </a:fld>
            <a:endParaRPr lang="en-GB"/>
          </a:p>
        </p:txBody>
      </p:sp>
      <p:sp>
        <p:nvSpPr>
          <p:cNvPr id="8" name="Slide Number Placeholder 8">
            <a:extLst>
              <a:ext uri="{FF2B5EF4-FFF2-40B4-BE49-F238E27FC236}">
                <a16:creationId xmlns:a16="http://schemas.microsoft.com/office/drawing/2014/main" id="{E02CA3F0-C6A2-A74C-9F6E-06E7B89BF669}"/>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C386BEB5-C52D-B64F-8EF7-F7FD2FD7618E}" type="slidenum">
              <a:rPr lang="en-GB"/>
              <a:pPr>
                <a:defRPr/>
              </a:pPr>
              <a:t>‹#›</a:t>
            </a:fld>
            <a:endParaRPr lang="en-GB"/>
          </a:p>
        </p:txBody>
      </p:sp>
    </p:spTree>
    <p:extLst>
      <p:ext uri="{BB962C8B-B14F-4D97-AF65-F5344CB8AC3E}">
        <p14:creationId xmlns:p14="http://schemas.microsoft.com/office/powerpoint/2010/main" val="17750694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07D066-11AC-3440-A342-307A15BB3D2A}"/>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A8FDF8C3-2751-FC4B-9531-7AFB4A6679DF}" type="datetimeFigureOut">
              <a:rPr lang="en-GB"/>
              <a:pPr>
                <a:defRPr/>
              </a:pPr>
              <a:t>28/01/2022</a:t>
            </a:fld>
            <a:endParaRPr lang="en-GB"/>
          </a:p>
        </p:txBody>
      </p:sp>
      <p:sp>
        <p:nvSpPr>
          <p:cNvPr id="4" name="Slide Number Placeholder 4">
            <a:extLst>
              <a:ext uri="{FF2B5EF4-FFF2-40B4-BE49-F238E27FC236}">
                <a16:creationId xmlns:a16="http://schemas.microsoft.com/office/drawing/2014/main" id="{096DDC68-9545-DF42-B004-0F8944BC0B85}"/>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79437B75-0D93-1D43-97FA-5BDC4FABC366}" type="slidenum">
              <a:rPr lang="en-GB"/>
              <a:pPr>
                <a:defRPr/>
              </a:pPr>
              <a:t>‹#›</a:t>
            </a:fld>
            <a:endParaRPr lang="en-GB"/>
          </a:p>
        </p:txBody>
      </p:sp>
    </p:spTree>
    <p:extLst>
      <p:ext uri="{BB962C8B-B14F-4D97-AF65-F5344CB8AC3E}">
        <p14:creationId xmlns:p14="http://schemas.microsoft.com/office/powerpoint/2010/main" val="28317306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5D648A-827A-8C4C-98E8-04FA19A1A0CC}"/>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01A8A62B-5578-CF46-87FF-43725A5EBFF0}" type="datetimeFigureOut">
              <a:rPr lang="en-GB"/>
              <a:pPr>
                <a:defRPr/>
              </a:pPr>
              <a:t>28/01/2022</a:t>
            </a:fld>
            <a:endParaRPr lang="en-GB"/>
          </a:p>
        </p:txBody>
      </p:sp>
      <p:sp>
        <p:nvSpPr>
          <p:cNvPr id="3" name="Slide Number Placeholder 3">
            <a:extLst>
              <a:ext uri="{FF2B5EF4-FFF2-40B4-BE49-F238E27FC236}">
                <a16:creationId xmlns:a16="http://schemas.microsoft.com/office/drawing/2014/main" id="{5CAFFDA9-EFFA-9147-BB25-0559EEF6ADDF}"/>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94FAE5D0-48D7-3B4D-90AE-D73B3469E254}" type="slidenum">
              <a:rPr lang="en-GB"/>
              <a:pPr>
                <a:defRPr/>
              </a:pPr>
              <a:t>‹#›</a:t>
            </a:fld>
            <a:endParaRPr lang="en-GB"/>
          </a:p>
        </p:txBody>
      </p:sp>
    </p:spTree>
    <p:extLst>
      <p:ext uri="{BB962C8B-B14F-4D97-AF65-F5344CB8AC3E}">
        <p14:creationId xmlns:p14="http://schemas.microsoft.com/office/powerpoint/2010/main" val="15144084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DFDA4FF3-AEBB-944F-B4B2-300C2A45260C}"/>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0A8D1B7C-33A6-EE4F-81FC-CE3AF925BFA7}" type="datetimeFigureOut">
              <a:rPr lang="en-GB"/>
              <a:pPr>
                <a:defRPr/>
              </a:pPr>
              <a:t>28/01/2022</a:t>
            </a:fld>
            <a:endParaRPr lang="en-GB"/>
          </a:p>
        </p:txBody>
      </p:sp>
      <p:sp>
        <p:nvSpPr>
          <p:cNvPr id="6" name="Slide Number Placeholder 6">
            <a:extLst>
              <a:ext uri="{FF2B5EF4-FFF2-40B4-BE49-F238E27FC236}">
                <a16:creationId xmlns:a16="http://schemas.microsoft.com/office/drawing/2014/main" id="{E4511F96-5FBD-2E42-AB7B-FA8EB39431C1}"/>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AC1C31E8-F826-E04C-AC3E-3FF204ED7716}" type="slidenum">
              <a:rPr lang="en-GB"/>
              <a:pPr>
                <a:defRPr/>
              </a:pPr>
              <a:t>‹#›</a:t>
            </a:fld>
            <a:endParaRPr lang="en-GB"/>
          </a:p>
        </p:txBody>
      </p:sp>
    </p:spTree>
    <p:extLst>
      <p:ext uri="{BB962C8B-B14F-4D97-AF65-F5344CB8AC3E}">
        <p14:creationId xmlns:p14="http://schemas.microsoft.com/office/powerpoint/2010/main" val="148463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AFA23C28-CA0C-584C-B072-A01466DEAC7D}"/>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D833BC01-4103-8F43-8743-5CD1AF9EFC2C}" type="datetimeFigureOut">
              <a:rPr lang="en-GB"/>
              <a:pPr>
                <a:defRPr/>
              </a:pPr>
              <a:t>28/01/2022</a:t>
            </a:fld>
            <a:endParaRPr lang="en-GB"/>
          </a:p>
        </p:txBody>
      </p:sp>
      <p:sp>
        <p:nvSpPr>
          <p:cNvPr id="6" name="Slide Number Placeholder 6">
            <a:extLst>
              <a:ext uri="{FF2B5EF4-FFF2-40B4-BE49-F238E27FC236}">
                <a16:creationId xmlns:a16="http://schemas.microsoft.com/office/drawing/2014/main" id="{50E05E3E-2BCE-D641-AA72-B0B965419455}"/>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5040D793-183D-8447-94DA-502A15CC3852}" type="slidenum">
              <a:rPr lang="en-GB"/>
              <a:pPr>
                <a:defRPr/>
              </a:pPr>
              <a:t>‹#›</a:t>
            </a:fld>
            <a:endParaRPr lang="en-GB"/>
          </a:p>
        </p:txBody>
      </p:sp>
    </p:spTree>
    <p:extLst>
      <p:ext uri="{BB962C8B-B14F-4D97-AF65-F5344CB8AC3E}">
        <p14:creationId xmlns:p14="http://schemas.microsoft.com/office/powerpoint/2010/main" val="24222408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BCC25-BA1B-3A4B-9859-DF680EC99484}"/>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61FB99EB-F715-D845-A96C-71C737BCAA62}" type="datetimeFigureOut">
              <a:rPr lang="en-GB"/>
              <a:pPr>
                <a:defRPr/>
              </a:pPr>
              <a:t>28/01/2022</a:t>
            </a:fld>
            <a:endParaRPr lang="en-GB"/>
          </a:p>
        </p:txBody>
      </p:sp>
      <p:sp>
        <p:nvSpPr>
          <p:cNvPr id="5" name="Slide Number Placeholder 5">
            <a:extLst>
              <a:ext uri="{FF2B5EF4-FFF2-40B4-BE49-F238E27FC236}">
                <a16:creationId xmlns:a16="http://schemas.microsoft.com/office/drawing/2014/main" id="{BADE8D26-3285-9D40-85F0-8710B66F3552}"/>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2ABE87D3-9711-5849-A781-B8BE6C75F7EB}" type="slidenum">
              <a:rPr lang="en-GB"/>
              <a:pPr>
                <a:defRPr/>
              </a:pPr>
              <a:t>‹#›</a:t>
            </a:fld>
            <a:endParaRPr lang="en-GB"/>
          </a:p>
        </p:txBody>
      </p:sp>
    </p:spTree>
    <p:extLst>
      <p:ext uri="{BB962C8B-B14F-4D97-AF65-F5344CB8AC3E}">
        <p14:creationId xmlns:p14="http://schemas.microsoft.com/office/powerpoint/2010/main" val="7905273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55ADA-373C-7445-A874-33A012AA52C6}"/>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BADCDC07-97B4-574D-A106-9484F50643D8}" type="datetimeFigureOut">
              <a:rPr lang="en-GB"/>
              <a:pPr>
                <a:defRPr/>
              </a:pPr>
              <a:t>28/01/2022</a:t>
            </a:fld>
            <a:endParaRPr lang="en-GB"/>
          </a:p>
        </p:txBody>
      </p:sp>
      <p:sp>
        <p:nvSpPr>
          <p:cNvPr id="5" name="Slide Number Placeholder 5">
            <a:extLst>
              <a:ext uri="{FF2B5EF4-FFF2-40B4-BE49-F238E27FC236}">
                <a16:creationId xmlns:a16="http://schemas.microsoft.com/office/drawing/2014/main" id="{8B011D25-C348-CE4F-8553-43D48A0843BC}"/>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F64D0C51-D5FF-CE48-AA7A-5558F4496FB8}" type="slidenum">
              <a:rPr lang="en-GB"/>
              <a:pPr>
                <a:defRPr/>
              </a:pPr>
              <a:t>‹#›</a:t>
            </a:fld>
            <a:endParaRPr lang="en-GB"/>
          </a:p>
        </p:txBody>
      </p:sp>
    </p:spTree>
    <p:extLst>
      <p:ext uri="{BB962C8B-B14F-4D97-AF65-F5344CB8AC3E}">
        <p14:creationId xmlns:p14="http://schemas.microsoft.com/office/powerpoint/2010/main" val="897493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508A17-AEF4-A94B-B91A-E30A4C552279}"/>
              </a:ext>
            </a:extLst>
          </p:cNvPr>
          <p:cNvSpPr/>
          <p:nvPr/>
        </p:nvSpPr>
        <p:spPr>
          <a:xfrm>
            <a:off x="0" y="0"/>
            <a:ext cx="9144000" cy="1412875"/>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04A88FF4-192F-854A-AB2A-FF77A4DB3FD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91D93FA9-3C38-124D-B3B9-D2C3E99F658C}"/>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CFE5B67-D11E-C548-A8E4-416129390720}"/>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r>
              <a:rPr lang="en-US"/>
              <a:t>TA-AMEN</a:t>
            </a:r>
            <a:endParaRPr lang="en-GB"/>
          </a:p>
        </p:txBody>
      </p:sp>
      <p:sp>
        <p:nvSpPr>
          <p:cNvPr id="5" name="Footer Placeholder 4">
            <a:extLst>
              <a:ext uri="{FF2B5EF4-FFF2-40B4-BE49-F238E27FC236}">
                <a16:creationId xmlns:a16="http://schemas.microsoft.com/office/drawing/2014/main" id="{E8CC80CE-85BE-794D-A6E1-4261DF00AFFC}"/>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r>
              <a:rPr lang="en-GB"/>
              <a:t>Project Management wk 8-9</a:t>
            </a:r>
          </a:p>
        </p:txBody>
      </p:sp>
      <p:sp>
        <p:nvSpPr>
          <p:cNvPr id="6" name="Slide Number Placeholder 5">
            <a:extLst>
              <a:ext uri="{FF2B5EF4-FFF2-40B4-BE49-F238E27FC236}">
                <a16:creationId xmlns:a16="http://schemas.microsoft.com/office/drawing/2014/main" id="{ADCE445E-D51D-D64F-B114-A3B2436D3E97}"/>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6A791016-D537-5947-805A-48957BE1C0C7}" type="slidenum">
              <a:rPr lang="en-GB"/>
              <a:pPr>
                <a:defRPr/>
              </a:pPr>
              <a:t>‹#›</a:t>
            </a:fld>
            <a:endParaRPr lang="en-GB"/>
          </a:p>
        </p:txBody>
      </p:sp>
      <p:cxnSp>
        <p:nvCxnSpPr>
          <p:cNvPr id="12" name="Straight Connector 11">
            <a:extLst>
              <a:ext uri="{FF2B5EF4-FFF2-40B4-BE49-F238E27FC236}">
                <a16:creationId xmlns:a16="http://schemas.microsoft.com/office/drawing/2014/main" id="{A05E6694-CC65-1142-B5D5-0E7E4FA430C4}"/>
              </a:ext>
            </a:extLst>
          </p:cNvPr>
          <p:cNvCxnSpPr/>
          <p:nvPr/>
        </p:nvCxnSpPr>
        <p:spPr>
          <a:xfrm>
            <a:off x="0" y="1412875"/>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033" name="Picture 12" descr="logo.wmf">
            <a:extLst>
              <a:ext uri="{FF2B5EF4-FFF2-40B4-BE49-F238E27FC236}">
                <a16:creationId xmlns:a16="http://schemas.microsoft.com/office/drawing/2014/main" id="{38F81A82-29F3-2B4E-9762-45A43158F98A}"/>
              </a:ext>
            </a:extLst>
          </p:cNvPr>
          <p:cNvPicPr>
            <a:picLocks noChangeAspect="1" noChangeArrowheads="1"/>
          </p:cNvPicPr>
          <p:nvPr/>
        </p:nvPicPr>
        <p:blipFill>
          <a:blip r:embed="rId13" cstate="hqprint">
            <a:extLst>
              <a:ext uri="{28A0092B-C50C-407E-A947-70E740481C1C}">
                <a14:useLocalDpi xmlns:a14="http://schemas.microsoft.com/office/drawing/2010/main" val="0"/>
              </a:ext>
            </a:extLst>
          </a:blip>
          <a:srcRect/>
          <a:stretch>
            <a:fillRect/>
          </a:stretch>
        </p:blipFill>
        <p:spPr bwMode="auto">
          <a:xfrm>
            <a:off x="7740650" y="404813"/>
            <a:ext cx="1128713" cy="84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54" r:id="rId1"/>
    <p:sldLayoutId id="2147483746" r:id="rId2"/>
    <p:sldLayoutId id="2147483755" r:id="rId3"/>
    <p:sldLayoutId id="2147483747" r:id="rId4"/>
    <p:sldLayoutId id="2147483748" r:id="rId5"/>
    <p:sldLayoutId id="2147483749" r:id="rId6"/>
    <p:sldLayoutId id="2147483756" r:id="rId7"/>
    <p:sldLayoutId id="2147483750" r:id="rId8"/>
    <p:sldLayoutId id="2147483751" r:id="rId9"/>
    <p:sldLayoutId id="2147483752" r:id="rId10"/>
    <p:sldLayoutId id="2147483753" r:id="rId11"/>
  </p:sldLayoutIdLst>
  <p:hf hdr="0"/>
  <p:txStyles>
    <p:titleStyle>
      <a:lvl1pPr algn="l" rtl="0" fontAlgn="base">
        <a:spcBef>
          <a:spcPct val="0"/>
        </a:spcBef>
        <a:spcAft>
          <a:spcPct val="0"/>
        </a:spcAft>
        <a:defRPr sz="3600" kern="1200">
          <a:solidFill>
            <a:schemeClr val="bg1"/>
          </a:solidFill>
          <a:latin typeface="Cambria" pitchFamily="18" charset="0"/>
          <a:ea typeface="+mj-ea"/>
          <a:cs typeface="+mj-cs"/>
        </a:defRPr>
      </a:lvl1pPr>
      <a:lvl2pPr algn="l" rtl="0" fontAlgn="base">
        <a:spcBef>
          <a:spcPct val="0"/>
        </a:spcBef>
        <a:spcAft>
          <a:spcPct val="0"/>
        </a:spcAft>
        <a:defRPr sz="3600">
          <a:solidFill>
            <a:schemeClr val="bg1"/>
          </a:solidFill>
          <a:latin typeface="Cambria" panose="02040503050406030204" pitchFamily="18" charset="0"/>
        </a:defRPr>
      </a:lvl2pPr>
      <a:lvl3pPr algn="l" rtl="0" fontAlgn="base">
        <a:spcBef>
          <a:spcPct val="0"/>
        </a:spcBef>
        <a:spcAft>
          <a:spcPct val="0"/>
        </a:spcAft>
        <a:defRPr sz="3600">
          <a:solidFill>
            <a:schemeClr val="bg1"/>
          </a:solidFill>
          <a:latin typeface="Cambria" panose="02040503050406030204" pitchFamily="18" charset="0"/>
        </a:defRPr>
      </a:lvl3pPr>
      <a:lvl4pPr algn="l" rtl="0" fontAlgn="base">
        <a:spcBef>
          <a:spcPct val="0"/>
        </a:spcBef>
        <a:spcAft>
          <a:spcPct val="0"/>
        </a:spcAft>
        <a:defRPr sz="3600">
          <a:solidFill>
            <a:schemeClr val="bg1"/>
          </a:solidFill>
          <a:latin typeface="Cambria" panose="02040503050406030204" pitchFamily="18" charset="0"/>
        </a:defRPr>
      </a:lvl4pPr>
      <a:lvl5pPr algn="l" rtl="0" fontAlgn="base">
        <a:spcBef>
          <a:spcPct val="0"/>
        </a:spcBef>
        <a:spcAft>
          <a:spcPct val="0"/>
        </a:spcAft>
        <a:defRPr sz="3600">
          <a:solidFill>
            <a:schemeClr val="bg1"/>
          </a:solidFill>
          <a:latin typeface="Cambria" panose="02040503050406030204" pitchFamily="18" charset="0"/>
        </a:defRPr>
      </a:lvl5pPr>
      <a:lvl6pPr marL="457200" algn="l" rtl="0" fontAlgn="base">
        <a:spcBef>
          <a:spcPct val="0"/>
        </a:spcBef>
        <a:spcAft>
          <a:spcPct val="0"/>
        </a:spcAft>
        <a:defRPr sz="3600">
          <a:solidFill>
            <a:schemeClr val="bg1"/>
          </a:solidFill>
          <a:latin typeface="Cambria" panose="02040503050406030204" pitchFamily="18" charset="0"/>
        </a:defRPr>
      </a:lvl6pPr>
      <a:lvl7pPr marL="914400" algn="l" rtl="0" fontAlgn="base">
        <a:spcBef>
          <a:spcPct val="0"/>
        </a:spcBef>
        <a:spcAft>
          <a:spcPct val="0"/>
        </a:spcAft>
        <a:defRPr sz="3600">
          <a:solidFill>
            <a:schemeClr val="bg1"/>
          </a:solidFill>
          <a:latin typeface="Cambria" panose="02040503050406030204" pitchFamily="18" charset="0"/>
        </a:defRPr>
      </a:lvl7pPr>
      <a:lvl8pPr marL="1371600" algn="l" rtl="0" fontAlgn="base">
        <a:spcBef>
          <a:spcPct val="0"/>
        </a:spcBef>
        <a:spcAft>
          <a:spcPct val="0"/>
        </a:spcAft>
        <a:defRPr sz="3600">
          <a:solidFill>
            <a:schemeClr val="bg1"/>
          </a:solidFill>
          <a:latin typeface="Cambria" panose="02040503050406030204" pitchFamily="18" charset="0"/>
        </a:defRPr>
      </a:lvl8pPr>
      <a:lvl9pPr marL="1828800" algn="l" rtl="0" fontAlgn="base">
        <a:spcBef>
          <a:spcPct val="0"/>
        </a:spcBef>
        <a:spcAft>
          <a:spcPct val="0"/>
        </a:spcAft>
        <a:defRPr sz="3600">
          <a:solidFill>
            <a:schemeClr val="bg1"/>
          </a:solidFill>
          <a:latin typeface="Cambria" panose="02040503050406030204" pitchFamily="18" charset="0"/>
        </a:defRPr>
      </a:lvl9pPr>
    </p:titleStyle>
    <p:bodyStyle>
      <a:lvl1pPr marL="342900" indent="-342900" algn="l" rtl="0" fontAlgn="base">
        <a:spcBef>
          <a:spcPct val="20000"/>
        </a:spcBef>
        <a:spcAft>
          <a:spcPct val="0"/>
        </a:spcAft>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Gill Sans MT" pitchFamily="34" charset="0"/>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Gill Sans MT" pitchFamily="34" charset="0"/>
          <a:ea typeface="+mn-ea"/>
          <a:cs typeface="+mn-cs"/>
        </a:defRPr>
      </a:lvl3pPr>
      <a:lvl4pPr marL="1600200" indent="-228600" algn="l" rtl="0" fontAlgn="base">
        <a:spcBef>
          <a:spcPct val="20000"/>
        </a:spcBef>
        <a:spcAft>
          <a:spcPct val="0"/>
        </a:spcAft>
        <a:buFont typeface="Arial" panose="020B0604020202020204" pitchFamily="34" charset="0"/>
        <a:buChar char="–"/>
        <a:defRPr kern="1200">
          <a:solidFill>
            <a:schemeClr val="tx1"/>
          </a:solidFill>
          <a:latin typeface="Gill Sans MT" pitchFamily="34" charset="0"/>
          <a:ea typeface="+mn-ea"/>
          <a:cs typeface="+mn-cs"/>
        </a:defRPr>
      </a:lvl4pPr>
      <a:lvl5pPr marL="2057400" indent="-228600" algn="l" rtl="0" fontAlgn="base">
        <a:spcBef>
          <a:spcPct val="20000"/>
        </a:spcBef>
        <a:spcAft>
          <a:spcPct val="0"/>
        </a:spcAft>
        <a:buFont typeface="Arial" panose="020B0604020202020204" pitchFamily="34" charset="0"/>
        <a:buChar char="»"/>
        <a:defRPr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F913B86D-4387-A749-AC51-02F83B0BA3C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128851BE-EF60-E44A-B03A-ED3DC6BEFD2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5B4B91D-27BA-7045-998B-C5B81F8EFF5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114F8C0F-D4AE-BB40-8591-D1FBD8882CF5}" type="datetimeFigureOut">
              <a:rPr lang="en-GB"/>
              <a:pPr>
                <a:defRPr/>
              </a:pPr>
              <a:t>28/01/2022</a:t>
            </a:fld>
            <a:endParaRPr lang="en-GB" dirty="0"/>
          </a:p>
        </p:txBody>
      </p:sp>
      <p:sp>
        <p:nvSpPr>
          <p:cNvPr id="6" name="Slide Number Placeholder 5">
            <a:extLst>
              <a:ext uri="{FF2B5EF4-FFF2-40B4-BE49-F238E27FC236}">
                <a16:creationId xmlns:a16="http://schemas.microsoft.com/office/drawing/2014/main" id="{CA4CC4C7-C669-4742-8731-9523604C8EAD}"/>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defRPr>
            </a:lvl1pPr>
          </a:lstStyle>
          <a:p>
            <a:pPr>
              <a:defRPr/>
            </a:pPr>
            <a:fld id="{7D7DD4A2-DC90-7347-A519-61F3D079B6F6}"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hyperlink" Target="https://www.medicalnewstoday.com/articles/10278.php" TargetMode="Externa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www.merckmanuals.com/professional/cardiovascular-disorders/lymphatic-disorders/overview-of-the-lymphatic-system"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hyperlink" Target="https://www.medicalnewstoday.com/articles/195878.php"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www.ndm.ox.ac.uk/david-jackson-the-lymphatic-system-in-immunity-and-cancer" TargetMode="External"/><Relationship Id="rId2" Type="http://schemas.openxmlformats.org/officeDocument/2006/relationships/hyperlink" Target="https://www.ncbi.nlm.nih.gov/books/NBK21070/"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hyperlink" Target="https://www.ncbi.nlm.nih.gov/books/NBK21070/"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hyperlink" Target="https://www.ncbi.nlm.nih.gov/books/NBK21070/"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medicalnewstoday.com/articles/146136.php" TargetMode="External"/><Relationship Id="rId2" Type="http://schemas.openxmlformats.org/officeDocument/2006/relationships/hyperlink" Target="https://www.medicalnewstoday.com/info/cancer-oncology/" TargetMode="External"/><Relationship Id="rId1" Type="http://schemas.openxmlformats.org/officeDocument/2006/relationships/slideLayout" Target="../slideLayouts/slideLayout13.xml"/><Relationship Id="rId5" Type="http://schemas.openxmlformats.org/officeDocument/2006/relationships/hyperlink" Target="https://www.medicalnewstoday.com/articles/249141.php" TargetMode="External"/><Relationship Id="rId4" Type="http://schemas.openxmlformats.org/officeDocument/2006/relationships/hyperlink" Target="http://www.lymphoma.org/site/pp.asp?c=bkLTKaOQLmK8E&amp;b=6299689&amp;gclid=EAIaIQobChMIlYaegPu72QIVbr7tCh28tAZIEAAYASAAEgISu_D_Bw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medicalnewstoday.com/articles/249182.php" TargetMode="External"/><Relationship Id="rId2" Type="http://schemas.openxmlformats.org/officeDocument/2006/relationships/hyperlink" Target="https://www.hopkinsmedicine.org/healthlibrary/conditions/infectious_diseases/lymphadenitis_134,80" TargetMode="External"/><Relationship Id="rId1" Type="http://schemas.openxmlformats.org/officeDocument/2006/relationships/slideLayout" Target="../slideLayouts/slideLayout13.xml"/><Relationship Id="rId4" Type="http://schemas.openxmlformats.org/officeDocument/2006/relationships/hyperlink" Target="https://patient.info/doctor/generalised-lymphadenopathy"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medicalnewstoday.com/articles/158513.php" TargetMode="External"/><Relationship Id="rId2" Type="http://schemas.openxmlformats.org/officeDocument/2006/relationships/hyperlink" Target="https://www.medicalnewstoday.com/articles/180919.php" TargetMode="Externa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ckQB8CnjzQY"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C182-EF2C-0C41-B8B5-E7BE3CBB8699}"/>
              </a:ext>
            </a:extLst>
          </p:cNvPr>
          <p:cNvSpPr>
            <a:spLocks noGrp="1"/>
          </p:cNvSpPr>
          <p:nvPr>
            <p:ph type="ctrTitle"/>
          </p:nvPr>
        </p:nvSpPr>
        <p:spPr>
          <a:xfrm>
            <a:off x="539750" y="1052513"/>
            <a:ext cx="7993063" cy="1470025"/>
          </a:xfrm>
        </p:spPr>
        <p:txBody>
          <a:bodyPr rtlCol="0">
            <a:normAutofit fontScale="90000"/>
          </a:bodyPr>
          <a:lstStyle/>
          <a:p>
            <a:pPr eaLnBrk="1" fontAlgn="auto" hangingPunct="1">
              <a:spcAft>
                <a:spcPts val="0"/>
              </a:spcAft>
              <a:defRPr/>
            </a:pPr>
            <a:r>
              <a:rPr lang="en-GB" altLang="en-US" dirty="0"/>
              <a:t>INTRODUCTION TO PHYSIOLOGY</a:t>
            </a:r>
            <a:br>
              <a:rPr lang="en-GB" altLang="en-US" dirty="0"/>
            </a:br>
            <a:r>
              <a:rPr lang="en-GB" altLang="en-US" dirty="0"/>
              <a:t>(BMHP5003)</a:t>
            </a:r>
          </a:p>
        </p:txBody>
      </p:sp>
      <p:sp>
        <p:nvSpPr>
          <p:cNvPr id="19459" name="TextBox 2">
            <a:extLst>
              <a:ext uri="{FF2B5EF4-FFF2-40B4-BE49-F238E27FC236}">
                <a16:creationId xmlns:a16="http://schemas.microsoft.com/office/drawing/2014/main" id="{7D0E2704-5A93-9F40-ADD4-1C46033459F3}"/>
              </a:ext>
            </a:extLst>
          </p:cNvPr>
          <p:cNvSpPr txBox="1">
            <a:spLocks noChangeArrowheads="1"/>
          </p:cNvSpPr>
          <p:nvPr/>
        </p:nvSpPr>
        <p:spPr bwMode="auto">
          <a:xfrm>
            <a:off x="2124075" y="3381375"/>
            <a:ext cx="504031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b="1" dirty="0">
                <a:solidFill>
                  <a:srgbClr val="000000"/>
                </a:solidFill>
              </a:rPr>
              <a:t>Week </a:t>
            </a:r>
            <a:r>
              <a:rPr lang="en-GB" altLang="en-US" b="1" dirty="0" smtClean="0">
                <a:solidFill>
                  <a:srgbClr val="000000"/>
                </a:solidFill>
              </a:rPr>
              <a:t>6-Session </a:t>
            </a:r>
            <a:r>
              <a:rPr lang="en-GB" altLang="en-US" b="1" dirty="0">
                <a:solidFill>
                  <a:srgbClr val="000000"/>
                </a:solidFill>
              </a:rPr>
              <a:t>2 Lymphatic System</a:t>
            </a:r>
          </a:p>
          <a:p>
            <a:pPr algn="ctr" eaLnBrk="1" hangingPunct="1">
              <a:spcBef>
                <a:spcPct val="0"/>
              </a:spcBef>
              <a:buFontTx/>
              <a:buNone/>
            </a:pPr>
            <a:r>
              <a:rPr lang="en-GB" altLang="en-US" b="1" dirty="0">
                <a:solidFill>
                  <a:srgbClr val="000000"/>
                </a:solidFill>
              </a:rPr>
              <a:t>Mumtaz Goolam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B84F83B-B420-514E-817F-CC76891B8CD2}"/>
              </a:ext>
            </a:extLst>
          </p:cNvPr>
          <p:cNvSpPr>
            <a:spLocks noGrp="1"/>
          </p:cNvSpPr>
          <p:nvPr>
            <p:ph type="title"/>
          </p:nvPr>
        </p:nvSpPr>
        <p:spPr/>
        <p:txBody>
          <a:bodyPr/>
          <a:lstStyle/>
          <a:p>
            <a:r>
              <a:rPr lang="en-GB" altLang="en-US"/>
              <a:t>Lesson objective</a:t>
            </a:r>
          </a:p>
        </p:txBody>
      </p:sp>
      <p:sp>
        <p:nvSpPr>
          <p:cNvPr id="3" name="Content Placeholder 2">
            <a:extLst>
              <a:ext uri="{FF2B5EF4-FFF2-40B4-BE49-F238E27FC236}">
                <a16:creationId xmlns:a16="http://schemas.microsoft.com/office/drawing/2014/main" id="{555DF32D-A758-F444-A879-30FCDEAEF6FC}"/>
              </a:ext>
            </a:extLst>
          </p:cNvPr>
          <p:cNvSpPr>
            <a:spLocks noGrp="1"/>
          </p:cNvSpPr>
          <p:nvPr>
            <p:ph idx="1"/>
          </p:nvPr>
        </p:nvSpPr>
        <p:spPr>
          <a:xfrm>
            <a:off x="457200" y="1600200"/>
            <a:ext cx="8229600" cy="3916363"/>
          </a:xfrm>
        </p:spPr>
        <p:txBody>
          <a:bodyPr>
            <a:normAutofit/>
          </a:bodyPr>
          <a:lstStyle/>
          <a:p>
            <a:pPr marL="0" indent="0" eaLnBrk="1" hangingPunct="1">
              <a:lnSpc>
                <a:spcPct val="90000"/>
              </a:lnSpc>
              <a:buClr>
                <a:schemeClr val="accent2"/>
              </a:buClr>
              <a:buFontTx/>
              <a:buNone/>
              <a:defRPr/>
            </a:pPr>
            <a:endParaRPr lang="en-US" u="sng" dirty="0">
              <a:solidFill>
                <a:schemeClr val="accent2"/>
              </a:solidFill>
              <a:latin typeface="Tahoma" panose="020B0604030504040204" pitchFamily="34" charset="0"/>
              <a:cs typeface="Courier New" panose="02070309020205020404" pitchFamily="49" charset="0"/>
            </a:endParaRPr>
          </a:p>
          <a:p>
            <a:pPr eaLnBrk="1" hangingPunct="1">
              <a:lnSpc>
                <a:spcPct val="90000"/>
              </a:lnSpc>
              <a:buClr>
                <a:schemeClr val="accent2"/>
              </a:buClr>
              <a:buFont typeface="Arial" panose="020B0604020202020204" pitchFamily="34" charset="0"/>
              <a:buNone/>
              <a:defRPr/>
            </a:pPr>
            <a:endParaRPr lang="en-US" dirty="0">
              <a:latin typeface="Tahoma" panose="020B0604030504040204" pitchFamily="34" charset="0"/>
            </a:endParaRPr>
          </a:p>
          <a:p>
            <a:pPr eaLnBrk="1" hangingPunct="1">
              <a:lnSpc>
                <a:spcPct val="90000"/>
              </a:lnSpc>
              <a:buClr>
                <a:schemeClr val="accent2"/>
              </a:buClr>
              <a:buFont typeface="Arial" panose="020B0604020202020204" pitchFamily="34" charset="0"/>
              <a:buNone/>
              <a:defRPr/>
            </a:pPr>
            <a:r>
              <a:rPr lang="en-US" dirty="0">
                <a:latin typeface="Tahoma" panose="020B0604030504040204" pitchFamily="34" charset="0"/>
              </a:rPr>
              <a:t>By the end of the lesson, students should be able to: </a:t>
            </a:r>
            <a:r>
              <a:rPr lang="en-GB" dirty="0">
                <a:solidFill>
                  <a:srgbClr val="FF0000"/>
                </a:solidFill>
              </a:rPr>
              <a:t>Lymphatic system </a:t>
            </a:r>
            <a:r>
              <a:rPr lang="en-GB" dirty="0"/>
              <a:t>in relation to the </a:t>
            </a:r>
            <a:r>
              <a:rPr lang="en-GB" dirty="0">
                <a:solidFill>
                  <a:srgbClr val="FF0000"/>
                </a:solidFill>
              </a:rPr>
              <a:t>principles of homeostasis</a:t>
            </a:r>
            <a:endParaRPr lang="en-GB" dirty="0"/>
          </a:p>
          <a:p>
            <a:pPr>
              <a:lnSpc>
                <a:spcPct val="90000"/>
              </a:lnSpc>
              <a:buClr>
                <a:schemeClr val="accent2"/>
              </a:buClr>
              <a:buFont typeface="Arial" panose="020B0604020202020204" pitchFamily="34" charset="0"/>
              <a:buNone/>
              <a:defRPr/>
            </a:pPr>
            <a:endParaRPr lang="en-GB" dirty="0">
              <a:latin typeface="Tahoma" panose="020B0604030504040204" pitchFamily="34" charset="0"/>
            </a:endParaRPr>
          </a:p>
          <a:p>
            <a:pPr>
              <a:lnSpc>
                <a:spcPct val="90000"/>
              </a:lnSpc>
              <a:buClr>
                <a:schemeClr val="accent2"/>
              </a:buClr>
              <a:buFont typeface="Arial" panose="020B0604020202020204" pitchFamily="34" charset="0"/>
              <a:buNone/>
              <a:defRPr/>
            </a:pPr>
            <a:endParaRPr lang="en-GB" dirty="0">
              <a:latin typeface="Tahoma" panose="020B0604030504040204" pitchFamily="34" charset="0"/>
            </a:endParaRPr>
          </a:p>
          <a:p>
            <a:pPr>
              <a:lnSpc>
                <a:spcPct val="90000"/>
              </a:lnSpc>
              <a:buClr>
                <a:schemeClr val="accent2"/>
              </a:buClr>
              <a:buFont typeface="Arial" panose="020B0604020202020204" pitchFamily="34" charset="0"/>
              <a:buNone/>
              <a:defRPr/>
            </a:pPr>
            <a:endParaRPr lang="en-US" dirty="0">
              <a:latin typeface="Tahoma" panose="020B0604030504040204" pitchFamily="34" charset="0"/>
            </a:endParaRPr>
          </a:p>
          <a:p>
            <a:pPr>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5CA43EFB-9AE2-DD43-BE49-0DD65FCF6232}"/>
              </a:ext>
            </a:extLst>
          </p:cNvPr>
          <p:cNvSpPr>
            <a:spLocks noGrp="1"/>
          </p:cNvSpPr>
          <p:nvPr>
            <p:ph type="title"/>
          </p:nvPr>
        </p:nvSpPr>
        <p:spPr/>
        <p:txBody>
          <a:bodyPr/>
          <a:lstStyle/>
          <a:p>
            <a:r>
              <a:rPr lang="en-GB" altLang="en-US"/>
              <a:t>Lymphatic system</a:t>
            </a:r>
          </a:p>
        </p:txBody>
      </p:sp>
      <p:sp>
        <p:nvSpPr>
          <p:cNvPr id="3" name="Content Placeholder 2">
            <a:extLst>
              <a:ext uri="{FF2B5EF4-FFF2-40B4-BE49-F238E27FC236}">
                <a16:creationId xmlns:a16="http://schemas.microsoft.com/office/drawing/2014/main" id="{3A89D1E9-224C-BB48-86C8-0FC6E1C867D6}"/>
              </a:ext>
            </a:extLst>
          </p:cNvPr>
          <p:cNvSpPr>
            <a:spLocks noGrp="1"/>
          </p:cNvSpPr>
          <p:nvPr>
            <p:ph idx="1"/>
          </p:nvPr>
        </p:nvSpPr>
        <p:spPr>
          <a:xfrm>
            <a:off x="457200" y="1600200"/>
            <a:ext cx="8229600" cy="3916363"/>
          </a:xfrm>
        </p:spPr>
        <p:txBody>
          <a:bodyPr>
            <a:normAutofit fontScale="85000" lnSpcReduction="10000"/>
          </a:bodyPr>
          <a:lstStyle/>
          <a:p>
            <a:pPr>
              <a:defRPr/>
            </a:pPr>
            <a:r>
              <a:rPr lang="en-US" dirty="0"/>
              <a:t>The lymphatic system helps to protect us from infection and disease. It is part of the body’s immune system. </a:t>
            </a:r>
          </a:p>
          <a:p>
            <a:pPr>
              <a:defRPr/>
            </a:pPr>
            <a:endParaRPr lang="en-US" dirty="0"/>
          </a:p>
          <a:p>
            <a:pPr>
              <a:defRPr/>
            </a:pPr>
            <a:r>
              <a:rPr lang="en-US" dirty="0"/>
              <a:t>Lymph fluid passes through lymph nodes which are connected by a network of lymph vessels. </a:t>
            </a:r>
          </a:p>
          <a:p>
            <a:pPr>
              <a:defRPr/>
            </a:pPr>
            <a:endParaRPr lang="en-US" dirty="0"/>
          </a:p>
          <a:p>
            <a:pPr>
              <a:defRPr/>
            </a:pPr>
            <a:r>
              <a:rPr lang="en-US" dirty="0"/>
              <a:t>The nodes are found throughout the whole body.</a:t>
            </a:r>
            <a:endParaRPr lang="en-GB" dirty="0"/>
          </a:p>
          <a:p>
            <a:pPr>
              <a:defRPr/>
            </a:pPr>
            <a:endParaRPr lang="en-GB" dirty="0"/>
          </a:p>
          <a:p>
            <a:pPr>
              <a:defRPr/>
            </a:pPr>
            <a:endParaRPr lang="en-GB" dirty="0"/>
          </a:p>
        </p:txBody>
      </p:sp>
      <p:sp>
        <p:nvSpPr>
          <p:cNvPr id="22532" name="Slide Number Placeholder 5">
            <a:extLst>
              <a:ext uri="{FF2B5EF4-FFF2-40B4-BE49-F238E27FC236}">
                <a16:creationId xmlns:a16="http://schemas.microsoft.com/office/drawing/2014/main" id="{5C15D731-B472-9348-92BA-AE72331BCBC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B23F6059-95CE-6041-A8B5-C7A19E69C817}" type="slidenum">
              <a:rPr lang="en-GB" altLang="en-US" smtClean="0">
                <a:solidFill>
                  <a:srgbClr val="898989"/>
                </a:solidFill>
                <a:latin typeface="Arial" panose="020B0604020202020204" pitchFamily="34" charset="0"/>
              </a:rPr>
              <a:pPr/>
              <a:t>3</a:t>
            </a:fld>
            <a:endParaRPr lang="en-GB" altLang="en-US">
              <a:solidFill>
                <a:srgbClr val="898989"/>
              </a:solidFill>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FF39-86DD-6E4D-A845-0501BE5C6B82}"/>
              </a:ext>
            </a:extLst>
          </p:cNvPr>
          <p:cNvSpPr>
            <a:spLocks noGrp="1"/>
          </p:cNvSpPr>
          <p:nvPr>
            <p:ph type="title"/>
          </p:nvPr>
        </p:nvSpPr>
        <p:spPr/>
        <p:txBody>
          <a:bodyPr>
            <a:normAutofit fontScale="90000"/>
          </a:bodyPr>
          <a:lstStyle/>
          <a:p>
            <a:pPr>
              <a:defRPr/>
            </a:pPr>
            <a:r>
              <a:rPr lang="en-US" b="1" dirty="0"/>
              <a:t/>
            </a:r>
            <a:br>
              <a:rPr lang="en-US" b="1" dirty="0"/>
            </a:br>
            <a:r>
              <a:rPr lang="en-US" b="1" dirty="0"/>
              <a:t>Functions of the Lymphatic System</a:t>
            </a:r>
            <a:r>
              <a:rPr lang="en-US" dirty="0"/>
              <a:t/>
            </a:r>
            <a:br>
              <a:rPr lang="en-US" dirty="0"/>
            </a:br>
            <a:endParaRPr lang="en-GB" dirty="0"/>
          </a:p>
        </p:txBody>
      </p:sp>
      <p:sp>
        <p:nvSpPr>
          <p:cNvPr id="3" name="Content Placeholder 2">
            <a:extLst>
              <a:ext uri="{FF2B5EF4-FFF2-40B4-BE49-F238E27FC236}">
                <a16:creationId xmlns:a16="http://schemas.microsoft.com/office/drawing/2014/main" id="{B279A871-57B1-4E4D-8E00-FFD4E5D3F95D}"/>
              </a:ext>
            </a:extLst>
          </p:cNvPr>
          <p:cNvSpPr>
            <a:spLocks noGrp="1"/>
          </p:cNvSpPr>
          <p:nvPr>
            <p:ph idx="1"/>
          </p:nvPr>
        </p:nvSpPr>
        <p:spPr>
          <a:xfrm>
            <a:off x="457200" y="1600200"/>
            <a:ext cx="8229600" cy="3916363"/>
          </a:xfrm>
        </p:spPr>
        <p:txBody>
          <a:bodyPr>
            <a:normAutofit fontScale="77500" lnSpcReduction="20000"/>
          </a:bodyPr>
          <a:lstStyle/>
          <a:p>
            <a:pPr>
              <a:defRPr/>
            </a:pPr>
            <a:r>
              <a:rPr lang="en-US" dirty="0"/>
              <a:t>The lymphatic system is part of the immune system. It also maintains fluid balance and plays a role in absorbing fats and fat-soluble nutrients.</a:t>
            </a:r>
          </a:p>
          <a:p>
            <a:pPr>
              <a:defRPr/>
            </a:pPr>
            <a:endParaRPr lang="en-US" dirty="0"/>
          </a:p>
          <a:p>
            <a:pPr>
              <a:defRPr/>
            </a:pPr>
            <a:r>
              <a:rPr lang="en-US" dirty="0"/>
              <a:t>The lymphatic or lymph system involves an extensive network of vessels that passes through almost all our tissues to allow for the movement of a fluid called lymph. </a:t>
            </a:r>
          </a:p>
          <a:p>
            <a:pPr>
              <a:defRPr/>
            </a:pPr>
            <a:endParaRPr lang="en-US" dirty="0"/>
          </a:p>
          <a:p>
            <a:pPr>
              <a:defRPr/>
            </a:pPr>
            <a:r>
              <a:rPr lang="en-US" dirty="0"/>
              <a:t>Lymph circulates through the body in a similar way to blood.</a:t>
            </a:r>
          </a:p>
          <a:p>
            <a:pPr>
              <a:defRPr/>
            </a:pPr>
            <a:endParaRPr lang="en-GB" dirty="0"/>
          </a:p>
        </p:txBody>
      </p:sp>
      <p:sp>
        <p:nvSpPr>
          <p:cNvPr id="4" name="Date Placeholder 3">
            <a:extLst>
              <a:ext uri="{FF2B5EF4-FFF2-40B4-BE49-F238E27FC236}">
                <a16:creationId xmlns:a16="http://schemas.microsoft.com/office/drawing/2014/main" id="{5FC079DD-9D63-C146-BC11-AF74DF1C3CC5}"/>
              </a:ext>
            </a:extLst>
          </p:cNvPr>
          <p:cNvSpPr>
            <a:spLocks noGrp="1"/>
          </p:cNvSpPr>
          <p:nvPr>
            <p:ph type="dt" sz="quarter" idx="10"/>
          </p:nvPr>
        </p:nvSpPr>
        <p:spPr/>
        <p:txBody>
          <a:bodyPr/>
          <a:lstStyle/>
          <a:p>
            <a:pPr>
              <a:defRPr/>
            </a:pPr>
            <a:r>
              <a:rPr lang="en-US"/>
              <a:t>TA-AMEN</a:t>
            </a:r>
            <a:endParaRPr lang="en-GB"/>
          </a:p>
        </p:txBody>
      </p:sp>
      <p:sp>
        <p:nvSpPr>
          <p:cNvPr id="23557" name="Footer Placeholder 4">
            <a:extLst>
              <a:ext uri="{FF2B5EF4-FFF2-40B4-BE49-F238E27FC236}">
                <a16:creationId xmlns:a16="http://schemas.microsoft.com/office/drawing/2014/main" id="{1287AFF9-CEE5-E246-A3B9-3D1D9FE4366A}"/>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23558" name="Slide Number Placeholder 5">
            <a:extLst>
              <a:ext uri="{FF2B5EF4-FFF2-40B4-BE49-F238E27FC236}">
                <a16:creationId xmlns:a16="http://schemas.microsoft.com/office/drawing/2014/main" id="{E46B0716-1502-424B-A8B4-BEDB05684F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411FBB5B-8B13-9A4F-9A5F-7EBC96DC1918}" type="slidenum">
              <a:rPr lang="en-GB" altLang="en-US" smtClean="0">
                <a:solidFill>
                  <a:srgbClr val="898989"/>
                </a:solidFill>
                <a:latin typeface="Arial" panose="020B0604020202020204" pitchFamily="34" charset="0"/>
              </a:rPr>
              <a:pPr/>
              <a:t>4</a:t>
            </a:fld>
            <a:endParaRPr lang="en-GB" altLang="en-US">
              <a:solidFill>
                <a:srgbClr val="898989"/>
              </a:solidFill>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Image result for Lymph fluid">
            <a:extLst>
              <a:ext uri="{FF2B5EF4-FFF2-40B4-BE49-F238E27FC236}">
                <a16:creationId xmlns:a16="http://schemas.microsoft.com/office/drawing/2014/main" id="{2517DECC-7E84-5248-89D1-9C75C8872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 y="3175"/>
            <a:ext cx="9109075" cy="673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A9E4FE4-ADA2-9A40-830A-C88FD45213DE}"/>
              </a:ext>
            </a:extLst>
          </p:cNvPr>
          <p:cNvSpPr>
            <a:spLocks noGrp="1"/>
          </p:cNvSpPr>
          <p:nvPr>
            <p:ph type="title"/>
          </p:nvPr>
        </p:nvSpPr>
        <p:spPr/>
        <p:txBody>
          <a:bodyPr/>
          <a:lstStyle/>
          <a:p>
            <a:r>
              <a:rPr lang="en-GB" altLang="en-US"/>
              <a:t>Lymphatic system</a:t>
            </a:r>
          </a:p>
        </p:txBody>
      </p:sp>
      <p:sp>
        <p:nvSpPr>
          <p:cNvPr id="3" name="Content Placeholder 2">
            <a:extLst>
              <a:ext uri="{FF2B5EF4-FFF2-40B4-BE49-F238E27FC236}">
                <a16:creationId xmlns:a16="http://schemas.microsoft.com/office/drawing/2014/main" id="{114476CF-B522-6244-A7CB-DEA41F9C462C}"/>
              </a:ext>
            </a:extLst>
          </p:cNvPr>
          <p:cNvSpPr>
            <a:spLocks noGrp="1"/>
          </p:cNvSpPr>
          <p:nvPr>
            <p:ph idx="1"/>
          </p:nvPr>
        </p:nvSpPr>
        <p:spPr>
          <a:xfrm>
            <a:off x="457200" y="1600200"/>
            <a:ext cx="8229600" cy="3916363"/>
          </a:xfrm>
        </p:spPr>
        <p:txBody>
          <a:bodyPr>
            <a:normAutofit fontScale="92500" lnSpcReduction="10000"/>
          </a:bodyPr>
          <a:lstStyle/>
          <a:p>
            <a:pPr marL="0" indent="0">
              <a:buFont typeface="Arial" panose="020B0604020202020204" pitchFamily="34" charset="0"/>
              <a:buNone/>
              <a:defRPr/>
            </a:pPr>
            <a:r>
              <a:rPr lang="en-US" dirty="0"/>
              <a:t>The lymphatic system:</a:t>
            </a:r>
          </a:p>
          <a:p>
            <a:pPr marL="0" indent="0">
              <a:buFont typeface="Arial" panose="020B0604020202020204" pitchFamily="34" charset="0"/>
              <a:buNone/>
              <a:defRPr/>
            </a:pPr>
            <a:endParaRPr lang="en-US" dirty="0"/>
          </a:p>
          <a:p>
            <a:pPr>
              <a:defRPr/>
            </a:pPr>
            <a:r>
              <a:rPr lang="en-US" dirty="0"/>
              <a:t>Acts as a one-way drainage system transporting fluid from body tissues into the blood circulation</a:t>
            </a:r>
          </a:p>
          <a:p>
            <a:pPr>
              <a:defRPr/>
            </a:pPr>
            <a:r>
              <a:rPr lang="en-US" dirty="0"/>
              <a:t>Contains white blood cells called lymphocytes, which fight infection</a:t>
            </a:r>
          </a:p>
          <a:p>
            <a:pPr>
              <a:defRPr/>
            </a:pPr>
            <a:r>
              <a:rPr lang="en-US" dirty="0"/>
              <a:t>Gets rid of waste products produced by cells.</a:t>
            </a:r>
          </a:p>
          <a:p>
            <a:pPr>
              <a:defRPr/>
            </a:pPr>
            <a:endParaRPr lang="en-GB" dirty="0"/>
          </a:p>
          <a:p>
            <a:pPr>
              <a:defRPr/>
            </a:pPr>
            <a:endParaRPr lang="en-GB" dirty="0"/>
          </a:p>
        </p:txBody>
      </p:sp>
      <p:sp>
        <p:nvSpPr>
          <p:cNvPr id="25604" name="Slide Number Placeholder 5">
            <a:extLst>
              <a:ext uri="{FF2B5EF4-FFF2-40B4-BE49-F238E27FC236}">
                <a16:creationId xmlns:a16="http://schemas.microsoft.com/office/drawing/2014/main" id="{17ECD0A5-E91E-E045-A7C3-6699DD59C97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56F0510B-AC19-084E-A91A-1E5A8E4AF3CC}" type="slidenum">
              <a:rPr lang="en-GB" altLang="en-US" smtClean="0">
                <a:solidFill>
                  <a:srgbClr val="898989"/>
                </a:solidFill>
                <a:latin typeface="Arial" panose="020B0604020202020204" pitchFamily="34" charset="0"/>
              </a:rPr>
              <a:pPr/>
              <a:t>6</a:t>
            </a:fld>
            <a:endParaRPr lang="en-GB" altLang="en-US">
              <a:solidFill>
                <a:srgbClr val="898989"/>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DFA52F5-C1DD-C94D-8906-4C381090B496}"/>
              </a:ext>
            </a:extLst>
          </p:cNvPr>
          <p:cNvSpPr>
            <a:spLocks noGrp="1"/>
          </p:cNvSpPr>
          <p:nvPr>
            <p:ph type="title"/>
          </p:nvPr>
        </p:nvSpPr>
        <p:spPr/>
        <p:txBody>
          <a:bodyPr/>
          <a:lstStyle/>
          <a:p>
            <a:r>
              <a:rPr lang="en-GB" altLang="en-US"/>
              <a:t>Lymph fluid</a:t>
            </a:r>
          </a:p>
        </p:txBody>
      </p:sp>
      <p:sp>
        <p:nvSpPr>
          <p:cNvPr id="3" name="Content Placeholder 2">
            <a:extLst>
              <a:ext uri="{FF2B5EF4-FFF2-40B4-BE49-F238E27FC236}">
                <a16:creationId xmlns:a16="http://schemas.microsoft.com/office/drawing/2014/main" id="{7A1AD826-2A64-FF43-806F-C5F604B25D80}"/>
              </a:ext>
            </a:extLst>
          </p:cNvPr>
          <p:cNvSpPr>
            <a:spLocks noGrp="1"/>
          </p:cNvSpPr>
          <p:nvPr>
            <p:ph idx="1"/>
          </p:nvPr>
        </p:nvSpPr>
        <p:spPr>
          <a:xfrm>
            <a:off x="457200" y="1600200"/>
            <a:ext cx="8229600" cy="3916363"/>
          </a:xfrm>
        </p:spPr>
        <p:txBody>
          <a:bodyPr>
            <a:normAutofit fontScale="85000" lnSpcReduction="10000"/>
          </a:bodyPr>
          <a:lstStyle/>
          <a:p>
            <a:pPr>
              <a:defRPr/>
            </a:pPr>
            <a:r>
              <a:rPr lang="en-US" dirty="0"/>
              <a:t>This is a </a:t>
            </a:r>
            <a:r>
              <a:rPr lang="en-US" dirty="0" err="1"/>
              <a:t>colourless</a:t>
            </a:r>
            <a:r>
              <a:rPr lang="en-US" dirty="0"/>
              <a:t> fluid that forms in our body and surrounds all our body’s tissues. </a:t>
            </a:r>
          </a:p>
          <a:p>
            <a:pPr>
              <a:defRPr/>
            </a:pPr>
            <a:endParaRPr lang="en-US" dirty="0"/>
          </a:p>
          <a:p>
            <a:pPr>
              <a:defRPr/>
            </a:pPr>
            <a:r>
              <a:rPr lang="en-US" dirty="0"/>
              <a:t>Extra fluid that comes from the body’s tissues drains into small lymph vessels. It flows constantly through the lymph vessels and is filtered through the lymph nodes. </a:t>
            </a:r>
          </a:p>
          <a:p>
            <a:pPr>
              <a:defRPr/>
            </a:pPr>
            <a:endParaRPr lang="en-US" dirty="0"/>
          </a:p>
          <a:p>
            <a:pPr>
              <a:defRPr/>
            </a:pPr>
            <a:r>
              <a:rPr lang="en-US" dirty="0"/>
              <a:t>The fluid then drains back into the bloodstream.</a:t>
            </a:r>
            <a:endParaRPr lang="en-GB" dirty="0"/>
          </a:p>
        </p:txBody>
      </p:sp>
      <p:sp>
        <p:nvSpPr>
          <p:cNvPr id="26628" name="Slide Number Placeholder 5">
            <a:extLst>
              <a:ext uri="{FF2B5EF4-FFF2-40B4-BE49-F238E27FC236}">
                <a16:creationId xmlns:a16="http://schemas.microsoft.com/office/drawing/2014/main" id="{6FF19278-A9D2-6B4E-8E94-24B3A44EF5B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1711C6C0-BE57-CF4A-9E31-2428C4A372ED}" type="slidenum">
              <a:rPr lang="en-GB" altLang="en-US" smtClean="0">
                <a:solidFill>
                  <a:srgbClr val="898989"/>
                </a:solidFill>
                <a:latin typeface="Arial" panose="020B0604020202020204" pitchFamily="34" charset="0"/>
              </a:rPr>
              <a:pPr/>
              <a:t>7</a:t>
            </a:fld>
            <a:endParaRPr lang="en-GB" altLang="en-US">
              <a:solidFill>
                <a:srgbClr val="898989"/>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extLst>
              <a:ext uri="{FF2B5EF4-FFF2-40B4-BE49-F238E27FC236}">
                <a16:creationId xmlns:a16="http://schemas.microsoft.com/office/drawing/2014/main" id="{9AB6F5DE-6835-104E-A588-81885BE013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0"/>
            <a:ext cx="9251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65F0E-D0F5-E149-924D-F19B3EE3CCCD}"/>
              </a:ext>
            </a:extLst>
          </p:cNvPr>
          <p:cNvSpPr>
            <a:spLocks noGrp="1"/>
          </p:cNvSpPr>
          <p:nvPr>
            <p:ph type="title"/>
          </p:nvPr>
        </p:nvSpPr>
        <p:spPr/>
        <p:txBody>
          <a:bodyPr>
            <a:normAutofit fontScale="90000"/>
          </a:bodyPr>
          <a:lstStyle/>
          <a:p>
            <a:pPr>
              <a:defRPr/>
            </a:pPr>
            <a:r>
              <a:rPr lang="en-GB" dirty="0"/>
              <a:t>Lymph nodes</a:t>
            </a:r>
            <a:br>
              <a:rPr lang="en-GB" dirty="0"/>
            </a:br>
            <a:endParaRPr lang="en-GB" dirty="0"/>
          </a:p>
        </p:txBody>
      </p:sp>
      <p:sp>
        <p:nvSpPr>
          <p:cNvPr id="3" name="Content Placeholder 2">
            <a:extLst>
              <a:ext uri="{FF2B5EF4-FFF2-40B4-BE49-F238E27FC236}">
                <a16:creationId xmlns:a16="http://schemas.microsoft.com/office/drawing/2014/main" id="{2681B897-6CC2-6740-A80E-903FDB460BA4}"/>
              </a:ext>
            </a:extLst>
          </p:cNvPr>
          <p:cNvSpPr>
            <a:spLocks noGrp="1"/>
          </p:cNvSpPr>
          <p:nvPr>
            <p:ph idx="1"/>
          </p:nvPr>
        </p:nvSpPr>
        <p:spPr>
          <a:xfrm>
            <a:off x="457200" y="1600200"/>
            <a:ext cx="8229600" cy="3916363"/>
          </a:xfrm>
        </p:spPr>
        <p:txBody>
          <a:bodyPr>
            <a:normAutofit fontScale="85000" lnSpcReduction="20000"/>
          </a:bodyPr>
          <a:lstStyle/>
          <a:p>
            <a:pPr>
              <a:defRPr/>
            </a:pPr>
            <a:r>
              <a:rPr lang="en-US" dirty="0"/>
              <a:t>Lymph nodes are found throughout the body, but mainly in the neck, armpits, groin and tummy (abdomen). </a:t>
            </a:r>
          </a:p>
          <a:p>
            <a:pPr>
              <a:defRPr/>
            </a:pPr>
            <a:r>
              <a:rPr lang="en-US" dirty="0"/>
              <a:t>They filter and break down bacteria (germs) or other harmful cells from the lymph fluid.</a:t>
            </a:r>
          </a:p>
          <a:p>
            <a:pPr>
              <a:defRPr/>
            </a:pPr>
            <a:r>
              <a:rPr lang="en-US" dirty="0"/>
              <a:t>Lymph nodes vary in size. </a:t>
            </a:r>
          </a:p>
          <a:p>
            <a:pPr>
              <a:defRPr/>
            </a:pPr>
            <a:r>
              <a:rPr lang="en-US" dirty="0"/>
              <a:t>Some are as small as a pinhead and others are about the size of a baked bean. </a:t>
            </a:r>
          </a:p>
          <a:p>
            <a:pPr>
              <a:defRPr/>
            </a:pPr>
            <a:r>
              <a:rPr lang="en-US" dirty="0"/>
              <a:t>The number of lymph nodes in the body differs from person to person.</a:t>
            </a:r>
          </a:p>
          <a:p>
            <a:pPr marL="0" indent="0">
              <a:buFont typeface="Arial" panose="020B0604020202020204" pitchFamily="34" charset="0"/>
              <a:buNone/>
              <a:defRPr/>
            </a:pPr>
            <a:endParaRPr lang="en-GB" dirty="0"/>
          </a:p>
        </p:txBody>
      </p:sp>
      <p:sp>
        <p:nvSpPr>
          <p:cNvPr id="28676" name="Slide Number Placeholder 5">
            <a:extLst>
              <a:ext uri="{FF2B5EF4-FFF2-40B4-BE49-F238E27FC236}">
                <a16:creationId xmlns:a16="http://schemas.microsoft.com/office/drawing/2014/main" id="{D3B89E8A-AB65-2A49-B3AC-E6F46738E14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0D24DA7A-DDCE-8B48-98F1-2F9E07FED6BF}" type="slidenum">
              <a:rPr lang="en-GB" altLang="en-US" smtClean="0">
                <a:solidFill>
                  <a:srgbClr val="898989"/>
                </a:solidFill>
                <a:latin typeface="Arial" panose="020B0604020202020204" pitchFamily="34" charset="0"/>
              </a:rPr>
              <a:pPr/>
              <a:t>9</a:t>
            </a:fld>
            <a:endParaRPr lang="en-GB" altLang="en-US">
              <a:solidFill>
                <a:srgbClr val="898989"/>
              </a:solidFill>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4EF9C-DABA-1A43-B121-9BCF3317E28A}"/>
              </a:ext>
            </a:extLst>
          </p:cNvPr>
          <p:cNvSpPr>
            <a:spLocks noGrp="1"/>
          </p:cNvSpPr>
          <p:nvPr>
            <p:ph type="title"/>
          </p:nvPr>
        </p:nvSpPr>
        <p:spPr/>
        <p:txBody>
          <a:bodyPr>
            <a:normAutofit fontScale="90000"/>
          </a:bodyPr>
          <a:lstStyle/>
          <a:p>
            <a:pPr>
              <a:defRPr/>
            </a:pPr>
            <a:r>
              <a:rPr lang="en-GB" dirty="0"/>
              <a:t>Lymph nodes</a:t>
            </a:r>
            <a:br>
              <a:rPr lang="en-GB" dirty="0"/>
            </a:br>
            <a:endParaRPr lang="en-GB" dirty="0"/>
          </a:p>
        </p:txBody>
      </p:sp>
      <p:sp>
        <p:nvSpPr>
          <p:cNvPr id="29699" name="Content Placeholder 2">
            <a:extLst>
              <a:ext uri="{FF2B5EF4-FFF2-40B4-BE49-F238E27FC236}">
                <a16:creationId xmlns:a16="http://schemas.microsoft.com/office/drawing/2014/main" id="{08BA3E54-6C0E-F84B-870C-89B72D031FED}"/>
              </a:ext>
            </a:extLst>
          </p:cNvPr>
          <p:cNvSpPr>
            <a:spLocks noGrp="1"/>
          </p:cNvSpPr>
          <p:nvPr>
            <p:ph idx="1"/>
          </p:nvPr>
        </p:nvSpPr>
        <p:spPr>
          <a:xfrm>
            <a:off x="457200" y="1600200"/>
            <a:ext cx="8229600" cy="3916363"/>
          </a:xfrm>
        </p:spPr>
        <p:txBody>
          <a:bodyPr/>
          <a:lstStyle/>
          <a:p>
            <a:r>
              <a:rPr lang="en-US" altLang="en-US"/>
              <a:t>Different parts of the body have different numbers of nodes. For example, there are about 15–30 small nodes in the armpit.</a:t>
            </a:r>
          </a:p>
          <a:p>
            <a:endParaRPr lang="en-US" altLang="en-US"/>
          </a:p>
          <a:p>
            <a:r>
              <a:rPr lang="en-US" altLang="en-US"/>
              <a:t>Different parts of the body have different numbers of nodes. For example, there are about 15–30 small nodes in the armpit.</a:t>
            </a:r>
          </a:p>
          <a:p>
            <a:endParaRPr lang="en-GB" altLang="en-US"/>
          </a:p>
        </p:txBody>
      </p:sp>
      <p:sp>
        <p:nvSpPr>
          <p:cNvPr id="29700" name="Slide Number Placeholder 5">
            <a:extLst>
              <a:ext uri="{FF2B5EF4-FFF2-40B4-BE49-F238E27FC236}">
                <a16:creationId xmlns:a16="http://schemas.microsoft.com/office/drawing/2014/main" id="{6022E049-231C-B248-B17D-B1EC13829A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419FBB75-80EC-464C-90CB-5A061A06549D}" type="slidenum">
              <a:rPr lang="en-GB" altLang="en-US" smtClean="0">
                <a:solidFill>
                  <a:srgbClr val="898989"/>
                </a:solidFill>
                <a:latin typeface="Arial" panose="020B0604020202020204" pitchFamily="34" charset="0"/>
              </a:rPr>
              <a:pPr/>
              <a:t>10</a:t>
            </a:fld>
            <a:endParaRPr lang="en-GB" altLang="en-US">
              <a:solidFill>
                <a:srgbClr val="898989"/>
              </a:solidFill>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435F0-4763-1943-8D72-CC0E6E279C83}"/>
              </a:ext>
            </a:extLst>
          </p:cNvPr>
          <p:cNvSpPr>
            <a:spLocks noGrp="1"/>
          </p:cNvSpPr>
          <p:nvPr>
            <p:ph type="title"/>
          </p:nvPr>
        </p:nvSpPr>
        <p:spPr/>
        <p:txBody>
          <a:bodyPr>
            <a:normAutofit fontScale="90000"/>
          </a:bodyPr>
          <a:lstStyle/>
          <a:p>
            <a:pPr>
              <a:defRPr/>
            </a:pPr>
            <a:r>
              <a:rPr lang="en-GB" dirty="0"/>
              <a:t/>
            </a:r>
            <a:br>
              <a:rPr lang="en-GB" dirty="0"/>
            </a:br>
            <a:r>
              <a:rPr lang="en-GB" dirty="0"/>
              <a:t/>
            </a:r>
            <a:br>
              <a:rPr lang="en-GB" dirty="0"/>
            </a:br>
            <a:r>
              <a:rPr lang="en-US" dirty="0"/>
              <a:t>Why do lymph nodes swell?</a:t>
            </a:r>
            <a:br>
              <a:rPr lang="en-US"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4C8F19DB-BFF0-924B-B86C-1CB52226D783}"/>
              </a:ext>
            </a:extLst>
          </p:cNvPr>
          <p:cNvSpPr>
            <a:spLocks noGrp="1"/>
          </p:cNvSpPr>
          <p:nvPr>
            <p:ph idx="1"/>
          </p:nvPr>
        </p:nvSpPr>
        <p:spPr>
          <a:xfrm>
            <a:off x="457200" y="1600200"/>
            <a:ext cx="8229600" cy="3916363"/>
          </a:xfrm>
        </p:spPr>
        <p:txBody>
          <a:bodyPr>
            <a:normAutofit fontScale="70000" lnSpcReduction="20000"/>
          </a:bodyPr>
          <a:lstStyle/>
          <a:p>
            <a:pPr>
              <a:defRPr/>
            </a:pPr>
            <a:r>
              <a:rPr lang="en-US" dirty="0"/>
              <a:t>The </a:t>
            </a:r>
            <a:r>
              <a:rPr lang="en-US" i="1" dirty="0"/>
              <a:t>swollen glands</a:t>
            </a:r>
            <a:r>
              <a:rPr lang="en-US" dirty="0"/>
              <a:t>, that occur, for example, in the neck during a throat infection, are in fact enlarged lymph nodes.</a:t>
            </a:r>
          </a:p>
          <a:p>
            <a:pPr marL="0" indent="0">
              <a:buFont typeface="Arial" panose="020B0604020202020204" pitchFamily="34" charset="0"/>
              <a:buNone/>
              <a:defRPr/>
            </a:pPr>
            <a:endParaRPr lang="en-US" dirty="0"/>
          </a:p>
          <a:p>
            <a:pPr marL="0" indent="0">
              <a:buFont typeface="Arial" panose="020B0604020202020204" pitchFamily="34" charset="0"/>
              <a:buNone/>
              <a:defRPr/>
            </a:pPr>
            <a:r>
              <a:rPr lang="en-US" dirty="0"/>
              <a:t>Lymph nodes can swell for two common reasons:</a:t>
            </a:r>
          </a:p>
          <a:p>
            <a:pPr>
              <a:defRPr/>
            </a:pPr>
            <a:endParaRPr lang="en-US" b="1" dirty="0"/>
          </a:p>
          <a:p>
            <a:pPr>
              <a:defRPr/>
            </a:pPr>
            <a:r>
              <a:rPr lang="en-US" b="1" dirty="0"/>
              <a:t>Reaction to an infection</a:t>
            </a:r>
            <a:r>
              <a:rPr lang="en-US" dirty="0"/>
              <a:t>: The lymph nodes react when foreign material is presented to immune cells through the lymph that is drained from infected tissue.</a:t>
            </a:r>
          </a:p>
          <a:p>
            <a:pPr>
              <a:defRPr/>
            </a:pPr>
            <a:r>
              <a:rPr lang="en-US" b="1" dirty="0"/>
              <a:t>Direct infection of the lymph nodes</a:t>
            </a:r>
            <a:r>
              <a:rPr lang="en-US" dirty="0"/>
              <a:t>: The nodes can become infected and inflamed as a result of certain infections that need prompt </a:t>
            </a:r>
            <a:r>
              <a:rPr lang="en-US" dirty="0">
                <a:hlinkClick r:id="rId2" tooltip="Antibiotics: All You Need To Know"/>
              </a:rPr>
              <a:t>antibiotic</a:t>
            </a:r>
            <a:r>
              <a:rPr lang="en-US" dirty="0"/>
              <a:t> treatment. This is lymphadenitis.</a:t>
            </a:r>
          </a:p>
          <a:p>
            <a:pPr>
              <a:defRPr/>
            </a:pPr>
            <a:endParaRPr lang="en-GB" dirty="0"/>
          </a:p>
        </p:txBody>
      </p:sp>
      <p:sp>
        <p:nvSpPr>
          <p:cNvPr id="4" name="Date Placeholder 3">
            <a:extLst>
              <a:ext uri="{FF2B5EF4-FFF2-40B4-BE49-F238E27FC236}">
                <a16:creationId xmlns:a16="http://schemas.microsoft.com/office/drawing/2014/main" id="{E687C707-1B52-DC4B-A30D-E928A6CCE6D2}"/>
              </a:ext>
            </a:extLst>
          </p:cNvPr>
          <p:cNvSpPr>
            <a:spLocks noGrp="1"/>
          </p:cNvSpPr>
          <p:nvPr>
            <p:ph type="dt" sz="quarter" idx="10"/>
          </p:nvPr>
        </p:nvSpPr>
        <p:spPr/>
        <p:txBody>
          <a:bodyPr/>
          <a:lstStyle/>
          <a:p>
            <a:pPr>
              <a:defRPr/>
            </a:pPr>
            <a:r>
              <a:rPr lang="en-US"/>
              <a:t>TA-AMEN</a:t>
            </a:r>
            <a:endParaRPr lang="en-GB"/>
          </a:p>
        </p:txBody>
      </p:sp>
      <p:sp>
        <p:nvSpPr>
          <p:cNvPr id="30725" name="Footer Placeholder 4">
            <a:extLst>
              <a:ext uri="{FF2B5EF4-FFF2-40B4-BE49-F238E27FC236}">
                <a16:creationId xmlns:a16="http://schemas.microsoft.com/office/drawing/2014/main" id="{C2CBE98E-8AF3-EC43-8C2C-3602A9208F95}"/>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30726" name="Slide Number Placeholder 5">
            <a:extLst>
              <a:ext uri="{FF2B5EF4-FFF2-40B4-BE49-F238E27FC236}">
                <a16:creationId xmlns:a16="http://schemas.microsoft.com/office/drawing/2014/main" id="{BFFE06D3-2E98-944B-81EE-7EFBCB501A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BCC5429C-98A2-4D42-A086-AB44A38DCA21}" type="slidenum">
              <a:rPr lang="en-GB" altLang="en-US" smtClean="0">
                <a:solidFill>
                  <a:srgbClr val="898989"/>
                </a:solidFill>
                <a:latin typeface="Arial" panose="020B0604020202020204" pitchFamily="34" charset="0"/>
              </a:rPr>
              <a:pPr/>
              <a:t>11</a:t>
            </a:fld>
            <a:endParaRPr lang="en-GB" altLang="en-US">
              <a:solidFill>
                <a:srgbClr val="898989"/>
              </a:solidFill>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extLst>
              <a:ext uri="{FF2B5EF4-FFF2-40B4-BE49-F238E27FC236}">
                <a16:creationId xmlns:a16="http://schemas.microsoft.com/office/drawing/2014/main" id="{B6457EE2-751D-784D-8995-E612875FBD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15888"/>
            <a:ext cx="8893175" cy="684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77368-12FC-2448-B308-D58AF7FD4AB0}"/>
              </a:ext>
            </a:extLst>
          </p:cNvPr>
          <p:cNvSpPr>
            <a:spLocks noGrp="1"/>
          </p:cNvSpPr>
          <p:nvPr>
            <p:ph type="title"/>
          </p:nvPr>
        </p:nvSpPr>
        <p:spPr/>
        <p:txBody>
          <a:bodyPr>
            <a:normAutofit fontScale="90000"/>
          </a:bodyPr>
          <a:lstStyle/>
          <a:p>
            <a:pPr>
              <a:defRPr/>
            </a:pPr>
            <a:r>
              <a:rPr lang="en-GB" dirty="0"/>
              <a:t/>
            </a:r>
            <a:br>
              <a:rPr lang="en-GB" dirty="0"/>
            </a:br>
            <a:r>
              <a:rPr lang="en-GB" dirty="0"/>
              <a:t>Lymph vessels</a:t>
            </a:r>
            <a:br>
              <a:rPr lang="en-GB"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DA2ADD72-2643-6545-B4B7-3BC708A7F39A}"/>
              </a:ext>
            </a:extLst>
          </p:cNvPr>
          <p:cNvSpPr>
            <a:spLocks noGrp="1"/>
          </p:cNvSpPr>
          <p:nvPr>
            <p:ph idx="1"/>
          </p:nvPr>
        </p:nvSpPr>
        <p:spPr>
          <a:xfrm>
            <a:off x="457200" y="1600200"/>
            <a:ext cx="8229600" cy="3916363"/>
          </a:xfrm>
        </p:spPr>
        <p:txBody>
          <a:bodyPr>
            <a:normAutofit fontScale="92500" lnSpcReduction="20000"/>
          </a:bodyPr>
          <a:lstStyle/>
          <a:p>
            <a:pPr>
              <a:defRPr/>
            </a:pPr>
            <a:r>
              <a:rPr lang="en-US" dirty="0"/>
              <a:t>Lymph vessels are a network of tubes that connect to groups of lymph nodes throughout the body. </a:t>
            </a:r>
          </a:p>
          <a:p>
            <a:pPr>
              <a:defRPr/>
            </a:pPr>
            <a:endParaRPr lang="en-US" dirty="0"/>
          </a:p>
          <a:p>
            <a:pPr>
              <a:defRPr/>
            </a:pPr>
            <a:r>
              <a:rPr lang="en-US" dirty="0"/>
              <a:t>Some vessels are just under the skin and can easily be damaged if the skin is broken.</a:t>
            </a:r>
          </a:p>
          <a:p>
            <a:pPr>
              <a:defRPr/>
            </a:pPr>
            <a:endParaRPr lang="en-US" dirty="0"/>
          </a:p>
          <a:p>
            <a:pPr>
              <a:defRPr/>
            </a:pPr>
            <a:r>
              <a:rPr lang="en-US" dirty="0"/>
              <a:t>The fluid travels through the lymph vessels and drains into the bloodstream.</a:t>
            </a:r>
          </a:p>
          <a:p>
            <a:pPr>
              <a:defRPr/>
            </a:pPr>
            <a:endParaRPr lang="en-GB" dirty="0"/>
          </a:p>
        </p:txBody>
      </p:sp>
      <p:sp>
        <p:nvSpPr>
          <p:cNvPr id="32772" name="Slide Number Placeholder 5">
            <a:extLst>
              <a:ext uri="{FF2B5EF4-FFF2-40B4-BE49-F238E27FC236}">
                <a16:creationId xmlns:a16="http://schemas.microsoft.com/office/drawing/2014/main" id="{30898A26-E220-AF4E-8BD7-80EEC06187B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D0C4752D-BF8C-6140-B3CC-09A29EFF08BB}" type="slidenum">
              <a:rPr lang="en-GB" altLang="en-US" smtClean="0">
                <a:solidFill>
                  <a:srgbClr val="898989"/>
                </a:solidFill>
                <a:latin typeface="Arial" panose="020B0604020202020204" pitchFamily="34" charset="0"/>
              </a:rPr>
              <a:pPr/>
              <a:t>13</a:t>
            </a:fld>
            <a:endParaRPr lang="en-GB" altLang="en-US">
              <a:solidFill>
                <a:srgbClr val="898989"/>
              </a:solidFill>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extLst>
              <a:ext uri="{FF2B5EF4-FFF2-40B4-BE49-F238E27FC236}">
                <a16:creationId xmlns:a16="http://schemas.microsoft.com/office/drawing/2014/main" id="{09F8A47C-F70B-3F4E-968F-21A8DEBACF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5888"/>
            <a:ext cx="9036050" cy="674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5F09CC64-FBC1-F54D-A55C-6C43C5494B7B}"/>
              </a:ext>
            </a:extLst>
          </p:cNvPr>
          <p:cNvSpPr>
            <a:spLocks noGrp="1"/>
          </p:cNvSpPr>
          <p:nvPr>
            <p:ph type="title"/>
          </p:nvPr>
        </p:nvSpPr>
        <p:spPr/>
        <p:txBody>
          <a:bodyPr/>
          <a:lstStyle/>
          <a:p>
            <a:r>
              <a:rPr lang="en-GB" altLang="en-US"/>
              <a:t>Key facts </a:t>
            </a:r>
          </a:p>
        </p:txBody>
      </p:sp>
      <p:sp>
        <p:nvSpPr>
          <p:cNvPr id="3" name="Content Placeholder 2">
            <a:extLst>
              <a:ext uri="{FF2B5EF4-FFF2-40B4-BE49-F238E27FC236}">
                <a16:creationId xmlns:a16="http://schemas.microsoft.com/office/drawing/2014/main" id="{A425A349-19C8-A440-BA0B-32D930C6BA7F}"/>
              </a:ext>
            </a:extLst>
          </p:cNvPr>
          <p:cNvSpPr>
            <a:spLocks noGrp="1"/>
          </p:cNvSpPr>
          <p:nvPr>
            <p:ph idx="1"/>
          </p:nvPr>
        </p:nvSpPr>
        <p:spPr>
          <a:xfrm>
            <a:off x="457200" y="1600200"/>
            <a:ext cx="8229600" cy="3916363"/>
          </a:xfrm>
        </p:spPr>
        <p:txBody>
          <a:bodyPr>
            <a:normAutofit fontScale="77500" lnSpcReduction="20000"/>
          </a:bodyPr>
          <a:lstStyle/>
          <a:p>
            <a:pPr>
              <a:defRPr/>
            </a:pPr>
            <a:r>
              <a:rPr lang="en-US" dirty="0"/>
              <a:t>The lymphatic system plays a key role in the immune system, fluid balance, and absorption of fats and fat-soluble nutrients.</a:t>
            </a:r>
          </a:p>
          <a:p>
            <a:pPr>
              <a:defRPr/>
            </a:pPr>
            <a:r>
              <a:rPr lang="en-US" dirty="0"/>
              <a:t>As lymph vessels drain fluid from body tissues, this enables foreign material to be delivered to the lymph nodes for assessment by immune system cells.</a:t>
            </a:r>
          </a:p>
          <a:p>
            <a:pPr>
              <a:defRPr/>
            </a:pPr>
            <a:r>
              <a:rPr lang="en-US" dirty="0"/>
              <a:t>The lymph nodes swell in response to infection, due to a build-up of lymph fluid, bacteria, or other organisms and immune system cells.</a:t>
            </a:r>
          </a:p>
          <a:p>
            <a:pPr>
              <a:defRPr/>
            </a:pPr>
            <a:r>
              <a:rPr lang="en-US" dirty="0"/>
              <a:t>Lymph nodes can also become infected, in a condition known as lymphadenitis.</a:t>
            </a:r>
          </a:p>
          <a:p>
            <a:pPr>
              <a:defRPr/>
            </a:pPr>
            <a:endParaRPr lang="en-GB" dirty="0"/>
          </a:p>
        </p:txBody>
      </p:sp>
      <p:sp>
        <p:nvSpPr>
          <p:cNvPr id="4" name="Date Placeholder 3">
            <a:extLst>
              <a:ext uri="{FF2B5EF4-FFF2-40B4-BE49-F238E27FC236}">
                <a16:creationId xmlns:a16="http://schemas.microsoft.com/office/drawing/2014/main" id="{79BB2CA9-5BCA-6044-A58B-1B025A80FCF6}"/>
              </a:ext>
            </a:extLst>
          </p:cNvPr>
          <p:cNvSpPr>
            <a:spLocks noGrp="1"/>
          </p:cNvSpPr>
          <p:nvPr>
            <p:ph type="dt" sz="quarter" idx="10"/>
          </p:nvPr>
        </p:nvSpPr>
        <p:spPr/>
        <p:txBody>
          <a:bodyPr/>
          <a:lstStyle/>
          <a:p>
            <a:pPr>
              <a:defRPr/>
            </a:pPr>
            <a:r>
              <a:rPr lang="en-US"/>
              <a:t>TA-AMEN</a:t>
            </a:r>
            <a:endParaRPr lang="en-GB"/>
          </a:p>
        </p:txBody>
      </p:sp>
      <p:sp>
        <p:nvSpPr>
          <p:cNvPr id="34821" name="Slide Number Placeholder 5">
            <a:extLst>
              <a:ext uri="{FF2B5EF4-FFF2-40B4-BE49-F238E27FC236}">
                <a16:creationId xmlns:a16="http://schemas.microsoft.com/office/drawing/2014/main" id="{9885C807-1D7C-FD43-94AA-F12304EA478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541B2488-97F6-884D-8895-2B760A769FFC}" type="slidenum">
              <a:rPr lang="en-GB" altLang="en-US" smtClean="0">
                <a:solidFill>
                  <a:srgbClr val="898989"/>
                </a:solidFill>
                <a:latin typeface="Arial" panose="020B0604020202020204" pitchFamily="34" charset="0"/>
              </a:rPr>
              <a:pPr/>
              <a:t>15</a:t>
            </a:fld>
            <a:endParaRPr lang="en-GB" altLang="en-US">
              <a:solidFill>
                <a:srgbClr val="898989"/>
              </a:solidFill>
              <a:latin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2754FEE-C8FC-BD45-87A6-3E2CF718BDAA}"/>
              </a:ext>
            </a:extLst>
          </p:cNvPr>
          <p:cNvSpPr>
            <a:spLocks noGrp="1"/>
          </p:cNvSpPr>
          <p:nvPr>
            <p:ph type="title"/>
          </p:nvPr>
        </p:nvSpPr>
        <p:spPr/>
        <p:txBody>
          <a:bodyPr/>
          <a:lstStyle/>
          <a:p>
            <a:r>
              <a:rPr lang="en-GB" altLang="en-US"/>
              <a:t>Key facts</a:t>
            </a:r>
          </a:p>
        </p:txBody>
      </p:sp>
      <p:sp>
        <p:nvSpPr>
          <p:cNvPr id="3" name="Content Placeholder 2">
            <a:extLst>
              <a:ext uri="{FF2B5EF4-FFF2-40B4-BE49-F238E27FC236}">
                <a16:creationId xmlns:a16="http://schemas.microsoft.com/office/drawing/2014/main" id="{116B47D2-7D61-D548-91AE-5250F6D0E200}"/>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US" sz="2000" dirty="0"/>
              <a:t>The lymphatic system has </a:t>
            </a:r>
            <a:r>
              <a:rPr lang="en-US" sz="2000" dirty="0">
                <a:hlinkClick r:id="rId2"/>
              </a:rPr>
              <a:t>three main</a:t>
            </a:r>
            <a:r>
              <a:rPr lang="en-US" sz="2000" dirty="0"/>
              <a:t> functions:</a:t>
            </a:r>
          </a:p>
          <a:p>
            <a:pPr marL="0" indent="0">
              <a:buFont typeface="Arial" panose="020B0604020202020204" pitchFamily="34" charset="0"/>
              <a:buNone/>
              <a:defRPr/>
            </a:pPr>
            <a:endParaRPr lang="en-US" sz="2000" dirty="0"/>
          </a:p>
          <a:p>
            <a:pPr>
              <a:defRPr/>
            </a:pPr>
            <a:r>
              <a:rPr lang="en-US" sz="2000" dirty="0"/>
              <a:t>It maintains the </a:t>
            </a:r>
            <a:r>
              <a:rPr lang="en-US" sz="2000" dirty="0">
                <a:solidFill>
                  <a:srgbClr val="FF0000"/>
                </a:solidFill>
              </a:rPr>
              <a:t>balance of fluid</a:t>
            </a:r>
            <a:r>
              <a:rPr lang="en-US" sz="2000" dirty="0"/>
              <a:t> between the blood and tissues, known as fluid homeostasis.</a:t>
            </a:r>
          </a:p>
          <a:p>
            <a:pPr>
              <a:defRPr/>
            </a:pPr>
            <a:r>
              <a:rPr lang="en-US" sz="2000" dirty="0"/>
              <a:t>It forms </a:t>
            </a:r>
            <a:r>
              <a:rPr lang="en-US" sz="2000" dirty="0">
                <a:solidFill>
                  <a:srgbClr val="FF0000"/>
                </a:solidFill>
              </a:rPr>
              <a:t>part of the body's immune system </a:t>
            </a:r>
            <a:r>
              <a:rPr lang="en-US" sz="2000" dirty="0"/>
              <a:t>and helps </a:t>
            </a:r>
            <a:r>
              <a:rPr lang="en-US" sz="2000" dirty="0">
                <a:solidFill>
                  <a:srgbClr val="FF0000"/>
                </a:solidFill>
              </a:rPr>
              <a:t>defend against bacteria </a:t>
            </a:r>
            <a:r>
              <a:rPr lang="en-US" sz="2000" dirty="0"/>
              <a:t>and other intruders.</a:t>
            </a:r>
          </a:p>
          <a:p>
            <a:pPr>
              <a:defRPr/>
            </a:pPr>
            <a:r>
              <a:rPr lang="en-US" dirty="0"/>
              <a:t>It </a:t>
            </a:r>
            <a:r>
              <a:rPr lang="en-US" dirty="0">
                <a:solidFill>
                  <a:srgbClr val="FF0000"/>
                </a:solidFill>
              </a:rPr>
              <a:t>facilitates absorption of fats</a:t>
            </a:r>
            <a:r>
              <a:rPr lang="en-US" dirty="0"/>
              <a:t> and fat-soluble nutrients in the </a:t>
            </a:r>
            <a:r>
              <a:rPr lang="en-US" dirty="0">
                <a:solidFill>
                  <a:srgbClr val="FF0000"/>
                </a:solidFill>
              </a:rPr>
              <a:t>digestive system</a:t>
            </a:r>
            <a:r>
              <a:rPr lang="en-US" dirty="0"/>
              <a:t>.</a:t>
            </a:r>
          </a:p>
          <a:p>
            <a:pPr marL="0" indent="0">
              <a:buFont typeface="Arial" panose="020B0604020202020204" pitchFamily="34" charset="0"/>
              <a:buNone/>
              <a:defRPr/>
            </a:pPr>
            <a:endParaRPr lang="en-US" dirty="0"/>
          </a:p>
          <a:p>
            <a:pPr>
              <a:defRPr/>
            </a:pPr>
            <a:endParaRPr lang="en-US" dirty="0"/>
          </a:p>
          <a:p>
            <a:pPr>
              <a:defRPr/>
            </a:pPr>
            <a:endParaRPr lang="en-GB" dirty="0"/>
          </a:p>
        </p:txBody>
      </p:sp>
      <p:sp>
        <p:nvSpPr>
          <p:cNvPr id="4" name="Date Placeholder 3">
            <a:extLst>
              <a:ext uri="{FF2B5EF4-FFF2-40B4-BE49-F238E27FC236}">
                <a16:creationId xmlns:a16="http://schemas.microsoft.com/office/drawing/2014/main" id="{C27228E2-14E1-CA45-9514-47D77549FDFE}"/>
              </a:ext>
            </a:extLst>
          </p:cNvPr>
          <p:cNvSpPr>
            <a:spLocks noGrp="1"/>
          </p:cNvSpPr>
          <p:nvPr>
            <p:ph type="dt" sz="quarter" idx="10"/>
          </p:nvPr>
        </p:nvSpPr>
        <p:spPr/>
        <p:txBody>
          <a:bodyPr/>
          <a:lstStyle/>
          <a:p>
            <a:pPr>
              <a:defRPr/>
            </a:pPr>
            <a:r>
              <a:rPr lang="en-US"/>
              <a:t>TA-AMEN</a:t>
            </a:r>
            <a:endParaRPr lang="en-GB"/>
          </a:p>
        </p:txBody>
      </p:sp>
      <p:sp>
        <p:nvSpPr>
          <p:cNvPr id="35845" name="Slide Number Placeholder 5">
            <a:extLst>
              <a:ext uri="{FF2B5EF4-FFF2-40B4-BE49-F238E27FC236}">
                <a16:creationId xmlns:a16="http://schemas.microsoft.com/office/drawing/2014/main" id="{0EB70019-6185-6C46-A154-171738D113F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1888979A-3411-3341-A669-6F52450E933C}" type="slidenum">
              <a:rPr lang="en-GB" altLang="en-US" smtClean="0">
                <a:solidFill>
                  <a:srgbClr val="898989"/>
                </a:solidFill>
                <a:latin typeface="Arial" panose="020B0604020202020204" pitchFamily="34" charset="0"/>
              </a:rPr>
              <a:pPr/>
              <a:t>16</a:t>
            </a:fld>
            <a:endParaRPr lang="en-GB" altLang="en-US">
              <a:solidFill>
                <a:srgbClr val="898989"/>
              </a:solidFill>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4B9E48F-C7D1-954E-800C-DE075355CDF0}"/>
              </a:ext>
            </a:extLst>
          </p:cNvPr>
          <p:cNvSpPr>
            <a:spLocks noGrp="1"/>
          </p:cNvSpPr>
          <p:nvPr>
            <p:ph type="title"/>
          </p:nvPr>
        </p:nvSpPr>
        <p:spPr/>
        <p:txBody>
          <a:bodyPr/>
          <a:lstStyle/>
          <a:p>
            <a:r>
              <a:rPr lang="en-GB" altLang="en-US"/>
              <a:t>Key facts</a:t>
            </a:r>
          </a:p>
        </p:txBody>
      </p:sp>
      <p:sp>
        <p:nvSpPr>
          <p:cNvPr id="3" name="Content Placeholder 2">
            <a:extLst>
              <a:ext uri="{FF2B5EF4-FFF2-40B4-BE49-F238E27FC236}">
                <a16:creationId xmlns:a16="http://schemas.microsoft.com/office/drawing/2014/main" id="{9774F81D-4868-364E-91B7-F23C97E3A938}"/>
              </a:ext>
            </a:extLst>
          </p:cNvPr>
          <p:cNvSpPr>
            <a:spLocks noGrp="1"/>
          </p:cNvSpPr>
          <p:nvPr>
            <p:ph idx="1"/>
          </p:nvPr>
        </p:nvSpPr>
        <p:spPr>
          <a:xfrm>
            <a:off x="457200" y="1600200"/>
            <a:ext cx="8229600" cy="3916363"/>
          </a:xfrm>
        </p:spPr>
        <p:txBody>
          <a:bodyPr>
            <a:normAutofit fontScale="77500" lnSpcReduction="20000"/>
          </a:bodyPr>
          <a:lstStyle/>
          <a:p>
            <a:pPr>
              <a:defRPr/>
            </a:pPr>
            <a:r>
              <a:rPr lang="en-US" dirty="0"/>
              <a:t>The lymphatic system has special small vessels called lacteals. </a:t>
            </a:r>
          </a:p>
          <a:p>
            <a:pPr marL="0" indent="0">
              <a:buFont typeface="Arial" panose="020B0604020202020204" pitchFamily="34" charset="0"/>
              <a:buNone/>
              <a:defRPr/>
            </a:pPr>
            <a:endParaRPr lang="en-US" dirty="0"/>
          </a:p>
          <a:p>
            <a:pPr>
              <a:defRPr/>
            </a:pPr>
            <a:r>
              <a:rPr lang="en-US" dirty="0"/>
              <a:t>These enable it to absorb fats and fat-soluble nutrients from the gut.</a:t>
            </a:r>
          </a:p>
          <a:p>
            <a:pPr>
              <a:defRPr/>
            </a:pPr>
            <a:endParaRPr lang="en-US" dirty="0"/>
          </a:p>
          <a:p>
            <a:pPr>
              <a:defRPr/>
            </a:pPr>
            <a:r>
              <a:rPr lang="en-US" dirty="0"/>
              <a:t>They work with the blood capillaries in the folded surface membrane of the small intestine. </a:t>
            </a:r>
          </a:p>
          <a:p>
            <a:pPr>
              <a:defRPr/>
            </a:pPr>
            <a:endParaRPr lang="en-US" dirty="0"/>
          </a:p>
          <a:p>
            <a:pPr>
              <a:defRPr/>
            </a:pPr>
            <a:r>
              <a:rPr lang="en-US" dirty="0"/>
              <a:t>The blood capillaries absorb other nutrients directly into the bloodstream.</a:t>
            </a:r>
          </a:p>
          <a:p>
            <a:pPr>
              <a:defRPr/>
            </a:pPr>
            <a:endParaRPr lang="en-GB" dirty="0"/>
          </a:p>
        </p:txBody>
      </p:sp>
      <p:sp>
        <p:nvSpPr>
          <p:cNvPr id="4" name="Date Placeholder 3">
            <a:extLst>
              <a:ext uri="{FF2B5EF4-FFF2-40B4-BE49-F238E27FC236}">
                <a16:creationId xmlns:a16="http://schemas.microsoft.com/office/drawing/2014/main" id="{8176F7C9-E927-AB40-996C-D1929425C7CD}"/>
              </a:ext>
            </a:extLst>
          </p:cNvPr>
          <p:cNvSpPr>
            <a:spLocks noGrp="1"/>
          </p:cNvSpPr>
          <p:nvPr>
            <p:ph type="dt" sz="quarter" idx="10"/>
          </p:nvPr>
        </p:nvSpPr>
        <p:spPr/>
        <p:txBody>
          <a:bodyPr/>
          <a:lstStyle/>
          <a:p>
            <a:pPr>
              <a:defRPr/>
            </a:pPr>
            <a:r>
              <a:rPr lang="en-US"/>
              <a:t>TA-AMEN</a:t>
            </a:r>
            <a:endParaRPr lang="en-GB"/>
          </a:p>
        </p:txBody>
      </p:sp>
      <p:sp>
        <p:nvSpPr>
          <p:cNvPr id="36869" name="Slide Number Placeholder 5">
            <a:extLst>
              <a:ext uri="{FF2B5EF4-FFF2-40B4-BE49-F238E27FC236}">
                <a16:creationId xmlns:a16="http://schemas.microsoft.com/office/drawing/2014/main" id="{62690DA7-2042-004F-91A1-F0E93BCF961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4D67AF57-9EF1-F848-BD41-45FBAB8F5C63}" type="slidenum">
              <a:rPr lang="en-GB" altLang="en-US" smtClean="0">
                <a:solidFill>
                  <a:srgbClr val="898989"/>
                </a:solidFill>
                <a:latin typeface="Arial" panose="020B0604020202020204" pitchFamily="34" charset="0"/>
              </a:rPr>
              <a:pPr/>
              <a:t>17</a:t>
            </a:fld>
            <a:endParaRPr lang="en-GB" altLang="en-US">
              <a:solidFill>
                <a:srgbClr val="898989"/>
              </a:solidFill>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extLst>
              <a:ext uri="{FF2B5EF4-FFF2-40B4-BE49-F238E27FC236}">
                <a16:creationId xmlns:a16="http://schemas.microsoft.com/office/drawing/2014/main" id="{7B06B550-4DA9-F046-BD1B-094C55B64A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7413B-4BAB-C94F-8A4F-263D4D06BF90}"/>
              </a:ext>
            </a:extLst>
          </p:cNvPr>
          <p:cNvSpPr>
            <a:spLocks noGrp="1"/>
          </p:cNvSpPr>
          <p:nvPr>
            <p:ph type="title"/>
          </p:nvPr>
        </p:nvSpPr>
        <p:spPr/>
        <p:txBody>
          <a:bodyPr>
            <a:normAutofit fontScale="90000"/>
          </a:bodyPr>
          <a:lstStyle/>
          <a:p>
            <a:pPr>
              <a:defRPr/>
            </a:pPr>
            <a:r>
              <a:rPr lang="en-GB" dirty="0"/>
              <a:t/>
            </a:r>
            <a:br>
              <a:rPr lang="en-GB" dirty="0"/>
            </a:br>
            <a:r>
              <a:rPr lang="en-GB" dirty="0"/>
              <a:t>Fluid balance</a:t>
            </a:r>
            <a:br>
              <a:rPr lang="en-GB" dirty="0"/>
            </a:br>
            <a:endParaRPr lang="en-GB" dirty="0"/>
          </a:p>
        </p:txBody>
      </p:sp>
      <p:sp>
        <p:nvSpPr>
          <p:cNvPr id="3" name="Content Placeholder 2">
            <a:extLst>
              <a:ext uri="{FF2B5EF4-FFF2-40B4-BE49-F238E27FC236}">
                <a16:creationId xmlns:a16="http://schemas.microsoft.com/office/drawing/2014/main" id="{61C9093D-0509-734A-A36D-4334C900E53B}"/>
              </a:ext>
            </a:extLst>
          </p:cNvPr>
          <p:cNvSpPr>
            <a:spLocks noGrp="1"/>
          </p:cNvSpPr>
          <p:nvPr>
            <p:ph idx="1"/>
          </p:nvPr>
        </p:nvSpPr>
        <p:spPr>
          <a:xfrm>
            <a:off x="457200" y="1600200"/>
            <a:ext cx="8229600" cy="3916363"/>
          </a:xfrm>
        </p:spPr>
        <p:txBody>
          <a:bodyPr>
            <a:normAutofit fontScale="92500" lnSpcReduction="10000"/>
          </a:bodyPr>
          <a:lstStyle/>
          <a:p>
            <a:pPr>
              <a:defRPr/>
            </a:pPr>
            <a:r>
              <a:rPr lang="en-US" dirty="0"/>
              <a:t>The lymphatic system helps maintain fluid balance. It returns excess fluid and proteins from the tissues that cannot be returned through the blood vessels.</a:t>
            </a:r>
          </a:p>
          <a:p>
            <a:pPr>
              <a:defRPr/>
            </a:pPr>
            <a:r>
              <a:rPr lang="en-US" dirty="0"/>
              <a:t>The fluid is found in tissue spaces and cavities, in the tiny spaces surrounding cells, known as the interstitial spaces. These are reached by the smallest blood and lymph capillaries.</a:t>
            </a:r>
          </a:p>
          <a:p>
            <a:pPr>
              <a:defRPr/>
            </a:pPr>
            <a:endParaRPr lang="en-GB" dirty="0"/>
          </a:p>
        </p:txBody>
      </p:sp>
      <p:sp>
        <p:nvSpPr>
          <p:cNvPr id="4" name="Date Placeholder 3">
            <a:extLst>
              <a:ext uri="{FF2B5EF4-FFF2-40B4-BE49-F238E27FC236}">
                <a16:creationId xmlns:a16="http://schemas.microsoft.com/office/drawing/2014/main" id="{1AC1008B-C150-1246-93AF-2C91F6F661CF}"/>
              </a:ext>
            </a:extLst>
          </p:cNvPr>
          <p:cNvSpPr>
            <a:spLocks noGrp="1"/>
          </p:cNvSpPr>
          <p:nvPr>
            <p:ph type="dt" sz="quarter" idx="10"/>
          </p:nvPr>
        </p:nvSpPr>
        <p:spPr/>
        <p:txBody>
          <a:bodyPr/>
          <a:lstStyle/>
          <a:p>
            <a:pPr>
              <a:defRPr/>
            </a:pPr>
            <a:r>
              <a:rPr lang="en-US"/>
              <a:t>TA-AMEN</a:t>
            </a:r>
            <a:endParaRPr lang="en-GB"/>
          </a:p>
        </p:txBody>
      </p:sp>
      <p:sp>
        <p:nvSpPr>
          <p:cNvPr id="38917" name="Slide Number Placeholder 5">
            <a:extLst>
              <a:ext uri="{FF2B5EF4-FFF2-40B4-BE49-F238E27FC236}">
                <a16:creationId xmlns:a16="http://schemas.microsoft.com/office/drawing/2014/main" id="{2605D09C-275D-CB40-9B1A-E31DC1DD8C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31A5EC8B-583E-4A48-B421-36C1B716B4F6}" type="slidenum">
              <a:rPr lang="en-GB" altLang="en-US" smtClean="0">
                <a:solidFill>
                  <a:srgbClr val="898989"/>
                </a:solidFill>
                <a:latin typeface="Arial" panose="020B0604020202020204" pitchFamily="34" charset="0"/>
              </a:rPr>
              <a:pPr/>
              <a:t>19</a:t>
            </a:fld>
            <a:endParaRPr lang="en-GB" altLang="en-US">
              <a:solidFill>
                <a:srgbClr val="898989"/>
              </a:solidFill>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96BA-965D-3548-84A3-9DFA0C4126E5}"/>
              </a:ext>
            </a:extLst>
          </p:cNvPr>
          <p:cNvSpPr>
            <a:spLocks noGrp="1"/>
          </p:cNvSpPr>
          <p:nvPr>
            <p:ph type="title"/>
          </p:nvPr>
        </p:nvSpPr>
        <p:spPr/>
        <p:txBody>
          <a:bodyPr>
            <a:normAutofit fontScale="90000"/>
          </a:bodyPr>
          <a:lstStyle/>
          <a:p>
            <a:pPr>
              <a:defRPr/>
            </a:pPr>
            <a:r>
              <a:rPr lang="en-GB" dirty="0"/>
              <a:t/>
            </a:r>
            <a:br>
              <a:rPr lang="en-GB" dirty="0"/>
            </a:br>
            <a:r>
              <a:rPr lang="en-GB" dirty="0"/>
              <a:t>Fluid balance</a:t>
            </a:r>
            <a:br>
              <a:rPr lang="en-GB" dirty="0"/>
            </a:br>
            <a:endParaRPr lang="en-GB" dirty="0"/>
          </a:p>
        </p:txBody>
      </p:sp>
      <p:sp>
        <p:nvSpPr>
          <p:cNvPr id="3" name="Content Placeholder 2">
            <a:extLst>
              <a:ext uri="{FF2B5EF4-FFF2-40B4-BE49-F238E27FC236}">
                <a16:creationId xmlns:a16="http://schemas.microsoft.com/office/drawing/2014/main" id="{E2D13838-17C9-E348-ABA2-47E606952332}"/>
              </a:ext>
            </a:extLst>
          </p:cNvPr>
          <p:cNvSpPr>
            <a:spLocks noGrp="1"/>
          </p:cNvSpPr>
          <p:nvPr>
            <p:ph idx="1"/>
          </p:nvPr>
        </p:nvSpPr>
        <p:spPr>
          <a:xfrm>
            <a:off x="457200" y="1600200"/>
            <a:ext cx="8229600" cy="3916363"/>
          </a:xfrm>
        </p:spPr>
        <p:txBody>
          <a:bodyPr>
            <a:normAutofit fontScale="77500" lnSpcReduction="20000"/>
          </a:bodyPr>
          <a:lstStyle/>
          <a:p>
            <a:pPr>
              <a:defRPr/>
            </a:pPr>
            <a:r>
              <a:rPr lang="en-US" dirty="0"/>
              <a:t>Around 90 percent of the plasma that reaches tissues from the arterial blood capillaries is returned by the venous capillaries and back along veins. </a:t>
            </a:r>
          </a:p>
          <a:p>
            <a:pPr>
              <a:defRPr/>
            </a:pPr>
            <a:r>
              <a:rPr lang="en-US" dirty="0"/>
              <a:t>The remaining 10 percent is drained back by the lymphatics.</a:t>
            </a:r>
          </a:p>
          <a:p>
            <a:pPr>
              <a:defRPr/>
            </a:pPr>
            <a:r>
              <a:rPr lang="en-US" dirty="0"/>
              <a:t>Loss of the lymphatic system would be fatal within a day. </a:t>
            </a:r>
          </a:p>
          <a:p>
            <a:pPr>
              <a:defRPr/>
            </a:pPr>
            <a:r>
              <a:rPr lang="en-US" dirty="0"/>
              <a:t>Without the lymphatic system draining excess fluid, our tissues would swell, blood volume would be lost and pressure would increase.</a:t>
            </a:r>
          </a:p>
          <a:p>
            <a:pPr>
              <a:defRPr/>
            </a:pPr>
            <a:endParaRPr lang="en-GB" dirty="0"/>
          </a:p>
        </p:txBody>
      </p:sp>
      <p:sp>
        <p:nvSpPr>
          <p:cNvPr id="4" name="Date Placeholder 3">
            <a:extLst>
              <a:ext uri="{FF2B5EF4-FFF2-40B4-BE49-F238E27FC236}">
                <a16:creationId xmlns:a16="http://schemas.microsoft.com/office/drawing/2014/main" id="{34CE400A-221B-8A4A-92AA-07B61EB6C5EB}"/>
              </a:ext>
            </a:extLst>
          </p:cNvPr>
          <p:cNvSpPr>
            <a:spLocks noGrp="1"/>
          </p:cNvSpPr>
          <p:nvPr>
            <p:ph type="dt" sz="quarter" idx="10"/>
          </p:nvPr>
        </p:nvSpPr>
        <p:spPr/>
        <p:txBody>
          <a:bodyPr/>
          <a:lstStyle/>
          <a:p>
            <a:pPr>
              <a:defRPr/>
            </a:pPr>
            <a:r>
              <a:rPr lang="en-US"/>
              <a:t>TA-AMEN</a:t>
            </a:r>
            <a:endParaRPr lang="en-GB"/>
          </a:p>
        </p:txBody>
      </p:sp>
      <p:sp>
        <p:nvSpPr>
          <p:cNvPr id="39941" name="Slide Number Placeholder 5">
            <a:extLst>
              <a:ext uri="{FF2B5EF4-FFF2-40B4-BE49-F238E27FC236}">
                <a16:creationId xmlns:a16="http://schemas.microsoft.com/office/drawing/2014/main" id="{7F3B3350-1DA0-FC46-AF63-375880F8F4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31AF2FC9-FE4F-AF4F-B691-6625CB968A65}" type="slidenum">
              <a:rPr lang="en-GB" altLang="en-US" smtClean="0">
                <a:solidFill>
                  <a:srgbClr val="898989"/>
                </a:solidFill>
                <a:latin typeface="Arial" panose="020B0604020202020204" pitchFamily="34" charset="0"/>
              </a:rPr>
              <a:pPr/>
              <a:t>20</a:t>
            </a:fld>
            <a:endParaRPr lang="en-GB" altLang="en-US">
              <a:solidFill>
                <a:srgbClr val="898989"/>
              </a:solidFill>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a:extLst>
              <a:ext uri="{FF2B5EF4-FFF2-40B4-BE49-F238E27FC236}">
                <a16:creationId xmlns:a16="http://schemas.microsoft.com/office/drawing/2014/main" id="{9A851B29-2538-2447-99CE-82661F3009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B2315-F2C6-2349-8798-2137931A37C3}"/>
              </a:ext>
            </a:extLst>
          </p:cNvPr>
          <p:cNvSpPr>
            <a:spLocks noGrp="1"/>
          </p:cNvSpPr>
          <p:nvPr>
            <p:ph type="title"/>
          </p:nvPr>
        </p:nvSpPr>
        <p:spPr/>
        <p:txBody>
          <a:bodyPr>
            <a:normAutofit fontScale="90000"/>
          </a:bodyPr>
          <a:lstStyle/>
          <a:p>
            <a:pPr>
              <a:defRPr/>
            </a:pPr>
            <a:r>
              <a:rPr lang="en-GB" b="1" dirty="0"/>
              <a:t/>
            </a:r>
            <a:br>
              <a:rPr lang="en-GB" b="1" dirty="0"/>
            </a:br>
            <a:r>
              <a:rPr lang="en-GB" dirty="0"/>
              <a:t>Absorption</a:t>
            </a:r>
            <a:br>
              <a:rPr lang="en-GB" dirty="0"/>
            </a:br>
            <a:endParaRPr lang="en-GB" dirty="0"/>
          </a:p>
        </p:txBody>
      </p:sp>
      <p:sp>
        <p:nvSpPr>
          <p:cNvPr id="3" name="Content Placeholder 2">
            <a:extLst>
              <a:ext uri="{FF2B5EF4-FFF2-40B4-BE49-F238E27FC236}">
                <a16:creationId xmlns:a16="http://schemas.microsoft.com/office/drawing/2014/main" id="{0B6C184A-212E-EE40-B10B-C93D1460FD06}"/>
              </a:ext>
            </a:extLst>
          </p:cNvPr>
          <p:cNvSpPr>
            <a:spLocks noGrp="1"/>
          </p:cNvSpPr>
          <p:nvPr>
            <p:ph idx="1"/>
          </p:nvPr>
        </p:nvSpPr>
        <p:spPr>
          <a:xfrm>
            <a:off x="457200" y="1600200"/>
            <a:ext cx="8229600" cy="3916363"/>
          </a:xfrm>
        </p:spPr>
        <p:txBody>
          <a:bodyPr>
            <a:normAutofit fontScale="92500" lnSpcReduction="20000"/>
          </a:bodyPr>
          <a:lstStyle/>
          <a:p>
            <a:pPr>
              <a:defRPr/>
            </a:pPr>
            <a:r>
              <a:rPr lang="en-US" dirty="0"/>
              <a:t>Most of the fats absorbed from the gastrointestinal tract are taken up in a part of the gut membrane in the small intestine that is specially adapted by the lymphatic system.</a:t>
            </a:r>
          </a:p>
          <a:p>
            <a:pPr>
              <a:defRPr/>
            </a:pPr>
            <a:r>
              <a:rPr lang="en-US" dirty="0"/>
              <a:t>The lymphatic system has tiny lacteals in this part of the intestine that form part of the villi. </a:t>
            </a:r>
          </a:p>
          <a:p>
            <a:pPr>
              <a:defRPr/>
            </a:pPr>
            <a:r>
              <a:rPr lang="en-US" dirty="0"/>
              <a:t>These finger-like protruding structures are produced by the tiny folds in the absorptive surface of the gut.</a:t>
            </a:r>
          </a:p>
          <a:p>
            <a:pPr>
              <a:defRPr/>
            </a:pPr>
            <a:endParaRPr lang="en-GB" dirty="0"/>
          </a:p>
        </p:txBody>
      </p:sp>
      <p:sp>
        <p:nvSpPr>
          <p:cNvPr id="4" name="Date Placeholder 3">
            <a:extLst>
              <a:ext uri="{FF2B5EF4-FFF2-40B4-BE49-F238E27FC236}">
                <a16:creationId xmlns:a16="http://schemas.microsoft.com/office/drawing/2014/main" id="{FC8170E5-7678-8348-B136-3458466C75A6}"/>
              </a:ext>
            </a:extLst>
          </p:cNvPr>
          <p:cNvSpPr>
            <a:spLocks noGrp="1"/>
          </p:cNvSpPr>
          <p:nvPr>
            <p:ph type="dt" sz="quarter" idx="10"/>
          </p:nvPr>
        </p:nvSpPr>
        <p:spPr/>
        <p:txBody>
          <a:bodyPr/>
          <a:lstStyle/>
          <a:p>
            <a:pPr>
              <a:defRPr/>
            </a:pPr>
            <a:r>
              <a:rPr lang="en-US"/>
              <a:t>TA-AMEN</a:t>
            </a:r>
            <a:endParaRPr lang="en-GB"/>
          </a:p>
        </p:txBody>
      </p:sp>
      <p:sp>
        <p:nvSpPr>
          <p:cNvPr id="41989" name="Slide Number Placeholder 5">
            <a:extLst>
              <a:ext uri="{FF2B5EF4-FFF2-40B4-BE49-F238E27FC236}">
                <a16:creationId xmlns:a16="http://schemas.microsoft.com/office/drawing/2014/main" id="{BD7806DF-C01F-9340-9803-F1618A3727C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87180CA4-BFE5-C14C-8DA5-930085CCFF6F}" type="slidenum">
              <a:rPr lang="en-GB" altLang="en-US" smtClean="0">
                <a:solidFill>
                  <a:srgbClr val="898989"/>
                </a:solidFill>
                <a:latin typeface="Arial" panose="020B0604020202020204" pitchFamily="34" charset="0"/>
              </a:rPr>
              <a:pPr/>
              <a:t>22</a:t>
            </a:fld>
            <a:endParaRPr lang="en-GB" altLang="en-US">
              <a:solidFill>
                <a:srgbClr val="898989"/>
              </a:solidFill>
              <a:latin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6D532-5D26-1B41-ACF2-3AAD76A0608D}"/>
              </a:ext>
            </a:extLst>
          </p:cNvPr>
          <p:cNvSpPr>
            <a:spLocks noGrp="1"/>
          </p:cNvSpPr>
          <p:nvPr>
            <p:ph type="title"/>
          </p:nvPr>
        </p:nvSpPr>
        <p:spPr/>
        <p:txBody>
          <a:bodyPr>
            <a:normAutofit fontScale="90000"/>
          </a:bodyPr>
          <a:lstStyle/>
          <a:p>
            <a:pPr>
              <a:defRPr/>
            </a:pPr>
            <a:r>
              <a:rPr lang="en-GB" b="1" dirty="0"/>
              <a:t/>
            </a:r>
            <a:br>
              <a:rPr lang="en-GB" b="1" dirty="0"/>
            </a:br>
            <a:r>
              <a:rPr lang="en-GB" dirty="0"/>
              <a:t>Absorption</a:t>
            </a:r>
            <a:br>
              <a:rPr lang="en-GB" dirty="0"/>
            </a:br>
            <a:endParaRPr lang="en-GB" dirty="0"/>
          </a:p>
        </p:txBody>
      </p:sp>
      <p:sp>
        <p:nvSpPr>
          <p:cNvPr id="3" name="Content Placeholder 2">
            <a:extLst>
              <a:ext uri="{FF2B5EF4-FFF2-40B4-BE49-F238E27FC236}">
                <a16:creationId xmlns:a16="http://schemas.microsoft.com/office/drawing/2014/main" id="{383897AC-2FEF-BD44-8D7A-8F7F58AA1642}"/>
              </a:ext>
            </a:extLst>
          </p:cNvPr>
          <p:cNvSpPr>
            <a:spLocks noGrp="1"/>
          </p:cNvSpPr>
          <p:nvPr>
            <p:ph idx="1"/>
          </p:nvPr>
        </p:nvSpPr>
        <p:spPr>
          <a:xfrm>
            <a:off x="457200" y="1600200"/>
            <a:ext cx="8229600" cy="3916363"/>
          </a:xfrm>
        </p:spPr>
        <p:txBody>
          <a:bodyPr>
            <a:normAutofit fontScale="92500" lnSpcReduction="20000"/>
          </a:bodyPr>
          <a:lstStyle/>
          <a:p>
            <a:pPr>
              <a:defRPr/>
            </a:pPr>
            <a:r>
              <a:rPr lang="en-US" dirty="0"/>
              <a:t>Lacteals absorb fats and fat-soluble </a:t>
            </a:r>
            <a:r>
              <a:rPr lang="en-US" dirty="0">
                <a:hlinkClick r:id="rId2" tooltip="Vitamins: What are they and what do they do?"/>
              </a:rPr>
              <a:t>vitamins</a:t>
            </a:r>
            <a:r>
              <a:rPr lang="en-US" dirty="0"/>
              <a:t> to form a milky white fluid called </a:t>
            </a:r>
            <a:r>
              <a:rPr lang="en-US" dirty="0" err="1"/>
              <a:t>chyle</a:t>
            </a:r>
            <a:r>
              <a:rPr lang="en-US" dirty="0"/>
              <a:t>.</a:t>
            </a:r>
          </a:p>
          <a:p>
            <a:pPr>
              <a:defRPr/>
            </a:pPr>
            <a:r>
              <a:rPr lang="en-US" dirty="0"/>
              <a:t>This fluid contains lymph and emulsified fats, or free fatty acids. It delivers nutrients indirectly when it reaches the venous blood circulation. </a:t>
            </a:r>
          </a:p>
          <a:p>
            <a:pPr>
              <a:defRPr/>
            </a:pPr>
            <a:r>
              <a:rPr lang="en-US" dirty="0"/>
              <a:t>Blood capillaries take up other nutrients directly.</a:t>
            </a:r>
          </a:p>
          <a:p>
            <a:pPr>
              <a:defRPr/>
            </a:pPr>
            <a:endParaRPr lang="en-GB" dirty="0"/>
          </a:p>
        </p:txBody>
      </p:sp>
      <p:sp>
        <p:nvSpPr>
          <p:cNvPr id="4" name="Date Placeholder 3">
            <a:extLst>
              <a:ext uri="{FF2B5EF4-FFF2-40B4-BE49-F238E27FC236}">
                <a16:creationId xmlns:a16="http://schemas.microsoft.com/office/drawing/2014/main" id="{0A9221F2-71EA-4742-8684-8ADC1B86413F}"/>
              </a:ext>
            </a:extLst>
          </p:cNvPr>
          <p:cNvSpPr>
            <a:spLocks noGrp="1"/>
          </p:cNvSpPr>
          <p:nvPr>
            <p:ph type="dt" sz="quarter" idx="10"/>
          </p:nvPr>
        </p:nvSpPr>
        <p:spPr/>
        <p:txBody>
          <a:bodyPr/>
          <a:lstStyle/>
          <a:p>
            <a:pPr>
              <a:defRPr/>
            </a:pPr>
            <a:r>
              <a:rPr lang="en-US"/>
              <a:t>TA-AMEN</a:t>
            </a:r>
            <a:endParaRPr lang="en-GB"/>
          </a:p>
        </p:txBody>
      </p:sp>
      <p:sp>
        <p:nvSpPr>
          <p:cNvPr id="43013" name="Footer Placeholder 4">
            <a:extLst>
              <a:ext uri="{FF2B5EF4-FFF2-40B4-BE49-F238E27FC236}">
                <a16:creationId xmlns:a16="http://schemas.microsoft.com/office/drawing/2014/main" id="{9721F360-4381-D24C-BC50-6BDF21C75048}"/>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43014" name="Slide Number Placeholder 5">
            <a:extLst>
              <a:ext uri="{FF2B5EF4-FFF2-40B4-BE49-F238E27FC236}">
                <a16:creationId xmlns:a16="http://schemas.microsoft.com/office/drawing/2014/main" id="{71BF7062-FFCB-6541-9F7B-1DF3777B7F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13454135-1B41-8A4A-8E69-FCCBFCAC52E8}" type="slidenum">
              <a:rPr lang="en-GB" altLang="en-US" smtClean="0">
                <a:solidFill>
                  <a:srgbClr val="898989"/>
                </a:solidFill>
                <a:latin typeface="Arial" panose="020B0604020202020204" pitchFamily="34" charset="0"/>
              </a:rPr>
              <a:pPr/>
              <a:t>23</a:t>
            </a:fld>
            <a:endParaRPr lang="en-GB" altLang="en-US">
              <a:solidFill>
                <a:srgbClr val="898989"/>
              </a:solidFill>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170B517-0823-CD4C-9040-28BD20F5E6A7}"/>
              </a:ext>
            </a:extLst>
          </p:cNvPr>
          <p:cNvSpPr>
            <a:spLocks noGrp="1"/>
          </p:cNvSpPr>
          <p:nvPr>
            <p:ph type="title"/>
          </p:nvPr>
        </p:nvSpPr>
        <p:spPr/>
        <p:txBody>
          <a:bodyPr/>
          <a:lstStyle/>
          <a:p>
            <a:r>
              <a:rPr lang="en-GB" altLang="en-US"/>
              <a:t>The lymphatic and immune system</a:t>
            </a:r>
          </a:p>
        </p:txBody>
      </p:sp>
      <p:sp>
        <p:nvSpPr>
          <p:cNvPr id="44035" name="Content Placeholder 2">
            <a:extLst>
              <a:ext uri="{FF2B5EF4-FFF2-40B4-BE49-F238E27FC236}">
                <a16:creationId xmlns:a16="http://schemas.microsoft.com/office/drawing/2014/main" id="{C7549A74-7C03-A644-BE0B-39336789B2C8}"/>
              </a:ext>
            </a:extLst>
          </p:cNvPr>
          <p:cNvSpPr>
            <a:spLocks noGrp="1"/>
          </p:cNvSpPr>
          <p:nvPr>
            <p:ph idx="1"/>
          </p:nvPr>
        </p:nvSpPr>
        <p:spPr>
          <a:xfrm>
            <a:off x="457200" y="1600200"/>
            <a:ext cx="8229600" cy="3916363"/>
          </a:xfrm>
        </p:spPr>
        <p:txBody>
          <a:bodyPr/>
          <a:lstStyle/>
          <a:p>
            <a:r>
              <a:rPr lang="en-GB" altLang="en-US" sz="2000"/>
              <a:t>Both the lymphatic and immune system work together and serve the body as a line of defence against pathogens. They attack foreign substances and help in the removal of diseases cells.</a:t>
            </a:r>
          </a:p>
          <a:p>
            <a:r>
              <a:rPr lang="en-GB" altLang="en-US" sz="2000"/>
              <a:t>The lymphatic system is composed of lymphatic vessels, lymph fluid, lymph nodes, thymus glands, the spleen and the tonsils. Its functions are:</a:t>
            </a:r>
          </a:p>
          <a:p>
            <a:pPr>
              <a:buFont typeface="Wingdings" pitchFamily="2" charset="2"/>
              <a:buChar char="v"/>
            </a:pPr>
            <a:r>
              <a:rPr lang="en-GB" altLang="en-US" sz="2000"/>
              <a:t>Offers support to the immune system. Removes toxins from the body by filtering and making blood. Collects extra fluid in the body and absorbs fats.</a:t>
            </a:r>
          </a:p>
          <a:p>
            <a:pPr>
              <a:buFont typeface="Wingdings" pitchFamily="2" charset="2"/>
              <a:buChar char="v"/>
            </a:pPr>
            <a:r>
              <a:rPr lang="en-GB" altLang="en-US" sz="2000"/>
              <a:t>Lymph system</a:t>
            </a:r>
          </a:p>
          <a:p>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49CE6C7-43B5-C04A-93CB-736952DCBCF5}"/>
              </a:ext>
            </a:extLst>
          </p:cNvPr>
          <p:cNvSpPr>
            <a:spLocks noGrp="1"/>
          </p:cNvSpPr>
          <p:nvPr>
            <p:ph type="title"/>
          </p:nvPr>
        </p:nvSpPr>
        <p:spPr/>
        <p:txBody>
          <a:bodyPr/>
          <a:lstStyle/>
          <a:p>
            <a:endParaRPr lang="en-GB" altLang="en-US"/>
          </a:p>
        </p:txBody>
      </p:sp>
      <p:pic>
        <p:nvPicPr>
          <p:cNvPr id="45059" name="Picture 2">
            <a:extLst>
              <a:ext uri="{FF2B5EF4-FFF2-40B4-BE49-F238E27FC236}">
                <a16:creationId xmlns:a16="http://schemas.microsoft.com/office/drawing/2014/main" id="{211A5C60-7B64-8047-AEBC-FBD480C8A56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306388"/>
            <a:ext cx="8496300" cy="54260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C845-5510-164A-BE7D-09DE22074C09}"/>
              </a:ext>
            </a:extLst>
          </p:cNvPr>
          <p:cNvSpPr>
            <a:spLocks noGrp="1"/>
          </p:cNvSpPr>
          <p:nvPr>
            <p:ph type="title"/>
          </p:nvPr>
        </p:nvSpPr>
        <p:spPr/>
        <p:txBody>
          <a:bodyPr>
            <a:normAutofit fontScale="90000"/>
          </a:bodyPr>
          <a:lstStyle/>
          <a:p>
            <a:pPr>
              <a:defRPr/>
            </a:pPr>
            <a:r>
              <a:rPr lang="en-GB" b="1" dirty="0"/>
              <a:t/>
            </a:r>
            <a:br>
              <a:rPr lang="en-GB" b="1" dirty="0"/>
            </a:br>
            <a:r>
              <a:rPr lang="en-GB" dirty="0"/>
              <a:t>The immune system</a:t>
            </a:r>
            <a:br>
              <a:rPr lang="en-GB" dirty="0"/>
            </a:br>
            <a:r>
              <a:rPr lang="en-GB" dirty="0"/>
              <a:t/>
            </a:r>
            <a:br>
              <a:rPr lang="en-GB" dirty="0"/>
            </a:br>
            <a:endParaRPr lang="en-GB" dirty="0"/>
          </a:p>
        </p:txBody>
      </p:sp>
      <p:sp>
        <p:nvSpPr>
          <p:cNvPr id="46083" name="Content Placeholder 2">
            <a:extLst>
              <a:ext uri="{FF2B5EF4-FFF2-40B4-BE49-F238E27FC236}">
                <a16:creationId xmlns:a16="http://schemas.microsoft.com/office/drawing/2014/main" id="{DDD55625-89EF-FE4A-9367-DDC101F955C5}"/>
              </a:ext>
            </a:extLst>
          </p:cNvPr>
          <p:cNvSpPr>
            <a:spLocks noGrp="1"/>
          </p:cNvSpPr>
          <p:nvPr>
            <p:ph idx="1"/>
          </p:nvPr>
        </p:nvSpPr>
        <p:spPr>
          <a:xfrm>
            <a:off x="457200" y="1600200"/>
            <a:ext cx="8229600" cy="3916363"/>
          </a:xfrm>
        </p:spPr>
        <p:txBody>
          <a:bodyPr/>
          <a:lstStyle/>
          <a:p>
            <a:r>
              <a:rPr lang="en-US" altLang="en-US"/>
              <a:t>The immune system function is to </a:t>
            </a:r>
            <a:r>
              <a:rPr lang="en-US" altLang="en-US">
                <a:hlinkClick r:id="rId2"/>
              </a:rPr>
              <a:t>defends the body</a:t>
            </a:r>
            <a:r>
              <a:rPr lang="en-US" altLang="en-US"/>
              <a:t> against unwanted organisms. Without it, we would die very soon from an infection.</a:t>
            </a:r>
          </a:p>
          <a:p>
            <a:r>
              <a:rPr lang="en-US" altLang="en-US"/>
              <a:t>Our bodies are </a:t>
            </a:r>
            <a:r>
              <a:rPr lang="en-US" altLang="en-US">
                <a:hlinkClick r:id="rId3"/>
              </a:rPr>
              <a:t>constantly exposed</a:t>
            </a:r>
            <a:r>
              <a:rPr lang="en-US" altLang="en-US"/>
              <a:t> to potentially hazardous micro-organisms, such as infections.</a:t>
            </a:r>
          </a:p>
          <a:p>
            <a:endParaRPr lang="en-GB" altLang="en-US"/>
          </a:p>
        </p:txBody>
      </p:sp>
      <p:sp>
        <p:nvSpPr>
          <p:cNvPr id="4" name="Date Placeholder 3">
            <a:extLst>
              <a:ext uri="{FF2B5EF4-FFF2-40B4-BE49-F238E27FC236}">
                <a16:creationId xmlns:a16="http://schemas.microsoft.com/office/drawing/2014/main" id="{188562ED-72CE-9749-8ECA-953927F10DCE}"/>
              </a:ext>
            </a:extLst>
          </p:cNvPr>
          <p:cNvSpPr>
            <a:spLocks noGrp="1"/>
          </p:cNvSpPr>
          <p:nvPr>
            <p:ph type="dt" sz="quarter" idx="10"/>
          </p:nvPr>
        </p:nvSpPr>
        <p:spPr/>
        <p:txBody>
          <a:bodyPr/>
          <a:lstStyle/>
          <a:p>
            <a:pPr>
              <a:defRPr/>
            </a:pPr>
            <a:r>
              <a:rPr lang="en-US"/>
              <a:t>TA-AMEN</a:t>
            </a:r>
            <a:endParaRPr lang="en-GB"/>
          </a:p>
        </p:txBody>
      </p:sp>
      <p:sp>
        <p:nvSpPr>
          <p:cNvPr id="46085" name="Slide Number Placeholder 5">
            <a:extLst>
              <a:ext uri="{FF2B5EF4-FFF2-40B4-BE49-F238E27FC236}">
                <a16:creationId xmlns:a16="http://schemas.microsoft.com/office/drawing/2014/main" id="{301FAC47-E0DF-2842-9C08-D1A760226DD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DEED7182-9748-6647-BEED-0DC996EA5141}" type="slidenum">
              <a:rPr lang="en-GB" altLang="en-US" smtClean="0">
                <a:solidFill>
                  <a:srgbClr val="898989"/>
                </a:solidFill>
                <a:latin typeface="Arial" panose="020B0604020202020204" pitchFamily="34" charset="0"/>
              </a:rPr>
              <a:pPr/>
              <a:t>26</a:t>
            </a:fld>
            <a:endParaRPr lang="en-GB" altLang="en-US">
              <a:solidFill>
                <a:srgbClr val="898989"/>
              </a:solidFill>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7E0A0EC-A9E4-314F-9250-12F29CFCD870}"/>
              </a:ext>
            </a:extLst>
          </p:cNvPr>
          <p:cNvSpPr>
            <a:spLocks noGrp="1"/>
          </p:cNvSpPr>
          <p:nvPr>
            <p:ph type="title"/>
          </p:nvPr>
        </p:nvSpPr>
        <p:spPr/>
        <p:txBody>
          <a:bodyPr/>
          <a:lstStyle/>
          <a:p>
            <a:r>
              <a:rPr lang="en-GB" altLang="en-US"/>
              <a:t>The immune system</a:t>
            </a:r>
          </a:p>
        </p:txBody>
      </p:sp>
      <p:sp>
        <p:nvSpPr>
          <p:cNvPr id="3" name="Content Placeholder 2">
            <a:extLst>
              <a:ext uri="{FF2B5EF4-FFF2-40B4-BE49-F238E27FC236}">
                <a16:creationId xmlns:a16="http://schemas.microsoft.com/office/drawing/2014/main" id="{25C264EE-4151-F644-A16E-3872F9743E02}"/>
              </a:ext>
            </a:extLst>
          </p:cNvPr>
          <p:cNvSpPr>
            <a:spLocks noGrp="1"/>
          </p:cNvSpPr>
          <p:nvPr>
            <p:ph idx="1"/>
          </p:nvPr>
        </p:nvSpPr>
        <p:spPr>
          <a:xfrm>
            <a:off x="457200" y="1600200"/>
            <a:ext cx="8229600" cy="3916363"/>
          </a:xfrm>
        </p:spPr>
        <p:txBody>
          <a:bodyPr>
            <a:normAutofit/>
          </a:bodyPr>
          <a:lstStyle/>
          <a:p>
            <a:pPr marL="0" indent="0">
              <a:buFont typeface="Arial" panose="020B0604020202020204" pitchFamily="34" charset="0"/>
              <a:buNone/>
              <a:defRPr/>
            </a:pPr>
            <a:r>
              <a:rPr lang="en-US" dirty="0"/>
              <a:t>The body's first line of defense involves:</a:t>
            </a:r>
          </a:p>
          <a:p>
            <a:pPr>
              <a:defRPr/>
            </a:pPr>
            <a:r>
              <a:rPr lang="en-US" dirty="0"/>
              <a:t>Physical barriers, such as the skin</a:t>
            </a:r>
          </a:p>
          <a:p>
            <a:pPr>
              <a:defRPr/>
            </a:pPr>
            <a:r>
              <a:rPr lang="en-US" dirty="0"/>
              <a:t>Toxic barriers, such as the acidic contents of the stomach</a:t>
            </a:r>
          </a:p>
          <a:p>
            <a:pPr>
              <a:defRPr/>
            </a:pPr>
            <a:r>
              <a:rPr lang="en-US" i="1" dirty="0"/>
              <a:t>Friendly </a:t>
            </a:r>
            <a:r>
              <a:rPr lang="en-US" dirty="0"/>
              <a:t>bacteria in the body such as </a:t>
            </a:r>
            <a:r>
              <a:rPr lang="en-US" dirty="0" err="1"/>
              <a:t>e.coli</a:t>
            </a:r>
            <a:endParaRPr lang="en-US" dirty="0"/>
          </a:p>
          <a:p>
            <a:pPr>
              <a:defRPr/>
            </a:pPr>
            <a:endParaRPr lang="en-GB" dirty="0"/>
          </a:p>
        </p:txBody>
      </p:sp>
      <p:sp>
        <p:nvSpPr>
          <p:cNvPr id="4" name="Date Placeholder 3">
            <a:extLst>
              <a:ext uri="{FF2B5EF4-FFF2-40B4-BE49-F238E27FC236}">
                <a16:creationId xmlns:a16="http://schemas.microsoft.com/office/drawing/2014/main" id="{79CB0309-85F8-2944-A8B7-9D2A0952F909}"/>
              </a:ext>
            </a:extLst>
          </p:cNvPr>
          <p:cNvSpPr>
            <a:spLocks noGrp="1"/>
          </p:cNvSpPr>
          <p:nvPr>
            <p:ph type="dt" sz="quarter" idx="10"/>
          </p:nvPr>
        </p:nvSpPr>
        <p:spPr/>
        <p:txBody>
          <a:bodyPr/>
          <a:lstStyle/>
          <a:p>
            <a:pPr>
              <a:defRPr/>
            </a:pPr>
            <a:r>
              <a:rPr lang="en-US"/>
              <a:t>TA-AMEN</a:t>
            </a:r>
            <a:endParaRPr lang="en-GB"/>
          </a:p>
        </p:txBody>
      </p:sp>
      <p:sp>
        <p:nvSpPr>
          <p:cNvPr id="47109" name="Slide Number Placeholder 5">
            <a:extLst>
              <a:ext uri="{FF2B5EF4-FFF2-40B4-BE49-F238E27FC236}">
                <a16:creationId xmlns:a16="http://schemas.microsoft.com/office/drawing/2014/main" id="{08E48C36-9DFF-134F-81DB-A262EE75056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85A4DEA9-BFB2-534F-A6FD-6E6D2888A69D}" type="slidenum">
              <a:rPr lang="en-GB" altLang="en-US" smtClean="0">
                <a:solidFill>
                  <a:srgbClr val="898989"/>
                </a:solidFill>
                <a:latin typeface="Arial" panose="020B0604020202020204" pitchFamily="34" charset="0"/>
              </a:rPr>
              <a:pPr/>
              <a:t>27</a:t>
            </a:fld>
            <a:endParaRPr lang="en-GB" altLang="en-US">
              <a:solidFill>
                <a:srgbClr val="898989"/>
              </a:solidFill>
              <a:latin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9E7D1904-D59A-D442-A33D-E487387463A2}"/>
              </a:ext>
            </a:extLst>
          </p:cNvPr>
          <p:cNvSpPr>
            <a:spLocks noGrp="1"/>
          </p:cNvSpPr>
          <p:nvPr>
            <p:ph type="title"/>
          </p:nvPr>
        </p:nvSpPr>
        <p:spPr/>
        <p:txBody>
          <a:bodyPr/>
          <a:lstStyle/>
          <a:p>
            <a:r>
              <a:rPr lang="en-GB" altLang="en-US"/>
              <a:t>The immune system</a:t>
            </a:r>
          </a:p>
        </p:txBody>
      </p:sp>
      <p:sp>
        <p:nvSpPr>
          <p:cNvPr id="3" name="Content Placeholder 2">
            <a:extLst>
              <a:ext uri="{FF2B5EF4-FFF2-40B4-BE49-F238E27FC236}">
                <a16:creationId xmlns:a16="http://schemas.microsoft.com/office/drawing/2014/main" id="{4196E1E3-77D7-F44A-AA0E-6896058BE4CA}"/>
              </a:ext>
            </a:extLst>
          </p:cNvPr>
          <p:cNvSpPr>
            <a:spLocks noGrp="1"/>
          </p:cNvSpPr>
          <p:nvPr>
            <p:ph idx="1"/>
          </p:nvPr>
        </p:nvSpPr>
        <p:spPr>
          <a:xfrm>
            <a:off x="457200" y="1600200"/>
            <a:ext cx="8229600" cy="3916363"/>
          </a:xfrm>
        </p:spPr>
        <p:txBody>
          <a:bodyPr>
            <a:normAutofit fontScale="85000" lnSpcReduction="20000"/>
          </a:bodyPr>
          <a:lstStyle/>
          <a:p>
            <a:pPr>
              <a:defRPr/>
            </a:pPr>
            <a:r>
              <a:rPr lang="en-US" dirty="0"/>
              <a:t>However, pathogens often do succeed in entering the body despite these defenses. In this case, the lymphatic system enables our immune system to respond appropriately.</a:t>
            </a:r>
          </a:p>
          <a:p>
            <a:pPr>
              <a:defRPr/>
            </a:pPr>
            <a:r>
              <a:rPr lang="en-US" dirty="0"/>
              <a:t>If the immune system is not able to fight off these micro-organisms, or pathogens, they </a:t>
            </a:r>
            <a:r>
              <a:rPr lang="en-US" dirty="0">
                <a:hlinkClick r:id="rId2"/>
              </a:rPr>
              <a:t>can be harmful</a:t>
            </a:r>
            <a:r>
              <a:rPr lang="en-US" dirty="0"/>
              <a:t> and even fatal.</a:t>
            </a:r>
          </a:p>
          <a:p>
            <a:pPr>
              <a:defRPr/>
            </a:pPr>
            <a:r>
              <a:rPr lang="en-US" dirty="0"/>
              <a:t>A number of different immune cells and special molecules work together to fight off the unwanted pathogens.</a:t>
            </a:r>
            <a:endParaRPr lang="en-GB" dirty="0"/>
          </a:p>
        </p:txBody>
      </p:sp>
      <p:sp>
        <p:nvSpPr>
          <p:cNvPr id="4" name="Date Placeholder 3">
            <a:extLst>
              <a:ext uri="{FF2B5EF4-FFF2-40B4-BE49-F238E27FC236}">
                <a16:creationId xmlns:a16="http://schemas.microsoft.com/office/drawing/2014/main" id="{92CCC9FB-3D9C-D841-A09E-95365412C4A4}"/>
              </a:ext>
            </a:extLst>
          </p:cNvPr>
          <p:cNvSpPr>
            <a:spLocks noGrp="1"/>
          </p:cNvSpPr>
          <p:nvPr>
            <p:ph type="dt" sz="quarter" idx="10"/>
          </p:nvPr>
        </p:nvSpPr>
        <p:spPr/>
        <p:txBody>
          <a:bodyPr/>
          <a:lstStyle/>
          <a:p>
            <a:pPr>
              <a:defRPr/>
            </a:pPr>
            <a:r>
              <a:rPr lang="en-US"/>
              <a:t>TA-AMEN</a:t>
            </a:r>
            <a:endParaRPr lang="en-GB"/>
          </a:p>
        </p:txBody>
      </p:sp>
      <p:sp>
        <p:nvSpPr>
          <p:cNvPr id="48133" name="Slide Number Placeholder 5">
            <a:extLst>
              <a:ext uri="{FF2B5EF4-FFF2-40B4-BE49-F238E27FC236}">
                <a16:creationId xmlns:a16="http://schemas.microsoft.com/office/drawing/2014/main" id="{66ACDBED-7BEA-064C-B462-A183ECA87E8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0BE055AB-DA8A-3E40-A038-2B2D074F2D25}" type="slidenum">
              <a:rPr lang="en-GB" altLang="en-US" smtClean="0">
                <a:solidFill>
                  <a:srgbClr val="898989"/>
                </a:solidFill>
                <a:latin typeface="Arial" panose="020B0604020202020204" pitchFamily="34" charset="0"/>
              </a:rPr>
              <a:pPr/>
              <a:t>28</a:t>
            </a:fld>
            <a:endParaRPr lang="en-GB" altLang="en-US">
              <a:solidFill>
                <a:srgbClr val="898989"/>
              </a:solidFill>
              <a:latin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B2609-F72B-7541-88DC-95A574967A95}"/>
              </a:ext>
            </a:extLst>
          </p:cNvPr>
          <p:cNvSpPr>
            <a:spLocks noGrp="1"/>
          </p:cNvSpPr>
          <p:nvPr>
            <p:ph type="title"/>
          </p:nvPr>
        </p:nvSpPr>
        <p:spPr/>
        <p:txBody>
          <a:bodyPr>
            <a:normAutofit fontScale="90000"/>
          </a:bodyPr>
          <a:lstStyle/>
          <a:p>
            <a:pPr>
              <a:defRPr/>
            </a:pPr>
            <a:r>
              <a:rPr lang="en-US" dirty="0"/>
              <a:t>How does the lymphatic system fight infection?</a:t>
            </a:r>
            <a:br>
              <a:rPr lang="en-US" dirty="0"/>
            </a:br>
            <a:endParaRPr lang="en-GB" dirty="0"/>
          </a:p>
        </p:txBody>
      </p:sp>
      <p:sp>
        <p:nvSpPr>
          <p:cNvPr id="3" name="Content Placeholder 2">
            <a:extLst>
              <a:ext uri="{FF2B5EF4-FFF2-40B4-BE49-F238E27FC236}">
                <a16:creationId xmlns:a16="http://schemas.microsoft.com/office/drawing/2014/main" id="{ECFDEE4B-52B5-294E-B7AD-F8E37DD0192C}"/>
              </a:ext>
            </a:extLst>
          </p:cNvPr>
          <p:cNvSpPr>
            <a:spLocks noGrp="1"/>
          </p:cNvSpPr>
          <p:nvPr>
            <p:ph idx="1"/>
          </p:nvPr>
        </p:nvSpPr>
        <p:spPr>
          <a:xfrm>
            <a:off x="457200" y="1600200"/>
            <a:ext cx="8229600" cy="3916363"/>
          </a:xfrm>
        </p:spPr>
        <p:txBody>
          <a:bodyPr>
            <a:normAutofit fontScale="85000" lnSpcReduction="20000"/>
          </a:bodyPr>
          <a:lstStyle/>
          <a:p>
            <a:pPr>
              <a:defRPr/>
            </a:pPr>
            <a:r>
              <a:rPr lang="en-US" dirty="0"/>
              <a:t>The lymphatic system produces white blood cells, known as lymphocytes. There are two types of lymphocyte, T cells and B cells. </a:t>
            </a:r>
          </a:p>
          <a:p>
            <a:pPr>
              <a:defRPr/>
            </a:pPr>
            <a:r>
              <a:rPr lang="en-US" dirty="0"/>
              <a:t>They both travel through the lymphatic system.</a:t>
            </a:r>
          </a:p>
          <a:p>
            <a:pPr>
              <a:defRPr/>
            </a:pPr>
            <a:r>
              <a:rPr lang="en-US" dirty="0"/>
              <a:t>As they reach the lymph nodes, they are filtered and become activated by contact with viruses, bacteria, foreign particles, and so on in the lymph fluid. </a:t>
            </a:r>
          </a:p>
          <a:p>
            <a:pPr>
              <a:defRPr/>
            </a:pPr>
            <a:r>
              <a:rPr lang="en-US" dirty="0"/>
              <a:t>From this stage, the pathogens, or invaders, are known as antigens.</a:t>
            </a:r>
          </a:p>
        </p:txBody>
      </p:sp>
      <p:sp>
        <p:nvSpPr>
          <p:cNvPr id="4" name="Date Placeholder 3">
            <a:extLst>
              <a:ext uri="{FF2B5EF4-FFF2-40B4-BE49-F238E27FC236}">
                <a16:creationId xmlns:a16="http://schemas.microsoft.com/office/drawing/2014/main" id="{04798655-CD40-314F-B06F-C80E36E99D77}"/>
              </a:ext>
            </a:extLst>
          </p:cNvPr>
          <p:cNvSpPr>
            <a:spLocks noGrp="1"/>
          </p:cNvSpPr>
          <p:nvPr>
            <p:ph type="dt" sz="quarter" idx="10"/>
          </p:nvPr>
        </p:nvSpPr>
        <p:spPr/>
        <p:txBody>
          <a:bodyPr/>
          <a:lstStyle/>
          <a:p>
            <a:pPr>
              <a:defRPr/>
            </a:pPr>
            <a:r>
              <a:rPr lang="en-US"/>
              <a:t>TA-AMEN</a:t>
            </a:r>
            <a:endParaRPr lang="en-GB"/>
          </a:p>
        </p:txBody>
      </p:sp>
      <p:sp>
        <p:nvSpPr>
          <p:cNvPr id="49157" name="Slide Number Placeholder 5">
            <a:extLst>
              <a:ext uri="{FF2B5EF4-FFF2-40B4-BE49-F238E27FC236}">
                <a16:creationId xmlns:a16="http://schemas.microsoft.com/office/drawing/2014/main" id="{DDAC021A-D337-DE40-A21B-B097794E047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8627ADF5-7EDD-A94A-9EDA-891421333D59}" type="slidenum">
              <a:rPr lang="en-GB" altLang="en-US" smtClean="0">
                <a:solidFill>
                  <a:srgbClr val="898989"/>
                </a:solidFill>
                <a:latin typeface="Arial" panose="020B0604020202020204" pitchFamily="34" charset="0"/>
              </a:rPr>
              <a:pPr/>
              <a:t>29</a:t>
            </a:fld>
            <a:endParaRPr lang="en-GB" altLang="en-US">
              <a:solidFill>
                <a:srgbClr val="898989"/>
              </a:solidFill>
              <a:latin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4ADFC-058D-D145-9DA1-76DE7D3B0931}"/>
              </a:ext>
            </a:extLst>
          </p:cNvPr>
          <p:cNvSpPr>
            <a:spLocks noGrp="1"/>
          </p:cNvSpPr>
          <p:nvPr>
            <p:ph type="title"/>
          </p:nvPr>
        </p:nvSpPr>
        <p:spPr/>
        <p:txBody>
          <a:bodyPr>
            <a:normAutofit fontScale="90000"/>
          </a:bodyPr>
          <a:lstStyle/>
          <a:p>
            <a:pPr>
              <a:defRPr/>
            </a:pPr>
            <a:r>
              <a:rPr lang="en-US" dirty="0"/>
              <a:t>How does the lymphatic system fight infection?</a:t>
            </a:r>
            <a:br>
              <a:rPr lang="en-US" dirty="0"/>
            </a:br>
            <a:endParaRPr lang="en-GB" dirty="0"/>
          </a:p>
        </p:txBody>
      </p:sp>
      <p:sp>
        <p:nvSpPr>
          <p:cNvPr id="50179" name="Content Placeholder 2">
            <a:extLst>
              <a:ext uri="{FF2B5EF4-FFF2-40B4-BE49-F238E27FC236}">
                <a16:creationId xmlns:a16="http://schemas.microsoft.com/office/drawing/2014/main" id="{D6393C78-FEDE-9844-9A53-FC9AAE49CE66}"/>
              </a:ext>
            </a:extLst>
          </p:cNvPr>
          <p:cNvSpPr>
            <a:spLocks noGrp="1"/>
          </p:cNvSpPr>
          <p:nvPr>
            <p:ph idx="1"/>
          </p:nvPr>
        </p:nvSpPr>
        <p:spPr>
          <a:xfrm>
            <a:off x="457200" y="1600200"/>
            <a:ext cx="8229600" cy="3916363"/>
          </a:xfrm>
        </p:spPr>
        <p:txBody>
          <a:bodyPr/>
          <a:lstStyle/>
          <a:p>
            <a:r>
              <a:rPr lang="en-US" altLang="en-US"/>
              <a:t>As the lymphocytes become activated, they form antibodies and start to defend the body. </a:t>
            </a:r>
          </a:p>
          <a:p>
            <a:r>
              <a:rPr lang="en-US" altLang="en-US"/>
              <a:t>They can also produce antibodies from memory if they have already encountered the specific pathogen in the past.</a:t>
            </a:r>
          </a:p>
          <a:p>
            <a:endParaRPr lang="en-GB" altLang="en-US"/>
          </a:p>
        </p:txBody>
      </p:sp>
      <p:sp>
        <p:nvSpPr>
          <p:cNvPr id="4" name="Date Placeholder 3">
            <a:extLst>
              <a:ext uri="{FF2B5EF4-FFF2-40B4-BE49-F238E27FC236}">
                <a16:creationId xmlns:a16="http://schemas.microsoft.com/office/drawing/2014/main" id="{080ACA8A-37D8-3F4D-A02F-DEF830AD0E1D}"/>
              </a:ext>
            </a:extLst>
          </p:cNvPr>
          <p:cNvSpPr>
            <a:spLocks noGrp="1"/>
          </p:cNvSpPr>
          <p:nvPr>
            <p:ph type="dt" sz="quarter" idx="10"/>
          </p:nvPr>
        </p:nvSpPr>
        <p:spPr/>
        <p:txBody>
          <a:bodyPr/>
          <a:lstStyle/>
          <a:p>
            <a:pPr>
              <a:defRPr/>
            </a:pPr>
            <a:r>
              <a:rPr lang="en-US"/>
              <a:t>TA-AMEN</a:t>
            </a:r>
            <a:endParaRPr lang="en-GB"/>
          </a:p>
        </p:txBody>
      </p:sp>
      <p:sp>
        <p:nvSpPr>
          <p:cNvPr id="50181" name="Slide Number Placeholder 5">
            <a:extLst>
              <a:ext uri="{FF2B5EF4-FFF2-40B4-BE49-F238E27FC236}">
                <a16:creationId xmlns:a16="http://schemas.microsoft.com/office/drawing/2014/main" id="{FF1483CA-1BBA-3C4A-855A-EBA56E1D3B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ABBAE32D-2831-C442-B41D-7D4ABD5B0F99}" type="slidenum">
              <a:rPr lang="en-GB" altLang="en-US" smtClean="0">
                <a:solidFill>
                  <a:srgbClr val="898989"/>
                </a:solidFill>
                <a:latin typeface="Arial" panose="020B0604020202020204" pitchFamily="34" charset="0"/>
              </a:rPr>
              <a:pPr/>
              <a:t>30</a:t>
            </a:fld>
            <a:endParaRPr lang="en-GB" altLang="en-US">
              <a:solidFill>
                <a:srgbClr val="898989"/>
              </a:solidFill>
              <a:latin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4D9F6-ECA4-E640-A33F-3DF53F116DD4}"/>
              </a:ext>
            </a:extLst>
          </p:cNvPr>
          <p:cNvSpPr>
            <a:spLocks noGrp="1"/>
          </p:cNvSpPr>
          <p:nvPr>
            <p:ph type="title"/>
          </p:nvPr>
        </p:nvSpPr>
        <p:spPr/>
        <p:txBody>
          <a:bodyPr>
            <a:normAutofit fontScale="90000"/>
          </a:bodyPr>
          <a:lstStyle/>
          <a:p>
            <a:pPr>
              <a:defRPr/>
            </a:pPr>
            <a:r>
              <a:rPr lang="en-US" dirty="0"/>
              <a:t>How does the lymphatic system fight infection?</a:t>
            </a:r>
            <a:br>
              <a:rPr lang="en-US" dirty="0"/>
            </a:br>
            <a:endParaRPr lang="en-GB" dirty="0"/>
          </a:p>
        </p:txBody>
      </p:sp>
      <p:sp>
        <p:nvSpPr>
          <p:cNvPr id="3" name="Content Placeholder 2">
            <a:extLst>
              <a:ext uri="{FF2B5EF4-FFF2-40B4-BE49-F238E27FC236}">
                <a16:creationId xmlns:a16="http://schemas.microsoft.com/office/drawing/2014/main" id="{155B4CD7-1596-5F48-9C36-E7F95519E9F0}"/>
              </a:ext>
            </a:extLst>
          </p:cNvPr>
          <p:cNvSpPr>
            <a:spLocks noGrp="1"/>
          </p:cNvSpPr>
          <p:nvPr>
            <p:ph idx="1"/>
          </p:nvPr>
        </p:nvSpPr>
        <p:spPr>
          <a:xfrm>
            <a:off x="457200" y="1600200"/>
            <a:ext cx="8229600" cy="3916363"/>
          </a:xfrm>
        </p:spPr>
        <p:txBody>
          <a:bodyPr>
            <a:normAutofit fontScale="92500" lnSpcReduction="20000"/>
          </a:bodyPr>
          <a:lstStyle/>
          <a:p>
            <a:pPr>
              <a:defRPr/>
            </a:pPr>
            <a:r>
              <a:rPr lang="en-US" dirty="0"/>
              <a:t>Collections of lymph nodes are concentrated in the neck, armpits, and groin. </a:t>
            </a:r>
          </a:p>
          <a:p>
            <a:pPr>
              <a:defRPr/>
            </a:pPr>
            <a:r>
              <a:rPr lang="en-US" dirty="0"/>
              <a:t>We become aware of these on one or both sides of the neck when we develop so-called "swollen glands" in response to an illness.</a:t>
            </a:r>
          </a:p>
          <a:p>
            <a:pPr>
              <a:defRPr/>
            </a:pPr>
            <a:r>
              <a:rPr lang="en-US" dirty="0"/>
              <a:t>It is in the lymph nodes that the lymphocytes first encounter the pathogens, communicate with each other, and set off their defensive response.</a:t>
            </a:r>
          </a:p>
          <a:p>
            <a:pPr>
              <a:defRPr/>
            </a:pPr>
            <a:endParaRPr lang="en-GB" dirty="0"/>
          </a:p>
        </p:txBody>
      </p:sp>
      <p:sp>
        <p:nvSpPr>
          <p:cNvPr id="4" name="Date Placeholder 3">
            <a:extLst>
              <a:ext uri="{FF2B5EF4-FFF2-40B4-BE49-F238E27FC236}">
                <a16:creationId xmlns:a16="http://schemas.microsoft.com/office/drawing/2014/main" id="{9F4306CE-D97C-3343-AA3B-0BF683991F5E}"/>
              </a:ext>
            </a:extLst>
          </p:cNvPr>
          <p:cNvSpPr>
            <a:spLocks noGrp="1"/>
          </p:cNvSpPr>
          <p:nvPr>
            <p:ph type="dt" sz="quarter" idx="10"/>
          </p:nvPr>
        </p:nvSpPr>
        <p:spPr/>
        <p:txBody>
          <a:bodyPr/>
          <a:lstStyle/>
          <a:p>
            <a:pPr>
              <a:defRPr/>
            </a:pPr>
            <a:r>
              <a:rPr lang="en-US"/>
              <a:t>TA-AMEN</a:t>
            </a:r>
            <a:endParaRPr lang="en-GB"/>
          </a:p>
        </p:txBody>
      </p:sp>
      <p:sp>
        <p:nvSpPr>
          <p:cNvPr id="51205" name="Slide Number Placeholder 5">
            <a:extLst>
              <a:ext uri="{FF2B5EF4-FFF2-40B4-BE49-F238E27FC236}">
                <a16:creationId xmlns:a16="http://schemas.microsoft.com/office/drawing/2014/main" id="{D15C4343-FD35-6A4C-928D-606FBD7B7D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2D285578-6FEB-DA48-B98E-A23936713DAC}" type="slidenum">
              <a:rPr lang="en-GB" altLang="en-US" smtClean="0">
                <a:solidFill>
                  <a:srgbClr val="898989"/>
                </a:solidFill>
                <a:latin typeface="Arial" panose="020B0604020202020204" pitchFamily="34" charset="0"/>
              </a:rPr>
              <a:pPr/>
              <a:t>31</a:t>
            </a:fld>
            <a:endParaRPr lang="en-GB" altLang="en-US">
              <a:solidFill>
                <a:srgbClr val="898989"/>
              </a:solidFill>
              <a:latin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6B120-69F1-D645-89B5-6DB98C46B06B}"/>
              </a:ext>
            </a:extLst>
          </p:cNvPr>
          <p:cNvSpPr>
            <a:spLocks noGrp="1"/>
          </p:cNvSpPr>
          <p:nvPr>
            <p:ph type="title"/>
          </p:nvPr>
        </p:nvSpPr>
        <p:spPr/>
        <p:txBody>
          <a:bodyPr>
            <a:normAutofit fontScale="90000"/>
          </a:bodyPr>
          <a:lstStyle/>
          <a:p>
            <a:pPr>
              <a:defRPr/>
            </a:pPr>
            <a:r>
              <a:rPr lang="en-US" dirty="0"/>
              <a:t>How does the lymphatic system fight infection?</a:t>
            </a:r>
            <a:br>
              <a:rPr lang="en-US" dirty="0"/>
            </a:br>
            <a:endParaRPr lang="en-GB" dirty="0"/>
          </a:p>
        </p:txBody>
      </p:sp>
      <p:sp>
        <p:nvSpPr>
          <p:cNvPr id="3" name="Content Placeholder 2">
            <a:extLst>
              <a:ext uri="{FF2B5EF4-FFF2-40B4-BE49-F238E27FC236}">
                <a16:creationId xmlns:a16="http://schemas.microsoft.com/office/drawing/2014/main" id="{0264B853-EA0B-EC41-8060-2AC2FA7425BF}"/>
              </a:ext>
            </a:extLst>
          </p:cNvPr>
          <p:cNvSpPr>
            <a:spLocks noGrp="1"/>
          </p:cNvSpPr>
          <p:nvPr>
            <p:ph idx="1"/>
          </p:nvPr>
        </p:nvSpPr>
        <p:spPr>
          <a:xfrm>
            <a:off x="457200" y="1600200"/>
            <a:ext cx="8229600" cy="3916363"/>
          </a:xfrm>
        </p:spPr>
        <p:txBody>
          <a:bodyPr>
            <a:normAutofit fontScale="77500" lnSpcReduction="20000"/>
          </a:bodyPr>
          <a:lstStyle/>
          <a:p>
            <a:pPr>
              <a:defRPr/>
            </a:pPr>
            <a:r>
              <a:rPr lang="en-US" dirty="0"/>
              <a:t>Activated lymphocytes then pass further up the lymphatic system so that they can reach the bloodstream. </a:t>
            </a:r>
          </a:p>
          <a:p>
            <a:pPr>
              <a:defRPr/>
            </a:pPr>
            <a:r>
              <a:rPr lang="en-US" dirty="0"/>
              <a:t>Now, they are equipped to spread the immune response throughout the body, through the blood circulation.</a:t>
            </a:r>
          </a:p>
          <a:p>
            <a:pPr>
              <a:defRPr/>
            </a:pPr>
            <a:r>
              <a:rPr lang="en-US" dirty="0"/>
              <a:t>The lymphatic system and the action of lymphocytes, of which the body has trillions, form part of </a:t>
            </a:r>
            <a:r>
              <a:rPr lang="en-US" dirty="0">
                <a:hlinkClick r:id="rId2"/>
              </a:rPr>
              <a:t>what immunologists call</a:t>
            </a:r>
            <a:r>
              <a:rPr lang="en-US" dirty="0"/>
              <a:t> the "adaptive immune response." </a:t>
            </a:r>
          </a:p>
          <a:p>
            <a:pPr>
              <a:defRPr/>
            </a:pPr>
            <a:r>
              <a:rPr lang="en-US" dirty="0"/>
              <a:t>These are highly specific and long-lasting responses to particular pathogens.</a:t>
            </a:r>
          </a:p>
          <a:p>
            <a:pPr>
              <a:defRPr/>
            </a:pPr>
            <a:endParaRPr lang="en-GB" dirty="0"/>
          </a:p>
        </p:txBody>
      </p:sp>
      <p:sp>
        <p:nvSpPr>
          <p:cNvPr id="4" name="Date Placeholder 3">
            <a:extLst>
              <a:ext uri="{FF2B5EF4-FFF2-40B4-BE49-F238E27FC236}">
                <a16:creationId xmlns:a16="http://schemas.microsoft.com/office/drawing/2014/main" id="{20BCA309-B9E3-0F4B-A6E4-B2BE6A8A2104}"/>
              </a:ext>
            </a:extLst>
          </p:cNvPr>
          <p:cNvSpPr>
            <a:spLocks noGrp="1"/>
          </p:cNvSpPr>
          <p:nvPr>
            <p:ph type="dt" sz="quarter" idx="10"/>
          </p:nvPr>
        </p:nvSpPr>
        <p:spPr/>
        <p:txBody>
          <a:bodyPr/>
          <a:lstStyle/>
          <a:p>
            <a:pPr>
              <a:defRPr/>
            </a:pPr>
            <a:r>
              <a:rPr lang="en-US"/>
              <a:t>TA-AMEN</a:t>
            </a:r>
            <a:endParaRPr lang="en-GB"/>
          </a:p>
        </p:txBody>
      </p:sp>
      <p:sp>
        <p:nvSpPr>
          <p:cNvPr id="52229" name="Slide Number Placeholder 5">
            <a:extLst>
              <a:ext uri="{FF2B5EF4-FFF2-40B4-BE49-F238E27FC236}">
                <a16:creationId xmlns:a16="http://schemas.microsoft.com/office/drawing/2014/main" id="{5C984C76-0CCD-DA42-A8AF-219772855E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FDB12FE5-ACE8-9748-8A5D-75C11E4CF684}" type="slidenum">
              <a:rPr lang="en-GB" altLang="en-US" smtClean="0">
                <a:solidFill>
                  <a:srgbClr val="898989"/>
                </a:solidFill>
                <a:latin typeface="Arial" panose="020B0604020202020204" pitchFamily="34" charset="0"/>
              </a:rPr>
              <a:pPr/>
              <a:t>32</a:t>
            </a:fld>
            <a:endParaRPr lang="en-GB" altLang="en-US">
              <a:solidFill>
                <a:srgbClr val="898989"/>
              </a:solidFill>
              <a:latin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a:extLst>
              <a:ext uri="{FF2B5EF4-FFF2-40B4-BE49-F238E27FC236}">
                <a16:creationId xmlns:a16="http://schemas.microsoft.com/office/drawing/2014/main" id="{15CCE5D9-03EA-EA4B-9D71-27464B238B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0"/>
            <a:ext cx="8642350" cy="666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588F-6134-E144-AC8B-60CAA75614CC}"/>
              </a:ext>
            </a:extLst>
          </p:cNvPr>
          <p:cNvSpPr>
            <a:spLocks noGrp="1"/>
          </p:cNvSpPr>
          <p:nvPr>
            <p:ph type="title"/>
          </p:nvPr>
        </p:nvSpPr>
        <p:spPr/>
        <p:txBody>
          <a:bodyPr>
            <a:normAutofit fontScale="90000"/>
          </a:bodyPr>
          <a:lstStyle/>
          <a:p>
            <a:pPr>
              <a:defRPr/>
            </a:pPr>
            <a:r>
              <a:rPr lang="en-GB" dirty="0"/>
              <a:t/>
            </a:r>
            <a:br>
              <a:rPr lang="en-GB" dirty="0"/>
            </a:br>
            <a:r>
              <a:rPr lang="en-GB" dirty="0"/>
              <a:t>Diseases</a:t>
            </a:r>
            <a:br>
              <a:rPr lang="en-GB" dirty="0"/>
            </a:br>
            <a:endParaRPr lang="en-GB" dirty="0"/>
          </a:p>
        </p:txBody>
      </p:sp>
      <p:sp>
        <p:nvSpPr>
          <p:cNvPr id="3" name="Content Placeholder 2">
            <a:extLst>
              <a:ext uri="{FF2B5EF4-FFF2-40B4-BE49-F238E27FC236}">
                <a16:creationId xmlns:a16="http://schemas.microsoft.com/office/drawing/2014/main" id="{BDB8E3B5-419D-704D-8B0F-20665750F067}"/>
              </a:ext>
            </a:extLst>
          </p:cNvPr>
          <p:cNvSpPr>
            <a:spLocks noGrp="1"/>
          </p:cNvSpPr>
          <p:nvPr>
            <p:ph idx="1"/>
          </p:nvPr>
        </p:nvSpPr>
        <p:spPr>
          <a:xfrm>
            <a:off x="457200" y="1600200"/>
            <a:ext cx="8229600" cy="3916363"/>
          </a:xfrm>
        </p:spPr>
        <p:txBody>
          <a:bodyPr>
            <a:normAutofit fontScale="70000" lnSpcReduction="20000"/>
          </a:bodyPr>
          <a:lstStyle/>
          <a:p>
            <a:pPr>
              <a:defRPr/>
            </a:pPr>
            <a:r>
              <a:rPr lang="en-US" dirty="0"/>
              <a:t>The lymphatic system can stop working properly if nodes, ducts, vessels, or lymph tissues become blocked, infected, inflamed, or cancerous.</a:t>
            </a:r>
          </a:p>
          <a:p>
            <a:pPr>
              <a:defRPr/>
            </a:pPr>
            <a:r>
              <a:rPr lang="en-US" dirty="0">
                <a:hlinkClick r:id="rId2" tooltip="What is Cancer?"/>
              </a:rPr>
              <a:t>Cancer</a:t>
            </a:r>
            <a:r>
              <a:rPr lang="en-US" dirty="0"/>
              <a:t> that starts in the lymphatic system is known as </a:t>
            </a:r>
            <a:r>
              <a:rPr lang="en-US" dirty="0">
                <a:hlinkClick r:id="rId3" tooltip="What you need to know about lymphoma"/>
              </a:rPr>
              <a:t>lymphoma</a:t>
            </a:r>
            <a:r>
              <a:rPr lang="en-US" dirty="0"/>
              <a:t>. It is the most serious lymphatic disease.</a:t>
            </a:r>
          </a:p>
          <a:p>
            <a:pPr>
              <a:defRPr/>
            </a:pPr>
            <a:r>
              <a:rPr lang="en-US" dirty="0"/>
              <a:t>Hodgkin lymphoma </a:t>
            </a:r>
            <a:r>
              <a:rPr lang="en-US" dirty="0">
                <a:hlinkClick r:id="rId4"/>
              </a:rPr>
              <a:t>affects a specific type</a:t>
            </a:r>
            <a:r>
              <a:rPr lang="en-US" dirty="0"/>
              <a:t> of white blood cell known as Reed-Sternberg cells. Non-Hodgkin lymphoma refers to types that do not involve these cells.</a:t>
            </a:r>
          </a:p>
          <a:p>
            <a:pPr>
              <a:defRPr/>
            </a:pPr>
            <a:r>
              <a:rPr lang="en-US" dirty="0"/>
              <a:t>Cancer that affects the lymphatic system is usually a secondary cancer. This means it has spread from a primary </a:t>
            </a:r>
            <a:r>
              <a:rPr lang="en-US" dirty="0">
                <a:hlinkClick r:id="rId5" tooltip="What are the different types of tumors?"/>
              </a:rPr>
              <a:t>tumor</a:t>
            </a:r>
            <a:r>
              <a:rPr lang="en-US" dirty="0"/>
              <a:t>, such as the breast, to nearby or regional lymph nodes.</a:t>
            </a:r>
          </a:p>
          <a:p>
            <a:pPr>
              <a:defRPr/>
            </a:pPr>
            <a:endParaRPr lang="en-US" dirty="0"/>
          </a:p>
          <a:p>
            <a:pPr>
              <a:defRPr/>
            </a:pPr>
            <a:endParaRPr lang="en-GB" dirty="0"/>
          </a:p>
        </p:txBody>
      </p:sp>
      <p:sp>
        <p:nvSpPr>
          <p:cNvPr id="4" name="Date Placeholder 3">
            <a:extLst>
              <a:ext uri="{FF2B5EF4-FFF2-40B4-BE49-F238E27FC236}">
                <a16:creationId xmlns:a16="http://schemas.microsoft.com/office/drawing/2014/main" id="{1E53488A-ACBE-E64B-AB09-C8317AD9C704}"/>
              </a:ext>
            </a:extLst>
          </p:cNvPr>
          <p:cNvSpPr>
            <a:spLocks noGrp="1"/>
          </p:cNvSpPr>
          <p:nvPr>
            <p:ph type="dt" sz="quarter" idx="10"/>
          </p:nvPr>
        </p:nvSpPr>
        <p:spPr/>
        <p:txBody>
          <a:bodyPr/>
          <a:lstStyle/>
          <a:p>
            <a:pPr>
              <a:defRPr/>
            </a:pPr>
            <a:r>
              <a:rPr lang="en-US"/>
              <a:t>TA-AMEN</a:t>
            </a:r>
            <a:endParaRPr lang="en-GB"/>
          </a:p>
        </p:txBody>
      </p:sp>
      <p:sp>
        <p:nvSpPr>
          <p:cNvPr id="54277" name="Footer Placeholder 4">
            <a:extLst>
              <a:ext uri="{FF2B5EF4-FFF2-40B4-BE49-F238E27FC236}">
                <a16:creationId xmlns:a16="http://schemas.microsoft.com/office/drawing/2014/main" id="{EEA3D141-8834-6441-9C7E-82358C4C238B}"/>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54278" name="Slide Number Placeholder 5">
            <a:extLst>
              <a:ext uri="{FF2B5EF4-FFF2-40B4-BE49-F238E27FC236}">
                <a16:creationId xmlns:a16="http://schemas.microsoft.com/office/drawing/2014/main" id="{0066FC01-EE24-534C-A227-BD2779064B6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51654C88-C82D-1A47-8F30-6BC0855E4EDF}" type="slidenum">
              <a:rPr lang="en-GB" altLang="en-US" smtClean="0">
                <a:solidFill>
                  <a:srgbClr val="898989"/>
                </a:solidFill>
                <a:latin typeface="Arial" panose="020B0604020202020204" pitchFamily="34" charset="0"/>
              </a:rPr>
              <a:pPr/>
              <a:t>34</a:t>
            </a:fld>
            <a:endParaRPr lang="en-GB" altLang="en-US">
              <a:solidFill>
                <a:srgbClr val="898989"/>
              </a:solidFill>
              <a:latin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3E970-B821-0242-A6BD-99D5DF3FE5D1}"/>
              </a:ext>
            </a:extLst>
          </p:cNvPr>
          <p:cNvSpPr>
            <a:spLocks noGrp="1"/>
          </p:cNvSpPr>
          <p:nvPr>
            <p:ph type="title"/>
          </p:nvPr>
        </p:nvSpPr>
        <p:spPr/>
        <p:txBody>
          <a:bodyPr>
            <a:normAutofit fontScale="90000"/>
          </a:bodyPr>
          <a:lstStyle/>
          <a:p>
            <a:pPr>
              <a:defRPr/>
            </a:pPr>
            <a:r>
              <a:rPr lang="en-GB" dirty="0"/>
              <a:t/>
            </a:r>
            <a:br>
              <a:rPr lang="en-GB" dirty="0"/>
            </a:br>
            <a:r>
              <a:rPr lang="en-GB" dirty="0"/>
              <a:t>Diseases</a:t>
            </a:r>
            <a:br>
              <a:rPr lang="en-GB" dirty="0"/>
            </a:br>
            <a:endParaRPr lang="en-GB" dirty="0"/>
          </a:p>
        </p:txBody>
      </p:sp>
      <p:sp>
        <p:nvSpPr>
          <p:cNvPr id="3" name="Content Placeholder 2">
            <a:extLst>
              <a:ext uri="{FF2B5EF4-FFF2-40B4-BE49-F238E27FC236}">
                <a16:creationId xmlns:a16="http://schemas.microsoft.com/office/drawing/2014/main" id="{0FE88997-45CC-6942-A19A-D040B4D5DDA9}"/>
              </a:ext>
            </a:extLst>
          </p:cNvPr>
          <p:cNvSpPr>
            <a:spLocks noGrp="1"/>
          </p:cNvSpPr>
          <p:nvPr>
            <p:ph idx="1"/>
          </p:nvPr>
        </p:nvSpPr>
        <p:spPr>
          <a:xfrm>
            <a:off x="457200" y="1600200"/>
            <a:ext cx="8229600" cy="3916363"/>
          </a:xfrm>
        </p:spPr>
        <p:txBody>
          <a:bodyPr>
            <a:normAutofit fontScale="77500" lnSpcReduction="20000"/>
          </a:bodyPr>
          <a:lstStyle/>
          <a:p>
            <a:pPr>
              <a:defRPr/>
            </a:pPr>
            <a:r>
              <a:rPr lang="en-US" dirty="0"/>
              <a:t>Sometimes, a lymph node swells because it </a:t>
            </a:r>
            <a:r>
              <a:rPr lang="en-US" dirty="0">
                <a:hlinkClick r:id="rId2"/>
              </a:rPr>
              <a:t>becomes infected</a:t>
            </a:r>
            <a:r>
              <a:rPr lang="en-US" dirty="0"/>
              <a:t>. The nodes may fill with </a:t>
            </a:r>
            <a:r>
              <a:rPr lang="en-US" dirty="0">
                <a:hlinkClick r:id="rId3" tooltip="What is pus?"/>
              </a:rPr>
              <a:t>pus</a:t>
            </a:r>
            <a:r>
              <a:rPr lang="en-US" dirty="0"/>
              <a:t>, creating an abscess. The skin over the nodes may be red or streaky.</a:t>
            </a:r>
          </a:p>
          <a:p>
            <a:pPr>
              <a:defRPr/>
            </a:pPr>
            <a:r>
              <a:rPr lang="en-US" dirty="0"/>
              <a:t>Localized lymphadenitis affects the nodes near the infection, for example, as a result of </a:t>
            </a:r>
            <a:r>
              <a:rPr lang="en-US" dirty="0" err="1"/>
              <a:t>tonsilitis</a:t>
            </a:r>
            <a:r>
              <a:rPr lang="en-US" dirty="0"/>
              <a:t>.</a:t>
            </a:r>
          </a:p>
          <a:p>
            <a:pPr>
              <a:defRPr/>
            </a:pPr>
            <a:r>
              <a:rPr lang="en-US" dirty="0"/>
              <a:t>Generalized lymphadenitis can happen when a disease spreads through the bloodstream and affects the whole body. </a:t>
            </a:r>
          </a:p>
          <a:p>
            <a:pPr>
              <a:defRPr/>
            </a:pPr>
            <a:r>
              <a:rPr lang="en-US" dirty="0"/>
              <a:t>Causes </a:t>
            </a:r>
            <a:r>
              <a:rPr lang="en-US" dirty="0">
                <a:hlinkClick r:id="rId4"/>
              </a:rPr>
              <a:t>range from</a:t>
            </a:r>
            <a:r>
              <a:rPr lang="en-US" dirty="0"/>
              <a:t> sepsis to an upper respiratory tract infection.</a:t>
            </a:r>
          </a:p>
          <a:p>
            <a:pPr>
              <a:defRPr/>
            </a:pPr>
            <a:endParaRPr lang="en-GB" dirty="0"/>
          </a:p>
        </p:txBody>
      </p:sp>
      <p:sp>
        <p:nvSpPr>
          <p:cNvPr id="4" name="Date Placeholder 3">
            <a:extLst>
              <a:ext uri="{FF2B5EF4-FFF2-40B4-BE49-F238E27FC236}">
                <a16:creationId xmlns:a16="http://schemas.microsoft.com/office/drawing/2014/main" id="{8AD8BBF9-8E5B-8248-8199-A78F534CC55D}"/>
              </a:ext>
            </a:extLst>
          </p:cNvPr>
          <p:cNvSpPr>
            <a:spLocks noGrp="1"/>
          </p:cNvSpPr>
          <p:nvPr>
            <p:ph type="dt" sz="quarter" idx="10"/>
          </p:nvPr>
        </p:nvSpPr>
        <p:spPr/>
        <p:txBody>
          <a:bodyPr/>
          <a:lstStyle/>
          <a:p>
            <a:pPr>
              <a:defRPr/>
            </a:pPr>
            <a:r>
              <a:rPr lang="en-US"/>
              <a:t>TA-AMEN</a:t>
            </a:r>
            <a:endParaRPr lang="en-GB"/>
          </a:p>
        </p:txBody>
      </p:sp>
      <p:sp>
        <p:nvSpPr>
          <p:cNvPr id="55301" name="Footer Placeholder 4">
            <a:extLst>
              <a:ext uri="{FF2B5EF4-FFF2-40B4-BE49-F238E27FC236}">
                <a16:creationId xmlns:a16="http://schemas.microsoft.com/office/drawing/2014/main" id="{4805A832-E90A-D441-AB6E-B7A7872ABD19}"/>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55302" name="Slide Number Placeholder 5">
            <a:extLst>
              <a:ext uri="{FF2B5EF4-FFF2-40B4-BE49-F238E27FC236}">
                <a16:creationId xmlns:a16="http://schemas.microsoft.com/office/drawing/2014/main" id="{C2A9CF67-2D94-C741-9AD9-A16AD76AC1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F83D842B-EFA6-5241-8AC5-9E9B25005673}" type="slidenum">
              <a:rPr lang="en-GB" altLang="en-US" smtClean="0">
                <a:solidFill>
                  <a:srgbClr val="898989"/>
                </a:solidFill>
                <a:latin typeface="Arial" panose="020B0604020202020204" pitchFamily="34" charset="0"/>
              </a:rPr>
              <a:pPr/>
              <a:t>35</a:t>
            </a:fld>
            <a:endParaRPr lang="en-GB" altLang="en-US">
              <a:solidFill>
                <a:srgbClr val="898989"/>
              </a:solidFill>
              <a:latin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17B8D-73A8-BC41-9537-462B2DCEC059}"/>
              </a:ext>
            </a:extLst>
          </p:cNvPr>
          <p:cNvSpPr>
            <a:spLocks noGrp="1"/>
          </p:cNvSpPr>
          <p:nvPr>
            <p:ph type="title"/>
          </p:nvPr>
        </p:nvSpPr>
        <p:spPr/>
        <p:txBody>
          <a:bodyPr>
            <a:normAutofit fontScale="90000"/>
          </a:bodyPr>
          <a:lstStyle/>
          <a:p>
            <a:pPr>
              <a:defRPr/>
            </a:pPr>
            <a:r>
              <a:rPr lang="en-GB" dirty="0"/>
              <a:t/>
            </a:r>
            <a:br>
              <a:rPr lang="en-GB" dirty="0"/>
            </a:br>
            <a:r>
              <a:rPr lang="en-GB" dirty="0"/>
              <a:t>Diseases</a:t>
            </a:r>
            <a:br>
              <a:rPr lang="en-GB" dirty="0"/>
            </a:br>
            <a:endParaRPr lang="en-GB" dirty="0"/>
          </a:p>
        </p:txBody>
      </p:sp>
      <p:sp>
        <p:nvSpPr>
          <p:cNvPr id="3" name="Content Placeholder 2">
            <a:extLst>
              <a:ext uri="{FF2B5EF4-FFF2-40B4-BE49-F238E27FC236}">
                <a16:creationId xmlns:a16="http://schemas.microsoft.com/office/drawing/2014/main" id="{B45DEF78-642F-6A4B-AD24-775A1BB6548A}"/>
              </a:ext>
            </a:extLst>
          </p:cNvPr>
          <p:cNvSpPr>
            <a:spLocks noGrp="1"/>
          </p:cNvSpPr>
          <p:nvPr>
            <p:ph idx="1"/>
          </p:nvPr>
        </p:nvSpPr>
        <p:spPr>
          <a:xfrm>
            <a:off x="457200" y="1600200"/>
            <a:ext cx="8229600" cy="3916363"/>
          </a:xfrm>
        </p:spPr>
        <p:txBody>
          <a:bodyPr>
            <a:normAutofit fontScale="85000" lnSpcReduction="20000"/>
          </a:bodyPr>
          <a:lstStyle/>
          <a:p>
            <a:pPr>
              <a:defRPr/>
            </a:pPr>
            <a:r>
              <a:rPr lang="en-US" dirty="0"/>
              <a:t>If the lymphatic system does not work properly, for example, if there is an obstruction, fluid may not drain effectively. As the fluid builds up, this can lead to swelling, for example in an arm or leg. This is </a:t>
            </a:r>
            <a:r>
              <a:rPr lang="en-US" dirty="0">
                <a:hlinkClick r:id="rId2" tooltip="What is lymphedema?"/>
              </a:rPr>
              <a:t>lymphedema</a:t>
            </a:r>
            <a:r>
              <a:rPr lang="en-US" dirty="0"/>
              <a:t>.</a:t>
            </a:r>
          </a:p>
          <a:p>
            <a:pPr>
              <a:defRPr/>
            </a:pPr>
            <a:r>
              <a:rPr lang="en-US" dirty="0"/>
              <a:t>The skin may feel tight and hard, and skin problems may occur. In some cases, fluid may leak through the skin.</a:t>
            </a:r>
          </a:p>
          <a:p>
            <a:pPr>
              <a:defRPr/>
            </a:pPr>
            <a:r>
              <a:rPr lang="en-US" dirty="0"/>
              <a:t>Obstruction can result from surgery, </a:t>
            </a:r>
            <a:r>
              <a:rPr lang="en-US" dirty="0">
                <a:hlinkClick r:id="rId3" tooltip="What's to know about radiation therapy?"/>
              </a:rPr>
              <a:t>radiation therapy</a:t>
            </a:r>
            <a:r>
              <a:rPr lang="en-US" dirty="0"/>
              <a:t>, injury, a condition known as lymphatic </a:t>
            </a:r>
            <a:r>
              <a:rPr lang="en-US" dirty="0" err="1"/>
              <a:t>filariasis</a:t>
            </a:r>
            <a:r>
              <a:rPr lang="en-US" dirty="0"/>
              <a:t>, or—rarely—a congenital disorder.</a:t>
            </a:r>
          </a:p>
          <a:p>
            <a:pPr>
              <a:defRPr/>
            </a:pPr>
            <a:endParaRPr lang="en-GB" dirty="0"/>
          </a:p>
        </p:txBody>
      </p:sp>
      <p:sp>
        <p:nvSpPr>
          <p:cNvPr id="4" name="Date Placeholder 3">
            <a:extLst>
              <a:ext uri="{FF2B5EF4-FFF2-40B4-BE49-F238E27FC236}">
                <a16:creationId xmlns:a16="http://schemas.microsoft.com/office/drawing/2014/main" id="{FDA200B9-1980-B545-8A97-65FF4222EBBC}"/>
              </a:ext>
            </a:extLst>
          </p:cNvPr>
          <p:cNvSpPr>
            <a:spLocks noGrp="1"/>
          </p:cNvSpPr>
          <p:nvPr>
            <p:ph type="dt" sz="quarter" idx="10"/>
          </p:nvPr>
        </p:nvSpPr>
        <p:spPr/>
        <p:txBody>
          <a:bodyPr/>
          <a:lstStyle/>
          <a:p>
            <a:pPr>
              <a:defRPr/>
            </a:pPr>
            <a:r>
              <a:rPr lang="en-US"/>
              <a:t>TA-AMEN</a:t>
            </a:r>
            <a:endParaRPr lang="en-GB"/>
          </a:p>
        </p:txBody>
      </p:sp>
      <p:sp>
        <p:nvSpPr>
          <p:cNvPr id="56325" name="Slide Number Placeholder 5">
            <a:extLst>
              <a:ext uri="{FF2B5EF4-FFF2-40B4-BE49-F238E27FC236}">
                <a16:creationId xmlns:a16="http://schemas.microsoft.com/office/drawing/2014/main" id="{80430AEB-0805-7848-B3AE-46D9716A14E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1C2F6D12-2311-6742-B619-6D6A68C7A4ED}" type="slidenum">
              <a:rPr lang="en-GB" altLang="en-US" smtClean="0">
                <a:solidFill>
                  <a:srgbClr val="898989"/>
                </a:solidFill>
                <a:latin typeface="Arial" panose="020B0604020202020204" pitchFamily="34" charset="0"/>
              </a:rPr>
              <a:pPr/>
              <a:t>36</a:t>
            </a:fld>
            <a:endParaRPr lang="en-GB" altLang="en-US">
              <a:solidFill>
                <a:srgbClr val="898989"/>
              </a:solidFill>
              <a:latin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A51C42F-E868-3A47-9E10-53D643E4FA18}"/>
              </a:ext>
            </a:extLst>
          </p:cNvPr>
          <p:cNvSpPr>
            <a:spLocks noGrp="1"/>
          </p:cNvSpPr>
          <p:nvPr>
            <p:ph type="title"/>
          </p:nvPr>
        </p:nvSpPr>
        <p:spPr/>
        <p:txBody>
          <a:bodyPr/>
          <a:lstStyle/>
          <a:p>
            <a:endParaRPr lang="en-GB" altLang="en-US"/>
          </a:p>
        </p:txBody>
      </p:sp>
      <p:pic>
        <p:nvPicPr>
          <p:cNvPr id="57347" name="Picture 2" descr="Image result for lymphatic system and diseases">
            <a:extLst>
              <a:ext uri="{FF2B5EF4-FFF2-40B4-BE49-F238E27FC236}">
                <a16:creationId xmlns:a16="http://schemas.microsoft.com/office/drawing/2014/main" id="{54463EAB-64A8-9548-8BDA-FC52CB5CEB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15888"/>
            <a:ext cx="8569325" cy="5400675"/>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3E6BA-6949-334D-8031-A0631E7BD70D}"/>
              </a:ext>
            </a:extLst>
          </p:cNvPr>
          <p:cNvSpPr>
            <a:spLocks noGrp="1"/>
          </p:cNvSpPr>
          <p:nvPr>
            <p:ph type="title"/>
          </p:nvPr>
        </p:nvSpPr>
        <p:spPr/>
        <p:txBody>
          <a:bodyPr>
            <a:normAutofit fontScale="90000"/>
          </a:bodyPr>
          <a:lstStyle/>
          <a:p>
            <a:pPr>
              <a:defRPr/>
            </a:pPr>
            <a:r>
              <a:rPr lang="en-US" dirty="0"/>
              <a:t>Lymphatic System &amp; Homeostasis</a:t>
            </a:r>
            <a:br>
              <a:rPr lang="en-US" dirty="0"/>
            </a:br>
            <a:endParaRPr lang="en-GB" dirty="0"/>
          </a:p>
        </p:txBody>
      </p:sp>
      <p:sp>
        <p:nvSpPr>
          <p:cNvPr id="3" name="Content Placeholder 2">
            <a:extLst>
              <a:ext uri="{FF2B5EF4-FFF2-40B4-BE49-F238E27FC236}">
                <a16:creationId xmlns:a16="http://schemas.microsoft.com/office/drawing/2014/main" id="{66958892-2CBC-BA4A-964E-D860986919F9}"/>
              </a:ext>
            </a:extLst>
          </p:cNvPr>
          <p:cNvSpPr>
            <a:spLocks noGrp="1"/>
          </p:cNvSpPr>
          <p:nvPr>
            <p:ph idx="1"/>
          </p:nvPr>
        </p:nvSpPr>
        <p:spPr>
          <a:xfrm>
            <a:off x="457200" y="1600200"/>
            <a:ext cx="8229600" cy="3916363"/>
          </a:xfrm>
        </p:spPr>
        <p:txBody>
          <a:bodyPr>
            <a:normAutofit fontScale="85000" lnSpcReduction="10000"/>
          </a:bodyPr>
          <a:lstStyle/>
          <a:p>
            <a:pPr marL="0" indent="0">
              <a:buFont typeface="Arial" panose="020B0604020202020204" pitchFamily="34" charset="0"/>
              <a:buNone/>
              <a:defRPr/>
            </a:pPr>
            <a:r>
              <a:rPr lang="en-GB" dirty="0"/>
              <a:t>Lets watch the following video and reflect on the questions that follow:</a:t>
            </a:r>
          </a:p>
          <a:p>
            <a:pPr marL="0" indent="0">
              <a:buFont typeface="Arial" panose="020B0604020202020204" pitchFamily="34" charset="0"/>
              <a:buNone/>
              <a:defRPr/>
            </a:pPr>
            <a:r>
              <a:rPr lang="en-GB" dirty="0">
                <a:solidFill>
                  <a:prstClr val="black"/>
                </a:solidFill>
                <a:hlinkClick r:id="rId2"/>
              </a:rPr>
              <a:t>https://www.youtube.com/watch?v=ckQB8CnjzQY</a:t>
            </a:r>
            <a:endParaRPr lang="en-GB" dirty="0"/>
          </a:p>
          <a:p>
            <a:pPr>
              <a:defRPr/>
            </a:pPr>
            <a:r>
              <a:rPr lang="en-GB" dirty="0"/>
              <a:t>What is the lymphatic system and how does it coordinate with other organs to main homeostasis?</a:t>
            </a:r>
          </a:p>
          <a:p>
            <a:pPr>
              <a:defRPr/>
            </a:pPr>
            <a:r>
              <a:rPr lang="en-US" dirty="0"/>
              <a:t>How does it support the cardiovascular function?</a:t>
            </a:r>
          </a:p>
          <a:p>
            <a:pPr>
              <a:defRPr/>
            </a:pPr>
            <a:r>
              <a:rPr lang="en-US" dirty="0"/>
              <a:t>What is its major role in fighting off infection?</a:t>
            </a:r>
            <a:endParaRPr lang="en-GB" dirty="0"/>
          </a:p>
          <a:p>
            <a:pPr marL="0" indent="0">
              <a:buFont typeface="Arial" panose="020B0604020202020204" pitchFamily="34" charset="0"/>
              <a:buNone/>
              <a:defRPr/>
            </a:pPr>
            <a:endParaRPr lang="en-GB" dirty="0">
              <a:hlinkClick r:id="rId2"/>
            </a:endParaRPr>
          </a:p>
          <a:p>
            <a:pPr>
              <a:defRPr/>
            </a:pPr>
            <a:endParaRPr lang="en-GB" dirty="0"/>
          </a:p>
        </p:txBody>
      </p:sp>
      <p:sp>
        <p:nvSpPr>
          <p:cNvPr id="4" name="Date Placeholder 3">
            <a:extLst>
              <a:ext uri="{FF2B5EF4-FFF2-40B4-BE49-F238E27FC236}">
                <a16:creationId xmlns:a16="http://schemas.microsoft.com/office/drawing/2014/main" id="{475DD4DD-4361-3D40-95D9-B19B4D5C8B18}"/>
              </a:ext>
            </a:extLst>
          </p:cNvPr>
          <p:cNvSpPr>
            <a:spLocks noGrp="1"/>
          </p:cNvSpPr>
          <p:nvPr>
            <p:ph type="dt" sz="quarter" idx="10"/>
          </p:nvPr>
        </p:nvSpPr>
        <p:spPr/>
        <p:txBody>
          <a:bodyPr/>
          <a:lstStyle/>
          <a:p>
            <a:pPr>
              <a:defRPr/>
            </a:pPr>
            <a:r>
              <a:rPr lang="en-US"/>
              <a:t>TA-AMEN</a:t>
            </a:r>
            <a:endParaRPr lang="en-GB"/>
          </a:p>
        </p:txBody>
      </p:sp>
      <p:sp>
        <p:nvSpPr>
          <p:cNvPr id="21509" name="Footer Placeholder 4">
            <a:extLst>
              <a:ext uri="{FF2B5EF4-FFF2-40B4-BE49-F238E27FC236}">
                <a16:creationId xmlns:a16="http://schemas.microsoft.com/office/drawing/2014/main" id="{721801AE-097A-254F-9A76-93BF8CBEFE04}"/>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GB" altLang="en-US">
                <a:solidFill>
                  <a:srgbClr val="000000"/>
                </a:solidFill>
                <a:latin typeface="Myriad Pro"/>
              </a:rPr>
              <a:t>Project Management wk 8-9</a:t>
            </a:r>
          </a:p>
        </p:txBody>
      </p:sp>
      <p:sp>
        <p:nvSpPr>
          <p:cNvPr id="21510" name="Slide Number Placeholder 5">
            <a:extLst>
              <a:ext uri="{FF2B5EF4-FFF2-40B4-BE49-F238E27FC236}">
                <a16:creationId xmlns:a16="http://schemas.microsoft.com/office/drawing/2014/main" id="{6B3D4E3A-6B4E-0A4D-BA8D-715C25921D1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DBCA78BA-3C2A-E34C-956C-3B4F6519836E}" type="slidenum">
              <a:rPr lang="en-GB" altLang="en-US" smtClean="0">
                <a:solidFill>
                  <a:srgbClr val="898989"/>
                </a:solidFill>
                <a:latin typeface="Arial" panose="020B0604020202020204" pitchFamily="34" charset="0"/>
              </a:rPr>
              <a:pPr/>
              <a:t>38</a:t>
            </a:fld>
            <a:endParaRPr lang="en-GB" altLang="en-US">
              <a:solidFill>
                <a:srgbClr val="898989"/>
              </a:solidFill>
              <a:latin typeface="Arial" panose="020B0604020202020204" pitchFamily="34" charset="0"/>
            </a:endParaRPr>
          </a:p>
        </p:txBody>
      </p:sp>
    </p:spTree>
    <p:extLst>
      <p:ext uri="{BB962C8B-B14F-4D97-AF65-F5344CB8AC3E}">
        <p14:creationId xmlns:p14="http://schemas.microsoft.com/office/powerpoint/2010/main" val="414919619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2042</TotalTime>
  <Words>1996</Words>
  <Application>Microsoft Office PowerPoint</Application>
  <PresentationFormat>On-screen Show (4:3)</PresentationFormat>
  <Paragraphs>198</Paragraphs>
  <Slides>38</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38</vt:i4>
      </vt:variant>
    </vt:vector>
  </HeadingPairs>
  <TitlesOfParts>
    <vt:vector size="48" baseType="lpstr">
      <vt:lpstr>Arial</vt:lpstr>
      <vt:lpstr>Calibri</vt:lpstr>
      <vt:lpstr>Cambria</vt:lpstr>
      <vt:lpstr>Courier New</vt:lpstr>
      <vt:lpstr>Gill Sans MT</vt:lpstr>
      <vt:lpstr>Myriad Pro</vt:lpstr>
      <vt:lpstr>Tahoma</vt:lpstr>
      <vt:lpstr>Wingdings</vt:lpstr>
      <vt:lpstr>Theme1</vt:lpstr>
      <vt:lpstr>20140311PresentationUWTSDTemplate</vt:lpstr>
      <vt:lpstr>INTRODUCTION TO PHYSIOLOGY (BMHP5003)</vt:lpstr>
      <vt:lpstr>Lesson objective</vt:lpstr>
      <vt:lpstr>Lymphatic system</vt:lpstr>
      <vt:lpstr> Functions of the Lymphatic System </vt:lpstr>
      <vt:lpstr>PowerPoint Presentation</vt:lpstr>
      <vt:lpstr>Lymphatic system</vt:lpstr>
      <vt:lpstr>Lymph fluid</vt:lpstr>
      <vt:lpstr>PowerPoint Presentation</vt:lpstr>
      <vt:lpstr>Lymph nodes </vt:lpstr>
      <vt:lpstr>Lymph nodes </vt:lpstr>
      <vt:lpstr>  Why do lymph nodes swell?  </vt:lpstr>
      <vt:lpstr>PowerPoint Presentation</vt:lpstr>
      <vt:lpstr> Lymph vessels  </vt:lpstr>
      <vt:lpstr>PowerPoint Presentation</vt:lpstr>
      <vt:lpstr>Key facts </vt:lpstr>
      <vt:lpstr>Key facts</vt:lpstr>
      <vt:lpstr>Key facts</vt:lpstr>
      <vt:lpstr>PowerPoint Presentation</vt:lpstr>
      <vt:lpstr> Fluid balance </vt:lpstr>
      <vt:lpstr> Fluid balance </vt:lpstr>
      <vt:lpstr>PowerPoint Presentation</vt:lpstr>
      <vt:lpstr> Absorption </vt:lpstr>
      <vt:lpstr> Absorption </vt:lpstr>
      <vt:lpstr>The lymphatic and immune system</vt:lpstr>
      <vt:lpstr>PowerPoint Presentation</vt:lpstr>
      <vt:lpstr> The immune system  </vt:lpstr>
      <vt:lpstr>The immune system</vt:lpstr>
      <vt:lpstr>The immune system</vt:lpstr>
      <vt:lpstr>How does the lymphatic system fight infection? </vt:lpstr>
      <vt:lpstr>How does the lymphatic system fight infection? </vt:lpstr>
      <vt:lpstr>How does the lymphatic system fight infection? </vt:lpstr>
      <vt:lpstr>How does the lymphatic system fight infection? </vt:lpstr>
      <vt:lpstr>PowerPoint Presentation</vt:lpstr>
      <vt:lpstr> Diseases </vt:lpstr>
      <vt:lpstr> Diseases </vt:lpstr>
      <vt:lpstr> Diseases </vt:lpstr>
      <vt:lpstr>PowerPoint Presentation</vt:lpstr>
      <vt:lpstr>Lymphatic System &amp; Homeostasis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Goolam Mumtaz</cp:lastModifiedBy>
  <cp:revision>298</cp:revision>
  <dcterms:created xsi:type="dcterms:W3CDTF">2012-03-14T14:40:52Z</dcterms:created>
  <dcterms:modified xsi:type="dcterms:W3CDTF">2022-01-28T18:10:14Z</dcterms:modified>
</cp:coreProperties>
</file>