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1" r:id="rId2"/>
    <p:sldId id="271" r:id="rId3"/>
    <p:sldId id="260" r:id="rId4"/>
    <p:sldId id="267" r:id="rId5"/>
    <p:sldId id="268" r:id="rId6"/>
    <p:sldId id="269" r:id="rId7"/>
    <p:sldId id="263" r:id="rId8"/>
    <p:sldId id="270" r:id="rId9"/>
    <p:sldId id="264" r:id="rId10"/>
    <p:sldId id="258" r:id="rId11"/>
    <p:sldId id="262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25BA2D-0C10-9789-E704-C0BD76BF5B2F}" v="253" dt="2026-06-09T17:57:00.628"/>
    <p1510:client id="{843EBECC-9D21-B7EA-C128-7946646A8AF5}" v="671" dt="2026-06-10T22:23:44.115"/>
    <p1510:client id="{B5D7892A-9764-5393-FF67-CEA86C535053}" v="650" dt="2026-06-11T14:38:23.072"/>
    <p1510:client id="{F6983437-2B20-A92D-2B23-6F06B3A6CE2C}" v="84" dt="2026-06-11T14:40:22.5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hlam Ally Hamad (2539095)" userId="S::2539095@student.uwtsd.ac.uk::b1abc681-ca79-459b-9389-c96d8af09cba" providerId="AD" clId="Web-{1E9C05C8-7F51-BACB-CC41-7415835C0B6A}"/>
    <pc:docChg chg="modSld">
      <pc:chgData name="Ahlam Ally Hamad (2539095)" userId="S::2539095@student.uwtsd.ac.uk::b1abc681-ca79-459b-9389-c96d8af09cba" providerId="AD" clId="Web-{1E9C05C8-7F51-BACB-CC41-7415835C0B6A}" dt="2026-06-05T18:48:16.042" v="37" actId="20577"/>
      <pc:docMkLst>
        <pc:docMk/>
      </pc:docMkLst>
      <pc:sldChg chg="addSp delSp modSp mod modClrScheme chgLayout">
        <pc:chgData name="Ahlam Ally Hamad (2539095)" userId="S::2539095@student.uwtsd.ac.uk::b1abc681-ca79-459b-9389-c96d8af09cba" providerId="AD" clId="Web-{1E9C05C8-7F51-BACB-CC41-7415835C0B6A}" dt="2026-06-05T18:48:16.042" v="37" actId="20577"/>
        <pc:sldMkLst>
          <pc:docMk/>
          <pc:sldMk cId="482791060" sldId="262"/>
        </pc:sldMkLst>
        <pc:spChg chg="mod ord">
          <ac:chgData name="Ahlam Ally Hamad (2539095)" userId="S::2539095@student.uwtsd.ac.uk::b1abc681-ca79-459b-9389-c96d8af09cba" providerId="AD" clId="Web-{1E9C05C8-7F51-BACB-CC41-7415835C0B6A}" dt="2026-06-05T18:48:16.042" v="37" actId="20577"/>
          <ac:spMkLst>
            <pc:docMk/>
            <pc:sldMk cId="482791060" sldId="262"/>
            <ac:spMk id="2" creationId="{CA0B1F59-049C-AA6C-1CD1-0308B22E7224}"/>
          </ac:spMkLst>
        </pc:spChg>
        <pc:spChg chg="add mod ord">
          <ac:chgData name="Ahlam Ally Hamad (2539095)" userId="S::2539095@student.uwtsd.ac.uk::b1abc681-ca79-459b-9389-c96d8af09cba" providerId="AD" clId="Web-{1E9C05C8-7F51-BACB-CC41-7415835C0B6A}" dt="2026-06-05T18:46:20.757" v="5"/>
          <ac:spMkLst>
            <pc:docMk/>
            <pc:sldMk cId="482791060" sldId="262"/>
            <ac:spMk id="5" creationId="{5A13B48F-1F16-A743-0C7A-9AE6406E1219}"/>
          </ac:spMkLst>
        </pc:spChg>
      </pc:sldChg>
    </pc:docChg>
  </pc:docChgLst>
  <pc:docChgLst>
    <pc:chgData name="Ahlam Ally Hamad (2539095)" userId="S::2539095@student.uwtsd.ac.uk::b1abc681-ca79-459b-9389-c96d8af09cba" providerId="AD" clId="Web-{3052E6AB-AB48-6E5C-43AF-1551735C14D2}"/>
    <pc:docChg chg="addSld modSld">
      <pc:chgData name="Ahlam Ally Hamad (2539095)" userId="S::2539095@student.uwtsd.ac.uk::b1abc681-ca79-459b-9389-c96d8af09cba" providerId="AD" clId="Web-{3052E6AB-AB48-6E5C-43AF-1551735C14D2}" dt="2026-06-04T16:57:10.148" v="50" actId="20577"/>
      <pc:docMkLst>
        <pc:docMk/>
      </pc:docMkLst>
      <pc:sldChg chg="modSp new">
        <pc:chgData name="Ahlam Ally Hamad (2539095)" userId="S::2539095@student.uwtsd.ac.uk::b1abc681-ca79-459b-9389-c96d8af09cba" providerId="AD" clId="Web-{3052E6AB-AB48-6E5C-43AF-1551735C14D2}" dt="2026-06-04T16:57:10.148" v="50" actId="20577"/>
        <pc:sldMkLst>
          <pc:docMk/>
          <pc:sldMk cId="482791060" sldId="262"/>
        </pc:sldMkLst>
        <pc:spChg chg="mod">
          <ac:chgData name="Ahlam Ally Hamad (2539095)" userId="S::2539095@student.uwtsd.ac.uk::b1abc681-ca79-459b-9389-c96d8af09cba" providerId="AD" clId="Web-{3052E6AB-AB48-6E5C-43AF-1551735C14D2}" dt="2026-06-04T16:57:10.148" v="50" actId="20577"/>
          <ac:spMkLst>
            <pc:docMk/>
            <pc:sldMk cId="482791060" sldId="262"/>
            <ac:spMk id="2" creationId="{CA0B1F59-049C-AA6C-1CD1-0308B22E7224}"/>
          </ac:spMkLst>
        </pc:spChg>
      </pc:sldChg>
      <pc:sldChg chg="new">
        <pc:chgData name="Ahlam Ally Hamad (2539095)" userId="S::2539095@student.uwtsd.ac.uk::b1abc681-ca79-459b-9389-c96d8af09cba" providerId="AD" clId="Web-{3052E6AB-AB48-6E5C-43AF-1551735C14D2}" dt="2026-06-04T16:37:47.256" v="1"/>
        <pc:sldMkLst>
          <pc:docMk/>
          <pc:sldMk cId="3427077742" sldId="263"/>
        </pc:sldMkLst>
      </pc:sldChg>
      <pc:sldChg chg="new">
        <pc:chgData name="Ahlam Ally Hamad (2539095)" userId="S::2539095@student.uwtsd.ac.uk::b1abc681-ca79-459b-9389-c96d8af09cba" providerId="AD" clId="Web-{3052E6AB-AB48-6E5C-43AF-1551735C14D2}" dt="2026-06-04T16:38:04.756" v="2"/>
        <pc:sldMkLst>
          <pc:docMk/>
          <pc:sldMk cId="1023730799" sldId="264"/>
        </pc:sldMkLst>
      </pc:sldChg>
    </pc:docChg>
  </pc:docChgLst>
  <pc:docChgLst>
    <pc:chgData name="Ahlam Ally Hamad (2539095)" userId="S::2539095@student.uwtsd.ac.uk::b1abc681-ca79-459b-9389-c96d8af09cba" providerId="AD" clId="Web-{EEDF4493-0193-4DCA-66FE-6B6FDDAB712A}"/>
    <pc:docChg chg="mod addSld delSld modSld addMainMaster delMainMaster modMainMaster">
      <pc:chgData name="Ahlam Ally Hamad (2539095)" userId="S::2539095@student.uwtsd.ac.uk::b1abc681-ca79-459b-9389-c96d8af09cba" providerId="AD" clId="Web-{EEDF4493-0193-4DCA-66FE-6B6FDDAB712A}" dt="2026-06-08T12:31:02.913" v="221"/>
      <pc:docMkLst>
        <pc:docMk/>
      </pc:docMkLst>
      <pc:sldChg chg="delSp modSp mod modClrScheme delDesignElem chgLayout">
        <pc:chgData name="Ahlam Ally Hamad (2539095)" userId="S::2539095@student.uwtsd.ac.uk::b1abc681-ca79-459b-9389-c96d8af09cba" providerId="AD" clId="Web-{EEDF4493-0193-4DCA-66FE-6B6FDDAB712A}" dt="2026-06-08T12:26:50.423" v="219"/>
        <pc:sldMkLst>
          <pc:docMk/>
          <pc:sldMk cId="159506969" sldId="258"/>
        </pc:sldMkLst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159506969" sldId="258"/>
            <ac:spMk id="2" creationId="{EB1B661E-F4F4-A33A-E5EC-6552A4B94862}"/>
          </ac:spMkLst>
        </pc:spChg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159506969" sldId="258"/>
            <ac:spMk id="3" creationId="{17238878-4DEF-9934-DC8A-A8208CEDB9F9}"/>
          </ac:spMkLst>
        </pc:spChg>
      </pc:sldChg>
      <pc:sldChg chg="delSp modSp mod modClrScheme delDesignElem chgLayout">
        <pc:chgData name="Ahlam Ally Hamad (2539095)" userId="S::2539095@student.uwtsd.ac.uk::b1abc681-ca79-459b-9389-c96d8af09cba" providerId="AD" clId="Web-{EEDF4493-0193-4DCA-66FE-6B6FDDAB712A}" dt="2026-06-08T12:26:50.423" v="219"/>
        <pc:sldMkLst>
          <pc:docMk/>
          <pc:sldMk cId="3856703037" sldId="260"/>
        </pc:sldMkLst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3856703037" sldId="260"/>
            <ac:spMk id="2" creationId="{A1079DEF-1D7F-5862-08EB-FD3CACA57D26}"/>
          </ac:spMkLst>
        </pc:spChg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3856703037" sldId="260"/>
            <ac:spMk id="3" creationId="{01C682D3-3DBA-5C06-2621-B103D38C1BFB}"/>
          </ac:spMkLst>
        </pc:spChg>
      </pc:sldChg>
      <pc:sldChg chg="delSp modSp mod modClrScheme delDesignElem chgLayout">
        <pc:chgData name="Ahlam Ally Hamad (2539095)" userId="S::2539095@student.uwtsd.ac.uk::b1abc681-ca79-459b-9389-c96d8af09cba" providerId="AD" clId="Web-{EEDF4493-0193-4DCA-66FE-6B6FDDAB712A}" dt="2026-06-08T12:26:50.423" v="219"/>
        <pc:sldMkLst>
          <pc:docMk/>
          <pc:sldMk cId="1844897358" sldId="261"/>
        </pc:sldMkLst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1844897358" sldId="261"/>
            <ac:spMk id="2" creationId="{93206432-E6E7-F5E7-FE90-6B9FD2BAC5C3}"/>
          </ac:spMkLst>
        </pc:spChg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1844897358" sldId="261"/>
            <ac:spMk id="3" creationId="{A290B9DE-4B01-9A6E-81D0-9BBF9965B024}"/>
          </ac:spMkLst>
        </pc:spChg>
      </pc:sldChg>
      <pc:sldChg chg="modSp mod modClrScheme chgLayout">
        <pc:chgData name="Ahlam Ally Hamad (2539095)" userId="S::2539095@student.uwtsd.ac.uk::b1abc681-ca79-459b-9389-c96d8af09cba" providerId="AD" clId="Web-{EEDF4493-0193-4DCA-66FE-6B6FDDAB712A}" dt="2026-06-08T12:26:50.423" v="219"/>
        <pc:sldMkLst>
          <pc:docMk/>
          <pc:sldMk cId="482791060" sldId="262"/>
        </pc:sldMkLst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482791060" sldId="262"/>
            <ac:spMk id="2" creationId="{CA0B1F59-049C-AA6C-1CD1-0308B22E7224}"/>
          </ac:spMkLst>
        </pc:spChg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482791060" sldId="262"/>
            <ac:spMk id="3" creationId="{574E73C0-94B5-F250-E61A-1535193507B1}"/>
          </ac:spMkLst>
        </pc:spChg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482791060" sldId="262"/>
            <ac:spMk id="5" creationId="{5A13B48F-1F16-A743-0C7A-9AE6406E1219}"/>
          </ac:spMkLst>
        </pc:spChg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482791060" sldId="262"/>
            <ac:spMk id="6" creationId="{30AAE92F-B981-8ED9-C13F-CD0C2B5847D0}"/>
          </ac:spMkLst>
        </pc:spChg>
        <pc:graphicFrameChg chg="mod ord">
          <ac:chgData name="Ahlam Ally Hamad (2539095)" userId="S::2539095@student.uwtsd.ac.uk::b1abc681-ca79-459b-9389-c96d8af09cba" providerId="AD" clId="Web-{EEDF4493-0193-4DCA-66FE-6B6FDDAB712A}" dt="2026-06-08T12:26:50.423" v="219"/>
          <ac:graphicFrameMkLst>
            <pc:docMk/>
            <pc:sldMk cId="482791060" sldId="262"/>
            <ac:graphicFrameMk id="12" creationId="{7257CCAD-B628-85D4-F1EE-25A4DF313E7D}"/>
          </ac:graphicFrameMkLst>
        </pc:graphicFrameChg>
      </pc:sldChg>
      <pc:sldChg chg="addSp delSp modSp mod modClrScheme delDesignElem chgLayout">
        <pc:chgData name="Ahlam Ally Hamad (2539095)" userId="S::2539095@student.uwtsd.ac.uk::b1abc681-ca79-459b-9389-c96d8af09cba" providerId="AD" clId="Web-{EEDF4493-0193-4DCA-66FE-6B6FDDAB712A}" dt="2026-06-08T12:31:02.913" v="221"/>
        <pc:sldMkLst>
          <pc:docMk/>
          <pc:sldMk cId="3427077742" sldId="263"/>
        </pc:sldMkLst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3427077742" sldId="263"/>
            <ac:spMk id="2" creationId="{91E775E7-C11F-CAF2-A961-A140BD534E17}"/>
          </ac:spMkLst>
        </pc:spChg>
        <pc:graphicFrameChg chg="mod ord">
          <ac:chgData name="Ahlam Ally Hamad (2539095)" userId="S::2539095@student.uwtsd.ac.uk::b1abc681-ca79-459b-9389-c96d8af09cba" providerId="AD" clId="Web-{EEDF4493-0193-4DCA-66FE-6B6FDDAB712A}" dt="2026-06-08T12:26:50.423" v="219"/>
          <ac:graphicFrameMkLst>
            <pc:docMk/>
            <pc:sldMk cId="3427077742" sldId="263"/>
            <ac:graphicFrameMk id="15" creationId="{358C5605-0A88-5F98-5E95-E41C55DA4462}"/>
          </ac:graphicFrameMkLst>
        </pc:graphicFrameChg>
      </pc:sldChg>
      <pc:sldChg chg="delSp modSp mod modClrScheme delDesignElem chgLayout">
        <pc:chgData name="Ahlam Ally Hamad (2539095)" userId="S::2539095@student.uwtsd.ac.uk::b1abc681-ca79-459b-9389-c96d8af09cba" providerId="AD" clId="Web-{EEDF4493-0193-4DCA-66FE-6B6FDDAB712A}" dt="2026-06-08T12:26:50.423" v="219"/>
        <pc:sldMkLst>
          <pc:docMk/>
          <pc:sldMk cId="1023730799" sldId="264"/>
        </pc:sldMkLst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1023730799" sldId="264"/>
            <ac:spMk id="3" creationId="{87D5A143-5D7D-121A-CD5D-DFD415F7B77A}"/>
          </ac:spMkLst>
        </pc:spChg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1023730799" sldId="264"/>
            <ac:spMk id="5" creationId="{20C1F05B-58D4-CFA5-8F15-FEE901A64508}"/>
          </ac:spMkLst>
        </pc:spChg>
      </pc:sldChg>
      <pc:sldChg chg="addSp delSp modSp new mod setBg modClrScheme delDesignElem chgLayout">
        <pc:chgData name="Ahlam Ally Hamad (2539095)" userId="S::2539095@student.uwtsd.ac.uk::b1abc681-ca79-459b-9389-c96d8af09cba" providerId="AD" clId="Web-{EEDF4493-0193-4DCA-66FE-6B6FDDAB712A}" dt="2026-06-08T12:26:50.423" v="219"/>
        <pc:sldMkLst>
          <pc:docMk/>
          <pc:sldMk cId="3055237536" sldId="265"/>
        </pc:sldMkLst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3055237536" sldId="265"/>
            <ac:spMk id="2" creationId="{17E9A0A1-F80C-18EA-DDD4-9DC9C9AD5849}"/>
          </ac:spMkLst>
        </pc:spChg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3055237536" sldId="265"/>
            <ac:spMk id="4" creationId="{1225C682-8613-DF69-5525-81343307DE4D}"/>
          </ac:spMkLst>
        </pc:spChg>
        <pc:picChg chg="add">
          <ac:chgData name="Ahlam Ally Hamad (2539095)" userId="S::2539095@student.uwtsd.ac.uk::b1abc681-ca79-459b-9389-c96d8af09cba" providerId="AD" clId="Web-{EEDF4493-0193-4DCA-66FE-6B6FDDAB712A}" dt="2026-06-08T12:09:47.821" v="70"/>
          <ac:picMkLst>
            <pc:docMk/>
            <pc:sldMk cId="3055237536" sldId="265"/>
            <ac:picMk id="8" creationId="{1B012EBA-8074-C84D-D8EC-EB7A746E3D7F}"/>
          </ac:picMkLst>
        </pc:picChg>
      </pc:sldChg>
      <pc:sldMasterChg chg="add addSldLayout modSldLayout">
        <pc:chgData name="Ahlam Ally Hamad (2539095)" userId="S::2539095@student.uwtsd.ac.uk::b1abc681-ca79-459b-9389-c96d8af09cba" providerId="AD" clId="Web-{EEDF4493-0193-4DCA-66FE-6B6FDDAB712A}" dt="2026-06-08T12:26:50.423" v="219"/>
        <pc:sldMasterMkLst>
          <pc:docMk/>
          <pc:sldMasterMk cId="1825729628" sldId="2147483744"/>
        </pc:sldMasterMkLst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3322588022" sldId="2147483745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2914517217" sldId="2147483746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85930870" sldId="2147483747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3085685217" sldId="2147483748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915735630" sldId="2147483749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3843655997" sldId="2147483750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1044771685" sldId="2147483751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2685128267" sldId="2147483752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3793788031" sldId="2147483753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2732210865" sldId="2147483754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1519544263" sldId="2147483755"/>
          </pc:sldLayoutMkLst>
        </pc:sldLayoutChg>
      </pc:sldMasterChg>
    </pc:docChg>
  </pc:docChgLst>
  <pc:docChgLst>
    <pc:chgData name="Maria Jahangir (2523315)" userId="S::2523315@student.uwtsd.ac.uk::f8211f27-3da2-481c-bdb8-33e557b09be3" providerId="AD" clId="Web-{7EF2656B-9A46-781B-CA77-A9A498F9B0DD}"/>
    <pc:docChg chg="addSld delSld modSld sldOrd">
      <pc:chgData name="Maria Jahangir (2523315)" userId="S::2523315@student.uwtsd.ac.uk::f8211f27-3da2-481c-bdb8-33e557b09be3" providerId="AD" clId="Web-{7EF2656B-9A46-781B-CA77-A9A498F9B0DD}" dt="2026-06-04T16:43:51.925" v="240" actId="20577"/>
      <pc:docMkLst>
        <pc:docMk/>
      </pc:docMkLst>
      <pc:sldChg chg="modSp">
        <pc:chgData name="Maria Jahangir (2523315)" userId="S::2523315@student.uwtsd.ac.uk::f8211f27-3da2-481c-bdb8-33e557b09be3" providerId="AD" clId="Web-{7EF2656B-9A46-781B-CA77-A9A498F9B0DD}" dt="2026-06-04T16:43:51.925" v="240" actId="20577"/>
        <pc:sldMkLst>
          <pc:docMk/>
          <pc:sldMk cId="3856703037" sldId="260"/>
        </pc:sldMkLst>
        <pc:spChg chg="mod">
          <ac:chgData name="Maria Jahangir (2523315)" userId="S::2523315@student.uwtsd.ac.uk::f8211f27-3da2-481c-bdb8-33e557b09be3" providerId="AD" clId="Web-{7EF2656B-9A46-781B-CA77-A9A498F9B0DD}" dt="2026-06-04T16:38:53.136" v="115" actId="20577"/>
          <ac:spMkLst>
            <pc:docMk/>
            <pc:sldMk cId="3856703037" sldId="260"/>
            <ac:spMk id="2" creationId="{A1079DEF-1D7F-5862-08EB-FD3CACA57D26}"/>
          </ac:spMkLst>
        </pc:spChg>
        <pc:spChg chg="mod">
          <ac:chgData name="Maria Jahangir (2523315)" userId="S::2523315@student.uwtsd.ac.uk::f8211f27-3da2-481c-bdb8-33e557b09be3" providerId="AD" clId="Web-{7EF2656B-9A46-781B-CA77-A9A498F9B0DD}" dt="2026-06-04T16:43:51.925" v="240" actId="20577"/>
          <ac:spMkLst>
            <pc:docMk/>
            <pc:sldMk cId="3856703037" sldId="260"/>
            <ac:spMk id="3" creationId="{01C682D3-3DBA-5C06-2621-B103D38C1BFB}"/>
          </ac:spMkLst>
        </pc:spChg>
      </pc:sldChg>
      <pc:sldChg chg="modSp new ord">
        <pc:chgData name="Maria Jahangir (2523315)" userId="S::2523315@student.uwtsd.ac.uk::f8211f27-3da2-481c-bdb8-33e557b09be3" providerId="AD" clId="Web-{7EF2656B-9A46-781B-CA77-A9A498F9B0DD}" dt="2026-06-04T16:35:26.710" v="73"/>
        <pc:sldMkLst>
          <pc:docMk/>
          <pc:sldMk cId="1844897358" sldId="261"/>
        </pc:sldMkLst>
        <pc:spChg chg="mod">
          <ac:chgData name="Maria Jahangir (2523315)" userId="S::2523315@student.uwtsd.ac.uk::f8211f27-3da2-481c-bdb8-33e557b09be3" providerId="AD" clId="Web-{7EF2656B-9A46-781B-CA77-A9A498F9B0DD}" dt="2026-06-04T16:34:24.786" v="71" actId="20577"/>
          <ac:spMkLst>
            <pc:docMk/>
            <pc:sldMk cId="1844897358" sldId="261"/>
            <ac:spMk id="2" creationId="{93206432-E6E7-F5E7-FE90-6B9FD2BAC5C3}"/>
          </ac:spMkLst>
        </pc:spChg>
        <pc:spChg chg="mod">
          <ac:chgData name="Maria Jahangir (2523315)" userId="S::2523315@student.uwtsd.ac.uk::f8211f27-3da2-481c-bdb8-33e557b09be3" providerId="AD" clId="Web-{7EF2656B-9A46-781B-CA77-A9A498F9B0DD}" dt="2026-06-04T16:34:32.599" v="72" actId="20577"/>
          <ac:spMkLst>
            <pc:docMk/>
            <pc:sldMk cId="1844897358" sldId="261"/>
            <ac:spMk id="3" creationId="{A290B9DE-4B01-9A6E-81D0-9BBF9965B024}"/>
          </ac:spMkLst>
        </pc:spChg>
      </pc:sldChg>
    </pc:docChg>
  </pc:docChgLst>
  <pc:docChgLst>
    <pc:chgData name="Ahlam Ally Hamad (2539095)" userId="S::2539095@student.uwtsd.ac.uk::b1abc681-ca79-459b-9389-c96d8af09cba" providerId="AD" clId="Web-{9C9080F4-B562-7696-75F0-82C8AF9C4F72}"/>
    <pc:docChg chg="modSld">
      <pc:chgData name="Ahlam Ally Hamad (2539095)" userId="S::2539095@student.uwtsd.ac.uk::b1abc681-ca79-459b-9389-c96d8af09cba" providerId="AD" clId="Web-{9C9080F4-B562-7696-75F0-82C8AF9C4F72}" dt="2026-06-06T21:20:08.230" v="2" actId="1076"/>
      <pc:docMkLst>
        <pc:docMk/>
      </pc:docMkLst>
    </pc:docChg>
  </pc:docChgLst>
  <pc:docChgLst>
    <pc:chgData name="Ahlam Ally Hamad (2539095)" userId="S::2539095@student.uwtsd.ac.uk::b1abc681-ca79-459b-9389-c96d8af09cba" providerId="AD" clId="Web-{3EA10B48-7819-47B7-3D5A-B77F8796F2C0}"/>
    <pc:docChg chg="modSld">
      <pc:chgData name="Ahlam Ally Hamad (2539095)" userId="S::2539095@student.uwtsd.ac.uk::b1abc681-ca79-459b-9389-c96d8af09cba" providerId="AD" clId="Web-{3EA10B48-7819-47B7-3D5A-B77F8796F2C0}" dt="2026-06-06T21:09:19.851" v="34"/>
      <pc:docMkLst>
        <pc:docMk/>
      </pc:docMkLst>
      <pc:sldChg chg="addSp modSp mod setBg">
        <pc:chgData name="Ahlam Ally Hamad (2539095)" userId="S::2539095@student.uwtsd.ac.uk::b1abc681-ca79-459b-9389-c96d8af09cba" providerId="AD" clId="Web-{3EA10B48-7819-47B7-3D5A-B77F8796F2C0}" dt="2026-06-06T21:06:32.200" v="28"/>
        <pc:sldMkLst>
          <pc:docMk/>
          <pc:sldMk cId="159506969" sldId="258"/>
        </pc:sldMkLst>
        <pc:spChg chg="mod">
          <ac:chgData name="Ahlam Ally Hamad (2539095)" userId="S::2539095@student.uwtsd.ac.uk::b1abc681-ca79-459b-9389-c96d8af09cba" providerId="AD" clId="Web-{3EA10B48-7819-47B7-3D5A-B77F8796F2C0}" dt="2026-06-06T21:06:32.200" v="28"/>
          <ac:spMkLst>
            <pc:docMk/>
            <pc:sldMk cId="159506969" sldId="258"/>
            <ac:spMk id="2" creationId="{EB1B661E-F4F4-A33A-E5EC-6552A4B94862}"/>
          </ac:spMkLst>
        </pc:spChg>
        <pc:spChg chg="mod">
          <ac:chgData name="Ahlam Ally Hamad (2539095)" userId="S::2539095@student.uwtsd.ac.uk::b1abc681-ca79-459b-9389-c96d8af09cba" providerId="AD" clId="Web-{3EA10B48-7819-47B7-3D5A-B77F8796F2C0}" dt="2026-06-06T21:06:32.200" v="28"/>
          <ac:spMkLst>
            <pc:docMk/>
            <pc:sldMk cId="159506969" sldId="258"/>
            <ac:spMk id="3" creationId="{17238878-4DEF-9934-DC8A-A8208CEDB9F9}"/>
          </ac:spMkLst>
        </pc:spChg>
      </pc:sldChg>
      <pc:sldChg chg="addSp delSp modSp mod setBg">
        <pc:chgData name="Ahlam Ally Hamad (2539095)" userId="S::2539095@student.uwtsd.ac.uk::b1abc681-ca79-459b-9389-c96d8af09cba" providerId="AD" clId="Web-{3EA10B48-7819-47B7-3D5A-B77F8796F2C0}" dt="2026-06-06T20:56:13.927" v="12"/>
        <pc:sldMkLst>
          <pc:docMk/>
          <pc:sldMk cId="3856703037" sldId="260"/>
        </pc:sldMkLst>
        <pc:spChg chg="mod">
          <ac:chgData name="Ahlam Ally Hamad (2539095)" userId="S::2539095@student.uwtsd.ac.uk::b1abc681-ca79-459b-9389-c96d8af09cba" providerId="AD" clId="Web-{3EA10B48-7819-47B7-3D5A-B77F8796F2C0}" dt="2026-06-06T20:56:13.927" v="12"/>
          <ac:spMkLst>
            <pc:docMk/>
            <pc:sldMk cId="3856703037" sldId="260"/>
            <ac:spMk id="2" creationId="{A1079DEF-1D7F-5862-08EB-FD3CACA57D26}"/>
          </ac:spMkLst>
        </pc:spChg>
        <pc:spChg chg="mod ord">
          <ac:chgData name="Ahlam Ally Hamad (2539095)" userId="S::2539095@student.uwtsd.ac.uk::b1abc681-ca79-459b-9389-c96d8af09cba" providerId="AD" clId="Web-{3EA10B48-7819-47B7-3D5A-B77F8796F2C0}" dt="2026-06-06T20:56:13.927" v="12"/>
          <ac:spMkLst>
            <pc:docMk/>
            <pc:sldMk cId="3856703037" sldId="260"/>
            <ac:spMk id="3" creationId="{01C682D3-3DBA-5C06-2621-B103D38C1BFB}"/>
          </ac:spMkLst>
        </pc:spChg>
        <pc:picChg chg="add mod">
          <ac:chgData name="Ahlam Ally Hamad (2539095)" userId="S::2539095@student.uwtsd.ac.uk::b1abc681-ca79-459b-9389-c96d8af09cba" providerId="AD" clId="Web-{3EA10B48-7819-47B7-3D5A-B77F8796F2C0}" dt="2026-06-06T20:56:13.927" v="12"/>
          <ac:picMkLst>
            <pc:docMk/>
            <pc:sldMk cId="3856703037" sldId="260"/>
            <ac:picMk id="5" creationId="{DA3E8FD7-57C1-C4A6-4DEB-D019CD792A9C}"/>
          </ac:picMkLst>
        </pc:picChg>
      </pc:sldChg>
      <pc:sldChg chg="addSp modSp mod setBg">
        <pc:chgData name="Ahlam Ally Hamad (2539095)" userId="S::2539095@student.uwtsd.ac.uk::b1abc681-ca79-459b-9389-c96d8af09cba" providerId="AD" clId="Web-{3EA10B48-7819-47B7-3D5A-B77F8796F2C0}" dt="2026-06-06T20:55:24.268" v="9"/>
        <pc:sldMkLst>
          <pc:docMk/>
          <pc:sldMk cId="1844897358" sldId="261"/>
        </pc:sldMkLst>
        <pc:spChg chg="mod">
          <ac:chgData name="Ahlam Ally Hamad (2539095)" userId="S::2539095@student.uwtsd.ac.uk::b1abc681-ca79-459b-9389-c96d8af09cba" providerId="AD" clId="Web-{3EA10B48-7819-47B7-3D5A-B77F8796F2C0}" dt="2026-06-06T20:55:24.268" v="9"/>
          <ac:spMkLst>
            <pc:docMk/>
            <pc:sldMk cId="1844897358" sldId="261"/>
            <ac:spMk id="2" creationId="{93206432-E6E7-F5E7-FE90-6B9FD2BAC5C3}"/>
          </ac:spMkLst>
        </pc:spChg>
        <pc:spChg chg="mod">
          <ac:chgData name="Ahlam Ally Hamad (2539095)" userId="S::2539095@student.uwtsd.ac.uk::b1abc681-ca79-459b-9389-c96d8af09cba" providerId="AD" clId="Web-{3EA10B48-7819-47B7-3D5A-B77F8796F2C0}" dt="2026-06-06T20:55:24.268" v="9"/>
          <ac:spMkLst>
            <pc:docMk/>
            <pc:sldMk cId="1844897358" sldId="261"/>
            <ac:spMk id="3" creationId="{A290B9DE-4B01-9A6E-81D0-9BBF9965B024}"/>
          </ac:spMkLst>
        </pc:spChg>
        <pc:picChg chg="add mod">
          <ac:chgData name="Ahlam Ally Hamad (2539095)" userId="S::2539095@student.uwtsd.ac.uk::b1abc681-ca79-459b-9389-c96d8af09cba" providerId="AD" clId="Web-{3EA10B48-7819-47B7-3D5A-B77F8796F2C0}" dt="2026-06-06T20:55:24.268" v="9"/>
          <ac:picMkLst>
            <pc:docMk/>
            <pc:sldMk cId="1844897358" sldId="261"/>
            <ac:picMk id="4" creationId="{A33A1BEF-7A23-D905-56C0-071F0C8F670D}"/>
          </ac:picMkLst>
        </pc:picChg>
      </pc:sldChg>
      <pc:sldChg chg="addSp delSp modSp">
        <pc:chgData name="Ahlam Ally Hamad (2539095)" userId="S::2539095@student.uwtsd.ac.uk::b1abc681-ca79-459b-9389-c96d8af09cba" providerId="AD" clId="Web-{3EA10B48-7819-47B7-3D5A-B77F8796F2C0}" dt="2026-06-06T21:09:19.851" v="34"/>
        <pc:sldMkLst>
          <pc:docMk/>
          <pc:sldMk cId="482791060" sldId="262"/>
        </pc:sldMkLst>
        <pc:graphicFrameChg chg="add modGraphic">
          <ac:chgData name="Ahlam Ally Hamad (2539095)" userId="S::2539095@student.uwtsd.ac.uk::b1abc681-ca79-459b-9389-c96d8af09cba" providerId="AD" clId="Web-{3EA10B48-7819-47B7-3D5A-B77F8796F2C0}" dt="2026-06-06T21:09:19.851" v="34"/>
          <ac:graphicFrameMkLst>
            <pc:docMk/>
            <pc:sldMk cId="482791060" sldId="262"/>
            <ac:graphicFrameMk id="12" creationId="{7257CCAD-B628-85D4-F1EE-25A4DF313E7D}"/>
          </ac:graphicFrameMkLst>
        </pc:graphicFrameChg>
      </pc:sldChg>
      <pc:sldChg chg="addSp delSp modSp mod setBg">
        <pc:chgData name="Ahlam Ally Hamad (2539095)" userId="S::2539095@student.uwtsd.ac.uk::b1abc681-ca79-459b-9389-c96d8af09cba" providerId="AD" clId="Web-{3EA10B48-7819-47B7-3D5A-B77F8796F2C0}" dt="2026-06-06T21:03:15.204" v="26"/>
        <pc:sldMkLst>
          <pc:docMk/>
          <pc:sldMk cId="3427077742" sldId="263"/>
        </pc:sldMkLst>
        <pc:spChg chg="mod">
          <ac:chgData name="Ahlam Ally Hamad (2539095)" userId="S::2539095@student.uwtsd.ac.uk::b1abc681-ca79-459b-9389-c96d8af09cba" providerId="AD" clId="Web-{3EA10B48-7819-47B7-3D5A-B77F8796F2C0}" dt="2026-06-06T21:03:15.204" v="26"/>
          <ac:spMkLst>
            <pc:docMk/>
            <pc:sldMk cId="3427077742" sldId="263"/>
            <ac:spMk id="2" creationId="{91E775E7-C11F-CAF2-A961-A140BD534E17}"/>
          </ac:spMkLst>
        </pc:spChg>
        <pc:graphicFrameChg chg="add mod modGraphic">
          <ac:chgData name="Ahlam Ally Hamad (2539095)" userId="S::2539095@student.uwtsd.ac.uk::b1abc681-ca79-459b-9389-c96d8af09cba" providerId="AD" clId="Web-{3EA10B48-7819-47B7-3D5A-B77F8796F2C0}" dt="2026-06-06T21:03:15.204" v="26"/>
          <ac:graphicFrameMkLst>
            <pc:docMk/>
            <pc:sldMk cId="3427077742" sldId="263"/>
            <ac:graphicFrameMk id="15" creationId="{358C5605-0A88-5F98-5E95-E41C55DA4462}"/>
          </ac:graphicFrameMkLst>
        </pc:graphicFrameChg>
        <pc:picChg chg="add">
          <ac:chgData name="Ahlam Ally Hamad (2539095)" userId="S::2539095@student.uwtsd.ac.uk::b1abc681-ca79-459b-9389-c96d8af09cba" providerId="AD" clId="Web-{3EA10B48-7819-47B7-3D5A-B77F8796F2C0}" dt="2026-06-06T21:03:15.204" v="26"/>
          <ac:picMkLst>
            <pc:docMk/>
            <pc:sldMk cId="3427077742" sldId="263"/>
            <ac:picMk id="26" creationId="{37E49875-49E2-EEB3-9E18-9EF35ED1B49A}"/>
          </ac:picMkLst>
        </pc:picChg>
      </pc:sldChg>
      <pc:sldChg chg="addSp modSp">
        <pc:chgData name="Ahlam Ally Hamad (2539095)" userId="S::2539095@student.uwtsd.ac.uk::b1abc681-ca79-459b-9389-c96d8af09cba" providerId="AD" clId="Web-{3EA10B48-7819-47B7-3D5A-B77F8796F2C0}" dt="2026-06-06T21:06:02.167" v="27"/>
        <pc:sldMkLst>
          <pc:docMk/>
          <pc:sldMk cId="1023730799" sldId="264"/>
        </pc:sldMkLst>
        <pc:spChg chg="mod">
          <ac:chgData name="Ahlam Ally Hamad (2539095)" userId="S::2539095@student.uwtsd.ac.uk::b1abc681-ca79-459b-9389-c96d8af09cba" providerId="AD" clId="Web-{3EA10B48-7819-47B7-3D5A-B77F8796F2C0}" dt="2026-06-06T21:06:02.167" v="27"/>
          <ac:spMkLst>
            <pc:docMk/>
            <pc:sldMk cId="1023730799" sldId="264"/>
            <ac:spMk id="3" creationId="{87D5A143-5D7D-121A-CD5D-DFD415F7B77A}"/>
          </ac:spMkLst>
        </pc:spChg>
        <pc:spChg chg="mod">
          <ac:chgData name="Ahlam Ally Hamad (2539095)" userId="S::2539095@student.uwtsd.ac.uk::b1abc681-ca79-459b-9389-c96d8af09cba" providerId="AD" clId="Web-{3EA10B48-7819-47B7-3D5A-B77F8796F2C0}" dt="2026-06-06T21:06:02.167" v="27"/>
          <ac:spMkLst>
            <pc:docMk/>
            <pc:sldMk cId="1023730799" sldId="264"/>
            <ac:spMk id="5" creationId="{20C1F05B-58D4-CFA5-8F15-FEE901A64508}"/>
          </ac:spMkLst>
        </pc:spChg>
      </pc:sldChg>
    </pc:docChg>
  </pc:docChgLst>
  <pc:docChgLst>
    <pc:chgData name="Maria Jahangir (2523315)" userId="S::2523315@student.uwtsd.ac.uk::f8211f27-3da2-481c-bdb8-33e557b09be3" providerId="AD" clId="Web-{B5D7892A-9764-5393-FF67-CEA86C535053}"/>
    <pc:docChg chg="addSld modSld">
      <pc:chgData name="Maria Jahangir (2523315)" userId="S::2523315@student.uwtsd.ac.uk::f8211f27-3da2-481c-bdb8-33e557b09be3" providerId="AD" clId="Web-{B5D7892A-9764-5393-FF67-CEA86C535053}" dt="2026-06-11T14:38:23.072" v="649" actId="20577"/>
      <pc:docMkLst>
        <pc:docMk/>
      </pc:docMkLst>
      <pc:sldChg chg="modSp new">
        <pc:chgData name="Maria Jahangir (2523315)" userId="S::2523315@student.uwtsd.ac.uk::f8211f27-3da2-481c-bdb8-33e557b09be3" providerId="AD" clId="Web-{B5D7892A-9764-5393-FF67-CEA86C535053}" dt="2026-06-11T14:38:23.072" v="649" actId="20577"/>
        <pc:sldMkLst>
          <pc:docMk/>
          <pc:sldMk cId="702852148" sldId="271"/>
        </pc:sldMkLst>
        <pc:spChg chg="mod">
          <ac:chgData name="Maria Jahangir (2523315)" userId="S::2523315@student.uwtsd.ac.uk::f8211f27-3da2-481c-bdb8-33e557b09be3" providerId="AD" clId="Web-{B5D7892A-9764-5393-FF67-CEA86C535053}" dt="2026-06-11T13:20:48.931" v="35" actId="20577"/>
          <ac:spMkLst>
            <pc:docMk/>
            <pc:sldMk cId="702852148" sldId="271"/>
            <ac:spMk id="2" creationId="{068EF4A9-DB9B-1B6A-F963-BB29029DBD8F}"/>
          </ac:spMkLst>
        </pc:spChg>
        <pc:spChg chg="mod">
          <ac:chgData name="Maria Jahangir (2523315)" userId="S::2523315@student.uwtsd.ac.uk::f8211f27-3da2-481c-bdb8-33e557b09be3" providerId="AD" clId="Web-{B5D7892A-9764-5393-FF67-CEA86C535053}" dt="2026-06-11T14:38:23.072" v="649" actId="20577"/>
          <ac:spMkLst>
            <pc:docMk/>
            <pc:sldMk cId="702852148" sldId="271"/>
            <ac:spMk id="3" creationId="{290F9BB2-F2F6-783C-5577-8CA61DDBF9E1}"/>
          </ac:spMkLst>
        </pc:spChg>
      </pc:sldChg>
    </pc:docChg>
  </pc:docChgLst>
  <pc:docChgLst>
    <pc:chgData name="Ahlam Ally Hamad (2539095)" userId="S::2539095@student.uwtsd.ac.uk::b1abc681-ca79-459b-9389-c96d8af09cba" providerId="AD" clId="Web-{02DB0452-FBC4-4235-E9ED-14A373FD988A}"/>
    <pc:docChg chg="addSld delSld modSld sldOrd">
      <pc:chgData name="Ahlam Ally Hamad (2539095)" userId="S::2539095@student.uwtsd.ac.uk::b1abc681-ca79-459b-9389-c96d8af09cba" providerId="AD" clId="Web-{02DB0452-FBC4-4235-E9ED-14A373FD988A}" dt="2026-06-06T18:48:45.789" v="1599" actId="20577"/>
      <pc:docMkLst>
        <pc:docMk/>
      </pc:docMkLst>
      <pc:sldChg chg="modSp">
        <pc:chgData name="Ahlam Ally Hamad (2539095)" userId="S::2539095@student.uwtsd.ac.uk::b1abc681-ca79-459b-9389-c96d8af09cba" providerId="AD" clId="Web-{02DB0452-FBC4-4235-E9ED-14A373FD988A}" dt="2026-06-06T18:03:37.171" v="858" actId="20577"/>
        <pc:sldMkLst>
          <pc:docMk/>
          <pc:sldMk cId="159506969" sldId="258"/>
        </pc:sldMkLst>
        <pc:spChg chg="mod">
          <ac:chgData name="Ahlam Ally Hamad (2539095)" userId="S::2539095@student.uwtsd.ac.uk::b1abc681-ca79-459b-9389-c96d8af09cba" providerId="AD" clId="Web-{02DB0452-FBC4-4235-E9ED-14A373FD988A}" dt="2026-06-06T17:59:32.813" v="742" actId="20577"/>
          <ac:spMkLst>
            <pc:docMk/>
            <pc:sldMk cId="159506969" sldId="258"/>
            <ac:spMk id="2" creationId="{EB1B661E-F4F4-A33A-E5EC-6552A4B94862}"/>
          </ac:spMkLst>
        </pc:spChg>
        <pc:spChg chg="mod">
          <ac:chgData name="Ahlam Ally Hamad (2539095)" userId="S::2539095@student.uwtsd.ac.uk::b1abc681-ca79-459b-9389-c96d8af09cba" providerId="AD" clId="Web-{02DB0452-FBC4-4235-E9ED-14A373FD988A}" dt="2026-06-06T18:03:37.171" v="858" actId="20577"/>
          <ac:spMkLst>
            <pc:docMk/>
            <pc:sldMk cId="159506969" sldId="258"/>
            <ac:spMk id="3" creationId="{17238878-4DEF-9934-DC8A-A8208CEDB9F9}"/>
          </ac:spMkLst>
        </pc:spChg>
      </pc:sldChg>
      <pc:sldChg chg="ord">
        <pc:chgData name="Ahlam Ally Hamad (2539095)" userId="S::2539095@student.uwtsd.ac.uk::b1abc681-ca79-459b-9389-c96d8af09cba" providerId="AD" clId="Web-{02DB0452-FBC4-4235-E9ED-14A373FD988A}" dt="2026-06-06T17:24:15.638" v="0"/>
        <pc:sldMkLst>
          <pc:docMk/>
          <pc:sldMk cId="3856703037" sldId="260"/>
        </pc:sldMkLst>
      </pc:sldChg>
      <pc:sldChg chg="addSp modSp mod ord modClrScheme chgLayout">
        <pc:chgData name="Ahlam Ally Hamad (2539095)" userId="S::2539095@student.uwtsd.ac.uk::b1abc681-ca79-459b-9389-c96d8af09cba" providerId="AD" clId="Web-{02DB0452-FBC4-4235-E9ED-14A373FD988A}" dt="2026-06-06T18:48:45.789" v="1599" actId="20577"/>
        <pc:sldMkLst>
          <pc:docMk/>
          <pc:sldMk cId="482791060" sldId="262"/>
        </pc:sldMkLst>
        <pc:spChg chg="mod ord">
          <ac:chgData name="Ahlam Ally Hamad (2539095)" userId="S::2539095@student.uwtsd.ac.uk::b1abc681-ca79-459b-9389-c96d8af09cba" providerId="AD" clId="Web-{02DB0452-FBC4-4235-E9ED-14A373FD988A}" dt="2026-06-06T18:48:45.789" v="1599" actId="20577"/>
          <ac:spMkLst>
            <pc:docMk/>
            <pc:sldMk cId="482791060" sldId="262"/>
            <ac:spMk id="2" creationId="{CA0B1F59-049C-AA6C-1CD1-0308B22E7224}"/>
          </ac:spMkLst>
        </pc:spChg>
        <pc:spChg chg="add mod ord">
          <ac:chgData name="Ahlam Ally Hamad (2539095)" userId="S::2539095@student.uwtsd.ac.uk::b1abc681-ca79-459b-9389-c96d8af09cba" providerId="AD" clId="Web-{02DB0452-FBC4-4235-E9ED-14A373FD988A}" dt="2026-06-06T18:44:29.992" v="1546" actId="1076"/>
          <ac:spMkLst>
            <pc:docMk/>
            <pc:sldMk cId="482791060" sldId="262"/>
            <ac:spMk id="3" creationId="{574E73C0-94B5-F250-E61A-1535193507B1}"/>
          </ac:spMkLst>
        </pc:spChg>
        <pc:spChg chg="mod ord">
          <ac:chgData name="Ahlam Ally Hamad (2539095)" userId="S::2539095@student.uwtsd.ac.uk::b1abc681-ca79-459b-9389-c96d8af09cba" providerId="AD" clId="Web-{02DB0452-FBC4-4235-E9ED-14A373FD988A}" dt="2026-06-06T18:44:43.712" v="1547" actId="14100"/>
          <ac:spMkLst>
            <pc:docMk/>
            <pc:sldMk cId="482791060" sldId="262"/>
            <ac:spMk id="5" creationId="{5A13B48F-1F16-A743-0C7A-9AE6406E1219}"/>
          </ac:spMkLst>
        </pc:spChg>
        <pc:spChg chg="add mod ord">
          <ac:chgData name="Ahlam Ally Hamad (2539095)" userId="S::2539095@student.uwtsd.ac.uk::b1abc681-ca79-459b-9389-c96d8af09cba" providerId="AD" clId="Web-{02DB0452-FBC4-4235-E9ED-14A373FD988A}" dt="2026-06-06T18:43:29.785" v="1542" actId="1076"/>
          <ac:spMkLst>
            <pc:docMk/>
            <pc:sldMk cId="482791060" sldId="262"/>
            <ac:spMk id="6" creationId="{30AAE92F-B981-8ED9-C13F-CD0C2B5847D0}"/>
          </ac:spMkLst>
        </pc:spChg>
      </pc:sldChg>
      <pc:sldChg chg="modSp">
        <pc:chgData name="Ahlam Ally Hamad (2539095)" userId="S::2539095@student.uwtsd.ac.uk::b1abc681-ca79-459b-9389-c96d8af09cba" providerId="AD" clId="Web-{02DB0452-FBC4-4235-E9ED-14A373FD988A}" dt="2026-06-06T17:32:57.445" v="180" actId="20577"/>
        <pc:sldMkLst>
          <pc:docMk/>
          <pc:sldMk cId="3427077742" sldId="263"/>
        </pc:sldMkLst>
        <pc:spChg chg="mod">
          <ac:chgData name="Ahlam Ally Hamad (2539095)" userId="S::2539095@student.uwtsd.ac.uk::b1abc681-ca79-459b-9389-c96d8af09cba" providerId="AD" clId="Web-{02DB0452-FBC4-4235-E9ED-14A373FD988A}" dt="2026-06-06T17:25:20.892" v="12" actId="20577"/>
          <ac:spMkLst>
            <pc:docMk/>
            <pc:sldMk cId="3427077742" sldId="263"/>
            <ac:spMk id="2" creationId="{91E775E7-C11F-CAF2-A961-A140BD534E17}"/>
          </ac:spMkLst>
        </pc:spChg>
      </pc:sldChg>
      <pc:sldChg chg="addSp delSp modSp mod setBg modClrScheme delDesignElem chgLayout">
        <pc:chgData name="Ahlam Ally Hamad (2539095)" userId="S::2539095@student.uwtsd.ac.uk::b1abc681-ca79-459b-9389-c96d8af09cba" providerId="AD" clId="Web-{02DB0452-FBC4-4235-E9ED-14A373FD988A}" dt="2026-06-06T18:39:14.863" v="1520" actId="14100"/>
        <pc:sldMkLst>
          <pc:docMk/>
          <pc:sldMk cId="1023730799" sldId="264"/>
        </pc:sldMkLst>
        <pc:spChg chg="mod ord">
          <ac:chgData name="Ahlam Ally Hamad (2539095)" userId="S::2539095@student.uwtsd.ac.uk::b1abc681-ca79-459b-9389-c96d8af09cba" providerId="AD" clId="Web-{02DB0452-FBC4-4235-E9ED-14A373FD988A}" dt="2026-06-06T18:38:59.972" v="1518" actId="14100"/>
          <ac:spMkLst>
            <pc:docMk/>
            <pc:sldMk cId="1023730799" sldId="264"/>
            <ac:spMk id="3" creationId="{87D5A143-5D7D-121A-CD5D-DFD415F7B77A}"/>
          </ac:spMkLst>
        </pc:spChg>
        <pc:spChg chg="add mod ord">
          <ac:chgData name="Ahlam Ally Hamad (2539095)" userId="S::2539095@student.uwtsd.ac.uk::b1abc681-ca79-459b-9389-c96d8af09cba" providerId="AD" clId="Web-{02DB0452-FBC4-4235-E9ED-14A373FD988A}" dt="2026-06-06T18:39:14.863" v="1520" actId="14100"/>
          <ac:spMkLst>
            <pc:docMk/>
            <pc:sldMk cId="1023730799" sldId="264"/>
            <ac:spMk id="5" creationId="{20C1F05B-58D4-CFA5-8F15-FEE901A64508}"/>
          </ac:spMkLst>
        </pc:spChg>
      </pc:sldChg>
    </pc:docChg>
  </pc:docChgLst>
  <pc:docChgLst>
    <pc:chgData name="Ahlam Ally Hamad (2539095)" userId="S::2539095@student.uwtsd.ac.uk::b1abc681-ca79-459b-9389-c96d8af09cba" providerId="AD" clId="Web-{F6983437-2B20-A92D-2B23-6F06B3A6CE2C}"/>
    <pc:docChg chg="addSld modSld">
      <pc:chgData name="Ahlam Ally Hamad (2539095)" userId="S::2539095@student.uwtsd.ac.uk::b1abc681-ca79-459b-9389-c96d8af09cba" providerId="AD" clId="Web-{F6983437-2B20-A92D-2B23-6F06B3A6CE2C}" dt="2026-06-11T14:40:22.556" v="83" actId="20577"/>
      <pc:docMkLst>
        <pc:docMk/>
      </pc:docMkLst>
      <pc:sldChg chg="modSp">
        <pc:chgData name="Ahlam Ally Hamad (2539095)" userId="S::2539095@student.uwtsd.ac.uk::b1abc681-ca79-459b-9389-c96d8af09cba" providerId="AD" clId="Web-{F6983437-2B20-A92D-2B23-6F06B3A6CE2C}" dt="2026-06-11T14:40:22.556" v="83" actId="20577"/>
        <pc:sldMkLst>
          <pc:docMk/>
          <pc:sldMk cId="2670403195" sldId="266"/>
        </pc:sldMkLst>
        <pc:spChg chg="mod">
          <ac:chgData name="Ahlam Ally Hamad (2539095)" userId="S::2539095@student.uwtsd.ac.uk::b1abc681-ca79-459b-9389-c96d8af09cba" providerId="AD" clId="Web-{F6983437-2B20-A92D-2B23-6F06B3A6CE2C}" dt="2026-06-11T14:36:30.062" v="24" actId="20577"/>
          <ac:spMkLst>
            <pc:docMk/>
            <pc:sldMk cId="2670403195" sldId="266"/>
            <ac:spMk id="2" creationId="{C1D757C8-1D2F-8CA9-CF7A-750E64EE53C5}"/>
          </ac:spMkLst>
        </pc:spChg>
        <pc:spChg chg="mod">
          <ac:chgData name="Ahlam Ally Hamad (2539095)" userId="S::2539095@student.uwtsd.ac.uk::b1abc681-ca79-459b-9389-c96d8af09cba" providerId="AD" clId="Web-{F6983437-2B20-A92D-2B23-6F06B3A6CE2C}" dt="2026-06-11T14:40:22.556" v="83" actId="20577"/>
          <ac:spMkLst>
            <pc:docMk/>
            <pc:sldMk cId="2670403195" sldId="266"/>
            <ac:spMk id="3" creationId="{AAC964FD-1205-31F1-D034-CAD30C794687}"/>
          </ac:spMkLst>
        </pc:spChg>
      </pc:sldChg>
      <pc:sldChg chg="modSp new">
        <pc:chgData name="Ahlam Ally Hamad (2539095)" userId="S::2539095@student.uwtsd.ac.uk::b1abc681-ca79-459b-9389-c96d8af09cba" providerId="AD" clId="Web-{F6983437-2B20-A92D-2B23-6F06B3A6CE2C}" dt="2026-06-11T12:59:41.100" v="2" actId="14100"/>
        <pc:sldMkLst>
          <pc:docMk/>
          <pc:sldMk cId="878692423" sldId="270"/>
        </pc:sldMkLst>
        <pc:spChg chg="mod">
          <ac:chgData name="Ahlam Ally Hamad (2539095)" userId="S::2539095@student.uwtsd.ac.uk::b1abc681-ca79-459b-9389-c96d8af09cba" providerId="AD" clId="Web-{F6983437-2B20-A92D-2B23-6F06B3A6CE2C}" dt="2026-06-11T12:59:41.100" v="2" actId="14100"/>
          <ac:spMkLst>
            <pc:docMk/>
            <pc:sldMk cId="878692423" sldId="270"/>
            <ac:spMk id="3" creationId="{1147E435-82C6-11B3-BE13-342B811D0504}"/>
          </ac:spMkLst>
        </pc:spChg>
      </pc:sldChg>
    </pc:docChg>
  </pc:docChgLst>
  <pc:docChgLst>
    <pc:chgData name="Ahlam Ally Hamad (2539095)" userId="S::2539095@student.uwtsd.ac.uk::b1abc681-ca79-459b-9389-c96d8af09cba" providerId="AD" clId="Web-{CECDD1FD-E018-4697-9E1A-B45CD17B61FA}"/>
    <pc:docChg chg="addSld modSld">
      <pc:chgData name="Ahlam Ally Hamad (2539095)" userId="S::2539095@student.uwtsd.ac.uk::b1abc681-ca79-459b-9389-c96d8af09cba" providerId="AD" clId="Web-{CECDD1FD-E018-4697-9E1A-B45CD17B61FA}" dt="2026-06-04T16:28:53.602" v="6"/>
      <pc:docMkLst>
        <pc:docMk/>
      </pc:docMkLst>
      <pc:sldChg chg="new">
        <pc:chgData name="Ahlam Ally Hamad (2539095)" userId="S::2539095@student.uwtsd.ac.uk::b1abc681-ca79-459b-9389-c96d8af09cba" providerId="AD" clId="Web-{CECDD1FD-E018-4697-9E1A-B45CD17B61FA}" dt="2026-06-04T16:15:25.924" v="4"/>
        <pc:sldMkLst>
          <pc:docMk/>
          <pc:sldMk cId="159506969" sldId="258"/>
        </pc:sldMkLst>
      </pc:sldChg>
      <pc:sldChg chg="new">
        <pc:chgData name="Ahlam Ally Hamad (2539095)" userId="S::2539095@student.uwtsd.ac.uk::b1abc681-ca79-459b-9389-c96d8af09cba" providerId="AD" clId="Web-{CECDD1FD-E018-4697-9E1A-B45CD17B61FA}" dt="2026-06-04T16:28:53.602" v="6"/>
        <pc:sldMkLst>
          <pc:docMk/>
          <pc:sldMk cId="3856703037" sldId="260"/>
        </pc:sldMkLst>
      </pc:sldChg>
    </pc:docChg>
  </pc:docChgLst>
  <pc:docChgLst>
    <pc:chgData name="Ahlam Ally Hamad (2539095)" userId="S::2539095@student.uwtsd.ac.uk::b1abc681-ca79-459b-9389-c96d8af09cba" providerId="AD" clId="Web-{B5ABCBBC-1E4E-1276-9CC5-E45574409EB0}"/>
    <pc:docChg chg="modSld">
      <pc:chgData name="Ahlam Ally Hamad (2539095)" userId="S::2539095@student.uwtsd.ac.uk::b1abc681-ca79-459b-9389-c96d8af09cba" providerId="AD" clId="Web-{B5ABCBBC-1E4E-1276-9CC5-E45574409EB0}" dt="2026-06-10T14:46:58.298" v="0"/>
      <pc:docMkLst>
        <pc:docMk/>
      </pc:docMkLst>
      <pc:sldChg chg="addSp modSp mod modClrScheme chgLayout">
        <pc:chgData name="Ahlam Ally Hamad (2539095)" userId="S::2539095@student.uwtsd.ac.uk::b1abc681-ca79-459b-9389-c96d8af09cba" providerId="AD" clId="Web-{B5ABCBBC-1E4E-1276-9CC5-E45574409EB0}" dt="2026-06-10T14:46:58.298" v="0"/>
        <pc:sldMkLst>
          <pc:docMk/>
          <pc:sldMk cId="3856703037" sldId="260"/>
        </pc:sldMkLst>
        <pc:spChg chg="mod">
          <ac:chgData name="Ahlam Ally Hamad (2539095)" userId="S::2539095@student.uwtsd.ac.uk::b1abc681-ca79-459b-9389-c96d8af09cba" providerId="AD" clId="Web-{B5ABCBBC-1E4E-1276-9CC5-E45574409EB0}" dt="2026-06-10T14:46:58.298" v="0"/>
          <ac:spMkLst>
            <pc:docMk/>
            <pc:sldMk cId="3856703037" sldId="260"/>
            <ac:spMk id="2" creationId="{A1079DEF-1D7F-5862-08EB-FD3CACA57D26}"/>
          </ac:spMkLst>
        </pc:spChg>
        <pc:spChg chg="mod ord">
          <ac:chgData name="Ahlam Ally Hamad (2539095)" userId="S::2539095@student.uwtsd.ac.uk::b1abc681-ca79-459b-9389-c96d8af09cba" providerId="AD" clId="Web-{B5ABCBBC-1E4E-1276-9CC5-E45574409EB0}" dt="2026-06-10T14:46:58.298" v="0"/>
          <ac:spMkLst>
            <pc:docMk/>
            <pc:sldMk cId="3856703037" sldId="260"/>
            <ac:spMk id="3" creationId="{01C682D3-3DBA-5C06-2621-B103D38C1BFB}"/>
          </ac:spMkLst>
        </pc:spChg>
        <pc:spChg chg="add mod">
          <ac:chgData name="Ahlam Ally Hamad (2539095)" userId="S::2539095@student.uwtsd.ac.uk::b1abc681-ca79-459b-9389-c96d8af09cba" providerId="AD" clId="Web-{B5ABCBBC-1E4E-1276-9CC5-E45574409EB0}" dt="2026-06-10T14:46:58.298" v="0"/>
          <ac:spMkLst>
            <pc:docMk/>
            <pc:sldMk cId="3856703037" sldId="260"/>
            <ac:spMk id="7" creationId="{99E1694F-6431-C056-F8A6-55A17507DAA2}"/>
          </ac:spMkLst>
        </pc:spChg>
        <pc:spChg chg="add mod">
          <ac:chgData name="Ahlam Ally Hamad (2539095)" userId="S::2539095@student.uwtsd.ac.uk::b1abc681-ca79-459b-9389-c96d8af09cba" providerId="AD" clId="Web-{B5ABCBBC-1E4E-1276-9CC5-E45574409EB0}" dt="2026-06-10T14:46:58.298" v="0"/>
          <ac:spMkLst>
            <pc:docMk/>
            <pc:sldMk cId="3856703037" sldId="260"/>
            <ac:spMk id="10" creationId="{A5FE05E7-7E9A-7E2D-3461-28D173F44EB7}"/>
          </ac:spMkLst>
        </pc:spChg>
        <pc:spChg chg="add mod">
          <ac:chgData name="Ahlam Ally Hamad (2539095)" userId="S::2539095@student.uwtsd.ac.uk::b1abc681-ca79-459b-9389-c96d8af09cba" providerId="AD" clId="Web-{B5ABCBBC-1E4E-1276-9CC5-E45574409EB0}" dt="2026-06-10T14:46:58.298" v="0"/>
          <ac:spMkLst>
            <pc:docMk/>
            <pc:sldMk cId="3856703037" sldId="260"/>
            <ac:spMk id="12" creationId="{D7F28114-E45B-1D8C-7FB5-908BE1BB0C51}"/>
          </ac:spMkLst>
        </pc:spChg>
        <pc:picChg chg="mod">
          <ac:chgData name="Ahlam Ally Hamad (2539095)" userId="S::2539095@student.uwtsd.ac.uk::b1abc681-ca79-459b-9389-c96d8af09cba" providerId="AD" clId="Web-{B5ABCBBC-1E4E-1276-9CC5-E45574409EB0}" dt="2026-06-10T14:46:58.298" v="0"/>
          <ac:picMkLst>
            <pc:docMk/>
            <pc:sldMk cId="3856703037" sldId="260"/>
            <ac:picMk id="5" creationId="{DA3E8FD7-57C1-C4A6-4DEB-D019CD792A9C}"/>
          </ac:picMkLst>
        </pc:picChg>
      </pc:sldChg>
    </pc:docChg>
  </pc:docChgLst>
  <pc:docChgLst>
    <pc:chgData name="Maria Jahangir (2523315)" userId="S::2523315@student.uwtsd.ac.uk::f8211f27-3da2-481c-bdb8-33e557b09be3" providerId="AD" clId="Web-{843EBECC-9D21-B7EA-C128-7946646A8AF5}"/>
    <pc:docChg chg="addSld modSld">
      <pc:chgData name="Maria Jahangir (2523315)" userId="S::2523315@student.uwtsd.ac.uk::f8211f27-3da2-481c-bdb8-33e557b09be3" providerId="AD" clId="Web-{843EBECC-9D21-B7EA-C128-7946646A8AF5}" dt="2026-06-10T22:23:44.115" v="795" actId="20577"/>
      <pc:docMkLst>
        <pc:docMk/>
      </pc:docMkLst>
      <pc:sldChg chg="addSp delSp modSp new mod modClrScheme chgLayout">
        <pc:chgData name="Maria Jahangir (2523315)" userId="S::2523315@student.uwtsd.ac.uk::f8211f27-3da2-481c-bdb8-33e557b09be3" providerId="AD" clId="Web-{843EBECC-9D21-B7EA-C128-7946646A8AF5}" dt="2026-06-10T21:39:24.720" v="347" actId="14100"/>
        <pc:sldMkLst>
          <pc:docMk/>
          <pc:sldMk cId="3634029403" sldId="267"/>
        </pc:sldMkLst>
        <pc:spChg chg="mod ord">
          <ac:chgData name="Maria Jahangir (2523315)" userId="S::2523315@student.uwtsd.ac.uk::f8211f27-3da2-481c-bdb8-33e557b09be3" providerId="AD" clId="Web-{843EBECC-9D21-B7EA-C128-7946646A8AF5}" dt="2026-06-10T17:30:20.177" v="242"/>
          <ac:spMkLst>
            <pc:docMk/>
            <pc:sldMk cId="3634029403" sldId="267"/>
            <ac:spMk id="2" creationId="{C60CA6D4-99E6-943A-12AC-647BBC4FE891}"/>
          </ac:spMkLst>
        </pc:spChg>
        <pc:spChg chg="del">
          <ac:chgData name="Maria Jahangir (2523315)" userId="S::2523315@student.uwtsd.ac.uk::f8211f27-3da2-481c-bdb8-33e557b09be3" providerId="AD" clId="Web-{843EBECC-9D21-B7EA-C128-7946646A8AF5}" dt="2026-06-10T17:03:01.940" v="1"/>
          <ac:spMkLst>
            <pc:docMk/>
            <pc:sldMk cId="3634029403" sldId="267"/>
            <ac:spMk id="3" creationId="{3D29DF32-5352-8F73-467B-558F2080A35B}"/>
          </ac:spMkLst>
        </pc:spChg>
        <pc:spChg chg="add del mod ord">
          <ac:chgData name="Maria Jahangir (2523315)" userId="S::2523315@student.uwtsd.ac.uk::f8211f27-3da2-481c-bdb8-33e557b09be3" providerId="AD" clId="Web-{843EBECC-9D21-B7EA-C128-7946646A8AF5}" dt="2026-06-10T17:27:02.796" v="233"/>
          <ac:spMkLst>
            <pc:docMk/>
            <pc:sldMk cId="3634029403" sldId="267"/>
            <ac:spMk id="4" creationId="{5EBE51D7-2E32-CCB0-597F-EC8275890D0A}"/>
          </ac:spMkLst>
        </pc:spChg>
        <pc:spChg chg="mod ord">
          <ac:chgData name="Maria Jahangir (2523315)" userId="S::2523315@student.uwtsd.ac.uk::f8211f27-3da2-481c-bdb8-33e557b09be3" providerId="AD" clId="Web-{843EBECC-9D21-B7EA-C128-7946646A8AF5}" dt="2026-06-10T17:30:20.177" v="242"/>
          <ac:spMkLst>
            <pc:docMk/>
            <pc:sldMk cId="3634029403" sldId="267"/>
            <ac:spMk id="5" creationId="{DA39DB80-7774-29D9-B134-4DECC152DDA9}"/>
          </ac:spMkLst>
        </pc:spChg>
        <pc:spChg chg="mod ord">
          <ac:chgData name="Maria Jahangir (2523315)" userId="S::2523315@student.uwtsd.ac.uk::f8211f27-3da2-481c-bdb8-33e557b09be3" providerId="AD" clId="Web-{843EBECC-9D21-B7EA-C128-7946646A8AF5}" dt="2026-06-10T17:30:20.177" v="242"/>
          <ac:spMkLst>
            <pc:docMk/>
            <pc:sldMk cId="3634029403" sldId="267"/>
            <ac:spMk id="6" creationId="{542AA262-9455-A696-1D12-2A772330E9A4}"/>
          </ac:spMkLst>
        </pc:spChg>
        <pc:spChg chg="mod ord">
          <ac:chgData name="Maria Jahangir (2523315)" userId="S::2523315@student.uwtsd.ac.uk::f8211f27-3da2-481c-bdb8-33e557b09be3" providerId="AD" clId="Web-{843EBECC-9D21-B7EA-C128-7946646A8AF5}" dt="2026-06-10T17:30:20.177" v="242"/>
          <ac:spMkLst>
            <pc:docMk/>
            <pc:sldMk cId="3634029403" sldId="267"/>
            <ac:spMk id="7" creationId="{E6AC02E2-D880-2110-6A36-AD88B1745EB7}"/>
          </ac:spMkLst>
        </pc:spChg>
        <pc:spChg chg="add del mod ord">
          <ac:chgData name="Maria Jahangir (2523315)" userId="S::2523315@student.uwtsd.ac.uk::f8211f27-3da2-481c-bdb8-33e557b09be3" providerId="AD" clId="Web-{843EBECC-9D21-B7EA-C128-7946646A8AF5}" dt="2026-06-10T17:27:02.796" v="233"/>
          <ac:spMkLst>
            <pc:docMk/>
            <pc:sldMk cId="3634029403" sldId="267"/>
            <ac:spMk id="10" creationId="{04398325-FC41-38D4-7D8F-640A4BCEACC3}"/>
          </ac:spMkLst>
        </pc:spChg>
        <pc:spChg chg="add del mod">
          <ac:chgData name="Maria Jahangir (2523315)" userId="S::2523315@student.uwtsd.ac.uk::f8211f27-3da2-481c-bdb8-33e557b09be3" providerId="AD" clId="Web-{843EBECC-9D21-B7EA-C128-7946646A8AF5}" dt="2026-06-10T17:26:40.561" v="228"/>
          <ac:spMkLst>
            <pc:docMk/>
            <pc:sldMk cId="3634029403" sldId="267"/>
            <ac:spMk id="15" creationId="{4E130B9B-9AB8-EAA3-780A-7C6D7961B46D}"/>
          </ac:spMkLst>
        </pc:spChg>
        <pc:spChg chg="add del">
          <ac:chgData name="Maria Jahangir (2523315)" userId="S::2523315@student.uwtsd.ac.uk::f8211f27-3da2-481c-bdb8-33e557b09be3" providerId="AD" clId="Web-{843EBECC-9D21-B7EA-C128-7946646A8AF5}" dt="2026-06-10T17:25:48.325" v="222"/>
          <ac:spMkLst>
            <pc:docMk/>
            <pc:sldMk cId="3634029403" sldId="267"/>
            <ac:spMk id="16" creationId="{51A77480-1582-6DD8-893A-373D6C6D7551}"/>
          </ac:spMkLst>
        </pc:spChg>
        <pc:spChg chg="add del mod">
          <ac:chgData name="Maria Jahangir (2523315)" userId="S::2523315@student.uwtsd.ac.uk::f8211f27-3da2-481c-bdb8-33e557b09be3" providerId="AD" clId="Web-{843EBECC-9D21-B7EA-C128-7946646A8AF5}" dt="2026-06-10T17:27:02.765" v="232"/>
          <ac:spMkLst>
            <pc:docMk/>
            <pc:sldMk cId="3634029403" sldId="267"/>
            <ac:spMk id="17" creationId="{814467D8-65A4-7E7B-87FE-19E63B1F3DAD}"/>
          </ac:spMkLst>
        </pc:spChg>
        <pc:spChg chg="add del mod">
          <ac:chgData name="Maria Jahangir (2523315)" userId="S::2523315@student.uwtsd.ac.uk::f8211f27-3da2-481c-bdb8-33e557b09be3" providerId="AD" clId="Web-{843EBECC-9D21-B7EA-C128-7946646A8AF5}" dt="2026-06-10T17:27:02.765" v="232"/>
          <ac:spMkLst>
            <pc:docMk/>
            <pc:sldMk cId="3634029403" sldId="267"/>
            <ac:spMk id="19" creationId="{4E1239F2-8DE1-60CA-74DE-E764FD28DF1C}"/>
          </ac:spMkLst>
        </pc:spChg>
        <pc:spChg chg="add del mod">
          <ac:chgData name="Maria Jahangir (2523315)" userId="S::2523315@student.uwtsd.ac.uk::f8211f27-3da2-481c-bdb8-33e557b09be3" providerId="AD" clId="Web-{843EBECC-9D21-B7EA-C128-7946646A8AF5}" dt="2026-06-10T17:26:00.748" v="226"/>
          <ac:spMkLst>
            <pc:docMk/>
            <pc:sldMk cId="3634029403" sldId="267"/>
            <ac:spMk id="20" creationId="{5EBE51D7-2E32-CCB0-597F-EC8275890D0A}"/>
          </ac:spMkLst>
        </pc:spChg>
        <pc:spChg chg="add del mod">
          <ac:chgData name="Maria Jahangir (2523315)" userId="S::2523315@student.uwtsd.ac.uk::f8211f27-3da2-481c-bdb8-33e557b09be3" providerId="AD" clId="Web-{843EBECC-9D21-B7EA-C128-7946646A8AF5}" dt="2026-06-10T17:26:40.561" v="228"/>
          <ac:spMkLst>
            <pc:docMk/>
            <pc:sldMk cId="3634029403" sldId="267"/>
            <ac:spMk id="22" creationId="{5EBE51D7-2E32-CCB0-597F-EC8275890D0A}"/>
          </ac:spMkLst>
        </pc:spChg>
        <pc:spChg chg="add del mod">
          <ac:chgData name="Maria Jahangir (2523315)" userId="S::2523315@student.uwtsd.ac.uk::f8211f27-3da2-481c-bdb8-33e557b09be3" providerId="AD" clId="Web-{843EBECC-9D21-B7EA-C128-7946646A8AF5}" dt="2026-06-10T17:26:47.577" v="230"/>
          <ac:spMkLst>
            <pc:docMk/>
            <pc:sldMk cId="3634029403" sldId="267"/>
            <ac:spMk id="24" creationId="{660FBCB0-E0C7-920D-7313-0B3F7E7C4A89}"/>
          </ac:spMkLst>
        </pc:spChg>
        <pc:spChg chg="add del mod">
          <ac:chgData name="Maria Jahangir (2523315)" userId="S::2523315@student.uwtsd.ac.uk::f8211f27-3da2-481c-bdb8-33e557b09be3" providerId="AD" clId="Web-{843EBECC-9D21-B7EA-C128-7946646A8AF5}" dt="2026-06-10T17:26:47.577" v="230"/>
          <ac:spMkLst>
            <pc:docMk/>
            <pc:sldMk cId="3634029403" sldId="267"/>
            <ac:spMk id="25" creationId="{5EBE51D7-2E32-CCB0-597F-EC8275890D0A}"/>
          </ac:spMkLst>
        </pc:spChg>
        <pc:spChg chg="add del mod">
          <ac:chgData name="Maria Jahangir (2523315)" userId="S::2523315@student.uwtsd.ac.uk::f8211f27-3da2-481c-bdb8-33e557b09be3" providerId="AD" clId="Web-{843EBECC-9D21-B7EA-C128-7946646A8AF5}" dt="2026-06-10T17:27:02.765" v="232"/>
          <ac:spMkLst>
            <pc:docMk/>
            <pc:sldMk cId="3634029403" sldId="267"/>
            <ac:spMk id="27" creationId="{D0B879F1-FC84-AB40-0DCC-9343F6A5C4F9}"/>
          </ac:spMkLst>
        </pc:spChg>
        <pc:spChg chg="add del mod">
          <ac:chgData name="Maria Jahangir (2523315)" userId="S::2523315@student.uwtsd.ac.uk::f8211f27-3da2-481c-bdb8-33e557b09be3" providerId="AD" clId="Web-{843EBECC-9D21-B7EA-C128-7946646A8AF5}" dt="2026-06-10T17:27:02.765" v="232"/>
          <ac:spMkLst>
            <pc:docMk/>
            <pc:sldMk cId="3634029403" sldId="267"/>
            <ac:spMk id="28" creationId="{5EBE51D7-2E32-CCB0-597F-EC8275890D0A}"/>
          </ac:spMkLst>
        </pc:spChg>
        <pc:spChg chg="add del">
          <ac:chgData name="Maria Jahangir (2523315)" userId="S::2523315@student.uwtsd.ac.uk::f8211f27-3da2-481c-bdb8-33e557b09be3" providerId="AD" clId="Web-{843EBECC-9D21-B7EA-C128-7946646A8AF5}" dt="2026-06-10T17:29:39.551" v="238"/>
          <ac:spMkLst>
            <pc:docMk/>
            <pc:sldMk cId="3634029403" sldId="267"/>
            <ac:spMk id="30" creationId="{2A8570CD-BDC7-6325-57AD-00E69B1C40F5}"/>
          </ac:spMkLst>
        </pc:spChg>
        <pc:spChg chg="add del">
          <ac:chgData name="Maria Jahangir (2523315)" userId="S::2523315@student.uwtsd.ac.uk::f8211f27-3da2-481c-bdb8-33e557b09be3" providerId="AD" clId="Web-{843EBECC-9D21-B7EA-C128-7946646A8AF5}" dt="2026-06-10T17:29:39.504" v="237"/>
          <ac:spMkLst>
            <pc:docMk/>
            <pc:sldMk cId="3634029403" sldId="267"/>
            <ac:spMk id="36" creationId="{AA4EE023-C85B-F99C-0711-A20EF41CC84F}"/>
          </ac:spMkLst>
        </pc:spChg>
        <pc:spChg chg="add del mod ord">
          <ac:chgData name="Maria Jahangir (2523315)" userId="S::2523315@student.uwtsd.ac.uk::f8211f27-3da2-481c-bdb8-33e557b09be3" providerId="AD" clId="Web-{843EBECC-9D21-B7EA-C128-7946646A8AF5}" dt="2026-06-10T17:30:20.177" v="242"/>
          <ac:spMkLst>
            <pc:docMk/>
            <pc:sldMk cId="3634029403" sldId="267"/>
            <ac:spMk id="58" creationId="{871446B6-6706-C75C-DF6C-F438AE134F91}"/>
          </ac:spMkLst>
        </pc:spChg>
        <pc:spChg chg="add del mod ord">
          <ac:chgData name="Maria Jahangir (2523315)" userId="S::2523315@student.uwtsd.ac.uk::f8211f27-3da2-481c-bdb8-33e557b09be3" providerId="AD" clId="Web-{843EBECC-9D21-B7EA-C128-7946646A8AF5}" dt="2026-06-10T17:30:20.177" v="242"/>
          <ac:spMkLst>
            <pc:docMk/>
            <pc:sldMk cId="3634029403" sldId="267"/>
            <ac:spMk id="66" creationId="{5B0AA469-036C-358F-862E-BBDF553F3220}"/>
          </ac:spMkLst>
        </pc:spChg>
        <pc:spChg chg="add del mod">
          <ac:chgData name="Maria Jahangir (2523315)" userId="S::2523315@student.uwtsd.ac.uk::f8211f27-3da2-481c-bdb8-33e557b09be3" providerId="AD" clId="Web-{843EBECC-9D21-B7EA-C128-7946646A8AF5}" dt="2026-06-10T21:38:11.076" v="345"/>
          <ac:spMkLst>
            <pc:docMk/>
            <pc:sldMk cId="3634029403" sldId="267"/>
            <ac:spMk id="71" creationId="{AC5272A9-B60C-7927-9298-32A954D81291}"/>
          </ac:spMkLst>
        </pc:spChg>
        <pc:graphicFrameChg chg="add del">
          <ac:chgData name="Maria Jahangir (2523315)" userId="S::2523315@student.uwtsd.ac.uk::f8211f27-3da2-481c-bdb8-33e557b09be3" providerId="AD" clId="Web-{843EBECC-9D21-B7EA-C128-7946646A8AF5}" dt="2026-06-10T17:25:48.325" v="222"/>
          <ac:graphicFrameMkLst>
            <pc:docMk/>
            <pc:sldMk cId="3634029403" sldId="267"/>
            <ac:graphicFrameMk id="12" creationId="{42774ECF-52BB-4AAB-38B5-B595A74EDA21}"/>
          </ac:graphicFrameMkLst>
        </pc:graphicFrameChg>
        <pc:graphicFrameChg chg="add del">
          <ac:chgData name="Maria Jahangir (2523315)" userId="S::2523315@student.uwtsd.ac.uk::f8211f27-3da2-481c-bdb8-33e557b09be3" providerId="AD" clId="Web-{843EBECC-9D21-B7EA-C128-7946646A8AF5}" dt="2026-06-10T17:25:52.341" v="224"/>
          <ac:graphicFrameMkLst>
            <pc:docMk/>
            <pc:sldMk cId="3634029403" sldId="267"/>
            <ac:graphicFrameMk id="18" creationId="{E4F73035-C999-70D4-4181-DB1819576E6E}"/>
          </ac:graphicFrameMkLst>
        </pc:graphicFrameChg>
        <pc:graphicFrameChg chg="add mod modGraphic">
          <ac:chgData name="Maria Jahangir (2523315)" userId="S::2523315@student.uwtsd.ac.uk::f8211f27-3da2-481c-bdb8-33e557b09be3" providerId="AD" clId="Web-{843EBECC-9D21-B7EA-C128-7946646A8AF5}" dt="2026-06-10T21:35:59.478" v="344" actId="20577"/>
          <ac:graphicFrameMkLst>
            <pc:docMk/>
            <pc:sldMk cId="3634029403" sldId="267"/>
            <ac:graphicFrameMk id="31" creationId="{5D216419-B78D-432E-1E33-BDDA9DEDEA66}"/>
          </ac:graphicFrameMkLst>
        </pc:graphicFrameChg>
        <pc:picChg chg="add del mod ord">
          <ac:chgData name="Maria Jahangir (2523315)" userId="S::2523315@student.uwtsd.ac.uk::f8211f27-3da2-481c-bdb8-33e557b09be3" providerId="AD" clId="Web-{843EBECC-9D21-B7EA-C128-7946646A8AF5}" dt="2026-06-10T17:08:55.622" v="47"/>
          <ac:picMkLst>
            <pc:docMk/>
            <pc:sldMk cId="3634029403" sldId="267"/>
            <ac:picMk id="8" creationId="{B8F4E104-871D-F259-EEBF-1AC3C27FF54A}"/>
          </ac:picMkLst>
        </pc:picChg>
        <pc:picChg chg="add mod ord">
          <ac:chgData name="Maria Jahangir (2523315)" userId="S::2523315@student.uwtsd.ac.uk::f8211f27-3da2-481c-bdb8-33e557b09be3" providerId="AD" clId="Web-{843EBECC-9D21-B7EA-C128-7946646A8AF5}" dt="2026-06-10T21:39:24.720" v="347" actId="14100"/>
          <ac:picMkLst>
            <pc:docMk/>
            <pc:sldMk cId="3634029403" sldId="267"/>
            <ac:picMk id="1230" creationId="{59C94763-D3C2-1510-65E9-89E426ABEECD}"/>
          </ac:picMkLst>
        </pc:picChg>
      </pc:sldChg>
      <pc:sldChg chg="modSp new">
        <pc:chgData name="Maria Jahangir (2523315)" userId="S::2523315@student.uwtsd.ac.uk::f8211f27-3da2-481c-bdb8-33e557b09be3" providerId="AD" clId="Web-{843EBECC-9D21-B7EA-C128-7946646A8AF5}" dt="2026-06-10T22:23:44.115" v="795" actId="20577"/>
        <pc:sldMkLst>
          <pc:docMk/>
          <pc:sldMk cId="4065696111" sldId="268"/>
        </pc:sldMkLst>
        <pc:spChg chg="mod">
          <ac:chgData name="Maria Jahangir (2523315)" userId="S::2523315@student.uwtsd.ac.uk::f8211f27-3da2-481c-bdb8-33e557b09be3" providerId="AD" clId="Web-{843EBECC-9D21-B7EA-C128-7946646A8AF5}" dt="2026-06-10T21:51:43.216" v="370" actId="20577"/>
          <ac:spMkLst>
            <pc:docMk/>
            <pc:sldMk cId="4065696111" sldId="268"/>
            <ac:spMk id="2" creationId="{6CBE9B23-A30D-8F27-0CE2-B61AD0CCE34A}"/>
          </ac:spMkLst>
        </pc:spChg>
        <pc:spChg chg="mod">
          <ac:chgData name="Maria Jahangir (2523315)" userId="S::2523315@student.uwtsd.ac.uk::f8211f27-3da2-481c-bdb8-33e557b09be3" providerId="AD" clId="Web-{843EBECC-9D21-B7EA-C128-7946646A8AF5}" dt="2026-06-10T22:23:44.115" v="795" actId="20577"/>
          <ac:spMkLst>
            <pc:docMk/>
            <pc:sldMk cId="4065696111" sldId="268"/>
            <ac:spMk id="3" creationId="{018AF233-99F5-65E3-A253-93E0B1B3890E}"/>
          </ac:spMkLst>
        </pc:spChg>
        <pc:spChg chg="mod">
          <ac:chgData name="Maria Jahangir (2523315)" userId="S::2523315@student.uwtsd.ac.uk::f8211f27-3da2-481c-bdb8-33e557b09be3" providerId="AD" clId="Web-{843EBECC-9D21-B7EA-C128-7946646A8AF5}" dt="2026-06-10T22:22:33.675" v="792" actId="20577"/>
          <ac:spMkLst>
            <pc:docMk/>
            <pc:sldMk cId="4065696111" sldId="268"/>
            <ac:spMk id="4" creationId="{7B182AA5-F571-E13E-C54F-A3BC9D4C7EA2}"/>
          </ac:spMkLst>
        </pc:spChg>
      </pc:sldChg>
      <pc:sldChg chg="new">
        <pc:chgData name="Maria Jahangir (2523315)" userId="S::2523315@student.uwtsd.ac.uk::f8211f27-3da2-481c-bdb8-33e557b09be3" providerId="AD" clId="Web-{843EBECC-9D21-B7EA-C128-7946646A8AF5}" dt="2026-06-10T21:41:22.726" v="349"/>
        <pc:sldMkLst>
          <pc:docMk/>
          <pc:sldMk cId="3700543878" sldId="269"/>
        </pc:sldMkLst>
      </pc:sldChg>
    </pc:docChg>
  </pc:docChgLst>
  <pc:docChgLst>
    <pc:chgData name="Ahlam Ally Hamad (2539095)" userId="S::2539095@student.uwtsd.ac.uk::b1abc681-ca79-459b-9389-c96d8af09cba" providerId="AD" clId="Web-{6425BA2D-0C10-9789-E704-C0BD76BF5B2F}"/>
    <pc:docChg chg="addSld delSld modSld">
      <pc:chgData name="Ahlam Ally Hamad (2539095)" userId="S::2539095@student.uwtsd.ac.uk::b1abc681-ca79-459b-9389-c96d8af09cba" providerId="AD" clId="Web-{6425BA2D-0C10-9789-E704-C0BD76BF5B2F}" dt="2026-06-09T17:57:00.628" v="255" actId="20577"/>
      <pc:docMkLst>
        <pc:docMk/>
      </pc:docMkLst>
      <pc:sldChg chg="modSp mod modClrScheme chgLayout">
        <pc:chgData name="Ahlam Ally Hamad (2539095)" userId="S::2539095@student.uwtsd.ac.uk::b1abc681-ca79-459b-9389-c96d8af09cba" providerId="AD" clId="Web-{6425BA2D-0C10-9789-E704-C0BD76BF5B2F}" dt="2026-06-09T17:55:57.502" v="205" actId="20577"/>
        <pc:sldMkLst>
          <pc:docMk/>
          <pc:sldMk cId="159506969" sldId="258"/>
        </pc:sldMkLst>
        <pc:spChg chg="mod ord">
          <ac:chgData name="Ahlam Ally Hamad (2539095)" userId="S::2539095@student.uwtsd.ac.uk::b1abc681-ca79-459b-9389-c96d8af09cba" providerId="AD" clId="Web-{6425BA2D-0C10-9789-E704-C0BD76BF5B2F}" dt="2026-06-09T17:55:57.502" v="205" actId="20577"/>
          <ac:spMkLst>
            <pc:docMk/>
            <pc:sldMk cId="159506969" sldId="258"/>
            <ac:spMk id="2" creationId="{EB1B661E-F4F4-A33A-E5EC-6552A4B94862}"/>
          </ac:spMkLst>
        </pc:spChg>
        <pc:spChg chg="mod ord">
          <ac:chgData name="Ahlam Ally Hamad (2539095)" userId="S::2539095@student.uwtsd.ac.uk::b1abc681-ca79-459b-9389-c96d8af09cba" providerId="AD" clId="Web-{6425BA2D-0C10-9789-E704-C0BD76BF5B2F}" dt="2026-06-09T17:29:27.731" v="122"/>
          <ac:spMkLst>
            <pc:docMk/>
            <pc:sldMk cId="159506969" sldId="258"/>
            <ac:spMk id="3" creationId="{17238878-4DEF-9934-DC8A-A8208CEDB9F9}"/>
          </ac:spMkLst>
        </pc:spChg>
      </pc:sldChg>
      <pc:sldChg chg="modSp">
        <pc:chgData name="Ahlam Ally Hamad (2539095)" userId="S::2539095@student.uwtsd.ac.uk::b1abc681-ca79-459b-9389-c96d8af09cba" providerId="AD" clId="Web-{6425BA2D-0C10-9789-E704-C0BD76BF5B2F}" dt="2026-06-09T17:32:37.814" v="161" actId="14100"/>
        <pc:sldMkLst>
          <pc:docMk/>
          <pc:sldMk cId="482791060" sldId="262"/>
        </pc:sldMkLst>
        <pc:spChg chg="mod">
          <ac:chgData name="Ahlam Ally Hamad (2539095)" userId="S::2539095@student.uwtsd.ac.uk::b1abc681-ca79-459b-9389-c96d8af09cba" providerId="AD" clId="Web-{6425BA2D-0C10-9789-E704-C0BD76BF5B2F}" dt="2026-06-09T17:32:37.814" v="161" actId="14100"/>
          <ac:spMkLst>
            <pc:docMk/>
            <pc:sldMk cId="482791060" sldId="262"/>
            <ac:spMk id="2" creationId="{CA0B1F59-049C-AA6C-1CD1-0308B22E7224}"/>
          </ac:spMkLst>
        </pc:spChg>
      </pc:sldChg>
      <pc:sldChg chg="modSp">
        <pc:chgData name="Ahlam Ally Hamad (2539095)" userId="S::2539095@student.uwtsd.ac.uk::b1abc681-ca79-459b-9389-c96d8af09cba" providerId="AD" clId="Web-{6425BA2D-0C10-9789-E704-C0BD76BF5B2F}" dt="2026-06-09T17:57:00.628" v="255" actId="20577"/>
        <pc:sldMkLst>
          <pc:docMk/>
          <pc:sldMk cId="3427077742" sldId="263"/>
        </pc:sldMkLst>
        <pc:spChg chg="mod">
          <ac:chgData name="Ahlam Ally Hamad (2539095)" userId="S::2539095@student.uwtsd.ac.uk::b1abc681-ca79-459b-9389-c96d8af09cba" providerId="AD" clId="Web-{6425BA2D-0C10-9789-E704-C0BD76BF5B2F}" dt="2026-06-09T17:57:00.628" v="255" actId="20577"/>
          <ac:spMkLst>
            <pc:docMk/>
            <pc:sldMk cId="3427077742" sldId="263"/>
            <ac:spMk id="2" creationId="{91E775E7-C11F-CAF2-A961-A140BD534E17}"/>
          </ac:spMkLst>
        </pc:spChg>
      </pc:sldChg>
      <pc:sldChg chg="modSp">
        <pc:chgData name="Ahlam Ally Hamad (2539095)" userId="S::2539095@student.uwtsd.ac.uk::b1abc681-ca79-459b-9389-c96d8af09cba" providerId="AD" clId="Web-{6425BA2D-0C10-9789-E704-C0BD76BF5B2F}" dt="2026-06-09T17:56:34.034" v="241" actId="20577"/>
        <pc:sldMkLst>
          <pc:docMk/>
          <pc:sldMk cId="1023730799" sldId="264"/>
        </pc:sldMkLst>
        <pc:spChg chg="mod">
          <ac:chgData name="Ahlam Ally Hamad (2539095)" userId="S::2539095@student.uwtsd.ac.uk::b1abc681-ca79-459b-9389-c96d8af09cba" providerId="AD" clId="Web-{6425BA2D-0C10-9789-E704-C0BD76BF5B2F}" dt="2026-06-09T17:31:58.281" v="157" actId="14100"/>
          <ac:spMkLst>
            <pc:docMk/>
            <pc:sldMk cId="1023730799" sldId="264"/>
            <ac:spMk id="3" creationId="{87D5A143-5D7D-121A-CD5D-DFD415F7B77A}"/>
          </ac:spMkLst>
        </pc:spChg>
        <pc:spChg chg="mod">
          <ac:chgData name="Ahlam Ally Hamad (2539095)" userId="S::2539095@student.uwtsd.ac.uk::b1abc681-ca79-459b-9389-c96d8af09cba" providerId="AD" clId="Web-{6425BA2D-0C10-9789-E704-C0BD76BF5B2F}" dt="2026-06-09T17:56:34.034" v="241" actId="20577"/>
          <ac:spMkLst>
            <pc:docMk/>
            <pc:sldMk cId="1023730799" sldId="264"/>
            <ac:spMk id="5" creationId="{20C1F05B-58D4-CFA5-8F15-FEE901A64508}"/>
          </ac:spMkLst>
        </pc:spChg>
      </pc:sldChg>
      <pc:sldChg chg="modSp new">
        <pc:chgData name="Ahlam Ally Hamad (2539095)" userId="S::2539095@student.uwtsd.ac.uk::b1abc681-ca79-459b-9389-c96d8af09cba" providerId="AD" clId="Web-{6425BA2D-0C10-9789-E704-C0BD76BF5B2F}" dt="2026-06-09T17:47:33.349" v="169" actId="20577"/>
        <pc:sldMkLst>
          <pc:docMk/>
          <pc:sldMk cId="2670403195" sldId="266"/>
        </pc:sldMkLst>
        <pc:spChg chg="mod">
          <ac:chgData name="Ahlam Ally Hamad (2539095)" userId="S::2539095@student.uwtsd.ac.uk::b1abc681-ca79-459b-9389-c96d8af09cba" providerId="AD" clId="Web-{6425BA2D-0C10-9789-E704-C0BD76BF5B2F}" dt="2026-06-09T17:47:33.349" v="169" actId="20577"/>
          <ac:spMkLst>
            <pc:docMk/>
            <pc:sldMk cId="2670403195" sldId="266"/>
            <ac:spMk id="2" creationId="{C1D757C8-1D2F-8CA9-CF7A-750E64EE53C5}"/>
          </ac:spMkLst>
        </pc:spChg>
        <pc:spChg chg="mod">
          <ac:chgData name="Ahlam Ally Hamad (2539095)" userId="S::2539095@student.uwtsd.ac.uk::b1abc681-ca79-459b-9389-c96d8af09cba" providerId="AD" clId="Web-{6425BA2D-0C10-9789-E704-C0BD76BF5B2F}" dt="2026-06-09T17:14:25.148" v="87" actId="20577"/>
          <ac:spMkLst>
            <pc:docMk/>
            <pc:sldMk cId="2670403195" sldId="266"/>
            <ac:spMk id="3" creationId="{AAC964FD-1205-31F1-D034-CAD30C794687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1ED0EA-B7C0-4A09-B670-3B94993EB847}" type="doc">
      <dgm:prSet loTypeId="urn:microsoft.com/office/officeart/2008/layout/LinedList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98F883A-6D95-4EE3-BBE4-3E00650D0E15}">
      <dgm:prSet/>
      <dgm:spPr/>
      <dgm:t>
        <a:bodyPr/>
        <a:lstStyle/>
        <a:p>
          <a:r>
            <a:rPr lang="en-GB"/>
            <a:t>Microsoft teams is a unified communication platform made by </a:t>
          </a:r>
          <a:r>
            <a:rPr lang="en-GB" err="1"/>
            <a:t>microsoft</a:t>
          </a:r>
          <a:r>
            <a:rPr lang="en-GB"/>
            <a:t> it helps people to work or study together </a:t>
          </a:r>
          <a:endParaRPr lang="en-US"/>
        </a:p>
      </dgm:t>
    </dgm:pt>
    <dgm:pt modelId="{FF936B7F-FABF-48E0-B5D6-3812CE18EF4A}" type="parTrans" cxnId="{0D510347-CD94-4EAC-BAA3-88170FF2C299}">
      <dgm:prSet/>
      <dgm:spPr/>
      <dgm:t>
        <a:bodyPr/>
        <a:lstStyle/>
        <a:p>
          <a:endParaRPr lang="en-US"/>
        </a:p>
      </dgm:t>
    </dgm:pt>
    <dgm:pt modelId="{E78C633D-ACA6-43F8-8978-5F1830EDBA5A}" type="sibTrans" cxnId="{0D510347-CD94-4EAC-BAA3-88170FF2C299}">
      <dgm:prSet/>
      <dgm:spPr/>
      <dgm:t>
        <a:bodyPr/>
        <a:lstStyle/>
        <a:p>
          <a:endParaRPr lang="en-US"/>
        </a:p>
      </dgm:t>
    </dgm:pt>
    <dgm:pt modelId="{60D67AE4-B650-4814-BDD0-211562D83135}">
      <dgm:prSet/>
      <dgm:spPr/>
      <dgm:t>
        <a:bodyPr/>
        <a:lstStyle/>
        <a:p>
          <a:pPr rtl="0"/>
          <a:r>
            <a:rPr lang="en-GB"/>
            <a:t>Launched in </a:t>
          </a:r>
          <a:r>
            <a:rPr lang="en-GB">
              <a:latin typeface="Neue Haas Grotesk Text Pro"/>
            </a:rPr>
            <a:t>2017as part of </a:t>
          </a:r>
          <a:r>
            <a:rPr lang="en-GB" err="1">
              <a:latin typeface="Neue Haas Grotesk Text Pro"/>
            </a:rPr>
            <a:t>microsoft</a:t>
          </a:r>
          <a:endParaRPr lang="en-US" err="1"/>
        </a:p>
      </dgm:t>
    </dgm:pt>
    <dgm:pt modelId="{BA15942C-A4AF-4B13-BC82-08E1F3BB5923}" type="parTrans" cxnId="{DC5B5E16-7DA8-4759-A7AA-0CF3489FE71A}">
      <dgm:prSet/>
      <dgm:spPr/>
      <dgm:t>
        <a:bodyPr/>
        <a:lstStyle/>
        <a:p>
          <a:endParaRPr lang="en-US"/>
        </a:p>
      </dgm:t>
    </dgm:pt>
    <dgm:pt modelId="{3956D116-7AAD-418B-9D7E-3F332D509F92}" type="sibTrans" cxnId="{DC5B5E16-7DA8-4759-A7AA-0CF3489FE71A}">
      <dgm:prSet/>
      <dgm:spPr/>
      <dgm:t>
        <a:bodyPr/>
        <a:lstStyle/>
        <a:p>
          <a:endParaRPr lang="en-US"/>
        </a:p>
      </dgm:t>
    </dgm:pt>
    <dgm:pt modelId="{F188466C-59B4-4DA6-A21F-75FD7D5B4C56}">
      <dgm:prSet/>
      <dgm:spPr/>
      <dgm:t>
        <a:bodyPr/>
        <a:lstStyle/>
        <a:p>
          <a:r>
            <a:rPr lang="en-GB"/>
            <a:t>Grew </a:t>
          </a:r>
          <a:r>
            <a:rPr lang="en-GB">
              <a:latin typeface="Neue Haas Grotesk Text Pro"/>
            </a:rPr>
            <a:t>rapidly</a:t>
          </a:r>
          <a:r>
            <a:rPr lang="en-GB"/>
            <a:t> during the </a:t>
          </a:r>
          <a:r>
            <a:rPr lang="en-GB" err="1"/>
            <a:t>pandemic,now</a:t>
          </a:r>
          <a:r>
            <a:rPr lang="en-GB"/>
            <a:t> used by 300M+  monthly users</a:t>
          </a:r>
          <a:endParaRPr lang="en-US"/>
        </a:p>
      </dgm:t>
    </dgm:pt>
    <dgm:pt modelId="{F6CAAC2B-773E-4734-9EA7-0AD6E3CC92BC}" type="parTrans" cxnId="{8B3218BD-E697-46F5-9398-670A126CC8BF}">
      <dgm:prSet/>
      <dgm:spPr/>
      <dgm:t>
        <a:bodyPr/>
        <a:lstStyle/>
        <a:p>
          <a:endParaRPr lang="en-US"/>
        </a:p>
      </dgm:t>
    </dgm:pt>
    <dgm:pt modelId="{F1D53E74-6F18-4940-A2A0-B4F06E8FE495}" type="sibTrans" cxnId="{8B3218BD-E697-46F5-9398-670A126CC8BF}">
      <dgm:prSet/>
      <dgm:spPr/>
      <dgm:t>
        <a:bodyPr/>
        <a:lstStyle/>
        <a:p>
          <a:endParaRPr lang="en-US"/>
        </a:p>
      </dgm:t>
    </dgm:pt>
    <dgm:pt modelId="{61699E10-E5B2-45E1-AB4E-C23F86A8E681}">
      <dgm:prSet phldrT="[Text]" phldr="0"/>
      <dgm:spPr/>
      <dgm:t>
        <a:bodyPr/>
        <a:lstStyle/>
        <a:p>
          <a:endParaRPr lang="en-GB">
            <a:latin typeface="Neue Haas Grotesk Text Pro"/>
          </a:endParaRPr>
        </a:p>
      </dgm:t>
    </dgm:pt>
    <dgm:pt modelId="{C672234C-5F6F-403D-9B22-D4C55295E891}" type="parTrans" cxnId="{D2470474-6ECA-4742-B5A5-5383F903E441}">
      <dgm:prSet/>
      <dgm:spPr/>
    </dgm:pt>
    <dgm:pt modelId="{1F85CFE9-23B2-45D4-8E7C-0BC50245984D}" type="sibTrans" cxnId="{D2470474-6ECA-4742-B5A5-5383F903E441}">
      <dgm:prSet/>
      <dgm:spPr/>
    </dgm:pt>
    <dgm:pt modelId="{D490138F-5E10-4430-A75C-686E01309345}">
      <dgm:prSet phldrT="[Text]" phldr="0"/>
      <dgm:spPr/>
      <dgm:t>
        <a:bodyPr/>
        <a:lstStyle/>
        <a:p>
          <a:pPr rtl="0"/>
          <a:endParaRPr lang="en-GB">
            <a:latin typeface="Neue Haas Grotesk Text Pro"/>
          </a:endParaRPr>
        </a:p>
      </dgm:t>
    </dgm:pt>
    <dgm:pt modelId="{459D299D-53B5-4E3C-AE5B-CE8FF1AE4938}" type="parTrans" cxnId="{4BAA3D81-40A4-44E1-A890-E1C74A4781CD}">
      <dgm:prSet/>
      <dgm:spPr/>
    </dgm:pt>
    <dgm:pt modelId="{38C86EB0-68FD-48A6-A58A-8F63AC9F38EE}" type="sibTrans" cxnId="{4BAA3D81-40A4-44E1-A890-E1C74A4781CD}">
      <dgm:prSet/>
      <dgm:spPr/>
    </dgm:pt>
    <dgm:pt modelId="{C2C5E3CF-E4FB-40CF-B2F5-922772A6CF1A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Communication and collaboration tools are essential factors of organizational success.one such tool is Microsoft </a:t>
          </a:r>
          <a:r>
            <a:rPr lang="en-US" err="1">
              <a:latin typeface="Neue Haas Grotesk Text Pro"/>
            </a:rPr>
            <a:t>teamsl</a:t>
          </a:r>
          <a:endParaRPr lang="en-GB" err="1">
            <a:latin typeface="Neue Haas Grotesk Text Pro"/>
          </a:endParaRPr>
        </a:p>
      </dgm:t>
    </dgm:pt>
    <dgm:pt modelId="{336E5DCD-EE5F-47EA-B9BE-57A33E1DE203}" type="parTrans" cxnId="{14AF7F35-E15D-45BE-A6D5-1534F01507BA}">
      <dgm:prSet/>
      <dgm:spPr/>
    </dgm:pt>
    <dgm:pt modelId="{AFE41787-7696-46E9-ABF1-AC842378C22F}" type="sibTrans" cxnId="{14AF7F35-E15D-45BE-A6D5-1534F01507BA}">
      <dgm:prSet/>
      <dgm:spPr/>
    </dgm:pt>
    <dgm:pt modelId="{17CD84AE-880A-42C6-A11E-130C4EDD73CF}" type="pres">
      <dgm:prSet presAssocID="{051ED0EA-B7C0-4A09-B670-3B94993EB847}" presName="vert0" presStyleCnt="0">
        <dgm:presLayoutVars>
          <dgm:dir/>
          <dgm:animOne val="branch"/>
          <dgm:animLvl val="lvl"/>
        </dgm:presLayoutVars>
      </dgm:prSet>
      <dgm:spPr/>
    </dgm:pt>
    <dgm:pt modelId="{E3B0A312-F85B-4620-9F78-9FAB74F9E0A4}" type="pres">
      <dgm:prSet presAssocID="{C98F883A-6D95-4EE3-BBE4-3E00650D0E15}" presName="thickLine" presStyleLbl="alignNode1" presStyleIdx="0" presStyleCnt="6"/>
      <dgm:spPr/>
    </dgm:pt>
    <dgm:pt modelId="{E3AC2A96-DA88-412C-876E-2A6125EADC40}" type="pres">
      <dgm:prSet presAssocID="{C98F883A-6D95-4EE3-BBE4-3E00650D0E15}" presName="horz1" presStyleCnt="0"/>
      <dgm:spPr/>
    </dgm:pt>
    <dgm:pt modelId="{7DDC890F-03D2-4630-82A6-9BED4647FB3D}" type="pres">
      <dgm:prSet presAssocID="{C98F883A-6D95-4EE3-BBE4-3E00650D0E15}" presName="tx1" presStyleLbl="revTx" presStyleIdx="0" presStyleCnt="6"/>
      <dgm:spPr/>
    </dgm:pt>
    <dgm:pt modelId="{736C5AAB-FE35-40B5-8A47-CD9999E046D3}" type="pres">
      <dgm:prSet presAssocID="{C98F883A-6D95-4EE3-BBE4-3E00650D0E15}" presName="vert1" presStyleCnt="0"/>
      <dgm:spPr/>
    </dgm:pt>
    <dgm:pt modelId="{97CAD5EF-2D8C-4519-B98E-66DBA37268D6}" type="pres">
      <dgm:prSet presAssocID="{C2C5E3CF-E4FB-40CF-B2F5-922772A6CF1A}" presName="thickLine" presStyleLbl="alignNode1" presStyleIdx="1" presStyleCnt="6"/>
      <dgm:spPr/>
    </dgm:pt>
    <dgm:pt modelId="{6326AF56-1B4F-402B-BE0E-2D8ACF535A26}" type="pres">
      <dgm:prSet presAssocID="{C2C5E3CF-E4FB-40CF-B2F5-922772A6CF1A}" presName="horz1" presStyleCnt="0"/>
      <dgm:spPr/>
    </dgm:pt>
    <dgm:pt modelId="{4975E6B9-85A5-460E-B6F1-B11A5F86DE47}" type="pres">
      <dgm:prSet presAssocID="{C2C5E3CF-E4FB-40CF-B2F5-922772A6CF1A}" presName="tx1" presStyleLbl="revTx" presStyleIdx="1" presStyleCnt="6"/>
      <dgm:spPr/>
    </dgm:pt>
    <dgm:pt modelId="{344569C9-1747-4743-9B8C-B1F09B150DFB}" type="pres">
      <dgm:prSet presAssocID="{C2C5E3CF-E4FB-40CF-B2F5-922772A6CF1A}" presName="vert1" presStyleCnt="0"/>
      <dgm:spPr/>
    </dgm:pt>
    <dgm:pt modelId="{3B3D3582-2469-4CCB-838C-6C1724D7DFFD}" type="pres">
      <dgm:prSet presAssocID="{60D67AE4-B650-4814-BDD0-211562D83135}" presName="thickLine" presStyleLbl="alignNode1" presStyleIdx="2" presStyleCnt="6"/>
      <dgm:spPr/>
    </dgm:pt>
    <dgm:pt modelId="{731E77CE-8CED-41C3-84BD-003A64A0687D}" type="pres">
      <dgm:prSet presAssocID="{60D67AE4-B650-4814-BDD0-211562D83135}" presName="horz1" presStyleCnt="0"/>
      <dgm:spPr/>
    </dgm:pt>
    <dgm:pt modelId="{FDEEA9E2-C608-4E83-AB42-07AE681490C4}" type="pres">
      <dgm:prSet presAssocID="{60D67AE4-B650-4814-BDD0-211562D83135}" presName="tx1" presStyleLbl="revTx" presStyleIdx="2" presStyleCnt="6"/>
      <dgm:spPr/>
    </dgm:pt>
    <dgm:pt modelId="{EEC73A4B-6A94-4D4F-8671-072531E0CA09}" type="pres">
      <dgm:prSet presAssocID="{60D67AE4-B650-4814-BDD0-211562D83135}" presName="vert1" presStyleCnt="0"/>
      <dgm:spPr/>
    </dgm:pt>
    <dgm:pt modelId="{7453BC5F-6631-482C-BA56-43B23CAD1CED}" type="pres">
      <dgm:prSet presAssocID="{F188466C-59B4-4DA6-A21F-75FD7D5B4C56}" presName="thickLine" presStyleLbl="alignNode1" presStyleIdx="3" presStyleCnt="6"/>
      <dgm:spPr/>
    </dgm:pt>
    <dgm:pt modelId="{4A0063E4-75B2-48FE-BA6C-535524C31BE4}" type="pres">
      <dgm:prSet presAssocID="{F188466C-59B4-4DA6-A21F-75FD7D5B4C56}" presName="horz1" presStyleCnt="0"/>
      <dgm:spPr/>
    </dgm:pt>
    <dgm:pt modelId="{12F9F24B-D6EB-448D-8ABB-E74E915EB691}" type="pres">
      <dgm:prSet presAssocID="{F188466C-59B4-4DA6-A21F-75FD7D5B4C56}" presName="tx1" presStyleLbl="revTx" presStyleIdx="3" presStyleCnt="6"/>
      <dgm:spPr/>
    </dgm:pt>
    <dgm:pt modelId="{3666F6F1-7366-4951-88AC-6A130F9ACADC}" type="pres">
      <dgm:prSet presAssocID="{F188466C-59B4-4DA6-A21F-75FD7D5B4C56}" presName="vert1" presStyleCnt="0"/>
      <dgm:spPr/>
    </dgm:pt>
    <dgm:pt modelId="{A4ACB26D-5C8E-4FEC-B460-3BF2BB14F76B}" type="pres">
      <dgm:prSet presAssocID="{61699E10-E5B2-45E1-AB4E-C23F86A8E681}" presName="thickLine" presStyleLbl="alignNode1" presStyleIdx="4" presStyleCnt="6"/>
      <dgm:spPr/>
    </dgm:pt>
    <dgm:pt modelId="{DAC2DF52-E8E3-43AA-B444-5EDD156A0C7C}" type="pres">
      <dgm:prSet presAssocID="{61699E10-E5B2-45E1-AB4E-C23F86A8E681}" presName="horz1" presStyleCnt="0"/>
      <dgm:spPr/>
    </dgm:pt>
    <dgm:pt modelId="{8764D33C-1C07-4F22-AA2D-9F66CEC51BAD}" type="pres">
      <dgm:prSet presAssocID="{61699E10-E5B2-45E1-AB4E-C23F86A8E681}" presName="tx1" presStyleLbl="revTx" presStyleIdx="4" presStyleCnt="6"/>
      <dgm:spPr/>
    </dgm:pt>
    <dgm:pt modelId="{DC93C146-8149-427B-B004-A1BF4AC42AC5}" type="pres">
      <dgm:prSet presAssocID="{61699E10-E5B2-45E1-AB4E-C23F86A8E681}" presName="vert1" presStyleCnt="0"/>
      <dgm:spPr/>
    </dgm:pt>
    <dgm:pt modelId="{54F9FD2A-DD56-4586-B345-FB93D7D46B19}" type="pres">
      <dgm:prSet presAssocID="{D490138F-5E10-4430-A75C-686E01309345}" presName="thickLine" presStyleLbl="alignNode1" presStyleIdx="5" presStyleCnt="6"/>
      <dgm:spPr/>
    </dgm:pt>
    <dgm:pt modelId="{FC806A78-9083-4731-B122-F92295A522D4}" type="pres">
      <dgm:prSet presAssocID="{D490138F-5E10-4430-A75C-686E01309345}" presName="horz1" presStyleCnt="0"/>
      <dgm:spPr/>
    </dgm:pt>
    <dgm:pt modelId="{C6D40512-A46B-4D0B-A9F6-04CBD9B1A9E0}" type="pres">
      <dgm:prSet presAssocID="{D490138F-5E10-4430-A75C-686E01309345}" presName="tx1" presStyleLbl="revTx" presStyleIdx="5" presStyleCnt="6"/>
      <dgm:spPr/>
    </dgm:pt>
    <dgm:pt modelId="{4ECFDE15-8EC8-4620-B435-7AC3C5A12E35}" type="pres">
      <dgm:prSet presAssocID="{D490138F-5E10-4430-A75C-686E01309345}" presName="vert1" presStyleCnt="0"/>
      <dgm:spPr/>
    </dgm:pt>
  </dgm:ptLst>
  <dgm:cxnLst>
    <dgm:cxn modelId="{DC5B5E16-7DA8-4759-A7AA-0CF3489FE71A}" srcId="{051ED0EA-B7C0-4A09-B670-3B94993EB847}" destId="{60D67AE4-B650-4814-BDD0-211562D83135}" srcOrd="2" destOrd="0" parTransId="{BA15942C-A4AF-4B13-BC82-08E1F3BB5923}" sibTransId="{3956D116-7AAD-418B-9D7E-3F332D509F92}"/>
    <dgm:cxn modelId="{14AF7F35-E15D-45BE-A6D5-1534F01507BA}" srcId="{051ED0EA-B7C0-4A09-B670-3B94993EB847}" destId="{C2C5E3CF-E4FB-40CF-B2F5-922772A6CF1A}" srcOrd="1" destOrd="0" parTransId="{336E5DCD-EE5F-47EA-B9BE-57A33E1DE203}" sibTransId="{AFE41787-7696-46E9-ABF1-AC842378C22F}"/>
    <dgm:cxn modelId="{0D510347-CD94-4EAC-BAA3-88170FF2C299}" srcId="{051ED0EA-B7C0-4A09-B670-3B94993EB847}" destId="{C98F883A-6D95-4EE3-BBE4-3E00650D0E15}" srcOrd="0" destOrd="0" parTransId="{FF936B7F-FABF-48E0-B5D6-3812CE18EF4A}" sibTransId="{E78C633D-ACA6-43F8-8978-5F1830EDBA5A}"/>
    <dgm:cxn modelId="{7DF53768-5F6E-4765-93F2-0AD0A032F97D}" type="presOf" srcId="{61699E10-E5B2-45E1-AB4E-C23F86A8E681}" destId="{8764D33C-1C07-4F22-AA2D-9F66CEC51BAD}" srcOrd="0" destOrd="0" presId="urn:microsoft.com/office/officeart/2008/layout/LinedList"/>
    <dgm:cxn modelId="{D2470474-6ECA-4742-B5A5-5383F903E441}" srcId="{051ED0EA-B7C0-4A09-B670-3B94993EB847}" destId="{61699E10-E5B2-45E1-AB4E-C23F86A8E681}" srcOrd="4" destOrd="0" parTransId="{C672234C-5F6F-403D-9B22-D4C55295E891}" sibTransId="{1F85CFE9-23B2-45D4-8E7C-0BC50245984D}"/>
    <dgm:cxn modelId="{33A69976-D19C-414E-88F7-3B97F0B22CDA}" type="presOf" srcId="{C2C5E3CF-E4FB-40CF-B2F5-922772A6CF1A}" destId="{4975E6B9-85A5-460E-B6F1-B11A5F86DE47}" srcOrd="0" destOrd="0" presId="urn:microsoft.com/office/officeart/2008/layout/LinedList"/>
    <dgm:cxn modelId="{4BAA3D81-40A4-44E1-A890-E1C74A4781CD}" srcId="{051ED0EA-B7C0-4A09-B670-3B94993EB847}" destId="{D490138F-5E10-4430-A75C-686E01309345}" srcOrd="5" destOrd="0" parTransId="{459D299D-53B5-4E3C-AE5B-CE8FF1AE4938}" sibTransId="{38C86EB0-68FD-48A6-A58A-8F63AC9F38EE}"/>
    <dgm:cxn modelId="{E57EF3B4-6F65-4EA3-AD61-BF764DA2E10F}" type="presOf" srcId="{C98F883A-6D95-4EE3-BBE4-3E00650D0E15}" destId="{7DDC890F-03D2-4630-82A6-9BED4647FB3D}" srcOrd="0" destOrd="0" presId="urn:microsoft.com/office/officeart/2008/layout/LinedList"/>
    <dgm:cxn modelId="{8C1725B5-617D-43B5-A3A1-93F80FB93348}" type="presOf" srcId="{051ED0EA-B7C0-4A09-B670-3B94993EB847}" destId="{17CD84AE-880A-42C6-A11E-130C4EDD73CF}" srcOrd="0" destOrd="0" presId="urn:microsoft.com/office/officeart/2008/layout/LinedList"/>
    <dgm:cxn modelId="{68D9D2BA-86ED-4944-B097-CEEA013B708F}" type="presOf" srcId="{60D67AE4-B650-4814-BDD0-211562D83135}" destId="{FDEEA9E2-C608-4E83-AB42-07AE681490C4}" srcOrd="0" destOrd="0" presId="urn:microsoft.com/office/officeart/2008/layout/LinedList"/>
    <dgm:cxn modelId="{8B3218BD-E697-46F5-9398-670A126CC8BF}" srcId="{051ED0EA-B7C0-4A09-B670-3B94993EB847}" destId="{F188466C-59B4-4DA6-A21F-75FD7D5B4C56}" srcOrd="3" destOrd="0" parTransId="{F6CAAC2B-773E-4734-9EA7-0AD6E3CC92BC}" sibTransId="{F1D53E74-6F18-4940-A2A0-B4F06E8FE495}"/>
    <dgm:cxn modelId="{F50D99C0-72EB-4784-914B-052FDDF73919}" type="presOf" srcId="{F188466C-59B4-4DA6-A21F-75FD7D5B4C56}" destId="{12F9F24B-D6EB-448D-8ABB-E74E915EB691}" srcOrd="0" destOrd="0" presId="urn:microsoft.com/office/officeart/2008/layout/LinedList"/>
    <dgm:cxn modelId="{731E29DA-BF65-46C9-85CD-DFEDAADCD484}" type="presOf" srcId="{D490138F-5E10-4430-A75C-686E01309345}" destId="{C6D40512-A46B-4D0B-A9F6-04CBD9B1A9E0}" srcOrd="0" destOrd="0" presId="urn:microsoft.com/office/officeart/2008/layout/LinedList"/>
    <dgm:cxn modelId="{7FEAA3B4-F3EC-4F24-BF19-18B8A903EAF3}" type="presParOf" srcId="{17CD84AE-880A-42C6-A11E-130C4EDD73CF}" destId="{E3B0A312-F85B-4620-9F78-9FAB74F9E0A4}" srcOrd="0" destOrd="0" presId="urn:microsoft.com/office/officeart/2008/layout/LinedList"/>
    <dgm:cxn modelId="{7876D1D3-607E-47CE-9BEB-B1698DC8FA0B}" type="presParOf" srcId="{17CD84AE-880A-42C6-A11E-130C4EDD73CF}" destId="{E3AC2A96-DA88-412C-876E-2A6125EADC40}" srcOrd="1" destOrd="0" presId="urn:microsoft.com/office/officeart/2008/layout/LinedList"/>
    <dgm:cxn modelId="{6F614F9E-1A60-43F6-9C56-73502C0E58C2}" type="presParOf" srcId="{E3AC2A96-DA88-412C-876E-2A6125EADC40}" destId="{7DDC890F-03D2-4630-82A6-9BED4647FB3D}" srcOrd="0" destOrd="0" presId="urn:microsoft.com/office/officeart/2008/layout/LinedList"/>
    <dgm:cxn modelId="{9FC46FDD-6E71-4392-AC42-E9A5BE27A4FF}" type="presParOf" srcId="{E3AC2A96-DA88-412C-876E-2A6125EADC40}" destId="{736C5AAB-FE35-40B5-8A47-CD9999E046D3}" srcOrd="1" destOrd="0" presId="urn:microsoft.com/office/officeart/2008/layout/LinedList"/>
    <dgm:cxn modelId="{C576558A-C0CF-4DF7-A511-AC54ADD20D21}" type="presParOf" srcId="{17CD84AE-880A-42C6-A11E-130C4EDD73CF}" destId="{97CAD5EF-2D8C-4519-B98E-66DBA37268D6}" srcOrd="2" destOrd="0" presId="urn:microsoft.com/office/officeart/2008/layout/LinedList"/>
    <dgm:cxn modelId="{D28E03E3-B595-4038-B081-B37D84508757}" type="presParOf" srcId="{17CD84AE-880A-42C6-A11E-130C4EDD73CF}" destId="{6326AF56-1B4F-402B-BE0E-2D8ACF535A26}" srcOrd="3" destOrd="0" presId="urn:microsoft.com/office/officeart/2008/layout/LinedList"/>
    <dgm:cxn modelId="{59BC3235-6F66-4DBE-9484-C42C4C7278E2}" type="presParOf" srcId="{6326AF56-1B4F-402B-BE0E-2D8ACF535A26}" destId="{4975E6B9-85A5-460E-B6F1-B11A5F86DE47}" srcOrd="0" destOrd="0" presId="urn:microsoft.com/office/officeart/2008/layout/LinedList"/>
    <dgm:cxn modelId="{00A4A414-396C-45E3-96B7-6190939A1ACD}" type="presParOf" srcId="{6326AF56-1B4F-402B-BE0E-2D8ACF535A26}" destId="{344569C9-1747-4743-9B8C-B1F09B150DFB}" srcOrd="1" destOrd="0" presId="urn:microsoft.com/office/officeart/2008/layout/LinedList"/>
    <dgm:cxn modelId="{57C27E85-D177-4B31-B56B-1DA543114605}" type="presParOf" srcId="{17CD84AE-880A-42C6-A11E-130C4EDD73CF}" destId="{3B3D3582-2469-4CCB-838C-6C1724D7DFFD}" srcOrd="4" destOrd="0" presId="urn:microsoft.com/office/officeart/2008/layout/LinedList"/>
    <dgm:cxn modelId="{0C233338-3244-40A6-94C4-6AFC4145EA51}" type="presParOf" srcId="{17CD84AE-880A-42C6-A11E-130C4EDD73CF}" destId="{731E77CE-8CED-41C3-84BD-003A64A0687D}" srcOrd="5" destOrd="0" presId="urn:microsoft.com/office/officeart/2008/layout/LinedList"/>
    <dgm:cxn modelId="{35D24B33-37C4-4AEC-9D8D-4803F03B68FF}" type="presParOf" srcId="{731E77CE-8CED-41C3-84BD-003A64A0687D}" destId="{FDEEA9E2-C608-4E83-AB42-07AE681490C4}" srcOrd="0" destOrd="0" presId="urn:microsoft.com/office/officeart/2008/layout/LinedList"/>
    <dgm:cxn modelId="{9DC7F7CE-DA8E-4FFC-A5A1-B6E254C09ED3}" type="presParOf" srcId="{731E77CE-8CED-41C3-84BD-003A64A0687D}" destId="{EEC73A4B-6A94-4D4F-8671-072531E0CA09}" srcOrd="1" destOrd="0" presId="urn:microsoft.com/office/officeart/2008/layout/LinedList"/>
    <dgm:cxn modelId="{617E5987-AB4C-4AED-A2F8-27EBA26F3A9D}" type="presParOf" srcId="{17CD84AE-880A-42C6-A11E-130C4EDD73CF}" destId="{7453BC5F-6631-482C-BA56-43B23CAD1CED}" srcOrd="6" destOrd="0" presId="urn:microsoft.com/office/officeart/2008/layout/LinedList"/>
    <dgm:cxn modelId="{87B26EAD-6619-4A31-BEA0-E2834BB5249A}" type="presParOf" srcId="{17CD84AE-880A-42C6-A11E-130C4EDD73CF}" destId="{4A0063E4-75B2-48FE-BA6C-535524C31BE4}" srcOrd="7" destOrd="0" presId="urn:microsoft.com/office/officeart/2008/layout/LinedList"/>
    <dgm:cxn modelId="{BDCDBDA7-6112-4F35-82D2-726ECEED046B}" type="presParOf" srcId="{4A0063E4-75B2-48FE-BA6C-535524C31BE4}" destId="{12F9F24B-D6EB-448D-8ABB-E74E915EB691}" srcOrd="0" destOrd="0" presId="urn:microsoft.com/office/officeart/2008/layout/LinedList"/>
    <dgm:cxn modelId="{D7EFBA0A-4B94-404B-BBE5-3482DB076ECF}" type="presParOf" srcId="{4A0063E4-75B2-48FE-BA6C-535524C31BE4}" destId="{3666F6F1-7366-4951-88AC-6A130F9ACADC}" srcOrd="1" destOrd="0" presId="urn:microsoft.com/office/officeart/2008/layout/LinedList"/>
    <dgm:cxn modelId="{EF70910D-B4BD-4C24-8023-5F95D157E46C}" type="presParOf" srcId="{17CD84AE-880A-42C6-A11E-130C4EDD73CF}" destId="{A4ACB26D-5C8E-4FEC-B460-3BF2BB14F76B}" srcOrd="8" destOrd="0" presId="urn:microsoft.com/office/officeart/2008/layout/LinedList"/>
    <dgm:cxn modelId="{C64F0527-97FD-4FC8-88D3-F14B1FECF8C3}" type="presParOf" srcId="{17CD84AE-880A-42C6-A11E-130C4EDD73CF}" destId="{DAC2DF52-E8E3-43AA-B444-5EDD156A0C7C}" srcOrd="9" destOrd="0" presId="urn:microsoft.com/office/officeart/2008/layout/LinedList"/>
    <dgm:cxn modelId="{D1620E9D-097E-4847-B1E2-726FDB1D32C1}" type="presParOf" srcId="{DAC2DF52-E8E3-43AA-B444-5EDD156A0C7C}" destId="{8764D33C-1C07-4F22-AA2D-9F66CEC51BAD}" srcOrd="0" destOrd="0" presId="urn:microsoft.com/office/officeart/2008/layout/LinedList"/>
    <dgm:cxn modelId="{3896CAC1-91DC-4976-81D6-C88811204A91}" type="presParOf" srcId="{DAC2DF52-E8E3-43AA-B444-5EDD156A0C7C}" destId="{DC93C146-8149-427B-B004-A1BF4AC42AC5}" srcOrd="1" destOrd="0" presId="urn:microsoft.com/office/officeart/2008/layout/LinedList"/>
    <dgm:cxn modelId="{1F1989A0-A72B-42D7-8838-4CAF3610DE96}" type="presParOf" srcId="{17CD84AE-880A-42C6-A11E-130C4EDD73CF}" destId="{54F9FD2A-DD56-4586-B345-FB93D7D46B19}" srcOrd="10" destOrd="0" presId="urn:microsoft.com/office/officeart/2008/layout/LinedList"/>
    <dgm:cxn modelId="{080B2E82-A8FC-4A3C-9570-009AA83429DD}" type="presParOf" srcId="{17CD84AE-880A-42C6-A11E-130C4EDD73CF}" destId="{FC806A78-9083-4731-B122-F92295A522D4}" srcOrd="11" destOrd="0" presId="urn:microsoft.com/office/officeart/2008/layout/LinedList"/>
    <dgm:cxn modelId="{9B857955-8859-4F53-B908-FCEC47421211}" type="presParOf" srcId="{FC806A78-9083-4731-B122-F92295A522D4}" destId="{C6D40512-A46B-4D0B-A9F6-04CBD9B1A9E0}" srcOrd="0" destOrd="0" presId="urn:microsoft.com/office/officeart/2008/layout/LinedList"/>
    <dgm:cxn modelId="{163F3F25-415E-4751-9FF2-329FE9018ED9}" type="presParOf" srcId="{FC806A78-9083-4731-B122-F92295A522D4}" destId="{4ECFDE15-8EC8-4620-B435-7AC3C5A12E3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3BA9B74-6B27-4096-B701-B6E496B66CF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C23DDF0-B471-4AE5-9C09-E8D26186B82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Introduction to microsoft outlook</a:t>
          </a:r>
        </a:p>
      </dgm:t>
    </dgm:pt>
    <dgm:pt modelId="{F414D11F-771F-490D-A5E9-A47F406577CB}" type="parTrans" cxnId="{1BDEE4F0-2205-4448-9326-9274DFCB23EF}">
      <dgm:prSet/>
      <dgm:spPr/>
      <dgm:t>
        <a:bodyPr/>
        <a:lstStyle/>
        <a:p>
          <a:endParaRPr lang="en-US"/>
        </a:p>
      </dgm:t>
    </dgm:pt>
    <dgm:pt modelId="{7DFBE9F1-92A1-470C-B609-616424F8E8A3}" type="sibTrans" cxnId="{1BDEE4F0-2205-4448-9326-9274DFCB23EF}">
      <dgm:prSet/>
      <dgm:spPr/>
      <dgm:t>
        <a:bodyPr/>
        <a:lstStyle/>
        <a:p>
          <a:endParaRPr lang="en-US"/>
        </a:p>
      </dgm:t>
    </dgm:pt>
    <dgm:pt modelId="{1E58A1DB-7BED-47A7-9B96-5DB9A38D787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.Microsoft outlook is personal information that is mostly used as an email application by people.</a:t>
          </a:r>
        </a:p>
      </dgm:t>
    </dgm:pt>
    <dgm:pt modelId="{0798F18C-A7C0-49FB-BF1A-0837EB0A5A0D}" type="parTrans" cxnId="{7889D677-6CDA-4839-9981-BE04EAFACAEE}">
      <dgm:prSet/>
      <dgm:spPr/>
      <dgm:t>
        <a:bodyPr/>
        <a:lstStyle/>
        <a:p>
          <a:endParaRPr lang="en-US"/>
        </a:p>
      </dgm:t>
    </dgm:pt>
    <dgm:pt modelId="{8A69E378-570E-4FDB-B6A4-CF91D4CD7891}" type="sibTrans" cxnId="{7889D677-6CDA-4839-9981-BE04EAFACAEE}">
      <dgm:prSet/>
      <dgm:spPr/>
      <dgm:t>
        <a:bodyPr/>
        <a:lstStyle/>
        <a:p>
          <a:endParaRPr lang="en-US"/>
        </a:p>
      </dgm:t>
    </dgm:pt>
    <dgm:pt modelId="{9E614531-22BA-46B3-B909-802AC870EC1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.Microsoft outlook allows you to send and receive emails,scheduled calendar events and manage contacts and tracks in one.</a:t>
          </a:r>
        </a:p>
      </dgm:t>
    </dgm:pt>
    <dgm:pt modelId="{2B782877-BC6E-42DB-9603-86D5D52DDDC6}" type="parTrans" cxnId="{9AA0E25A-7539-499B-A0B2-52FBF0899298}">
      <dgm:prSet/>
      <dgm:spPr/>
      <dgm:t>
        <a:bodyPr/>
        <a:lstStyle/>
        <a:p>
          <a:endParaRPr lang="en-US"/>
        </a:p>
      </dgm:t>
    </dgm:pt>
    <dgm:pt modelId="{D2646387-0D37-4F63-B218-26F031B57191}" type="sibTrans" cxnId="{9AA0E25A-7539-499B-A0B2-52FBF0899298}">
      <dgm:prSet/>
      <dgm:spPr/>
      <dgm:t>
        <a:bodyPr/>
        <a:lstStyle/>
        <a:p>
          <a:endParaRPr lang="en-US"/>
        </a:p>
      </dgm:t>
    </dgm:pt>
    <dgm:pt modelId="{89443040-25F0-44C7-A4EA-904C2EB30AEA}" type="pres">
      <dgm:prSet presAssocID="{43BA9B74-6B27-4096-B701-B6E496B66CF1}" presName="root" presStyleCnt="0">
        <dgm:presLayoutVars>
          <dgm:dir/>
          <dgm:resizeHandles val="exact"/>
        </dgm:presLayoutVars>
      </dgm:prSet>
      <dgm:spPr/>
    </dgm:pt>
    <dgm:pt modelId="{39DCF6A4-2A0F-44B8-84FC-C7C06BA092F1}" type="pres">
      <dgm:prSet presAssocID="{BC23DDF0-B471-4AE5-9C09-E8D26186B828}" presName="compNode" presStyleCnt="0"/>
      <dgm:spPr/>
    </dgm:pt>
    <dgm:pt modelId="{B099313A-4B96-44C6-A0D3-513C01FAEAFF}" type="pres">
      <dgm:prSet presAssocID="{BC23DDF0-B471-4AE5-9C09-E8D26186B828}" presName="bgRect" presStyleLbl="bgShp" presStyleIdx="0" presStyleCnt="3"/>
      <dgm:spPr/>
    </dgm:pt>
    <dgm:pt modelId="{402480AF-E9A7-41BF-AFDF-F016189D84E1}" type="pres">
      <dgm:prSet presAssocID="{BC23DDF0-B471-4AE5-9C09-E8D26186B82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41C2086-1B26-44C0-8290-1335AA8BD1B8}" type="pres">
      <dgm:prSet presAssocID="{BC23DDF0-B471-4AE5-9C09-E8D26186B828}" presName="spaceRect" presStyleCnt="0"/>
      <dgm:spPr/>
    </dgm:pt>
    <dgm:pt modelId="{D2F2214D-15BE-48E4-B415-FA3E71A12033}" type="pres">
      <dgm:prSet presAssocID="{BC23DDF0-B471-4AE5-9C09-E8D26186B828}" presName="parTx" presStyleLbl="revTx" presStyleIdx="0" presStyleCnt="3">
        <dgm:presLayoutVars>
          <dgm:chMax val="0"/>
          <dgm:chPref val="0"/>
        </dgm:presLayoutVars>
      </dgm:prSet>
      <dgm:spPr/>
    </dgm:pt>
    <dgm:pt modelId="{5F50519F-65F4-4B34-B5CF-10B3CF9A53DB}" type="pres">
      <dgm:prSet presAssocID="{7DFBE9F1-92A1-470C-B609-616424F8E8A3}" presName="sibTrans" presStyleCnt="0"/>
      <dgm:spPr/>
    </dgm:pt>
    <dgm:pt modelId="{723635CE-1379-488D-A711-5F9EE6EA6A2E}" type="pres">
      <dgm:prSet presAssocID="{1E58A1DB-7BED-47A7-9B96-5DB9A38D7873}" presName="compNode" presStyleCnt="0"/>
      <dgm:spPr/>
    </dgm:pt>
    <dgm:pt modelId="{D2EB1E89-DBEB-4ED7-A1EC-00D08551F5B3}" type="pres">
      <dgm:prSet presAssocID="{1E58A1DB-7BED-47A7-9B96-5DB9A38D7873}" presName="bgRect" presStyleLbl="bgShp" presStyleIdx="1" presStyleCnt="3"/>
      <dgm:spPr/>
    </dgm:pt>
    <dgm:pt modelId="{CE79A381-E36B-4F7D-98B2-36E1B557A2F5}" type="pres">
      <dgm:prSet presAssocID="{1E58A1DB-7BED-47A7-9B96-5DB9A38D7873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C5899C55-16EA-4F1C-8704-FE059EEF771B}" type="pres">
      <dgm:prSet presAssocID="{1E58A1DB-7BED-47A7-9B96-5DB9A38D7873}" presName="spaceRect" presStyleCnt="0"/>
      <dgm:spPr/>
    </dgm:pt>
    <dgm:pt modelId="{31778B94-3D52-4778-9276-3FFC13C3ECA6}" type="pres">
      <dgm:prSet presAssocID="{1E58A1DB-7BED-47A7-9B96-5DB9A38D7873}" presName="parTx" presStyleLbl="revTx" presStyleIdx="1" presStyleCnt="3">
        <dgm:presLayoutVars>
          <dgm:chMax val="0"/>
          <dgm:chPref val="0"/>
        </dgm:presLayoutVars>
      </dgm:prSet>
      <dgm:spPr/>
    </dgm:pt>
    <dgm:pt modelId="{33DDB2D0-17BF-4FAE-A736-A9C7BC253E8B}" type="pres">
      <dgm:prSet presAssocID="{8A69E378-570E-4FDB-B6A4-CF91D4CD7891}" presName="sibTrans" presStyleCnt="0"/>
      <dgm:spPr/>
    </dgm:pt>
    <dgm:pt modelId="{EB85AA69-3E68-40B7-B31E-57C55B4F6A73}" type="pres">
      <dgm:prSet presAssocID="{9E614531-22BA-46B3-B909-802AC870EC1A}" presName="compNode" presStyleCnt="0"/>
      <dgm:spPr/>
    </dgm:pt>
    <dgm:pt modelId="{42FBC6C9-1D64-4EF8-BF9E-22939CDD710B}" type="pres">
      <dgm:prSet presAssocID="{9E614531-22BA-46B3-B909-802AC870EC1A}" presName="bgRect" presStyleLbl="bgShp" presStyleIdx="2" presStyleCnt="3"/>
      <dgm:spPr/>
    </dgm:pt>
    <dgm:pt modelId="{DB7D55DF-FE4E-4046-9BBE-8FF31AFBC3B9}" type="pres">
      <dgm:prSet presAssocID="{9E614531-22BA-46B3-B909-802AC870EC1A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263BFD8D-68BB-4A11-9A8A-57953A34DCC0}" type="pres">
      <dgm:prSet presAssocID="{9E614531-22BA-46B3-B909-802AC870EC1A}" presName="spaceRect" presStyleCnt="0"/>
      <dgm:spPr/>
    </dgm:pt>
    <dgm:pt modelId="{6A9759E8-F132-40EE-BF70-FABAB0265A9B}" type="pres">
      <dgm:prSet presAssocID="{9E614531-22BA-46B3-B909-802AC870EC1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B8A103F-4DF7-44E0-92A1-349301804679}" type="presOf" srcId="{BC23DDF0-B471-4AE5-9C09-E8D26186B828}" destId="{D2F2214D-15BE-48E4-B415-FA3E71A12033}" srcOrd="0" destOrd="0" presId="urn:microsoft.com/office/officeart/2018/2/layout/IconVerticalSolidList"/>
    <dgm:cxn modelId="{7889D677-6CDA-4839-9981-BE04EAFACAEE}" srcId="{43BA9B74-6B27-4096-B701-B6E496B66CF1}" destId="{1E58A1DB-7BED-47A7-9B96-5DB9A38D7873}" srcOrd="1" destOrd="0" parTransId="{0798F18C-A7C0-49FB-BF1A-0837EB0A5A0D}" sibTransId="{8A69E378-570E-4FDB-B6A4-CF91D4CD7891}"/>
    <dgm:cxn modelId="{9AA0E25A-7539-499B-A0B2-52FBF0899298}" srcId="{43BA9B74-6B27-4096-B701-B6E496B66CF1}" destId="{9E614531-22BA-46B3-B909-802AC870EC1A}" srcOrd="2" destOrd="0" parTransId="{2B782877-BC6E-42DB-9603-86D5D52DDDC6}" sibTransId="{D2646387-0D37-4F63-B218-26F031B57191}"/>
    <dgm:cxn modelId="{432154BA-EBCA-4881-9097-B7250640438C}" type="presOf" srcId="{9E614531-22BA-46B3-B909-802AC870EC1A}" destId="{6A9759E8-F132-40EE-BF70-FABAB0265A9B}" srcOrd="0" destOrd="0" presId="urn:microsoft.com/office/officeart/2018/2/layout/IconVerticalSolidList"/>
    <dgm:cxn modelId="{EB1138D2-E3A8-48D0-9C29-0D0F4E3EBE9B}" type="presOf" srcId="{1E58A1DB-7BED-47A7-9B96-5DB9A38D7873}" destId="{31778B94-3D52-4778-9276-3FFC13C3ECA6}" srcOrd="0" destOrd="0" presId="urn:microsoft.com/office/officeart/2018/2/layout/IconVerticalSolidList"/>
    <dgm:cxn modelId="{321029D6-E528-4E7E-A412-6ED2A7C25B82}" type="presOf" srcId="{43BA9B74-6B27-4096-B701-B6E496B66CF1}" destId="{89443040-25F0-44C7-A4EA-904C2EB30AEA}" srcOrd="0" destOrd="0" presId="urn:microsoft.com/office/officeart/2018/2/layout/IconVerticalSolidList"/>
    <dgm:cxn modelId="{1BDEE4F0-2205-4448-9326-9274DFCB23EF}" srcId="{43BA9B74-6B27-4096-B701-B6E496B66CF1}" destId="{BC23DDF0-B471-4AE5-9C09-E8D26186B828}" srcOrd="0" destOrd="0" parTransId="{F414D11F-771F-490D-A5E9-A47F406577CB}" sibTransId="{7DFBE9F1-92A1-470C-B609-616424F8E8A3}"/>
    <dgm:cxn modelId="{3BE6B2DA-2B3E-4851-9A0C-B893FABAB80E}" type="presParOf" srcId="{89443040-25F0-44C7-A4EA-904C2EB30AEA}" destId="{39DCF6A4-2A0F-44B8-84FC-C7C06BA092F1}" srcOrd="0" destOrd="0" presId="urn:microsoft.com/office/officeart/2018/2/layout/IconVerticalSolidList"/>
    <dgm:cxn modelId="{AE106B8C-F3D1-4AAD-BF93-86D5B81CC5CA}" type="presParOf" srcId="{39DCF6A4-2A0F-44B8-84FC-C7C06BA092F1}" destId="{B099313A-4B96-44C6-A0D3-513C01FAEAFF}" srcOrd="0" destOrd="0" presId="urn:microsoft.com/office/officeart/2018/2/layout/IconVerticalSolidList"/>
    <dgm:cxn modelId="{713A751F-8937-4FC3-8365-E5FC98826C29}" type="presParOf" srcId="{39DCF6A4-2A0F-44B8-84FC-C7C06BA092F1}" destId="{402480AF-E9A7-41BF-AFDF-F016189D84E1}" srcOrd="1" destOrd="0" presId="urn:microsoft.com/office/officeart/2018/2/layout/IconVerticalSolidList"/>
    <dgm:cxn modelId="{A6638F66-47B6-43C9-8CD5-908C59F0E027}" type="presParOf" srcId="{39DCF6A4-2A0F-44B8-84FC-C7C06BA092F1}" destId="{E41C2086-1B26-44C0-8290-1335AA8BD1B8}" srcOrd="2" destOrd="0" presId="urn:microsoft.com/office/officeart/2018/2/layout/IconVerticalSolidList"/>
    <dgm:cxn modelId="{A70A9112-7D48-4BFE-A905-4D7302E84DA2}" type="presParOf" srcId="{39DCF6A4-2A0F-44B8-84FC-C7C06BA092F1}" destId="{D2F2214D-15BE-48E4-B415-FA3E71A12033}" srcOrd="3" destOrd="0" presId="urn:microsoft.com/office/officeart/2018/2/layout/IconVerticalSolidList"/>
    <dgm:cxn modelId="{B2A96D8B-1362-4008-B386-EC2E76C405C7}" type="presParOf" srcId="{89443040-25F0-44C7-A4EA-904C2EB30AEA}" destId="{5F50519F-65F4-4B34-B5CF-10B3CF9A53DB}" srcOrd="1" destOrd="0" presId="urn:microsoft.com/office/officeart/2018/2/layout/IconVerticalSolidList"/>
    <dgm:cxn modelId="{99CC9902-38C6-4B95-A8EF-F77183E2B021}" type="presParOf" srcId="{89443040-25F0-44C7-A4EA-904C2EB30AEA}" destId="{723635CE-1379-488D-A711-5F9EE6EA6A2E}" srcOrd="2" destOrd="0" presId="urn:microsoft.com/office/officeart/2018/2/layout/IconVerticalSolidList"/>
    <dgm:cxn modelId="{203C219A-4EDD-4701-A43E-EA856E5D35E8}" type="presParOf" srcId="{723635CE-1379-488D-A711-5F9EE6EA6A2E}" destId="{D2EB1E89-DBEB-4ED7-A1EC-00D08551F5B3}" srcOrd="0" destOrd="0" presId="urn:microsoft.com/office/officeart/2018/2/layout/IconVerticalSolidList"/>
    <dgm:cxn modelId="{C49253B7-293D-4F76-88DD-485BD272F04A}" type="presParOf" srcId="{723635CE-1379-488D-A711-5F9EE6EA6A2E}" destId="{CE79A381-E36B-4F7D-98B2-36E1B557A2F5}" srcOrd="1" destOrd="0" presId="urn:microsoft.com/office/officeart/2018/2/layout/IconVerticalSolidList"/>
    <dgm:cxn modelId="{676A546F-3508-4516-8223-CFC63CA2D3F7}" type="presParOf" srcId="{723635CE-1379-488D-A711-5F9EE6EA6A2E}" destId="{C5899C55-16EA-4F1C-8704-FE059EEF771B}" srcOrd="2" destOrd="0" presId="urn:microsoft.com/office/officeart/2018/2/layout/IconVerticalSolidList"/>
    <dgm:cxn modelId="{3FC02D0C-8B18-44AD-A4B6-29F2D136BA3A}" type="presParOf" srcId="{723635CE-1379-488D-A711-5F9EE6EA6A2E}" destId="{31778B94-3D52-4778-9276-3FFC13C3ECA6}" srcOrd="3" destOrd="0" presId="urn:microsoft.com/office/officeart/2018/2/layout/IconVerticalSolidList"/>
    <dgm:cxn modelId="{FA055755-DF4D-4453-B7EE-48C918448C1F}" type="presParOf" srcId="{89443040-25F0-44C7-A4EA-904C2EB30AEA}" destId="{33DDB2D0-17BF-4FAE-A736-A9C7BC253E8B}" srcOrd="3" destOrd="0" presId="urn:microsoft.com/office/officeart/2018/2/layout/IconVerticalSolidList"/>
    <dgm:cxn modelId="{8435A7A2-980E-4EDB-B5A3-56FEC92EB46D}" type="presParOf" srcId="{89443040-25F0-44C7-A4EA-904C2EB30AEA}" destId="{EB85AA69-3E68-40B7-B31E-57C55B4F6A73}" srcOrd="4" destOrd="0" presId="urn:microsoft.com/office/officeart/2018/2/layout/IconVerticalSolidList"/>
    <dgm:cxn modelId="{3E5436E2-B9AA-4498-B7D5-20823FFB53C0}" type="presParOf" srcId="{EB85AA69-3E68-40B7-B31E-57C55B4F6A73}" destId="{42FBC6C9-1D64-4EF8-BF9E-22939CDD710B}" srcOrd="0" destOrd="0" presId="urn:microsoft.com/office/officeart/2018/2/layout/IconVerticalSolidList"/>
    <dgm:cxn modelId="{A99843AB-099C-4F14-BEFD-918B1FAB0A5E}" type="presParOf" srcId="{EB85AA69-3E68-40B7-B31E-57C55B4F6A73}" destId="{DB7D55DF-FE4E-4046-9BBE-8FF31AFBC3B9}" srcOrd="1" destOrd="0" presId="urn:microsoft.com/office/officeart/2018/2/layout/IconVerticalSolidList"/>
    <dgm:cxn modelId="{8F585A79-AD32-4A9B-A7A8-BA33B66F3BEA}" type="presParOf" srcId="{EB85AA69-3E68-40B7-B31E-57C55B4F6A73}" destId="{263BFD8D-68BB-4A11-9A8A-57953A34DCC0}" srcOrd="2" destOrd="0" presId="urn:microsoft.com/office/officeart/2018/2/layout/IconVerticalSolidList"/>
    <dgm:cxn modelId="{BBD36D21-3918-49EB-A04A-52427F1C854D}" type="presParOf" srcId="{EB85AA69-3E68-40B7-B31E-57C55B4F6A73}" destId="{6A9759E8-F132-40EE-BF70-FABAB0265A9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35CADF-6996-47F5-8F13-ABD0F13245E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60713B-089F-4092-A244-01F2653123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Schedule appointments,events and meetings.</a:t>
          </a:r>
          <a:endParaRPr lang="en-US"/>
        </a:p>
      </dgm:t>
    </dgm:pt>
    <dgm:pt modelId="{D0E6BC89-5473-4BD5-B9E5-6FD54EB5C80F}" type="parTrans" cxnId="{3A8E29A3-2C6B-47C5-921E-835EBCB4BCE7}">
      <dgm:prSet/>
      <dgm:spPr/>
      <dgm:t>
        <a:bodyPr/>
        <a:lstStyle/>
        <a:p>
          <a:endParaRPr lang="en-US"/>
        </a:p>
      </dgm:t>
    </dgm:pt>
    <dgm:pt modelId="{B5FE81BD-E8D6-4BFF-8643-5AD049ABA16F}" type="sibTrans" cxnId="{3A8E29A3-2C6B-47C5-921E-835EBCB4BCE7}">
      <dgm:prSet/>
      <dgm:spPr/>
      <dgm:t>
        <a:bodyPr/>
        <a:lstStyle/>
        <a:p>
          <a:endParaRPr lang="en-US"/>
        </a:p>
      </dgm:t>
    </dgm:pt>
    <dgm:pt modelId="{9E85633D-3487-4744-82BE-924D42BF23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Manage your emails more efficiently.</a:t>
          </a:r>
          <a:endParaRPr lang="en-US"/>
        </a:p>
      </dgm:t>
    </dgm:pt>
    <dgm:pt modelId="{0A48D541-CFC0-484B-B0DC-3F45C5F8FE52}" type="parTrans" cxnId="{B5ABCF0E-36E0-4B5E-87CB-B94A480BE275}">
      <dgm:prSet/>
      <dgm:spPr/>
      <dgm:t>
        <a:bodyPr/>
        <a:lstStyle/>
        <a:p>
          <a:endParaRPr lang="en-US"/>
        </a:p>
      </dgm:t>
    </dgm:pt>
    <dgm:pt modelId="{1FAA6C51-B308-47FE-B198-69CBC272B998}" type="sibTrans" cxnId="{B5ABCF0E-36E0-4B5E-87CB-B94A480BE275}">
      <dgm:prSet/>
      <dgm:spPr/>
      <dgm:t>
        <a:bodyPr/>
        <a:lstStyle/>
        <a:p>
          <a:endParaRPr lang="en-US"/>
        </a:p>
      </dgm:t>
    </dgm:pt>
    <dgm:pt modelId="{4E79247E-7DE7-4D0B-93DA-F95DEBB1E2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stores all your emails locally.This allows you to read older emails at times.</a:t>
          </a:r>
          <a:endParaRPr lang="en-US"/>
        </a:p>
      </dgm:t>
    </dgm:pt>
    <dgm:pt modelId="{32C66D2B-ACCD-4700-AFAE-EE70DEA6A350}" type="parTrans" cxnId="{7BD47C1B-54B2-4A3B-BBCA-729B53B816FF}">
      <dgm:prSet/>
      <dgm:spPr/>
      <dgm:t>
        <a:bodyPr/>
        <a:lstStyle/>
        <a:p>
          <a:endParaRPr lang="en-US"/>
        </a:p>
      </dgm:t>
    </dgm:pt>
    <dgm:pt modelId="{084B66AD-0486-47F4-B680-19C0F98BB0C4}" type="sibTrans" cxnId="{7BD47C1B-54B2-4A3B-BBCA-729B53B816FF}">
      <dgm:prSet/>
      <dgm:spPr/>
      <dgm:t>
        <a:bodyPr/>
        <a:lstStyle/>
        <a:p>
          <a:endParaRPr lang="en-US"/>
        </a:p>
      </dgm:t>
    </dgm:pt>
    <dgm:pt modelId="{3AC61956-EBD2-400F-A678-7725D733A5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Flexibility.Can be configured to meet various booking needs,including hot desks and restricted desks.</a:t>
          </a:r>
          <a:endParaRPr lang="en-US"/>
        </a:p>
      </dgm:t>
    </dgm:pt>
    <dgm:pt modelId="{64496BD5-CBC4-4AE7-85F8-C66B64E9BBA9}" type="parTrans" cxnId="{5F8B69DD-E1DE-4BD1-BA26-E9E93AE9F224}">
      <dgm:prSet/>
      <dgm:spPr/>
      <dgm:t>
        <a:bodyPr/>
        <a:lstStyle/>
        <a:p>
          <a:endParaRPr lang="en-US"/>
        </a:p>
      </dgm:t>
    </dgm:pt>
    <dgm:pt modelId="{7A874C0E-BDC9-43AE-BC20-60174B56B9AF}" type="sibTrans" cxnId="{5F8B69DD-E1DE-4BD1-BA26-E9E93AE9F224}">
      <dgm:prSet/>
      <dgm:spPr/>
      <dgm:t>
        <a:bodyPr/>
        <a:lstStyle/>
        <a:p>
          <a:endParaRPr lang="en-US"/>
        </a:p>
      </dgm:t>
    </dgm:pt>
    <dgm:pt modelId="{6E333286-ED60-49FE-B62D-B07FC7151C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Track tasks for yourself and assign tasks to other people.</a:t>
          </a:r>
          <a:endParaRPr lang="en-US"/>
        </a:p>
      </dgm:t>
    </dgm:pt>
    <dgm:pt modelId="{241C837E-0B32-404D-8644-C7CBB2F908C2}" type="parTrans" cxnId="{3B4B5C8C-93F0-4E39-8159-1890E52E6CB6}">
      <dgm:prSet/>
      <dgm:spPr/>
      <dgm:t>
        <a:bodyPr/>
        <a:lstStyle/>
        <a:p>
          <a:endParaRPr lang="en-US"/>
        </a:p>
      </dgm:t>
    </dgm:pt>
    <dgm:pt modelId="{681232F5-151A-4995-BA90-B1F51D0DDD6A}" type="sibTrans" cxnId="{3B4B5C8C-93F0-4E39-8159-1890E52E6CB6}">
      <dgm:prSet/>
      <dgm:spPr/>
      <dgm:t>
        <a:bodyPr/>
        <a:lstStyle/>
        <a:p>
          <a:endParaRPr lang="en-US"/>
        </a:p>
      </dgm:t>
    </dgm:pt>
    <dgm:pt modelId="{33A651D9-A348-4DB6-98D4-4FB1347931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Enhance message content and manage email security.,</a:t>
          </a:r>
          <a:endParaRPr lang="en-US"/>
        </a:p>
      </dgm:t>
    </dgm:pt>
    <dgm:pt modelId="{A3A53CFE-1A20-4957-BDD7-E90E93391777}" type="parTrans" cxnId="{0E82A85D-B32A-4B07-9035-F496FE90BE59}">
      <dgm:prSet/>
      <dgm:spPr/>
      <dgm:t>
        <a:bodyPr/>
        <a:lstStyle/>
        <a:p>
          <a:endParaRPr lang="en-US"/>
        </a:p>
      </dgm:t>
    </dgm:pt>
    <dgm:pt modelId="{664B25FC-FA83-4236-BEF6-5DE1842D89D6}" type="sibTrans" cxnId="{0E82A85D-B32A-4B07-9035-F496FE90BE59}">
      <dgm:prSet/>
      <dgm:spPr/>
      <dgm:t>
        <a:bodyPr/>
        <a:lstStyle/>
        <a:p>
          <a:endParaRPr lang="en-US"/>
        </a:p>
      </dgm:t>
    </dgm:pt>
    <dgm:pt modelId="{1CDB4AEC-9314-4A73-9B87-EAFEE5410C5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Organise contact records and link to information from social media sites.</a:t>
          </a:r>
          <a:endParaRPr lang="en-US"/>
        </a:p>
      </dgm:t>
    </dgm:pt>
    <dgm:pt modelId="{9CC61976-E030-41DF-ACC7-F8041D2F3187}" type="parTrans" cxnId="{8F7D9D00-A6B7-4A4B-B48F-15A7A80AAB92}">
      <dgm:prSet/>
      <dgm:spPr/>
      <dgm:t>
        <a:bodyPr/>
        <a:lstStyle/>
        <a:p>
          <a:endParaRPr lang="en-US"/>
        </a:p>
      </dgm:t>
    </dgm:pt>
    <dgm:pt modelId="{B8632071-3596-47C6-8749-7AFF4D1E66D5}" type="sibTrans" cxnId="{8F7D9D00-A6B7-4A4B-B48F-15A7A80AAB92}">
      <dgm:prSet/>
      <dgm:spPr/>
      <dgm:t>
        <a:bodyPr/>
        <a:lstStyle/>
        <a:p>
          <a:endParaRPr lang="en-US"/>
        </a:p>
      </dgm:t>
    </dgm:pt>
    <dgm:pt modelId="{7D395BDC-F9CF-4418-A6B9-DF7F7D5331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Organise your inbox to stay in contol of everything that matters.</a:t>
          </a:r>
          <a:endParaRPr lang="en-US"/>
        </a:p>
      </dgm:t>
    </dgm:pt>
    <dgm:pt modelId="{A3254B89-0758-4CEB-B787-310CDB4A8CC5}" type="parTrans" cxnId="{BD7B2E9E-59FC-4679-9AC4-DC4D45A3DBE5}">
      <dgm:prSet/>
      <dgm:spPr/>
      <dgm:t>
        <a:bodyPr/>
        <a:lstStyle/>
        <a:p>
          <a:endParaRPr lang="en-US"/>
        </a:p>
      </dgm:t>
    </dgm:pt>
    <dgm:pt modelId="{7FC43D53-E1AB-46DE-8638-28BC6C7365FB}" type="sibTrans" cxnId="{BD7B2E9E-59FC-4679-9AC4-DC4D45A3DBE5}">
      <dgm:prSet/>
      <dgm:spPr/>
      <dgm:t>
        <a:bodyPr/>
        <a:lstStyle/>
        <a:p>
          <a:endParaRPr lang="en-US"/>
        </a:p>
      </dgm:t>
    </dgm:pt>
    <dgm:pt modelId="{02E1AB5B-406A-4FF9-B4D1-B7F93C080DF1}" type="pres">
      <dgm:prSet presAssocID="{A435CADF-6996-47F5-8F13-ABD0F13245E9}" presName="root" presStyleCnt="0">
        <dgm:presLayoutVars>
          <dgm:dir/>
          <dgm:resizeHandles val="exact"/>
        </dgm:presLayoutVars>
      </dgm:prSet>
      <dgm:spPr/>
    </dgm:pt>
    <dgm:pt modelId="{BA83F1C7-962C-43FC-B918-BBD0918C9505}" type="pres">
      <dgm:prSet presAssocID="{1C60713B-089F-4092-A244-01F265312316}" presName="compNode" presStyleCnt="0"/>
      <dgm:spPr/>
    </dgm:pt>
    <dgm:pt modelId="{25DD1382-585A-46A5-994F-B84075CA8257}" type="pres">
      <dgm:prSet presAssocID="{1C60713B-089F-4092-A244-01F265312316}" presName="bgRect" presStyleLbl="bgShp" presStyleIdx="0" presStyleCnt="8"/>
      <dgm:spPr/>
    </dgm:pt>
    <dgm:pt modelId="{A04BBC3C-A8D4-49E6-817C-C479D68C7070}" type="pres">
      <dgm:prSet presAssocID="{1C60713B-089F-4092-A244-01F265312316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5BA209ED-3A25-4454-BD0E-7E1A22BCBAAD}" type="pres">
      <dgm:prSet presAssocID="{1C60713B-089F-4092-A244-01F265312316}" presName="spaceRect" presStyleCnt="0"/>
      <dgm:spPr/>
    </dgm:pt>
    <dgm:pt modelId="{2839001F-AFEE-4053-A447-C79CAADB04EE}" type="pres">
      <dgm:prSet presAssocID="{1C60713B-089F-4092-A244-01F265312316}" presName="parTx" presStyleLbl="revTx" presStyleIdx="0" presStyleCnt="8">
        <dgm:presLayoutVars>
          <dgm:chMax val="0"/>
          <dgm:chPref val="0"/>
        </dgm:presLayoutVars>
      </dgm:prSet>
      <dgm:spPr/>
    </dgm:pt>
    <dgm:pt modelId="{4C77476A-C499-42FF-BC57-5A4432DE61CF}" type="pres">
      <dgm:prSet presAssocID="{B5FE81BD-E8D6-4BFF-8643-5AD049ABA16F}" presName="sibTrans" presStyleCnt="0"/>
      <dgm:spPr/>
    </dgm:pt>
    <dgm:pt modelId="{892F7216-A0EC-4257-B656-5A7591A7F8AA}" type="pres">
      <dgm:prSet presAssocID="{9E85633D-3487-4744-82BE-924D42BF23E7}" presName="compNode" presStyleCnt="0"/>
      <dgm:spPr/>
    </dgm:pt>
    <dgm:pt modelId="{DD669C83-267E-4262-BD58-5A6446E7C7CB}" type="pres">
      <dgm:prSet presAssocID="{9E85633D-3487-4744-82BE-924D42BF23E7}" presName="bgRect" presStyleLbl="bgShp" presStyleIdx="1" presStyleCnt="8"/>
      <dgm:spPr/>
    </dgm:pt>
    <dgm:pt modelId="{ACB63FB5-369E-4328-BA6F-1A8B471B12A8}" type="pres">
      <dgm:prSet presAssocID="{9E85633D-3487-4744-82BE-924D42BF23E7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0540771D-7D01-4E34-80F2-29ACAEFA12C8}" type="pres">
      <dgm:prSet presAssocID="{9E85633D-3487-4744-82BE-924D42BF23E7}" presName="spaceRect" presStyleCnt="0"/>
      <dgm:spPr/>
    </dgm:pt>
    <dgm:pt modelId="{9BD06DE3-7A84-46C7-9E22-8C5653E0006F}" type="pres">
      <dgm:prSet presAssocID="{9E85633D-3487-4744-82BE-924D42BF23E7}" presName="parTx" presStyleLbl="revTx" presStyleIdx="1" presStyleCnt="8">
        <dgm:presLayoutVars>
          <dgm:chMax val="0"/>
          <dgm:chPref val="0"/>
        </dgm:presLayoutVars>
      </dgm:prSet>
      <dgm:spPr/>
    </dgm:pt>
    <dgm:pt modelId="{6D342DA6-39D7-45C8-A2AA-543BC75A60A7}" type="pres">
      <dgm:prSet presAssocID="{1FAA6C51-B308-47FE-B198-69CBC272B998}" presName="sibTrans" presStyleCnt="0"/>
      <dgm:spPr/>
    </dgm:pt>
    <dgm:pt modelId="{3A9C1888-70FE-4771-85AC-9ABD9586497E}" type="pres">
      <dgm:prSet presAssocID="{4E79247E-7DE7-4D0B-93DA-F95DEBB1E2D9}" presName="compNode" presStyleCnt="0"/>
      <dgm:spPr/>
    </dgm:pt>
    <dgm:pt modelId="{60A86EE8-D50B-415A-AB4A-5B668B74D5DF}" type="pres">
      <dgm:prSet presAssocID="{4E79247E-7DE7-4D0B-93DA-F95DEBB1E2D9}" presName="bgRect" presStyleLbl="bgShp" presStyleIdx="2" presStyleCnt="8"/>
      <dgm:spPr/>
    </dgm:pt>
    <dgm:pt modelId="{27B27EBB-932E-492B-98BB-6EBAB593534D}" type="pres">
      <dgm:prSet presAssocID="{4E79247E-7DE7-4D0B-93DA-F95DEBB1E2D9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envelope"/>
        </a:ext>
      </dgm:extLst>
    </dgm:pt>
    <dgm:pt modelId="{CE8196C5-4350-496B-A9C8-07689DBE8E42}" type="pres">
      <dgm:prSet presAssocID="{4E79247E-7DE7-4D0B-93DA-F95DEBB1E2D9}" presName="spaceRect" presStyleCnt="0"/>
      <dgm:spPr/>
    </dgm:pt>
    <dgm:pt modelId="{B43E2846-2002-4526-A164-2D54334B0E3B}" type="pres">
      <dgm:prSet presAssocID="{4E79247E-7DE7-4D0B-93DA-F95DEBB1E2D9}" presName="parTx" presStyleLbl="revTx" presStyleIdx="2" presStyleCnt="8">
        <dgm:presLayoutVars>
          <dgm:chMax val="0"/>
          <dgm:chPref val="0"/>
        </dgm:presLayoutVars>
      </dgm:prSet>
      <dgm:spPr/>
    </dgm:pt>
    <dgm:pt modelId="{2481CCC9-4D8B-4AB8-B3CC-1CAD2BF297D8}" type="pres">
      <dgm:prSet presAssocID="{084B66AD-0486-47F4-B680-19C0F98BB0C4}" presName="sibTrans" presStyleCnt="0"/>
      <dgm:spPr/>
    </dgm:pt>
    <dgm:pt modelId="{6BC322D3-4CCF-4AD7-BCD5-D1707CEC3722}" type="pres">
      <dgm:prSet presAssocID="{3AC61956-EBD2-400F-A678-7725D733A563}" presName="compNode" presStyleCnt="0"/>
      <dgm:spPr/>
    </dgm:pt>
    <dgm:pt modelId="{2B401C2C-41E1-42C8-B61F-B9D5FFD212CD}" type="pres">
      <dgm:prSet presAssocID="{3AC61956-EBD2-400F-A678-7725D733A563}" presName="bgRect" presStyleLbl="bgShp" presStyleIdx="3" presStyleCnt="8"/>
      <dgm:spPr/>
    </dgm:pt>
    <dgm:pt modelId="{E5434EB9-5729-4405-B2E6-2D8E6366DAFF}" type="pres">
      <dgm:prSet presAssocID="{3AC61956-EBD2-400F-A678-7725D733A563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7BBDF32A-B3A4-4CD8-8939-0D13165C0162}" type="pres">
      <dgm:prSet presAssocID="{3AC61956-EBD2-400F-A678-7725D733A563}" presName="spaceRect" presStyleCnt="0"/>
      <dgm:spPr/>
    </dgm:pt>
    <dgm:pt modelId="{6ECC3337-8B66-4E41-A1FA-C443649A07CF}" type="pres">
      <dgm:prSet presAssocID="{3AC61956-EBD2-400F-A678-7725D733A563}" presName="parTx" presStyleLbl="revTx" presStyleIdx="3" presStyleCnt="8">
        <dgm:presLayoutVars>
          <dgm:chMax val="0"/>
          <dgm:chPref val="0"/>
        </dgm:presLayoutVars>
      </dgm:prSet>
      <dgm:spPr/>
    </dgm:pt>
    <dgm:pt modelId="{72375F2B-28AF-419D-8524-3D23376409D0}" type="pres">
      <dgm:prSet presAssocID="{7A874C0E-BDC9-43AE-BC20-60174B56B9AF}" presName="sibTrans" presStyleCnt="0"/>
      <dgm:spPr/>
    </dgm:pt>
    <dgm:pt modelId="{83FCB2C1-7C69-458E-85F7-22ADF540609F}" type="pres">
      <dgm:prSet presAssocID="{6E333286-ED60-49FE-B62D-B07FC7151C30}" presName="compNode" presStyleCnt="0"/>
      <dgm:spPr/>
    </dgm:pt>
    <dgm:pt modelId="{0C11A5C0-B69C-457D-A6BB-866F4F859366}" type="pres">
      <dgm:prSet presAssocID="{6E333286-ED60-49FE-B62D-B07FC7151C30}" presName="bgRect" presStyleLbl="bgShp" presStyleIdx="4" presStyleCnt="8"/>
      <dgm:spPr/>
    </dgm:pt>
    <dgm:pt modelId="{84EA3809-EC4D-4706-B62B-23CE4134376E}" type="pres">
      <dgm:prSet presAssocID="{6E333286-ED60-49FE-B62D-B07FC7151C30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9C163B4C-FD93-4608-B7FC-22D9019304F0}" type="pres">
      <dgm:prSet presAssocID="{6E333286-ED60-49FE-B62D-B07FC7151C30}" presName="spaceRect" presStyleCnt="0"/>
      <dgm:spPr/>
    </dgm:pt>
    <dgm:pt modelId="{D90EF709-BEB4-4A21-AA4C-F90AFBAB4676}" type="pres">
      <dgm:prSet presAssocID="{6E333286-ED60-49FE-B62D-B07FC7151C30}" presName="parTx" presStyleLbl="revTx" presStyleIdx="4" presStyleCnt="8">
        <dgm:presLayoutVars>
          <dgm:chMax val="0"/>
          <dgm:chPref val="0"/>
        </dgm:presLayoutVars>
      </dgm:prSet>
      <dgm:spPr/>
    </dgm:pt>
    <dgm:pt modelId="{613E8731-34AE-4CC8-A18D-911A82CFDE64}" type="pres">
      <dgm:prSet presAssocID="{681232F5-151A-4995-BA90-B1F51D0DDD6A}" presName="sibTrans" presStyleCnt="0"/>
      <dgm:spPr/>
    </dgm:pt>
    <dgm:pt modelId="{6D5A385D-8420-441E-A90E-63A3134E73F1}" type="pres">
      <dgm:prSet presAssocID="{33A651D9-A348-4DB6-98D4-4FB1347931EE}" presName="compNode" presStyleCnt="0"/>
      <dgm:spPr/>
    </dgm:pt>
    <dgm:pt modelId="{C612DC88-AF00-4D39-8A59-5E311C3B7D9C}" type="pres">
      <dgm:prSet presAssocID="{33A651D9-A348-4DB6-98D4-4FB1347931EE}" presName="bgRect" presStyleLbl="bgShp" presStyleIdx="5" presStyleCnt="8"/>
      <dgm:spPr/>
    </dgm:pt>
    <dgm:pt modelId="{45CD304E-88AA-4096-894B-A52E8416BD4B}" type="pres">
      <dgm:prSet presAssocID="{33A651D9-A348-4DB6-98D4-4FB1347931EE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nd"/>
        </a:ext>
      </dgm:extLst>
    </dgm:pt>
    <dgm:pt modelId="{E1DB8088-EF29-4627-9284-A097E2A37625}" type="pres">
      <dgm:prSet presAssocID="{33A651D9-A348-4DB6-98D4-4FB1347931EE}" presName="spaceRect" presStyleCnt="0"/>
      <dgm:spPr/>
    </dgm:pt>
    <dgm:pt modelId="{49FFB6BD-B7BA-4508-A947-3633E43E59FC}" type="pres">
      <dgm:prSet presAssocID="{33A651D9-A348-4DB6-98D4-4FB1347931EE}" presName="parTx" presStyleLbl="revTx" presStyleIdx="5" presStyleCnt="8">
        <dgm:presLayoutVars>
          <dgm:chMax val="0"/>
          <dgm:chPref val="0"/>
        </dgm:presLayoutVars>
      </dgm:prSet>
      <dgm:spPr/>
    </dgm:pt>
    <dgm:pt modelId="{BFF1FF8C-9820-4835-BC44-920820A89BD5}" type="pres">
      <dgm:prSet presAssocID="{664B25FC-FA83-4236-BEF6-5DE1842D89D6}" presName="sibTrans" presStyleCnt="0"/>
      <dgm:spPr/>
    </dgm:pt>
    <dgm:pt modelId="{761C31AA-C8FB-4E5B-A76F-E63DA8D73920}" type="pres">
      <dgm:prSet presAssocID="{1CDB4AEC-9314-4A73-9B87-EAFEE5410C54}" presName="compNode" presStyleCnt="0"/>
      <dgm:spPr/>
    </dgm:pt>
    <dgm:pt modelId="{FE04FAB5-09F3-43CF-9BEA-D5178A7D0A75}" type="pres">
      <dgm:prSet presAssocID="{1CDB4AEC-9314-4A73-9B87-EAFEE5410C54}" presName="bgRect" presStyleLbl="bgShp" presStyleIdx="6" presStyleCnt="8"/>
      <dgm:spPr/>
    </dgm:pt>
    <dgm:pt modelId="{8943FA0F-E96D-4CE5-83A9-C6FFB48B61DF}" type="pres">
      <dgm:prSet presAssocID="{1CDB4AEC-9314-4A73-9B87-EAFEE5410C54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9C3BD73C-ABC7-4471-A724-AE2626315D78}" type="pres">
      <dgm:prSet presAssocID="{1CDB4AEC-9314-4A73-9B87-EAFEE5410C54}" presName="spaceRect" presStyleCnt="0"/>
      <dgm:spPr/>
    </dgm:pt>
    <dgm:pt modelId="{D0D5ED3B-6544-496A-B8F6-6B3AAFAC16F9}" type="pres">
      <dgm:prSet presAssocID="{1CDB4AEC-9314-4A73-9B87-EAFEE5410C54}" presName="parTx" presStyleLbl="revTx" presStyleIdx="6" presStyleCnt="8">
        <dgm:presLayoutVars>
          <dgm:chMax val="0"/>
          <dgm:chPref val="0"/>
        </dgm:presLayoutVars>
      </dgm:prSet>
      <dgm:spPr/>
    </dgm:pt>
    <dgm:pt modelId="{BF7C594A-FDA2-47CC-B45C-3E6C6C0599B3}" type="pres">
      <dgm:prSet presAssocID="{B8632071-3596-47C6-8749-7AFF4D1E66D5}" presName="sibTrans" presStyleCnt="0"/>
      <dgm:spPr/>
    </dgm:pt>
    <dgm:pt modelId="{6AF0DBCB-6869-40A5-A5DE-917E1427220E}" type="pres">
      <dgm:prSet presAssocID="{7D395BDC-F9CF-4418-A6B9-DF7F7D53319B}" presName="compNode" presStyleCnt="0"/>
      <dgm:spPr/>
    </dgm:pt>
    <dgm:pt modelId="{F2EBE040-F886-45D9-9644-274499D37B7E}" type="pres">
      <dgm:prSet presAssocID="{7D395BDC-F9CF-4418-A6B9-DF7F7D53319B}" presName="bgRect" presStyleLbl="bgShp" presStyleIdx="7" presStyleCnt="8"/>
      <dgm:spPr/>
    </dgm:pt>
    <dgm:pt modelId="{BE0D8E63-D7DA-4713-81D7-4674D4210137}" type="pres">
      <dgm:prSet presAssocID="{7D395BDC-F9CF-4418-A6B9-DF7F7D53319B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4E757F13-47C9-4D6A-9EB2-47DA777B88BD}" type="pres">
      <dgm:prSet presAssocID="{7D395BDC-F9CF-4418-A6B9-DF7F7D53319B}" presName="spaceRect" presStyleCnt="0"/>
      <dgm:spPr/>
    </dgm:pt>
    <dgm:pt modelId="{1BB96681-F56C-45E3-999A-56EFC5CEE64C}" type="pres">
      <dgm:prSet presAssocID="{7D395BDC-F9CF-4418-A6B9-DF7F7D53319B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8F7D9D00-A6B7-4A4B-B48F-15A7A80AAB92}" srcId="{A435CADF-6996-47F5-8F13-ABD0F13245E9}" destId="{1CDB4AEC-9314-4A73-9B87-EAFEE5410C54}" srcOrd="6" destOrd="0" parTransId="{9CC61976-E030-41DF-ACC7-F8041D2F3187}" sibTransId="{B8632071-3596-47C6-8749-7AFF4D1E66D5}"/>
    <dgm:cxn modelId="{59C98108-C3F1-48CE-9502-1BB689F55BEA}" type="presOf" srcId="{33A651D9-A348-4DB6-98D4-4FB1347931EE}" destId="{49FFB6BD-B7BA-4508-A947-3633E43E59FC}" srcOrd="0" destOrd="0" presId="urn:microsoft.com/office/officeart/2018/2/layout/IconVerticalSolidList"/>
    <dgm:cxn modelId="{73E18708-BE6D-4632-A49C-CF592AF5CA10}" type="presOf" srcId="{4E79247E-7DE7-4D0B-93DA-F95DEBB1E2D9}" destId="{B43E2846-2002-4526-A164-2D54334B0E3B}" srcOrd="0" destOrd="0" presId="urn:microsoft.com/office/officeart/2018/2/layout/IconVerticalSolidList"/>
    <dgm:cxn modelId="{B5ABCF0E-36E0-4B5E-87CB-B94A480BE275}" srcId="{A435CADF-6996-47F5-8F13-ABD0F13245E9}" destId="{9E85633D-3487-4744-82BE-924D42BF23E7}" srcOrd="1" destOrd="0" parTransId="{0A48D541-CFC0-484B-B0DC-3F45C5F8FE52}" sibTransId="{1FAA6C51-B308-47FE-B198-69CBC272B998}"/>
    <dgm:cxn modelId="{7BD47C1B-54B2-4A3B-BBCA-729B53B816FF}" srcId="{A435CADF-6996-47F5-8F13-ABD0F13245E9}" destId="{4E79247E-7DE7-4D0B-93DA-F95DEBB1E2D9}" srcOrd="2" destOrd="0" parTransId="{32C66D2B-ACCD-4700-AFAE-EE70DEA6A350}" sibTransId="{084B66AD-0486-47F4-B680-19C0F98BB0C4}"/>
    <dgm:cxn modelId="{6E39F25B-8281-489C-BC11-7EF8532F822E}" type="presOf" srcId="{3AC61956-EBD2-400F-A678-7725D733A563}" destId="{6ECC3337-8B66-4E41-A1FA-C443649A07CF}" srcOrd="0" destOrd="0" presId="urn:microsoft.com/office/officeart/2018/2/layout/IconVerticalSolidList"/>
    <dgm:cxn modelId="{0E82A85D-B32A-4B07-9035-F496FE90BE59}" srcId="{A435CADF-6996-47F5-8F13-ABD0F13245E9}" destId="{33A651D9-A348-4DB6-98D4-4FB1347931EE}" srcOrd="5" destOrd="0" parTransId="{A3A53CFE-1A20-4957-BDD7-E90E93391777}" sibTransId="{664B25FC-FA83-4236-BEF6-5DE1842D89D6}"/>
    <dgm:cxn modelId="{1BACBF5F-50E6-4DA0-94FC-7F97BF76E445}" type="presOf" srcId="{1CDB4AEC-9314-4A73-9B87-EAFEE5410C54}" destId="{D0D5ED3B-6544-496A-B8F6-6B3AAFAC16F9}" srcOrd="0" destOrd="0" presId="urn:microsoft.com/office/officeart/2018/2/layout/IconVerticalSolidList"/>
    <dgm:cxn modelId="{BE96D748-BB4A-4F81-A388-13A4D5F7B6C1}" type="presOf" srcId="{A435CADF-6996-47F5-8F13-ABD0F13245E9}" destId="{02E1AB5B-406A-4FF9-B4D1-B7F93C080DF1}" srcOrd="0" destOrd="0" presId="urn:microsoft.com/office/officeart/2018/2/layout/IconVerticalSolidList"/>
    <dgm:cxn modelId="{59AF7B7A-D32B-40AE-A260-20CB1F9290E9}" type="presOf" srcId="{7D395BDC-F9CF-4418-A6B9-DF7F7D53319B}" destId="{1BB96681-F56C-45E3-999A-56EFC5CEE64C}" srcOrd="0" destOrd="0" presId="urn:microsoft.com/office/officeart/2018/2/layout/IconVerticalSolidList"/>
    <dgm:cxn modelId="{3B4B5C8C-93F0-4E39-8159-1890E52E6CB6}" srcId="{A435CADF-6996-47F5-8F13-ABD0F13245E9}" destId="{6E333286-ED60-49FE-B62D-B07FC7151C30}" srcOrd="4" destOrd="0" parTransId="{241C837E-0B32-404D-8644-C7CBB2F908C2}" sibTransId="{681232F5-151A-4995-BA90-B1F51D0DDD6A}"/>
    <dgm:cxn modelId="{BD7B2E9E-59FC-4679-9AC4-DC4D45A3DBE5}" srcId="{A435CADF-6996-47F5-8F13-ABD0F13245E9}" destId="{7D395BDC-F9CF-4418-A6B9-DF7F7D53319B}" srcOrd="7" destOrd="0" parTransId="{A3254B89-0758-4CEB-B787-310CDB4A8CC5}" sibTransId="{7FC43D53-E1AB-46DE-8638-28BC6C7365FB}"/>
    <dgm:cxn modelId="{3A8E29A3-2C6B-47C5-921E-835EBCB4BCE7}" srcId="{A435CADF-6996-47F5-8F13-ABD0F13245E9}" destId="{1C60713B-089F-4092-A244-01F265312316}" srcOrd="0" destOrd="0" parTransId="{D0E6BC89-5473-4BD5-B9E5-6FD54EB5C80F}" sibTransId="{B5FE81BD-E8D6-4BFF-8643-5AD049ABA16F}"/>
    <dgm:cxn modelId="{93AE47AA-0681-4B90-AA67-C3FCE4A0FA98}" type="presOf" srcId="{1C60713B-089F-4092-A244-01F265312316}" destId="{2839001F-AFEE-4053-A447-C79CAADB04EE}" srcOrd="0" destOrd="0" presId="urn:microsoft.com/office/officeart/2018/2/layout/IconVerticalSolidList"/>
    <dgm:cxn modelId="{090458AD-EF8D-4DFA-A33C-C40F6D6E4A6E}" type="presOf" srcId="{9E85633D-3487-4744-82BE-924D42BF23E7}" destId="{9BD06DE3-7A84-46C7-9E22-8C5653E0006F}" srcOrd="0" destOrd="0" presId="urn:microsoft.com/office/officeart/2018/2/layout/IconVerticalSolidList"/>
    <dgm:cxn modelId="{5F8B69DD-E1DE-4BD1-BA26-E9E93AE9F224}" srcId="{A435CADF-6996-47F5-8F13-ABD0F13245E9}" destId="{3AC61956-EBD2-400F-A678-7725D733A563}" srcOrd="3" destOrd="0" parTransId="{64496BD5-CBC4-4AE7-85F8-C66B64E9BBA9}" sibTransId="{7A874C0E-BDC9-43AE-BC20-60174B56B9AF}"/>
    <dgm:cxn modelId="{28AB9BFD-6869-4B83-9959-35682701DC1A}" type="presOf" srcId="{6E333286-ED60-49FE-B62D-B07FC7151C30}" destId="{D90EF709-BEB4-4A21-AA4C-F90AFBAB4676}" srcOrd="0" destOrd="0" presId="urn:microsoft.com/office/officeart/2018/2/layout/IconVerticalSolidList"/>
    <dgm:cxn modelId="{0E15D470-6C07-4B91-A185-9F514984EB67}" type="presParOf" srcId="{02E1AB5B-406A-4FF9-B4D1-B7F93C080DF1}" destId="{BA83F1C7-962C-43FC-B918-BBD0918C9505}" srcOrd="0" destOrd="0" presId="urn:microsoft.com/office/officeart/2018/2/layout/IconVerticalSolidList"/>
    <dgm:cxn modelId="{39C16BE7-BFD9-4845-B9C9-4F8C5B2C4A0C}" type="presParOf" srcId="{BA83F1C7-962C-43FC-B918-BBD0918C9505}" destId="{25DD1382-585A-46A5-994F-B84075CA8257}" srcOrd="0" destOrd="0" presId="urn:microsoft.com/office/officeart/2018/2/layout/IconVerticalSolidList"/>
    <dgm:cxn modelId="{EDA03D46-2667-43A5-A1E9-D4FD44AFB8C3}" type="presParOf" srcId="{BA83F1C7-962C-43FC-B918-BBD0918C9505}" destId="{A04BBC3C-A8D4-49E6-817C-C479D68C7070}" srcOrd="1" destOrd="0" presId="urn:microsoft.com/office/officeart/2018/2/layout/IconVerticalSolidList"/>
    <dgm:cxn modelId="{B846882B-B8A0-4C55-8152-8D8C176AD7D0}" type="presParOf" srcId="{BA83F1C7-962C-43FC-B918-BBD0918C9505}" destId="{5BA209ED-3A25-4454-BD0E-7E1A22BCBAAD}" srcOrd="2" destOrd="0" presId="urn:microsoft.com/office/officeart/2018/2/layout/IconVerticalSolidList"/>
    <dgm:cxn modelId="{3CCC85E3-883E-460B-A2D5-433970618788}" type="presParOf" srcId="{BA83F1C7-962C-43FC-B918-BBD0918C9505}" destId="{2839001F-AFEE-4053-A447-C79CAADB04EE}" srcOrd="3" destOrd="0" presId="urn:microsoft.com/office/officeart/2018/2/layout/IconVerticalSolidList"/>
    <dgm:cxn modelId="{7D586478-092A-4752-B2BE-05D8B6786F8E}" type="presParOf" srcId="{02E1AB5B-406A-4FF9-B4D1-B7F93C080DF1}" destId="{4C77476A-C499-42FF-BC57-5A4432DE61CF}" srcOrd="1" destOrd="0" presId="urn:microsoft.com/office/officeart/2018/2/layout/IconVerticalSolidList"/>
    <dgm:cxn modelId="{E278E727-A8A7-451C-8C93-2CD4125B356C}" type="presParOf" srcId="{02E1AB5B-406A-4FF9-B4D1-B7F93C080DF1}" destId="{892F7216-A0EC-4257-B656-5A7591A7F8AA}" srcOrd="2" destOrd="0" presId="urn:microsoft.com/office/officeart/2018/2/layout/IconVerticalSolidList"/>
    <dgm:cxn modelId="{9694DFF8-6E0B-4A95-A793-C4E56B126D2E}" type="presParOf" srcId="{892F7216-A0EC-4257-B656-5A7591A7F8AA}" destId="{DD669C83-267E-4262-BD58-5A6446E7C7CB}" srcOrd="0" destOrd="0" presId="urn:microsoft.com/office/officeart/2018/2/layout/IconVerticalSolidList"/>
    <dgm:cxn modelId="{9386CA21-AEB6-4D6C-8086-AA03D06AE110}" type="presParOf" srcId="{892F7216-A0EC-4257-B656-5A7591A7F8AA}" destId="{ACB63FB5-369E-4328-BA6F-1A8B471B12A8}" srcOrd="1" destOrd="0" presId="urn:microsoft.com/office/officeart/2018/2/layout/IconVerticalSolidList"/>
    <dgm:cxn modelId="{0E6B8DCE-BC13-40D0-925D-1D78CE9E0F5A}" type="presParOf" srcId="{892F7216-A0EC-4257-B656-5A7591A7F8AA}" destId="{0540771D-7D01-4E34-80F2-29ACAEFA12C8}" srcOrd="2" destOrd="0" presId="urn:microsoft.com/office/officeart/2018/2/layout/IconVerticalSolidList"/>
    <dgm:cxn modelId="{2D30E5CE-2CAF-422A-BB56-3A8CC4C72319}" type="presParOf" srcId="{892F7216-A0EC-4257-B656-5A7591A7F8AA}" destId="{9BD06DE3-7A84-46C7-9E22-8C5653E0006F}" srcOrd="3" destOrd="0" presId="urn:microsoft.com/office/officeart/2018/2/layout/IconVerticalSolidList"/>
    <dgm:cxn modelId="{E28D6BAB-0626-42A2-A9CF-F62DC4D29F21}" type="presParOf" srcId="{02E1AB5B-406A-4FF9-B4D1-B7F93C080DF1}" destId="{6D342DA6-39D7-45C8-A2AA-543BC75A60A7}" srcOrd="3" destOrd="0" presId="urn:microsoft.com/office/officeart/2018/2/layout/IconVerticalSolidList"/>
    <dgm:cxn modelId="{3C09EB82-5D43-47E6-B244-D636FF528DC9}" type="presParOf" srcId="{02E1AB5B-406A-4FF9-B4D1-B7F93C080DF1}" destId="{3A9C1888-70FE-4771-85AC-9ABD9586497E}" srcOrd="4" destOrd="0" presId="urn:microsoft.com/office/officeart/2018/2/layout/IconVerticalSolidList"/>
    <dgm:cxn modelId="{7F2D3DF8-F7A2-4B4A-A90F-9415C5737941}" type="presParOf" srcId="{3A9C1888-70FE-4771-85AC-9ABD9586497E}" destId="{60A86EE8-D50B-415A-AB4A-5B668B74D5DF}" srcOrd="0" destOrd="0" presId="urn:microsoft.com/office/officeart/2018/2/layout/IconVerticalSolidList"/>
    <dgm:cxn modelId="{F3971BEE-0E41-4014-BF69-C9CEA7897DB8}" type="presParOf" srcId="{3A9C1888-70FE-4771-85AC-9ABD9586497E}" destId="{27B27EBB-932E-492B-98BB-6EBAB593534D}" srcOrd="1" destOrd="0" presId="urn:microsoft.com/office/officeart/2018/2/layout/IconVerticalSolidList"/>
    <dgm:cxn modelId="{ABA992AE-1440-44C1-B551-DAEB48A058E0}" type="presParOf" srcId="{3A9C1888-70FE-4771-85AC-9ABD9586497E}" destId="{CE8196C5-4350-496B-A9C8-07689DBE8E42}" srcOrd="2" destOrd="0" presId="urn:microsoft.com/office/officeart/2018/2/layout/IconVerticalSolidList"/>
    <dgm:cxn modelId="{D05FF39D-A853-41AE-B6E9-143B6F2BD808}" type="presParOf" srcId="{3A9C1888-70FE-4771-85AC-9ABD9586497E}" destId="{B43E2846-2002-4526-A164-2D54334B0E3B}" srcOrd="3" destOrd="0" presId="urn:microsoft.com/office/officeart/2018/2/layout/IconVerticalSolidList"/>
    <dgm:cxn modelId="{BFEE33AC-64A7-4E06-9461-A25D71A66CEF}" type="presParOf" srcId="{02E1AB5B-406A-4FF9-B4D1-B7F93C080DF1}" destId="{2481CCC9-4D8B-4AB8-B3CC-1CAD2BF297D8}" srcOrd="5" destOrd="0" presId="urn:microsoft.com/office/officeart/2018/2/layout/IconVerticalSolidList"/>
    <dgm:cxn modelId="{F0E7C727-7BB7-47FF-A718-FA871BA73D2A}" type="presParOf" srcId="{02E1AB5B-406A-4FF9-B4D1-B7F93C080DF1}" destId="{6BC322D3-4CCF-4AD7-BCD5-D1707CEC3722}" srcOrd="6" destOrd="0" presId="urn:microsoft.com/office/officeart/2018/2/layout/IconVerticalSolidList"/>
    <dgm:cxn modelId="{B1F7D462-140F-4A3B-89ED-B775A1961BC9}" type="presParOf" srcId="{6BC322D3-4CCF-4AD7-BCD5-D1707CEC3722}" destId="{2B401C2C-41E1-42C8-B61F-B9D5FFD212CD}" srcOrd="0" destOrd="0" presId="urn:microsoft.com/office/officeart/2018/2/layout/IconVerticalSolidList"/>
    <dgm:cxn modelId="{BA148432-BD41-46C3-A74F-FF69D69A536A}" type="presParOf" srcId="{6BC322D3-4CCF-4AD7-BCD5-D1707CEC3722}" destId="{E5434EB9-5729-4405-B2E6-2D8E6366DAFF}" srcOrd="1" destOrd="0" presId="urn:microsoft.com/office/officeart/2018/2/layout/IconVerticalSolidList"/>
    <dgm:cxn modelId="{E0DDD8EC-AEE4-493E-B2FE-77AEF260DC6F}" type="presParOf" srcId="{6BC322D3-4CCF-4AD7-BCD5-D1707CEC3722}" destId="{7BBDF32A-B3A4-4CD8-8939-0D13165C0162}" srcOrd="2" destOrd="0" presId="urn:microsoft.com/office/officeart/2018/2/layout/IconVerticalSolidList"/>
    <dgm:cxn modelId="{D9E6F31C-C71F-46D2-9647-9D37CE2058F6}" type="presParOf" srcId="{6BC322D3-4CCF-4AD7-BCD5-D1707CEC3722}" destId="{6ECC3337-8B66-4E41-A1FA-C443649A07CF}" srcOrd="3" destOrd="0" presId="urn:microsoft.com/office/officeart/2018/2/layout/IconVerticalSolidList"/>
    <dgm:cxn modelId="{3397808C-DCC6-4465-AD9A-E56E39E4D618}" type="presParOf" srcId="{02E1AB5B-406A-4FF9-B4D1-B7F93C080DF1}" destId="{72375F2B-28AF-419D-8524-3D23376409D0}" srcOrd="7" destOrd="0" presId="urn:microsoft.com/office/officeart/2018/2/layout/IconVerticalSolidList"/>
    <dgm:cxn modelId="{B014EB76-2E7F-449C-9D2D-A19D63F4FC73}" type="presParOf" srcId="{02E1AB5B-406A-4FF9-B4D1-B7F93C080DF1}" destId="{83FCB2C1-7C69-458E-85F7-22ADF540609F}" srcOrd="8" destOrd="0" presId="urn:microsoft.com/office/officeart/2018/2/layout/IconVerticalSolidList"/>
    <dgm:cxn modelId="{5D60F20D-91A2-447E-80F4-2DCB59E8C2B7}" type="presParOf" srcId="{83FCB2C1-7C69-458E-85F7-22ADF540609F}" destId="{0C11A5C0-B69C-457D-A6BB-866F4F859366}" srcOrd="0" destOrd="0" presId="urn:microsoft.com/office/officeart/2018/2/layout/IconVerticalSolidList"/>
    <dgm:cxn modelId="{89393EF4-C708-41C6-B380-C311DBDB1CF0}" type="presParOf" srcId="{83FCB2C1-7C69-458E-85F7-22ADF540609F}" destId="{84EA3809-EC4D-4706-B62B-23CE4134376E}" srcOrd="1" destOrd="0" presId="urn:microsoft.com/office/officeart/2018/2/layout/IconVerticalSolidList"/>
    <dgm:cxn modelId="{0BDA3D85-EB44-4488-BC92-07A2C8C3C600}" type="presParOf" srcId="{83FCB2C1-7C69-458E-85F7-22ADF540609F}" destId="{9C163B4C-FD93-4608-B7FC-22D9019304F0}" srcOrd="2" destOrd="0" presId="urn:microsoft.com/office/officeart/2018/2/layout/IconVerticalSolidList"/>
    <dgm:cxn modelId="{E289052B-B8B7-40E2-B798-2381C6A98C2D}" type="presParOf" srcId="{83FCB2C1-7C69-458E-85F7-22ADF540609F}" destId="{D90EF709-BEB4-4A21-AA4C-F90AFBAB4676}" srcOrd="3" destOrd="0" presId="urn:microsoft.com/office/officeart/2018/2/layout/IconVerticalSolidList"/>
    <dgm:cxn modelId="{DC32D5D7-744B-48A0-AF13-61BC875A16AC}" type="presParOf" srcId="{02E1AB5B-406A-4FF9-B4D1-B7F93C080DF1}" destId="{613E8731-34AE-4CC8-A18D-911A82CFDE64}" srcOrd="9" destOrd="0" presId="urn:microsoft.com/office/officeart/2018/2/layout/IconVerticalSolidList"/>
    <dgm:cxn modelId="{87ACFCA6-52B7-45C2-86AA-8514A4E1D649}" type="presParOf" srcId="{02E1AB5B-406A-4FF9-B4D1-B7F93C080DF1}" destId="{6D5A385D-8420-441E-A90E-63A3134E73F1}" srcOrd="10" destOrd="0" presId="urn:microsoft.com/office/officeart/2018/2/layout/IconVerticalSolidList"/>
    <dgm:cxn modelId="{E6F13CEF-A69B-43F3-A7FF-AD54EEF4870A}" type="presParOf" srcId="{6D5A385D-8420-441E-A90E-63A3134E73F1}" destId="{C612DC88-AF00-4D39-8A59-5E311C3B7D9C}" srcOrd="0" destOrd="0" presId="urn:microsoft.com/office/officeart/2018/2/layout/IconVerticalSolidList"/>
    <dgm:cxn modelId="{CCD195AD-9210-4EF7-B0A8-F240FE43273D}" type="presParOf" srcId="{6D5A385D-8420-441E-A90E-63A3134E73F1}" destId="{45CD304E-88AA-4096-894B-A52E8416BD4B}" srcOrd="1" destOrd="0" presId="urn:microsoft.com/office/officeart/2018/2/layout/IconVerticalSolidList"/>
    <dgm:cxn modelId="{197D6DBC-D2F4-4581-8A3A-A5260CC58533}" type="presParOf" srcId="{6D5A385D-8420-441E-A90E-63A3134E73F1}" destId="{E1DB8088-EF29-4627-9284-A097E2A37625}" srcOrd="2" destOrd="0" presId="urn:microsoft.com/office/officeart/2018/2/layout/IconVerticalSolidList"/>
    <dgm:cxn modelId="{A2C6B659-DFC2-4416-B24B-A5161C80D5EF}" type="presParOf" srcId="{6D5A385D-8420-441E-A90E-63A3134E73F1}" destId="{49FFB6BD-B7BA-4508-A947-3633E43E59FC}" srcOrd="3" destOrd="0" presId="urn:microsoft.com/office/officeart/2018/2/layout/IconVerticalSolidList"/>
    <dgm:cxn modelId="{2F3E02B4-A309-4DA2-8C38-1F118D5F094A}" type="presParOf" srcId="{02E1AB5B-406A-4FF9-B4D1-B7F93C080DF1}" destId="{BFF1FF8C-9820-4835-BC44-920820A89BD5}" srcOrd="11" destOrd="0" presId="urn:microsoft.com/office/officeart/2018/2/layout/IconVerticalSolidList"/>
    <dgm:cxn modelId="{34CEF2EC-195A-4820-9714-60B6CF097010}" type="presParOf" srcId="{02E1AB5B-406A-4FF9-B4D1-B7F93C080DF1}" destId="{761C31AA-C8FB-4E5B-A76F-E63DA8D73920}" srcOrd="12" destOrd="0" presId="urn:microsoft.com/office/officeart/2018/2/layout/IconVerticalSolidList"/>
    <dgm:cxn modelId="{3FFDD378-332F-4811-AD4D-945A36CFEEF5}" type="presParOf" srcId="{761C31AA-C8FB-4E5B-A76F-E63DA8D73920}" destId="{FE04FAB5-09F3-43CF-9BEA-D5178A7D0A75}" srcOrd="0" destOrd="0" presId="urn:microsoft.com/office/officeart/2018/2/layout/IconVerticalSolidList"/>
    <dgm:cxn modelId="{D0AAB31C-D90F-4400-B634-EE5FC1590CCB}" type="presParOf" srcId="{761C31AA-C8FB-4E5B-A76F-E63DA8D73920}" destId="{8943FA0F-E96D-4CE5-83A9-C6FFB48B61DF}" srcOrd="1" destOrd="0" presId="urn:microsoft.com/office/officeart/2018/2/layout/IconVerticalSolidList"/>
    <dgm:cxn modelId="{7F2C59E6-1F63-47E3-BFC2-AD19E0862D80}" type="presParOf" srcId="{761C31AA-C8FB-4E5B-A76F-E63DA8D73920}" destId="{9C3BD73C-ABC7-4471-A724-AE2626315D78}" srcOrd="2" destOrd="0" presId="urn:microsoft.com/office/officeart/2018/2/layout/IconVerticalSolidList"/>
    <dgm:cxn modelId="{6CE1EF72-2FFD-46C1-B021-9DEFCDB4E8D0}" type="presParOf" srcId="{761C31AA-C8FB-4E5B-A76F-E63DA8D73920}" destId="{D0D5ED3B-6544-496A-B8F6-6B3AAFAC16F9}" srcOrd="3" destOrd="0" presId="urn:microsoft.com/office/officeart/2018/2/layout/IconVerticalSolidList"/>
    <dgm:cxn modelId="{C8ABA321-24A8-4C3F-B87E-636AE166171D}" type="presParOf" srcId="{02E1AB5B-406A-4FF9-B4D1-B7F93C080DF1}" destId="{BF7C594A-FDA2-47CC-B45C-3E6C6C0599B3}" srcOrd="13" destOrd="0" presId="urn:microsoft.com/office/officeart/2018/2/layout/IconVerticalSolidList"/>
    <dgm:cxn modelId="{C9C32634-1373-4CDF-B0C5-CB1B1D9A083E}" type="presParOf" srcId="{02E1AB5B-406A-4FF9-B4D1-B7F93C080DF1}" destId="{6AF0DBCB-6869-40A5-A5DE-917E1427220E}" srcOrd="14" destOrd="0" presId="urn:microsoft.com/office/officeart/2018/2/layout/IconVerticalSolidList"/>
    <dgm:cxn modelId="{24AC073A-A84A-44B4-BB31-06BB5CFFE432}" type="presParOf" srcId="{6AF0DBCB-6869-40A5-A5DE-917E1427220E}" destId="{F2EBE040-F886-45D9-9644-274499D37B7E}" srcOrd="0" destOrd="0" presId="urn:microsoft.com/office/officeart/2018/2/layout/IconVerticalSolidList"/>
    <dgm:cxn modelId="{45F2FD01-63A4-4E7B-86CE-3646E91A9045}" type="presParOf" srcId="{6AF0DBCB-6869-40A5-A5DE-917E1427220E}" destId="{BE0D8E63-D7DA-4713-81D7-4674D4210137}" srcOrd="1" destOrd="0" presId="urn:microsoft.com/office/officeart/2018/2/layout/IconVerticalSolidList"/>
    <dgm:cxn modelId="{B0B0A553-A7B0-413A-A3BF-6F328AA3972D}" type="presParOf" srcId="{6AF0DBCB-6869-40A5-A5DE-917E1427220E}" destId="{4E757F13-47C9-4D6A-9EB2-47DA777B88BD}" srcOrd="2" destOrd="0" presId="urn:microsoft.com/office/officeart/2018/2/layout/IconVerticalSolidList"/>
    <dgm:cxn modelId="{2708347C-4CB6-4030-A04F-70FC050F6DEB}" type="presParOf" srcId="{6AF0DBCB-6869-40A5-A5DE-917E1427220E}" destId="{1BB96681-F56C-45E3-999A-56EFC5CEE6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B0A312-F85B-4620-9F78-9FAB74F9E0A4}">
      <dsp:nvSpPr>
        <dsp:cNvPr id="0" name=""/>
        <dsp:cNvSpPr/>
      </dsp:nvSpPr>
      <dsp:spPr>
        <a:xfrm>
          <a:off x="0" y="2124"/>
          <a:ext cx="5181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DDC890F-03D2-4630-82A6-9BED4647FB3D}">
      <dsp:nvSpPr>
        <dsp:cNvPr id="0" name=""/>
        <dsp:cNvSpPr/>
      </dsp:nvSpPr>
      <dsp:spPr>
        <a:xfrm>
          <a:off x="0" y="2124"/>
          <a:ext cx="5181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Microsoft teams is a unified communication platform made by </a:t>
          </a:r>
          <a:r>
            <a:rPr lang="en-GB" sz="1400" kern="1200" err="1"/>
            <a:t>microsoft</a:t>
          </a:r>
          <a:r>
            <a:rPr lang="en-GB" sz="1400" kern="1200"/>
            <a:t> it helps people to work or study together </a:t>
          </a:r>
          <a:endParaRPr lang="en-US" sz="1400" kern="1200"/>
        </a:p>
      </dsp:txBody>
      <dsp:txXfrm>
        <a:off x="0" y="2124"/>
        <a:ext cx="5181600" cy="724514"/>
      </dsp:txXfrm>
    </dsp:sp>
    <dsp:sp modelId="{97CAD5EF-2D8C-4519-B98E-66DBA37268D6}">
      <dsp:nvSpPr>
        <dsp:cNvPr id="0" name=""/>
        <dsp:cNvSpPr/>
      </dsp:nvSpPr>
      <dsp:spPr>
        <a:xfrm>
          <a:off x="0" y="726639"/>
          <a:ext cx="5181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975E6B9-85A5-460E-B6F1-B11A5F86DE47}">
      <dsp:nvSpPr>
        <dsp:cNvPr id="0" name=""/>
        <dsp:cNvSpPr/>
      </dsp:nvSpPr>
      <dsp:spPr>
        <a:xfrm>
          <a:off x="0" y="726639"/>
          <a:ext cx="5181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Neue Haas Grotesk Text Pro"/>
            </a:rPr>
            <a:t>Communication and collaboration tools are essential factors of organizational success.one such tool is Microsoft </a:t>
          </a:r>
          <a:r>
            <a:rPr lang="en-US" sz="1400" kern="1200" err="1">
              <a:latin typeface="Neue Haas Grotesk Text Pro"/>
            </a:rPr>
            <a:t>teamsl</a:t>
          </a:r>
          <a:endParaRPr lang="en-GB" sz="1400" kern="1200" err="1">
            <a:latin typeface="Neue Haas Grotesk Text Pro"/>
          </a:endParaRPr>
        </a:p>
      </dsp:txBody>
      <dsp:txXfrm>
        <a:off x="0" y="726639"/>
        <a:ext cx="5181600" cy="724514"/>
      </dsp:txXfrm>
    </dsp:sp>
    <dsp:sp modelId="{3B3D3582-2469-4CCB-838C-6C1724D7DFFD}">
      <dsp:nvSpPr>
        <dsp:cNvPr id="0" name=""/>
        <dsp:cNvSpPr/>
      </dsp:nvSpPr>
      <dsp:spPr>
        <a:xfrm>
          <a:off x="0" y="1451154"/>
          <a:ext cx="5181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DEEA9E2-C608-4E83-AB42-07AE681490C4}">
      <dsp:nvSpPr>
        <dsp:cNvPr id="0" name=""/>
        <dsp:cNvSpPr/>
      </dsp:nvSpPr>
      <dsp:spPr>
        <a:xfrm>
          <a:off x="0" y="1451154"/>
          <a:ext cx="5181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Launched in </a:t>
          </a:r>
          <a:r>
            <a:rPr lang="en-GB" sz="1400" kern="1200">
              <a:latin typeface="Neue Haas Grotesk Text Pro"/>
            </a:rPr>
            <a:t>2017as part of </a:t>
          </a:r>
          <a:r>
            <a:rPr lang="en-GB" sz="1400" kern="1200" err="1">
              <a:latin typeface="Neue Haas Grotesk Text Pro"/>
            </a:rPr>
            <a:t>microsoft</a:t>
          </a:r>
          <a:endParaRPr lang="en-US" sz="1400" kern="1200" err="1"/>
        </a:p>
      </dsp:txBody>
      <dsp:txXfrm>
        <a:off x="0" y="1451154"/>
        <a:ext cx="5181600" cy="724514"/>
      </dsp:txXfrm>
    </dsp:sp>
    <dsp:sp modelId="{7453BC5F-6631-482C-BA56-43B23CAD1CED}">
      <dsp:nvSpPr>
        <dsp:cNvPr id="0" name=""/>
        <dsp:cNvSpPr/>
      </dsp:nvSpPr>
      <dsp:spPr>
        <a:xfrm>
          <a:off x="0" y="2175669"/>
          <a:ext cx="5181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2F9F24B-D6EB-448D-8ABB-E74E915EB691}">
      <dsp:nvSpPr>
        <dsp:cNvPr id="0" name=""/>
        <dsp:cNvSpPr/>
      </dsp:nvSpPr>
      <dsp:spPr>
        <a:xfrm>
          <a:off x="0" y="2175669"/>
          <a:ext cx="5181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Grew </a:t>
          </a:r>
          <a:r>
            <a:rPr lang="en-GB" sz="1400" kern="1200">
              <a:latin typeface="Neue Haas Grotesk Text Pro"/>
            </a:rPr>
            <a:t>rapidly</a:t>
          </a:r>
          <a:r>
            <a:rPr lang="en-GB" sz="1400" kern="1200"/>
            <a:t> during the </a:t>
          </a:r>
          <a:r>
            <a:rPr lang="en-GB" sz="1400" kern="1200" err="1"/>
            <a:t>pandemic,now</a:t>
          </a:r>
          <a:r>
            <a:rPr lang="en-GB" sz="1400" kern="1200"/>
            <a:t> used by 300M+  monthly users</a:t>
          </a:r>
          <a:endParaRPr lang="en-US" sz="1400" kern="1200"/>
        </a:p>
      </dsp:txBody>
      <dsp:txXfrm>
        <a:off x="0" y="2175669"/>
        <a:ext cx="5181600" cy="724514"/>
      </dsp:txXfrm>
    </dsp:sp>
    <dsp:sp modelId="{A4ACB26D-5C8E-4FEC-B460-3BF2BB14F76B}">
      <dsp:nvSpPr>
        <dsp:cNvPr id="0" name=""/>
        <dsp:cNvSpPr/>
      </dsp:nvSpPr>
      <dsp:spPr>
        <a:xfrm>
          <a:off x="0" y="2900183"/>
          <a:ext cx="5181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764D33C-1C07-4F22-AA2D-9F66CEC51BAD}">
      <dsp:nvSpPr>
        <dsp:cNvPr id="0" name=""/>
        <dsp:cNvSpPr/>
      </dsp:nvSpPr>
      <dsp:spPr>
        <a:xfrm>
          <a:off x="0" y="2900183"/>
          <a:ext cx="5181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>
            <a:latin typeface="Neue Haas Grotesk Text Pro"/>
          </a:endParaRPr>
        </a:p>
      </dsp:txBody>
      <dsp:txXfrm>
        <a:off x="0" y="2900183"/>
        <a:ext cx="5181600" cy="724514"/>
      </dsp:txXfrm>
    </dsp:sp>
    <dsp:sp modelId="{54F9FD2A-DD56-4586-B345-FB93D7D46B19}">
      <dsp:nvSpPr>
        <dsp:cNvPr id="0" name=""/>
        <dsp:cNvSpPr/>
      </dsp:nvSpPr>
      <dsp:spPr>
        <a:xfrm>
          <a:off x="0" y="3624698"/>
          <a:ext cx="5181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6D40512-A46B-4D0B-A9F6-04CBD9B1A9E0}">
      <dsp:nvSpPr>
        <dsp:cNvPr id="0" name=""/>
        <dsp:cNvSpPr/>
      </dsp:nvSpPr>
      <dsp:spPr>
        <a:xfrm>
          <a:off x="0" y="3624698"/>
          <a:ext cx="5181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>
            <a:latin typeface="Neue Haas Grotesk Text Pro"/>
          </a:endParaRPr>
        </a:p>
      </dsp:txBody>
      <dsp:txXfrm>
        <a:off x="0" y="3624698"/>
        <a:ext cx="5181600" cy="7245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99313A-4B96-44C6-A0D3-513C01FAEAFF}">
      <dsp:nvSpPr>
        <dsp:cNvPr id="0" name=""/>
        <dsp:cNvSpPr/>
      </dsp:nvSpPr>
      <dsp:spPr>
        <a:xfrm>
          <a:off x="0" y="455"/>
          <a:ext cx="6002110" cy="10651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2480AF-E9A7-41BF-AFDF-F016189D84E1}">
      <dsp:nvSpPr>
        <dsp:cNvPr id="0" name=""/>
        <dsp:cNvSpPr/>
      </dsp:nvSpPr>
      <dsp:spPr>
        <a:xfrm>
          <a:off x="322216" y="240120"/>
          <a:ext cx="585847" cy="5858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F2214D-15BE-48E4-B415-FA3E71A12033}">
      <dsp:nvSpPr>
        <dsp:cNvPr id="0" name=""/>
        <dsp:cNvSpPr/>
      </dsp:nvSpPr>
      <dsp:spPr>
        <a:xfrm>
          <a:off x="1230280" y="455"/>
          <a:ext cx="4771829" cy="10651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731" tIns="112731" rIns="112731" bIns="11273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Introduction to microsoft outlook</a:t>
          </a:r>
        </a:p>
      </dsp:txBody>
      <dsp:txXfrm>
        <a:off x="1230280" y="455"/>
        <a:ext cx="4771829" cy="1065178"/>
      </dsp:txXfrm>
    </dsp:sp>
    <dsp:sp modelId="{D2EB1E89-DBEB-4ED7-A1EC-00D08551F5B3}">
      <dsp:nvSpPr>
        <dsp:cNvPr id="0" name=""/>
        <dsp:cNvSpPr/>
      </dsp:nvSpPr>
      <dsp:spPr>
        <a:xfrm>
          <a:off x="0" y="1331927"/>
          <a:ext cx="6002110" cy="10651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79A381-E36B-4F7D-98B2-36E1B557A2F5}">
      <dsp:nvSpPr>
        <dsp:cNvPr id="0" name=""/>
        <dsp:cNvSpPr/>
      </dsp:nvSpPr>
      <dsp:spPr>
        <a:xfrm>
          <a:off x="322216" y="1571593"/>
          <a:ext cx="585847" cy="5858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778B94-3D52-4778-9276-3FFC13C3ECA6}">
      <dsp:nvSpPr>
        <dsp:cNvPr id="0" name=""/>
        <dsp:cNvSpPr/>
      </dsp:nvSpPr>
      <dsp:spPr>
        <a:xfrm>
          <a:off x="1230280" y="1331927"/>
          <a:ext cx="4771829" cy="10651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731" tIns="112731" rIns="112731" bIns="11273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.Microsoft outlook is personal information that is mostly used as an email application by people.</a:t>
          </a:r>
        </a:p>
      </dsp:txBody>
      <dsp:txXfrm>
        <a:off x="1230280" y="1331927"/>
        <a:ext cx="4771829" cy="1065178"/>
      </dsp:txXfrm>
    </dsp:sp>
    <dsp:sp modelId="{42FBC6C9-1D64-4EF8-BF9E-22939CDD710B}">
      <dsp:nvSpPr>
        <dsp:cNvPr id="0" name=""/>
        <dsp:cNvSpPr/>
      </dsp:nvSpPr>
      <dsp:spPr>
        <a:xfrm>
          <a:off x="0" y="2663400"/>
          <a:ext cx="6002110" cy="10651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7D55DF-FE4E-4046-9BBE-8FF31AFBC3B9}">
      <dsp:nvSpPr>
        <dsp:cNvPr id="0" name=""/>
        <dsp:cNvSpPr/>
      </dsp:nvSpPr>
      <dsp:spPr>
        <a:xfrm>
          <a:off x="322216" y="2903065"/>
          <a:ext cx="585847" cy="5858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9759E8-F132-40EE-BF70-FABAB0265A9B}">
      <dsp:nvSpPr>
        <dsp:cNvPr id="0" name=""/>
        <dsp:cNvSpPr/>
      </dsp:nvSpPr>
      <dsp:spPr>
        <a:xfrm>
          <a:off x="1230280" y="2663400"/>
          <a:ext cx="4771829" cy="10651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731" tIns="112731" rIns="112731" bIns="11273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.Microsoft outlook allows you to send and receive emails,scheduled calendar events and manage contacts and tracks in one.</a:t>
          </a:r>
        </a:p>
      </dsp:txBody>
      <dsp:txXfrm>
        <a:off x="1230280" y="2663400"/>
        <a:ext cx="4771829" cy="10651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DD1382-585A-46A5-994F-B84075CA8257}">
      <dsp:nvSpPr>
        <dsp:cNvPr id="0" name=""/>
        <dsp:cNvSpPr/>
      </dsp:nvSpPr>
      <dsp:spPr>
        <a:xfrm>
          <a:off x="0" y="2642"/>
          <a:ext cx="4976974" cy="354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4BBC3C-A8D4-49E6-817C-C479D68C7070}">
      <dsp:nvSpPr>
        <dsp:cNvPr id="0" name=""/>
        <dsp:cNvSpPr/>
      </dsp:nvSpPr>
      <dsp:spPr>
        <a:xfrm>
          <a:off x="107350" y="82489"/>
          <a:ext cx="195373" cy="1951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9001F-AFEE-4053-A447-C79CAADB04EE}">
      <dsp:nvSpPr>
        <dsp:cNvPr id="0" name=""/>
        <dsp:cNvSpPr/>
      </dsp:nvSpPr>
      <dsp:spPr>
        <a:xfrm>
          <a:off x="410073" y="2642"/>
          <a:ext cx="4517846" cy="443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47" tIns="46947" rIns="46947" bIns="4694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Schedule appointments,events and meetings.</a:t>
          </a:r>
          <a:endParaRPr lang="en-US" sz="1400" kern="1200"/>
        </a:p>
      </dsp:txBody>
      <dsp:txXfrm>
        <a:off x="410073" y="2642"/>
        <a:ext cx="4517846" cy="443596"/>
      </dsp:txXfrm>
    </dsp:sp>
    <dsp:sp modelId="{DD669C83-267E-4262-BD58-5A6446E7C7CB}">
      <dsp:nvSpPr>
        <dsp:cNvPr id="0" name=""/>
        <dsp:cNvSpPr/>
      </dsp:nvSpPr>
      <dsp:spPr>
        <a:xfrm>
          <a:off x="0" y="557138"/>
          <a:ext cx="4976974" cy="354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B63FB5-369E-4328-BA6F-1A8B471B12A8}">
      <dsp:nvSpPr>
        <dsp:cNvPr id="0" name=""/>
        <dsp:cNvSpPr/>
      </dsp:nvSpPr>
      <dsp:spPr>
        <a:xfrm>
          <a:off x="107350" y="636985"/>
          <a:ext cx="195373" cy="1951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D06DE3-7A84-46C7-9E22-8C5653E0006F}">
      <dsp:nvSpPr>
        <dsp:cNvPr id="0" name=""/>
        <dsp:cNvSpPr/>
      </dsp:nvSpPr>
      <dsp:spPr>
        <a:xfrm>
          <a:off x="410073" y="557138"/>
          <a:ext cx="4517846" cy="443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47" tIns="46947" rIns="46947" bIns="4694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Manage your emails more efficiently.</a:t>
          </a:r>
          <a:endParaRPr lang="en-US" sz="1400" kern="1200"/>
        </a:p>
      </dsp:txBody>
      <dsp:txXfrm>
        <a:off x="410073" y="557138"/>
        <a:ext cx="4517846" cy="443596"/>
      </dsp:txXfrm>
    </dsp:sp>
    <dsp:sp modelId="{60A86EE8-D50B-415A-AB4A-5B668B74D5DF}">
      <dsp:nvSpPr>
        <dsp:cNvPr id="0" name=""/>
        <dsp:cNvSpPr/>
      </dsp:nvSpPr>
      <dsp:spPr>
        <a:xfrm>
          <a:off x="0" y="1111633"/>
          <a:ext cx="4976974" cy="354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B27EBB-932E-492B-98BB-6EBAB593534D}">
      <dsp:nvSpPr>
        <dsp:cNvPr id="0" name=""/>
        <dsp:cNvSpPr/>
      </dsp:nvSpPr>
      <dsp:spPr>
        <a:xfrm>
          <a:off x="107350" y="1191480"/>
          <a:ext cx="195373" cy="1951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3E2846-2002-4526-A164-2D54334B0E3B}">
      <dsp:nvSpPr>
        <dsp:cNvPr id="0" name=""/>
        <dsp:cNvSpPr/>
      </dsp:nvSpPr>
      <dsp:spPr>
        <a:xfrm>
          <a:off x="410073" y="1111633"/>
          <a:ext cx="4517846" cy="443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47" tIns="46947" rIns="46947" bIns="4694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It stores all your emails locally.This allows you to read older emails at times.</a:t>
          </a:r>
          <a:endParaRPr lang="en-US" sz="1400" kern="1200"/>
        </a:p>
      </dsp:txBody>
      <dsp:txXfrm>
        <a:off x="410073" y="1111633"/>
        <a:ext cx="4517846" cy="443596"/>
      </dsp:txXfrm>
    </dsp:sp>
    <dsp:sp modelId="{2B401C2C-41E1-42C8-B61F-B9D5FFD212CD}">
      <dsp:nvSpPr>
        <dsp:cNvPr id="0" name=""/>
        <dsp:cNvSpPr/>
      </dsp:nvSpPr>
      <dsp:spPr>
        <a:xfrm>
          <a:off x="0" y="1666129"/>
          <a:ext cx="4976974" cy="354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434EB9-5729-4405-B2E6-2D8E6366DAFF}">
      <dsp:nvSpPr>
        <dsp:cNvPr id="0" name=""/>
        <dsp:cNvSpPr/>
      </dsp:nvSpPr>
      <dsp:spPr>
        <a:xfrm>
          <a:off x="107350" y="1745976"/>
          <a:ext cx="195373" cy="1951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C3337-8B66-4E41-A1FA-C443649A07CF}">
      <dsp:nvSpPr>
        <dsp:cNvPr id="0" name=""/>
        <dsp:cNvSpPr/>
      </dsp:nvSpPr>
      <dsp:spPr>
        <a:xfrm>
          <a:off x="410073" y="1666129"/>
          <a:ext cx="4517846" cy="443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47" tIns="46947" rIns="46947" bIns="4694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Flexibility.Can be configured to meet various booking needs,including hot desks and restricted desks.</a:t>
          </a:r>
          <a:endParaRPr lang="en-US" sz="1400" kern="1200"/>
        </a:p>
      </dsp:txBody>
      <dsp:txXfrm>
        <a:off x="410073" y="1666129"/>
        <a:ext cx="4517846" cy="443596"/>
      </dsp:txXfrm>
    </dsp:sp>
    <dsp:sp modelId="{0C11A5C0-B69C-457D-A6BB-866F4F859366}">
      <dsp:nvSpPr>
        <dsp:cNvPr id="0" name=""/>
        <dsp:cNvSpPr/>
      </dsp:nvSpPr>
      <dsp:spPr>
        <a:xfrm>
          <a:off x="0" y="2220624"/>
          <a:ext cx="4976974" cy="354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EA3809-EC4D-4706-B62B-23CE4134376E}">
      <dsp:nvSpPr>
        <dsp:cNvPr id="0" name=""/>
        <dsp:cNvSpPr/>
      </dsp:nvSpPr>
      <dsp:spPr>
        <a:xfrm>
          <a:off x="107350" y="2300471"/>
          <a:ext cx="195373" cy="1951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0EF709-BEB4-4A21-AA4C-F90AFBAB4676}">
      <dsp:nvSpPr>
        <dsp:cNvPr id="0" name=""/>
        <dsp:cNvSpPr/>
      </dsp:nvSpPr>
      <dsp:spPr>
        <a:xfrm>
          <a:off x="410073" y="2220624"/>
          <a:ext cx="4517846" cy="443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47" tIns="46947" rIns="46947" bIns="4694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Track tasks for yourself and assign tasks to other people.</a:t>
          </a:r>
          <a:endParaRPr lang="en-US" sz="1400" kern="1200"/>
        </a:p>
      </dsp:txBody>
      <dsp:txXfrm>
        <a:off x="410073" y="2220624"/>
        <a:ext cx="4517846" cy="443596"/>
      </dsp:txXfrm>
    </dsp:sp>
    <dsp:sp modelId="{C612DC88-AF00-4D39-8A59-5E311C3B7D9C}">
      <dsp:nvSpPr>
        <dsp:cNvPr id="0" name=""/>
        <dsp:cNvSpPr/>
      </dsp:nvSpPr>
      <dsp:spPr>
        <a:xfrm>
          <a:off x="0" y="2775120"/>
          <a:ext cx="4976974" cy="354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CD304E-88AA-4096-894B-A52E8416BD4B}">
      <dsp:nvSpPr>
        <dsp:cNvPr id="0" name=""/>
        <dsp:cNvSpPr/>
      </dsp:nvSpPr>
      <dsp:spPr>
        <a:xfrm>
          <a:off x="107350" y="2854967"/>
          <a:ext cx="195373" cy="1951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FB6BD-B7BA-4508-A947-3633E43E59FC}">
      <dsp:nvSpPr>
        <dsp:cNvPr id="0" name=""/>
        <dsp:cNvSpPr/>
      </dsp:nvSpPr>
      <dsp:spPr>
        <a:xfrm>
          <a:off x="410073" y="2775120"/>
          <a:ext cx="4517846" cy="443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47" tIns="46947" rIns="46947" bIns="4694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Enhance message content and manage email security.,</a:t>
          </a:r>
          <a:endParaRPr lang="en-US" sz="1400" kern="1200"/>
        </a:p>
      </dsp:txBody>
      <dsp:txXfrm>
        <a:off x="410073" y="2775120"/>
        <a:ext cx="4517846" cy="443596"/>
      </dsp:txXfrm>
    </dsp:sp>
    <dsp:sp modelId="{FE04FAB5-09F3-43CF-9BEA-D5178A7D0A75}">
      <dsp:nvSpPr>
        <dsp:cNvPr id="0" name=""/>
        <dsp:cNvSpPr/>
      </dsp:nvSpPr>
      <dsp:spPr>
        <a:xfrm>
          <a:off x="0" y="3329615"/>
          <a:ext cx="4976974" cy="354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43FA0F-E96D-4CE5-83A9-C6FFB48B61DF}">
      <dsp:nvSpPr>
        <dsp:cNvPr id="0" name=""/>
        <dsp:cNvSpPr/>
      </dsp:nvSpPr>
      <dsp:spPr>
        <a:xfrm>
          <a:off x="107350" y="3409462"/>
          <a:ext cx="195373" cy="1951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D5ED3B-6544-496A-B8F6-6B3AAFAC16F9}">
      <dsp:nvSpPr>
        <dsp:cNvPr id="0" name=""/>
        <dsp:cNvSpPr/>
      </dsp:nvSpPr>
      <dsp:spPr>
        <a:xfrm>
          <a:off x="410073" y="3329615"/>
          <a:ext cx="4517846" cy="443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47" tIns="46947" rIns="46947" bIns="4694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Organise contact records and link to information from social media sites.</a:t>
          </a:r>
          <a:endParaRPr lang="en-US" sz="1400" kern="1200"/>
        </a:p>
      </dsp:txBody>
      <dsp:txXfrm>
        <a:off x="410073" y="3329615"/>
        <a:ext cx="4517846" cy="443596"/>
      </dsp:txXfrm>
    </dsp:sp>
    <dsp:sp modelId="{F2EBE040-F886-45D9-9644-274499D37B7E}">
      <dsp:nvSpPr>
        <dsp:cNvPr id="0" name=""/>
        <dsp:cNvSpPr/>
      </dsp:nvSpPr>
      <dsp:spPr>
        <a:xfrm>
          <a:off x="0" y="3884111"/>
          <a:ext cx="4976974" cy="354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0D8E63-D7DA-4713-81D7-4674D4210137}">
      <dsp:nvSpPr>
        <dsp:cNvPr id="0" name=""/>
        <dsp:cNvSpPr/>
      </dsp:nvSpPr>
      <dsp:spPr>
        <a:xfrm>
          <a:off x="107350" y="3963958"/>
          <a:ext cx="195373" cy="1951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B96681-F56C-45E3-999A-56EFC5CEE64C}">
      <dsp:nvSpPr>
        <dsp:cNvPr id="0" name=""/>
        <dsp:cNvSpPr/>
      </dsp:nvSpPr>
      <dsp:spPr>
        <a:xfrm>
          <a:off x="410073" y="3884111"/>
          <a:ext cx="4517846" cy="443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47" tIns="46947" rIns="46947" bIns="4694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Organise your inbox to stay in contol of everything that matters.</a:t>
          </a:r>
          <a:endParaRPr lang="en-US" sz="1400" kern="1200"/>
        </a:p>
      </dsp:txBody>
      <dsp:txXfrm>
        <a:off x="410073" y="3884111"/>
        <a:ext cx="4517846" cy="4435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5880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517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30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6/11/2026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685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6/11/2026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735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6/11/2026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655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6/11/2026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771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6/11/2026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128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6/11/2026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788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210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544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729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7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06432-E6E7-F5E7-FE90-6B9FD2BAC5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228600" indent="-228600" algn="l">
              <a:spcBef>
                <a:spcPts val="1000"/>
              </a:spcBef>
            </a:pPr>
            <a:endParaRPr lang="en-US" sz="1800">
              <a:latin typeface="Aptos"/>
            </a:endParaRPr>
          </a:p>
          <a:p>
            <a:pPr marL="228600" indent="-228600" algn="l">
              <a:spcBef>
                <a:spcPts val="1000"/>
              </a:spcBef>
            </a:pPr>
            <a:endParaRPr lang="en-US" sz="1800">
              <a:latin typeface="Aptos"/>
            </a:endParaRPr>
          </a:p>
          <a:p>
            <a:pPr marL="228600" indent="-228600" algn="l">
              <a:spcBef>
                <a:spcPts val="1000"/>
              </a:spcBef>
            </a:pPr>
            <a:r>
              <a:rPr lang="en-US" sz="1800">
                <a:latin typeface="Aptos"/>
              </a:rPr>
              <a:t>Digital skills and Research methods (LCHS4007)</a:t>
            </a:r>
          </a:p>
          <a:p>
            <a:pPr marL="228600" indent="-228600" algn="l">
              <a:spcBef>
                <a:spcPts val="1000"/>
              </a:spcBef>
            </a:pPr>
            <a:endParaRPr lang="en-US" sz="1800">
              <a:latin typeface="Aptos"/>
            </a:endParaRPr>
          </a:p>
          <a:p>
            <a:pPr marL="228600" indent="-228600" algn="l">
              <a:spcBef>
                <a:spcPts val="1000"/>
              </a:spcBef>
            </a:pPr>
            <a:r>
              <a:rPr lang="en-US" sz="1800">
                <a:latin typeface="Aptos"/>
              </a:rPr>
              <a:t>Evaluating how microsoft 365 applications can be used to improve work efficiency within Riverdale Nursing Home.</a:t>
            </a:r>
            <a:endParaRPr lang="en-US" sz="1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90B9DE-4B01-9A6E-81D0-9BBF9965B0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endParaRPr lang="en-US" sz="1700">
              <a:latin typeface="Aptos Display"/>
            </a:endParaRPr>
          </a:p>
          <a:p>
            <a:pPr algn="l"/>
            <a:r>
              <a:rPr lang="en-US" sz="1700">
                <a:latin typeface="Aptos Display"/>
              </a:rPr>
              <a:t>Maria Jahangir </a:t>
            </a:r>
            <a:r>
              <a:rPr lang="en-US" sz="1700">
                <a:latin typeface="Aptos"/>
              </a:rPr>
              <a:t>2523315</a:t>
            </a:r>
            <a:r>
              <a:rPr lang="en-US" sz="1700">
                <a:latin typeface="Aptos Display"/>
              </a:rPr>
              <a:t>, Ahlam Ally </a:t>
            </a:r>
            <a:r>
              <a:rPr lang="en-US" sz="1700">
                <a:latin typeface="Aptos"/>
              </a:rPr>
              <a:t>2539095</a:t>
            </a:r>
            <a:endParaRPr lang="en-US" sz="1700"/>
          </a:p>
          <a:p>
            <a:pPr algn="l"/>
            <a:r>
              <a:rPr lang="en-US" sz="1700"/>
              <a:t>Lecturer name: </a:t>
            </a:r>
            <a:r>
              <a:rPr lang="en-US" sz="1700" err="1"/>
              <a:t>markus</a:t>
            </a:r>
            <a:r>
              <a:rPr lang="en-US" sz="1700"/>
              <a:t> </a:t>
            </a:r>
            <a:r>
              <a:rPr lang="en-US" sz="1700" err="1"/>
              <a:t>klingelfuss</a:t>
            </a:r>
          </a:p>
          <a:p>
            <a:pPr algn="l"/>
            <a:endParaRPr lang="en-US" sz="1700"/>
          </a:p>
        </p:txBody>
      </p:sp>
      <p:pic>
        <p:nvPicPr>
          <p:cNvPr id="4" name="Picture 3" descr="A group of people around a table&#10;&#10;AI-generated content may be incorrect.">
            <a:extLst>
              <a:ext uri="{FF2B5EF4-FFF2-40B4-BE49-F238E27FC236}">
                <a16:creationId xmlns:a16="http://schemas.microsoft.com/office/drawing/2014/main" id="{A33A1BEF-7A23-D905-56C0-071F0C8F67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707" r="1987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448973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EF4A9-DB9B-1B6A-F963-BB29029DB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Microsoft teams in staff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F9BB2-F2F6-783C-5577-8CA61DDBF9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836485"/>
            <a:ext cx="10653579" cy="44728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Introduction of staff communication</a:t>
            </a:r>
          </a:p>
          <a:p>
            <a:pPr marL="0" indent="0">
              <a:buNone/>
            </a:pPr>
            <a:r>
              <a:rPr lang="en-GB"/>
              <a:t>Staff communication is the process of sharing </a:t>
            </a:r>
            <a:r>
              <a:rPr lang="en-GB" err="1"/>
              <a:t>information,ideas</a:t>
            </a:r>
            <a:r>
              <a:rPr lang="en-GB"/>
              <a:t>, instructions and feedback between </a:t>
            </a:r>
            <a:r>
              <a:rPr lang="en-GB" err="1"/>
              <a:t>empolees</a:t>
            </a:r>
            <a:r>
              <a:rPr lang="en-GB"/>
              <a:t> and management.</a:t>
            </a:r>
          </a:p>
          <a:p>
            <a:pPr marL="0" indent="0">
              <a:buNone/>
            </a:pPr>
            <a:r>
              <a:rPr lang="en-GB"/>
              <a:t>AND why </a:t>
            </a:r>
            <a:r>
              <a:rPr lang="en-GB" err="1"/>
              <a:t>microsoft</a:t>
            </a:r>
            <a:r>
              <a:rPr lang="en-GB"/>
              <a:t> teams is important in staff communication here are some  reasons </a:t>
            </a:r>
          </a:p>
          <a:p>
            <a:pPr marL="0" indent="0">
              <a:buNone/>
            </a:pPr>
            <a:r>
              <a:rPr lang="en-GB"/>
              <a:t>Microsoft teams improves individuals or organization working together to combine their sills. </a:t>
            </a:r>
          </a:p>
          <a:p>
            <a:pPr marL="0" indent="0">
              <a:buNone/>
            </a:pPr>
            <a:r>
              <a:rPr lang="en-GB" err="1"/>
              <a:t>Empolyees</a:t>
            </a:r>
            <a:r>
              <a:rPr lang="en-GB"/>
              <a:t> can send quick messages to individuals or </a:t>
            </a:r>
            <a:r>
              <a:rPr lang="en-GB" err="1"/>
              <a:t>groups,reducing</a:t>
            </a:r>
            <a:r>
              <a:rPr lang="en-GB"/>
              <a:t> the need for lengthy email exchanges.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AF3B55-0E40-11B5-6FFA-A7B9F6056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4B97E-39EA-4EB0-BCF1-223C2BD2AA75}" type="datetime1"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B74704-66F0-6FAE-9C72-5A2D51AD9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CE3ACA-10FD-D4CD-8DD8-D65060A7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852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79DEF-1D7F-5862-08EB-FD3CACA57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US"/>
              <a:t> What is microsoft teams?</a:t>
            </a:r>
          </a:p>
        </p:txBody>
      </p:sp>
      <p:pic>
        <p:nvPicPr>
          <p:cNvPr id="5" name="Picture 4" descr="Multi-coloured dialogue boxes">
            <a:extLst>
              <a:ext uri="{FF2B5EF4-FFF2-40B4-BE49-F238E27FC236}">
                <a16:creationId xmlns:a16="http://schemas.microsoft.com/office/drawing/2014/main" id="{DA3E8FD7-57C1-C4A6-4DEB-D019CD792A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05" r="7788"/>
          <a:stretch>
            <a:fillRect/>
          </a:stretch>
        </p:blipFill>
        <p:spPr>
          <a:xfrm>
            <a:off x="5134708" y="553616"/>
            <a:ext cx="6279741" cy="54864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682D3-3DBA-5C06-2621-B103D38C1B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r>
              <a:rPr lang="en-US"/>
              <a:t>Microsoft teams is a collaboration and communication platform from sofware.You can chat one to one and in group conversation.</a:t>
            </a:r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A5FE05E7-7E9A-7E2D-3461-28D173F44E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9BBAFD7-9EFE-4832-83C2-81EBBBA60354}" type="datetime1">
              <a:rPr lang="en-US" smtClean="0"/>
              <a:pPr>
                <a:spcAft>
                  <a:spcPts val="600"/>
                </a:spcAft>
              </a:pPr>
              <a:t>6/11/2026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D7F28114-E45B-1D8C-7FB5-908BE1BB0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E1694F-6431-C056-F8A6-55A17507D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7030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CA6D4-99E6-943A-12AC-647BBC4FE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/>
              <a:t>What is a </a:t>
            </a:r>
            <a:r>
              <a:rPr lang="en-GB" err="1"/>
              <a:t>microsoft</a:t>
            </a:r>
            <a:r>
              <a:rPr lang="en-GB"/>
              <a:t> teams?</a:t>
            </a:r>
          </a:p>
        </p:txBody>
      </p:sp>
      <p:pic>
        <p:nvPicPr>
          <p:cNvPr id="1230" name="Content Placeholder 1229" descr="A close up of bubbles&#10;&#10;AI-generated content may be incorrect.">
            <a:extLst>
              <a:ext uri="{FF2B5EF4-FFF2-40B4-BE49-F238E27FC236}">
                <a16:creationId xmlns:a16="http://schemas.microsoft.com/office/drawing/2014/main" id="{59C94763-D3C2-1510-65E9-89E426ABEEC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99629" y="1282707"/>
            <a:ext cx="5229980" cy="3997842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39DB80-7774-29D9-B134-4DECC152DDA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DBA7834-1D78-4FC0-841C-D76273CB77F8}" type="datetime1">
              <a:rPr lang="en-GB"/>
              <a:pPr>
                <a:spcAft>
                  <a:spcPts val="600"/>
                </a:spcAft>
              </a:pPr>
              <a:t>11/06/2026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2AA262-9455-A696-1D12-2A772330E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AC02E2-D880-2110-6A36-AD88B1745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31" name="Text Placeholder 3">
            <a:extLst>
              <a:ext uri="{FF2B5EF4-FFF2-40B4-BE49-F238E27FC236}">
                <a16:creationId xmlns:a16="http://schemas.microsoft.com/office/drawing/2014/main" id="{5D216419-B78D-432E-1E33-BDDA9DEDEA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4412752"/>
              </p:ext>
            </p:extLst>
          </p:nvPr>
        </p:nvGraphicFramePr>
        <p:xfrm>
          <a:off x="612648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340294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E9B23-A30D-8F27-0CE2-B61AD0CCE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Microsoft teams Advantages and limitation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AF233-99F5-65E3-A253-93E0B1B389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746014"/>
            <a:ext cx="5181600" cy="487450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Advantages</a:t>
            </a:r>
          </a:p>
          <a:p>
            <a:r>
              <a:rPr lang="en-GB"/>
              <a:t>All in one tool reduces app switching</a:t>
            </a:r>
          </a:p>
          <a:p>
            <a:r>
              <a:rPr lang="en-GB"/>
              <a:t>Accessible on </a:t>
            </a:r>
            <a:r>
              <a:rPr lang="en-GB" err="1"/>
              <a:t>desktop,mobile</a:t>
            </a:r>
            <a:r>
              <a:rPr lang="en-GB"/>
              <a:t> and web</a:t>
            </a:r>
          </a:p>
          <a:p>
            <a:r>
              <a:rPr lang="en-GB"/>
              <a:t>High security and data protection</a:t>
            </a:r>
          </a:p>
          <a:p>
            <a:r>
              <a:rPr lang="en-GB"/>
              <a:t>Free for students via university </a:t>
            </a:r>
            <a:r>
              <a:rPr lang="en-GB" err="1"/>
              <a:t>licen</a:t>
            </a:r>
            <a:r>
              <a:rPr lang="en-GB"/>
              <a:t>ses</a:t>
            </a:r>
          </a:p>
          <a:p>
            <a:r>
              <a:rPr lang="en-GB"/>
              <a:t>All documents and files are saved in one place</a:t>
            </a:r>
          </a:p>
          <a:p>
            <a:r>
              <a:rPr lang="en-GB"/>
              <a:t>All messages and files are kept </a:t>
            </a:r>
            <a:r>
              <a:rPr lang="en-GB" err="1"/>
              <a:t>together,so</a:t>
            </a:r>
            <a:r>
              <a:rPr lang="en-GB"/>
              <a:t> you don’t lose them in emails</a:t>
            </a:r>
          </a:p>
          <a:p>
            <a:r>
              <a:rPr lang="en-GB"/>
              <a:t>Share news and slides so even people who miss a meeting can see what happened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82AA5-F571-E13E-C54F-A3BC9D4C7EA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Limitation</a:t>
            </a:r>
          </a:p>
          <a:p>
            <a:r>
              <a:rPr lang="en-GB"/>
              <a:t>It requires stable internet connection</a:t>
            </a:r>
          </a:p>
          <a:p>
            <a:r>
              <a:rPr lang="en-GB"/>
              <a:t>It will take </a:t>
            </a:r>
            <a:r>
              <a:rPr lang="en-GB" err="1"/>
              <a:t>abit</a:t>
            </a:r>
            <a:r>
              <a:rPr lang="en-GB"/>
              <a:t> of practice for new users</a:t>
            </a:r>
          </a:p>
          <a:p>
            <a:r>
              <a:rPr lang="en-GB"/>
              <a:t>Can feel overwhelming with many notifications</a:t>
            </a:r>
          </a:p>
          <a:p>
            <a:r>
              <a:rPr lang="en-GB"/>
              <a:t>Large numbers of shared files can make it difficult if management practices are not followed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241F20-F1CD-D951-9FBD-E9DE036C7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53E48-032C-4DBD-B1B8-1B4A91DFC5FD}" type="datetime1">
              <a:t>6/11/2026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986490-3E33-B131-F3F8-15C9B3789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30AE18-8834-A5DE-20A9-57EECAD05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696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C86F2-9E94-6FF2-0A12-F7BA3ED12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AD3616-E685-49C1-0261-9F8E8BAF6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E62E6-46BA-4A65-AC96-0D9D90E3F518}" type="datetime1">
              <a:t>6/11/2026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E77AE0-B814-90C1-592D-A8DD47365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4354D8-3839-2B90-EDEF-394B1772C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543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775E7-C11F-CAF2-A961-A140BD534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US" sz="4000"/>
              <a:t>MICROSOFT OUTLOOK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58C5605-0A88-5F98-5E95-E41C55DA44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9726951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6" name="Picture 25">
            <a:extLst>
              <a:ext uri="{FF2B5EF4-FFF2-40B4-BE49-F238E27FC236}">
                <a16:creationId xmlns:a16="http://schemas.microsoft.com/office/drawing/2014/main" id="{37E49875-49E2-EEB3-9E18-9EF35ED1B49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4940" r="24110" b="-2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4270777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BD69-492E-4B09-BD48-65C2D47B3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7E435-82C6-11B3-BE13-342B811D0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711" y="1685844"/>
            <a:ext cx="10564515" cy="4623516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9A11EB-9F67-FB63-A2EC-52DA45E042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5D042-A31D-48B6-A8E7-D23FA1AE101A}" type="datetime1"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ABADF-9219-E5F8-3DEA-28D0419E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3C81BF-A332-9636-98ED-C5EE528666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692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0C1F05B-58D4-CFA5-8F15-FEE901A64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1394"/>
            <a:ext cx="5558489" cy="1450667"/>
          </a:xfrm>
        </p:spPr>
        <p:txBody>
          <a:bodyPr>
            <a:normAutofit/>
          </a:bodyPr>
          <a:lstStyle/>
          <a:p>
            <a:r>
              <a:rPr lang="en-GB"/>
              <a:t>MICROSOFT OUTLOOK IN STAFF TRAINING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D5A143-5D7D-121A-CD5D-DFD415F7B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2073"/>
            <a:ext cx="5558489" cy="4794890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indent="0">
              <a:buNone/>
            </a:pPr>
            <a:r>
              <a:rPr lang="en-GB" sz="1500" err="1"/>
              <a:t>Intoduction</a:t>
            </a:r>
            <a:r>
              <a:rPr lang="en-GB" sz="1500"/>
              <a:t> of staff training.</a:t>
            </a:r>
          </a:p>
          <a:p>
            <a:r>
              <a:rPr lang="en-GB" sz="1500"/>
              <a:t>Staff training is the process of preparing employees with the specific knowledge and skills on how to perform their roles efficiently.</a:t>
            </a:r>
          </a:p>
          <a:p>
            <a:r>
              <a:rPr lang="en-GB" sz="1500"/>
              <a:t>According to my research on BBC it defines as the act of obtaining knowledge and skills which can be applied to a particular job.</a:t>
            </a:r>
          </a:p>
          <a:p>
            <a:r>
              <a:rPr lang="en-GB" sz="1500"/>
              <a:t>Reasons on why </a:t>
            </a:r>
            <a:r>
              <a:rPr lang="en-GB" sz="1500" err="1"/>
              <a:t>microsoft</a:t>
            </a:r>
            <a:r>
              <a:rPr lang="en-GB" sz="1500"/>
              <a:t> outlook is important in staff training.</a:t>
            </a:r>
          </a:p>
          <a:p>
            <a:r>
              <a:rPr lang="en-GB" sz="1500"/>
              <a:t>1)Help them to settle in.</a:t>
            </a:r>
          </a:p>
          <a:p>
            <a:r>
              <a:rPr lang="en-GB" sz="1500"/>
              <a:t>2)Help them to understand the character of the </a:t>
            </a:r>
            <a:r>
              <a:rPr lang="en-GB" sz="1500" err="1"/>
              <a:t>bussiness</a:t>
            </a:r>
            <a:r>
              <a:rPr lang="en-GB" sz="1500"/>
              <a:t>.</a:t>
            </a:r>
          </a:p>
          <a:p>
            <a:r>
              <a:rPr lang="en-GB" sz="1500"/>
              <a:t>3)Help them to play their part more </a:t>
            </a:r>
            <a:r>
              <a:rPr lang="en-GB" sz="1500" err="1"/>
              <a:t>efficiently.This</a:t>
            </a:r>
            <a:r>
              <a:rPr lang="en-GB" sz="1500"/>
              <a:t>  will help to become more competitive and this will also help them become more  well trained workers and will also be able to do the job in a shorter </a:t>
            </a:r>
            <a:r>
              <a:rPr lang="en-GB" sz="1500" err="1"/>
              <a:t>time,with</a:t>
            </a:r>
            <a:r>
              <a:rPr lang="en-GB" sz="1500"/>
              <a:t> less mistakes and produce better quality of services. </a:t>
            </a:r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10237307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B661E-F4F4-A33A-E5EC-6552A4B94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58088"/>
          </a:xfrm>
        </p:spPr>
        <p:txBody>
          <a:bodyPr>
            <a:normAutofit fontScale="90000"/>
          </a:bodyPr>
          <a:lstStyle/>
          <a:p>
            <a:r>
              <a:rPr lang="en-US"/>
              <a:t>FUNDAMENTAL REASONS FOR CHOOSING MICROSOFT OUTLOOK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RRRFRRRR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38878-4DEF-9934-DC8A-A8208CEDB9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I choose </a:t>
            </a:r>
            <a:r>
              <a:rPr lang="en-US" err="1"/>
              <a:t>microsoft</a:t>
            </a:r>
            <a:r>
              <a:rPr lang="en-US"/>
              <a:t> outlook because it will be more easier for the staff members to put together </a:t>
            </a:r>
            <a:r>
              <a:rPr lang="en-US" err="1"/>
              <a:t>emails,calendar</a:t>
            </a:r>
            <a:r>
              <a:rPr lang="en-US"/>
              <a:t> and contacts and smoothly connect to multiple accounts like(</a:t>
            </a:r>
            <a:r>
              <a:rPr lang="en-US" err="1"/>
              <a:t>Gmails</a:t>
            </a:r>
            <a:r>
              <a:rPr lang="en-US"/>
              <a:t> and Yahoo).</a:t>
            </a:r>
          </a:p>
        </p:txBody>
      </p:sp>
    </p:spTree>
    <p:extLst>
      <p:ext uri="{BB962C8B-B14F-4D97-AF65-F5344CB8AC3E}">
        <p14:creationId xmlns:p14="http://schemas.microsoft.com/office/powerpoint/2010/main" val="159506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B1F59-049C-AA6C-1CD1-0308B22E7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211" y="222864"/>
            <a:ext cx="10175177" cy="1492112"/>
          </a:xfrm>
        </p:spPr>
        <p:txBody>
          <a:bodyPr>
            <a:normAutofit/>
          </a:bodyPr>
          <a:lstStyle/>
          <a:p>
            <a:r>
              <a:rPr lang="en-US"/>
              <a:t> MICROSOFT OUTLOOK ADVANTAGES AND LIMITATIONS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4E73C0-94B5-F250-E61A-1535193507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88499" y="557536"/>
            <a:ext cx="4989889" cy="1288861"/>
          </a:xfrm>
        </p:spPr>
        <p:txBody>
          <a:bodyPr/>
          <a:lstStyle/>
          <a:p>
            <a:r>
              <a:rPr lang="en-GB"/>
              <a:t>Advantages</a:t>
            </a:r>
          </a:p>
        </p:txBody>
      </p:sp>
      <p:graphicFrame>
        <p:nvGraphicFramePr>
          <p:cNvPr id="12" name="Content Placeholder 3">
            <a:extLst>
              <a:ext uri="{FF2B5EF4-FFF2-40B4-BE49-F238E27FC236}">
                <a16:creationId xmlns:a16="http://schemas.microsoft.com/office/drawing/2014/main" id="{7257CCAD-B628-85D4-F1EE-25A4DF313E7D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1111007" y="1859313"/>
          <a:ext cx="4976974" cy="4330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0AAE92F-B981-8ED9-C13F-CD0C2B5847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5928" y="1048315"/>
            <a:ext cx="4989460" cy="810997"/>
          </a:xfrm>
        </p:spPr>
        <p:txBody>
          <a:bodyPr/>
          <a:lstStyle/>
          <a:p>
            <a:r>
              <a:rPr lang="en-GB"/>
              <a:t>Limitations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13B48F-1F16-A743-0C7A-9AE6406E12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846398"/>
            <a:ext cx="5183188" cy="4343265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/>
              <a:t>Limited feature that allows you to automatically receive updates and news directly into your outlook inbox.</a:t>
            </a:r>
            <a:endParaRPr lang="en-US"/>
          </a:p>
          <a:p>
            <a:r>
              <a:rPr lang="en-GB"/>
              <a:t>They provide basic feature that lack intelligence.</a:t>
            </a:r>
          </a:p>
          <a:p>
            <a:r>
              <a:rPr lang="en-GB"/>
              <a:t>It might be a bit confusing for those using it the first time.</a:t>
            </a:r>
          </a:p>
          <a:p>
            <a:r>
              <a:rPr lang="en-GB" err="1"/>
              <a:t>Scability</a:t>
            </a:r>
            <a:r>
              <a:rPr lang="en-GB"/>
              <a:t>-May require significance setup scales across the entire organisation.</a:t>
            </a:r>
          </a:p>
        </p:txBody>
      </p:sp>
    </p:spTree>
    <p:extLst>
      <p:ext uri="{BB962C8B-B14F-4D97-AF65-F5344CB8AC3E}">
        <p14:creationId xmlns:p14="http://schemas.microsoft.com/office/powerpoint/2010/main" val="4827910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9A0A1-F80C-18EA-DDD4-9DC9C9AD5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25C682-8613-DF69-5525-81343307D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Rivadale nursing home should work together as a team and use microsoft outlook to improve work efficiency.</a:t>
            </a:r>
          </a:p>
        </p:txBody>
      </p:sp>
      <p:pic>
        <p:nvPicPr>
          <p:cNvPr id="8" name="Graphic 7" descr="Person with Cane">
            <a:extLst>
              <a:ext uri="{FF2B5EF4-FFF2-40B4-BE49-F238E27FC236}">
                <a16:creationId xmlns:a16="http://schemas.microsoft.com/office/drawing/2014/main" id="{1B012EBA-8074-C84D-D8EC-EB7A746E3D7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2375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757C8-1D2F-8CA9-CF7A-750E64EE5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LIST OF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964FD-1205-31F1-D034-CAD30C7946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Lambert J,(2016)</a:t>
            </a:r>
            <a:r>
              <a:rPr lang="en-GB" err="1"/>
              <a:t>Books.google.com.Available</a:t>
            </a:r>
            <a:r>
              <a:rPr lang="en-GB"/>
              <a:t> at Google scholar.(Accessed:</a:t>
            </a:r>
          </a:p>
          <a:p>
            <a:r>
              <a:rPr lang="en-GB"/>
              <a:t>Zaarour OY,(2014)</a:t>
            </a:r>
            <a:r>
              <a:rPr lang="en-GB" err="1"/>
              <a:t>Ucalgary.scholaries.ca.Google</a:t>
            </a:r>
            <a:r>
              <a:rPr lang="en-GB"/>
              <a:t> scholar.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A292F5-3A7D-1338-C4EE-2770D4CA4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53B85-6E14-4F21-A2F1-212127A01572}" type="datetime1"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7E6C0-8FC9-D35A-DC36-DD0363276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DC6208-89BB-5543-620A-647336D3B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40319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VanillaVTI</vt:lpstr>
      <vt:lpstr>  Digital skills and Research methods (LCHS4007)  Evaluating how microsoft 365 applications can be used to improve work efficiency within Riverdale Nursing Home.</vt:lpstr>
      <vt:lpstr>Microsoft teams in staff communication</vt:lpstr>
      <vt:lpstr> What is microsoft teams?</vt:lpstr>
      <vt:lpstr>What is a microsoft teams?</vt:lpstr>
      <vt:lpstr>Microsoft teams Advantages and limitation</vt:lpstr>
      <vt:lpstr>PowerPoint Presentation</vt:lpstr>
      <vt:lpstr>MICROSOFT OUTLOOK</vt:lpstr>
      <vt:lpstr>PowerPoint Presentation</vt:lpstr>
      <vt:lpstr>MICROSOFT OUTLOOK IN STAFF TRAINING</vt:lpstr>
      <vt:lpstr>FUNDAMENTAL REASONS FOR CHOOSING MICROSOFT OUTLOOK RRRFRRRR</vt:lpstr>
      <vt:lpstr> MICROSOFT OUTLOOK ADVANTAGES AND LIMITATIONS</vt:lpstr>
      <vt:lpstr>CONCLUSION</vt:lpstr>
      <vt:lpstr>LIST OF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2026-06-04T15:59:45Z</dcterms:created>
  <dcterms:modified xsi:type="dcterms:W3CDTF">2026-06-11T14:41:00Z</dcterms:modified>
</cp:coreProperties>
</file>