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4"/>
  </p:sldMasterIdLst>
  <p:notesMasterIdLst>
    <p:notesMasterId r:id="rId45"/>
  </p:notesMasterIdLst>
  <p:handoutMasterIdLst>
    <p:handoutMasterId r:id="rId46"/>
  </p:handoutMasterIdLst>
  <p:sldIdLst>
    <p:sldId id="401" r:id="rId5"/>
    <p:sldId id="402" r:id="rId6"/>
    <p:sldId id="407" r:id="rId7"/>
    <p:sldId id="308" r:id="rId8"/>
    <p:sldId id="408" r:id="rId9"/>
    <p:sldId id="409" r:id="rId10"/>
    <p:sldId id="410" r:id="rId11"/>
    <p:sldId id="411" r:id="rId12"/>
    <p:sldId id="412" r:id="rId13"/>
    <p:sldId id="310" r:id="rId14"/>
    <p:sldId id="413" r:id="rId15"/>
    <p:sldId id="311" r:id="rId16"/>
    <p:sldId id="414" r:id="rId17"/>
    <p:sldId id="415" r:id="rId18"/>
    <p:sldId id="416" r:id="rId19"/>
    <p:sldId id="417" r:id="rId20"/>
    <p:sldId id="418" r:id="rId21"/>
    <p:sldId id="419" r:id="rId22"/>
    <p:sldId id="420" r:id="rId23"/>
    <p:sldId id="421" r:id="rId24"/>
    <p:sldId id="422" r:id="rId25"/>
    <p:sldId id="423" r:id="rId26"/>
    <p:sldId id="424" r:id="rId27"/>
    <p:sldId id="425" r:id="rId28"/>
    <p:sldId id="426" r:id="rId29"/>
    <p:sldId id="438" r:id="rId30"/>
    <p:sldId id="427" r:id="rId31"/>
    <p:sldId id="428" r:id="rId32"/>
    <p:sldId id="429" r:id="rId33"/>
    <p:sldId id="430" r:id="rId34"/>
    <p:sldId id="431" r:id="rId35"/>
    <p:sldId id="432" r:id="rId36"/>
    <p:sldId id="433" r:id="rId37"/>
    <p:sldId id="434" r:id="rId38"/>
    <p:sldId id="435" r:id="rId39"/>
    <p:sldId id="436" r:id="rId40"/>
    <p:sldId id="437" r:id="rId41"/>
    <p:sldId id="406" r:id="rId42"/>
    <p:sldId id="404" r:id="rId43"/>
    <p:sldId id="405" r:id="rId4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672" userDrawn="1">
          <p15:clr>
            <a:srgbClr val="A4A3A4"/>
          </p15:clr>
        </p15:guide>
        <p15:guide id="3" pos="7008" userDrawn="1">
          <p15:clr>
            <a:srgbClr val="A4A3A4"/>
          </p15:clr>
        </p15:guide>
        <p15:guide id="4" orient="horz" pos="182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97175-E13B-405B-AC29-8E2C1D4F1C94}" v="133" dt="2024-11-05T08:22:03.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43" autoAdjust="0"/>
    <p:restoredTop sz="94005" autoAdjust="0"/>
  </p:normalViewPr>
  <p:slideViewPr>
    <p:cSldViewPr snapToGrid="0">
      <p:cViewPr varScale="1">
        <p:scale>
          <a:sx n="95" d="100"/>
          <a:sy n="95" d="100"/>
        </p:scale>
        <p:origin x="114" y="126"/>
      </p:cViewPr>
      <p:guideLst>
        <p:guide orient="horz" pos="2160"/>
        <p:guide pos="672"/>
        <p:guide pos="7008"/>
        <p:guide orient="horz" pos="1824"/>
      </p:guideLst>
    </p:cSldViewPr>
  </p:slideViewPr>
  <p:notesTextViewPr>
    <p:cViewPr>
      <p:scale>
        <a:sx n="1" d="1"/>
        <a:sy n="1" d="1"/>
      </p:scale>
      <p:origin x="0" y="0"/>
    </p:cViewPr>
  </p:notesTextViewPr>
  <p:sorterViewPr>
    <p:cViewPr>
      <p:scale>
        <a:sx n="1" d="1"/>
        <a:sy n="1" d="1"/>
      </p:scale>
      <p:origin x="0" y="0"/>
    </p:cViewPr>
  </p:sorterViewPr>
  <p:notesViewPr>
    <p:cSldViewPr snapToGrid="0">
      <p:cViewPr varScale="1">
        <p:scale>
          <a:sx n="88" d="100"/>
          <a:sy n="88"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231D1A-721F-40FE-94A5-3B8CFCF1B87D}"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15310328-4329-468F-8C52-1B58C82021ED}">
      <dgm:prSet/>
      <dgm:spPr/>
      <dgm:t>
        <a:bodyPr/>
        <a:lstStyle/>
        <a:p>
          <a:r>
            <a:rPr lang="en-GB" dirty="0"/>
            <a:t>Stopping an offence taking place. </a:t>
          </a:r>
          <a:endParaRPr lang="en-US" dirty="0"/>
        </a:p>
      </dgm:t>
    </dgm:pt>
    <dgm:pt modelId="{4026EB60-4936-41F2-B791-2876A1C915C4}" type="parTrans" cxnId="{CC44919B-7D87-4E65-B712-BFE12A5790E9}">
      <dgm:prSet/>
      <dgm:spPr/>
      <dgm:t>
        <a:bodyPr/>
        <a:lstStyle/>
        <a:p>
          <a:endParaRPr lang="en-US"/>
        </a:p>
      </dgm:t>
    </dgm:pt>
    <dgm:pt modelId="{3419ED1C-16F0-4A6D-B656-A697F802628C}" type="sibTrans" cxnId="{CC44919B-7D87-4E65-B712-BFE12A5790E9}">
      <dgm:prSet/>
      <dgm:spPr/>
      <dgm:t>
        <a:bodyPr/>
        <a:lstStyle/>
        <a:p>
          <a:endParaRPr lang="en-US"/>
        </a:p>
      </dgm:t>
    </dgm:pt>
    <dgm:pt modelId="{539BFD89-F029-47D7-994F-DBBE277296CA}">
      <dgm:prSet/>
      <dgm:spPr/>
      <dgm:t>
        <a:bodyPr/>
        <a:lstStyle/>
        <a:p>
          <a:r>
            <a:rPr lang="en-GB"/>
            <a:t>Protecting yourself, someone else or property. </a:t>
          </a:r>
          <a:endParaRPr lang="en-US"/>
        </a:p>
      </dgm:t>
    </dgm:pt>
    <dgm:pt modelId="{42CD2023-ACE4-4708-870D-0D61B650E9EA}" type="parTrans" cxnId="{4AF95A5A-5EEE-478F-9EF2-69AFFB9784BB}">
      <dgm:prSet/>
      <dgm:spPr/>
      <dgm:t>
        <a:bodyPr/>
        <a:lstStyle/>
        <a:p>
          <a:endParaRPr lang="en-US"/>
        </a:p>
      </dgm:t>
    </dgm:pt>
    <dgm:pt modelId="{D930E363-8438-4C33-A0E5-02ED7631AE07}" type="sibTrans" cxnId="{4AF95A5A-5EEE-478F-9EF2-69AFFB9784BB}">
      <dgm:prSet/>
      <dgm:spPr/>
      <dgm:t>
        <a:bodyPr/>
        <a:lstStyle/>
        <a:p>
          <a:endParaRPr lang="en-US"/>
        </a:p>
      </dgm:t>
    </dgm:pt>
    <dgm:pt modelId="{191C1582-3C1E-4E91-A283-C5047C37D66F}">
      <dgm:prSet/>
      <dgm:spPr/>
      <dgm:t>
        <a:bodyPr/>
        <a:lstStyle/>
        <a:p>
          <a:r>
            <a:rPr lang="en-GB" dirty="0"/>
            <a:t>Reasonable force must be used.</a:t>
          </a:r>
        </a:p>
        <a:p>
          <a:r>
            <a:rPr lang="en-GB" dirty="0"/>
            <a:t>It is a complete defence. </a:t>
          </a:r>
          <a:endParaRPr lang="en-US" dirty="0"/>
        </a:p>
      </dgm:t>
    </dgm:pt>
    <dgm:pt modelId="{4B2E537D-B72C-4E56-9976-73AE0A4EE7A6}" type="parTrans" cxnId="{EE929DD8-2234-450F-A553-32EAB32FB9F6}">
      <dgm:prSet/>
      <dgm:spPr/>
      <dgm:t>
        <a:bodyPr/>
        <a:lstStyle/>
        <a:p>
          <a:endParaRPr lang="en-US"/>
        </a:p>
      </dgm:t>
    </dgm:pt>
    <dgm:pt modelId="{89307911-9042-4B8B-8CD0-32B0455304FC}" type="sibTrans" cxnId="{EE929DD8-2234-450F-A553-32EAB32FB9F6}">
      <dgm:prSet/>
      <dgm:spPr/>
      <dgm:t>
        <a:bodyPr/>
        <a:lstStyle/>
        <a:p>
          <a:endParaRPr lang="en-US"/>
        </a:p>
      </dgm:t>
    </dgm:pt>
    <dgm:pt modelId="{CF98D957-6365-43D7-85A7-70C3F9F5FA5B}" type="pres">
      <dgm:prSet presAssocID="{F1231D1A-721F-40FE-94A5-3B8CFCF1B87D}" presName="linear" presStyleCnt="0">
        <dgm:presLayoutVars>
          <dgm:animLvl val="lvl"/>
          <dgm:resizeHandles val="exact"/>
        </dgm:presLayoutVars>
      </dgm:prSet>
      <dgm:spPr/>
    </dgm:pt>
    <dgm:pt modelId="{849A893E-9A89-46D6-B634-CF8CBFC802DF}" type="pres">
      <dgm:prSet presAssocID="{15310328-4329-468F-8C52-1B58C82021ED}" presName="parentText" presStyleLbl="node1" presStyleIdx="0" presStyleCnt="3">
        <dgm:presLayoutVars>
          <dgm:chMax val="0"/>
          <dgm:bulletEnabled val="1"/>
        </dgm:presLayoutVars>
      </dgm:prSet>
      <dgm:spPr/>
    </dgm:pt>
    <dgm:pt modelId="{D082656B-005B-4644-99B6-F626F5017857}" type="pres">
      <dgm:prSet presAssocID="{3419ED1C-16F0-4A6D-B656-A697F802628C}" presName="spacer" presStyleCnt="0"/>
      <dgm:spPr/>
    </dgm:pt>
    <dgm:pt modelId="{35482120-CDC5-483B-BAB4-BC8E6A5EE801}" type="pres">
      <dgm:prSet presAssocID="{539BFD89-F029-47D7-994F-DBBE277296CA}" presName="parentText" presStyleLbl="node1" presStyleIdx="1" presStyleCnt="3">
        <dgm:presLayoutVars>
          <dgm:chMax val="0"/>
          <dgm:bulletEnabled val="1"/>
        </dgm:presLayoutVars>
      </dgm:prSet>
      <dgm:spPr/>
    </dgm:pt>
    <dgm:pt modelId="{7CEF1641-7937-458C-93A5-2DE46BAB27F2}" type="pres">
      <dgm:prSet presAssocID="{D930E363-8438-4C33-A0E5-02ED7631AE07}" presName="spacer" presStyleCnt="0"/>
      <dgm:spPr/>
    </dgm:pt>
    <dgm:pt modelId="{D1A2DAB7-3CD1-49D5-BD6C-E9F57557D466}" type="pres">
      <dgm:prSet presAssocID="{191C1582-3C1E-4E91-A283-C5047C37D66F}" presName="parentText" presStyleLbl="node1" presStyleIdx="2" presStyleCnt="3">
        <dgm:presLayoutVars>
          <dgm:chMax val="0"/>
          <dgm:bulletEnabled val="1"/>
        </dgm:presLayoutVars>
      </dgm:prSet>
      <dgm:spPr/>
    </dgm:pt>
  </dgm:ptLst>
  <dgm:cxnLst>
    <dgm:cxn modelId="{731FAC3D-2ADD-4BC9-898E-B90C2B7EFDBD}" type="presOf" srcId="{15310328-4329-468F-8C52-1B58C82021ED}" destId="{849A893E-9A89-46D6-B634-CF8CBFC802DF}" srcOrd="0" destOrd="0" presId="urn:microsoft.com/office/officeart/2005/8/layout/vList2"/>
    <dgm:cxn modelId="{75C5984F-379B-43E1-B62C-883EDB4934D8}" type="presOf" srcId="{191C1582-3C1E-4E91-A283-C5047C37D66F}" destId="{D1A2DAB7-3CD1-49D5-BD6C-E9F57557D466}" srcOrd="0" destOrd="0" presId="urn:microsoft.com/office/officeart/2005/8/layout/vList2"/>
    <dgm:cxn modelId="{4AF95A5A-5EEE-478F-9EF2-69AFFB9784BB}" srcId="{F1231D1A-721F-40FE-94A5-3B8CFCF1B87D}" destId="{539BFD89-F029-47D7-994F-DBBE277296CA}" srcOrd="1" destOrd="0" parTransId="{42CD2023-ACE4-4708-870D-0D61B650E9EA}" sibTransId="{D930E363-8438-4C33-A0E5-02ED7631AE07}"/>
    <dgm:cxn modelId="{CC44919B-7D87-4E65-B712-BFE12A5790E9}" srcId="{F1231D1A-721F-40FE-94A5-3B8CFCF1B87D}" destId="{15310328-4329-468F-8C52-1B58C82021ED}" srcOrd="0" destOrd="0" parTransId="{4026EB60-4936-41F2-B791-2876A1C915C4}" sibTransId="{3419ED1C-16F0-4A6D-B656-A697F802628C}"/>
    <dgm:cxn modelId="{9FDDDCA7-F405-45DF-BB3B-B6452BB53922}" type="presOf" srcId="{539BFD89-F029-47D7-994F-DBBE277296CA}" destId="{35482120-CDC5-483B-BAB4-BC8E6A5EE801}" srcOrd="0" destOrd="0" presId="urn:microsoft.com/office/officeart/2005/8/layout/vList2"/>
    <dgm:cxn modelId="{C59813BE-2AD1-47FE-9ADD-1F66D797C0AF}" type="presOf" srcId="{F1231D1A-721F-40FE-94A5-3B8CFCF1B87D}" destId="{CF98D957-6365-43D7-85A7-70C3F9F5FA5B}" srcOrd="0" destOrd="0" presId="urn:microsoft.com/office/officeart/2005/8/layout/vList2"/>
    <dgm:cxn modelId="{EE929DD8-2234-450F-A553-32EAB32FB9F6}" srcId="{F1231D1A-721F-40FE-94A5-3B8CFCF1B87D}" destId="{191C1582-3C1E-4E91-A283-C5047C37D66F}" srcOrd="2" destOrd="0" parTransId="{4B2E537D-B72C-4E56-9976-73AE0A4EE7A6}" sibTransId="{89307911-9042-4B8B-8CD0-32B0455304FC}"/>
    <dgm:cxn modelId="{96C032FA-0518-4EA0-99F4-BDBC57ADE25C}" type="presParOf" srcId="{CF98D957-6365-43D7-85A7-70C3F9F5FA5B}" destId="{849A893E-9A89-46D6-B634-CF8CBFC802DF}" srcOrd="0" destOrd="0" presId="urn:microsoft.com/office/officeart/2005/8/layout/vList2"/>
    <dgm:cxn modelId="{4D601A2F-C0BB-4498-B41C-71B9DDD7517D}" type="presParOf" srcId="{CF98D957-6365-43D7-85A7-70C3F9F5FA5B}" destId="{D082656B-005B-4644-99B6-F626F5017857}" srcOrd="1" destOrd="0" presId="urn:microsoft.com/office/officeart/2005/8/layout/vList2"/>
    <dgm:cxn modelId="{FAEEC2F6-3B1C-4BE2-A819-B250CF837379}" type="presParOf" srcId="{CF98D957-6365-43D7-85A7-70C3F9F5FA5B}" destId="{35482120-CDC5-483B-BAB4-BC8E6A5EE801}" srcOrd="2" destOrd="0" presId="urn:microsoft.com/office/officeart/2005/8/layout/vList2"/>
    <dgm:cxn modelId="{3DC7E09F-5E2B-47A2-8F28-7D968F3B98A5}" type="presParOf" srcId="{CF98D957-6365-43D7-85A7-70C3F9F5FA5B}" destId="{7CEF1641-7937-458C-93A5-2DE46BAB27F2}" srcOrd="3" destOrd="0" presId="urn:microsoft.com/office/officeart/2005/8/layout/vList2"/>
    <dgm:cxn modelId="{49A65CB7-EA1F-47C0-B045-12817FB367FA}" type="presParOf" srcId="{CF98D957-6365-43D7-85A7-70C3F9F5FA5B}" destId="{D1A2DAB7-3CD1-49D5-BD6C-E9F57557D46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7B6FDD-C4DE-4349-A8A7-956EAB7C4D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05CA9B6-3BAD-4F04-8B7B-66C5EC20CDA6}">
      <dgm:prSet/>
      <dgm:spPr/>
      <dgm:t>
        <a:bodyPr/>
        <a:lstStyle/>
        <a:p>
          <a:r>
            <a:rPr lang="en-GB"/>
            <a:t>Justificatory defence – justifying the actions. </a:t>
          </a:r>
          <a:endParaRPr lang="en-US"/>
        </a:p>
      </dgm:t>
    </dgm:pt>
    <dgm:pt modelId="{2DF4847A-1A31-496C-977A-3E03C4A35330}" type="parTrans" cxnId="{DD114994-353B-4E4E-8D11-2DBE827B65C6}">
      <dgm:prSet/>
      <dgm:spPr/>
      <dgm:t>
        <a:bodyPr/>
        <a:lstStyle/>
        <a:p>
          <a:endParaRPr lang="en-US"/>
        </a:p>
      </dgm:t>
    </dgm:pt>
    <dgm:pt modelId="{50E8A47E-3642-413B-8355-594415AA47BB}" type="sibTrans" cxnId="{DD114994-353B-4E4E-8D11-2DBE827B65C6}">
      <dgm:prSet/>
      <dgm:spPr/>
      <dgm:t>
        <a:bodyPr/>
        <a:lstStyle/>
        <a:p>
          <a:endParaRPr lang="en-US"/>
        </a:p>
      </dgm:t>
    </dgm:pt>
    <dgm:pt modelId="{92D49C39-28D2-472F-B839-9A93B20429ED}">
      <dgm:prSet/>
      <dgm:spPr/>
      <dgm:t>
        <a:bodyPr/>
        <a:lstStyle/>
        <a:p>
          <a:r>
            <a:rPr lang="en-GB" dirty="0"/>
            <a:t>This defence must bring the defence and bring evidence to support it. </a:t>
          </a:r>
          <a:endParaRPr lang="en-US" dirty="0"/>
        </a:p>
      </dgm:t>
    </dgm:pt>
    <dgm:pt modelId="{996E5A4C-4015-444A-BF44-9FE0D28C7A03}" type="parTrans" cxnId="{0569D1B2-A612-4A20-93F2-6F489E49D318}">
      <dgm:prSet/>
      <dgm:spPr/>
      <dgm:t>
        <a:bodyPr/>
        <a:lstStyle/>
        <a:p>
          <a:endParaRPr lang="en-US"/>
        </a:p>
      </dgm:t>
    </dgm:pt>
    <dgm:pt modelId="{940078CB-7591-47D5-8190-561E2357C874}" type="sibTrans" cxnId="{0569D1B2-A612-4A20-93F2-6F489E49D318}">
      <dgm:prSet/>
      <dgm:spPr/>
      <dgm:t>
        <a:bodyPr/>
        <a:lstStyle/>
        <a:p>
          <a:endParaRPr lang="en-US"/>
        </a:p>
      </dgm:t>
    </dgm:pt>
    <dgm:pt modelId="{5CD04FE9-6ACF-44DD-B330-74620B9ED00C}">
      <dgm:prSet/>
      <dgm:spPr/>
      <dgm:t>
        <a:bodyPr/>
        <a:lstStyle/>
        <a:p>
          <a:r>
            <a:rPr lang="en-GB"/>
            <a:t>It is then for the prosecution to prove that the defence is not available. </a:t>
          </a:r>
          <a:endParaRPr lang="en-US"/>
        </a:p>
      </dgm:t>
    </dgm:pt>
    <dgm:pt modelId="{AF58D09B-1B41-4FA9-A5E4-515CB29FEE7B}" type="parTrans" cxnId="{EFFEA320-D734-48A0-87F9-E8A83CAC2EF0}">
      <dgm:prSet/>
      <dgm:spPr/>
      <dgm:t>
        <a:bodyPr/>
        <a:lstStyle/>
        <a:p>
          <a:endParaRPr lang="en-US"/>
        </a:p>
      </dgm:t>
    </dgm:pt>
    <dgm:pt modelId="{7A4FFD62-3F55-42D1-BD25-5F0EEB7D0904}" type="sibTrans" cxnId="{EFFEA320-D734-48A0-87F9-E8A83CAC2EF0}">
      <dgm:prSet/>
      <dgm:spPr/>
      <dgm:t>
        <a:bodyPr/>
        <a:lstStyle/>
        <a:p>
          <a:endParaRPr lang="en-US"/>
        </a:p>
      </dgm:t>
    </dgm:pt>
    <dgm:pt modelId="{7A2EA4F0-5926-4E9E-AF9C-C41F9BC3207C}" type="pres">
      <dgm:prSet presAssocID="{3F7B6FDD-C4DE-4349-A8A7-956EAB7C4D90}" presName="linear" presStyleCnt="0">
        <dgm:presLayoutVars>
          <dgm:animLvl val="lvl"/>
          <dgm:resizeHandles val="exact"/>
        </dgm:presLayoutVars>
      </dgm:prSet>
      <dgm:spPr/>
    </dgm:pt>
    <dgm:pt modelId="{0E8358F2-A917-4E16-8323-FBBB20072E2A}" type="pres">
      <dgm:prSet presAssocID="{D05CA9B6-3BAD-4F04-8B7B-66C5EC20CDA6}" presName="parentText" presStyleLbl="node1" presStyleIdx="0" presStyleCnt="3">
        <dgm:presLayoutVars>
          <dgm:chMax val="0"/>
          <dgm:bulletEnabled val="1"/>
        </dgm:presLayoutVars>
      </dgm:prSet>
      <dgm:spPr/>
    </dgm:pt>
    <dgm:pt modelId="{29B07268-C500-4A13-835B-46B4E160F213}" type="pres">
      <dgm:prSet presAssocID="{50E8A47E-3642-413B-8355-594415AA47BB}" presName="spacer" presStyleCnt="0"/>
      <dgm:spPr/>
    </dgm:pt>
    <dgm:pt modelId="{6A6EBDC6-07BF-473C-B60F-DF22053039C9}" type="pres">
      <dgm:prSet presAssocID="{92D49C39-28D2-472F-B839-9A93B20429ED}" presName="parentText" presStyleLbl="node1" presStyleIdx="1" presStyleCnt="3">
        <dgm:presLayoutVars>
          <dgm:chMax val="0"/>
          <dgm:bulletEnabled val="1"/>
        </dgm:presLayoutVars>
      </dgm:prSet>
      <dgm:spPr/>
    </dgm:pt>
    <dgm:pt modelId="{516FC56E-2395-4F75-BE51-5DCBD6B6541C}" type="pres">
      <dgm:prSet presAssocID="{940078CB-7591-47D5-8190-561E2357C874}" presName="spacer" presStyleCnt="0"/>
      <dgm:spPr/>
    </dgm:pt>
    <dgm:pt modelId="{0EA92150-4F01-434C-A3C2-4A0FF600B449}" type="pres">
      <dgm:prSet presAssocID="{5CD04FE9-6ACF-44DD-B330-74620B9ED00C}" presName="parentText" presStyleLbl="node1" presStyleIdx="2" presStyleCnt="3">
        <dgm:presLayoutVars>
          <dgm:chMax val="0"/>
          <dgm:bulletEnabled val="1"/>
        </dgm:presLayoutVars>
      </dgm:prSet>
      <dgm:spPr/>
    </dgm:pt>
  </dgm:ptLst>
  <dgm:cxnLst>
    <dgm:cxn modelId="{EFFEA320-D734-48A0-87F9-E8A83CAC2EF0}" srcId="{3F7B6FDD-C4DE-4349-A8A7-956EAB7C4D90}" destId="{5CD04FE9-6ACF-44DD-B330-74620B9ED00C}" srcOrd="2" destOrd="0" parTransId="{AF58D09B-1B41-4FA9-A5E4-515CB29FEE7B}" sibTransId="{7A4FFD62-3F55-42D1-BD25-5F0EEB7D0904}"/>
    <dgm:cxn modelId="{DD114994-353B-4E4E-8D11-2DBE827B65C6}" srcId="{3F7B6FDD-C4DE-4349-A8A7-956EAB7C4D90}" destId="{D05CA9B6-3BAD-4F04-8B7B-66C5EC20CDA6}" srcOrd="0" destOrd="0" parTransId="{2DF4847A-1A31-496C-977A-3E03C4A35330}" sibTransId="{50E8A47E-3642-413B-8355-594415AA47BB}"/>
    <dgm:cxn modelId="{E69A2E9D-E522-49D0-8A5C-4F4C659C1210}" type="presOf" srcId="{D05CA9B6-3BAD-4F04-8B7B-66C5EC20CDA6}" destId="{0E8358F2-A917-4E16-8323-FBBB20072E2A}" srcOrd="0" destOrd="0" presId="urn:microsoft.com/office/officeart/2005/8/layout/vList2"/>
    <dgm:cxn modelId="{92ED7DA6-6CD5-4EE3-B7A8-8FD963688FE1}" type="presOf" srcId="{92D49C39-28D2-472F-B839-9A93B20429ED}" destId="{6A6EBDC6-07BF-473C-B60F-DF22053039C9}" srcOrd="0" destOrd="0" presId="urn:microsoft.com/office/officeart/2005/8/layout/vList2"/>
    <dgm:cxn modelId="{0569D1B2-A612-4A20-93F2-6F489E49D318}" srcId="{3F7B6FDD-C4DE-4349-A8A7-956EAB7C4D90}" destId="{92D49C39-28D2-472F-B839-9A93B20429ED}" srcOrd="1" destOrd="0" parTransId="{996E5A4C-4015-444A-BF44-9FE0D28C7A03}" sibTransId="{940078CB-7591-47D5-8190-561E2357C874}"/>
    <dgm:cxn modelId="{56F6A3DF-C48F-4FAD-A03E-AB98CE3B9B0F}" type="presOf" srcId="{5CD04FE9-6ACF-44DD-B330-74620B9ED00C}" destId="{0EA92150-4F01-434C-A3C2-4A0FF600B449}" srcOrd="0" destOrd="0" presId="urn:microsoft.com/office/officeart/2005/8/layout/vList2"/>
    <dgm:cxn modelId="{3DC120EF-B6D8-495C-8724-BA35BE1E71DF}" type="presOf" srcId="{3F7B6FDD-C4DE-4349-A8A7-956EAB7C4D90}" destId="{7A2EA4F0-5926-4E9E-AF9C-C41F9BC3207C}" srcOrd="0" destOrd="0" presId="urn:microsoft.com/office/officeart/2005/8/layout/vList2"/>
    <dgm:cxn modelId="{EB02E108-910E-427B-B1EF-E0BB7BC21784}" type="presParOf" srcId="{7A2EA4F0-5926-4E9E-AF9C-C41F9BC3207C}" destId="{0E8358F2-A917-4E16-8323-FBBB20072E2A}" srcOrd="0" destOrd="0" presId="urn:microsoft.com/office/officeart/2005/8/layout/vList2"/>
    <dgm:cxn modelId="{EE8AE8E7-F16A-4706-A0A4-9189F0C12FDC}" type="presParOf" srcId="{7A2EA4F0-5926-4E9E-AF9C-C41F9BC3207C}" destId="{29B07268-C500-4A13-835B-46B4E160F213}" srcOrd="1" destOrd="0" presId="urn:microsoft.com/office/officeart/2005/8/layout/vList2"/>
    <dgm:cxn modelId="{E5053769-E6C6-4F28-B288-1C682AEE42B0}" type="presParOf" srcId="{7A2EA4F0-5926-4E9E-AF9C-C41F9BC3207C}" destId="{6A6EBDC6-07BF-473C-B60F-DF22053039C9}" srcOrd="2" destOrd="0" presId="urn:microsoft.com/office/officeart/2005/8/layout/vList2"/>
    <dgm:cxn modelId="{DE5B9036-7477-46EC-9061-8E3CC83BB648}" type="presParOf" srcId="{7A2EA4F0-5926-4E9E-AF9C-C41F9BC3207C}" destId="{516FC56E-2395-4F75-BE51-5DCBD6B6541C}" srcOrd="3" destOrd="0" presId="urn:microsoft.com/office/officeart/2005/8/layout/vList2"/>
    <dgm:cxn modelId="{0E6A455C-0C03-4332-ADE4-4AC715AA31CE}" type="presParOf" srcId="{7A2EA4F0-5926-4E9E-AF9C-C41F9BC3207C}" destId="{0EA92150-4F01-434C-A3C2-4A0FF600B44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CD78F2-5AEB-4A8E-9E47-16C85611653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59A6E1B-79D5-4065-BFFB-E509C7BB93F2}">
      <dgm:prSet/>
      <dgm:spPr/>
      <dgm:t>
        <a:bodyPr/>
        <a:lstStyle/>
        <a:p>
          <a:r>
            <a:rPr lang="en-GB" b="1" u="sng"/>
            <a:t>Public defence </a:t>
          </a:r>
          <a:r>
            <a:rPr lang="en-GB"/>
            <a:t>is governed by S.3 of the Criminal Law Act 1969. </a:t>
          </a:r>
          <a:endParaRPr lang="en-US"/>
        </a:p>
      </dgm:t>
    </dgm:pt>
    <dgm:pt modelId="{A9229003-1AC8-4B43-9E61-40BA9C16E018}" type="parTrans" cxnId="{22A15AEB-38D4-4887-BCBE-15209CBF64DA}">
      <dgm:prSet/>
      <dgm:spPr/>
      <dgm:t>
        <a:bodyPr/>
        <a:lstStyle/>
        <a:p>
          <a:endParaRPr lang="en-US"/>
        </a:p>
      </dgm:t>
    </dgm:pt>
    <dgm:pt modelId="{0254696D-3DDA-44D9-9D85-951A9B31AA0F}" type="sibTrans" cxnId="{22A15AEB-38D4-4887-BCBE-15209CBF64DA}">
      <dgm:prSet/>
      <dgm:spPr/>
      <dgm:t>
        <a:bodyPr/>
        <a:lstStyle/>
        <a:p>
          <a:endParaRPr lang="en-US"/>
        </a:p>
      </dgm:t>
    </dgm:pt>
    <dgm:pt modelId="{E7276307-932F-45F5-8EE1-D37AD1A013DD}">
      <dgm:prSet/>
      <dgm:spPr/>
      <dgm:t>
        <a:bodyPr/>
        <a:lstStyle/>
        <a:p>
          <a:r>
            <a:rPr lang="en-GB"/>
            <a:t>the defendant’s use or threat of force is necessary to prevent a crime, or to effect or assist lawful arrest, or the defendant mistakenly believes the use or threat of force is necessary to prevent a crime, or to effect or assist lawful arrest; and</a:t>
          </a:r>
          <a:endParaRPr lang="en-US"/>
        </a:p>
      </dgm:t>
    </dgm:pt>
    <dgm:pt modelId="{32A1B7E2-64F9-4718-AD8D-51302AE37B5F}" type="parTrans" cxnId="{8A323618-98DB-4CE4-8D5C-72DD37E1B45D}">
      <dgm:prSet/>
      <dgm:spPr/>
      <dgm:t>
        <a:bodyPr/>
        <a:lstStyle/>
        <a:p>
          <a:endParaRPr lang="en-US"/>
        </a:p>
      </dgm:t>
    </dgm:pt>
    <dgm:pt modelId="{612E99CB-08DE-4FD1-BA7D-0C215860E478}" type="sibTrans" cxnId="{8A323618-98DB-4CE4-8D5C-72DD37E1B45D}">
      <dgm:prSet/>
      <dgm:spPr/>
      <dgm:t>
        <a:bodyPr/>
        <a:lstStyle/>
        <a:p>
          <a:endParaRPr lang="en-US"/>
        </a:p>
      </dgm:t>
    </dgm:pt>
    <dgm:pt modelId="{904BDE02-F2CF-4E78-A9AA-BDF6EC3612B0}">
      <dgm:prSet/>
      <dgm:spPr/>
      <dgm:t>
        <a:bodyPr/>
        <a:lstStyle/>
        <a:p>
          <a:r>
            <a:rPr lang="en-GB"/>
            <a:t>the defendant’s use or threat of force is reasonable in the actual circumstances, or in the circumstances that they mistakenly believe to exist.</a:t>
          </a:r>
          <a:endParaRPr lang="en-US"/>
        </a:p>
      </dgm:t>
    </dgm:pt>
    <dgm:pt modelId="{6B13959C-81EB-4511-99C2-B695CFC23564}" type="parTrans" cxnId="{07E7021E-EA22-4B0F-869C-7BC07E9E0ED0}">
      <dgm:prSet/>
      <dgm:spPr/>
      <dgm:t>
        <a:bodyPr/>
        <a:lstStyle/>
        <a:p>
          <a:endParaRPr lang="en-US"/>
        </a:p>
      </dgm:t>
    </dgm:pt>
    <dgm:pt modelId="{F3A95FA8-4036-4EBD-8272-0B1ECB41D4F5}" type="sibTrans" cxnId="{07E7021E-EA22-4B0F-869C-7BC07E9E0ED0}">
      <dgm:prSet/>
      <dgm:spPr/>
      <dgm:t>
        <a:bodyPr/>
        <a:lstStyle/>
        <a:p>
          <a:endParaRPr lang="en-US"/>
        </a:p>
      </dgm:t>
    </dgm:pt>
    <dgm:pt modelId="{3B5C0BFE-647B-4F72-A73C-558C012D8F32}" type="pres">
      <dgm:prSet presAssocID="{F4CD78F2-5AEB-4A8E-9E47-16C856116533}" presName="linear" presStyleCnt="0">
        <dgm:presLayoutVars>
          <dgm:animLvl val="lvl"/>
          <dgm:resizeHandles val="exact"/>
        </dgm:presLayoutVars>
      </dgm:prSet>
      <dgm:spPr/>
    </dgm:pt>
    <dgm:pt modelId="{C29C874A-F82D-4EDD-A43D-E2AB4EFE893D}" type="pres">
      <dgm:prSet presAssocID="{159A6E1B-79D5-4065-BFFB-E509C7BB93F2}" presName="parentText" presStyleLbl="node1" presStyleIdx="0" presStyleCnt="3">
        <dgm:presLayoutVars>
          <dgm:chMax val="0"/>
          <dgm:bulletEnabled val="1"/>
        </dgm:presLayoutVars>
      </dgm:prSet>
      <dgm:spPr/>
    </dgm:pt>
    <dgm:pt modelId="{87BDBB16-7DF6-4097-A087-8A22BE470AA8}" type="pres">
      <dgm:prSet presAssocID="{0254696D-3DDA-44D9-9D85-951A9B31AA0F}" presName="spacer" presStyleCnt="0"/>
      <dgm:spPr/>
    </dgm:pt>
    <dgm:pt modelId="{346FF2CC-FA8C-45C5-AD51-A3DDE49F88BF}" type="pres">
      <dgm:prSet presAssocID="{E7276307-932F-45F5-8EE1-D37AD1A013DD}" presName="parentText" presStyleLbl="node1" presStyleIdx="1" presStyleCnt="3">
        <dgm:presLayoutVars>
          <dgm:chMax val="0"/>
          <dgm:bulletEnabled val="1"/>
        </dgm:presLayoutVars>
      </dgm:prSet>
      <dgm:spPr/>
    </dgm:pt>
    <dgm:pt modelId="{8EF84AB2-29EB-46DC-B608-961CBE0DF98F}" type="pres">
      <dgm:prSet presAssocID="{612E99CB-08DE-4FD1-BA7D-0C215860E478}" presName="spacer" presStyleCnt="0"/>
      <dgm:spPr/>
    </dgm:pt>
    <dgm:pt modelId="{11F9B1C3-B532-4BEC-9F4C-1CDE9B40FFA4}" type="pres">
      <dgm:prSet presAssocID="{904BDE02-F2CF-4E78-A9AA-BDF6EC3612B0}" presName="parentText" presStyleLbl="node1" presStyleIdx="2" presStyleCnt="3">
        <dgm:presLayoutVars>
          <dgm:chMax val="0"/>
          <dgm:bulletEnabled val="1"/>
        </dgm:presLayoutVars>
      </dgm:prSet>
      <dgm:spPr/>
    </dgm:pt>
  </dgm:ptLst>
  <dgm:cxnLst>
    <dgm:cxn modelId="{F3D4DF0C-2DB3-40D0-BDF7-8539F03A68D6}" type="presOf" srcId="{904BDE02-F2CF-4E78-A9AA-BDF6EC3612B0}" destId="{11F9B1C3-B532-4BEC-9F4C-1CDE9B40FFA4}" srcOrd="0" destOrd="0" presId="urn:microsoft.com/office/officeart/2005/8/layout/vList2"/>
    <dgm:cxn modelId="{8A323618-98DB-4CE4-8D5C-72DD37E1B45D}" srcId="{F4CD78F2-5AEB-4A8E-9E47-16C856116533}" destId="{E7276307-932F-45F5-8EE1-D37AD1A013DD}" srcOrd="1" destOrd="0" parTransId="{32A1B7E2-64F9-4718-AD8D-51302AE37B5F}" sibTransId="{612E99CB-08DE-4FD1-BA7D-0C215860E478}"/>
    <dgm:cxn modelId="{07E7021E-EA22-4B0F-869C-7BC07E9E0ED0}" srcId="{F4CD78F2-5AEB-4A8E-9E47-16C856116533}" destId="{904BDE02-F2CF-4E78-A9AA-BDF6EC3612B0}" srcOrd="2" destOrd="0" parTransId="{6B13959C-81EB-4511-99C2-B695CFC23564}" sibTransId="{F3A95FA8-4036-4EBD-8272-0B1ECB41D4F5}"/>
    <dgm:cxn modelId="{1FA763C4-B083-4D63-8546-52C2F3BAEC8C}" type="presOf" srcId="{F4CD78F2-5AEB-4A8E-9E47-16C856116533}" destId="{3B5C0BFE-647B-4F72-A73C-558C012D8F32}" srcOrd="0" destOrd="0" presId="urn:microsoft.com/office/officeart/2005/8/layout/vList2"/>
    <dgm:cxn modelId="{70E88EDC-22E8-4E8A-9499-943116393A13}" type="presOf" srcId="{E7276307-932F-45F5-8EE1-D37AD1A013DD}" destId="{346FF2CC-FA8C-45C5-AD51-A3DDE49F88BF}" srcOrd="0" destOrd="0" presId="urn:microsoft.com/office/officeart/2005/8/layout/vList2"/>
    <dgm:cxn modelId="{22A15AEB-38D4-4887-BCBE-15209CBF64DA}" srcId="{F4CD78F2-5AEB-4A8E-9E47-16C856116533}" destId="{159A6E1B-79D5-4065-BFFB-E509C7BB93F2}" srcOrd="0" destOrd="0" parTransId="{A9229003-1AC8-4B43-9E61-40BA9C16E018}" sibTransId="{0254696D-3DDA-44D9-9D85-951A9B31AA0F}"/>
    <dgm:cxn modelId="{C6A92EF1-686F-45D8-818E-EEA9D74E1A59}" type="presOf" srcId="{159A6E1B-79D5-4065-BFFB-E509C7BB93F2}" destId="{C29C874A-F82D-4EDD-A43D-E2AB4EFE893D}" srcOrd="0" destOrd="0" presId="urn:microsoft.com/office/officeart/2005/8/layout/vList2"/>
    <dgm:cxn modelId="{E9C0931C-16EC-415B-A9AE-654BFC15FFA8}" type="presParOf" srcId="{3B5C0BFE-647B-4F72-A73C-558C012D8F32}" destId="{C29C874A-F82D-4EDD-A43D-E2AB4EFE893D}" srcOrd="0" destOrd="0" presId="urn:microsoft.com/office/officeart/2005/8/layout/vList2"/>
    <dgm:cxn modelId="{B061E9B9-A714-48DF-BDD8-32E66FEE5735}" type="presParOf" srcId="{3B5C0BFE-647B-4F72-A73C-558C012D8F32}" destId="{87BDBB16-7DF6-4097-A087-8A22BE470AA8}" srcOrd="1" destOrd="0" presId="urn:microsoft.com/office/officeart/2005/8/layout/vList2"/>
    <dgm:cxn modelId="{5D247DCF-EF12-43A8-A51F-6725809731A9}" type="presParOf" srcId="{3B5C0BFE-647B-4F72-A73C-558C012D8F32}" destId="{346FF2CC-FA8C-45C5-AD51-A3DDE49F88BF}" srcOrd="2" destOrd="0" presId="urn:microsoft.com/office/officeart/2005/8/layout/vList2"/>
    <dgm:cxn modelId="{E665C849-231F-43E7-ADFB-ABBE3E8C83A9}" type="presParOf" srcId="{3B5C0BFE-647B-4F72-A73C-558C012D8F32}" destId="{8EF84AB2-29EB-46DC-B608-961CBE0DF98F}" srcOrd="3" destOrd="0" presId="urn:microsoft.com/office/officeart/2005/8/layout/vList2"/>
    <dgm:cxn modelId="{B519485F-A626-453F-B303-8C2A15D96031}" type="presParOf" srcId="{3B5C0BFE-647B-4F72-A73C-558C012D8F32}" destId="{11F9B1C3-B532-4BEC-9F4C-1CDE9B40FFA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5C5E8F-6432-4DB6-BBDC-8B3309181FD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EDF1FC3-81B1-4271-81B8-B3852D4E775D}">
      <dgm:prSet/>
      <dgm:spPr/>
      <dgm:t>
        <a:bodyPr/>
        <a:lstStyle/>
        <a:p>
          <a:r>
            <a:rPr lang="en-GB"/>
            <a:t>Defined in common law </a:t>
          </a:r>
          <a:endParaRPr lang="en-US"/>
        </a:p>
      </dgm:t>
    </dgm:pt>
    <dgm:pt modelId="{5017375C-D1A8-421A-BD7B-5A156E854DCE}" type="parTrans" cxnId="{919D722B-6188-48E6-B8F0-EF37C89EED70}">
      <dgm:prSet/>
      <dgm:spPr/>
      <dgm:t>
        <a:bodyPr/>
        <a:lstStyle/>
        <a:p>
          <a:endParaRPr lang="en-US"/>
        </a:p>
      </dgm:t>
    </dgm:pt>
    <dgm:pt modelId="{0DA978C8-55EF-41F0-8108-D85D5AD69F10}" type="sibTrans" cxnId="{919D722B-6188-48E6-B8F0-EF37C89EED70}">
      <dgm:prSet/>
      <dgm:spPr/>
      <dgm:t>
        <a:bodyPr/>
        <a:lstStyle/>
        <a:p>
          <a:endParaRPr lang="en-US"/>
        </a:p>
      </dgm:t>
    </dgm:pt>
    <dgm:pt modelId="{C6156E61-621C-46DB-9A5C-FEC51631BC7C}">
      <dgm:prSet/>
      <dgm:spPr/>
      <dgm:t>
        <a:bodyPr/>
        <a:lstStyle/>
        <a:p>
          <a:r>
            <a:rPr lang="en-GB"/>
            <a:t>Now it falls under S.76 of the Criminal Justice and Immigration Act 2008. </a:t>
          </a:r>
          <a:endParaRPr lang="en-US"/>
        </a:p>
      </dgm:t>
    </dgm:pt>
    <dgm:pt modelId="{86E2DD17-D190-4F11-A7EC-7EFE94388CED}" type="parTrans" cxnId="{47D82513-1728-4827-A19A-E64EEA2E2BAC}">
      <dgm:prSet/>
      <dgm:spPr/>
      <dgm:t>
        <a:bodyPr/>
        <a:lstStyle/>
        <a:p>
          <a:endParaRPr lang="en-US"/>
        </a:p>
      </dgm:t>
    </dgm:pt>
    <dgm:pt modelId="{24DBE4EE-6AB3-4886-9ADB-CF7058A8935A}" type="sibTrans" cxnId="{47D82513-1728-4827-A19A-E64EEA2E2BAC}">
      <dgm:prSet/>
      <dgm:spPr/>
      <dgm:t>
        <a:bodyPr/>
        <a:lstStyle/>
        <a:p>
          <a:endParaRPr lang="en-US"/>
        </a:p>
      </dgm:t>
    </dgm:pt>
    <dgm:pt modelId="{6F7C536A-AA4F-44C2-9EB8-49CC92D33238}">
      <dgm:prSet/>
      <dgm:spPr/>
      <dgm:t>
        <a:bodyPr/>
        <a:lstStyle/>
        <a:p>
          <a:r>
            <a:rPr lang="en-GB"/>
            <a:t>Includes the defence of self-defence and the defence of others. </a:t>
          </a:r>
          <a:endParaRPr lang="en-US"/>
        </a:p>
      </dgm:t>
    </dgm:pt>
    <dgm:pt modelId="{A834B4FE-71E5-49E4-A6C9-56F13137B180}" type="parTrans" cxnId="{C895BFC2-40ED-4FCA-A06F-F5B0DBFBF37A}">
      <dgm:prSet/>
      <dgm:spPr/>
      <dgm:t>
        <a:bodyPr/>
        <a:lstStyle/>
        <a:p>
          <a:endParaRPr lang="en-US"/>
        </a:p>
      </dgm:t>
    </dgm:pt>
    <dgm:pt modelId="{45C4B379-9F2C-460F-AC77-2A665033298C}" type="sibTrans" cxnId="{C895BFC2-40ED-4FCA-A06F-F5B0DBFBF37A}">
      <dgm:prSet/>
      <dgm:spPr/>
      <dgm:t>
        <a:bodyPr/>
        <a:lstStyle/>
        <a:p>
          <a:endParaRPr lang="en-US"/>
        </a:p>
      </dgm:t>
    </dgm:pt>
    <dgm:pt modelId="{BF1B32F0-FA95-420B-B6A6-5E4B0A5C96EF}" type="pres">
      <dgm:prSet presAssocID="{CB5C5E8F-6432-4DB6-BBDC-8B3309181FD9}" presName="root" presStyleCnt="0">
        <dgm:presLayoutVars>
          <dgm:dir/>
          <dgm:resizeHandles val="exact"/>
        </dgm:presLayoutVars>
      </dgm:prSet>
      <dgm:spPr/>
    </dgm:pt>
    <dgm:pt modelId="{DC63E2B4-8BB8-4258-B2E7-FA42280B427C}" type="pres">
      <dgm:prSet presAssocID="{5EDF1FC3-81B1-4271-81B8-B3852D4E775D}" presName="compNode" presStyleCnt="0"/>
      <dgm:spPr/>
    </dgm:pt>
    <dgm:pt modelId="{D7039A54-BA66-4B9B-91DD-29222161425F}" type="pres">
      <dgm:prSet presAssocID="{5EDF1FC3-81B1-4271-81B8-B3852D4E775D}" presName="bgRect" presStyleLbl="bgShp" presStyleIdx="0" presStyleCnt="3"/>
      <dgm:spPr/>
    </dgm:pt>
    <dgm:pt modelId="{B2C49E5A-B344-4F21-B753-109EA0697FE5}" type="pres">
      <dgm:prSet presAssocID="{5EDF1FC3-81B1-4271-81B8-B3852D4E77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CBD3C946-80E3-42D6-B5E0-FB63950AA390}" type="pres">
      <dgm:prSet presAssocID="{5EDF1FC3-81B1-4271-81B8-B3852D4E775D}" presName="spaceRect" presStyleCnt="0"/>
      <dgm:spPr/>
    </dgm:pt>
    <dgm:pt modelId="{2BD525A2-D603-41E7-AFED-CBF794350881}" type="pres">
      <dgm:prSet presAssocID="{5EDF1FC3-81B1-4271-81B8-B3852D4E775D}" presName="parTx" presStyleLbl="revTx" presStyleIdx="0" presStyleCnt="3">
        <dgm:presLayoutVars>
          <dgm:chMax val="0"/>
          <dgm:chPref val="0"/>
        </dgm:presLayoutVars>
      </dgm:prSet>
      <dgm:spPr/>
    </dgm:pt>
    <dgm:pt modelId="{FA406F79-E565-47B1-8883-6A26917708AD}" type="pres">
      <dgm:prSet presAssocID="{0DA978C8-55EF-41F0-8108-D85D5AD69F10}" presName="sibTrans" presStyleCnt="0"/>
      <dgm:spPr/>
    </dgm:pt>
    <dgm:pt modelId="{8D3B2670-7B23-4E36-888E-10624C6EAF09}" type="pres">
      <dgm:prSet presAssocID="{C6156E61-621C-46DB-9A5C-FEC51631BC7C}" presName="compNode" presStyleCnt="0"/>
      <dgm:spPr/>
    </dgm:pt>
    <dgm:pt modelId="{A470D218-44D0-4012-B9C8-400E74ED67DA}" type="pres">
      <dgm:prSet presAssocID="{C6156E61-621C-46DB-9A5C-FEC51631BC7C}" presName="bgRect" presStyleLbl="bgShp" presStyleIdx="1" presStyleCnt="3"/>
      <dgm:spPr/>
    </dgm:pt>
    <dgm:pt modelId="{F0901028-CCDF-43B3-9D78-B5741872A83F}" type="pres">
      <dgm:prSet presAssocID="{C6156E61-621C-46DB-9A5C-FEC51631BC7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5B565AC3-B310-44C2-803B-389746706AFF}" type="pres">
      <dgm:prSet presAssocID="{C6156E61-621C-46DB-9A5C-FEC51631BC7C}" presName="spaceRect" presStyleCnt="0"/>
      <dgm:spPr/>
    </dgm:pt>
    <dgm:pt modelId="{33A8E675-AB8F-447A-8507-C5BCBFD6C36E}" type="pres">
      <dgm:prSet presAssocID="{C6156E61-621C-46DB-9A5C-FEC51631BC7C}" presName="parTx" presStyleLbl="revTx" presStyleIdx="1" presStyleCnt="3">
        <dgm:presLayoutVars>
          <dgm:chMax val="0"/>
          <dgm:chPref val="0"/>
        </dgm:presLayoutVars>
      </dgm:prSet>
      <dgm:spPr/>
    </dgm:pt>
    <dgm:pt modelId="{F3C3CEC7-FCFE-4F1F-BA02-56006D7A4043}" type="pres">
      <dgm:prSet presAssocID="{24DBE4EE-6AB3-4886-9ADB-CF7058A8935A}" presName="sibTrans" presStyleCnt="0"/>
      <dgm:spPr/>
    </dgm:pt>
    <dgm:pt modelId="{5F76D879-007D-4589-8312-95BDFB55FB54}" type="pres">
      <dgm:prSet presAssocID="{6F7C536A-AA4F-44C2-9EB8-49CC92D33238}" presName="compNode" presStyleCnt="0"/>
      <dgm:spPr/>
    </dgm:pt>
    <dgm:pt modelId="{8EA110C5-7726-4F9C-B807-3495543F106D}" type="pres">
      <dgm:prSet presAssocID="{6F7C536A-AA4F-44C2-9EB8-49CC92D33238}" presName="bgRect" presStyleLbl="bgShp" presStyleIdx="2" presStyleCnt="3"/>
      <dgm:spPr/>
    </dgm:pt>
    <dgm:pt modelId="{0B1D79E2-3437-4AB8-B58E-F817D022E90E}" type="pres">
      <dgm:prSet presAssocID="{6F7C536A-AA4F-44C2-9EB8-49CC92D3323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ber"/>
        </a:ext>
      </dgm:extLst>
    </dgm:pt>
    <dgm:pt modelId="{53577117-2752-451F-99BE-3CA6F25CFEE5}" type="pres">
      <dgm:prSet presAssocID="{6F7C536A-AA4F-44C2-9EB8-49CC92D33238}" presName="spaceRect" presStyleCnt="0"/>
      <dgm:spPr/>
    </dgm:pt>
    <dgm:pt modelId="{33421299-E555-45A9-B753-B0750807240B}" type="pres">
      <dgm:prSet presAssocID="{6F7C536A-AA4F-44C2-9EB8-49CC92D33238}" presName="parTx" presStyleLbl="revTx" presStyleIdx="2" presStyleCnt="3">
        <dgm:presLayoutVars>
          <dgm:chMax val="0"/>
          <dgm:chPref val="0"/>
        </dgm:presLayoutVars>
      </dgm:prSet>
      <dgm:spPr/>
    </dgm:pt>
  </dgm:ptLst>
  <dgm:cxnLst>
    <dgm:cxn modelId="{47D82513-1728-4827-A19A-E64EEA2E2BAC}" srcId="{CB5C5E8F-6432-4DB6-BBDC-8B3309181FD9}" destId="{C6156E61-621C-46DB-9A5C-FEC51631BC7C}" srcOrd="1" destOrd="0" parTransId="{86E2DD17-D190-4F11-A7EC-7EFE94388CED}" sibTransId="{24DBE4EE-6AB3-4886-9ADB-CF7058A8935A}"/>
    <dgm:cxn modelId="{919D722B-6188-48E6-B8F0-EF37C89EED70}" srcId="{CB5C5E8F-6432-4DB6-BBDC-8B3309181FD9}" destId="{5EDF1FC3-81B1-4271-81B8-B3852D4E775D}" srcOrd="0" destOrd="0" parTransId="{5017375C-D1A8-421A-BD7B-5A156E854DCE}" sibTransId="{0DA978C8-55EF-41F0-8108-D85D5AD69F10}"/>
    <dgm:cxn modelId="{2D12D77F-E2FF-4BAB-87AC-B02A07706FE0}" type="presOf" srcId="{6F7C536A-AA4F-44C2-9EB8-49CC92D33238}" destId="{33421299-E555-45A9-B753-B0750807240B}" srcOrd="0" destOrd="0" presId="urn:microsoft.com/office/officeart/2018/2/layout/IconVerticalSolidList"/>
    <dgm:cxn modelId="{76792F8E-1B8D-42DB-A824-DE8F7FC5F250}" type="presOf" srcId="{CB5C5E8F-6432-4DB6-BBDC-8B3309181FD9}" destId="{BF1B32F0-FA95-420B-B6A6-5E4B0A5C96EF}" srcOrd="0" destOrd="0" presId="urn:microsoft.com/office/officeart/2018/2/layout/IconVerticalSolidList"/>
    <dgm:cxn modelId="{A33C0FB6-F06C-4FDE-A063-292E1826F982}" type="presOf" srcId="{5EDF1FC3-81B1-4271-81B8-B3852D4E775D}" destId="{2BD525A2-D603-41E7-AFED-CBF794350881}" srcOrd="0" destOrd="0" presId="urn:microsoft.com/office/officeart/2018/2/layout/IconVerticalSolidList"/>
    <dgm:cxn modelId="{EC6A7DBE-4582-42FE-B446-ECBE6E559832}" type="presOf" srcId="{C6156E61-621C-46DB-9A5C-FEC51631BC7C}" destId="{33A8E675-AB8F-447A-8507-C5BCBFD6C36E}" srcOrd="0" destOrd="0" presId="urn:microsoft.com/office/officeart/2018/2/layout/IconVerticalSolidList"/>
    <dgm:cxn modelId="{C895BFC2-40ED-4FCA-A06F-F5B0DBFBF37A}" srcId="{CB5C5E8F-6432-4DB6-BBDC-8B3309181FD9}" destId="{6F7C536A-AA4F-44C2-9EB8-49CC92D33238}" srcOrd="2" destOrd="0" parTransId="{A834B4FE-71E5-49E4-A6C9-56F13137B180}" sibTransId="{45C4B379-9F2C-460F-AC77-2A665033298C}"/>
    <dgm:cxn modelId="{7173ECE7-B610-42EF-ADAA-BAE9D7A84FA3}" type="presParOf" srcId="{BF1B32F0-FA95-420B-B6A6-5E4B0A5C96EF}" destId="{DC63E2B4-8BB8-4258-B2E7-FA42280B427C}" srcOrd="0" destOrd="0" presId="urn:microsoft.com/office/officeart/2018/2/layout/IconVerticalSolidList"/>
    <dgm:cxn modelId="{B10C16AD-E57D-4128-A313-503C81DE1196}" type="presParOf" srcId="{DC63E2B4-8BB8-4258-B2E7-FA42280B427C}" destId="{D7039A54-BA66-4B9B-91DD-29222161425F}" srcOrd="0" destOrd="0" presId="urn:microsoft.com/office/officeart/2018/2/layout/IconVerticalSolidList"/>
    <dgm:cxn modelId="{E1831A55-4F82-4CA8-9150-25202BDB9127}" type="presParOf" srcId="{DC63E2B4-8BB8-4258-B2E7-FA42280B427C}" destId="{B2C49E5A-B344-4F21-B753-109EA0697FE5}" srcOrd="1" destOrd="0" presId="urn:microsoft.com/office/officeart/2018/2/layout/IconVerticalSolidList"/>
    <dgm:cxn modelId="{76316943-58F4-4B9A-A207-3368C56E15C0}" type="presParOf" srcId="{DC63E2B4-8BB8-4258-B2E7-FA42280B427C}" destId="{CBD3C946-80E3-42D6-B5E0-FB63950AA390}" srcOrd="2" destOrd="0" presId="urn:microsoft.com/office/officeart/2018/2/layout/IconVerticalSolidList"/>
    <dgm:cxn modelId="{3D7DB97E-24CB-4E54-B82B-CCE6C6F6012B}" type="presParOf" srcId="{DC63E2B4-8BB8-4258-B2E7-FA42280B427C}" destId="{2BD525A2-D603-41E7-AFED-CBF794350881}" srcOrd="3" destOrd="0" presId="urn:microsoft.com/office/officeart/2018/2/layout/IconVerticalSolidList"/>
    <dgm:cxn modelId="{9A8FB463-46D6-4D59-A43F-846A9DD9BF4B}" type="presParOf" srcId="{BF1B32F0-FA95-420B-B6A6-5E4B0A5C96EF}" destId="{FA406F79-E565-47B1-8883-6A26917708AD}" srcOrd="1" destOrd="0" presId="urn:microsoft.com/office/officeart/2018/2/layout/IconVerticalSolidList"/>
    <dgm:cxn modelId="{277DF4A2-DE1D-433C-A742-48CB961260FF}" type="presParOf" srcId="{BF1B32F0-FA95-420B-B6A6-5E4B0A5C96EF}" destId="{8D3B2670-7B23-4E36-888E-10624C6EAF09}" srcOrd="2" destOrd="0" presId="urn:microsoft.com/office/officeart/2018/2/layout/IconVerticalSolidList"/>
    <dgm:cxn modelId="{C0630A1B-6E28-478B-BD84-2708F625493D}" type="presParOf" srcId="{8D3B2670-7B23-4E36-888E-10624C6EAF09}" destId="{A470D218-44D0-4012-B9C8-400E74ED67DA}" srcOrd="0" destOrd="0" presId="urn:microsoft.com/office/officeart/2018/2/layout/IconVerticalSolidList"/>
    <dgm:cxn modelId="{0BBDC2F8-E5C3-4D60-AF1A-9EF169516568}" type="presParOf" srcId="{8D3B2670-7B23-4E36-888E-10624C6EAF09}" destId="{F0901028-CCDF-43B3-9D78-B5741872A83F}" srcOrd="1" destOrd="0" presId="urn:microsoft.com/office/officeart/2018/2/layout/IconVerticalSolidList"/>
    <dgm:cxn modelId="{96044456-67A2-4AC8-A42C-7EB8C746BA7C}" type="presParOf" srcId="{8D3B2670-7B23-4E36-888E-10624C6EAF09}" destId="{5B565AC3-B310-44C2-803B-389746706AFF}" srcOrd="2" destOrd="0" presId="urn:microsoft.com/office/officeart/2018/2/layout/IconVerticalSolidList"/>
    <dgm:cxn modelId="{2B4DA094-F18D-4E5B-9FA9-861FE56D0D6C}" type="presParOf" srcId="{8D3B2670-7B23-4E36-888E-10624C6EAF09}" destId="{33A8E675-AB8F-447A-8507-C5BCBFD6C36E}" srcOrd="3" destOrd="0" presId="urn:microsoft.com/office/officeart/2018/2/layout/IconVerticalSolidList"/>
    <dgm:cxn modelId="{CB663263-7314-4407-9929-7ED45AE1D1C2}" type="presParOf" srcId="{BF1B32F0-FA95-420B-B6A6-5E4B0A5C96EF}" destId="{F3C3CEC7-FCFE-4F1F-BA02-56006D7A4043}" srcOrd="3" destOrd="0" presId="urn:microsoft.com/office/officeart/2018/2/layout/IconVerticalSolidList"/>
    <dgm:cxn modelId="{F1ED515E-B8AB-4372-837C-8AD23C0CC650}" type="presParOf" srcId="{BF1B32F0-FA95-420B-B6A6-5E4B0A5C96EF}" destId="{5F76D879-007D-4589-8312-95BDFB55FB54}" srcOrd="4" destOrd="0" presId="urn:microsoft.com/office/officeart/2018/2/layout/IconVerticalSolidList"/>
    <dgm:cxn modelId="{A5960291-4763-4319-9BA8-6B09D0AF020D}" type="presParOf" srcId="{5F76D879-007D-4589-8312-95BDFB55FB54}" destId="{8EA110C5-7726-4F9C-B807-3495543F106D}" srcOrd="0" destOrd="0" presId="urn:microsoft.com/office/officeart/2018/2/layout/IconVerticalSolidList"/>
    <dgm:cxn modelId="{7ECC41D2-4BE7-4E87-A2D6-09576FE2B0EE}" type="presParOf" srcId="{5F76D879-007D-4589-8312-95BDFB55FB54}" destId="{0B1D79E2-3437-4AB8-B58E-F817D022E90E}" srcOrd="1" destOrd="0" presId="urn:microsoft.com/office/officeart/2018/2/layout/IconVerticalSolidList"/>
    <dgm:cxn modelId="{28AD93CB-7739-4C8A-968D-897192AD4C75}" type="presParOf" srcId="{5F76D879-007D-4589-8312-95BDFB55FB54}" destId="{53577117-2752-451F-99BE-3CA6F25CFEE5}" srcOrd="2" destOrd="0" presId="urn:microsoft.com/office/officeart/2018/2/layout/IconVerticalSolidList"/>
    <dgm:cxn modelId="{6330D2BD-83E1-4558-B47A-8B6D3FD48933}" type="presParOf" srcId="{5F76D879-007D-4589-8312-95BDFB55FB54}" destId="{33421299-E555-45A9-B753-B075080724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B59D7A-14D8-46AE-A8D8-2FF525A480B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9FF57DC-8ED4-4138-A569-D8F3DDCF73F5}">
      <dgm:prSet/>
      <dgm:spPr/>
      <dgm:t>
        <a:bodyPr/>
        <a:lstStyle/>
        <a:p>
          <a:r>
            <a:rPr lang="en-GB"/>
            <a:t>the defendant’s use or threat of force is necessary in order to defend themself or another, or the defendant mistakenly believes that force is necessary in order to defend themself or another; and</a:t>
          </a:r>
          <a:endParaRPr lang="en-US"/>
        </a:p>
      </dgm:t>
    </dgm:pt>
    <dgm:pt modelId="{AB233502-FAC5-45A3-A532-9610C8A6E704}" type="parTrans" cxnId="{9EB1E0B4-526E-4212-8121-E23ADE550B71}">
      <dgm:prSet/>
      <dgm:spPr/>
      <dgm:t>
        <a:bodyPr/>
        <a:lstStyle/>
        <a:p>
          <a:endParaRPr lang="en-US"/>
        </a:p>
      </dgm:t>
    </dgm:pt>
    <dgm:pt modelId="{6DBAF795-D67F-4313-A841-E2E9EFE50596}" type="sibTrans" cxnId="{9EB1E0B4-526E-4212-8121-E23ADE550B71}">
      <dgm:prSet/>
      <dgm:spPr/>
      <dgm:t>
        <a:bodyPr/>
        <a:lstStyle/>
        <a:p>
          <a:endParaRPr lang="en-US"/>
        </a:p>
      </dgm:t>
    </dgm:pt>
    <dgm:pt modelId="{D2FCDC9D-E7E2-4C75-85A1-E90EA906DAF1}">
      <dgm:prSet/>
      <dgm:spPr/>
      <dgm:t>
        <a:bodyPr/>
        <a:lstStyle/>
        <a:p>
          <a:r>
            <a:rPr lang="en-GB"/>
            <a:t>the defendant’s use or threat of force is reasonable in the actual circumstances, or in the circumstances that they mistakenly believe to exist</a:t>
          </a:r>
          <a:endParaRPr lang="en-US"/>
        </a:p>
      </dgm:t>
    </dgm:pt>
    <dgm:pt modelId="{176E1122-7A79-4451-91F6-1D6BBD7E30F2}" type="parTrans" cxnId="{A48838C2-653D-41E5-8B88-C0A8BFB38F46}">
      <dgm:prSet/>
      <dgm:spPr/>
      <dgm:t>
        <a:bodyPr/>
        <a:lstStyle/>
        <a:p>
          <a:endParaRPr lang="en-US"/>
        </a:p>
      </dgm:t>
    </dgm:pt>
    <dgm:pt modelId="{6C89CCCF-BB30-4D60-B77D-22928C80A674}" type="sibTrans" cxnId="{A48838C2-653D-41E5-8B88-C0A8BFB38F46}">
      <dgm:prSet/>
      <dgm:spPr/>
      <dgm:t>
        <a:bodyPr/>
        <a:lstStyle/>
        <a:p>
          <a:endParaRPr lang="en-US"/>
        </a:p>
      </dgm:t>
    </dgm:pt>
    <dgm:pt modelId="{08DAF54D-FEBB-445B-A2B2-858934C17447}" type="pres">
      <dgm:prSet presAssocID="{E2B59D7A-14D8-46AE-A8D8-2FF525A480BD}" presName="linear" presStyleCnt="0">
        <dgm:presLayoutVars>
          <dgm:animLvl val="lvl"/>
          <dgm:resizeHandles val="exact"/>
        </dgm:presLayoutVars>
      </dgm:prSet>
      <dgm:spPr/>
    </dgm:pt>
    <dgm:pt modelId="{DCBD712C-7CA1-4F88-8CC8-12732F0F0A29}" type="pres">
      <dgm:prSet presAssocID="{69FF57DC-8ED4-4138-A569-D8F3DDCF73F5}" presName="parentText" presStyleLbl="node1" presStyleIdx="0" presStyleCnt="2">
        <dgm:presLayoutVars>
          <dgm:chMax val="0"/>
          <dgm:bulletEnabled val="1"/>
        </dgm:presLayoutVars>
      </dgm:prSet>
      <dgm:spPr/>
    </dgm:pt>
    <dgm:pt modelId="{B534E5F2-7942-4100-970F-AAD4D7FA5889}" type="pres">
      <dgm:prSet presAssocID="{6DBAF795-D67F-4313-A841-E2E9EFE50596}" presName="spacer" presStyleCnt="0"/>
      <dgm:spPr/>
    </dgm:pt>
    <dgm:pt modelId="{5C34CF6C-5E33-46E1-A98A-132C4419E176}" type="pres">
      <dgm:prSet presAssocID="{D2FCDC9D-E7E2-4C75-85A1-E90EA906DAF1}" presName="parentText" presStyleLbl="node1" presStyleIdx="1" presStyleCnt="2">
        <dgm:presLayoutVars>
          <dgm:chMax val="0"/>
          <dgm:bulletEnabled val="1"/>
        </dgm:presLayoutVars>
      </dgm:prSet>
      <dgm:spPr/>
    </dgm:pt>
  </dgm:ptLst>
  <dgm:cxnLst>
    <dgm:cxn modelId="{D82FFC44-BB36-4EEE-A94E-EF04BA559AE5}" type="presOf" srcId="{69FF57DC-8ED4-4138-A569-D8F3DDCF73F5}" destId="{DCBD712C-7CA1-4F88-8CC8-12732F0F0A29}" srcOrd="0" destOrd="0" presId="urn:microsoft.com/office/officeart/2005/8/layout/vList2"/>
    <dgm:cxn modelId="{813F464B-AFB5-46E6-B34C-99059C405290}" type="presOf" srcId="{E2B59D7A-14D8-46AE-A8D8-2FF525A480BD}" destId="{08DAF54D-FEBB-445B-A2B2-858934C17447}" srcOrd="0" destOrd="0" presId="urn:microsoft.com/office/officeart/2005/8/layout/vList2"/>
    <dgm:cxn modelId="{1221DA6E-BFD4-4A1D-B8C6-F8A47D524502}" type="presOf" srcId="{D2FCDC9D-E7E2-4C75-85A1-E90EA906DAF1}" destId="{5C34CF6C-5E33-46E1-A98A-132C4419E176}" srcOrd="0" destOrd="0" presId="urn:microsoft.com/office/officeart/2005/8/layout/vList2"/>
    <dgm:cxn modelId="{9EB1E0B4-526E-4212-8121-E23ADE550B71}" srcId="{E2B59D7A-14D8-46AE-A8D8-2FF525A480BD}" destId="{69FF57DC-8ED4-4138-A569-D8F3DDCF73F5}" srcOrd="0" destOrd="0" parTransId="{AB233502-FAC5-45A3-A532-9610C8A6E704}" sibTransId="{6DBAF795-D67F-4313-A841-E2E9EFE50596}"/>
    <dgm:cxn modelId="{A48838C2-653D-41E5-8B88-C0A8BFB38F46}" srcId="{E2B59D7A-14D8-46AE-A8D8-2FF525A480BD}" destId="{D2FCDC9D-E7E2-4C75-85A1-E90EA906DAF1}" srcOrd="1" destOrd="0" parTransId="{176E1122-7A79-4451-91F6-1D6BBD7E30F2}" sibTransId="{6C89CCCF-BB30-4D60-B77D-22928C80A674}"/>
    <dgm:cxn modelId="{8BDB2B4D-C7F2-44CD-8D1A-40606C7593A1}" type="presParOf" srcId="{08DAF54D-FEBB-445B-A2B2-858934C17447}" destId="{DCBD712C-7CA1-4F88-8CC8-12732F0F0A29}" srcOrd="0" destOrd="0" presId="urn:microsoft.com/office/officeart/2005/8/layout/vList2"/>
    <dgm:cxn modelId="{3EBC3894-1DCD-4796-BC0F-6E1378205D44}" type="presParOf" srcId="{08DAF54D-FEBB-445B-A2B2-858934C17447}" destId="{B534E5F2-7942-4100-970F-AAD4D7FA5889}" srcOrd="1" destOrd="0" presId="urn:microsoft.com/office/officeart/2005/8/layout/vList2"/>
    <dgm:cxn modelId="{73FC2906-910E-4037-9664-CB17CA95D119}" type="presParOf" srcId="{08DAF54D-FEBB-445B-A2B2-858934C17447}" destId="{5C34CF6C-5E33-46E1-A98A-132C4419E17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19B902C-B52A-4871-BB1E-1ED32E9DCF2A}" type="doc">
      <dgm:prSet loTypeId="urn:microsoft.com/office/officeart/2005/8/layout/vList5" loCatId="list" qsTypeId="urn:microsoft.com/office/officeart/2005/8/quickstyle/simple5" qsCatId="simple" csTypeId="urn:microsoft.com/office/officeart/2005/8/colors/accent1_2" csCatId="accent1" phldr="1"/>
      <dgm:spPr/>
      <dgm:t>
        <a:bodyPr/>
        <a:lstStyle/>
        <a:p>
          <a:endParaRPr lang="en-US"/>
        </a:p>
      </dgm:t>
    </dgm:pt>
    <dgm:pt modelId="{0F30B606-3C62-4A07-B58C-287EE1555BE2}">
      <dgm:prSet/>
      <dgm:spPr/>
      <dgm:t>
        <a:bodyPr/>
        <a:lstStyle/>
        <a:p>
          <a:r>
            <a:rPr lang="en-GB"/>
            <a:t>Palmer v R [1971] – Use of excessive force – concern murder. </a:t>
          </a:r>
          <a:endParaRPr lang="en-US"/>
        </a:p>
      </dgm:t>
    </dgm:pt>
    <dgm:pt modelId="{8CFA9EFB-3858-4266-B643-57E1515274E3}" type="parTrans" cxnId="{F3F7862A-429C-4242-8B0D-F58EFE27C80B}">
      <dgm:prSet/>
      <dgm:spPr/>
      <dgm:t>
        <a:bodyPr/>
        <a:lstStyle/>
        <a:p>
          <a:endParaRPr lang="en-US"/>
        </a:p>
      </dgm:t>
    </dgm:pt>
    <dgm:pt modelId="{92A7C9F6-53EF-44C6-B5E9-CD44CE813AE7}" type="sibTrans" cxnId="{F3F7862A-429C-4242-8B0D-F58EFE27C80B}">
      <dgm:prSet/>
      <dgm:spPr/>
      <dgm:t>
        <a:bodyPr/>
        <a:lstStyle/>
        <a:p>
          <a:endParaRPr lang="en-US"/>
        </a:p>
      </dgm:t>
    </dgm:pt>
    <dgm:pt modelId="{9941948C-01CB-41D5-8260-663D442FEF54}">
      <dgm:prSet/>
      <dgm:spPr/>
      <dgm:t>
        <a:bodyPr/>
        <a:lstStyle/>
        <a:p>
          <a:r>
            <a:rPr lang="en-GB" dirty="0"/>
            <a:t>This is a key case which lays down the test for self-defence. </a:t>
          </a:r>
          <a:endParaRPr lang="en-US" dirty="0"/>
        </a:p>
      </dgm:t>
    </dgm:pt>
    <dgm:pt modelId="{1A65183D-73F1-4975-A085-F7BBFC0EDBE6}" type="parTrans" cxnId="{AE51C930-646A-4075-9265-D0BAAE18CBB5}">
      <dgm:prSet/>
      <dgm:spPr/>
      <dgm:t>
        <a:bodyPr/>
        <a:lstStyle/>
        <a:p>
          <a:endParaRPr lang="en-US"/>
        </a:p>
      </dgm:t>
    </dgm:pt>
    <dgm:pt modelId="{BCAE781D-9A44-4BC2-BDE1-61501797B71D}" type="sibTrans" cxnId="{AE51C930-646A-4075-9265-D0BAAE18CBB5}">
      <dgm:prSet/>
      <dgm:spPr/>
      <dgm:t>
        <a:bodyPr/>
        <a:lstStyle/>
        <a:p>
          <a:endParaRPr lang="en-US"/>
        </a:p>
      </dgm:t>
    </dgm:pt>
    <dgm:pt modelId="{E9239A33-F973-490F-8758-16A08F81318C}" type="pres">
      <dgm:prSet presAssocID="{919B902C-B52A-4871-BB1E-1ED32E9DCF2A}" presName="Name0" presStyleCnt="0">
        <dgm:presLayoutVars>
          <dgm:dir/>
          <dgm:animLvl val="lvl"/>
          <dgm:resizeHandles val="exact"/>
        </dgm:presLayoutVars>
      </dgm:prSet>
      <dgm:spPr/>
    </dgm:pt>
    <dgm:pt modelId="{BE356B16-EE2A-4ECA-B691-D9B9CC0A0571}" type="pres">
      <dgm:prSet presAssocID="{0F30B606-3C62-4A07-B58C-287EE1555BE2}" presName="linNode" presStyleCnt="0"/>
      <dgm:spPr/>
    </dgm:pt>
    <dgm:pt modelId="{A99CC012-F3E8-444A-B445-402614D6B85F}" type="pres">
      <dgm:prSet presAssocID="{0F30B606-3C62-4A07-B58C-287EE1555BE2}" presName="parentText" presStyleLbl="node1" presStyleIdx="0" presStyleCnt="2">
        <dgm:presLayoutVars>
          <dgm:chMax val="1"/>
          <dgm:bulletEnabled val="1"/>
        </dgm:presLayoutVars>
      </dgm:prSet>
      <dgm:spPr/>
    </dgm:pt>
    <dgm:pt modelId="{F3D19171-6218-4F38-B841-8A65F2492B86}" type="pres">
      <dgm:prSet presAssocID="{92A7C9F6-53EF-44C6-B5E9-CD44CE813AE7}" presName="sp" presStyleCnt="0"/>
      <dgm:spPr/>
    </dgm:pt>
    <dgm:pt modelId="{0AC66844-FF8E-483E-BB3B-EF1650BF07B5}" type="pres">
      <dgm:prSet presAssocID="{9941948C-01CB-41D5-8260-663D442FEF54}" presName="linNode" presStyleCnt="0"/>
      <dgm:spPr/>
    </dgm:pt>
    <dgm:pt modelId="{F701673B-AC20-4A60-BFE5-1E444A06E96C}" type="pres">
      <dgm:prSet presAssocID="{9941948C-01CB-41D5-8260-663D442FEF54}" presName="parentText" presStyleLbl="node1" presStyleIdx="1" presStyleCnt="2">
        <dgm:presLayoutVars>
          <dgm:chMax val="1"/>
          <dgm:bulletEnabled val="1"/>
        </dgm:presLayoutVars>
      </dgm:prSet>
      <dgm:spPr/>
    </dgm:pt>
  </dgm:ptLst>
  <dgm:cxnLst>
    <dgm:cxn modelId="{F3F7862A-429C-4242-8B0D-F58EFE27C80B}" srcId="{919B902C-B52A-4871-BB1E-1ED32E9DCF2A}" destId="{0F30B606-3C62-4A07-B58C-287EE1555BE2}" srcOrd="0" destOrd="0" parTransId="{8CFA9EFB-3858-4266-B643-57E1515274E3}" sibTransId="{92A7C9F6-53EF-44C6-B5E9-CD44CE813AE7}"/>
    <dgm:cxn modelId="{AE51C930-646A-4075-9265-D0BAAE18CBB5}" srcId="{919B902C-B52A-4871-BB1E-1ED32E9DCF2A}" destId="{9941948C-01CB-41D5-8260-663D442FEF54}" srcOrd="1" destOrd="0" parTransId="{1A65183D-73F1-4975-A085-F7BBFC0EDBE6}" sibTransId="{BCAE781D-9A44-4BC2-BDE1-61501797B71D}"/>
    <dgm:cxn modelId="{F9C4D476-C1A2-452B-ABEC-4F77787CD893}" type="presOf" srcId="{919B902C-B52A-4871-BB1E-1ED32E9DCF2A}" destId="{E9239A33-F973-490F-8758-16A08F81318C}" srcOrd="0" destOrd="0" presId="urn:microsoft.com/office/officeart/2005/8/layout/vList5"/>
    <dgm:cxn modelId="{8B987FB5-FA76-45A0-BE06-8AAF928B9F95}" type="presOf" srcId="{9941948C-01CB-41D5-8260-663D442FEF54}" destId="{F701673B-AC20-4A60-BFE5-1E444A06E96C}" srcOrd="0" destOrd="0" presId="urn:microsoft.com/office/officeart/2005/8/layout/vList5"/>
    <dgm:cxn modelId="{D784C1D1-0DAA-43E2-865B-AEA7281C53E3}" type="presOf" srcId="{0F30B606-3C62-4A07-B58C-287EE1555BE2}" destId="{A99CC012-F3E8-444A-B445-402614D6B85F}" srcOrd="0" destOrd="0" presId="urn:microsoft.com/office/officeart/2005/8/layout/vList5"/>
    <dgm:cxn modelId="{D456CA4C-A584-46A0-BA97-5B5ACC2C7582}" type="presParOf" srcId="{E9239A33-F973-490F-8758-16A08F81318C}" destId="{BE356B16-EE2A-4ECA-B691-D9B9CC0A0571}" srcOrd="0" destOrd="0" presId="urn:microsoft.com/office/officeart/2005/8/layout/vList5"/>
    <dgm:cxn modelId="{86A818AC-C919-4A0E-9377-007F47D024A7}" type="presParOf" srcId="{BE356B16-EE2A-4ECA-B691-D9B9CC0A0571}" destId="{A99CC012-F3E8-444A-B445-402614D6B85F}" srcOrd="0" destOrd="0" presId="urn:microsoft.com/office/officeart/2005/8/layout/vList5"/>
    <dgm:cxn modelId="{A6891814-3349-478F-8A78-F36D41E194A5}" type="presParOf" srcId="{E9239A33-F973-490F-8758-16A08F81318C}" destId="{F3D19171-6218-4F38-B841-8A65F2492B86}" srcOrd="1" destOrd="0" presId="urn:microsoft.com/office/officeart/2005/8/layout/vList5"/>
    <dgm:cxn modelId="{3C4FC9C8-FE16-4287-91F8-3850DA17621E}" type="presParOf" srcId="{E9239A33-F973-490F-8758-16A08F81318C}" destId="{0AC66844-FF8E-483E-BB3B-EF1650BF07B5}" srcOrd="2" destOrd="0" presId="urn:microsoft.com/office/officeart/2005/8/layout/vList5"/>
    <dgm:cxn modelId="{968C9A97-16C6-40D0-9202-29B75E8917A6}" type="presParOf" srcId="{0AC66844-FF8E-483E-BB3B-EF1650BF07B5}" destId="{F701673B-AC20-4A60-BFE5-1E444A06E96C}"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EEEB00-1321-4C6D-9241-BE4EA69B082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20AB836-162D-4D94-B772-CBB84A84843C}">
      <dgm:prSet/>
      <dgm:spPr/>
      <dgm:t>
        <a:bodyPr/>
        <a:lstStyle/>
        <a:p>
          <a:r>
            <a:rPr lang="en-GB" dirty="0"/>
            <a:t>How do we test for self-defence; </a:t>
          </a:r>
          <a:endParaRPr lang="en-US" dirty="0"/>
        </a:p>
      </dgm:t>
    </dgm:pt>
    <dgm:pt modelId="{F1770112-D7D4-4079-A81C-7F069CEC5995}" type="parTrans" cxnId="{53396F49-9965-4228-9A49-C862E882F56D}">
      <dgm:prSet/>
      <dgm:spPr/>
      <dgm:t>
        <a:bodyPr/>
        <a:lstStyle/>
        <a:p>
          <a:endParaRPr lang="en-US"/>
        </a:p>
      </dgm:t>
    </dgm:pt>
    <dgm:pt modelId="{59C1BCC1-65AD-4ECA-A142-345193B200C8}" type="sibTrans" cxnId="{53396F49-9965-4228-9A49-C862E882F56D}">
      <dgm:prSet/>
      <dgm:spPr/>
      <dgm:t>
        <a:bodyPr/>
        <a:lstStyle/>
        <a:p>
          <a:endParaRPr lang="en-US"/>
        </a:p>
      </dgm:t>
    </dgm:pt>
    <dgm:pt modelId="{46ACF006-076D-415B-A26E-B8CEC5D42FBA}">
      <dgm:prSet/>
      <dgm:spPr/>
      <dgm:t>
        <a:bodyPr/>
        <a:lstStyle/>
        <a:p>
          <a:r>
            <a:rPr lang="en-GB"/>
            <a:t>1. ‘’D honestly believed that force was necessary. </a:t>
          </a:r>
          <a:endParaRPr lang="en-US"/>
        </a:p>
      </dgm:t>
    </dgm:pt>
    <dgm:pt modelId="{4931AE20-46F0-4B72-8979-A0BC8D75E686}" type="parTrans" cxnId="{3758ABCA-5F1E-4D74-8F11-DC1BE20CE335}">
      <dgm:prSet/>
      <dgm:spPr/>
      <dgm:t>
        <a:bodyPr/>
        <a:lstStyle/>
        <a:p>
          <a:endParaRPr lang="en-US"/>
        </a:p>
      </dgm:t>
    </dgm:pt>
    <dgm:pt modelId="{FA768A2F-82CB-4ADB-A552-6B02194A9B49}" type="sibTrans" cxnId="{3758ABCA-5F1E-4D74-8F11-DC1BE20CE335}">
      <dgm:prSet/>
      <dgm:spPr/>
      <dgm:t>
        <a:bodyPr/>
        <a:lstStyle/>
        <a:p>
          <a:endParaRPr lang="en-US"/>
        </a:p>
      </dgm:t>
    </dgm:pt>
    <dgm:pt modelId="{9E329B99-B9B8-485D-9A27-2B08F94CCE0A}">
      <dgm:prSet/>
      <dgm:spPr/>
      <dgm:t>
        <a:bodyPr/>
        <a:lstStyle/>
        <a:p>
          <a:r>
            <a:rPr lang="en-GB"/>
            <a:t>2. D used reasonable force in the circumstances as he believed them to be’’</a:t>
          </a:r>
          <a:endParaRPr lang="en-US"/>
        </a:p>
      </dgm:t>
    </dgm:pt>
    <dgm:pt modelId="{B211C622-73A8-4393-A3C5-880150B897F0}" type="parTrans" cxnId="{338F373D-FE26-49DB-AA0C-6AF28CDEFFA4}">
      <dgm:prSet/>
      <dgm:spPr/>
      <dgm:t>
        <a:bodyPr/>
        <a:lstStyle/>
        <a:p>
          <a:endParaRPr lang="en-US"/>
        </a:p>
      </dgm:t>
    </dgm:pt>
    <dgm:pt modelId="{8E650AA0-A7DC-452E-AC5E-EF3734D83906}" type="sibTrans" cxnId="{338F373D-FE26-49DB-AA0C-6AF28CDEFFA4}">
      <dgm:prSet/>
      <dgm:spPr/>
      <dgm:t>
        <a:bodyPr/>
        <a:lstStyle/>
        <a:p>
          <a:endParaRPr lang="en-US"/>
        </a:p>
      </dgm:t>
    </dgm:pt>
    <dgm:pt modelId="{E77F3E1B-6755-42E3-947E-88B39389E72D}" type="pres">
      <dgm:prSet presAssocID="{EBEEEB00-1321-4C6D-9241-BE4EA69B082B}" presName="linear" presStyleCnt="0">
        <dgm:presLayoutVars>
          <dgm:animLvl val="lvl"/>
          <dgm:resizeHandles val="exact"/>
        </dgm:presLayoutVars>
      </dgm:prSet>
      <dgm:spPr/>
    </dgm:pt>
    <dgm:pt modelId="{D2CD377C-9B80-4A58-AF2F-B23D6189BA59}" type="pres">
      <dgm:prSet presAssocID="{020AB836-162D-4D94-B772-CBB84A84843C}" presName="parentText" presStyleLbl="node1" presStyleIdx="0" presStyleCnt="3">
        <dgm:presLayoutVars>
          <dgm:chMax val="0"/>
          <dgm:bulletEnabled val="1"/>
        </dgm:presLayoutVars>
      </dgm:prSet>
      <dgm:spPr/>
    </dgm:pt>
    <dgm:pt modelId="{87A2DF27-FDAA-40EC-A557-6026BC7B49A1}" type="pres">
      <dgm:prSet presAssocID="{59C1BCC1-65AD-4ECA-A142-345193B200C8}" presName="spacer" presStyleCnt="0"/>
      <dgm:spPr/>
    </dgm:pt>
    <dgm:pt modelId="{EA9CF9CD-6264-45C7-9C97-1A4E623E4113}" type="pres">
      <dgm:prSet presAssocID="{46ACF006-076D-415B-A26E-B8CEC5D42FBA}" presName="parentText" presStyleLbl="node1" presStyleIdx="1" presStyleCnt="3">
        <dgm:presLayoutVars>
          <dgm:chMax val="0"/>
          <dgm:bulletEnabled val="1"/>
        </dgm:presLayoutVars>
      </dgm:prSet>
      <dgm:spPr/>
    </dgm:pt>
    <dgm:pt modelId="{4FE4BB67-EC85-43B6-9AF6-0814E55897B1}" type="pres">
      <dgm:prSet presAssocID="{FA768A2F-82CB-4ADB-A552-6B02194A9B49}" presName="spacer" presStyleCnt="0"/>
      <dgm:spPr/>
    </dgm:pt>
    <dgm:pt modelId="{6E6C23EE-42C4-4F3D-BF5C-2AD62B7E5F68}" type="pres">
      <dgm:prSet presAssocID="{9E329B99-B9B8-485D-9A27-2B08F94CCE0A}" presName="parentText" presStyleLbl="node1" presStyleIdx="2" presStyleCnt="3">
        <dgm:presLayoutVars>
          <dgm:chMax val="0"/>
          <dgm:bulletEnabled val="1"/>
        </dgm:presLayoutVars>
      </dgm:prSet>
      <dgm:spPr/>
    </dgm:pt>
  </dgm:ptLst>
  <dgm:cxnLst>
    <dgm:cxn modelId="{338F373D-FE26-49DB-AA0C-6AF28CDEFFA4}" srcId="{EBEEEB00-1321-4C6D-9241-BE4EA69B082B}" destId="{9E329B99-B9B8-485D-9A27-2B08F94CCE0A}" srcOrd="2" destOrd="0" parTransId="{B211C622-73A8-4393-A3C5-880150B897F0}" sibTransId="{8E650AA0-A7DC-452E-AC5E-EF3734D83906}"/>
    <dgm:cxn modelId="{41B85446-6344-4C51-B2F0-333BEF9E66F0}" type="presOf" srcId="{9E329B99-B9B8-485D-9A27-2B08F94CCE0A}" destId="{6E6C23EE-42C4-4F3D-BF5C-2AD62B7E5F68}" srcOrd="0" destOrd="0" presId="urn:microsoft.com/office/officeart/2005/8/layout/vList2"/>
    <dgm:cxn modelId="{53396F49-9965-4228-9A49-C862E882F56D}" srcId="{EBEEEB00-1321-4C6D-9241-BE4EA69B082B}" destId="{020AB836-162D-4D94-B772-CBB84A84843C}" srcOrd="0" destOrd="0" parTransId="{F1770112-D7D4-4079-A81C-7F069CEC5995}" sibTransId="{59C1BCC1-65AD-4ECA-A142-345193B200C8}"/>
    <dgm:cxn modelId="{C94B5B58-1FF8-42AB-A181-C3F7F6F35479}" type="presOf" srcId="{020AB836-162D-4D94-B772-CBB84A84843C}" destId="{D2CD377C-9B80-4A58-AF2F-B23D6189BA59}" srcOrd="0" destOrd="0" presId="urn:microsoft.com/office/officeart/2005/8/layout/vList2"/>
    <dgm:cxn modelId="{CA3DCFAB-88AC-4364-BE70-B9A73350AEAE}" type="presOf" srcId="{EBEEEB00-1321-4C6D-9241-BE4EA69B082B}" destId="{E77F3E1B-6755-42E3-947E-88B39389E72D}" srcOrd="0" destOrd="0" presId="urn:microsoft.com/office/officeart/2005/8/layout/vList2"/>
    <dgm:cxn modelId="{3758ABCA-5F1E-4D74-8F11-DC1BE20CE335}" srcId="{EBEEEB00-1321-4C6D-9241-BE4EA69B082B}" destId="{46ACF006-076D-415B-A26E-B8CEC5D42FBA}" srcOrd="1" destOrd="0" parTransId="{4931AE20-46F0-4B72-8979-A0BC8D75E686}" sibTransId="{FA768A2F-82CB-4ADB-A552-6B02194A9B49}"/>
    <dgm:cxn modelId="{FE4854CB-F118-4830-B3CA-7B1610C08584}" type="presOf" srcId="{46ACF006-076D-415B-A26E-B8CEC5D42FBA}" destId="{EA9CF9CD-6264-45C7-9C97-1A4E623E4113}" srcOrd="0" destOrd="0" presId="urn:microsoft.com/office/officeart/2005/8/layout/vList2"/>
    <dgm:cxn modelId="{EEEEF6EE-6720-4959-B423-1E6C79483A4D}" type="presParOf" srcId="{E77F3E1B-6755-42E3-947E-88B39389E72D}" destId="{D2CD377C-9B80-4A58-AF2F-B23D6189BA59}" srcOrd="0" destOrd="0" presId="urn:microsoft.com/office/officeart/2005/8/layout/vList2"/>
    <dgm:cxn modelId="{02C00649-D1D6-4D0E-B7B6-A0D3D4E4C801}" type="presParOf" srcId="{E77F3E1B-6755-42E3-947E-88B39389E72D}" destId="{87A2DF27-FDAA-40EC-A557-6026BC7B49A1}" srcOrd="1" destOrd="0" presId="urn:microsoft.com/office/officeart/2005/8/layout/vList2"/>
    <dgm:cxn modelId="{F1F0AFA4-F6BA-447F-8EE5-5CF51330F24D}" type="presParOf" srcId="{E77F3E1B-6755-42E3-947E-88B39389E72D}" destId="{EA9CF9CD-6264-45C7-9C97-1A4E623E4113}" srcOrd="2" destOrd="0" presId="urn:microsoft.com/office/officeart/2005/8/layout/vList2"/>
    <dgm:cxn modelId="{8C6FE59A-A700-4145-B10F-7821EC480205}" type="presParOf" srcId="{E77F3E1B-6755-42E3-947E-88B39389E72D}" destId="{4FE4BB67-EC85-43B6-9AF6-0814E55897B1}" srcOrd="3" destOrd="0" presId="urn:microsoft.com/office/officeart/2005/8/layout/vList2"/>
    <dgm:cxn modelId="{200F0CBE-F4F3-480E-B53D-4EC65C88FBE2}" type="presParOf" srcId="{E77F3E1B-6755-42E3-947E-88B39389E72D}" destId="{6E6C23EE-42C4-4F3D-BF5C-2AD62B7E5F6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D3D6597-260F-4E4E-85AC-A0F4492B360F}"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0629CA39-61D9-478A-9A6B-BB0ACEEE97EB}">
      <dgm:prSet/>
      <dgm:spPr/>
      <dgm:t>
        <a:bodyPr/>
        <a:lstStyle/>
        <a:p>
          <a:r>
            <a:rPr lang="en-GB" dirty="0"/>
            <a:t>2 part test one is subjective and the other is objective. </a:t>
          </a:r>
          <a:endParaRPr lang="en-US" dirty="0"/>
        </a:p>
      </dgm:t>
    </dgm:pt>
    <dgm:pt modelId="{A25FEB4F-0BC6-469A-ADB4-A71B868AFCF7}" type="parTrans" cxnId="{FBD6BF85-2F13-4EF6-9843-B08DF8EF78E0}">
      <dgm:prSet/>
      <dgm:spPr/>
      <dgm:t>
        <a:bodyPr/>
        <a:lstStyle/>
        <a:p>
          <a:endParaRPr lang="en-US"/>
        </a:p>
      </dgm:t>
    </dgm:pt>
    <dgm:pt modelId="{59010187-3614-4AA3-AF24-F8725D067225}" type="sibTrans" cxnId="{FBD6BF85-2F13-4EF6-9843-B08DF8EF78E0}">
      <dgm:prSet/>
      <dgm:spPr/>
      <dgm:t>
        <a:bodyPr/>
        <a:lstStyle/>
        <a:p>
          <a:endParaRPr lang="en-US"/>
        </a:p>
      </dgm:t>
    </dgm:pt>
    <dgm:pt modelId="{735B0837-D75A-448D-A1D0-A60B177A2EC3}">
      <dgm:prSet/>
      <dgm:spPr/>
      <dgm:t>
        <a:bodyPr/>
        <a:lstStyle/>
        <a:p>
          <a:r>
            <a:rPr lang="en-GB" dirty="0"/>
            <a:t>This was defined and the test arose from the case of Palmer v R [1971]</a:t>
          </a:r>
          <a:endParaRPr lang="en-US" dirty="0"/>
        </a:p>
      </dgm:t>
    </dgm:pt>
    <dgm:pt modelId="{FDF5C8EC-B389-4F4C-A286-17533E85AE22}" type="parTrans" cxnId="{EF857993-1F7A-43BB-8BAE-DAD41C56ADB2}">
      <dgm:prSet/>
      <dgm:spPr/>
      <dgm:t>
        <a:bodyPr/>
        <a:lstStyle/>
        <a:p>
          <a:endParaRPr lang="en-US"/>
        </a:p>
      </dgm:t>
    </dgm:pt>
    <dgm:pt modelId="{F0404E4F-95FA-48B9-9C68-3ED3054BF45F}" type="sibTrans" cxnId="{EF857993-1F7A-43BB-8BAE-DAD41C56ADB2}">
      <dgm:prSet/>
      <dgm:spPr/>
      <dgm:t>
        <a:bodyPr/>
        <a:lstStyle/>
        <a:p>
          <a:endParaRPr lang="en-US"/>
        </a:p>
      </dgm:t>
    </dgm:pt>
    <dgm:pt modelId="{5AE33A1D-418D-4C95-B134-51465B6D710B}" type="pres">
      <dgm:prSet presAssocID="{6D3D6597-260F-4E4E-85AC-A0F4492B360F}" presName="linear" presStyleCnt="0">
        <dgm:presLayoutVars>
          <dgm:animLvl val="lvl"/>
          <dgm:resizeHandles val="exact"/>
        </dgm:presLayoutVars>
      </dgm:prSet>
      <dgm:spPr/>
    </dgm:pt>
    <dgm:pt modelId="{49EDF0B4-6F7B-40C2-A175-7885B3A0B8C1}" type="pres">
      <dgm:prSet presAssocID="{0629CA39-61D9-478A-9A6B-BB0ACEEE97EB}" presName="parentText" presStyleLbl="node1" presStyleIdx="0" presStyleCnt="2">
        <dgm:presLayoutVars>
          <dgm:chMax val="0"/>
          <dgm:bulletEnabled val="1"/>
        </dgm:presLayoutVars>
      </dgm:prSet>
      <dgm:spPr/>
    </dgm:pt>
    <dgm:pt modelId="{BCFDBC89-5F0B-4039-8E0A-7656213D93BE}" type="pres">
      <dgm:prSet presAssocID="{59010187-3614-4AA3-AF24-F8725D067225}" presName="spacer" presStyleCnt="0"/>
      <dgm:spPr/>
    </dgm:pt>
    <dgm:pt modelId="{B17573E6-ADD5-41AB-AA16-7EC1B2AA6B85}" type="pres">
      <dgm:prSet presAssocID="{735B0837-D75A-448D-A1D0-A60B177A2EC3}" presName="parentText" presStyleLbl="node1" presStyleIdx="1" presStyleCnt="2">
        <dgm:presLayoutVars>
          <dgm:chMax val="0"/>
          <dgm:bulletEnabled val="1"/>
        </dgm:presLayoutVars>
      </dgm:prSet>
      <dgm:spPr/>
    </dgm:pt>
  </dgm:ptLst>
  <dgm:cxnLst>
    <dgm:cxn modelId="{4CB14319-E5E9-4182-8C34-73FECE513858}" type="presOf" srcId="{735B0837-D75A-448D-A1D0-A60B177A2EC3}" destId="{B17573E6-ADD5-41AB-AA16-7EC1B2AA6B85}" srcOrd="0" destOrd="0" presId="urn:microsoft.com/office/officeart/2005/8/layout/vList2"/>
    <dgm:cxn modelId="{FBD6BF85-2F13-4EF6-9843-B08DF8EF78E0}" srcId="{6D3D6597-260F-4E4E-85AC-A0F4492B360F}" destId="{0629CA39-61D9-478A-9A6B-BB0ACEEE97EB}" srcOrd="0" destOrd="0" parTransId="{A25FEB4F-0BC6-469A-ADB4-A71B868AFCF7}" sibTransId="{59010187-3614-4AA3-AF24-F8725D067225}"/>
    <dgm:cxn modelId="{EC4EF28E-17BE-45C0-91CF-B4699B09B4B6}" type="presOf" srcId="{6D3D6597-260F-4E4E-85AC-A0F4492B360F}" destId="{5AE33A1D-418D-4C95-B134-51465B6D710B}" srcOrd="0" destOrd="0" presId="urn:microsoft.com/office/officeart/2005/8/layout/vList2"/>
    <dgm:cxn modelId="{EF857993-1F7A-43BB-8BAE-DAD41C56ADB2}" srcId="{6D3D6597-260F-4E4E-85AC-A0F4492B360F}" destId="{735B0837-D75A-448D-A1D0-A60B177A2EC3}" srcOrd="1" destOrd="0" parTransId="{FDF5C8EC-B389-4F4C-A286-17533E85AE22}" sibTransId="{F0404E4F-95FA-48B9-9C68-3ED3054BF45F}"/>
    <dgm:cxn modelId="{0F3CE4C8-5E57-4B99-BC48-48C29E78B7A0}" type="presOf" srcId="{0629CA39-61D9-478A-9A6B-BB0ACEEE97EB}" destId="{49EDF0B4-6F7B-40C2-A175-7885B3A0B8C1}" srcOrd="0" destOrd="0" presId="urn:microsoft.com/office/officeart/2005/8/layout/vList2"/>
    <dgm:cxn modelId="{1A26C58D-098A-413A-A8A5-B9E917654183}" type="presParOf" srcId="{5AE33A1D-418D-4C95-B134-51465B6D710B}" destId="{49EDF0B4-6F7B-40C2-A175-7885B3A0B8C1}" srcOrd="0" destOrd="0" presId="urn:microsoft.com/office/officeart/2005/8/layout/vList2"/>
    <dgm:cxn modelId="{CF1C73F3-6440-4B57-9AEF-EBE064486E66}" type="presParOf" srcId="{5AE33A1D-418D-4C95-B134-51465B6D710B}" destId="{BCFDBC89-5F0B-4039-8E0A-7656213D93BE}" srcOrd="1" destOrd="0" presId="urn:microsoft.com/office/officeart/2005/8/layout/vList2"/>
    <dgm:cxn modelId="{43270B12-15BF-42B8-B45F-B58D3DD8B217}" type="presParOf" srcId="{5AE33A1D-418D-4C95-B134-51465B6D710B}" destId="{B17573E6-ADD5-41AB-AA16-7EC1B2AA6B8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35D7276-0E2E-4F8F-9B41-272980B9631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643DD10-31CA-4BF6-92C9-9A41D19F321E}">
      <dgm:prSet/>
      <dgm:spPr/>
      <dgm:t>
        <a:bodyPr/>
        <a:lstStyle/>
        <a:p>
          <a:r>
            <a:rPr lang="en-GB" dirty="0"/>
            <a:t>The test has been confirmed in other cases such as R v </a:t>
          </a:r>
          <a:r>
            <a:rPr lang="en-GB" dirty="0" err="1"/>
            <a:t>Oatridge</a:t>
          </a:r>
          <a:r>
            <a:rPr lang="en-GB" dirty="0"/>
            <a:t> [1992] </a:t>
          </a:r>
          <a:endParaRPr lang="en-US" dirty="0"/>
        </a:p>
      </dgm:t>
    </dgm:pt>
    <dgm:pt modelId="{C1FD76AE-B4A7-480C-803D-673E75DD0577}" type="parTrans" cxnId="{3CCAAFFD-A8EC-4B95-A7B4-E110F745077F}">
      <dgm:prSet/>
      <dgm:spPr/>
      <dgm:t>
        <a:bodyPr/>
        <a:lstStyle/>
        <a:p>
          <a:endParaRPr lang="en-US"/>
        </a:p>
      </dgm:t>
    </dgm:pt>
    <dgm:pt modelId="{D438B61D-4B00-4BD6-BC8F-8CD4403C6996}" type="sibTrans" cxnId="{3CCAAFFD-A8EC-4B95-A7B4-E110F745077F}">
      <dgm:prSet/>
      <dgm:spPr/>
      <dgm:t>
        <a:bodyPr/>
        <a:lstStyle/>
        <a:p>
          <a:endParaRPr lang="en-US"/>
        </a:p>
      </dgm:t>
    </dgm:pt>
    <dgm:pt modelId="{085D1302-F5B0-4A72-A8EB-30E209821708}">
      <dgm:prSet/>
      <dgm:spPr/>
      <dgm:t>
        <a:bodyPr/>
        <a:lstStyle/>
        <a:p>
          <a:r>
            <a:rPr lang="en-GB"/>
            <a:t>This is the test for self-defence. </a:t>
          </a:r>
          <a:endParaRPr lang="en-US"/>
        </a:p>
      </dgm:t>
    </dgm:pt>
    <dgm:pt modelId="{67309782-3BA4-4324-940F-FA409A09832F}" type="parTrans" cxnId="{7039FEB1-5C5D-4DFC-8532-79A4D3F7E5E2}">
      <dgm:prSet/>
      <dgm:spPr/>
      <dgm:t>
        <a:bodyPr/>
        <a:lstStyle/>
        <a:p>
          <a:endParaRPr lang="en-US"/>
        </a:p>
      </dgm:t>
    </dgm:pt>
    <dgm:pt modelId="{3768D1F5-7B2F-4966-8104-F4BC88EDC755}" type="sibTrans" cxnId="{7039FEB1-5C5D-4DFC-8532-79A4D3F7E5E2}">
      <dgm:prSet/>
      <dgm:spPr/>
      <dgm:t>
        <a:bodyPr/>
        <a:lstStyle/>
        <a:p>
          <a:endParaRPr lang="en-US"/>
        </a:p>
      </dgm:t>
    </dgm:pt>
    <dgm:pt modelId="{40D5643F-6E43-48A7-81D5-74130F2D1295}" type="pres">
      <dgm:prSet presAssocID="{635D7276-0E2E-4F8F-9B41-272980B96317}" presName="root" presStyleCnt="0">
        <dgm:presLayoutVars>
          <dgm:dir/>
          <dgm:resizeHandles val="exact"/>
        </dgm:presLayoutVars>
      </dgm:prSet>
      <dgm:spPr/>
    </dgm:pt>
    <dgm:pt modelId="{EBCD3C86-5241-4E63-9F5E-C19641BAC9B8}" type="pres">
      <dgm:prSet presAssocID="{D643DD10-31CA-4BF6-92C9-9A41D19F321E}" presName="compNode" presStyleCnt="0"/>
      <dgm:spPr/>
    </dgm:pt>
    <dgm:pt modelId="{AF32DB40-984A-462B-8803-1B56A28FEA75}" type="pres">
      <dgm:prSet presAssocID="{D643DD10-31CA-4BF6-92C9-9A41D19F321E}" presName="bgRect" presStyleLbl="bgShp" presStyleIdx="0" presStyleCnt="2"/>
      <dgm:spPr/>
    </dgm:pt>
    <dgm:pt modelId="{7A21B230-E16B-401B-AAA3-8FCD737999A2}" type="pres">
      <dgm:prSet presAssocID="{D643DD10-31CA-4BF6-92C9-9A41D19F32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C6A9ADD3-C604-4FED-BE3D-6796619EF6E4}" type="pres">
      <dgm:prSet presAssocID="{D643DD10-31CA-4BF6-92C9-9A41D19F321E}" presName="spaceRect" presStyleCnt="0"/>
      <dgm:spPr/>
    </dgm:pt>
    <dgm:pt modelId="{F05394B9-5BEA-4642-9F0C-42C7DA8275D4}" type="pres">
      <dgm:prSet presAssocID="{D643DD10-31CA-4BF6-92C9-9A41D19F321E}" presName="parTx" presStyleLbl="revTx" presStyleIdx="0" presStyleCnt="2">
        <dgm:presLayoutVars>
          <dgm:chMax val="0"/>
          <dgm:chPref val="0"/>
        </dgm:presLayoutVars>
      </dgm:prSet>
      <dgm:spPr/>
    </dgm:pt>
    <dgm:pt modelId="{806CAD0A-6550-4E66-8942-8F4509440DD0}" type="pres">
      <dgm:prSet presAssocID="{D438B61D-4B00-4BD6-BC8F-8CD4403C6996}" presName="sibTrans" presStyleCnt="0"/>
      <dgm:spPr/>
    </dgm:pt>
    <dgm:pt modelId="{EAF5149A-2659-4AE1-89F2-F0694C866B3D}" type="pres">
      <dgm:prSet presAssocID="{085D1302-F5B0-4A72-A8EB-30E209821708}" presName="compNode" presStyleCnt="0"/>
      <dgm:spPr/>
    </dgm:pt>
    <dgm:pt modelId="{B2DD9335-ED27-4471-B0A4-9D302B388E28}" type="pres">
      <dgm:prSet presAssocID="{085D1302-F5B0-4A72-A8EB-30E209821708}" presName="bgRect" presStyleLbl="bgShp" presStyleIdx="1" presStyleCnt="2"/>
      <dgm:spPr/>
    </dgm:pt>
    <dgm:pt modelId="{2D789729-17BC-4A5F-8325-6FF0F158E5E2}" type="pres">
      <dgm:prSet presAssocID="{085D1302-F5B0-4A72-A8EB-30E20982170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stronaut"/>
        </a:ext>
      </dgm:extLst>
    </dgm:pt>
    <dgm:pt modelId="{CD472799-1A4A-4DE9-BD79-7A9851F1B1E6}" type="pres">
      <dgm:prSet presAssocID="{085D1302-F5B0-4A72-A8EB-30E209821708}" presName="spaceRect" presStyleCnt="0"/>
      <dgm:spPr/>
    </dgm:pt>
    <dgm:pt modelId="{110E59EC-B45E-4FD6-BAD3-39BC59D18821}" type="pres">
      <dgm:prSet presAssocID="{085D1302-F5B0-4A72-A8EB-30E209821708}" presName="parTx" presStyleLbl="revTx" presStyleIdx="1" presStyleCnt="2">
        <dgm:presLayoutVars>
          <dgm:chMax val="0"/>
          <dgm:chPref val="0"/>
        </dgm:presLayoutVars>
      </dgm:prSet>
      <dgm:spPr/>
    </dgm:pt>
  </dgm:ptLst>
  <dgm:cxnLst>
    <dgm:cxn modelId="{AB38F908-D00B-494D-A3B5-C5D98EDD5AE9}" type="presOf" srcId="{085D1302-F5B0-4A72-A8EB-30E209821708}" destId="{110E59EC-B45E-4FD6-BAD3-39BC59D18821}" srcOrd="0" destOrd="0" presId="urn:microsoft.com/office/officeart/2018/2/layout/IconVerticalSolidList"/>
    <dgm:cxn modelId="{B9975221-5B89-41CC-A8A0-8F1BAB07A0CB}" type="presOf" srcId="{635D7276-0E2E-4F8F-9B41-272980B96317}" destId="{40D5643F-6E43-48A7-81D5-74130F2D1295}" srcOrd="0" destOrd="0" presId="urn:microsoft.com/office/officeart/2018/2/layout/IconVerticalSolidList"/>
    <dgm:cxn modelId="{8CFA1140-0698-4C77-B657-E0D18108D861}" type="presOf" srcId="{D643DD10-31CA-4BF6-92C9-9A41D19F321E}" destId="{F05394B9-5BEA-4642-9F0C-42C7DA8275D4}" srcOrd="0" destOrd="0" presId="urn:microsoft.com/office/officeart/2018/2/layout/IconVerticalSolidList"/>
    <dgm:cxn modelId="{7039FEB1-5C5D-4DFC-8532-79A4D3F7E5E2}" srcId="{635D7276-0E2E-4F8F-9B41-272980B96317}" destId="{085D1302-F5B0-4A72-A8EB-30E209821708}" srcOrd="1" destOrd="0" parTransId="{67309782-3BA4-4324-940F-FA409A09832F}" sibTransId="{3768D1F5-7B2F-4966-8104-F4BC88EDC755}"/>
    <dgm:cxn modelId="{3CCAAFFD-A8EC-4B95-A7B4-E110F745077F}" srcId="{635D7276-0E2E-4F8F-9B41-272980B96317}" destId="{D643DD10-31CA-4BF6-92C9-9A41D19F321E}" srcOrd="0" destOrd="0" parTransId="{C1FD76AE-B4A7-480C-803D-673E75DD0577}" sibTransId="{D438B61D-4B00-4BD6-BC8F-8CD4403C6996}"/>
    <dgm:cxn modelId="{27CD1FBF-0D7B-4E3C-8C7B-FE19A7B5FD4A}" type="presParOf" srcId="{40D5643F-6E43-48A7-81D5-74130F2D1295}" destId="{EBCD3C86-5241-4E63-9F5E-C19641BAC9B8}" srcOrd="0" destOrd="0" presId="urn:microsoft.com/office/officeart/2018/2/layout/IconVerticalSolidList"/>
    <dgm:cxn modelId="{E080CA54-E671-4D8D-A0E5-574E2699B763}" type="presParOf" srcId="{EBCD3C86-5241-4E63-9F5E-C19641BAC9B8}" destId="{AF32DB40-984A-462B-8803-1B56A28FEA75}" srcOrd="0" destOrd="0" presId="urn:microsoft.com/office/officeart/2018/2/layout/IconVerticalSolidList"/>
    <dgm:cxn modelId="{536C0758-ED84-4A7E-8ABF-6D8EF8302450}" type="presParOf" srcId="{EBCD3C86-5241-4E63-9F5E-C19641BAC9B8}" destId="{7A21B230-E16B-401B-AAA3-8FCD737999A2}" srcOrd="1" destOrd="0" presId="urn:microsoft.com/office/officeart/2018/2/layout/IconVerticalSolidList"/>
    <dgm:cxn modelId="{D26CE430-489B-4060-A30C-A473A6481A6F}" type="presParOf" srcId="{EBCD3C86-5241-4E63-9F5E-C19641BAC9B8}" destId="{C6A9ADD3-C604-4FED-BE3D-6796619EF6E4}" srcOrd="2" destOrd="0" presId="urn:microsoft.com/office/officeart/2018/2/layout/IconVerticalSolidList"/>
    <dgm:cxn modelId="{B1AC428F-AEE8-4FD5-8A01-0E857D90F322}" type="presParOf" srcId="{EBCD3C86-5241-4E63-9F5E-C19641BAC9B8}" destId="{F05394B9-5BEA-4642-9F0C-42C7DA8275D4}" srcOrd="3" destOrd="0" presId="urn:microsoft.com/office/officeart/2018/2/layout/IconVerticalSolidList"/>
    <dgm:cxn modelId="{75BCF162-2B48-4123-A800-FA24D44CE053}" type="presParOf" srcId="{40D5643F-6E43-48A7-81D5-74130F2D1295}" destId="{806CAD0A-6550-4E66-8942-8F4509440DD0}" srcOrd="1" destOrd="0" presId="urn:microsoft.com/office/officeart/2018/2/layout/IconVerticalSolidList"/>
    <dgm:cxn modelId="{1F9FE883-8FBB-4333-A319-67BC63891217}" type="presParOf" srcId="{40D5643F-6E43-48A7-81D5-74130F2D1295}" destId="{EAF5149A-2659-4AE1-89F2-F0694C866B3D}" srcOrd="2" destOrd="0" presId="urn:microsoft.com/office/officeart/2018/2/layout/IconVerticalSolidList"/>
    <dgm:cxn modelId="{1D4C825D-C822-4B38-9DDC-B34542C6994D}" type="presParOf" srcId="{EAF5149A-2659-4AE1-89F2-F0694C866B3D}" destId="{B2DD9335-ED27-4471-B0A4-9D302B388E28}" srcOrd="0" destOrd="0" presId="urn:microsoft.com/office/officeart/2018/2/layout/IconVerticalSolidList"/>
    <dgm:cxn modelId="{7647EA97-38D3-4177-93C5-4FB7A04418BC}" type="presParOf" srcId="{EAF5149A-2659-4AE1-89F2-F0694C866B3D}" destId="{2D789729-17BC-4A5F-8325-6FF0F158E5E2}" srcOrd="1" destOrd="0" presId="urn:microsoft.com/office/officeart/2018/2/layout/IconVerticalSolidList"/>
    <dgm:cxn modelId="{20654980-A566-43A2-AE82-F625D5EB6766}" type="presParOf" srcId="{EAF5149A-2659-4AE1-89F2-F0694C866B3D}" destId="{CD472799-1A4A-4DE9-BD79-7A9851F1B1E6}" srcOrd="2" destOrd="0" presId="urn:microsoft.com/office/officeart/2018/2/layout/IconVerticalSolidList"/>
    <dgm:cxn modelId="{73D83007-2442-42B1-B9AA-07D707957A90}" type="presParOf" srcId="{EAF5149A-2659-4AE1-89F2-F0694C866B3D}" destId="{110E59EC-B45E-4FD6-BAD3-39BC59D1882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2BE8118-D6A7-4953-AA82-F58450E9A542}"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49C9C220-3F8D-45F6-B4C3-5DB90B5D6AD9}">
      <dgm:prSet/>
      <dgm:spPr/>
      <dgm:t>
        <a:bodyPr/>
        <a:lstStyle/>
        <a:p>
          <a:r>
            <a:rPr lang="en-GB"/>
            <a:t>Danger must be imminent. </a:t>
          </a:r>
          <a:endParaRPr lang="en-US"/>
        </a:p>
      </dgm:t>
    </dgm:pt>
    <dgm:pt modelId="{956D5248-53ED-4AF4-B21C-39B0CD183656}" type="parTrans" cxnId="{1F0237E2-FFD2-4002-AA03-57D06F1EC88F}">
      <dgm:prSet/>
      <dgm:spPr/>
      <dgm:t>
        <a:bodyPr/>
        <a:lstStyle/>
        <a:p>
          <a:endParaRPr lang="en-US"/>
        </a:p>
      </dgm:t>
    </dgm:pt>
    <dgm:pt modelId="{B3B56D04-E4BE-4C37-BCFD-2325D3FDA6D5}" type="sibTrans" cxnId="{1F0237E2-FFD2-4002-AA03-57D06F1EC88F}">
      <dgm:prSet/>
      <dgm:spPr/>
      <dgm:t>
        <a:bodyPr/>
        <a:lstStyle/>
        <a:p>
          <a:endParaRPr lang="en-US"/>
        </a:p>
      </dgm:t>
    </dgm:pt>
    <dgm:pt modelId="{9D048E4E-ACCE-4CAF-91D7-1F8B08E79832}">
      <dgm:prSet/>
      <dgm:spPr/>
      <dgm:t>
        <a:bodyPr/>
        <a:lstStyle/>
        <a:p>
          <a:r>
            <a:rPr lang="en-GB"/>
            <a:t>There have been cases where Preparations for future attacks are allowed. </a:t>
          </a:r>
          <a:endParaRPr lang="en-US"/>
        </a:p>
      </dgm:t>
    </dgm:pt>
    <dgm:pt modelId="{D6E8C3D5-A85F-46E9-97D0-EBD8C5948EFC}" type="parTrans" cxnId="{DF0E6A1C-DDCA-492B-A5E3-2FB5C3BE8316}">
      <dgm:prSet/>
      <dgm:spPr/>
      <dgm:t>
        <a:bodyPr/>
        <a:lstStyle/>
        <a:p>
          <a:endParaRPr lang="en-US"/>
        </a:p>
      </dgm:t>
    </dgm:pt>
    <dgm:pt modelId="{BB98BF61-AC79-47A9-93E1-ECF21E92D066}" type="sibTrans" cxnId="{DF0E6A1C-DDCA-492B-A5E3-2FB5C3BE8316}">
      <dgm:prSet/>
      <dgm:spPr/>
      <dgm:t>
        <a:bodyPr/>
        <a:lstStyle/>
        <a:p>
          <a:endParaRPr lang="en-US"/>
        </a:p>
      </dgm:t>
    </dgm:pt>
    <dgm:pt modelId="{F616A4A7-07DC-4EA4-8E2B-EF5699B9437D}">
      <dgm:prSet/>
      <dgm:spPr/>
      <dgm:t>
        <a:bodyPr/>
        <a:lstStyle/>
        <a:p>
          <a:r>
            <a:rPr lang="en-GB"/>
            <a:t>It is unlikely that this would be the case now.</a:t>
          </a:r>
          <a:endParaRPr lang="en-US"/>
        </a:p>
      </dgm:t>
    </dgm:pt>
    <dgm:pt modelId="{E3800F16-584E-40F2-9475-AFD2C1CC1766}" type="parTrans" cxnId="{E24E17C4-7E7B-4502-8356-B3039F4FB1BB}">
      <dgm:prSet/>
      <dgm:spPr/>
      <dgm:t>
        <a:bodyPr/>
        <a:lstStyle/>
        <a:p>
          <a:endParaRPr lang="en-US"/>
        </a:p>
      </dgm:t>
    </dgm:pt>
    <dgm:pt modelId="{3F8338D8-5B76-459B-88B1-BEE23F9323B2}" type="sibTrans" cxnId="{E24E17C4-7E7B-4502-8356-B3039F4FB1BB}">
      <dgm:prSet/>
      <dgm:spPr/>
      <dgm:t>
        <a:bodyPr/>
        <a:lstStyle/>
        <a:p>
          <a:endParaRPr lang="en-US"/>
        </a:p>
      </dgm:t>
    </dgm:pt>
    <dgm:pt modelId="{8134477A-B309-47BF-BD1D-70E168B612CD}">
      <dgm:prSet/>
      <dgm:spPr/>
      <dgm:t>
        <a:bodyPr/>
        <a:lstStyle/>
        <a:p>
          <a:r>
            <a:rPr lang="en-GB"/>
            <a:t>This was confirmed in a number of cases; </a:t>
          </a:r>
          <a:endParaRPr lang="en-US"/>
        </a:p>
      </dgm:t>
    </dgm:pt>
    <dgm:pt modelId="{992FE2A1-89DC-426A-82F8-8A7A91911E3C}" type="parTrans" cxnId="{1FB947BB-966B-4033-A828-CEA45ECC3907}">
      <dgm:prSet/>
      <dgm:spPr/>
      <dgm:t>
        <a:bodyPr/>
        <a:lstStyle/>
        <a:p>
          <a:endParaRPr lang="en-US"/>
        </a:p>
      </dgm:t>
    </dgm:pt>
    <dgm:pt modelId="{C4B443B6-A55B-421B-8492-D0DB8ECACE87}" type="sibTrans" cxnId="{1FB947BB-966B-4033-A828-CEA45ECC3907}">
      <dgm:prSet/>
      <dgm:spPr/>
      <dgm:t>
        <a:bodyPr/>
        <a:lstStyle/>
        <a:p>
          <a:endParaRPr lang="en-US"/>
        </a:p>
      </dgm:t>
    </dgm:pt>
    <dgm:pt modelId="{CCE07E27-5E76-4DF1-87F4-E105BCB98CA6}">
      <dgm:prSet/>
      <dgm:spPr/>
      <dgm:t>
        <a:bodyPr/>
        <a:lstStyle/>
        <a:p>
          <a:r>
            <a:rPr lang="en-GB"/>
            <a:t>1. Devlin v Armstrong [1971]</a:t>
          </a:r>
          <a:endParaRPr lang="en-US"/>
        </a:p>
      </dgm:t>
    </dgm:pt>
    <dgm:pt modelId="{B9D4107B-7BBA-404B-9E8F-8C5B4571FEA9}" type="parTrans" cxnId="{90106BD5-1CD7-4C59-8D67-460E1364BA1F}">
      <dgm:prSet/>
      <dgm:spPr/>
      <dgm:t>
        <a:bodyPr/>
        <a:lstStyle/>
        <a:p>
          <a:endParaRPr lang="en-US"/>
        </a:p>
      </dgm:t>
    </dgm:pt>
    <dgm:pt modelId="{4CE21172-8615-4DD2-B86B-F8517EFDAF26}" type="sibTrans" cxnId="{90106BD5-1CD7-4C59-8D67-460E1364BA1F}">
      <dgm:prSet/>
      <dgm:spPr/>
      <dgm:t>
        <a:bodyPr/>
        <a:lstStyle/>
        <a:p>
          <a:endParaRPr lang="en-US"/>
        </a:p>
      </dgm:t>
    </dgm:pt>
    <dgm:pt modelId="{FC69691F-E79D-4257-909E-687E99F871A5}">
      <dgm:prSet/>
      <dgm:spPr/>
      <dgm:t>
        <a:bodyPr/>
        <a:lstStyle/>
        <a:p>
          <a:r>
            <a:rPr lang="en-GB"/>
            <a:t>2. Attorney General’s Reference (No 2 of 1983) [1984].</a:t>
          </a:r>
          <a:endParaRPr lang="en-US"/>
        </a:p>
      </dgm:t>
    </dgm:pt>
    <dgm:pt modelId="{3AB95D69-8710-44B5-9155-269AAD29AFDC}" type="parTrans" cxnId="{E9CD5222-37FB-4D30-8D71-FD3DB9F641F3}">
      <dgm:prSet/>
      <dgm:spPr/>
      <dgm:t>
        <a:bodyPr/>
        <a:lstStyle/>
        <a:p>
          <a:endParaRPr lang="en-US"/>
        </a:p>
      </dgm:t>
    </dgm:pt>
    <dgm:pt modelId="{5BA9888E-E422-48F0-A20A-503D7FD89128}" type="sibTrans" cxnId="{E9CD5222-37FB-4D30-8D71-FD3DB9F641F3}">
      <dgm:prSet/>
      <dgm:spPr/>
      <dgm:t>
        <a:bodyPr/>
        <a:lstStyle/>
        <a:p>
          <a:endParaRPr lang="en-US"/>
        </a:p>
      </dgm:t>
    </dgm:pt>
    <dgm:pt modelId="{418CFB04-12CA-4D0E-92DA-0481D5692090}" type="pres">
      <dgm:prSet presAssocID="{32BE8118-D6A7-4953-AA82-F58450E9A542}" presName="diagram" presStyleCnt="0">
        <dgm:presLayoutVars>
          <dgm:dir/>
          <dgm:resizeHandles val="exact"/>
        </dgm:presLayoutVars>
      </dgm:prSet>
      <dgm:spPr/>
    </dgm:pt>
    <dgm:pt modelId="{437BC288-9217-45AF-A32F-B52D7B13AD4A}" type="pres">
      <dgm:prSet presAssocID="{49C9C220-3F8D-45F6-B4C3-5DB90B5D6AD9}" presName="node" presStyleLbl="node1" presStyleIdx="0" presStyleCnt="6">
        <dgm:presLayoutVars>
          <dgm:bulletEnabled val="1"/>
        </dgm:presLayoutVars>
      </dgm:prSet>
      <dgm:spPr/>
    </dgm:pt>
    <dgm:pt modelId="{DA8A789C-284F-4916-B35D-CE0E8797752D}" type="pres">
      <dgm:prSet presAssocID="{B3B56D04-E4BE-4C37-BCFD-2325D3FDA6D5}" presName="sibTrans" presStyleCnt="0"/>
      <dgm:spPr/>
    </dgm:pt>
    <dgm:pt modelId="{3DE3D2F0-4BA1-4E81-9373-141697B51FAA}" type="pres">
      <dgm:prSet presAssocID="{9D048E4E-ACCE-4CAF-91D7-1F8B08E79832}" presName="node" presStyleLbl="node1" presStyleIdx="1" presStyleCnt="6">
        <dgm:presLayoutVars>
          <dgm:bulletEnabled val="1"/>
        </dgm:presLayoutVars>
      </dgm:prSet>
      <dgm:spPr/>
    </dgm:pt>
    <dgm:pt modelId="{BD957ECC-832F-4EAB-AF95-BF917FB0EA1B}" type="pres">
      <dgm:prSet presAssocID="{BB98BF61-AC79-47A9-93E1-ECF21E92D066}" presName="sibTrans" presStyleCnt="0"/>
      <dgm:spPr/>
    </dgm:pt>
    <dgm:pt modelId="{6A68E97B-A40A-4B18-B480-58A61E2D5A85}" type="pres">
      <dgm:prSet presAssocID="{F616A4A7-07DC-4EA4-8E2B-EF5699B9437D}" presName="node" presStyleLbl="node1" presStyleIdx="2" presStyleCnt="6">
        <dgm:presLayoutVars>
          <dgm:bulletEnabled val="1"/>
        </dgm:presLayoutVars>
      </dgm:prSet>
      <dgm:spPr/>
    </dgm:pt>
    <dgm:pt modelId="{4BFBDBE4-0D78-463B-AF20-7709FBD77E60}" type="pres">
      <dgm:prSet presAssocID="{3F8338D8-5B76-459B-88B1-BEE23F9323B2}" presName="sibTrans" presStyleCnt="0"/>
      <dgm:spPr/>
    </dgm:pt>
    <dgm:pt modelId="{A17CB246-8C52-466D-A7C0-32254E1601FA}" type="pres">
      <dgm:prSet presAssocID="{8134477A-B309-47BF-BD1D-70E168B612CD}" presName="node" presStyleLbl="node1" presStyleIdx="3" presStyleCnt="6">
        <dgm:presLayoutVars>
          <dgm:bulletEnabled val="1"/>
        </dgm:presLayoutVars>
      </dgm:prSet>
      <dgm:spPr/>
    </dgm:pt>
    <dgm:pt modelId="{35550171-3C5D-4D8B-A401-39EBA66A0529}" type="pres">
      <dgm:prSet presAssocID="{C4B443B6-A55B-421B-8492-D0DB8ECACE87}" presName="sibTrans" presStyleCnt="0"/>
      <dgm:spPr/>
    </dgm:pt>
    <dgm:pt modelId="{DBE0BF42-97FE-454E-AC57-E73CB63A83B3}" type="pres">
      <dgm:prSet presAssocID="{CCE07E27-5E76-4DF1-87F4-E105BCB98CA6}" presName="node" presStyleLbl="node1" presStyleIdx="4" presStyleCnt="6">
        <dgm:presLayoutVars>
          <dgm:bulletEnabled val="1"/>
        </dgm:presLayoutVars>
      </dgm:prSet>
      <dgm:spPr/>
    </dgm:pt>
    <dgm:pt modelId="{59D5AA24-922A-4947-921F-48B96E95412E}" type="pres">
      <dgm:prSet presAssocID="{4CE21172-8615-4DD2-B86B-F8517EFDAF26}" presName="sibTrans" presStyleCnt="0"/>
      <dgm:spPr/>
    </dgm:pt>
    <dgm:pt modelId="{693415C1-BF39-41DE-B3A2-92D5F2C7213D}" type="pres">
      <dgm:prSet presAssocID="{FC69691F-E79D-4257-909E-687E99F871A5}" presName="node" presStyleLbl="node1" presStyleIdx="5" presStyleCnt="6">
        <dgm:presLayoutVars>
          <dgm:bulletEnabled val="1"/>
        </dgm:presLayoutVars>
      </dgm:prSet>
      <dgm:spPr/>
    </dgm:pt>
  </dgm:ptLst>
  <dgm:cxnLst>
    <dgm:cxn modelId="{DF0E6A1C-DDCA-492B-A5E3-2FB5C3BE8316}" srcId="{32BE8118-D6A7-4953-AA82-F58450E9A542}" destId="{9D048E4E-ACCE-4CAF-91D7-1F8B08E79832}" srcOrd="1" destOrd="0" parTransId="{D6E8C3D5-A85F-46E9-97D0-EBD8C5948EFC}" sibTransId="{BB98BF61-AC79-47A9-93E1-ECF21E92D066}"/>
    <dgm:cxn modelId="{E9CD5222-37FB-4D30-8D71-FD3DB9F641F3}" srcId="{32BE8118-D6A7-4953-AA82-F58450E9A542}" destId="{FC69691F-E79D-4257-909E-687E99F871A5}" srcOrd="5" destOrd="0" parTransId="{3AB95D69-8710-44B5-9155-269AAD29AFDC}" sibTransId="{5BA9888E-E422-48F0-A20A-503D7FD89128}"/>
    <dgm:cxn modelId="{149A1C28-42C3-423F-82FF-25F5E5848A30}" type="presOf" srcId="{8134477A-B309-47BF-BD1D-70E168B612CD}" destId="{A17CB246-8C52-466D-A7C0-32254E1601FA}" srcOrd="0" destOrd="0" presId="urn:microsoft.com/office/officeart/2005/8/layout/default"/>
    <dgm:cxn modelId="{CB9A2232-7315-4E07-B789-02FE0A316F94}" type="presOf" srcId="{CCE07E27-5E76-4DF1-87F4-E105BCB98CA6}" destId="{DBE0BF42-97FE-454E-AC57-E73CB63A83B3}" srcOrd="0" destOrd="0" presId="urn:microsoft.com/office/officeart/2005/8/layout/default"/>
    <dgm:cxn modelId="{58098563-9B54-4818-A08F-E16C69CB7883}" type="presOf" srcId="{32BE8118-D6A7-4953-AA82-F58450E9A542}" destId="{418CFB04-12CA-4D0E-92DA-0481D5692090}" srcOrd="0" destOrd="0" presId="urn:microsoft.com/office/officeart/2005/8/layout/default"/>
    <dgm:cxn modelId="{F935A57B-862D-48FE-B9BF-7B2DB8FBDF81}" type="presOf" srcId="{49C9C220-3F8D-45F6-B4C3-5DB90B5D6AD9}" destId="{437BC288-9217-45AF-A32F-B52D7B13AD4A}" srcOrd="0" destOrd="0" presId="urn:microsoft.com/office/officeart/2005/8/layout/default"/>
    <dgm:cxn modelId="{ABF05491-09F3-485B-BDA0-D323A0BE8622}" type="presOf" srcId="{9D048E4E-ACCE-4CAF-91D7-1F8B08E79832}" destId="{3DE3D2F0-4BA1-4E81-9373-141697B51FAA}" srcOrd="0" destOrd="0" presId="urn:microsoft.com/office/officeart/2005/8/layout/default"/>
    <dgm:cxn modelId="{1FB947BB-966B-4033-A828-CEA45ECC3907}" srcId="{32BE8118-D6A7-4953-AA82-F58450E9A542}" destId="{8134477A-B309-47BF-BD1D-70E168B612CD}" srcOrd="3" destOrd="0" parTransId="{992FE2A1-89DC-426A-82F8-8A7A91911E3C}" sibTransId="{C4B443B6-A55B-421B-8492-D0DB8ECACE87}"/>
    <dgm:cxn modelId="{E24E17C4-7E7B-4502-8356-B3039F4FB1BB}" srcId="{32BE8118-D6A7-4953-AA82-F58450E9A542}" destId="{F616A4A7-07DC-4EA4-8E2B-EF5699B9437D}" srcOrd="2" destOrd="0" parTransId="{E3800F16-584E-40F2-9475-AFD2C1CC1766}" sibTransId="{3F8338D8-5B76-459B-88B1-BEE23F9323B2}"/>
    <dgm:cxn modelId="{90106BD5-1CD7-4C59-8D67-460E1364BA1F}" srcId="{32BE8118-D6A7-4953-AA82-F58450E9A542}" destId="{CCE07E27-5E76-4DF1-87F4-E105BCB98CA6}" srcOrd="4" destOrd="0" parTransId="{B9D4107B-7BBA-404B-9E8F-8C5B4571FEA9}" sibTransId="{4CE21172-8615-4DD2-B86B-F8517EFDAF26}"/>
    <dgm:cxn modelId="{1F0237E2-FFD2-4002-AA03-57D06F1EC88F}" srcId="{32BE8118-D6A7-4953-AA82-F58450E9A542}" destId="{49C9C220-3F8D-45F6-B4C3-5DB90B5D6AD9}" srcOrd="0" destOrd="0" parTransId="{956D5248-53ED-4AF4-B21C-39B0CD183656}" sibTransId="{B3B56D04-E4BE-4C37-BCFD-2325D3FDA6D5}"/>
    <dgm:cxn modelId="{BC46EEE3-EE0A-4917-A75F-9A71BCD0C645}" type="presOf" srcId="{FC69691F-E79D-4257-909E-687E99F871A5}" destId="{693415C1-BF39-41DE-B3A2-92D5F2C7213D}" srcOrd="0" destOrd="0" presId="urn:microsoft.com/office/officeart/2005/8/layout/default"/>
    <dgm:cxn modelId="{0BFFCEF0-1C59-4DD3-B8BC-A5E778BB1A0E}" type="presOf" srcId="{F616A4A7-07DC-4EA4-8E2B-EF5699B9437D}" destId="{6A68E97B-A40A-4B18-B480-58A61E2D5A85}" srcOrd="0" destOrd="0" presId="urn:microsoft.com/office/officeart/2005/8/layout/default"/>
    <dgm:cxn modelId="{E7ACBEA0-2E8D-4101-9CCC-DDF75AC3DF07}" type="presParOf" srcId="{418CFB04-12CA-4D0E-92DA-0481D5692090}" destId="{437BC288-9217-45AF-A32F-B52D7B13AD4A}" srcOrd="0" destOrd="0" presId="urn:microsoft.com/office/officeart/2005/8/layout/default"/>
    <dgm:cxn modelId="{9C19781B-7772-4198-BE16-ADAF6DE88E98}" type="presParOf" srcId="{418CFB04-12CA-4D0E-92DA-0481D5692090}" destId="{DA8A789C-284F-4916-B35D-CE0E8797752D}" srcOrd="1" destOrd="0" presId="urn:microsoft.com/office/officeart/2005/8/layout/default"/>
    <dgm:cxn modelId="{06E590DB-614C-4B21-BA2B-D31107212FC1}" type="presParOf" srcId="{418CFB04-12CA-4D0E-92DA-0481D5692090}" destId="{3DE3D2F0-4BA1-4E81-9373-141697B51FAA}" srcOrd="2" destOrd="0" presId="urn:microsoft.com/office/officeart/2005/8/layout/default"/>
    <dgm:cxn modelId="{30089701-2480-4F0E-A200-A8877D749CBF}" type="presParOf" srcId="{418CFB04-12CA-4D0E-92DA-0481D5692090}" destId="{BD957ECC-832F-4EAB-AF95-BF917FB0EA1B}" srcOrd="3" destOrd="0" presId="urn:microsoft.com/office/officeart/2005/8/layout/default"/>
    <dgm:cxn modelId="{AC08ED52-B9F0-43C2-9897-1C9EE24B687C}" type="presParOf" srcId="{418CFB04-12CA-4D0E-92DA-0481D5692090}" destId="{6A68E97B-A40A-4B18-B480-58A61E2D5A85}" srcOrd="4" destOrd="0" presId="urn:microsoft.com/office/officeart/2005/8/layout/default"/>
    <dgm:cxn modelId="{1A9D6B04-6B87-4C57-A42F-B94C62E2E5B5}" type="presParOf" srcId="{418CFB04-12CA-4D0E-92DA-0481D5692090}" destId="{4BFBDBE4-0D78-463B-AF20-7709FBD77E60}" srcOrd="5" destOrd="0" presId="urn:microsoft.com/office/officeart/2005/8/layout/default"/>
    <dgm:cxn modelId="{6075BDFA-1197-4951-B186-E2A31849D766}" type="presParOf" srcId="{418CFB04-12CA-4D0E-92DA-0481D5692090}" destId="{A17CB246-8C52-466D-A7C0-32254E1601FA}" srcOrd="6" destOrd="0" presId="urn:microsoft.com/office/officeart/2005/8/layout/default"/>
    <dgm:cxn modelId="{15122919-87A8-4D76-841D-DB4FB7ED1342}" type="presParOf" srcId="{418CFB04-12CA-4D0E-92DA-0481D5692090}" destId="{35550171-3C5D-4D8B-A401-39EBA66A0529}" srcOrd="7" destOrd="0" presId="urn:microsoft.com/office/officeart/2005/8/layout/default"/>
    <dgm:cxn modelId="{9B8D7B4B-A32F-4B85-9F41-6290E26D28C2}" type="presParOf" srcId="{418CFB04-12CA-4D0E-92DA-0481D5692090}" destId="{DBE0BF42-97FE-454E-AC57-E73CB63A83B3}" srcOrd="8" destOrd="0" presId="urn:microsoft.com/office/officeart/2005/8/layout/default"/>
    <dgm:cxn modelId="{00343D89-A857-40AD-B045-57334A9F6D08}" type="presParOf" srcId="{418CFB04-12CA-4D0E-92DA-0481D5692090}" destId="{59D5AA24-922A-4947-921F-48B96E95412E}" srcOrd="9" destOrd="0" presId="urn:microsoft.com/office/officeart/2005/8/layout/default"/>
    <dgm:cxn modelId="{72DFC4DE-3027-4B1E-B067-810EFAFA5EAF}" type="presParOf" srcId="{418CFB04-12CA-4D0E-92DA-0481D5692090}" destId="{693415C1-BF39-41DE-B3A2-92D5F2C7213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3BC2237-F2E9-400B-9CB2-D5BA3971C24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D7DF28D-20F2-48F8-B165-51A5942A9C6E}">
      <dgm:prSet/>
      <dgm:spPr/>
      <dgm:t>
        <a:bodyPr/>
        <a:lstStyle/>
        <a:p>
          <a:r>
            <a:rPr lang="en-GB"/>
            <a:t>Need to hold an honest belief. </a:t>
          </a:r>
          <a:endParaRPr lang="en-US"/>
        </a:p>
      </dgm:t>
    </dgm:pt>
    <dgm:pt modelId="{CD5374F0-9CB2-4994-B57A-408B974FB2B3}" type="parTrans" cxnId="{DA51EAD7-02B8-4436-AE17-D970A5D1A23D}">
      <dgm:prSet/>
      <dgm:spPr/>
      <dgm:t>
        <a:bodyPr/>
        <a:lstStyle/>
        <a:p>
          <a:endParaRPr lang="en-US"/>
        </a:p>
      </dgm:t>
    </dgm:pt>
    <dgm:pt modelId="{75229FBA-02B8-4999-BA33-233B354C4DAF}" type="sibTrans" cxnId="{DA51EAD7-02B8-4436-AE17-D970A5D1A23D}">
      <dgm:prSet/>
      <dgm:spPr/>
      <dgm:t>
        <a:bodyPr/>
        <a:lstStyle/>
        <a:p>
          <a:endParaRPr lang="en-US"/>
        </a:p>
      </dgm:t>
    </dgm:pt>
    <dgm:pt modelId="{5601A0C8-543D-4DC7-BF89-8F726D30B0B8}">
      <dgm:prSet/>
      <dgm:spPr/>
      <dgm:t>
        <a:bodyPr/>
        <a:lstStyle/>
        <a:p>
          <a:r>
            <a:rPr lang="en-GB"/>
            <a:t>Key cases include the case of Williams (Gladstone) [1973] </a:t>
          </a:r>
          <a:endParaRPr lang="en-US"/>
        </a:p>
      </dgm:t>
    </dgm:pt>
    <dgm:pt modelId="{F0B49411-768B-4FC0-B6D4-E3941EA1C2D1}" type="parTrans" cxnId="{BFBCE6C4-3936-4F1E-88DE-07BBF9849BA4}">
      <dgm:prSet/>
      <dgm:spPr/>
      <dgm:t>
        <a:bodyPr/>
        <a:lstStyle/>
        <a:p>
          <a:endParaRPr lang="en-US"/>
        </a:p>
      </dgm:t>
    </dgm:pt>
    <dgm:pt modelId="{16A47C82-428E-4100-9857-A7CCEF00C5C1}" type="sibTrans" cxnId="{BFBCE6C4-3936-4F1E-88DE-07BBF9849BA4}">
      <dgm:prSet/>
      <dgm:spPr/>
      <dgm:t>
        <a:bodyPr/>
        <a:lstStyle/>
        <a:p>
          <a:endParaRPr lang="en-US"/>
        </a:p>
      </dgm:t>
    </dgm:pt>
    <dgm:pt modelId="{7154E393-103D-4C47-BEB6-AE93FEE072D7}">
      <dgm:prSet/>
      <dgm:spPr/>
      <dgm:t>
        <a:bodyPr/>
        <a:lstStyle/>
        <a:p>
          <a:r>
            <a:rPr lang="en-GB"/>
            <a:t>D had seen a man holding down a youth and putting his arm behind his back. Man told him he was a police officer but could not produce evidence. In belief that he was defending the youth he punched the police officer – the youth had snatched items belonging to another person – Conviction quashed he could use the defence of self-defence. </a:t>
          </a:r>
          <a:endParaRPr lang="en-US"/>
        </a:p>
      </dgm:t>
    </dgm:pt>
    <dgm:pt modelId="{924EB153-958E-41B9-8000-ECC8CDA4F2CD}" type="parTrans" cxnId="{F6796F25-C767-4816-B2C5-79EEA0D813F2}">
      <dgm:prSet/>
      <dgm:spPr/>
      <dgm:t>
        <a:bodyPr/>
        <a:lstStyle/>
        <a:p>
          <a:endParaRPr lang="en-US"/>
        </a:p>
      </dgm:t>
    </dgm:pt>
    <dgm:pt modelId="{750FD920-9C8E-4036-9DA1-152457D0748F}" type="sibTrans" cxnId="{F6796F25-C767-4816-B2C5-79EEA0D813F2}">
      <dgm:prSet/>
      <dgm:spPr/>
      <dgm:t>
        <a:bodyPr/>
        <a:lstStyle/>
        <a:p>
          <a:endParaRPr lang="en-US"/>
        </a:p>
      </dgm:t>
    </dgm:pt>
    <dgm:pt modelId="{9DC30169-977B-48BF-99B9-DE9FEF32FFA9}" type="pres">
      <dgm:prSet presAssocID="{03BC2237-F2E9-400B-9CB2-D5BA3971C245}" presName="linear" presStyleCnt="0">
        <dgm:presLayoutVars>
          <dgm:animLvl val="lvl"/>
          <dgm:resizeHandles val="exact"/>
        </dgm:presLayoutVars>
      </dgm:prSet>
      <dgm:spPr/>
    </dgm:pt>
    <dgm:pt modelId="{1404EE2C-5F6D-4EF4-880E-5499BE0408FB}" type="pres">
      <dgm:prSet presAssocID="{CD7DF28D-20F2-48F8-B165-51A5942A9C6E}" presName="parentText" presStyleLbl="node1" presStyleIdx="0" presStyleCnt="3">
        <dgm:presLayoutVars>
          <dgm:chMax val="0"/>
          <dgm:bulletEnabled val="1"/>
        </dgm:presLayoutVars>
      </dgm:prSet>
      <dgm:spPr/>
    </dgm:pt>
    <dgm:pt modelId="{8FDE2B87-15E9-4708-B9A4-11CBAF7DF7AA}" type="pres">
      <dgm:prSet presAssocID="{75229FBA-02B8-4999-BA33-233B354C4DAF}" presName="spacer" presStyleCnt="0"/>
      <dgm:spPr/>
    </dgm:pt>
    <dgm:pt modelId="{95E288CC-FC24-4C67-B2C6-A4739A13501C}" type="pres">
      <dgm:prSet presAssocID="{5601A0C8-543D-4DC7-BF89-8F726D30B0B8}" presName="parentText" presStyleLbl="node1" presStyleIdx="1" presStyleCnt="3">
        <dgm:presLayoutVars>
          <dgm:chMax val="0"/>
          <dgm:bulletEnabled val="1"/>
        </dgm:presLayoutVars>
      </dgm:prSet>
      <dgm:spPr/>
    </dgm:pt>
    <dgm:pt modelId="{9DEB2D46-DB9C-4F47-A7CA-F94EFF7114C0}" type="pres">
      <dgm:prSet presAssocID="{16A47C82-428E-4100-9857-A7CCEF00C5C1}" presName="spacer" presStyleCnt="0"/>
      <dgm:spPr/>
    </dgm:pt>
    <dgm:pt modelId="{4B4A5EB6-16AB-410C-916E-1FB7F7968EBD}" type="pres">
      <dgm:prSet presAssocID="{7154E393-103D-4C47-BEB6-AE93FEE072D7}" presName="parentText" presStyleLbl="node1" presStyleIdx="2" presStyleCnt="3">
        <dgm:presLayoutVars>
          <dgm:chMax val="0"/>
          <dgm:bulletEnabled val="1"/>
        </dgm:presLayoutVars>
      </dgm:prSet>
      <dgm:spPr/>
    </dgm:pt>
  </dgm:ptLst>
  <dgm:cxnLst>
    <dgm:cxn modelId="{F6796F25-C767-4816-B2C5-79EEA0D813F2}" srcId="{03BC2237-F2E9-400B-9CB2-D5BA3971C245}" destId="{7154E393-103D-4C47-BEB6-AE93FEE072D7}" srcOrd="2" destOrd="0" parTransId="{924EB153-958E-41B9-8000-ECC8CDA4F2CD}" sibTransId="{750FD920-9C8E-4036-9DA1-152457D0748F}"/>
    <dgm:cxn modelId="{F433BC45-6543-4E3D-84D9-C88F75C797B4}" type="presOf" srcId="{7154E393-103D-4C47-BEB6-AE93FEE072D7}" destId="{4B4A5EB6-16AB-410C-916E-1FB7F7968EBD}" srcOrd="0" destOrd="0" presId="urn:microsoft.com/office/officeart/2005/8/layout/vList2"/>
    <dgm:cxn modelId="{6D4D6C74-6BD9-431A-9BB4-F64599C3341D}" type="presOf" srcId="{5601A0C8-543D-4DC7-BF89-8F726D30B0B8}" destId="{95E288CC-FC24-4C67-B2C6-A4739A13501C}" srcOrd="0" destOrd="0" presId="urn:microsoft.com/office/officeart/2005/8/layout/vList2"/>
    <dgm:cxn modelId="{539D079D-7A93-4E0D-A3DC-39681007FFCF}" type="presOf" srcId="{CD7DF28D-20F2-48F8-B165-51A5942A9C6E}" destId="{1404EE2C-5F6D-4EF4-880E-5499BE0408FB}" srcOrd="0" destOrd="0" presId="urn:microsoft.com/office/officeart/2005/8/layout/vList2"/>
    <dgm:cxn modelId="{BFBCE6C4-3936-4F1E-88DE-07BBF9849BA4}" srcId="{03BC2237-F2E9-400B-9CB2-D5BA3971C245}" destId="{5601A0C8-543D-4DC7-BF89-8F726D30B0B8}" srcOrd="1" destOrd="0" parTransId="{F0B49411-768B-4FC0-B6D4-E3941EA1C2D1}" sibTransId="{16A47C82-428E-4100-9857-A7CCEF00C5C1}"/>
    <dgm:cxn modelId="{DA51EAD7-02B8-4436-AE17-D970A5D1A23D}" srcId="{03BC2237-F2E9-400B-9CB2-D5BA3971C245}" destId="{CD7DF28D-20F2-48F8-B165-51A5942A9C6E}" srcOrd="0" destOrd="0" parTransId="{CD5374F0-9CB2-4994-B57A-408B974FB2B3}" sibTransId="{75229FBA-02B8-4999-BA33-233B354C4DAF}"/>
    <dgm:cxn modelId="{E4E06BF8-1785-414C-B6A2-DBB6AE6195F2}" type="presOf" srcId="{03BC2237-F2E9-400B-9CB2-D5BA3971C245}" destId="{9DC30169-977B-48BF-99B9-DE9FEF32FFA9}" srcOrd="0" destOrd="0" presId="urn:microsoft.com/office/officeart/2005/8/layout/vList2"/>
    <dgm:cxn modelId="{815CBB2A-1393-4687-902D-999702772D78}" type="presParOf" srcId="{9DC30169-977B-48BF-99B9-DE9FEF32FFA9}" destId="{1404EE2C-5F6D-4EF4-880E-5499BE0408FB}" srcOrd="0" destOrd="0" presId="urn:microsoft.com/office/officeart/2005/8/layout/vList2"/>
    <dgm:cxn modelId="{F49733A3-206D-4C64-9F9E-BC56B46EFC6F}" type="presParOf" srcId="{9DC30169-977B-48BF-99B9-DE9FEF32FFA9}" destId="{8FDE2B87-15E9-4708-B9A4-11CBAF7DF7AA}" srcOrd="1" destOrd="0" presId="urn:microsoft.com/office/officeart/2005/8/layout/vList2"/>
    <dgm:cxn modelId="{71849A85-41C3-4489-BA84-372AE08A4AD0}" type="presParOf" srcId="{9DC30169-977B-48BF-99B9-DE9FEF32FFA9}" destId="{95E288CC-FC24-4C67-B2C6-A4739A13501C}" srcOrd="2" destOrd="0" presId="urn:microsoft.com/office/officeart/2005/8/layout/vList2"/>
    <dgm:cxn modelId="{FE6BB3C7-F94C-46C0-8ABE-72F27D0D6AC6}" type="presParOf" srcId="{9DC30169-977B-48BF-99B9-DE9FEF32FFA9}" destId="{9DEB2D46-DB9C-4F47-A7CA-F94EFF7114C0}" srcOrd="3" destOrd="0" presId="urn:microsoft.com/office/officeart/2005/8/layout/vList2"/>
    <dgm:cxn modelId="{DAB1BD59-3F98-4AA9-934E-E558DB8899A1}" type="presParOf" srcId="{9DC30169-977B-48BF-99B9-DE9FEF32FFA9}" destId="{4B4A5EB6-16AB-410C-916E-1FB7F7968EB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43F84AA-02F0-45B0-A389-8A1DC3B2F3E7}"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D01E8B00-D4E9-4E60-BC43-014D9DBF7D07}">
      <dgm:prSet/>
      <dgm:spPr/>
      <dgm:t>
        <a:bodyPr/>
        <a:lstStyle/>
        <a:p>
          <a:r>
            <a:rPr lang="en-GB"/>
            <a:t>Objective test which considers a number of elements. </a:t>
          </a:r>
          <a:endParaRPr lang="en-US"/>
        </a:p>
      </dgm:t>
    </dgm:pt>
    <dgm:pt modelId="{0F9B38C7-D90D-4783-A32C-371FB6595D96}" type="parTrans" cxnId="{86BDEAD0-76C1-4A83-A439-25AA2CE713FC}">
      <dgm:prSet/>
      <dgm:spPr/>
      <dgm:t>
        <a:bodyPr/>
        <a:lstStyle/>
        <a:p>
          <a:endParaRPr lang="en-US"/>
        </a:p>
      </dgm:t>
    </dgm:pt>
    <dgm:pt modelId="{5408C0DB-2695-4052-9FAE-9B883455B7B5}" type="sibTrans" cxnId="{86BDEAD0-76C1-4A83-A439-25AA2CE713FC}">
      <dgm:prSet/>
      <dgm:spPr/>
      <dgm:t>
        <a:bodyPr/>
        <a:lstStyle/>
        <a:p>
          <a:endParaRPr lang="en-US"/>
        </a:p>
      </dgm:t>
    </dgm:pt>
    <dgm:pt modelId="{878A1A46-961B-4C58-A14C-619EC09DA6B7}">
      <dgm:prSet/>
      <dgm:spPr/>
      <dgm:t>
        <a:bodyPr/>
        <a:lstStyle/>
        <a:p>
          <a:r>
            <a:rPr lang="en-GB" dirty="0"/>
            <a:t>But it does include a subjective element – looking at the facts the defendant believed. </a:t>
          </a:r>
        </a:p>
        <a:p>
          <a:r>
            <a:rPr lang="en-GB" dirty="0"/>
            <a:t>Now included under S.76(3) of the CJIA 2008.</a:t>
          </a:r>
          <a:endParaRPr lang="en-US" dirty="0"/>
        </a:p>
      </dgm:t>
    </dgm:pt>
    <dgm:pt modelId="{DDD85852-0FA3-4DBE-AE08-3F5B5B58AA46}" type="parTrans" cxnId="{FF74EFE9-6331-4698-8AA4-F98C20674D43}">
      <dgm:prSet/>
      <dgm:spPr/>
      <dgm:t>
        <a:bodyPr/>
        <a:lstStyle/>
        <a:p>
          <a:endParaRPr lang="en-US"/>
        </a:p>
      </dgm:t>
    </dgm:pt>
    <dgm:pt modelId="{D90845F6-8C64-46AD-9A85-37A6674EC247}" type="sibTrans" cxnId="{FF74EFE9-6331-4698-8AA4-F98C20674D43}">
      <dgm:prSet/>
      <dgm:spPr/>
      <dgm:t>
        <a:bodyPr/>
        <a:lstStyle/>
        <a:p>
          <a:endParaRPr lang="en-US"/>
        </a:p>
      </dgm:t>
    </dgm:pt>
    <dgm:pt modelId="{DF591CED-CAE4-4F57-94CD-FA70E879E305}" type="pres">
      <dgm:prSet presAssocID="{B43F84AA-02F0-45B0-A389-8A1DC3B2F3E7}" presName="linear" presStyleCnt="0">
        <dgm:presLayoutVars>
          <dgm:animLvl val="lvl"/>
          <dgm:resizeHandles val="exact"/>
        </dgm:presLayoutVars>
      </dgm:prSet>
      <dgm:spPr/>
    </dgm:pt>
    <dgm:pt modelId="{6A3B5AC5-6249-475E-8C21-F7EC2971E911}" type="pres">
      <dgm:prSet presAssocID="{D01E8B00-D4E9-4E60-BC43-014D9DBF7D07}" presName="parentText" presStyleLbl="node1" presStyleIdx="0" presStyleCnt="2">
        <dgm:presLayoutVars>
          <dgm:chMax val="0"/>
          <dgm:bulletEnabled val="1"/>
        </dgm:presLayoutVars>
      </dgm:prSet>
      <dgm:spPr/>
    </dgm:pt>
    <dgm:pt modelId="{6727EF8D-76F6-4174-A11E-486A3EE7AA7B}" type="pres">
      <dgm:prSet presAssocID="{5408C0DB-2695-4052-9FAE-9B883455B7B5}" presName="spacer" presStyleCnt="0"/>
      <dgm:spPr/>
    </dgm:pt>
    <dgm:pt modelId="{D225A336-9D4A-49EB-B224-AAA236DF932E}" type="pres">
      <dgm:prSet presAssocID="{878A1A46-961B-4C58-A14C-619EC09DA6B7}" presName="parentText" presStyleLbl="node1" presStyleIdx="1" presStyleCnt="2">
        <dgm:presLayoutVars>
          <dgm:chMax val="0"/>
          <dgm:bulletEnabled val="1"/>
        </dgm:presLayoutVars>
      </dgm:prSet>
      <dgm:spPr/>
    </dgm:pt>
  </dgm:ptLst>
  <dgm:cxnLst>
    <dgm:cxn modelId="{FCF72520-666D-414F-8952-4560EA5F8839}" type="presOf" srcId="{878A1A46-961B-4C58-A14C-619EC09DA6B7}" destId="{D225A336-9D4A-49EB-B224-AAA236DF932E}" srcOrd="0" destOrd="0" presId="urn:microsoft.com/office/officeart/2005/8/layout/vList2"/>
    <dgm:cxn modelId="{1922B931-A6B6-499A-BC95-640A238B887E}" type="presOf" srcId="{D01E8B00-D4E9-4E60-BC43-014D9DBF7D07}" destId="{6A3B5AC5-6249-475E-8C21-F7EC2971E911}" srcOrd="0" destOrd="0" presId="urn:microsoft.com/office/officeart/2005/8/layout/vList2"/>
    <dgm:cxn modelId="{D60C7C58-F8C3-4D61-A6EC-F5587A30358A}" type="presOf" srcId="{B43F84AA-02F0-45B0-A389-8A1DC3B2F3E7}" destId="{DF591CED-CAE4-4F57-94CD-FA70E879E305}" srcOrd="0" destOrd="0" presId="urn:microsoft.com/office/officeart/2005/8/layout/vList2"/>
    <dgm:cxn modelId="{86BDEAD0-76C1-4A83-A439-25AA2CE713FC}" srcId="{B43F84AA-02F0-45B0-A389-8A1DC3B2F3E7}" destId="{D01E8B00-D4E9-4E60-BC43-014D9DBF7D07}" srcOrd="0" destOrd="0" parTransId="{0F9B38C7-D90D-4783-A32C-371FB6595D96}" sibTransId="{5408C0DB-2695-4052-9FAE-9B883455B7B5}"/>
    <dgm:cxn modelId="{FF74EFE9-6331-4698-8AA4-F98C20674D43}" srcId="{B43F84AA-02F0-45B0-A389-8A1DC3B2F3E7}" destId="{878A1A46-961B-4C58-A14C-619EC09DA6B7}" srcOrd="1" destOrd="0" parTransId="{DDD85852-0FA3-4DBE-AE08-3F5B5B58AA46}" sibTransId="{D90845F6-8C64-46AD-9A85-37A6674EC247}"/>
    <dgm:cxn modelId="{4F212B6D-ADB5-477C-8327-8F84A26CE53F}" type="presParOf" srcId="{DF591CED-CAE4-4F57-94CD-FA70E879E305}" destId="{6A3B5AC5-6249-475E-8C21-F7EC2971E911}" srcOrd="0" destOrd="0" presId="urn:microsoft.com/office/officeart/2005/8/layout/vList2"/>
    <dgm:cxn modelId="{B344EC21-57FC-4042-B9C0-0DFB9721366F}" type="presParOf" srcId="{DF591CED-CAE4-4F57-94CD-FA70E879E305}" destId="{6727EF8D-76F6-4174-A11E-486A3EE7AA7B}" srcOrd="1" destOrd="0" presId="urn:microsoft.com/office/officeart/2005/8/layout/vList2"/>
    <dgm:cxn modelId="{D6C62906-2556-4F02-B461-A883527BFB6F}" type="presParOf" srcId="{DF591CED-CAE4-4F57-94CD-FA70E879E305}" destId="{D225A336-9D4A-49EB-B224-AAA236DF932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C964DB7-9EB4-4CC5-81DE-96576AF62AD0}" type="doc">
      <dgm:prSet loTypeId="urn:microsoft.com/office/officeart/2005/8/layout/default" loCatId="list" qsTypeId="urn:microsoft.com/office/officeart/2005/8/quickstyle/simple2" qsCatId="simple" csTypeId="urn:microsoft.com/office/officeart/2005/8/colors/accent1_2" csCatId="accent1"/>
      <dgm:spPr/>
      <dgm:t>
        <a:bodyPr/>
        <a:lstStyle/>
        <a:p>
          <a:endParaRPr lang="en-US"/>
        </a:p>
      </dgm:t>
    </dgm:pt>
    <dgm:pt modelId="{71EF9443-8109-4A10-88C2-2B4FCC99ECEC}">
      <dgm:prSet/>
      <dgm:spPr/>
      <dgm:t>
        <a:bodyPr/>
        <a:lstStyle/>
        <a:p>
          <a:r>
            <a:rPr lang="en-GB"/>
            <a:t>He lived alone and was a farmer. </a:t>
          </a:r>
          <a:endParaRPr lang="en-US"/>
        </a:p>
      </dgm:t>
    </dgm:pt>
    <dgm:pt modelId="{396DC401-04BA-474E-86D1-A332AB83D4C6}" type="parTrans" cxnId="{83424909-D677-43D4-AB5E-2C887E41DA5F}">
      <dgm:prSet/>
      <dgm:spPr/>
      <dgm:t>
        <a:bodyPr/>
        <a:lstStyle/>
        <a:p>
          <a:endParaRPr lang="en-US"/>
        </a:p>
      </dgm:t>
    </dgm:pt>
    <dgm:pt modelId="{230857F0-C97B-431E-BD85-BB8B8DD8E1FA}" type="sibTrans" cxnId="{83424909-D677-43D4-AB5E-2C887E41DA5F}">
      <dgm:prSet/>
      <dgm:spPr/>
      <dgm:t>
        <a:bodyPr/>
        <a:lstStyle/>
        <a:p>
          <a:endParaRPr lang="en-US"/>
        </a:p>
      </dgm:t>
    </dgm:pt>
    <dgm:pt modelId="{8C579D89-035F-4949-81D6-49AF52BCA7ED}">
      <dgm:prSet/>
      <dgm:spPr/>
      <dgm:t>
        <a:bodyPr/>
        <a:lstStyle/>
        <a:p>
          <a:r>
            <a:rPr lang="en-GB"/>
            <a:t>Prone to burglaries and one night two people broke into his house. </a:t>
          </a:r>
          <a:endParaRPr lang="en-US"/>
        </a:p>
      </dgm:t>
    </dgm:pt>
    <dgm:pt modelId="{63C4B138-B3CE-42B1-A07D-5AE8FA70A678}" type="parTrans" cxnId="{1ABB7957-D94A-4D73-AC47-EF4174241B92}">
      <dgm:prSet/>
      <dgm:spPr/>
      <dgm:t>
        <a:bodyPr/>
        <a:lstStyle/>
        <a:p>
          <a:endParaRPr lang="en-US"/>
        </a:p>
      </dgm:t>
    </dgm:pt>
    <dgm:pt modelId="{BDC9B0A0-9FCE-456C-8E75-251598505E23}" type="sibTrans" cxnId="{1ABB7957-D94A-4D73-AC47-EF4174241B92}">
      <dgm:prSet/>
      <dgm:spPr/>
      <dgm:t>
        <a:bodyPr/>
        <a:lstStyle/>
        <a:p>
          <a:endParaRPr lang="en-US"/>
        </a:p>
      </dgm:t>
    </dgm:pt>
    <dgm:pt modelId="{0173A662-D671-4984-B61C-D243EAB7A0CC}">
      <dgm:prSet/>
      <dgm:spPr/>
      <dgm:t>
        <a:bodyPr/>
        <a:lstStyle/>
        <a:p>
          <a:r>
            <a:rPr lang="en-GB"/>
            <a:t>He killed one and injured the other. </a:t>
          </a:r>
          <a:endParaRPr lang="en-US"/>
        </a:p>
      </dgm:t>
    </dgm:pt>
    <dgm:pt modelId="{01BD71F4-A03D-45F1-BD57-ED4CB3EE3969}" type="parTrans" cxnId="{03E126E4-821E-4475-ABA4-168DA59C3005}">
      <dgm:prSet/>
      <dgm:spPr/>
      <dgm:t>
        <a:bodyPr/>
        <a:lstStyle/>
        <a:p>
          <a:endParaRPr lang="en-US"/>
        </a:p>
      </dgm:t>
    </dgm:pt>
    <dgm:pt modelId="{AB90D827-5304-431F-8B90-217209DAEB7D}" type="sibTrans" cxnId="{03E126E4-821E-4475-ABA4-168DA59C3005}">
      <dgm:prSet/>
      <dgm:spPr/>
      <dgm:t>
        <a:bodyPr/>
        <a:lstStyle/>
        <a:p>
          <a:endParaRPr lang="en-US"/>
        </a:p>
      </dgm:t>
    </dgm:pt>
    <dgm:pt modelId="{659EF43F-FE92-4681-BEEC-07F3FDE483AB}">
      <dgm:prSet/>
      <dgm:spPr/>
      <dgm:t>
        <a:bodyPr/>
        <a:lstStyle/>
        <a:p>
          <a:r>
            <a:rPr lang="en-GB"/>
            <a:t>He suffered from Paranoid Personality disorder, but this was not taken into account. </a:t>
          </a:r>
          <a:endParaRPr lang="en-US"/>
        </a:p>
      </dgm:t>
    </dgm:pt>
    <dgm:pt modelId="{1C9B96CC-8535-4118-B972-48000B4FBFB6}" type="parTrans" cxnId="{8A685AD3-944A-4555-B5C4-4756C8AA41A4}">
      <dgm:prSet/>
      <dgm:spPr/>
      <dgm:t>
        <a:bodyPr/>
        <a:lstStyle/>
        <a:p>
          <a:endParaRPr lang="en-US"/>
        </a:p>
      </dgm:t>
    </dgm:pt>
    <dgm:pt modelId="{E50206EF-C9EC-452D-BBBF-7E81A6EA6A89}" type="sibTrans" cxnId="{8A685AD3-944A-4555-B5C4-4756C8AA41A4}">
      <dgm:prSet/>
      <dgm:spPr/>
      <dgm:t>
        <a:bodyPr/>
        <a:lstStyle/>
        <a:p>
          <a:endParaRPr lang="en-US"/>
        </a:p>
      </dgm:t>
    </dgm:pt>
    <dgm:pt modelId="{E27A75EF-1E4E-47FE-9C93-EF62AEDB0F9C}">
      <dgm:prSet/>
      <dgm:spPr/>
      <dgm:t>
        <a:bodyPr/>
        <a:lstStyle/>
        <a:p>
          <a:r>
            <a:rPr lang="en-GB"/>
            <a:t>No defence of self-defence – instead used the defence of diminished responsibility. </a:t>
          </a:r>
          <a:endParaRPr lang="en-US"/>
        </a:p>
      </dgm:t>
    </dgm:pt>
    <dgm:pt modelId="{05512D8C-1D96-4AB0-953D-443D29B7A712}" type="parTrans" cxnId="{694EB065-A401-4C3D-9B74-FBAD45147127}">
      <dgm:prSet/>
      <dgm:spPr/>
      <dgm:t>
        <a:bodyPr/>
        <a:lstStyle/>
        <a:p>
          <a:endParaRPr lang="en-US"/>
        </a:p>
      </dgm:t>
    </dgm:pt>
    <dgm:pt modelId="{36AF8988-7C73-485F-8277-8AF99312DC4B}" type="sibTrans" cxnId="{694EB065-A401-4C3D-9B74-FBAD45147127}">
      <dgm:prSet/>
      <dgm:spPr/>
      <dgm:t>
        <a:bodyPr/>
        <a:lstStyle/>
        <a:p>
          <a:endParaRPr lang="en-US"/>
        </a:p>
      </dgm:t>
    </dgm:pt>
    <dgm:pt modelId="{D32B8AF2-502D-4FF7-8F77-A06E2EFB12BB}" type="pres">
      <dgm:prSet presAssocID="{6C964DB7-9EB4-4CC5-81DE-96576AF62AD0}" presName="diagram" presStyleCnt="0">
        <dgm:presLayoutVars>
          <dgm:dir/>
          <dgm:resizeHandles val="exact"/>
        </dgm:presLayoutVars>
      </dgm:prSet>
      <dgm:spPr/>
    </dgm:pt>
    <dgm:pt modelId="{F55B0759-40F0-4A21-B9F4-459C7BA14FB6}" type="pres">
      <dgm:prSet presAssocID="{71EF9443-8109-4A10-88C2-2B4FCC99ECEC}" presName="node" presStyleLbl="node1" presStyleIdx="0" presStyleCnt="5">
        <dgm:presLayoutVars>
          <dgm:bulletEnabled val="1"/>
        </dgm:presLayoutVars>
      </dgm:prSet>
      <dgm:spPr/>
    </dgm:pt>
    <dgm:pt modelId="{0E61A1D3-D8D6-4FDD-8C59-16E08C4B6AB7}" type="pres">
      <dgm:prSet presAssocID="{230857F0-C97B-431E-BD85-BB8B8DD8E1FA}" presName="sibTrans" presStyleCnt="0"/>
      <dgm:spPr/>
    </dgm:pt>
    <dgm:pt modelId="{3E16D2FC-72BB-483D-97DA-1A74DD0B4CED}" type="pres">
      <dgm:prSet presAssocID="{8C579D89-035F-4949-81D6-49AF52BCA7ED}" presName="node" presStyleLbl="node1" presStyleIdx="1" presStyleCnt="5">
        <dgm:presLayoutVars>
          <dgm:bulletEnabled val="1"/>
        </dgm:presLayoutVars>
      </dgm:prSet>
      <dgm:spPr/>
    </dgm:pt>
    <dgm:pt modelId="{D2A5284A-0219-4AD5-8E13-A2DCE62C3727}" type="pres">
      <dgm:prSet presAssocID="{BDC9B0A0-9FCE-456C-8E75-251598505E23}" presName="sibTrans" presStyleCnt="0"/>
      <dgm:spPr/>
    </dgm:pt>
    <dgm:pt modelId="{36C5C99D-AE63-456C-A38A-2AC9020BED22}" type="pres">
      <dgm:prSet presAssocID="{0173A662-D671-4984-B61C-D243EAB7A0CC}" presName="node" presStyleLbl="node1" presStyleIdx="2" presStyleCnt="5">
        <dgm:presLayoutVars>
          <dgm:bulletEnabled val="1"/>
        </dgm:presLayoutVars>
      </dgm:prSet>
      <dgm:spPr/>
    </dgm:pt>
    <dgm:pt modelId="{14567854-5BDE-4286-AD6C-67DAA080FC1C}" type="pres">
      <dgm:prSet presAssocID="{AB90D827-5304-431F-8B90-217209DAEB7D}" presName="sibTrans" presStyleCnt="0"/>
      <dgm:spPr/>
    </dgm:pt>
    <dgm:pt modelId="{B46B1BE3-813E-42FD-9B40-71860E7BBCFB}" type="pres">
      <dgm:prSet presAssocID="{659EF43F-FE92-4681-BEEC-07F3FDE483AB}" presName="node" presStyleLbl="node1" presStyleIdx="3" presStyleCnt="5">
        <dgm:presLayoutVars>
          <dgm:bulletEnabled val="1"/>
        </dgm:presLayoutVars>
      </dgm:prSet>
      <dgm:spPr/>
    </dgm:pt>
    <dgm:pt modelId="{F2DB5986-62B3-4180-AA42-A9FA6C2F5D1C}" type="pres">
      <dgm:prSet presAssocID="{E50206EF-C9EC-452D-BBBF-7E81A6EA6A89}" presName="sibTrans" presStyleCnt="0"/>
      <dgm:spPr/>
    </dgm:pt>
    <dgm:pt modelId="{D810F6D9-B9A8-4772-88FE-0CFED1A99C5B}" type="pres">
      <dgm:prSet presAssocID="{E27A75EF-1E4E-47FE-9C93-EF62AEDB0F9C}" presName="node" presStyleLbl="node1" presStyleIdx="4" presStyleCnt="5">
        <dgm:presLayoutVars>
          <dgm:bulletEnabled val="1"/>
        </dgm:presLayoutVars>
      </dgm:prSet>
      <dgm:spPr/>
    </dgm:pt>
  </dgm:ptLst>
  <dgm:cxnLst>
    <dgm:cxn modelId="{83424909-D677-43D4-AB5E-2C887E41DA5F}" srcId="{6C964DB7-9EB4-4CC5-81DE-96576AF62AD0}" destId="{71EF9443-8109-4A10-88C2-2B4FCC99ECEC}" srcOrd="0" destOrd="0" parTransId="{396DC401-04BA-474E-86D1-A332AB83D4C6}" sibTransId="{230857F0-C97B-431E-BD85-BB8B8DD8E1FA}"/>
    <dgm:cxn modelId="{F8AC892E-896E-4AB6-B841-B201B1B43B52}" type="presOf" srcId="{0173A662-D671-4984-B61C-D243EAB7A0CC}" destId="{36C5C99D-AE63-456C-A38A-2AC9020BED22}" srcOrd="0" destOrd="0" presId="urn:microsoft.com/office/officeart/2005/8/layout/default"/>
    <dgm:cxn modelId="{9B2E7C5D-1097-44A6-BE1F-C051EF664F9D}" type="presOf" srcId="{71EF9443-8109-4A10-88C2-2B4FCC99ECEC}" destId="{F55B0759-40F0-4A21-B9F4-459C7BA14FB6}" srcOrd="0" destOrd="0" presId="urn:microsoft.com/office/officeart/2005/8/layout/default"/>
    <dgm:cxn modelId="{694EB065-A401-4C3D-9B74-FBAD45147127}" srcId="{6C964DB7-9EB4-4CC5-81DE-96576AF62AD0}" destId="{E27A75EF-1E4E-47FE-9C93-EF62AEDB0F9C}" srcOrd="4" destOrd="0" parTransId="{05512D8C-1D96-4AB0-953D-443D29B7A712}" sibTransId="{36AF8988-7C73-485F-8277-8AF99312DC4B}"/>
    <dgm:cxn modelId="{B3284D48-6B01-40F5-BBD9-7D2865164DA9}" type="presOf" srcId="{E27A75EF-1E4E-47FE-9C93-EF62AEDB0F9C}" destId="{D810F6D9-B9A8-4772-88FE-0CFED1A99C5B}" srcOrd="0" destOrd="0" presId="urn:microsoft.com/office/officeart/2005/8/layout/default"/>
    <dgm:cxn modelId="{2CBAB76A-9581-4ECA-A511-E54988518A14}" type="presOf" srcId="{8C579D89-035F-4949-81D6-49AF52BCA7ED}" destId="{3E16D2FC-72BB-483D-97DA-1A74DD0B4CED}" srcOrd="0" destOrd="0" presId="urn:microsoft.com/office/officeart/2005/8/layout/default"/>
    <dgm:cxn modelId="{E5695456-D37D-47AF-8CDA-3ADC1D5E6614}" type="presOf" srcId="{6C964DB7-9EB4-4CC5-81DE-96576AF62AD0}" destId="{D32B8AF2-502D-4FF7-8F77-A06E2EFB12BB}" srcOrd="0" destOrd="0" presId="urn:microsoft.com/office/officeart/2005/8/layout/default"/>
    <dgm:cxn modelId="{1ABB7957-D94A-4D73-AC47-EF4174241B92}" srcId="{6C964DB7-9EB4-4CC5-81DE-96576AF62AD0}" destId="{8C579D89-035F-4949-81D6-49AF52BCA7ED}" srcOrd="1" destOrd="0" parTransId="{63C4B138-B3CE-42B1-A07D-5AE8FA70A678}" sibTransId="{BDC9B0A0-9FCE-456C-8E75-251598505E23}"/>
    <dgm:cxn modelId="{763ADB8B-8685-47F3-9B9A-42100E70F1DB}" type="presOf" srcId="{659EF43F-FE92-4681-BEEC-07F3FDE483AB}" destId="{B46B1BE3-813E-42FD-9B40-71860E7BBCFB}" srcOrd="0" destOrd="0" presId="urn:microsoft.com/office/officeart/2005/8/layout/default"/>
    <dgm:cxn modelId="{8A685AD3-944A-4555-B5C4-4756C8AA41A4}" srcId="{6C964DB7-9EB4-4CC5-81DE-96576AF62AD0}" destId="{659EF43F-FE92-4681-BEEC-07F3FDE483AB}" srcOrd="3" destOrd="0" parTransId="{1C9B96CC-8535-4118-B972-48000B4FBFB6}" sibTransId="{E50206EF-C9EC-452D-BBBF-7E81A6EA6A89}"/>
    <dgm:cxn modelId="{03E126E4-821E-4475-ABA4-168DA59C3005}" srcId="{6C964DB7-9EB4-4CC5-81DE-96576AF62AD0}" destId="{0173A662-D671-4984-B61C-D243EAB7A0CC}" srcOrd="2" destOrd="0" parTransId="{01BD71F4-A03D-45F1-BD57-ED4CB3EE3969}" sibTransId="{AB90D827-5304-431F-8B90-217209DAEB7D}"/>
    <dgm:cxn modelId="{68FA60DA-8583-4D62-87ED-A9BD3201F23C}" type="presParOf" srcId="{D32B8AF2-502D-4FF7-8F77-A06E2EFB12BB}" destId="{F55B0759-40F0-4A21-B9F4-459C7BA14FB6}" srcOrd="0" destOrd="0" presId="urn:microsoft.com/office/officeart/2005/8/layout/default"/>
    <dgm:cxn modelId="{B9A87CE2-C153-44F6-93B9-C5CB9E1CAD6C}" type="presParOf" srcId="{D32B8AF2-502D-4FF7-8F77-A06E2EFB12BB}" destId="{0E61A1D3-D8D6-4FDD-8C59-16E08C4B6AB7}" srcOrd="1" destOrd="0" presId="urn:microsoft.com/office/officeart/2005/8/layout/default"/>
    <dgm:cxn modelId="{C2BD8FA1-3C65-4709-AA9D-6464D21AC492}" type="presParOf" srcId="{D32B8AF2-502D-4FF7-8F77-A06E2EFB12BB}" destId="{3E16D2FC-72BB-483D-97DA-1A74DD0B4CED}" srcOrd="2" destOrd="0" presId="urn:microsoft.com/office/officeart/2005/8/layout/default"/>
    <dgm:cxn modelId="{360830A9-EDFB-4B36-80A5-92CF6A232A47}" type="presParOf" srcId="{D32B8AF2-502D-4FF7-8F77-A06E2EFB12BB}" destId="{D2A5284A-0219-4AD5-8E13-A2DCE62C3727}" srcOrd="3" destOrd="0" presId="urn:microsoft.com/office/officeart/2005/8/layout/default"/>
    <dgm:cxn modelId="{A8E0E7BD-EA77-41BE-9AED-1D567C8E7817}" type="presParOf" srcId="{D32B8AF2-502D-4FF7-8F77-A06E2EFB12BB}" destId="{36C5C99D-AE63-456C-A38A-2AC9020BED22}" srcOrd="4" destOrd="0" presId="urn:microsoft.com/office/officeart/2005/8/layout/default"/>
    <dgm:cxn modelId="{C7AB08B6-8999-4284-A28F-024CD1019BC1}" type="presParOf" srcId="{D32B8AF2-502D-4FF7-8F77-A06E2EFB12BB}" destId="{14567854-5BDE-4286-AD6C-67DAA080FC1C}" srcOrd="5" destOrd="0" presId="urn:microsoft.com/office/officeart/2005/8/layout/default"/>
    <dgm:cxn modelId="{2888B4CB-E5EE-4F29-B6C7-8A03E9D7DCD9}" type="presParOf" srcId="{D32B8AF2-502D-4FF7-8F77-A06E2EFB12BB}" destId="{B46B1BE3-813E-42FD-9B40-71860E7BBCFB}" srcOrd="6" destOrd="0" presId="urn:microsoft.com/office/officeart/2005/8/layout/default"/>
    <dgm:cxn modelId="{0087A393-9885-4A25-BF24-19260F6C434F}" type="presParOf" srcId="{D32B8AF2-502D-4FF7-8F77-A06E2EFB12BB}" destId="{F2DB5986-62B3-4180-AA42-A9FA6C2F5D1C}" srcOrd="7" destOrd="0" presId="urn:microsoft.com/office/officeart/2005/8/layout/default"/>
    <dgm:cxn modelId="{13838036-78FC-4390-B6ED-E876107BA19E}" type="presParOf" srcId="{D32B8AF2-502D-4FF7-8F77-A06E2EFB12BB}" destId="{D810F6D9-B9A8-4772-88FE-0CFED1A99C5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DB71A2-B1D4-4E31-BE44-9C90A3E2FD4B}"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62D1C0B2-C5DC-4EF4-81C1-CA0554523BA2}">
      <dgm:prSet/>
      <dgm:spPr/>
      <dgm:t>
        <a:bodyPr/>
        <a:lstStyle/>
        <a:p>
          <a:r>
            <a:rPr lang="en-GB"/>
            <a:t>R v Rose [1884]- The mother was at risk of being murdered by the father and the Defendant shot and killed them – defence of self-defence – successful. </a:t>
          </a:r>
          <a:endParaRPr lang="en-US"/>
        </a:p>
      </dgm:t>
    </dgm:pt>
    <dgm:pt modelId="{0E9FADD0-012D-4EBF-BD32-D35F62513528}" type="parTrans" cxnId="{56AB08A0-95EC-44C2-8ACD-0BCB7F2F598A}">
      <dgm:prSet/>
      <dgm:spPr/>
      <dgm:t>
        <a:bodyPr/>
        <a:lstStyle/>
        <a:p>
          <a:endParaRPr lang="en-US"/>
        </a:p>
      </dgm:t>
    </dgm:pt>
    <dgm:pt modelId="{2C589389-D27B-4291-9669-9247CD20D12F}" type="sibTrans" cxnId="{56AB08A0-95EC-44C2-8ACD-0BCB7F2F598A}">
      <dgm:prSet/>
      <dgm:spPr/>
      <dgm:t>
        <a:bodyPr/>
        <a:lstStyle/>
        <a:p>
          <a:endParaRPr lang="en-US"/>
        </a:p>
      </dgm:t>
    </dgm:pt>
    <dgm:pt modelId="{F1760834-194E-4105-A8CD-E548489D06AC}">
      <dgm:prSet/>
      <dgm:spPr/>
      <dgm:t>
        <a:bodyPr/>
        <a:lstStyle/>
        <a:p>
          <a:r>
            <a:rPr lang="en-GB"/>
            <a:t>R v Duffy [1967] – Protecting sister, cut the victim – could use the defence of self defence. </a:t>
          </a:r>
          <a:endParaRPr lang="en-US"/>
        </a:p>
      </dgm:t>
    </dgm:pt>
    <dgm:pt modelId="{F8D2133E-5234-48F2-9D1B-6ACF58B1F5E9}" type="parTrans" cxnId="{4C1283BA-D576-42B4-B29D-3F72D9CBE560}">
      <dgm:prSet/>
      <dgm:spPr/>
      <dgm:t>
        <a:bodyPr/>
        <a:lstStyle/>
        <a:p>
          <a:endParaRPr lang="en-US"/>
        </a:p>
      </dgm:t>
    </dgm:pt>
    <dgm:pt modelId="{788192E3-C64C-4D8A-8033-5AE3B9B35A06}" type="sibTrans" cxnId="{4C1283BA-D576-42B4-B29D-3F72D9CBE560}">
      <dgm:prSet/>
      <dgm:spPr/>
      <dgm:t>
        <a:bodyPr/>
        <a:lstStyle/>
        <a:p>
          <a:endParaRPr lang="en-US"/>
        </a:p>
      </dgm:t>
    </dgm:pt>
    <dgm:pt modelId="{205D0BD7-1C74-4F17-9F8E-7047F0759E20}" type="pres">
      <dgm:prSet presAssocID="{A9DB71A2-B1D4-4E31-BE44-9C90A3E2FD4B}" presName="linear" presStyleCnt="0">
        <dgm:presLayoutVars>
          <dgm:animLvl val="lvl"/>
          <dgm:resizeHandles val="exact"/>
        </dgm:presLayoutVars>
      </dgm:prSet>
      <dgm:spPr/>
    </dgm:pt>
    <dgm:pt modelId="{806AB0D6-2750-40E3-9547-6840D8E84A58}" type="pres">
      <dgm:prSet presAssocID="{62D1C0B2-C5DC-4EF4-81C1-CA0554523BA2}" presName="parentText" presStyleLbl="node1" presStyleIdx="0" presStyleCnt="2">
        <dgm:presLayoutVars>
          <dgm:chMax val="0"/>
          <dgm:bulletEnabled val="1"/>
        </dgm:presLayoutVars>
      </dgm:prSet>
      <dgm:spPr/>
    </dgm:pt>
    <dgm:pt modelId="{597BE00A-363D-4E93-9597-4040DFB1137A}" type="pres">
      <dgm:prSet presAssocID="{2C589389-D27B-4291-9669-9247CD20D12F}" presName="spacer" presStyleCnt="0"/>
      <dgm:spPr/>
    </dgm:pt>
    <dgm:pt modelId="{96612334-BF43-44F8-8D88-7541DE660AD6}" type="pres">
      <dgm:prSet presAssocID="{F1760834-194E-4105-A8CD-E548489D06AC}" presName="parentText" presStyleLbl="node1" presStyleIdx="1" presStyleCnt="2">
        <dgm:presLayoutVars>
          <dgm:chMax val="0"/>
          <dgm:bulletEnabled val="1"/>
        </dgm:presLayoutVars>
      </dgm:prSet>
      <dgm:spPr/>
    </dgm:pt>
  </dgm:ptLst>
  <dgm:cxnLst>
    <dgm:cxn modelId="{F4921E35-C9AC-4A41-B4F8-F5B6CC043F87}" type="presOf" srcId="{F1760834-194E-4105-A8CD-E548489D06AC}" destId="{96612334-BF43-44F8-8D88-7541DE660AD6}" srcOrd="0" destOrd="0" presId="urn:microsoft.com/office/officeart/2005/8/layout/vList2"/>
    <dgm:cxn modelId="{193A6C4F-D724-436D-AEA4-AB4BC235CBFD}" type="presOf" srcId="{A9DB71A2-B1D4-4E31-BE44-9C90A3E2FD4B}" destId="{205D0BD7-1C74-4F17-9F8E-7047F0759E20}" srcOrd="0" destOrd="0" presId="urn:microsoft.com/office/officeart/2005/8/layout/vList2"/>
    <dgm:cxn modelId="{F32FBC9E-5EAC-4BB5-ACBB-DB3AA35F1D9C}" type="presOf" srcId="{62D1C0B2-C5DC-4EF4-81C1-CA0554523BA2}" destId="{806AB0D6-2750-40E3-9547-6840D8E84A58}" srcOrd="0" destOrd="0" presId="urn:microsoft.com/office/officeart/2005/8/layout/vList2"/>
    <dgm:cxn modelId="{56AB08A0-95EC-44C2-8ACD-0BCB7F2F598A}" srcId="{A9DB71A2-B1D4-4E31-BE44-9C90A3E2FD4B}" destId="{62D1C0B2-C5DC-4EF4-81C1-CA0554523BA2}" srcOrd="0" destOrd="0" parTransId="{0E9FADD0-012D-4EBF-BD32-D35F62513528}" sibTransId="{2C589389-D27B-4291-9669-9247CD20D12F}"/>
    <dgm:cxn modelId="{4C1283BA-D576-42B4-B29D-3F72D9CBE560}" srcId="{A9DB71A2-B1D4-4E31-BE44-9C90A3E2FD4B}" destId="{F1760834-194E-4105-A8CD-E548489D06AC}" srcOrd="1" destOrd="0" parTransId="{F8D2133E-5234-48F2-9D1B-6ACF58B1F5E9}" sibTransId="{788192E3-C64C-4D8A-8033-5AE3B9B35A06}"/>
    <dgm:cxn modelId="{855073B5-16EF-4684-A403-C93DC0B7B024}" type="presParOf" srcId="{205D0BD7-1C74-4F17-9F8E-7047F0759E20}" destId="{806AB0D6-2750-40E3-9547-6840D8E84A58}" srcOrd="0" destOrd="0" presId="urn:microsoft.com/office/officeart/2005/8/layout/vList2"/>
    <dgm:cxn modelId="{2FCE34BE-3A05-41F2-9D5C-1E8CF4DA500D}" type="presParOf" srcId="{205D0BD7-1C74-4F17-9F8E-7047F0759E20}" destId="{597BE00A-363D-4E93-9597-4040DFB1137A}" srcOrd="1" destOrd="0" presId="urn:microsoft.com/office/officeart/2005/8/layout/vList2"/>
    <dgm:cxn modelId="{FE189177-FDF5-4DD9-A24E-154E2DCCE452}" type="presParOf" srcId="{205D0BD7-1C74-4F17-9F8E-7047F0759E20}" destId="{96612334-BF43-44F8-8D88-7541DE660AD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F12BF59-B00D-4763-9C37-2FCFDEB81E84}" type="doc">
      <dgm:prSet loTypeId="urn:microsoft.com/office/officeart/2005/8/layout/vList2" loCatId="list" qsTypeId="urn:microsoft.com/office/officeart/2005/8/quickstyle/simple5" qsCatId="simple" csTypeId="urn:microsoft.com/office/officeart/2005/8/colors/accent1_2" csCatId="accent1" phldr="1"/>
      <dgm:spPr/>
      <dgm:t>
        <a:bodyPr/>
        <a:lstStyle/>
        <a:p>
          <a:endParaRPr lang="en-US"/>
        </a:p>
      </dgm:t>
    </dgm:pt>
    <dgm:pt modelId="{6B665E74-B0E4-452A-B984-8C2658FF704D}">
      <dgm:prSet/>
      <dgm:spPr/>
      <dgm:t>
        <a:bodyPr/>
        <a:lstStyle/>
        <a:p>
          <a:r>
            <a:rPr lang="en-GB"/>
            <a:t>Use to be a common law defence – R v Hussey [1925] </a:t>
          </a:r>
          <a:endParaRPr lang="en-US"/>
        </a:p>
      </dgm:t>
    </dgm:pt>
    <dgm:pt modelId="{90C2ADF2-751B-450F-97A9-83FE8AA64392}" type="parTrans" cxnId="{472B08C1-160D-4365-A5A0-A78ABE09BAB7}">
      <dgm:prSet/>
      <dgm:spPr/>
      <dgm:t>
        <a:bodyPr/>
        <a:lstStyle/>
        <a:p>
          <a:endParaRPr lang="en-US"/>
        </a:p>
      </dgm:t>
    </dgm:pt>
    <dgm:pt modelId="{EF1B2687-C895-44AA-855D-96788719D056}" type="sibTrans" cxnId="{472B08C1-160D-4365-A5A0-A78ABE09BAB7}">
      <dgm:prSet/>
      <dgm:spPr/>
      <dgm:t>
        <a:bodyPr/>
        <a:lstStyle/>
        <a:p>
          <a:endParaRPr lang="en-US"/>
        </a:p>
      </dgm:t>
    </dgm:pt>
    <dgm:pt modelId="{FBDF8C1F-3362-4212-B7A8-CAFDD0AC8F70}">
      <dgm:prSet/>
      <dgm:spPr/>
      <dgm:t>
        <a:bodyPr/>
        <a:lstStyle/>
        <a:p>
          <a:r>
            <a:rPr lang="en-GB" dirty="0"/>
            <a:t>Now included in statute namely S.76(6A) of the Criminal Justice and Immigration Act 2008.</a:t>
          </a:r>
          <a:endParaRPr lang="en-US" dirty="0"/>
        </a:p>
      </dgm:t>
    </dgm:pt>
    <dgm:pt modelId="{CE341C20-7ED2-4B48-87E1-77C5063C1857}" type="parTrans" cxnId="{533E7F72-793C-42E2-BEEE-6461567EF34F}">
      <dgm:prSet/>
      <dgm:spPr/>
      <dgm:t>
        <a:bodyPr/>
        <a:lstStyle/>
        <a:p>
          <a:endParaRPr lang="en-US"/>
        </a:p>
      </dgm:t>
    </dgm:pt>
    <dgm:pt modelId="{02189165-E272-4B06-9B75-97F052EA4327}" type="sibTrans" cxnId="{533E7F72-793C-42E2-BEEE-6461567EF34F}">
      <dgm:prSet/>
      <dgm:spPr/>
      <dgm:t>
        <a:bodyPr/>
        <a:lstStyle/>
        <a:p>
          <a:endParaRPr lang="en-US"/>
        </a:p>
      </dgm:t>
    </dgm:pt>
    <dgm:pt modelId="{AC2B9742-C993-4F0F-AFE8-12E3233BD287}">
      <dgm:prSet/>
      <dgm:spPr/>
      <dgm:t>
        <a:bodyPr/>
        <a:lstStyle/>
        <a:p>
          <a:r>
            <a:rPr lang="en-GB"/>
            <a:t>Usually does not extend to killing someone to defend your property. </a:t>
          </a:r>
          <a:endParaRPr lang="en-US"/>
        </a:p>
      </dgm:t>
    </dgm:pt>
    <dgm:pt modelId="{CF26ED7E-C44B-4D02-9BEE-11B73E68B63E}" type="parTrans" cxnId="{690017C1-C456-48B4-92F1-E5074C23D090}">
      <dgm:prSet/>
      <dgm:spPr/>
      <dgm:t>
        <a:bodyPr/>
        <a:lstStyle/>
        <a:p>
          <a:endParaRPr lang="en-US"/>
        </a:p>
      </dgm:t>
    </dgm:pt>
    <dgm:pt modelId="{1D300C12-0A2C-4F7B-96B9-C6A2E4F26C66}" type="sibTrans" cxnId="{690017C1-C456-48B4-92F1-E5074C23D090}">
      <dgm:prSet/>
      <dgm:spPr/>
      <dgm:t>
        <a:bodyPr/>
        <a:lstStyle/>
        <a:p>
          <a:endParaRPr lang="en-US"/>
        </a:p>
      </dgm:t>
    </dgm:pt>
    <dgm:pt modelId="{AD04DCAB-7434-4B76-B077-CDB96413268E}">
      <dgm:prSet/>
      <dgm:spPr/>
      <dgm:t>
        <a:bodyPr/>
        <a:lstStyle/>
        <a:p>
          <a:r>
            <a:rPr lang="en-GB"/>
            <a:t>If you prevent your property from being taken and commit an offence under the OAPA 1861 – you may be able to use the defence. </a:t>
          </a:r>
          <a:endParaRPr lang="en-US"/>
        </a:p>
      </dgm:t>
    </dgm:pt>
    <dgm:pt modelId="{5BEA2E69-2917-46E7-BC75-42222B9D2108}" type="parTrans" cxnId="{E5105070-05BE-4C6D-8DBF-BC1EB8E06DBF}">
      <dgm:prSet/>
      <dgm:spPr/>
      <dgm:t>
        <a:bodyPr/>
        <a:lstStyle/>
        <a:p>
          <a:endParaRPr lang="en-US"/>
        </a:p>
      </dgm:t>
    </dgm:pt>
    <dgm:pt modelId="{1B810284-67B0-45F3-91FA-3A51AD4F1D57}" type="sibTrans" cxnId="{E5105070-05BE-4C6D-8DBF-BC1EB8E06DBF}">
      <dgm:prSet/>
      <dgm:spPr/>
      <dgm:t>
        <a:bodyPr/>
        <a:lstStyle/>
        <a:p>
          <a:endParaRPr lang="en-US"/>
        </a:p>
      </dgm:t>
    </dgm:pt>
    <dgm:pt modelId="{431915F3-EFB0-4BCC-A52B-830AB1B555BB}">
      <dgm:prSet/>
      <dgm:spPr/>
      <dgm:t>
        <a:bodyPr/>
        <a:lstStyle/>
        <a:p>
          <a:r>
            <a:rPr lang="en-GB"/>
            <a:t>There is also a criminal damage element – if you break someone property in protection of yours you can use the defence – under S.5 of the Criminal Damages Act 1971. </a:t>
          </a:r>
          <a:endParaRPr lang="en-US"/>
        </a:p>
      </dgm:t>
    </dgm:pt>
    <dgm:pt modelId="{C95A754E-2A99-4660-A8F0-87D0098B210B}" type="parTrans" cxnId="{FED19716-26A9-4CE0-8082-81AE377887A3}">
      <dgm:prSet/>
      <dgm:spPr/>
      <dgm:t>
        <a:bodyPr/>
        <a:lstStyle/>
        <a:p>
          <a:endParaRPr lang="en-US"/>
        </a:p>
      </dgm:t>
    </dgm:pt>
    <dgm:pt modelId="{D9DA9795-F795-42F0-B553-C8C4E9414D3B}" type="sibTrans" cxnId="{FED19716-26A9-4CE0-8082-81AE377887A3}">
      <dgm:prSet/>
      <dgm:spPr/>
      <dgm:t>
        <a:bodyPr/>
        <a:lstStyle/>
        <a:p>
          <a:endParaRPr lang="en-US"/>
        </a:p>
      </dgm:t>
    </dgm:pt>
    <dgm:pt modelId="{5914C1F3-6CB9-4096-8A29-AEACEC78EFC2}" type="pres">
      <dgm:prSet presAssocID="{5F12BF59-B00D-4763-9C37-2FCFDEB81E84}" presName="linear" presStyleCnt="0">
        <dgm:presLayoutVars>
          <dgm:animLvl val="lvl"/>
          <dgm:resizeHandles val="exact"/>
        </dgm:presLayoutVars>
      </dgm:prSet>
      <dgm:spPr/>
    </dgm:pt>
    <dgm:pt modelId="{2FF5ACFF-2AA5-4706-A718-F9C5319BC089}" type="pres">
      <dgm:prSet presAssocID="{6B665E74-B0E4-452A-B984-8C2658FF704D}" presName="parentText" presStyleLbl="node1" presStyleIdx="0" presStyleCnt="5">
        <dgm:presLayoutVars>
          <dgm:chMax val="0"/>
          <dgm:bulletEnabled val="1"/>
        </dgm:presLayoutVars>
      </dgm:prSet>
      <dgm:spPr/>
    </dgm:pt>
    <dgm:pt modelId="{C368B8B2-296E-4AA1-A0A0-133BCD00CBEE}" type="pres">
      <dgm:prSet presAssocID="{EF1B2687-C895-44AA-855D-96788719D056}" presName="spacer" presStyleCnt="0"/>
      <dgm:spPr/>
    </dgm:pt>
    <dgm:pt modelId="{37B82635-CCA8-43FA-A708-C4797DC5DA51}" type="pres">
      <dgm:prSet presAssocID="{FBDF8C1F-3362-4212-B7A8-CAFDD0AC8F70}" presName="parentText" presStyleLbl="node1" presStyleIdx="1" presStyleCnt="5">
        <dgm:presLayoutVars>
          <dgm:chMax val="0"/>
          <dgm:bulletEnabled val="1"/>
        </dgm:presLayoutVars>
      </dgm:prSet>
      <dgm:spPr/>
    </dgm:pt>
    <dgm:pt modelId="{DC6DD32C-4F86-4AAA-921D-BD2160B72ADA}" type="pres">
      <dgm:prSet presAssocID="{02189165-E272-4B06-9B75-97F052EA4327}" presName="spacer" presStyleCnt="0"/>
      <dgm:spPr/>
    </dgm:pt>
    <dgm:pt modelId="{FEBF3376-B789-4F8D-95B6-07973D997487}" type="pres">
      <dgm:prSet presAssocID="{AC2B9742-C993-4F0F-AFE8-12E3233BD287}" presName="parentText" presStyleLbl="node1" presStyleIdx="2" presStyleCnt="5">
        <dgm:presLayoutVars>
          <dgm:chMax val="0"/>
          <dgm:bulletEnabled val="1"/>
        </dgm:presLayoutVars>
      </dgm:prSet>
      <dgm:spPr/>
    </dgm:pt>
    <dgm:pt modelId="{36AE5028-E8CB-4762-A6D9-47C2B7EE1D34}" type="pres">
      <dgm:prSet presAssocID="{1D300C12-0A2C-4F7B-96B9-C6A2E4F26C66}" presName="spacer" presStyleCnt="0"/>
      <dgm:spPr/>
    </dgm:pt>
    <dgm:pt modelId="{AD594AA4-DC50-4512-82F6-471A55C766DF}" type="pres">
      <dgm:prSet presAssocID="{AD04DCAB-7434-4B76-B077-CDB96413268E}" presName="parentText" presStyleLbl="node1" presStyleIdx="3" presStyleCnt="5">
        <dgm:presLayoutVars>
          <dgm:chMax val="0"/>
          <dgm:bulletEnabled val="1"/>
        </dgm:presLayoutVars>
      </dgm:prSet>
      <dgm:spPr/>
    </dgm:pt>
    <dgm:pt modelId="{19C016DF-C17E-4BDD-B8C0-BB6E1B0D996A}" type="pres">
      <dgm:prSet presAssocID="{1B810284-67B0-45F3-91FA-3A51AD4F1D57}" presName="spacer" presStyleCnt="0"/>
      <dgm:spPr/>
    </dgm:pt>
    <dgm:pt modelId="{48A4147C-3A0B-44D5-AADF-3C67289D4C35}" type="pres">
      <dgm:prSet presAssocID="{431915F3-EFB0-4BCC-A52B-830AB1B555BB}" presName="parentText" presStyleLbl="node1" presStyleIdx="4" presStyleCnt="5">
        <dgm:presLayoutVars>
          <dgm:chMax val="0"/>
          <dgm:bulletEnabled val="1"/>
        </dgm:presLayoutVars>
      </dgm:prSet>
      <dgm:spPr/>
    </dgm:pt>
  </dgm:ptLst>
  <dgm:cxnLst>
    <dgm:cxn modelId="{FED19716-26A9-4CE0-8082-81AE377887A3}" srcId="{5F12BF59-B00D-4763-9C37-2FCFDEB81E84}" destId="{431915F3-EFB0-4BCC-A52B-830AB1B555BB}" srcOrd="4" destOrd="0" parTransId="{C95A754E-2A99-4660-A8F0-87D0098B210B}" sibTransId="{D9DA9795-F795-42F0-B553-C8C4E9414D3B}"/>
    <dgm:cxn modelId="{46A2D026-B94E-47E6-8074-43D44C2BD4F7}" type="presOf" srcId="{FBDF8C1F-3362-4212-B7A8-CAFDD0AC8F70}" destId="{37B82635-CCA8-43FA-A708-C4797DC5DA51}" srcOrd="0" destOrd="0" presId="urn:microsoft.com/office/officeart/2005/8/layout/vList2"/>
    <dgm:cxn modelId="{FC6F3F38-1FCD-4968-93A3-148F64C49C19}" type="presOf" srcId="{5F12BF59-B00D-4763-9C37-2FCFDEB81E84}" destId="{5914C1F3-6CB9-4096-8A29-AEACEC78EFC2}" srcOrd="0" destOrd="0" presId="urn:microsoft.com/office/officeart/2005/8/layout/vList2"/>
    <dgm:cxn modelId="{25E38763-29D8-4117-BD6B-D71336C4FDB2}" type="presOf" srcId="{AD04DCAB-7434-4B76-B077-CDB96413268E}" destId="{AD594AA4-DC50-4512-82F6-471A55C766DF}" srcOrd="0" destOrd="0" presId="urn:microsoft.com/office/officeart/2005/8/layout/vList2"/>
    <dgm:cxn modelId="{E5105070-05BE-4C6D-8DBF-BC1EB8E06DBF}" srcId="{5F12BF59-B00D-4763-9C37-2FCFDEB81E84}" destId="{AD04DCAB-7434-4B76-B077-CDB96413268E}" srcOrd="3" destOrd="0" parTransId="{5BEA2E69-2917-46E7-BC75-42222B9D2108}" sibTransId="{1B810284-67B0-45F3-91FA-3A51AD4F1D57}"/>
    <dgm:cxn modelId="{533E7F72-793C-42E2-BEEE-6461567EF34F}" srcId="{5F12BF59-B00D-4763-9C37-2FCFDEB81E84}" destId="{FBDF8C1F-3362-4212-B7A8-CAFDD0AC8F70}" srcOrd="1" destOrd="0" parTransId="{CE341C20-7ED2-4B48-87E1-77C5063C1857}" sibTransId="{02189165-E272-4B06-9B75-97F052EA4327}"/>
    <dgm:cxn modelId="{E436A877-86C7-4E7F-BE65-CFCE9F36E162}" type="presOf" srcId="{AC2B9742-C993-4F0F-AFE8-12E3233BD287}" destId="{FEBF3376-B789-4F8D-95B6-07973D997487}" srcOrd="0" destOrd="0" presId="urn:microsoft.com/office/officeart/2005/8/layout/vList2"/>
    <dgm:cxn modelId="{921DED98-F05D-4CF4-80BB-0565FD6333D4}" type="presOf" srcId="{431915F3-EFB0-4BCC-A52B-830AB1B555BB}" destId="{48A4147C-3A0B-44D5-AADF-3C67289D4C35}" srcOrd="0" destOrd="0" presId="urn:microsoft.com/office/officeart/2005/8/layout/vList2"/>
    <dgm:cxn modelId="{70A049AD-F82D-4221-8DA5-69418563D979}" type="presOf" srcId="{6B665E74-B0E4-452A-B984-8C2658FF704D}" destId="{2FF5ACFF-2AA5-4706-A718-F9C5319BC089}" srcOrd="0" destOrd="0" presId="urn:microsoft.com/office/officeart/2005/8/layout/vList2"/>
    <dgm:cxn modelId="{472B08C1-160D-4365-A5A0-A78ABE09BAB7}" srcId="{5F12BF59-B00D-4763-9C37-2FCFDEB81E84}" destId="{6B665E74-B0E4-452A-B984-8C2658FF704D}" srcOrd="0" destOrd="0" parTransId="{90C2ADF2-751B-450F-97A9-83FE8AA64392}" sibTransId="{EF1B2687-C895-44AA-855D-96788719D056}"/>
    <dgm:cxn modelId="{690017C1-C456-48B4-92F1-E5074C23D090}" srcId="{5F12BF59-B00D-4763-9C37-2FCFDEB81E84}" destId="{AC2B9742-C993-4F0F-AFE8-12E3233BD287}" srcOrd="2" destOrd="0" parTransId="{CF26ED7E-C44B-4D02-9BEE-11B73E68B63E}" sibTransId="{1D300C12-0A2C-4F7B-96B9-C6A2E4F26C66}"/>
    <dgm:cxn modelId="{C933D32C-42A3-4DDC-AFDD-F9A9309C6F68}" type="presParOf" srcId="{5914C1F3-6CB9-4096-8A29-AEACEC78EFC2}" destId="{2FF5ACFF-2AA5-4706-A718-F9C5319BC089}" srcOrd="0" destOrd="0" presId="urn:microsoft.com/office/officeart/2005/8/layout/vList2"/>
    <dgm:cxn modelId="{459CA03A-AE31-4CC9-B76E-EC6C768B7C7B}" type="presParOf" srcId="{5914C1F3-6CB9-4096-8A29-AEACEC78EFC2}" destId="{C368B8B2-296E-4AA1-A0A0-133BCD00CBEE}" srcOrd="1" destOrd="0" presId="urn:microsoft.com/office/officeart/2005/8/layout/vList2"/>
    <dgm:cxn modelId="{A54C39CA-A5B8-4EBC-BC46-52A909EAFE86}" type="presParOf" srcId="{5914C1F3-6CB9-4096-8A29-AEACEC78EFC2}" destId="{37B82635-CCA8-43FA-A708-C4797DC5DA51}" srcOrd="2" destOrd="0" presId="urn:microsoft.com/office/officeart/2005/8/layout/vList2"/>
    <dgm:cxn modelId="{EB1C6092-55C6-4E1D-9607-3C0EB9CEA999}" type="presParOf" srcId="{5914C1F3-6CB9-4096-8A29-AEACEC78EFC2}" destId="{DC6DD32C-4F86-4AAA-921D-BD2160B72ADA}" srcOrd="3" destOrd="0" presId="urn:microsoft.com/office/officeart/2005/8/layout/vList2"/>
    <dgm:cxn modelId="{9FA3ED2A-9A14-4900-B754-A039BC17C818}" type="presParOf" srcId="{5914C1F3-6CB9-4096-8A29-AEACEC78EFC2}" destId="{FEBF3376-B789-4F8D-95B6-07973D997487}" srcOrd="4" destOrd="0" presId="urn:microsoft.com/office/officeart/2005/8/layout/vList2"/>
    <dgm:cxn modelId="{4CC946C2-1CCE-4607-BAA3-B1EB45549934}" type="presParOf" srcId="{5914C1F3-6CB9-4096-8A29-AEACEC78EFC2}" destId="{36AE5028-E8CB-4762-A6D9-47C2B7EE1D34}" srcOrd="5" destOrd="0" presId="urn:microsoft.com/office/officeart/2005/8/layout/vList2"/>
    <dgm:cxn modelId="{9C671087-7B14-4820-B746-725A6D92DAE5}" type="presParOf" srcId="{5914C1F3-6CB9-4096-8A29-AEACEC78EFC2}" destId="{AD594AA4-DC50-4512-82F6-471A55C766DF}" srcOrd="6" destOrd="0" presId="urn:microsoft.com/office/officeart/2005/8/layout/vList2"/>
    <dgm:cxn modelId="{3883503F-3597-496C-B1FD-DB426C1E7346}" type="presParOf" srcId="{5914C1F3-6CB9-4096-8A29-AEACEC78EFC2}" destId="{19C016DF-C17E-4BDD-B8C0-BB6E1B0D996A}" srcOrd="7" destOrd="0" presId="urn:microsoft.com/office/officeart/2005/8/layout/vList2"/>
    <dgm:cxn modelId="{43FC7817-8AD7-45B2-BB0F-0638280F4A14}" type="presParOf" srcId="{5914C1F3-6CB9-4096-8A29-AEACEC78EFC2}" destId="{48A4147C-3A0B-44D5-AADF-3C67289D4C3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9A893E-9A89-46D6-B634-CF8CBFC802DF}">
      <dsp:nvSpPr>
        <dsp:cNvPr id="0" name=""/>
        <dsp:cNvSpPr/>
      </dsp:nvSpPr>
      <dsp:spPr>
        <a:xfrm>
          <a:off x="0" y="536135"/>
          <a:ext cx="6683374" cy="142586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Stopping an offence taking place. </a:t>
          </a:r>
          <a:endParaRPr lang="en-US" sz="3100" kern="1200" dirty="0"/>
        </a:p>
      </dsp:txBody>
      <dsp:txXfrm>
        <a:off x="69605" y="605740"/>
        <a:ext cx="6544164" cy="1286654"/>
      </dsp:txXfrm>
    </dsp:sp>
    <dsp:sp modelId="{35482120-CDC5-483B-BAB4-BC8E6A5EE801}">
      <dsp:nvSpPr>
        <dsp:cNvPr id="0" name=""/>
        <dsp:cNvSpPr/>
      </dsp:nvSpPr>
      <dsp:spPr>
        <a:xfrm>
          <a:off x="0" y="2051280"/>
          <a:ext cx="6683374" cy="1425864"/>
        </a:xfrm>
        <a:prstGeom prst="roundRect">
          <a:avLst/>
        </a:prstGeom>
        <a:gradFill rotWithShape="0">
          <a:gsLst>
            <a:gs pos="0">
              <a:schemeClr val="accent2">
                <a:hueOff val="-3544877"/>
                <a:satOff val="175"/>
                <a:lumOff val="-98"/>
                <a:alphaOff val="0"/>
                <a:satMod val="103000"/>
                <a:lumMod val="102000"/>
                <a:tint val="94000"/>
              </a:schemeClr>
            </a:gs>
            <a:gs pos="50000">
              <a:schemeClr val="accent2">
                <a:hueOff val="-3544877"/>
                <a:satOff val="175"/>
                <a:lumOff val="-98"/>
                <a:alphaOff val="0"/>
                <a:satMod val="110000"/>
                <a:lumMod val="100000"/>
                <a:shade val="100000"/>
              </a:schemeClr>
            </a:gs>
            <a:gs pos="100000">
              <a:schemeClr val="accent2">
                <a:hueOff val="-3544877"/>
                <a:satOff val="175"/>
                <a:lumOff val="-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Protecting yourself, someone else or property. </a:t>
          </a:r>
          <a:endParaRPr lang="en-US" sz="3100" kern="1200"/>
        </a:p>
      </dsp:txBody>
      <dsp:txXfrm>
        <a:off x="69605" y="2120885"/>
        <a:ext cx="6544164" cy="1286654"/>
      </dsp:txXfrm>
    </dsp:sp>
    <dsp:sp modelId="{D1A2DAB7-3CD1-49D5-BD6C-E9F57557D466}">
      <dsp:nvSpPr>
        <dsp:cNvPr id="0" name=""/>
        <dsp:cNvSpPr/>
      </dsp:nvSpPr>
      <dsp:spPr>
        <a:xfrm>
          <a:off x="0" y="3566424"/>
          <a:ext cx="6683374" cy="1425864"/>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Reasonable force must be used.</a:t>
          </a:r>
        </a:p>
        <a:p>
          <a:pPr marL="0" lvl="0" indent="0" algn="l" defTabSz="1377950">
            <a:lnSpc>
              <a:spcPct val="90000"/>
            </a:lnSpc>
            <a:spcBef>
              <a:spcPct val="0"/>
            </a:spcBef>
            <a:spcAft>
              <a:spcPct val="35000"/>
            </a:spcAft>
            <a:buNone/>
          </a:pPr>
          <a:r>
            <a:rPr lang="en-GB" sz="3100" kern="1200" dirty="0"/>
            <a:t>It is a complete defence. </a:t>
          </a:r>
          <a:endParaRPr lang="en-US" sz="3100" kern="1200" dirty="0"/>
        </a:p>
      </dsp:txBody>
      <dsp:txXfrm>
        <a:off x="69605" y="3636029"/>
        <a:ext cx="6544164" cy="12866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8358F2-A917-4E16-8323-FBBB20072E2A}">
      <dsp:nvSpPr>
        <dsp:cNvPr id="0" name=""/>
        <dsp:cNvSpPr/>
      </dsp:nvSpPr>
      <dsp:spPr>
        <a:xfrm>
          <a:off x="0" y="1882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Justificatory defence – justifying the actions. </a:t>
          </a:r>
          <a:endParaRPr lang="en-US" sz="3300" kern="1200"/>
        </a:p>
      </dsp:txBody>
      <dsp:txXfrm>
        <a:off x="63994" y="82818"/>
        <a:ext cx="10387612" cy="1182942"/>
      </dsp:txXfrm>
    </dsp:sp>
    <dsp:sp modelId="{6A6EBDC6-07BF-473C-B60F-DF22053039C9}">
      <dsp:nvSpPr>
        <dsp:cNvPr id="0" name=""/>
        <dsp:cNvSpPr/>
      </dsp:nvSpPr>
      <dsp:spPr>
        <a:xfrm>
          <a:off x="0" y="1424794"/>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dirty="0"/>
            <a:t>This defence must bring the defence and bring evidence to support it. </a:t>
          </a:r>
          <a:endParaRPr lang="en-US" sz="3300" kern="1200" dirty="0"/>
        </a:p>
      </dsp:txBody>
      <dsp:txXfrm>
        <a:off x="63994" y="1488788"/>
        <a:ext cx="10387612" cy="1182942"/>
      </dsp:txXfrm>
    </dsp:sp>
    <dsp:sp modelId="{0EA92150-4F01-434C-A3C2-4A0FF600B449}">
      <dsp:nvSpPr>
        <dsp:cNvPr id="0" name=""/>
        <dsp:cNvSpPr/>
      </dsp:nvSpPr>
      <dsp:spPr>
        <a:xfrm>
          <a:off x="0" y="2830765"/>
          <a:ext cx="10515600" cy="13109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It is then for the prosecution to prove that the defence is not available. </a:t>
          </a:r>
          <a:endParaRPr lang="en-US" sz="3300" kern="1200"/>
        </a:p>
      </dsp:txBody>
      <dsp:txXfrm>
        <a:off x="63994" y="2894759"/>
        <a:ext cx="10387612" cy="11829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C874A-F82D-4EDD-A43D-E2AB4EFE893D}">
      <dsp:nvSpPr>
        <dsp:cNvPr id="0" name=""/>
        <dsp:cNvSpPr/>
      </dsp:nvSpPr>
      <dsp:spPr>
        <a:xfrm>
          <a:off x="0" y="358700"/>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u="sng" kern="1200"/>
            <a:t>Public defence </a:t>
          </a:r>
          <a:r>
            <a:rPr lang="en-GB" sz="2000" kern="1200"/>
            <a:t>is governed by S.3 of the Criminal Law Act 1969. </a:t>
          </a:r>
          <a:endParaRPr lang="en-US" sz="2000" kern="1200"/>
        </a:p>
      </dsp:txBody>
      <dsp:txXfrm>
        <a:off x="54152" y="412852"/>
        <a:ext cx="10407296" cy="1001002"/>
      </dsp:txXfrm>
    </dsp:sp>
    <dsp:sp modelId="{346FF2CC-FA8C-45C5-AD51-A3DDE49F88BF}">
      <dsp:nvSpPr>
        <dsp:cNvPr id="0" name=""/>
        <dsp:cNvSpPr/>
      </dsp:nvSpPr>
      <dsp:spPr>
        <a:xfrm>
          <a:off x="0" y="1525606"/>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defendant’s use or threat of force is necessary to prevent a crime, or to effect or assist lawful arrest, or the defendant mistakenly believes the use or threat of force is necessary to prevent a crime, or to effect or assist lawful arrest; and</a:t>
          </a:r>
          <a:endParaRPr lang="en-US" sz="2000" kern="1200"/>
        </a:p>
      </dsp:txBody>
      <dsp:txXfrm>
        <a:off x="54152" y="1579758"/>
        <a:ext cx="10407296" cy="1001002"/>
      </dsp:txXfrm>
    </dsp:sp>
    <dsp:sp modelId="{11F9B1C3-B532-4BEC-9F4C-1CDE9B40FFA4}">
      <dsp:nvSpPr>
        <dsp:cNvPr id="0" name=""/>
        <dsp:cNvSpPr/>
      </dsp:nvSpPr>
      <dsp:spPr>
        <a:xfrm>
          <a:off x="0" y="2692513"/>
          <a:ext cx="10515600" cy="11093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defendant’s use or threat of force is reasonable in the actual circumstances, or in the circumstances that they mistakenly believe to exist.</a:t>
          </a:r>
          <a:endParaRPr lang="en-US" sz="2000" kern="1200"/>
        </a:p>
      </dsp:txBody>
      <dsp:txXfrm>
        <a:off x="54152" y="2746665"/>
        <a:ext cx="10407296" cy="10010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39A54-BA66-4B9B-91DD-29222161425F}">
      <dsp:nvSpPr>
        <dsp:cNvPr id="0" name=""/>
        <dsp:cNvSpPr/>
      </dsp:nvSpPr>
      <dsp:spPr>
        <a:xfrm>
          <a:off x="0" y="507"/>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C49E5A-B344-4F21-B753-109EA0697FE5}">
      <dsp:nvSpPr>
        <dsp:cNvPr id="0" name=""/>
        <dsp:cNvSpPr/>
      </dsp:nvSpPr>
      <dsp:spPr>
        <a:xfrm>
          <a:off x="359500" y="267904"/>
          <a:ext cx="653636" cy="6536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D525A2-D603-41E7-AFED-CBF794350881}">
      <dsp:nvSpPr>
        <dsp:cNvPr id="0" name=""/>
        <dsp:cNvSpPr/>
      </dsp:nvSpPr>
      <dsp:spPr>
        <a:xfrm>
          <a:off x="1372636" y="507"/>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Defined in common law </a:t>
          </a:r>
          <a:endParaRPr lang="en-US" sz="2500" kern="1200"/>
        </a:p>
      </dsp:txBody>
      <dsp:txXfrm>
        <a:off x="1372636" y="507"/>
        <a:ext cx="9142963" cy="1188429"/>
      </dsp:txXfrm>
    </dsp:sp>
    <dsp:sp modelId="{A470D218-44D0-4012-B9C8-400E74ED67DA}">
      <dsp:nvSpPr>
        <dsp:cNvPr id="0" name=""/>
        <dsp:cNvSpPr/>
      </dsp:nvSpPr>
      <dsp:spPr>
        <a:xfrm>
          <a:off x="0" y="1486045"/>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901028-CCDF-43B3-9D78-B5741872A83F}">
      <dsp:nvSpPr>
        <dsp:cNvPr id="0" name=""/>
        <dsp:cNvSpPr/>
      </dsp:nvSpPr>
      <dsp:spPr>
        <a:xfrm>
          <a:off x="359500" y="1753441"/>
          <a:ext cx="653636" cy="6536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8E675-AB8F-447A-8507-C5BCBFD6C36E}">
      <dsp:nvSpPr>
        <dsp:cNvPr id="0" name=""/>
        <dsp:cNvSpPr/>
      </dsp:nvSpPr>
      <dsp:spPr>
        <a:xfrm>
          <a:off x="1372636" y="1486045"/>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Now it falls under S.76 of the Criminal Justice and Immigration Act 2008. </a:t>
          </a:r>
          <a:endParaRPr lang="en-US" sz="2500" kern="1200"/>
        </a:p>
      </dsp:txBody>
      <dsp:txXfrm>
        <a:off x="1372636" y="1486045"/>
        <a:ext cx="9142963" cy="1188429"/>
      </dsp:txXfrm>
    </dsp:sp>
    <dsp:sp modelId="{8EA110C5-7726-4F9C-B807-3495543F106D}">
      <dsp:nvSpPr>
        <dsp:cNvPr id="0" name=""/>
        <dsp:cNvSpPr/>
      </dsp:nvSpPr>
      <dsp:spPr>
        <a:xfrm>
          <a:off x="0" y="2971582"/>
          <a:ext cx="10515600" cy="118842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1D79E2-3437-4AB8-B58E-F817D022E90E}">
      <dsp:nvSpPr>
        <dsp:cNvPr id="0" name=""/>
        <dsp:cNvSpPr/>
      </dsp:nvSpPr>
      <dsp:spPr>
        <a:xfrm>
          <a:off x="359500" y="3238979"/>
          <a:ext cx="653636" cy="6536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421299-E555-45A9-B753-B0750807240B}">
      <dsp:nvSpPr>
        <dsp:cNvPr id="0" name=""/>
        <dsp:cNvSpPr/>
      </dsp:nvSpPr>
      <dsp:spPr>
        <a:xfrm>
          <a:off x="1372636" y="2971582"/>
          <a:ext cx="9142963" cy="11884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75" tIns="125775" rIns="125775" bIns="125775" numCol="1" spcCol="1270" anchor="ctr" anchorCtr="0">
          <a:noAutofit/>
        </a:bodyPr>
        <a:lstStyle/>
        <a:p>
          <a:pPr marL="0" lvl="0" indent="0" algn="l" defTabSz="1111250">
            <a:lnSpc>
              <a:spcPct val="90000"/>
            </a:lnSpc>
            <a:spcBef>
              <a:spcPct val="0"/>
            </a:spcBef>
            <a:spcAft>
              <a:spcPct val="35000"/>
            </a:spcAft>
            <a:buNone/>
          </a:pPr>
          <a:r>
            <a:rPr lang="en-GB" sz="2500" kern="1200"/>
            <a:t>Includes the defence of self-defence and the defence of others. </a:t>
          </a:r>
          <a:endParaRPr lang="en-US" sz="2500" kern="1200"/>
        </a:p>
      </dsp:txBody>
      <dsp:txXfrm>
        <a:off x="1372636" y="2971582"/>
        <a:ext cx="9142963" cy="11884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BD712C-7CA1-4F88-8CC8-12732F0F0A29}">
      <dsp:nvSpPr>
        <dsp:cNvPr id="0" name=""/>
        <dsp:cNvSpPr/>
      </dsp:nvSpPr>
      <dsp:spPr>
        <a:xfrm>
          <a:off x="0" y="41579"/>
          <a:ext cx="10515600" cy="1998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defendant’s use or threat of force is necessary in order to defend themself or another, or the defendant mistakenly believes that force is necessary in order to defend themself or another; and</a:t>
          </a:r>
          <a:endParaRPr lang="en-US" sz="2800" kern="1200"/>
        </a:p>
      </dsp:txBody>
      <dsp:txXfrm>
        <a:off x="97552" y="139131"/>
        <a:ext cx="10320496" cy="1803256"/>
      </dsp:txXfrm>
    </dsp:sp>
    <dsp:sp modelId="{5C34CF6C-5E33-46E1-A98A-132C4419E176}">
      <dsp:nvSpPr>
        <dsp:cNvPr id="0" name=""/>
        <dsp:cNvSpPr/>
      </dsp:nvSpPr>
      <dsp:spPr>
        <a:xfrm>
          <a:off x="0" y="2120579"/>
          <a:ext cx="10515600" cy="19983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defendant’s use or threat of force is reasonable in the actual circumstances, or in the circumstances that they mistakenly believe to exist</a:t>
          </a:r>
          <a:endParaRPr lang="en-US" sz="2800" kern="1200"/>
        </a:p>
      </dsp:txBody>
      <dsp:txXfrm>
        <a:off x="97552" y="2218131"/>
        <a:ext cx="10320496" cy="180325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CC012-F3E8-444A-B445-402614D6B85F}">
      <dsp:nvSpPr>
        <dsp:cNvPr id="0" name=""/>
        <dsp:cNvSpPr/>
      </dsp:nvSpPr>
      <dsp:spPr>
        <a:xfrm>
          <a:off x="3364992" y="50"/>
          <a:ext cx="3785616" cy="202947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a:t>Palmer v R [1971] – Use of excessive force – concern murder. </a:t>
          </a:r>
          <a:endParaRPr lang="en-US" sz="3000" kern="1200"/>
        </a:p>
      </dsp:txBody>
      <dsp:txXfrm>
        <a:off x="3464063" y="99121"/>
        <a:ext cx="3587474" cy="1831330"/>
      </dsp:txXfrm>
    </dsp:sp>
    <dsp:sp modelId="{F701673B-AC20-4A60-BFE5-1E444A06E96C}">
      <dsp:nvSpPr>
        <dsp:cNvPr id="0" name=""/>
        <dsp:cNvSpPr/>
      </dsp:nvSpPr>
      <dsp:spPr>
        <a:xfrm>
          <a:off x="3364992" y="2130996"/>
          <a:ext cx="3785616" cy="2029472"/>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This is a key case which lays down the test for self-defence. </a:t>
          </a:r>
          <a:endParaRPr lang="en-US" sz="3000" kern="1200" dirty="0"/>
        </a:p>
      </dsp:txBody>
      <dsp:txXfrm>
        <a:off x="3464063" y="2230067"/>
        <a:ext cx="3587474" cy="183133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D377C-9B80-4A58-AF2F-B23D6189BA59}">
      <dsp:nvSpPr>
        <dsp:cNvPr id="0" name=""/>
        <dsp:cNvSpPr/>
      </dsp:nvSpPr>
      <dsp:spPr>
        <a:xfrm>
          <a:off x="0" y="49905"/>
          <a:ext cx="6683374" cy="145245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How do we test for self-defence; </a:t>
          </a:r>
          <a:endParaRPr lang="en-US" sz="2600" kern="1200" dirty="0"/>
        </a:p>
      </dsp:txBody>
      <dsp:txXfrm>
        <a:off x="70903" y="120808"/>
        <a:ext cx="6541568" cy="1310645"/>
      </dsp:txXfrm>
    </dsp:sp>
    <dsp:sp modelId="{EA9CF9CD-6264-45C7-9C97-1A4E623E4113}">
      <dsp:nvSpPr>
        <dsp:cNvPr id="0" name=""/>
        <dsp:cNvSpPr/>
      </dsp:nvSpPr>
      <dsp:spPr>
        <a:xfrm>
          <a:off x="0" y="1577236"/>
          <a:ext cx="6683374" cy="1452451"/>
        </a:xfrm>
        <a:prstGeom prst="roundRect">
          <a:avLst/>
        </a:prstGeom>
        <a:gradFill rotWithShape="0">
          <a:gsLst>
            <a:gs pos="0">
              <a:schemeClr val="accent2">
                <a:hueOff val="-3544877"/>
                <a:satOff val="175"/>
                <a:lumOff val="-98"/>
                <a:alphaOff val="0"/>
                <a:satMod val="103000"/>
                <a:lumMod val="102000"/>
                <a:tint val="94000"/>
              </a:schemeClr>
            </a:gs>
            <a:gs pos="50000">
              <a:schemeClr val="accent2">
                <a:hueOff val="-3544877"/>
                <a:satOff val="175"/>
                <a:lumOff val="-98"/>
                <a:alphaOff val="0"/>
                <a:satMod val="110000"/>
                <a:lumMod val="100000"/>
                <a:shade val="100000"/>
              </a:schemeClr>
            </a:gs>
            <a:gs pos="100000">
              <a:schemeClr val="accent2">
                <a:hueOff val="-3544877"/>
                <a:satOff val="175"/>
                <a:lumOff val="-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1. ‘’D honestly believed that force was necessary. </a:t>
          </a:r>
          <a:endParaRPr lang="en-US" sz="2600" kern="1200"/>
        </a:p>
      </dsp:txBody>
      <dsp:txXfrm>
        <a:off x="70903" y="1648139"/>
        <a:ext cx="6541568" cy="1310645"/>
      </dsp:txXfrm>
    </dsp:sp>
    <dsp:sp modelId="{6E6C23EE-42C4-4F3D-BF5C-2AD62B7E5F68}">
      <dsp:nvSpPr>
        <dsp:cNvPr id="0" name=""/>
        <dsp:cNvSpPr/>
      </dsp:nvSpPr>
      <dsp:spPr>
        <a:xfrm>
          <a:off x="0" y="3104568"/>
          <a:ext cx="6683374" cy="1452451"/>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 D used reasonable force in the circumstances as he believed them to be’’</a:t>
          </a:r>
          <a:endParaRPr lang="en-US" sz="2600" kern="1200"/>
        </a:p>
      </dsp:txBody>
      <dsp:txXfrm>
        <a:off x="70903" y="3175471"/>
        <a:ext cx="6541568" cy="1310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EDF0B4-6F7B-40C2-A175-7885B3A0B8C1}">
      <dsp:nvSpPr>
        <dsp:cNvPr id="0" name=""/>
        <dsp:cNvSpPr/>
      </dsp:nvSpPr>
      <dsp:spPr>
        <a:xfrm>
          <a:off x="0" y="57062"/>
          <a:ext cx="6683374" cy="21902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2 part test one is subjective and the other is objective. </a:t>
          </a:r>
          <a:endParaRPr lang="en-US" sz="3900" kern="1200" dirty="0"/>
        </a:p>
      </dsp:txBody>
      <dsp:txXfrm>
        <a:off x="106919" y="163981"/>
        <a:ext cx="6469536" cy="1976402"/>
      </dsp:txXfrm>
    </dsp:sp>
    <dsp:sp modelId="{B17573E6-ADD5-41AB-AA16-7EC1B2AA6B85}">
      <dsp:nvSpPr>
        <dsp:cNvPr id="0" name=""/>
        <dsp:cNvSpPr/>
      </dsp:nvSpPr>
      <dsp:spPr>
        <a:xfrm>
          <a:off x="0" y="2359622"/>
          <a:ext cx="6683374" cy="2190240"/>
        </a:xfrm>
        <a:prstGeom prst="roundRect">
          <a:avLst/>
        </a:prstGeom>
        <a:gradFill rotWithShape="0">
          <a:gsLst>
            <a:gs pos="0">
              <a:schemeClr val="accent2">
                <a:hueOff val="-7089753"/>
                <a:satOff val="350"/>
                <a:lumOff val="-196"/>
                <a:alphaOff val="0"/>
                <a:satMod val="103000"/>
                <a:lumMod val="102000"/>
                <a:tint val="94000"/>
              </a:schemeClr>
            </a:gs>
            <a:gs pos="50000">
              <a:schemeClr val="accent2">
                <a:hueOff val="-7089753"/>
                <a:satOff val="350"/>
                <a:lumOff val="-196"/>
                <a:alphaOff val="0"/>
                <a:satMod val="110000"/>
                <a:lumMod val="100000"/>
                <a:shade val="100000"/>
              </a:schemeClr>
            </a:gs>
            <a:gs pos="100000">
              <a:schemeClr val="accent2">
                <a:hueOff val="-7089753"/>
                <a:satOff val="350"/>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This was defined and the test arose from the case of Palmer v R [1971]</a:t>
          </a:r>
          <a:endParaRPr lang="en-US" sz="3900" kern="1200" dirty="0"/>
        </a:p>
      </dsp:txBody>
      <dsp:txXfrm>
        <a:off x="106919" y="2466541"/>
        <a:ext cx="6469536" cy="19764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2DB40-984A-462B-8803-1B56A28FEA75}">
      <dsp:nvSpPr>
        <dsp:cNvPr id="0" name=""/>
        <dsp:cNvSpPr/>
      </dsp:nvSpPr>
      <dsp:spPr>
        <a:xfrm>
          <a:off x="0" y="676084"/>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1B230-E16B-401B-AAA3-8FCD737999A2}">
      <dsp:nvSpPr>
        <dsp:cNvPr id="0" name=""/>
        <dsp:cNvSpPr/>
      </dsp:nvSpPr>
      <dsp:spPr>
        <a:xfrm>
          <a:off x="377567" y="956919"/>
          <a:ext cx="686485" cy="686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394B9-5BEA-4642-9F0C-42C7DA8275D4}">
      <dsp:nvSpPr>
        <dsp:cNvPr id="0" name=""/>
        <dsp:cNvSpPr/>
      </dsp:nvSpPr>
      <dsp:spPr>
        <a:xfrm>
          <a:off x="1441620" y="676084"/>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dirty="0"/>
            <a:t>The test has been confirmed in other cases such as R v </a:t>
          </a:r>
          <a:r>
            <a:rPr lang="en-GB" sz="2500" kern="1200" dirty="0" err="1"/>
            <a:t>Oatridge</a:t>
          </a:r>
          <a:r>
            <a:rPr lang="en-GB" sz="2500" kern="1200" dirty="0"/>
            <a:t> [1992] </a:t>
          </a:r>
          <a:endParaRPr lang="en-US" sz="2500" kern="1200" dirty="0"/>
        </a:p>
      </dsp:txBody>
      <dsp:txXfrm>
        <a:off x="1441620" y="676084"/>
        <a:ext cx="9073979" cy="1248156"/>
      </dsp:txXfrm>
    </dsp:sp>
    <dsp:sp modelId="{B2DD9335-ED27-4471-B0A4-9D302B388E28}">
      <dsp:nvSpPr>
        <dsp:cNvPr id="0" name=""/>
        <dsp:cNvSpPr/>
      </dsp:nvSpPr>
      <dsp:spPr>
        <a:xfrm>
          <a:off x="0" y="2236279"/>
          <a:ext cx="10515600" cy="1248156"/>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89729-17BC-4A5F-8325-6FF0F158E5E2}">
      <dsp:nvSpPr>
        <dsp:cNvPr id="0" name=""/>
        <dsp:cNvSpPr/>
      </dsp:nvSpPr>
      <dsp:spPr>
        <a:xfrm>
          <a:off x="377567" y="2517114"/>
          <a:ext cx="686485" cy="686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0E59EC-B45E-4FD6-BAD3-39BC59D18821}">
      <dsp:nvSpPr>
        <dsp:cNvPr id="0" name=""/>
        <dsp:cNvSpPr/>
      </dsp:nvSpPr>
      <dsp:spPr>
        <a:xfrm>
          <a:off x="1441620" y="2236279"/>
          <a:ext cx="9073979" cy="12481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097" tIns="132097" rIns="132097" bIns="132097" numCol="1" spcCol="1270" anchor="ctr" anchorCtr="0">
          <a:noAutofit/>
        </a:bodyPr>
        <a:lstStyle/>
        <a:p>
          <a:pPr marL="0" lvl="0" indent="0" algn="l" defTabSz="1111250">
            <a:lnSpc>
              <a:spcPct val="90000"/>
            </a:lnSpc>
            <a:spcBef>
              <a:spcPct val="0"/>
            </a:spcBef>
            <a:spcAft>
              <a:spcPct val="35000"/>
            </a:spcAft>
            <a:buNone/>
          </a:pPr>
          <a:r>
            <a:rPr lang="en-GB" sz="2500" kern="1200"/>
            <a:t>This is the test for self-defence. </a:t>
          </a:r>
          <a:endParaRPr lang="en-US" sz="2500" kern="1200"/>
        </a:p>
      </dsp:txBody>
      <dsp:txXfrm>
        <a:off x="1441620" y="2236279"/>
        <a:ext cx="9073979" cy="124815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BC288-9217-45AF-A32F-B52D7B13AD4A}">
      <dsp:nvSpPr>
        <dsp:cNvPr id="0" name=""/>
        <dsp:cNvSpPr/>
      </dsp:nvSpPr>
      <dsp:spPr>
        <a:xfrm>
          <a:off x="139660"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Danger must be imminent. </a:t>
          </a:r>
          <a:endParaRPr lang="en-US" sz="2400" kern="1200"/>
        </a:p>
      </dsp:txBody>
      <dsp:txXfrm>
        <a:off x="139660" y="1015"/>
        <a:ext cx="3198837" cy="1919302"/>
      </dsp:txXfrm>
    </dsp:sp>
    <dsp:sp modelId="{3DE3D2F0-4BA1-4E81-9373-141697B51FAA}">
      <dsp:nvSpPr>
        <dsp:cNvPr id="0" name=""/>
        <dsp:cNvSpPr/>
      </dsp:nvSpPr>
      <dsp:spPr>
        <a:xfrm>
          <a:off x="3658381"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There have been cases where Preparations for future attacks are allowed. </a:t>
          </a:r>
          <a:endParaRPr lang="en-US" sz="2400" kern="1200"/>
        </a:p>
      </dsp:txBody>
      <dsp:txXfrm>
        <a:off x="3658381" y="1015"/>
        <a:ext cx="3198837" cy="1919302"/>
      </dsp:txXfrm>
    </dsp:sp>
    <dsp:sp modelId="{6A68E97B-A40A-4B18-B480-58A61E2D5A85}">
      <dsp:nvSpPr>
        <dsp:cNvPr id="0" name=""/>
        <dsp:cNvSpPr/>
      </dsp:nvSpPr>
      <dsp:spPr>
        <a:xfrm>
          <a:off x="7177102"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It is unlikely that this would be the case now.</a:t>
          </a:r>
          <a:endParaRPr lang="en-US" sz="2400" kern="1200"/>
        </a:p>
      </dsp:txBody>
      <dsp:txXfrm>
        <a:off x="7177102" y="1015"/>
        <a:ext cx="3198837" cy="1919302"/>
      </dsp:txXfrm>
    </dsp:sp>
    <dsp:sp modelId="{A17CB246-8C52-466D-A7C0-32254E1601FA}">
      <dsp:nvSpPr>
        <dsp:cNvPr id="0" name=""/>
        <dsp:cNvSpPr/>
      </dsp:nvSpPr>
      <dsp:spPr>
        <a:xfrm>
          <a:off x="139660"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This was confirmed in a number of cases; </a:t>
          </a:r>
          <a:endParaRPr lang="en-US" sz="2400" kern="1200"/>
        </a:p>
      </dsp:txBody>
      <dsp:txXfrm>
        <a:off x="139660" y="2240201"/>
        <a:ext cx="3198837" cy="1919302"/>
      </dsp:txXfrm>
    </dsp:sp>
    <dsp:sp modelId="{DBE0BF42-97FE-454E-AC57-E73CB63A83B3}">
      <dsp:nvSpPr>
        <dsp:cNvPr id="0" name=""/>
        <dsp:cNvSpPr/>
      </dsp:nvSpPr>
      <dsp:spPr>
        <a:xfrm>
          <a:off x="3658381"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1. Devlin v Armstrong [1971]</a:t>
          </a:r>
          <a:endParaRPr lang="en-US" sz="2400" kern="1200"/>
        </a:p>
      </dsp:txBody>
      <dsp:txXfrm>
        <a:off x="3658381" y="2240201"/>
        <a:ext cx="3198837" cy="1919302"/>
      </dsp:txXfrm>
    </dsp:sp>
    <dsp:sp modelId="{693415C1-BF39-41DE-B3A2-92D5F2C7213D}">
      <dsp:nvSpPr>
        <dsp:cNvPr id="0" name=""/>
        <dsp:cNvSpPr/>
      </dsp:nvSpPr>
      <dsp:spPr>
        <a:xfrm>
          <a:off x="7177102"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2. Attorney General’s Reference (No 2 of 1983) [1984].</a:t>
          </a:r>
          <a:endParaRPr lang="en-US" sz="2400" kern="1200"/>
        </a:p>
      </dsp:txBody>
      <dsp:txXfrm>
        <a:off x="7177102" y="2240201"/>
        <a:ext cx="3198837" cy="19193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4EE2C-5F6D-4EF4-880E-5499BE0408FB}">
      <dsp:nvSpPr>
        <dsp:cNvPr id="0" name=""/>
        <dsp:cNvSpPr/>
      </dsp:nvSpPr>
      <dsp:spPr>
        <a:xfrm>
          <a:off x="0" y="8563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Need to hold an honest belief. </a:t>
          </a:r>
          <a:endParaRPr lang="en-US" sz="1800" kern="1200"/>
        </a:p>
      </dsp:txBody>
      <dsp:txXfrm>
        <a:off x="63226" y="148860"/>
        <a:ext cx="10389148" cy="1168738"/>
      </dsp:txXfrm>
    </dsp:sp>
    <dsp:sp modelId="{95E288CC-FC24-4C67-B2C6-A4739A13501C}">
      <dsp:nvSpPr>
        <dsp:cNvPr id="0" name=""/>
        <dsp:cNvSpPr/>
      </dsp:nvSpPr>
      <dsp:spPr>
        <a:xfrm>
          <a:off x="0" y="143266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Key cases include the case of Williams (Gladstone) [1973] </a:t>
          </a:r>
          <a:endParaRPr lang="en-US" sz="1800" kern="1200"/>
        </a:p>
      </dsp:txBody>
      <dsp:txXfrm>
        <a:off x="63226" y="1495890"/>
        <a:ext cx="10389148" cy="1168738"/>
      </dsp:txXfrm>
    </dsp:sp>
    <dsp:sp modelId="{4B4A5EB6-16AB-410C-916E-1FB7F7968EBD}">
      <dsp:nvSpPr>
        <dsp:cNvPr id="0" name=""/>
        <dsp:cNvSpPr/>
      </dsp:nvSpPr>
      <dsp:spPr>
        <a:xfrm>
          <a:off x="0" y="2779694"/>
          <a:ext cx="10515600" cy="12951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D had seen a man holding down a youth and putting his arm behind his back. Man told him he was a police officer but could not produce evidence. In belief that he was defending the youth he punched the police officer – the youth had snatched items belonging to another person – Conviction quashed he could use the defence of self-defence. </a:t>
          </a:r>
          <a:endParaRPr lang="en-US" sz="1800" kern="1200"/>
        </a:p>
      </dsp:txBody>
      <dsp:txXfrm>
        <a:off x="63226" y="2842920"/>
        <a:ext cx="10389148" cy="116873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3B5AC5-6249-475E-8C21-F7EC2971E911}">
      <dsp:nvSpPr>
        <dsp:cNvPr id="0" name=""/>
        <dsp:cNvSpPr/>
      </dsp:nvSpPr>
      <dsp:spPr>
        <a:xfrm>
          <a:off x="0" y="45180"/>
          <a:ext cx="10515600" cy="19889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Objective test which considers a number of elements. </a:t>
          </a:r>
          <a:endParaRPr lang="en-US" sz="3200" kern="1200"/>
        </a:p>
      </dsp:txBody>
      <dsp:txXfrm>
        <a:off x="97095" y="142275"/>
        <a:ext cx="10321410" cy="1794809"/>
      </dsp:txXfrm>
    </dsp:sp>
    <dsp:sp modelId="{D225A336-9D4A-49EB-B224-AAA236DF932E}">
      <dsp:nvSpPr>
        <dsp:cNvPr id="0" name=""/>
        <dsp:cNvSpPr/>
      </dsp:nvSpPr>
      <dsp:spPr>
        <a:xfrm>
          <a:off x="0" y="2126340"/>
          <a:ext cx="10515600" cy="1988999"/>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But it does include a subjective element – looking at the facts the defendant believed. </a:t>
          </a:r>
        </a:p>
        <a:p>
          <a:pPr marL="0" lvl="0" indent="0" algn="l" defTabSz="1422400">
            <a:lnSpc>
              <a:spcPct val="90000"/>
            </a:lnSpc>
            <a:spcBef>
              <a:spcPct val="0"/>
            </a:spcBef>
            <a:spcAft>
              <a:spcPct val="35000"/>
            </a:spcAft>
            <a:buNone/>
          </a:pPr>
          <a:r>
            <a:rPr lang="en-GB" sz="3200" kern="1200" dirty="0"/>
            <a:t>Now included under S.76(3) of the CJIA 2008.</a:t>
          </a:r>
          <a:endParaRPr lang="en-US" sz="3200" kern="1200" dirty="0"/>
        </a:p>
      </dsp:txBody>
      <dsp:txXfrm>
        <a:off x="97095" y="2223435"/>
        <a:ext cx="10321410" cy="17948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B0759-40F0-4A21-B9F4-459C7BA14FB6}">
      <dsp:nvSpPr>
        <dsp:cNvPr id="0" name=""/>
        <dsp:cNvSpPr/>
      </dsp:nvSpPr>
      <dsp:spPr>
        <a:xfrm>
          <a:off x="139660"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lived alone and was a farmer. </a:t>
          </a:r>
          <a:endParaRPr lang="en-US" sz="2400" kern="1200"/>
        </a:p>
      </dsp:txBody>
      <dsp:txXfrm>
        <a:off x="139660" y="1015"/>
        <a:ext cx="3198837" cy="1919302"/>
      </dsp:txXfrm>
    </dsp:sp>
    <dsp:sp modelId="{3E16D2FC-72BB-483D-97DA-1A74DD0B4CED}">
      <dsp:nvSpPr>
        <dsp:cNvPr id="0" name=""/>
        <dsp:cNvSpPr/>
      </dsp:nvSpPr>
      <dsp:spPr>
        <a:xfrm>
          <a:off x="3658381"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Prone to burglaries and one night two people broke into his house. </a:t>
          </a:r>
          <a:endParaRPr lang="en-US" sz="2400" kern="1200"/>
        </a:p>
      </dsp:txBody>
      <dsp:txXfrm>
        <a:off x="3658381" y="1015"/>
        <a:ext cx="3198837" cy="1919302"/>
      </dsp:txXfrm>
    </dsp:sp>
    <dsp:sp modelId="{36C5C99D-AE63-456C-A38A-2AC9020BED22}">
      <dsp:nvSpPr>
        <dsp:cNvPr id="0" name=""/>
        <dsp:cNvSpPr/>
      </dsp:nvSpPr>
      <dsp:spPr>
        <a:xfrm>
          <a:off x="7177102" y="1015"/>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killed one and injured the other. </a:t>
          </a:r>
          <a:endParaRPr lang="en-US" sz="2400" kern="1200"/>
        </a:p>
      </dsp:txBody>
      <dsp:txXfrm>
        <a:off x="7177102" y="1015"/>
        <a:ext cx="3198837" cy="1919302"/>
      </dsp:txXfrm>
    </dsp:sp>
    <dsp:sp modelId="{B46B1BE3-813E-42FD-9B40-71860E7BBCFB}">
      <dsp:nvSpPr>
        <dsp:cNvPr id="0" name=""/>
        <dsp:cNvSpPr/>
      </dsp:nvSpPr>
      <dsp:spPr>
        <a:xfrm>
          <a:off x="1899020"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He suffered from Paranoid Personality disorder, but this was not taken into account. </a:t>
          </a:r>
          <a:endParaRPr lang="en-US" sz="2400" kern="1200"/>
        </a:p>
      </dsp:txBody>
      <dsp:txXfrm>
        <a:off x="1899020" y="2240201"/>
        <a:ext cx="3198837" cy="1919302"/>
      </dsp:txXfrm>
    </dsp:sp>
    <dsp:sp modelId="{D810F6D9-B9A8-4772-88FE-0CFED1A99C5B}">
      <dsp:nvSpPr>
        <dsp:cNvPr id="0" name=""/>
        <dsp:cNvSpPr/>
      </dsp:nvSpPr>
      <dsp:spPr>
        <a:xfrm>
          <a:off x="5417741" y="2240201"/>
          <a:ext cx="3198837" cy="1919302"/>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 defence of self-defence – instead used the defence of diminished responsibility. </a:t>
          </a:r>
          <a:endParaRPr lang="en-US" sz="2400" kern="1200"/>
        </a:p>
      </dsp:txBody>
      <dsp:txXfrm>
        <a:off x="5417741" y="2240201"/>
        <a:ext cx="3198837" cy="19193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AB0D6-2750-40E3-9547-6840D8E84A58}">
      <dsp:nvSpPr>
        <dsp:cNvPr id="0" name=""/>
        <dsp:cNvSpPr/>
      </dsp:nvSpPr>
      <dsp:spPr>
        <a:xfrm>
          <a:off x="0" y="294659"/>
          <a:ext cx="10515600" cy="17409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 v Rose [1884]- The mother was at risk of being murdered by the father and the Defendant shot and killed them – defence of self-defence – successful. </a:t>
          </a:r>
          <a:endParaRPr lang="en-US" sz="3100" kern="1200"/>
        </a:p>
      </dsp:txBody>
      <dsp:txXfrm>
        <a:off x="84987" y="379646"/>
        <a:ext cx="10345626" cy="1570986"/>
      </dsp:txXfrm>
    </dsp:sp>
    <dsp:sp modelId="{96612334-BF43-44F8-8D88-7541DE660AD6}">
      <dsp:nvSpPr>
        <dsp:cNvPr id="0" name=""/>
        <dsp:cNvSpPr/>
      </dsp:nvSpPr>
      <dsp:spPr>
        <a:xfrm>
          <a:off x="0" y="2124900"/>
          <a:ext cx="10515600" cy="17409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R v Duffy [1967] – Protecting sister, cut the victim – could use the defence of self defence. </a:t>
          </a:r>
          <a:endParaRPr lang="en-US" sz="3100" kern="1200"/>
        </a:p>
      </dsp:txBody>
      <dsp:txXfrm>
        <a:off x="84987" y="2209887"/>
        <a:ext cx="10345626" cy="15709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5ACFF-2AA5-4706-A718-F9C5319BC089}">
      <dsp:nvSpPr>
        <dsp:cNvPr id="0" name=""/>
        <dsp:cNvSpPr/>
      </dsp:nvSpPr>
      <dsp:spPr>
        <a:xfrm>
          <a:off x="0" y="83875"/>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Use to be a common law defence – R v Hussey [1925] </a:t>
          </a:r>
          <a:endParaRPr lang="en-US" sz="1900" kern="1200"/>
        </a:p>
      </dsp:txBody>
      <dsp:txXfrm>
        <a:off x="36845" y="120720"/>
        <a:ext cx="10441910" cy="681087"/>
      </dsp:txXfrm>
    </dsp:sp>
    <dsp:sp modelId="{37B82635-CCA8-43FA-A708-C4797DC5DA51}">
      <dsp:nvSpPr>
        <dsp:cNvPr id="0" name=""/>
        <dsp:cNvSpPr/>
      </dsp:nvSpPr>
      <dsp:spPr>
        <a:xfrm>
          <a:off x="0" y="893373"/>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Now included in statute namely S.76(6A) of the Criminal Justice and Immigration Act 2008.</a:t>
          </a:r>
          <a:endParaRPr lang="en-US" sz="1900" kern="1200" dirty="0"/>
        </a:p>
      </dsp:txBody>
      <dsp:txXfrm>
        <a:off x="36845" y="930218"/>
        <a:ext cx="10441910" cy="681087"/>
      </dsp:txXfrm>
    </dsp:sp>
    <dsp:sp modelId="{FEBF3376-B789-4F8D-95B6-07973D997487}">
      <dsp:nvSpPr>
        <dsp:cNvPr id="0" name=""/>
        <dsp:cNvSpPr/>
      </dsp:nvSpPr>
      <dsp:spPr>
        <a:xfrm>
          <a:off x="0" y="1702871"/>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Usually does not extend to killing someone to defend your property. </a:t>
          </a:r>
          <a:endParaRPr lang="en-US" sz="1900" kern="1200"/>
        </a:p>
      </dsp:txBody>
      <dsp:txXfrm>
        <a:off x="36845" y="1739716"/>
        <a:ext cx="10441910" cy="681087"/>
      </dsp:txXfrm>
    </dsp:sp>
    <dsp:sp modelId="{AD594AA4-DC50-4512-82F6-471A55C766DF}">
      <dsp:nvSpPr>
        <dsp:cNvPr id="0" name=""/>
        <dsp:cNvSpPr/>
      </dsp:nvSpPr>
      <dsp:spPr>
        <a:xfrm>
          <a:off x="0" y="2512368"/>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If you prevent your property from being taken and commit an offence under the OAPA 1861 – you may be able to use the defence. </a:t>
          </a:r>
          <a:endParaRPr lang="en-US" sz="1900" kern="1200"/>
        </a:p>
      </dsp:txBody>
      <dsp:txXfrm>
        <a:off x="36845" y="2549213"/>
        <a:ext cx="10441910" cy="681087"/>
      </dsp:txXfrm>
    </dsp:sp>
    <dsp:sp modelId="{48A4147C-3A0B-44D5-AADF-3C67289D4C35}">
      <dsp:nvSpPr>
        <dsp:cNvPr id="0" name=""/>
        <dsp:cNvSpPr/>
      </dsp:nvSpPr>
      <dsp:spPr>
        <a:xfrm>
          <a:off x="0" y="3321866"/>
          <a:ext cx="10515600" cy="75477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There is also a criminal damage element – if you break someone property in protection of yours you can use the defence – under S.5 of the Criminal Damages Act 1971. </a:t>
          </a:r>
          <a:endParaRPr lang="en-US" sz="1900" kern="1200"/>
        </a:p>
      </dsp:txBody>
      <dsp:txXfrm>
        <a:off x="36845" y="3358711"/>
        <a:ext cx="10441910" cy="68108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1E2188A-CD17-4E3E-AB0E-7A5017BF1B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C823D623-433B-4523-9829-805747DBC3C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C7EF7BB0-3EA7-4436-9434-950FCCD7FE5A}" type="datetime1">
              <a:rPr lang="en-GB" smtClean="0"/>
              <a:t>12/03/2026</a:t>
            </a:fld>
            <a:endParaRPr lang="en-GB" dirty="0"/>
          </a:p>
        </p:txBody>
      </p:sp>
      <p:sp>
        <p:nvSpPr>
          <p:cNvPr id="4" name="Footer Placeholder 3">
            <a:extLst>
              <a:ext uri="{FF2B5EF4-FFF2-40B4-BE49-F238E27FC236}">
                <a16:creationId xmlns:a16="http://schemas.microsoft.com/office/drawing/2014/main" id="{9F2A1CC4-7C05-4403-B82F-FA1957CDFA8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3B9769E3-387F-4E51-9B72-40457A518A3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7460E3B-D3A0-4EBC-BAC3-B01E8FF895A8}" type="slidenum">
              <a:rPr lang="en-GB" smtClean="0"/>
              <a:t>‹#›</a:t>
            </a:fld>
            <a:endParaRPr lang="en-GB"/>
          </a:p>
        </p:txBody>
      </p:sp>
    </p:spTree>
    <p:extLst>
      <p:ext uri="{BB962C8B-B14F-4D97-AF65-F5344CB8AC3E}">
        <p14:creationId xmlns:p14="http://schemas.microsoft.com/office/powerpoint/2010/main" val="20501585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5CAE08-3B3B-4E39-A27D-95B4FAD4A917}" type="datetime1">
              <a:rPr lang="en-GB" smtClean="0"/>
              <a:pPr/>
              <a:t>12/03/2026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D0EDF81-139F-488C-872B-4720FBA6BF98}" type="slidenum">
              <a:rPr lang="en-GB" noProof="0" smtClean="0"/>
              <a:t>‹#›</a:t>
            </a:fld>
            <a:endParaRPr lang="en-GB" noProof="0"/>
          </a:p>
        </p:txBody>
      </p:sp>
    </p:spTree>
    <p:extLst>
      <p:ext uri="{BB962C8B-B14F-4D97-AF65-F5344CB8AC3E}">
        <p14:creationId xmlns:p14="http://schemas.microsoft.com/office/powerpoint/2010/main" val="3464707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0D0EDF81-139F-488C-872B-4720FBA6BF98}" type="slidenum">
              <a:rPr lang="en-GB" smtClean="0"/>
              <a:t>1</a:t>
            </a:fld>
            <a:endParaRPr lang="en-GB"/>
          </a:p>
        </p:txBody>
      </p:sp>
    </p:spTree>
    <p:extLst>
      <p:ext uri="{BB962C8B-B14F-4D97-AF65-F5344CB8AC3E}">
        <p14:creationId xmlns:p14="http://schemas.microsoft.com/office/powerpoint/2010/main" val="811327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4</a:t>
            </a:fld>
            <a:endParaRPr lang="en-GB" noProof="0"/>
          </a:p>
        </p:txBody>
      </p:sp>
    </p:spTree>
    <p:extLst>
      <p:ext uri="{BB962C8B-B14F-4D97-AF65-F5344CB8AC3E}">
        <p14:creationId xmlns:p14="http://schemas.microsoft.com/office/powerpoint/2010/main" val="14624484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Both the defence of self-defence and defence of another have been clarified by S.76 of the Criminal Justice and Immigration Act 2008.</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8</a:t>
            </a:fld>
            <a:endParaRPr lang="en-GB" noProof="0"/>
          </a:p>
        </p:txBody>
      </p:sp>
    </p:spTree>
    <p:extLst>
      <p:ext uri="{BB962C8B-B14F-4D97-AF65-F5344CB8AC3E}">
        <p14:creationId xmlns:p14="http://schemas.microsoft.com/office/powerpoint/2010/main" val="1743950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a:t>
            </a:r>
            <a:r>
              <a:rPr lang="en-GB" dirty="0" err="1"/>
              <a:t>Rashfod</a:t>
            </a:r>
            <a:r>
              <a:rPr lang="en-GB" dirty="0"/>
              <a:t> [2005] – if go after the victim but they strike you or you hit first because of the circumstances as mentioned above, you can use the defence of self defence.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16</a:t>
            </a:fld>
            <a:endParaRPr lang="en-GB" noProof="0"/>
          </a:p>
        </p:txBody>
      </p:sp>
    </p:spTree>
    <p:extLst>
      <p:ext uri="{BB962C8B-B14F-4D97-AF65-F5344CB8AC3E}">
        <p14:creationId xmlns:p14="http://schemas.microsoft.com/office/powerpoint/2010/main" val="3249453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Courts recognise that the individual may act in the heat of the moment.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22</a:t>
            </a:fld>
            <a:endParaRPr lang="en-GB" noProof="0"/>
          </a:p>
        </p:txBody>
      </p:sp>
    </p:spTree>
    <p:extLst>
      <p:ext uri="{BB962C8B-B14F-4D97-AF65-F5344CB8AC3E}">
        <p14:creationId xmlns:p14="http://schemas.microsoft.com/office/powerpoint/2010/main" val="35732740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S.76(5A) applies to the part of the building providing internal access between the place of work and the dwelling. </a:t>
            </a:r>
          </a:p>
        </p:txBody>
      </p:sp>
      <p:sp>
        <p:nvSpPr>
          <p:cNvPr id="4" name="Slide Number Placeholder 3"/>
          <p:cNvSpPr>
            <a:spLocks noGrp="1"/>
          </p:cNvSpPr>
          <p:nvPr>
            <p:ph type="sldNum" sz="quarter" idx="5"/>
          </p:nvPr>
        </p:nvSpPr>
        <p:spPr/>
        <p:txBody>
          <a:bodyPr/>
          <a:lstStyle/>
          <a:p>
            <a:pPr rtl="0"/>
            <a:fld id="{0D0EDF81-139F-488C-872B-4720FBA6BF98}" type="slidenum">
              <a:rPr lang="en-GB" noProof="0" smtClean="0"/>
              <a:t>36</a:t>
            </a:fld>
            <a:endParaRPr lang="en-GB" noProof="0"/>
          </a:p>
        </p:txBody>
      </p:sp>
    </p:spTree>
    <p:extLst>
      <p:ext uri="{BB962C8B-B14F-4D97-AF65-F5344CB8AC3E}">
        <p14:creationId xmlns:p14="http://schemas.microsoft.com/office/powerpoint/2010/main" val="3996787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715158DF-2C56-472E-AC48-47E20552FA19}"/>
              </a:ext>
            </a:extLst>
          </p:cNvPr>
          <p:cNvSpPr/>
          <p:nvPr userDrawn="1"/>
        </p:nvSpPr>
        <p:spPr>
          <a:xfrm>
            <a:off x="-1" y="0"/>
            <a:ext cx="7824084" cy="6858000"/>
          </a:xfrm>
          <a:custGeom>
            <a:avLst/>
            <a:gdLst>
              <a:gd name="connsiteX0" fmla="*/ 0 w 7534656"/>
              <a:gd name="connsiteY0" fmla="*/ 0 h 6858000"/>
              <a:gd name="connsiteX1" fmla="*/ 234679 w 7534656"/>
              <a:gd name="connsiteY1" fmla="*/ 0 h 6858000"/>
              <a:gd name="connsiteX2" fmla="*/ 2022952 w 7534656"/>
              <a:gd name="connsiteY2" fmla="*/ 0 h 6858000"/>
              <a:gd name="connsiteX3" fmla="*/ 2238233 w 7534656"/>
              <a:gd name="connsiteY3" fmla="*/ 0 h 6858000"/>
              <a:gd name="connsiteX4" fmla="*/ 3114003 w 7534656"/>
              <a:gd name="connsiteY4" fmla="*/ 0 h 6858000"/>
              <a:gd name="connsiteX5" fmla="*/ 6526057 w 7534656"/>
              <a:gd name="connsiteY5" fmla="*/ 0 h 6858000"/>
              <a:gd name="connsiteX6" fmla="*/ 6223681 w 7534656"/>
              <a:gd name="connsiteY6" fmla="*/ 110269 h 6858000"/>
              <a:gd name="connsiteX7" fmla="*/ 6267294 w 7534656"/>
              <a:gd name="connsiteY7" fmla="*/ 135168 h 6858000"/>
              <a:gd name="connsiteX8" fmla="*/ 6528964 w 7534656"/>
              <a:gd name="connsiteY8" fmla="*/ 71141 h 6858000"/>
              <a:gd name="connsiteX9" fmla="*/ 6581298 w 7534656"/>
              <a:gd name="connsiteY9" fmla="*/ 88927 h 6858000"/>
              <a:gd name="connsiteX10" fmla="*/ 6555131 w 7534656"/>
              <a:gd name="connsiteY10" fmla="*/ 163625 h 6858000"/>
              <a:gd name="connsiteX11" fmla="*/ 6441741 w 7534656"/>
              <a:gd name="connsiteY11" fmla="*/ 192082 h 6858000"/>
              <a:gd name="connsiteX12" fmla="*/ 6264386 w 7534656"/>
              <a:gd name="connsiteY12" fmla="*/ 373491 h 6858000"/>
              <a:gd name="connsiteX13" fmla="*/ 6531872 w 7534656"/>
              <a:gd name="connsiteY13" fmla="*/ 352148 h 6858000"/>
              <a:gd name="connsiteX14" fmla="*/ 6578391 w 7534656"/>
              <a:gd name="connsiteY14" fmla="*/ 394834 h 6858000"/>
              <a:gd name="connsiteX15" fmla="*/ 6595836 w 7534656"/>
              <a:gd name="connsiteY15" fmla="*/ 451747 h 6858000"/>
              <a:gd name="connsiteX16" fmla="*/ 6674337 w 7534656"/>
              <a:gd name="connsiteY16" fmla="*/ 359262 h 6858000"/>
              <a:gd name="connsiteX17" fmla="*/ 6741209 w 7534656"/>
              <a:gd name="connsiteY17" fmla="*/ 334364 h 6858000"/>
              <a:gd name="connsiteX18" fmla="*/ 6761561 w 7534656"/>
              <a:gd name="connsiteY18" fmla="*/ 416176 h 6858000"/>
              <a:gd name="connsiteX19" fmla="*/ 6700505 w 7534656"/>
              <a:gd name="connsiteY19" fmla="*/ 505101 h 6858000"/>
              <a:gd name="connsiteX20" fmla="*/ 6537687 w 7534656"/>
              <a:gd name="connsiteY20" fmla="*/ 558458 h 6858000"/>
              <a:gd name="connsiteX21" fmla="*/ 6712134 w 7534656"/>
              <a:gd name="connsiteY21" fmla="*/ 558458 h 6858000"/>
              <a:gd name="connsiteX22" fmla="*/ 6912748 w 7534656"/>
              <a:gd name="connsiteY22" fmla="*/ 522887 h 6858000"/>
              <a:gd name="connsiteX23" fmla="*/ 7124992 w 7534656"/>
              <a:gd name="connsiteY23" fmla="*/ 533558 h 6858000"/>
              <a:gd name="connsiteX24" fmla="*/ 7325607 w 7534656"/>
              <a:gd name="connsiteY24" fmla="*/ 462417 h 6858000"/>
              <a:gd name="connsiteX25" fmla="*/ 7529129 w 7534656"/>
              <a:gd name="connsiteY25" fmla="*/ 465975 h 6858000"/>
              <a:gd name="connsiteX26" fmla="*/ 6627818 w 7534656"/>
              <a:gd name="connsiteY26" fmla="*/ 910606 h 6858000"/>
              <a:gd name="connsiteX27" fmla="*/ 6671430 w 7534656"/>
              <a:gd name="connsiteY27" fmla="*/ 921277 h 6858000"/>
              <a:gd name="connsiteX28" fmla="*/ 6729579 w 7534656"/>
              <a:gd name="connsiteY28" fmla="*/ 949734 h 6858000"/>
              <a:gd name="connsiteX29" fmla="*/ 6685967 w 7534656"/>
              <a:gd name="connsiteY29" fmla="*/ 1006647 h 6858000"/>
              <a:gd name="connsiteX30" fmla="*/ 6450463 w 7534656"/>
              <a:gd name="connsiteY30" fmla="*/ 1113358 h 6858000"/>
              <a:gd name="connsiteX31" fmla="*/ 6392314 w 7534656"/>
              <a:gd name="connsiteY31" fmla="*/ 1220069 h 6858000"/>
              <a:gd name="connsiteX32" fmla="*/ 6465001 w 7534656"/>
              <a:gd name="connsiteY32" fmla="*/ 1209399 h 6858000"/>
              <a:gd name="connsiteX33" fmla="*/ 6528964 w 7534656"/>
              <a:gd name="connsiteY33" fmla="*/ 1230741 h 6858000"/>
              <a:gd name="connsiteX34" fmla="*/ 6502798 w 7534656"/>
              <a:gd name="connsiteY34" fmla="*/ 1365909 h 6858000"/>
              <a:gd name="connsiteX35" fmla="*/ 6168440 w 7534656"/>
              <a:gd name="connsiteY35" fmla="*/ 1540204 h 6858000"/>
              <a:gd name="connsiteX36" fmla="*/ 6139366 w 7534656"/>
              <a:gd name="connsiteY36" fmla="*/ 1597117 h 6858000"/>
              <a:gd name="connsiteX37" fmla="*/ 6180070 w 7534656"/>
              <a:gd name="connsiteY37" fmla="*/ 1636245 h 6858000"/>
              <a:gd name="connsiteX38" fmla="*/ 6287645 w 7534656"/>
              <a:gd name="connsiteY38" fmla="*/ 1657587 h 6858000"/>
              <a:gd name="connsiteX39" fmla="*/ 6136458 w 7534656"/>
              <a:gd name="connsiteY39" fmla="*/ 1849668 h 6858000"/>
              <a:gd name="connsiteX40" fmla="*/ 6081216 w 7534656"/>
              <a:gd name="connsiteY40" fmla="*/ 1903025 h 6858000"/>
              <a:gd name="connsiteX41" fmla="*/ 5985270 w 7534656"/>
              <a:gd name="connsiteY41" fmla="*/ 1984836 h 6858000"/>
              <a:gd name="connsiteX42" fmla="*/ 5985270 w 7534656"/>
              <a:gd name="connsiteY42" fmla="*/ 2013292 h 6858000"/>
              <a:gd name="connsiteX43" fmla="*/ 6113198 w 7534656"/>
              <a:gd name="connsiteY43" fmla="*/ 2102219 h 6858000"/>
              <a:gd name="connsiteX44" fmla="*/ 6345795 w 7534656"/>
              <a:gd name="connsiteY44" fmla="*/ 2077320 h 6858000"/>
              <a:gd name="connsiteX45" fmla="*/ 6002715 w 7534656"/>
              <a:gd name="connsiteY45" fmla="*/ 2208931 h 6858000"/>
              <a:gd name="connsiteX46" fmla="*/ 7113363 w 7534656"/>
              <a:gd name="connsiteY46" fmla="*/ 1892353 h 6858000"/>
              <a:gd name="connsiteX47" fmla="*/ 7043584 w 7534656"/>
              <a:gd name="connsiteY47" fmla="*/ 1974165 h 6858000"/>
              <a:gd name="connsiteX48" fmla="*/ 6653985 w 7534656"/>
              <a:gd name="connsiteY48" fmla="*/ 2191146 h 6858000"/>
              <a:gd name="connsiteX49" fmla="*/ 6543502 w 7534656"/>
              <a:gd name="connsiteY49" fmla="*/ 2326314 h 6858000"/>
              <a:gd name="connsiteX50" fmla="*/ 6427203 w 7534656"/>
              <a:gd name="connsiteY50" fmla="*/ 2401012 h 6858000"/>
              <a:gd name="connsiteX51" fmla="*/ 6264386 w 7534656"/>
              <a:gd name="connsiteY51" fmla="*/ 2401012 h 6858000"/>
              <a:gd name="connsiteX52" fmla="*/ 6148088 w 7534656"/>
              <a:gd name="connsiteY52" fmla="*/ 2518395 h 6858000"/>
              <a:gd name="connsiteX53" fmla="*/ 6267294 w 7534656"/>
              <a:gd name="connsiteY53" fmla="*/ 2543294 h 6858000"/>
              <a:gd name="connsiteX54" fmla="*/ 6406851 w 7534656"/>
              <a:gd name="connsiteY54" fmla="*/ 2525509 h 6858000"/>
              <a:gd name="connsiteX55" fmla="*/ 6563854 w 7534656"/>
              <a:gd name="connsiteY55" fmla="*/ 2564636 h 6858000"/>
              <a:gd name="connsiteX56" fmla="*/ 6709227 w 7534656"/>
              <a:gd name="connsiteY56" fmla="*/ 2532623 h 6858000"/>
              <a:gd name="connsiteX57" fmla="*/ 6883674 w 7534656"/>
              <a:gd name="connsiteY57" fmla="*/ 2553965 h 6858000"/>
              <a:gd name="connsiteX58" fmla="*/ 6938916 w 7534656"/>
              <a:gd name="connsiteY58" fmla="*/ 2692689 h 6858000"/>
              <a:gd name="connsiteX59" fmla="*/ 6956360 w 7534656"/>
              <a:gd name="connsiteY59" fmla="*/ 2703362 h 6858000"/>
              <a:gd name="connsiteX60" fmla="*/ 7279088 w 7534656"/>
              <a:gd name="connsiteY60" fmla="*/ 2923898 h 6858000"/>
              <a:gd name="connsiteX61" fmla="*/ 7369219 w 7534656"/>
              <a:gd name="connsiteY61" fmla="*/ 2941684 h 6858000"/>
              <a:gd name="connsiteX62" fmla="*/ 6837155 w 7534656"/>
              <a:gd name="connsiteY62" fmla="*/ 3329402 h 6858000"/>
              <a:gd name="connsiteX63" fmla="*/ 7194772 w 7534656"/>
              <a:gd name="connsiteY63" fmla="*/ 3229805 h 6858000"/>
              <a:gd name="connsiteX64" fmla="*/ 7244198 w 7534656"/>
              <a:gd name="connsiteY64" fmla="*/ 3393429 h 6858000"/>
              <a:gd name="connsiteX65" fmla="*/ 7075566 w 7534656"/>
              <a:gd name="connsiteY65" fmla="*/ 3539269 h 6858000"/>
              <a:gd name="connsiteX66" fmla="*/ 7014509 w 7534656"/>
              <a:gd name="connsiteY66" fmla="*/ 3827390 h 6858000"/>
              <a:gd name="connsiteX67" fmla="*/ 7043584 w 7534656"/>
              <a:gd name="connsiteY67" fmla="*/ 4090612 h 6858000"/>
              <a:gd name="connsiteX68" fmla="*/ 7116270 w 7534656"/>
              <a:gd name="connsiteY68" fmla="*/ 4172424 h 6858000"/>
              <a:gd name="connsiteX69" fmla="*/ 7220938 w 7534656"/>
              <a:gd name="connsiteY69" fmla="*/ 4321821 h 6858000"/>
              <a:gd name="connsiteX70" fmla="*/ 7284903 w 7534656"/>
              <a:gd name="connsiteY70" fmla="*/ 4414305 h 6858000"/>
              <a:gd name="connsiteX71" fmla="*/ 7508777 w 7534656"/>
              <a:gd name="connsiteY71" fmla="*/ 4378734 h 6858000"/>
              <a:gd name="connsiteX72" fmla="*/ 7209309 w 7534656"/>
              <a:gd name="connsiteY72" fmla="*/ 4613499 h 6858000"/>
              <a:gd name="connsiteX73" fmla="*/ 7450627 w 7534656"/>
              <a:gd name="connsiteY73" fmla="*/ 4585042 h 6858000"/>
              <a:gd name="connsiteX74" fmla="*/ 7529129 w 7534656"/>
              <a:gd name="connsiteY74" fmla="*/ 4602828 h 6858000"/>
              <a:gd name="connsiteX75" fmla="*/ 7485517 w 7534656"/>
              <a:gd name="connsiteY75" fmla="*/ 4677526 h 6858000"/>
              <a:gd name="connsiteX76" fmla="*/ 7308162 w 7534656"/>
              <a:gd name="connsiteY76" fmla="*/ 4805580 h 6858000"/>
              <a:gd name="connsiteX77" fmla="*/ 6941823 w 7534656"/>
              <a:gd name="connsiteY77" fmla="*/ 5154171 h 6858000"/>
              <a:gd name="connsiteX78" fmla="*/ 7296533 w 7534656"/>
              <a:gd name="connsiteY78" fmla="*/ 4994104 h 6858000"/>
              <a:gd name="connsiteX79" fmla="*/ 6924378 w 7534656"/>
              <a:gd name="connsiteY79" fmla="*/ 5353367 h 6858000"/>
              <a:gd name="connsiteX80" fmla="*/ 6842970 w 7534656"/>
              <a:gd name="connsiteY80" fmla="*/ 5474306 h 6858000"/>
              <a:gd name="connsiteX81" fmla="*/ 6674337 w 7534656"/>
              <a:gd name="connsiteY81" fmla="*/ 5769542 h 6858000"/>
              <a:gd name="connsiteX82" fmla="*/ 6683059 w 7534656"/>
              <a:gd name="connsiteY82" fmla="*/ 5801555 h 6858000"/>
              <a:gd name="connsiteX83" fmla="*/ 6874952 w 7534656"/>
              <a:gd name="connsiteY83" fmla="*/ 5755314 h 6858000"/>
              <a:gd name="connsiteX84" fmla="*/ 6624910 w 7534656"/>
              <a:gd name="connsiteY84" fmla="*/ 6004307 h 6858000"/>
              <a:gd name="connsiteX85" fmla="*/ 6366147 w 7534656"/>
              <a:gd name="connsiteY85" fmla="*/ 6196388 h 6858000"/>
              <a:gd name="connsiteX86" fmla="*/ 6549317 w 7534656"/>
              <a:gd name="connsiteY86" fmla="*/ 6167932 h 6858000"/>
              <a:gd name="connsiteX87" fmla="*/ 6802265 w 7534656"/>
              <a:gd name="connsiteY87" fmla="*/ 6057663 h 6858000"/>
              <a:gd name="connsiteX88" fmla="*/ 6889489 w 7534656"/>
              <a:gd name="connsiteY88" fmla="*/ 6100347 h 6858000"/>
              <a:gd name="connsiteX89" fmla="*/ 6651077 w 7534656"/>
              <a:gd name="connsiteY89" fmla="*/ 6281757 h 6858000"/>
              <a:gd name="connsiteX90" fmla="*/ 6514427 w 7534656"/>
              <a:gd name="connsiteY90" fmla="*/ 6367127 h 6858000"/>
              <a:gd name="connsiteX91" fmla="*/ 6459185 w 7534656"/>
              <a:gd name="connsiteY91" fmla="*/ 6431153 h 6858000"/>
              <a:gd name="connsiteX92" fmla="*/ 6302183 w 7534656"/>
              <a:gd name="connsiteY92" fmla="*/ 6658805 h 6858000"/>
              <a:gd name="connsiteX93" fmla="*/ 5941659 w 7534656"/>
              <a:gd name="connsiteY93" fmla="*/ 6858000 h 6858000"/>
              <a:gd name="connsiteX94" fmla="*/ 3114003 w 7534656"/>
              <a:gd name="connsiteY94" fmla="*/ 6858000 h 6858000"/>
              <a:gd name="connsiteX95" fmla="*/ 2238233 w 7534656"/>
              <a:gd name="connsiteY95" fmla="*/ 6858000 h 6858000"/>
              <a:gd name="connsiteX96" fmla="*/ 2022952 w 7534656"/>
              <a:gd name="connsiteY96" fmla="*/ 6858000 h 6858000"/>
              <a:gd name="connsiteX97" fmla="*/ 234679 w 7534656"/>
              <a:gd name="connsiteY97" fmla="*/ 6858000 h 6858000"/>
              <a:gd name="connsiteX98" fmla="*/ 0 w 7534656"/>
              <a:gd name="connsiteY9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7534656" h="6858000">
                <a:moveTo>
                  <a:pt x="0" y="0"/>
                </a:moveTo>
                <a:lnTo>
                  <a:pt x="234679" y="0"/>
                </a:lnTo>
                <a:lnTo>
                  <a:pt x="2022952" y="0"/>
                </a:lnTo>
                <a:lnTo>
                  <a:pt x="2238233" y="0"/>
                </a:lnTo>
                <a:lnTo>
                  <a:pt x="3114003" y="0"/>
                </a:lnTo>
                <a:lnTo>
                  <a:pt x="6526057" y="0"/>
                </a:lnTo>
                <a:cubicBezTo>
                  <a:pt x="6424296" y="35571"/>
                  <a:pt x="6325442" y="78255"/>
                  <a:pt x="6223681" y="110269"/>
                </a:cubicBezTo>
                <a:cubicBezTo>
                  <a:pt x="6238219" y="145839"/>
                  <a:pt x="6252756" y="138725"/>
                  <a:pt x="6267294" y="135168"/>
                </a:cubicBezTo>
                <a:cubicBezTo>
                  <a:pt x="6354517" y="120941"/>
                  <a:pt x="6444648" y="110269"/>
                  <a:pt x="6528964" y="71141"/>
                </a:cubicBezTo>
                <a:cubicBezTo>
                  <a:pt x="6549317" y="64027"/>
                  <a:pt x="6572576" y="64027"/>
                  <a:pt x="6581298" y="88927"/>
                </a:cubicBezTo>
                <a:cubicBezTo>
                  <a:pt x="6595836" y="124497"/>
                  <a:pt x="6575484" y="145839"/>
                  <a:pt x="6555131" y="163625"/>
                </a:cubicBezTo>
                <a:cubicBezTo>
                  <a:pt x="6520242" y="195638"/>
                  <a:pt x="6479538" y="188525"/>
                  <a:pt x="6441741" y="192082"/>
                </a:cubicBezTo>
                <a:cubicBezTo>
                  <a:pt x="6337073" y="209867"/>
                  <a:pt x="6287645" y="259665"/>
                  <a:pt x="6264386" y="373491"/>
                </a:cubicBezTo>
                <a:cubicBezTo>
                  <a:pt x="6354517" y="327250"/>
                  <a:pt x="6444648" y="384162"/>
                  <a:pt x="6531872" y="352148"/>
                </a:cubicBezTo>
                <a:cubicBezTo>
                  <a:pt x="6555131" y="345034"/>
                  <a:pt x="6590021" y="355706"/>
                  <a:pt x="6578391" y="394834"/>
                </a:cubicBezTo>
                <a:cubicBezTo>
                  <a:pt x="6566762" y="430405"/>
                  <a:pt x="6528964" y="458860"/>
                  <a:pt x="6595836" y="451747"/>
                </a:cubicBezTo>
                <a:cubicBezTo>
                  <a:pt x="6645263" y="448189"/>
                  <a:pt x="6659800" y="405504"/>
                  <a:pt x="6674337" y="359262"/>
                </a:cubicBezTo>
                <a:cubicBezTo>
                  <a:pt x="6685967" y="334364"/>
                  <a:pt x="6717949" y="320135"/>
                  <a:pt x="6741209" y="334364"/>
                </a:cubicBezTo>
                <a:cubicBezTo>
                  <a:pt x="6770283" y="348592"/>
                  <a:pt x="6761561" y="387720"/>
                  <a:pt x="6761561" y="416176"/>
                </a:cubicBezTo>
                <a:cubicBezTo>
                  <a:pt x="6764469" y="469532"/>
                  <a:pt x="6741209" y="494431"/>
                  <a:pt x="6700505" y="505101"/>
                </a:cubicBezTo>
                <a:cubicBezTo>
                  <a:pt x="6651077" y="519330"/>
                  <a:pt x="6601651" y="537116"/>
                  <a:pt x="6537687" y="558458"/>
                </a:cubicBezTo>
                <a:cubicBezTo>
                  <a:pt x="6607466" y="594028"/>
                  <a:pt x="6659800" y="586915"/>
                  <a:pt x="6712134" y="558458"/>
                </a:cubicBezTo>
                <a:cubicBezTo>
                  <a:pt x="6776098" y="526444"/>
                  <a:pt x="6860414" y="483759"/>
                  <a:pt x="6912748" y="522887"/>
                </a:cubicBezTo>
                <a:cubicBezTo>
                  <a:pt x="6991249" y="579800"/>
                  <a:pt x="7055213" y="544229"/>
                  <a:pt x="7124992" y="533558"/>
                </a:cubicBezTo>
                <a:cubicBezTo>
                  <a:pt x="7270366" y="512216"/>
                  <a:pt x="7180234" y="480203"/>
                  <a:pt x="7325607" y="462417"/>
                </a:cubicBezTo>
                <a:cubicBezTo>
                  <a:pt x="7383756" y="455303"/>
                  <a:pt x="7444813" y="426847"/>
                  <a:pt x="7529129" y="465975"/>
                </a:cubicBezTo>
                <a:cubicBezTo>
                  <a:pt x="7148252" y="672284"/>
                  <a:pt x="6967990" y="658055"/>
                  <a:pt x="6627818" y="910606"/>
                </a:cubicBezTo>
                <a:cubicBezTo>
                  <a:pt x="6642355" y="935506"/>
                  <a:pt x="6656892" y="924835"/>
                  <a:pt x="6671430" y="921277"/>
                </a:cubicBezTo>
                <a:cubicBezTo>
                  <a:pt x="6694689" y="917720"/>
                  <a:pt x="6723764" y="903491"/>
                  <a:pt x="6729579" y="949734"/>
                </a:cubicBezTo>
                <a:cubicBezTo>
                  <a:pt x="6732487" y="985305"/>
                  <a:pt x="6715041" y="1003089"/>
                  <a:pt x="6685967" y="1006647"/>
                </a:cubicBezTo>
                <a:cubicBezTo>
                  <a:pt x="6601651" y="1020875"/>
                  <a:pt x="6526057" y="1070674"/>
                  <a:pt x="6450463" y="1113358"/>
                </a:cubicBezTo>
                <a:cubicBezTo>
                  <a:pt x="6415574" y="1131144"/>
                  <a:pt x="6377777" y="1156043"/>
                  <a:pt x="6392314" y="1220069"/>
                </a:cubicBezTo>
                <a:cubicBezTo>
                  <a:pt x="6421388" y="1237855"/>
                  <a:pt x="6441741" y="1212955"/>
                  <a:pt x="6465001" y="1209399"/>
                </a:cubicBezTo>
                <a:cubicBezTo>
                  <a:pt x="6488260" y="1205842"/>
                  <a:pt x="6543502" y="1220069"/>
                  <a:pt x="6528964" y="1230741"/>
                </a:cubicBezTo>
                <a:cubicBezTo>
                  <a:pt x="6462093" y="1269868"/>
                  <a:pt x="6584206" y="1365909"/>
                  <a:pt x="6502798" y="1365909"/>
                </a:cubicBezTo>
                <a:cubicBezTo>
                  <a:pt x="6369055" y="1365909"/>
                  <a:pt x="6296368" y="1536647"/>
                  <a:pt x="6168440" y="1540204"/>
                </a:cubicBezTo>
                <a:cubicBezTo>
                  <a:pt x="6148088" y="1540204"/>
                  <a:pt x="6139366" y="1572219"/>
                  <a:pt x="6139366" y="1597117"/>
                </a:cubicBezTo>
                <a:cubicBezTo>
                  <a:pt x="6139366" y="1629132"/>
                  <a:pt x="6159717" y="1632688"/>
                  <a:pt x="6180070" y="1636245"/>
                </a:cubicBezTo>
                <a:cubicBezTo>
                  <a:pt x="6212052" y="1639802"/>
                  <a:pt x="6246941" y="1597117"/>
                  <a:pt x="6287645" y="1657587"/>
                </a:cubicBezTo>
                <a:cubicBezTo>
                  <a:pt x="6212052" y="1693158"/>
                  <a:pt x="6133551" y="1728729"/>
                  <a:pt x="6136458" y="1849668"/>
                </a:cubicBezTo>
                <a:cubicBezTo>
                  <a:pt x="6136458" y="1881683"/>
                  <a:pt x="6104476" y="1895910"/>
                  <a:pt x="6081216" y="1903025"/>
                </a:cubicBezTo>
                <a:cubicBezTo>
                  <a:pt x="6040512" y="1917252"/>
                  <a:pt x="6008530" y="1938595"/>
                  <a:pt x="5985270" y="1984836"/>
                </a:cubicBezTo>
                <a:cubicBezTo>
                  <a:pt x="5985270" y="1995507"/>
                  <a:pt x="5985270" y="2002622"/>
                  <a:pt x="5985270" y="2013292"/>
                </a:cubicBezTo>
                <a:cubicBezTo>
                  <a:pt x="5991085" y="2123562"/>
                  <a:pt x="6049234" y="2120004"/>
                  <a:pt x="6113198" y="2102219"/>
                </a:cubicBezTo>
                <a:cubicBezTo>
                  <a:pt x="6188792" y="2080877"/>
                  <a:pt x="6264386" y="2038192"/>
                  <a:pt x="6345795" y="2077320"/>
                </a:cubicBezTo>
                <a:cubicBezTo>
                  <a:pt x="6232404" y="2130676"/>
                  <a:pt x="6107384" y="2134233"/>
                  <a:pt x="6002715" y="2208931"/>
                </a:cubicBezTo>
                <a:cubicBezTo>
                  <a:pt x="6392314" y="2223159"/>
                  <a:pt x="6735394" y="1984836"/>
                  <a:pt x="7113363" y="1892353"/>
                </a:cubicBezTo>
                <a:cubicBezTo>
                  <a:pt x="7101733" y="1952823"/>
                  <a:pt x="7069751" y="1967051"/>
                  <a:pt x="7043584" y="1974165"/>
                </a:cubicBezTo>
                <a:cubicBezTo>
                  <a:pt x="6904026" y="2020407"/>
                  <a:pt x="6781913" y="2112891"/>
                  <a:pt x="6653985" y="2191146"/>
                </a:cubicBezTo>
                <a:cubicBezTo>
                  <a:pt x="6601651" y="2223159"/>
                  <a:pt x="6563854" y="2258731"/>
                  <a:pt x="6543502" y="2326314"/>
                </a:cubicBezTo>
                <a:cubicBezTo>
                  <a:pt x="6526057" y="2390340"/>
                  <a:pt x="6491167" y="2418796"/>
                  <a:pt x="6427203" y="2401012"/>
                </a:cubicBezTo>
                <a:cubicBezTo>
                  <a:pt x="6374869" y="2386784"/>
                  <a:pt x="6319627" y="2393898"/>
                  <a:pt x="6264386" y="2401012"/>
                </a:cubicBezTo>
                <a:cubicBezTo>
                  <a:pt x="6203330" y="2408126"/>
                  <a:pt x="6133551" y="2479267"/>
                  <a:pt x="6148088" y="2518395"/>
                </a:cubicBezTo>
                <a:cubicBezTo>
                  <a:pt x="6177162" y="2582422"/>
                  <a:pt x="6226589" y="2550408"/>
                  <a:pt x="6267294" y="2543294"/>
                </a:cubicBezTo>
                <a:cubicBezTo>
                  <a:pt x="6316720" y="2536181"/>
                  <a:pt x="6406851" y="2518395"/>
                  <a:pt x="6406851" y="2525509"/>
                </a:cubicBezTo>
                <a:cubicBezTo>
                  <a:pt x="6438834" y="2685576"/>
                  <a:pt x="6511520" y="2564636"/>
                  <a:pt x="6563854" y="2564636"/>
                </a:cubicBezTo>
                <a:cubicBezTo>
                  <a:pt x="6613281" y="2564636"/>
                  <a:pt x="6662707" y="2546851"/>
                  <a:pt x="6709227" y="2532623"/>
                </a:cubicBezTo>
                <a:cubicBezTo>
                  <a:pt x="6770283" y="2514837"/>
                  <a:pt x="6825524" y="2546851"/>
                  <a:pt x="6883674" y="2553965"/>
                </a:cubicBezTo>
                <a:cubicBezTo>
                  <a:pt x="6936008" y="2561080"/>
                  <a:pt x="6906934" y="2653563"/>
                  <a:pt x="6938916" y="2692689"/>
                </a:cubicBezTo>
                <a:cubicBezTo>
                  <a:pt x="6944730" y="2703362"/>
                  <a:pt x="6950545" y="2703362"/>
                  <a:pt x="6956360" y="2703362"/>
                </a:cubicBezTo>
                <a:cubicBezTo>
                  <a:pt x="6973805" y="2980812"/>
                  <a:pt x="7279088" y="2913227"/>
                  <a:pt x="7279088" y="2923898"/>
                </a:cubicBezTo>
                <a:cubicBezTo>
                  <a:pt x="7305255" y="2941684"/>
                  <a:pt x="7337237" y="2899000"/>
                  <a:pt x="7369219" y="2941684"/>
                </a:cubicBezTo>
                <a:cubicBezTo>
                  <a:pt x="7232569" y="3137322"/>
                  <a:pt x="7023231" y="3183563"/>
                  <a:pt x="6837155" y="3329402"/>
                </a:cubicBezTo>
                <a:cubicBezTo>
                  <a:pt x="6991249" y="3379202"/>
                  <a:pt x="7081381" y="3208463"/>
                  <a:pt x="7194772" y="3229805"/>
                </a:cubicBezTo>
                <a:cubicBezTo>
                  <a:pt x="7250013" y="3283162"/>
                  <a:pt x="7084288" y="3368530"/>
                  <a:pt x="7244198" y="3393429"/>
                </a:cubicBezTo>
                <a:cubicBezTo>
                  <a:pt x="7174420" y="3439672"/>
                  <a:pt x="7124992" y="3485914"/>
                  <a:pt x="7075566" y="3539269"/>
                </a:cubicBezTo>
                <a:cubicBezTo>
                  <a:pt x="6991249" y="3635309"/>
                  <a:pt x="6973805" y="3699337"/>
                  <a:pt x="7014509" y="3827390"/>
                </a:cubicBezTo>
                <a:cubicBezTo>
                  <a:pt x="7040677" y="3912759"/>
                  <a:pt x="7078473" y="3991015"/>
                  <a:pt x="7043584" y="4090612"/>
                </a:cubicBezTo>
                <a:cubicBezTo>
                  <a:pt x="7020324" y="4158196"/>
                  <a:pt x="7029047" y="4204438"/>
                  <a:pt x="7116270" y="4172424"/>
                </a:cubicBezTo>
                <a:cubicBezTo>
                  <a:pt x="7209309" y="4140411"/>
                  <a:pt x="7244198" y="4200882"/>
                  <a:pt x="7220938" y="4321821"/>
                </a:cubicBezTo>
                <a:cubicBezTo>
                  <a:pt x="7206402" y="4400076"/>
                  <a:pt x="7220938" y="4424975"/>
                  <a:pt x="7284903" y="4414305"/>
                </a:cubicBezTo>
                <a:cubicBezTo>
                  <a:pt x="7354681" y="4403633"/>
                  <a:pt x="7421553" y="4353835"/>
                  <a:pt x="7508777" y="4378734"/>
                </a:cubicBezTo>
                <a:cubicBezTo>
                  <a:pt x="7438998" y="4521016"/>
                  <a:pt x="7290717" y="4478331"/>
                  <a:pt x="7209309" y="4613499"/>
                </a:cubicBezTo>
                <a:cubicBezTo>
                  <a:pt x="7305255" y="4613499"/>
                  <a:pt x="7380849" y="4613499"/>
                  <a:pt x="7450627" y="4585042"/>
                </a:cubicBezTo>
                <a:cubicBezTo>
                  <a:pt x="7479702" y="4574373"/>
                  <a:pt x="7511684" y="4560144"/>
                  <a:pt x="7529129" y="4602828"/>
                </a:cubicBezTo>
                <a:cubicBezTo>
                  <a:pt x="7549482" y="4652628"/>
                  <a:pt x="7508777" y="4670412"/>
                  <a:pt x="7485517" y="4677526"/>
                </a:cubicBezTo>
                <a:cubicBezTo>
                  <a:pt x="7418645" y="4702425"/>
                  <a:pt x="7366312" y="4759339"/>
                  <a:pt x="7308162" y="4805580"/>
                </a:cubicBezTo>
                <a:cubicBezTo>
                  <a:pt x="7183142" y="4905177"/>
                  <a:pt x="7046491" y="4990547"/>
                  <a:pt x="6941823" y="5154171"/>
                </a:cubicBezTo>
                <a:cubicBezTo>
                  <a:pt x="7072659" y="5111487"/>
                  <a:pt x="7171512" y="5011889"/>
                  <a:pt x="7296533" y="4994104"/>
                </a:cubicBezTo>
                <a:cubicBezTo>
                  <a:pt x="7188956" y="5143500"/>
                  <a:pt x="7052306" y="5243097"/>
                  <a:pt x="6924378" y="5353367"/>
                </a:cubicBezTo>
                <a:cubicBezTo>
                  <a:pt x="6886581" y="5385379"/>
                  <a:pt x="6848784" y="5406721"/>
                  <a:pt x="6842970" y="5474306"/>
                </a:cubicBezTo>
                <a:cubicBezTo>
                  <a:pt x="6825524" y="5605917"/>
                  <a:pt x="6779006" y="5712629"/>
                  <a:pt x="6674337" y="5769542"/>
                </a:cubicBezTo>
                <a:cubicBezTo>
                  <a:pt x="6674337" y="5769542"/>
                  <a:pt x="6680152" y="5790884"/>
                  <a:pt x="6683059" y="5801555"/>
                </a:cubicBezTo>
                <a:cubicBezTo>
                  <a:pt x="6747024" y="5805112"/>
                  <a:pt x="6796450" y="5726858"/>
                  <a:pt x="6874952" y="5755314"/>
                </a:cubicBezTo>
                <a:cubicBezTo>
                  <a:pt x="6796450" y="5862025"/>
                  <a:pt x="6732487" y="5954508"/>
                  <a:pt x="6624910" y="6004307"/>
                </a:cubicBezTo>
                <a:cubicBezTo>
                  <a:pt x="6537687" y="6043434"/>
                  <a:pt x="6430111" y="6068335"/>
                  <a:pt x="6366147" y="6196388"/>
                </a:cubicBezTo>
                <a:cubicBezTo>
                  <a:pt x="6438834" y="6221287"/>
                  <a:pt x="6494075" y="6189274"/>
                  <a:pt x="6549317" y="6167932"/>
                </a:cubicBezTo>
                <a:cubicBezTo>
                  <a:pt x="6633633" y="6132361"/>
                  <a:pt x="6717949" y="6093234"/>
                  <a:pt x="6802265" y="6057663"/>
                </a:cubicBezTo>
                <a:cubicBezTo>
                  <a:pt x="6834248" y="6043434"/>
                  <a:pt x="6869137" y="6036320"/>
                  <a:pt x="6889489" y="6100347"/>
                </a:cubicBezTo>
                <a:cubicBezTo>
                  <a:pt x="6781913" y="6114575"/>
                  <a:pt x="6717949" y="6199945"/>
                  <a:pt x="6651077" y="6281757"/>
                </a:cubicBezTo>
                <a:cubicBezTo>
                  <a:pt x="6613281" y="6327999"/>
                  <a:pt x="6581298" y="6388469"/>
                  <a:pt x="6514427" y="6367127"/>
                </a:cubicBezTo>
                <a:cubicBezTo>
                  <a:pt x="6479538" y="6356456"/>
                  <a:pt x="6456278" y="6388469"/>
                  <a:pt x="6459185" y="6431153"/>
                </a:cubicBezTo>
                <a:cubicBezTo>
                  <a:pt x="6473723" y="6580550"/>
                  <a:pt x="6389406" y="6630349"/>
                  <a:pt x="6302183" y="6658805"/>
                </a:cubicBezTo>
                <a:cubicBezTo>
                  <a:pt x="6174255" y="6701489"/>
                  <a:pt x="6060864" y="6786859"/>
                  <a:pt x="5941659" y="6858000"/>
                </a:cubicBezTo>
                <a:lnTo>
                  <a:pt x="3114003" y="6858000"/>
                </a:lnTo>
                <a:lnTo>
                  <a:pt x="2238233" y="6858000"/>
                </a:lnTo>
                <a:lnTo>
                  <a:pt x="2022952" y="6858000"/>
                </a:lnTo>
                <a:lnTo>
                  <a:pt x="234679"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932688" y="1673352"/>
            <a:ext cx="5596128" cy="3511296"/>
          </a:xfrm>
        </p:spPr>
        <p:txBody>
          <a:bodyPr rtlCol="0" anchor="ctr">
            <a:normAutofit/>
          </a:bodyPr>
          <a:lstStyle>
            <a:lvl1pPr algn="l">
              <a:lnSpc>
                <a:spcPct val="100000"/>
              </a:lnSpc>
              <a:defRPr sz="48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8110728" y="1674546"/>
            <a:ext cx="3401568" cy="3508908"/>
          </a:xfrm>
        </p:spPr>
        <p:txBody>
          <a:bodyPr rtlCol="0" anchor="ctr"/>
          <a:lstStyle>
            <a:lvl1pPr marL="0" indent="0" algn="l">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Tree>
    <p:extLst>
      <p:ext uri="{BB962C8B-B14F-4D97-AF65-F5344CB8AC3E}">
        <p14:creationId xmlns:p14="http://schemas.microsoft.com/office/powerpoint/2010/main" val="88015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with 4 pictures">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937CBE76-8748-4DE8-9D86-5B90AA038146}"/>
              </a:ext>
            </a:extLst>
          </p:cNvPr>
          <p:cNvSpPr>
            <a:spLocks noGrp="1"/>
          </p:cNvSpPr>
          <p:nvPr>
            <p:ph type="pic" sz="quarter" idx="15"/>
          </p:nvPr>
        </p:nvSpPr>
        <p:spPr>
          <a:xfrm>
            <a:off x="4726728" y="3802958"/>
            <a:ext cx="4228282" cy="3055043"/>
          </a:xfrm>
          <a:custGeom>
            <a:avLst/>
            <a:gdLst>
              <a:gd name="connsiteX0" fmla="*/ 638975 w 4228282"/>
              <a:gd name="connsiteY0" fmla="*/ 0 h 3055043"/>
              <a:gd name="connsiteX1" fmla="*/ 4228282 w 4228282"/>
              <a:gd name="connsiteY1" fmla="*/ 0 h 3055043"/>
              <a:gd name="connsiteX2" fmla="*/ 4228282 w 4228282"/>
              <a:gd name="connsiteY2" fmla="*/ 3055043 h 3055043"/>
              <a:gd name="connsiteX3" fmla="*/ 1946893 w 4228282"/>
              <a:gd name="connsiteY3" fmla="*/ 3055043 h 3055043"/>
              <a:gd name="connsiteX4" fmla="*/ 1506276 w 4228282"/>
              <a:gd name="connsiteY4" fmla="*/ 2855018 h 3055043"/>
              <a:gd name="connsiteX5" fmla="*/ 1314394 w 4228282"/>
              <a:gd name="connsiteY5" fmla="*/ 2626417 h 3055043"/>
              <a:gd name="connsiteX6" fmla="*/ 1246880 w 4228282"/>
              <a:gd name="connsiteY6" fmla="*/ 2562124 h 3055043"/>
              <a:gd name="connsiteX7" fmla="*/ 1079872 w 4228282"/>
              <a:gd name="connsiteY7" fmla="*/ 2476399 h 3055043"/>
              <a:gd name="connsiteX8" fmla="*/ 788495 w 4228282"/>
              <a:gd name="connsiteY8" fmla="*/ 2294233 h 3055043"/>
              <a:gd name="connsiteX9" fmla="*/ 895097 w 4228282"/>
              <a:gd name="connsiteY9" fmla="*/ 2251371 h 3055043"/>
              <a:gd name="connsiteX10" fmla="*/ 1204239 w 4228282"/>
              <a:gd name="connsiteY10" fmla="*/ 2362099 h 3055043"/>
              <a:gd name="connsiteX11" fmla="*/ 1428102 w 4228282"/>
              <a:gd name="connsiteY11" fmla="*/ 2390674 h 3055043"/>
              <a:gd name="connsiteX12" fmla="*/ 1111852 w 4228282"/>
              <a:gd name="connsiteY12" fmla="*/ 2197793 h 3055043"/>
              <a:gd name="connsiteX13" fmla="*/ 806262 w 4228282"/>
              <a:gd name="connsiteY13" fmla="*/ 1947762 h 3055043"/>
              <a:gd name="connsiteX14" fmla="*/ 1040785 w 4228282"/>
              <a:gd name="connsiteY14" fmla="*/ 1994196 h 3055043"/>
              <a:gd name="connsiteX15" fmla="*/ 1051445 w 4228282"/>
              <a:gd name="connsiteY15" fmla="*/ 1962049 h 3055043"/>
              <a:gd name="connsiteX16" fmla="*/ 845349 w 4228282"/>
              <a:gd name="connsiteY16" fmla="*/ 1665583 h 3055043"/>
              <a:gd name="connsiteX17" fmla="*/ 745855 w 4228282"/>
              <a:gd name="connsiteY17" fmla="*/ 1544140 h 3055043"/>
              <a:gd name="connsiteX18" fmla="*/ 291024 w 4228282"/>
              <a:gd name="connsiteY18" fmla="*/ 1183381 h 3055043"/>
              <a:gd name="connsiteX19" fmla="*/ 724535 w 4228282"/>
              <a:gd name="connsiteY19" fmla="*/ 1344115 h 3055043"/>
              <a:gd name="connsiteX20" fmla="*/ 276811 w 4228282"/>
              <a:gd name="connsiteY20" fmla="*/ 994071 h 3055043"/>
              <a:gd name="connsiteX21" fmla="*/ 60055 w 4228282"/>
              <a:gd name="connsiteY21" fmla="*/ 865484 h 3055043"/>
              <a:gd name="connsiteX22" fmla="*/ 6755 w 4228282"/>
              <a:gd name="connsiteY22" fmla="*/ 790474 h 3055043"/>
              <a:gd name="connsiteX23" fmla="*/ 102696 w 4228282"/>
              <a:gd name="connsiteY23" fmla="*/ 772614 h 3055043"/>
              <a:gd name="connsiteX24" fmla="*/ 397625 w 4228282"/>
              <a:gd name="connsiteY24" fmla="*/ 801190 h 3055043"/>
              <a:gd name="connsiteX25" fmla="*/ 31628 w 4228282"/>
              <a:gd name="connsiteY25" fmla="*/ 565446 h 3055043"/>
              <a:gd name="connsiteX26" fmla="*/ 305237 w 4228282"/>
              <a:gd name="connsiteY26" fmla="*/ 601165 h 3055043"/>
              <a:gd name="connsiteX27" fmla="*/ 383412 w 4228282"/>
              <a:gd name="connsiteY27" fmla="*/ 508296 h 3055043"/>
              <a:gd name="connsiteX28" fmla="*/ 511333 w 4228282"/>
              <a:gd name="connsiteY28" fmla="*/ 358278 h 3055043"/>
              <a:gd name="connsiteX29" fmla="*/ 600167 w 4228282"/>
              <a:gd name="connsiteY29" fmla="*/ 276124 h 3055043"/>
              <a:gd name="connsiteX30" fmla="*/ 635701 w 4228282"/>
              <a:gd name="connsiteY30" fmla="*/ 11805 h 305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4228282" h="3055043">
                <a:moveTo>
                  <a:pt x="638975" y="0"/>
                </a:moveTo>
                <a:lnTo>
                  <a:pt x="4228282" y="0"/>
                </a:lnTo>
                <a:lnTo>
                  <a:pt x="4228282"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3" name="Picture Placeholder 22">
            <a:extLst>
              <a:ext uri="{FF2B5EF4-FFF2-40B4-BE49-F238E27FC236}">
                <a16:creationId xmlns:a16="http://schemas.microsoft.com/office/drawing/2014/main" id="{EC743229-7365-4C8C-94FD-35B3ABABBB69}"/>
              </a:ext>
            </a:extLst>
          </p:cNvPr>
          <p:cNvSpPr>
            <a:spLocks noGrp="1"/>
          </p:cNvSpPr>
          <p:nvPr>
            <p:ph type="pic" sz="quarter" idx="16"/>
          </p:nvPr>
        </p:nvSpPr>
        <p:spPr>
          <a:xfrm>
            <a:off x="4726375" y="0"/>
            <a:ext cx="4228635" cy="3694372"/>
          </a:xfrm>
          <a:custGeom>
            <a:avLst/>
            <a:gdLst>
              <a:gd name="connsiteX0" fmla="*/ 1225911 w 4228635"/>
              <a:gd name="connsiteY0" fmla="*/ 0 h 3694372"/>
              <a:gd name="connsiteX1" fmla="*/ 4228635 w 4228635"/>
              <a:gd name="connsiteY1" fmla="*/ 0 h 3694372"/>
              <a:gd name="connsiteX2" fmla="*/ 4228635 w 4228635"/>
              <a:gd name="connsiteY2" fmla="*/ 3694372 h 3694372"/>
              <a:gd name="connsiteX3" fmla="*/ 649353 w 4228635"/>
              <a:gd name="connsiteY3" fmla="*/ 3694372 h 3694372"/>
              <a:gd name="connsiteX4" fmla="*/ 648934 w 4228635"/>
              <a:gd name="connsiteY4" fmla="*/ 3686621 h 3694372"/>
              <a:gd name="connsiteX5" fmla="*/ 554325 w 4228635"/>
              <a:gd name="connsiteY5" fmla="*/ 3554015 h 3694372"/>
              <a:gd name="connsiteX6" fmla="*/ 348230 w 4228635"/>
              <a:gd name="connsiteY6" fmla="*/ 3407569 h 3694372"/>
              <a:gd name="connsiteX7" fmla="*/ 408637 w 4228635"/>
              <a:gd name="connsiteY7" fmla="*/ 3243263 h 3694372"/>
              <a:gd name="connsiteX8" fmla="*/ 845701 w 4228635"/>
              <a:gd name="connsiteY8" fmla="*/ 3343275 h 3694372"/>
              <a:gd name="connsiteX9" fmla="*/ 195435 w 4228635"/>
              <a:gd name="connsiteY9" fmla="*/ 2953940 h 3694372"/>
              <a:gd name="connsiteX10" fmla="*/ 305589 w 4228635"/>
              <a:gd name="connsiteY10" fmla="*/ 2936081 h 3694372"/>
              <a:gd name="connsiteX11" fmla="*/ 700013 w 4228635"/>
              <a:gd name="connsiteY11" fmla="*/ 2714625 h 3694372"/>
              <a:gd name="connsiteX12" fmla="*/ 721333 w 4228635"/>
              <a:gd name="connsiteY12" fmla="*/ 2703909 h 3694372"/>
              <a:gd name="connsiteX13" fmla="*/ 788847 w 4228635"/>
              <a:gd name="connsiteY13" fmla="*/ 2564606 h 3694372"/>
              <a:gd name="connsiteX14" fmla="*/ 1002049 w 4228635"/>
              <a:gd name="connsiteY14" fmla="*/ 2543175 h 3694372"/>
              <a:gd name="connsiteX15" fmla="*/ 1179718 w 4228635"/>
              <a:gd name="connsiteY15" fmla="*/ 2575322 h 3694372"/>
              <a:gd name="connsiteX16" fmla="*/ 1371600 w 4228635"/>
              <a:gd name="connsiteY16" fmla="*/ 2536031 h 3694372"/>
              <a:gd name="connsiteX17" fmla="*/ 1542161 w 4228635"/>
              <a:gd name="connsiteY17" fmla="*/ 2553891 h 3694372"/>
              <a:gd name="connsiteX18" fmla="*/ 1687849 w 4228635"/>
              <a:gd name="connsiteY18" fmla="*/ 2528888 h 3694372"/>
              <a:gd name="connsiteX19" fmla="*/ 1545714 w 4228635"/>
              <a:gd name="connsiteY19" fmla="*/ 2411015 h 3694372"/>
              <a:gd name="connsiteX20" fmla="*/ 1346726 w 4228635"/>
              <a:gd name="connsiteY20" fmla="*/ 2411015 h 3694372"/>
              <a:gd name="connsiteX21" fmla="*/ 1204591 w 4228635"/>
              <a:gd name="connsiteY21" fmla="*/ 2336007 h 3694372"/>
              <a:gd name="connsiteX22" fmla="*/ 1069563 w 4228635"/>
              <a:gd name="connsiteY22" fmla="*/ 2200275 h 3694372"/>
              <a:gd name="connsiteX23" fmla="*/ 593412 w 4228635"/>
              <a:gd name="connsiteY23" fmla="*/ 1982390 h 3694372"/>
              <a:gd name="connsiteX24" fmla="*/ 508131 w 4228635"/>
              <a:gd name="connsiteY24" fmla="*/ 1900238 h 3694372"/>
              <a:gd name="connsiteX25" fmla="*/ 1865518 w 4228635"/>
              <a:gd name="connsiteY25" fmla="*/ 2218135 h 3694372"/>
              <a:gd name="connsiteX26" fmla="*/ 1446220 w 4228635"/>
              <a:gd name="connsiteY26" fmla="*/ 2085975 h 3694372"/>
              <a:gd name="connsiteX27" fmla="*/ 1730490 w 4228635"/>
              <a:gd name="connsiteY27" fmla="*/ 2110978 h 3694372"/>
              <a:gd name="connsiteX28" fmla="*/ 1886838 w 4228635"/>
              <a:gd name="connsiteY28" fmla="*/ 2021681 h 3694372"/>
              <a:gd name="connsiteX29" fmla="*/ 1886838 w 4228635"/>
              <a:gd name="connsiteY29" fmla="*/ 1993106 h 3694372"/>
              <a:gd name="connsiteX30" fmla="*/ 1769577 w 4228635"/>
              <a:gd name="connsiteY30" fmla="*/ 1910953 h 3694372"/>
              <a:gd name="connsiteX31" fmla="*/ 1702063 w 4228635"/>
              <a:gd name="connsiteY31" fmla="*/ 1857375 h 3694372"/>
              <a:gd name="connsiteX32" fmla="*/ 1517288 w 4228635"/>
              <a:gd name="connsiteY32" fmla="*/ 1664493 h 3694372"/>
              <a:gd name="connsiteX33" fmla="*/ 1648762 w 4228635"/>
              <a:gd name="connsiteY33" fmla="*/ 1643062 h 3694372"/>
              <a:gd name="connsiteX34" fmla="*/ 1698509 w 4228635"/>
              <a:gd name="connsiteY34" fmla="*/ 1603772 h 3694372"/>
              <a:gd name="connsiteX35" fmla="*/ 1662976 w 4228635"/>
              <a:gd name="connsiteY35" fmla="*/ 1546622 h 3694372"/>
              <a:gd name="connsiteX36" fmla="*/ 1254338 w 4228635"/>
              <a:gd name="connsiteY36" fmla="*/ 1371600 h 3694372"/>
              <a:gd name="connsiteX37" fmla="*/ 1222358 w 4228635"/>
              <a:gd name="connsiteY37" fmla="*/ 1235869 h 3694372"/>
              <a:gd name="connsiteX38" fmla="*/ 1300532 w 4228635"/>
              <a:gd name="connsiteY38" fmla="*/ 1214437 h 3694372"/>
              <a:gd name="connsiteX39" fmla="*/ 1389366 w 4228635"/>
              <a:gd name="connsiteY39" fmla="*/ 1225153 h 3694372"/>
              <a:gd name="connsiteX40" fmla="*/ 1318299 w 4228635"/>
              <a:gd name="connsiteY40" fmla="*/ 1117997 h 3694372"/>
              <a:gd name="connsiteX41" fmla="*/ 1030476 w 4228635"/>
              <a:gd name="connsiteY41" fmla="*/ 1010841 h 3694372"/>
              <a:gd name="connsiteX42" fmla="*/ 977176 w 4228635"/>
              <a:gd name="connsiteY42" fmla="*/ 953690 h 3694372"/>
              <a:gd name="connsiteX43" fmla="*/ 1048243 w 4228635"/>
              <a:gd name="connsiteY43" fmla="*/ 925115 h 3694372"/>
              <a:gd name="connsiteX44" fmla="*/ 1101544 w 4228635"/>
              <a:gd name="connsiteY44" fmla="*/ 914400 h 3694372"/>
              <a:gd name="connsiteX45" fmla="*/ 0 w 4228635"/>
              <a:gd name="connsiteY45" fmla="*/ 467915 h 3694372"/>
              <a:gd name="connsiteX46" fmla="*/ 248735 w 4228635"/>
              <a:gd name="connsiteY46" fmla="*/ 464344 h 3694372"/>
              <a:gd name="connsiteX47" fmla="*/ 493918 w 4228635"/>
              <a:gd name="connsiteY47" fmla="*/ 535781 h 3694372"/>
              <a:gd name="connsiteX48" fmla="*/ 753314 w 4228635"/>
              <a:gd name="connsiteY48" fmla="*/ 525066 h 3694372"/>
              <a:gd name="connsiteX49" fmla="*/ 998496 w 4228635"/>
              <a:gd name="connsiteY49" fmla="*/ 560785 h 3694372"/>
              <a:gd name="connsiteX50" fmla="*/ 1211698 w 4228635"/>
              <a:gd name="connsiteY50" fmla="*/ 560785 h 3694372"/>
              <a:gd name="connsiteX51" fmla="*/ 1012709 w 4228635"/>
              <a:gd name="connsiteY51" fmla="*/ 507206 h 3694372"/>
              <a:gd name="connsiteX52" fmla="*/ 938089 w 4228635"/>
              <a:gd name="connsiteY52" fmla="*/ 417909 h 3694372"/>
              <a:gd name="connsiteX53" fmla="*/ 962962 w 4228635"/>
              <a:gd name="connsiteY53" fmla="*/ 335757 h 3694372"/>
              <a:gd name="connsiteX54" fmla="*/ 1044690 w 4228635"/>
              <a:gd name="connsiteY54" fmla="*/ 360759 h 3694372"/>
              <a:gd name="connsiteX55" fmla="*/ 1140631 w 4228635"/>
              <a:gd name="connsiteY55" fmla="*/ 453629 h 3694372"/>
              <a:gd name="connsiteX56" fmla="*/ 1161951 w 4228635"/>
              <a:gd name="connsiteY56" fmla="*/ 396478 h 3694372"/>
              <a:gd name="connsiteX57" fmla="*/ 1218805 w 4228635"/>
              <a:gd name="connsiteY57" fmla="*/ 353615 h 3694372"/>
              <a:gd name="connsiteX58" fmla="*/ 1545714 w 4228635"/>
              <a:gd name="connsiteY58" fmla="*/ 375047 h 3694372"/>
              <a:gd name="connsiteX59" fmla="*/ 1328959 w 4228635"/>
              <a:gd name="connsiteY59" fmla="*/ 192881 h 3694372"/>
              <a:gd name="connsiteX60" fmla="*/ 1190378 w 4228635"/>
              <a:gd name="connsiteY60" fmla="*/ 164306 h 3694372"/>
              <a:gd name="connsiteX61" fmla="*/ 1158398 w 4228635"/>
              <a:gd name="connsiteY61" fmla="*/ 89297 h 3694372"/>
              <a:gd name="connsiteX62" fmla="*/ 1222358 w 4228635"/>
              <a:gd name="connsiteY62" fmla="*/ 71437 h 3694372"/>
              <a:gd name="connsiteX63" fmla="*/ 1542161 w 4228635"/>
              <a:gd name="connsiteY63" fmla="*/ 135731 h 3694372"/>
              <a:gd name="connsiteX64" fmla="*/ 1595462 w 4228635"/>
              <a:gd name="connsiteY64" fmla="*/ 110728 h 3694372"/>
              <a:gd name="connsiteX65" fmla="*/ 1225911 w 4228635"/>
              <a:gd name="connsiteY65" fmla="*/ 0 h 3694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4228635" h="3694372">
                <a:moveTo>
                  <a:pt x="1225911" y="0"/>
                </a:moveTo>
                <a:lnTo>
                  <a:pt x="4228635" y="0"/>
                </a:lnTo>
                <a:lnTo>
                  <a:pt x="4228635" y="3694372"/>
                </a:lnTo>
                <a:lnTo>
                  <a:pt x="649353" y="3694372"/>
                </a:lnTo>
                <a:lnTo>
                  <a:pt x="648934" y="3686621"/>
                </a:lnTo>
                <a:cubicBezTo>
                  <a:pt x="636941" y="3642419"/>
                  <a:pt x="605849" y="3602236"/>
                  <a:pt x="554325" y="3554015"/>
                </a:cubicBezTo>
                <a:cubicBezTo>
                  <a:pt x="493918" y="3500438"/>
                  <a:pt x="433510" y="3454003"/>
                  <a:pt x="348230" y="3407569"/>
                </a:cubicBezTo>
                <a:cubicBezTo>
                  <a:pt x="543665" y="3382565"/>
                  <a:pt x="341123" y="3296841"/>
                  <a:pt x="408637" y="3243263"/>
                </a:cubicBezTo>
                <a:cubicBezTo>
                  <a:pt x="547218" y="3221831"/>
                  <a:pt x="657373" y="3393282"/>
                  <a:pt x="845701" y="3343275"/>
                </a:cubicBezTo>
                <a:cubicBezTo>
                  <a:pt x="618286" y="3196828"/>
                  <a:pt x="362443" y="3150393"/>
                  <a:pt x="195435" y="2953940"/>
                </a:cubicBezTo>
                <a:cubicBezTo>
                  <a:pt x="234522" y="2911078"/>
                  <a:pt x="273609" y="2953940"/>
                  <a:pt x="305589" y="2936081"/>
                </a:cubicBezTo>
                <a:cubicBezTo>
                  <a:pt x="305589" y="2925365"/>
                  <a:pt x="678693" y="2993232"/>
                  <a:pt x="700013" y="2714625"/>
                </a:cubicBezTo>
                <a:cubicBezTo>
                  <a:pt x="707120" y="2714625"/>
                  <a:pt x="714227" y="2714625"/>
                  <a:pt x="721333" y="2703909"/>
                </a:cubicBezTo>
                <a:cubicBezTo>
                  <a:pt x="760420" y="2664619"/>
                  <a:pt x="724887" y="2571750"/>
                  <a:pt x="788847" y="2564606"/>
                </a:cubicBezTo>
                <a:cubicBezTo>
                  <a:pt x="859915" y="2557462"/>
                  <a:pt x="927429" y="2525315"/>
                  <a:pt x="1002049" y="2543175"/>
                </a:cubicBezTo>
                <a:cubicBezTo>
                  <a:pt x="1058903" y="2557462"/>
                  <a:pt x="1119310" y="2575322"/>
                  <a:pt x="1179718" y="2575322"/>
                </a:cubicBezTo>
                <a:cubicBezTo>
                  <a:pt x="1243678" y="2575322"/>
                  <a:pt x="1332512" y="2696766"/>
                  <a:pt x="1371600" y="2536031"/>
                </a:cubicBezTo>
                <a:cubicBezTo>
                  <a:pt x="1371600" y="2528888"/>
                  <a:pt x="1481754" y="2546747"/>
                  <a:pt x="1542161" y="2553891"/>
                </a:cubicBezTo>
                <a:cubicBezTo>
                  <a:pt x="1591908" y="2561035"/>
                  <a:pt x="1652316" y="2593181"/>
                  <a:pt x="1687849" y="2528888"/>
                </a:cubicBezTo>
                <a:cubicBezTo>
                  <a:pt x="1705616" y="2489596"/>
                  <a:pt x="1620335" y="2418159"/>
                  <a:pt x="1545714" y="2411015"/>
                </a:cubicBezTo>
                <a:cubicBezTo>
                  <a:pt x="1478201" y="2403872"/>
                  <a:pt x="1410687" y="2396728"/>
                  <a:pt x="1346726" y="2411015"/>
                </a:cubicBezTo>
                <a:cubicBezTo>
                  <a:pt x="1268552" y="2428875"/>
                  <a:pt x="1225911" y="2400300"/>
                  <a:pt x="1204591" y="2336007"/>
                </a:cubicBezTo>
                <a:cubicBezTo>
                  <a:pt x="1179718" y="2268141"/>
                  <a:pt x="1133524" y="2232422"/>
                  <a:pt x="1069563" y="2200275"/>
                </a:cubicBezTo>
                <a:cubicBezTo>
                  <a:pt x="913215" y="2121694"/>
                  <a:pt x="763974" y="2028825"/>
                  <a:pt x="593412" y="1982390"/>
                </a:cubicBezTo>
                <a:cubicBezTo>
                  <a:pt x="561432" y="1975246"/>
                  <a:pt x="522345" y="1960959"/>
                  <a:pt x="508131" y="1900238"/>
                </a:cubicBezTo>
                <a:cubicBezTo>
                  <a:pt x="970069" y="1993106"/>
                  <a:pt x="1389366" y="2232422"/>
                  <a:pt x="1865518" y="2218135"/>
                </a:cubicBezTo>
                <a:cubicBezTo>
                  <a:pt x="1737596" y="2143125"/>
                  <a:pt x="1584802" y="2139554"/>
                  <a:pt x="1446220" y="2085975"/>
                </a:cubicBezTo>
                <a:cubicBezTo>
                  <a:pt x="1545714" y="2046685"/>
                  <a:pt x="1638102" y="2089547"/>
                  <a:pt x="1730490" y="2110978"/>
                </a:cubicBezTo>
                <a:cubicBezTo>
                  <a:pt x="1808664" y="2128837"/>
                  <a:pt x="1879731" y="2132410"/>
                  <a:pt x="1886838" y="2021681"/>
                </a:cubicBezTo>
                <a:cubicBezTo>
                  <a:pt x="1886838" y="2010965"/>
                  <a:pt x="1886838" y="2003821"/>
                  <a:pt x="1886838" y="1993106"/>
                </a:cubicBezTo>
                <a:cubicBezTo>
                  <a:pt x="1858411" y="1946672"/>
                  <a:pt x="1819324" y="1925240"/>
                  <a:pt x="1769577" y="1910953"/>
                </a:cubicBezTo>
                <a:cubicBezTo>
                  <a:pt x="1741150" y="1903809"/>
                  <a:pt x="1702063" y="1889522"/>
                  <a:pt x="1702063" y="1857375"/>
                </a:cubicBezTo>
                <a:cubicBezTo>
                  <a:pt x="1705616" y="1735931"/>
                  <a:pt x="1609675" y="1700212"/>
                  <a:pt x="1517288" y="1664493"/>
                </a:cubicBezTo>
                <a:cubicBezTo>
                  <a:pt x="1567035" y="1603772"/>
                  <a:pt x="1609675" y="1646635"/>
                  <a:pt x="1648762" y="1643062"/>
                </a:cubicBezTo>
                <a:cubicBezTo>
                  <a:pt x="1673636" y="1639491"/>
                  <a:pt x="1698509" y="1635919"/>
                  <a:pt x="1698509" y="1603772"/>
                </a:cubicBezTo>
                <a:cubicBezTo>
                  <a:pt x="1698509" y="1578769"/>
                  <a:pt x="1687849" y="1546622"/>
                  <a:pt x="1662976" y="1546622"/>
                </a:cubicBezTo>
                <a:cubicBezTo>
                  <a:pt x="1506628" y="1543050"/>
                  <a:pt x="1417793" y="1371600"/>
                  <a:pt x="1254338" y="1371600"/>
                </a:cubicBezTo>
                <a:cubicBezTo>
                  <a:pt x="1154844" y="1371600"/>
                  <a:pt x="1304086" y="1275159"/>
                  <a:pt x="1222358" y="1235869"/>
                </a:cubicBezTo>
                <a:cubicBezTo>
                  <a:pt x="1204591" y="1225153"/>
                  <a:pt x="1272105" y="1210866"/>
                  <a:pt x="1300532" y="1214437"/>
                </a:cubicBezTo>
                <a:cubicBezTo>
                  <a:pt x="1328959" y="1218009"/>
                  <a:pt x="1353833" y="1243013"/>
                  <a:pt x="1389366" y="1225153"/>
                </a:cubicBezTo>
                <a:cubicBezTo>
                  <a:pt x="1407133" y="1160860"/>
                  <a:pt x="1360939" y="1135856"/>
                  <a:pt x="1318299" y="1117997"/>
                </a:cubicBezTo>
                <a:cubicBezTo>
                  <a:pt x="1225911" y="1075135"/>
                  <a:pt x="1133524" y="1025129"/>
                  <a:pt x="1030476" y="1010841"/>
                </a:cubicBezTo>
                <a:cubicBezTo>
                  <a:pt x="994943" y="1007269"/>
                  <a:pt x="973622" y="989409"/>
                  <a:pt x="977176" y="953690"/>
                </a:cubicBezTo>
                <a:cubicBezTo>
                  <a:pt x="984282" y="907256"/>
                  <a:pt x="1019816" y="921544"/>
                  <a:pt x="1048243" y="925115"/>
                </a:cubicBezTo>
                <a:cubicBezTo>
                  <a:pt x="1066010" y="928688"/>
                  <a:pt x="1083777" y="939403"/>
                  <a:pt x="1101544" y="914400"/>
                </a:cubicBezTo>
                <a:cubicBezTo>
                  <a:pt x="685800" y="660797"/>
                  <a:pt x="465491" y="675085"/>
                  <a:pt x="0" y="467915"/>
                </a:cubicBezTo>
                <a:cubicBezTo>
                  <a:pt x="103047" y="428625"/>
                  <a:pt x="177668" y="457200"/>
                  <a:pt x="248735" y="464344"/>
                </a:cubicBezTo>
                <a:cubicBezTo>
                  <a:pt x="426404" y="482203"/>
                  <a:pt x="316249" y="514350"/>
                  <a:pt x="493918" y="535781"/>
                </a:cubicBezTo>
                <a:cubicBezTo>
                  <a:pt x="579199" y="546497"/>
                  <a:pt x="657373" y="582216"/>
                  <a:pt x="753314" y="525066"/>
                </a:cubicBezTo>
                <a:cubicBezTo>
                  <a:pt x="817274" y="485775"/>
                  <a:pt x="920322" y="528637"/>
                  <a:pt x="998496" y="560785"/>
                </a:cubicBezTo>
                <a:cubicBezTo>
                  <a:pt x="1062457" y="589360"/>
                  <a:pt x="1126417" y="596503"/>
                  <a:pt x="1211698" y="560785"/>
                </a:cubicBezTo>
                <a:cubicBezTo>
                  <a:pt x="1133524" y="539354"/>
                  <a:pt x="1073117" y="521494"/>
                  <a:pt x="1012709" y="507206"/>
                </a:cubicBezTo>
                <a:cubicBezTo>
                  <a:pt x="962962" y="496491"/>
                  <a:pt x="934535" y="471488"/>
                  <a:pt x="938089" y="417909"/>
                </a:cubicBezTo>
                <a:cubicBezTo>
                  <a:pt x="938089" y="389334"/>
                  <a:pt x="927429" y="350044"/>
                  <a:pt x="962962" y="335757"/>
                </a:cubicBezTo>
                <a:cubicBezTo>
                  <a:pt x="991389" y="321469"/>
                  <a:pt x="1030476" y="335757"/>
                  <a:pt x="1044690" y="360759"/>
                </a:cubicBezTo>
                <a:cubicBezTo>
                  <a:pt x="1062457" y="407194"/>
                  <a:pt x="1080223" y="450056"/>
                  <a:pt x="1140631" y="453629"/>
                </a:cubicBezTo>
                <a:cubicBezTo>
                  <a:pt x="1222358" y="460771"/>
                  <a:pt x="1176164" y="432197"/>
                  <a:pt x="1161951" y="396478"/>
                </a:cubicBezTo>
                <a:cubicBezTo>
                  <a:pt x="1147737" y="357188"/>
                  <a:pt x="1190378" y="346472"/>
                  <a:pt x="1218805" y="353615"/>
                </a:cubicBezTo>
                <a:cubicBezTo>
                  <a:pt x="1325406" y="385763"/>
                  <a:pt x="1435560" y="328613"/>
                  <a:pt x="1545714" y="375047"/>
                </a:cubicBezTo>
                <a:cubicBezTo>
                  <a:pt x="1517288" y="260747"/>
                  <a:pt x="1456880" y="210741"/>
                  <a:pt x="1328959" y="192881"/>
                </a:cubicBezTo>
                <a:cubicBezTo>
                  <a:pt x="1282765" y="189310"/>
                  <a:pt x="1233018" y="196453"/>
                  <a:pt x="1190378" y="164306"/>
                </a:cubicBezTo>
                <a:cubicBezTo>
                  <a:pt x="1165504" y="146447"/>
                  <a:pt x="1140631" y="125016"/>
                  <a:pt x="1158398" y="89297"/>
                </a:cubicBezTo>
                <a:cubicBezTo>
                  <a:pt x="1169058" y="64294"/>
                  <a:pt x="1197484" y="64294"/>
                  <a:pt x="1222358" y="71437"/>
                </a:cubicBezTo>
                <a:cubicBezTo>
                  <a:pt x="1325406" y="110728"/>
                  <a:pt x="1435560" y="121444"/>
                  <a:pt x="1542161" y="135731"/>
                </a:cubicBezTo>
                <a:cubicBezTo>
                  <a:pt x="1559928" y="139303"/>
                  <a:pt x="1577695" y="146447"/>
                  <a:pt x="1595462" y="110728"/>
                </a:cubicBezTo>
                <a:cubicBezTo>
                  <a:pt x="1471094" y="78581"/>
                  <a:pt x="1350279" y="35719"/>
                  <a:pt x="1225911" y="0"/>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838200" y="365125"/>
            <a:ext cx="3200400" cy="2103436"/>
          </a:xfrm>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643186"/>
            <a:ext cx="3816096" cy="3529014"/>
          </a:xfrm>
        </p:spPr>
        <p:txBody>
          <a:bodyPr rtlCol="0"/>
          <a:lstStyle>
            <a:lvl1pPr marL="0" indent="0">
              <a:buNone/>
              <a:defRPr sz="2000"/>
            </a:lvl1pPr>
            <a:lvl2pPr marL="228600">
              <a:defRPr/>
            </a:lvl2pPr>
            <a:lvl3pPr marL="457200">
              <a:defRPr/>
            </a:lvl3pPr>
            <a:lvl4pPr marL="685800">
              <a:defRPr/>
            </a:lvl4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838200" y="6356350"/>
            <a:ext cx="4114800" cy="365125"/>
          </a:xfrm>
        </p:spPr>
        <p:txBody>
          <a:bodyPr rtlCol="0"/>
          <a:lstStyle>
            <a:lvl1pPr algn="l">
              <a:defRPr/>
            </a:lvl1pPr>
          </a:lstStyle>
          <a:p>
            <a:pPr algn="l" rtl="0"/>
            <a:r>
              <a:rPr lang="en-GB" noProof="0"/>
              <a:t>Presentation Title</a:t>
            </a:r>
          </a:p>
        </p:txBody>
      </p:sp>
      <p:sp>
        <p:nvSpPr>
          <p:cNvPr id="19" name="Picture Placeholder 18">
            <a:extLst>
              <a:ext uri="{FF2B5EF4-FFF2-40B4-BE49-F238E27FC236}">
                <a16:creationId xmlns:a16="http://schemas.microsoft.com/office/drawing/2014/main" id="{EA8AF96E-CB82-45CC-9B91-E49970478495}"/>
              </a:ext>
            </a:extLst>
          </p:cNvPr>
          <p:cNvSpPr>
            <a:spLocks noGrp="1"/>
          </p:cNvSpPr>
          <p:nvPr>
            <p:ph type="pic" sz="quarter" idx="13"/>
          </p:nvPr>
        </p:nvSpPr>
        <p:spPr>
          <a:xfrm>
            <a:off x="9082087" y="0"/>
            <a:ext cx="3109415" cy="3694372"/>
          </a:xfrm>
        </p:spPr>
        <p:txBody>
          <a:bodyPr rtlCol="0" anchor="ctr"/>
          <a:lstStyle>
            <a:lvl1pPr algn="ctr">
              <a:buNone/>
              <a:defRPr/>
            </a:lvl1pPr>
          </a:lstStyle>
          <a:p>
            <a:pPr rtl="0"/>
            <a:r>
              <a:rPr lang="en-US" noProof="0"/>
              <a:t>Click icon to add picture</a:t>
            </a:r>
            <a:endParaRPr lang="en-GB" noProof="0"/>
          </a:p>
        </p:txBody>
      </p:sp>
      <p:sp>
        <p:nvSpPr>
          <p:cNvPr id="20" name="Picture Placeholder 18">
            <a:extLst>
              <a:ext uri="{FF2B5EF4-FFF2-40B4-BE49-F238E27FC236}">
                <a16:creationId xmlns:a16="http://schemas.microsoft.com/office/drawing/2014/main" id="{6EEC573A-93BD-45DD-B03E-E2F5E00942F2}"/>
              </a:ext>
            </a:extLst>
          </p:cNvPr>
          <p:cNvSpPr>
            <a:spLocks noGrp="1"/>
          </p:cNvSpPr>
          <p:nvPr>
            <p:ph type="pic" sz="quarter" idx="14"/>
          </p:nvPr>
        </p:nvSpPr>
        <p:spPr>
          <a:xfrm>
            <a:off x="9081588" y="3802957"/>
            <a:ext cx="3109415" cy="3055044"/>
          </a:xfrm>
        </p:spPr>
        <p:txBody>
          <a:bodyPr rtlCol="0" anchor="ctr"/>
          <a:lstStyle>
            <a:lvl1pPr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3796646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gue">
    <p:spTree>
      <p:nvGrpSpPr>
        <p:cNvPr id="1" name=""/>
        <p:cNvGrpSpPr/>
        <p:nvPr/>
      </p:nvGrpSpPr>
      <p:grpSpPr>
        <a:xfrm>
          <a:off x="0" y="0"/>
          <a:ext cx="0" cy="0"/>
          <a:chOff x="0" y="0"/>
          <a:chExt cx="0" cy="0"/>
        </a:xfrm>
      </p:grpSpPr>
      <p:sp>
        <p:nvSpPr>
          <p:cNvPr id="9" name="Freeform: Shape 8" descr="Tag=AccentColor&#10;Flavor=Light&#10;Target=Fill">
            <a:extLst>
              <a:ext uri="{FF2B5EF4-FFF2-40B4-BE49-F238E27FC236}">
                <a16:creationId xmlns:a16="http://schemas.microsoft.com/office/drawing/2014/main" id="{1531EA5B-7FC1-4088-B6D5-4395F4C1F3C8}"/>
              </a:ext>
            </a:extLst>
          </p:cNvPr>
          <p:cNvSpPr/>
          <p:nvPr userDrawn="1"/>
        </p:nvSpPr>
        <p:spPr>
          <a:xfrm>
            <a:off x="380990" y="1327050"/>
            <a:ext cx="6079676" cy="4114233"/>
          </a:xfrm>
          <a:custGeom>
            <a:avLst/>
            <a:gdLst>
              <a:gd name="connsiteX0" fmla="*/ 1164045 w 7323233"/>
              <a:gd name="connsiteY0" fmla="*/ 25 h 5835507"/>
              <a:gd name="connsiteX1" fmla="*/ 1213723 w 7323233"/>
              <a:gd name="connsiteY1" fmla="*/ 8385 h 5835507"/>
              <a:gd name="connsiteX2" fmla="*/ 2251656 w 7323233"/>
              <a:gd name="connsiteY2" fmla="*/ 138318 h 5835507"/>
              <a:gd name="connsiteX3" fmla="*/ 3226534 w 7323233"/>
              <a:gd name="connsiteY3" fmla="*/ 205194 h 5835507"/>
              <a:gd name="connsiteX4" fmla="*/ 4404335 w 7323233"/>
              <a:gd name="connsiteY4" fmla="*/ 316784 h 5835507"/>
              <a:gd name="connsiteX5" fmla="*/ 5225968 w 7323233"/>
              <a:gd name="connsiteY5" fmla="*/ 350415 h 5835507"/>
              <a:gd name="connsiteX6" fmla="*/ 5266859 w 7323233"/>
              <a:gd name="connsiteY6" fmla="*/ 348884 h 5835507"/>
              <a:gd name="connsiteX7" fmla="*/ 5685318 w 7323233"/>
              <a:gd name="connsiteY7" fmla="*/ 399712 h 5835507"/>
              <a:gd name="connsiteX8" fmla="*/ 5411315 w 7323233"/>
              <a:gd name="connsiteY8" fmla="*/ 618305 h 5835507"/>
              <a:gd name="connsiteX9" fmla="*/ 5805698 w 7323233"/>
              <a:gd name="connsiteY9" fmla="*/ 721868 h 5835507"/>
              <a:gd name="connsiteX10" fmla="*/ 6188997 w 7323233"/>
              <a:gd name="connsiteY10" fmla="*/ 868233 h 5835507"/>
              <a:gd name="connsiteX11" fmla="*/ 6261225 w 7323233"/>
              <a:gd name="connsiteY11" fmla="*/ 928614 h 5835507"/>
              <a:gd name="connsiteX12" fmla="*/ 6858533 w 7323233"/>
              <a:gd name="connsiteY12" fmla="*/ 1323379 h 5835507"/>
              <a:gd name="connsiteX13" fmla="*/ 6744269 w 7323233"/>
              <a:gd name="connsiteY13" fmla="*/ 1407072 h 5835507"/>
              <a:gd name="connsiteX14" fmla="*/ 6956365 w 7323233"/>
              <a:gd name="connsiteY14" fmla="*/ 1507197 h 5835507"/>
              <a:gd name="connsiteX15" fmla="*/ 7004134 w 7323233"/>
              <a:gd name="connsiteY15" fmla="*/ 1549234 h 5835507"/>
              <a:gd name="connsiteX16" fmla="*/ 6963627 w 7323233"/>
              <a:gd name="connsiteY16" fmla="*/ 1599678 h 5835507"/>
              <a:gd name="connsiteX17" fmla="*/ 6875731 w 7323233"/>
              <a:gd name="connsiteY17" fmla="*/ 1634837 h 5835507"/>
              <a:gd name="connsiteX18" fmla="*/ 6759175 w 7323233"/>
              <a:gd name="connsiteY18" fmla="*/ 1723878 h 5835507"/>
              <a:gd name="connsiteX19" fmla="*/ 6763759 w 7323233"/>
              <a:gd name="connsiteY19" fmla="*/ 1793431 h 5835507"/>
              <a:gd name="connsiteX20" fmla="*/ 6832931 w 7323233"/>
              <a:gd name="connsiteY20" fmla="*/ 1919543 h 5835507"/>
              <a:gd name="connsiteX21" fmla="*/ 6728984 w 7323233"/>
              <a:gd name="connsiteY21" fmla="*/ 2051386 h 5835507"/>
              <a:gd name="connsiteX22" fmla="*/ 6675481 w 7323233"/>
              <a:gd name="connsiteY22" fmla="*/ 2090365 h 5835507"/>
              <a:gd name="connsiteX23" fmla="*/ 6778665 w 7323233"/>
              <a:gd name="connsiteY23" fmla="*/ 2103740 h 5835507"/>
              <a:gd name="connsiteX24" fmla="*/ 6814587 w 7323233"/>
              <a:gd name="connsiteY24" fmla="*/ 2158771 h 5835507"/>
              <a:gd name="connsiteX25" fmla="*/ 6830637 w 7323233"/>
              <a:gd name="connsiteY25" fmla="*/ 2186286 h 5835507"/>
              <a:gd name="connsiteX26" fmla="*/ 6928087 w 7323233"/>
              <a:gd name="connsiteY26" fmla="*/ 2358639 h 5835507"/>
              <a:gd name="connsiteX27" fmla="*/ 6911653 w 7323233"/>
              <a:gd name="connsiteY27" fmla="*/ 2406789 h 5835507"/>
              <a:gd name="connsiteX28" fmla="*/ 6749237 w 7323233"/>
              <a:gd name="connsiteY28" fmla="*/ 2639522 h 5835507"/>
              <a:gd name="connsiteX29" fmla="*/ 6921971 w 7323233"/>
              <a:gd name="connsiteY29" fmla="*/ 2704488 h 5835507"/>
              <a:gd name="connsiteX30" fmla="*/ 6932290 w 7323233"/>
              <a:gd name="connsiteY30" fmla="*/ 2814548 h 5835507"/>
              <a:gd name="connsiteX31" fmla="*/ 7020186 w 7323233"/>
              <a:gd name="connsiteY31" fmla="*/ 2937603 h 5835507"/>
              <a:gd name="connsiteX32" fmla="*/ 7213555 w 7323233"/>
              <a:gd name="connsiteY32" fmla="*/ 3110719 h 5835507"/>
              <a:gd name="connsiteX33" fmla="*/ 7323233 w 7323233"/>
              <a:gd name="connsiteY33" fmla="*/ 3226893 h 5835507"/>
              <a:gd name="connsiteX34" fmla="*/ 7134067 w 7323233"/>
              <a:gd name="connsiteY34" fmla="*/ 3257847 h 5835507"/>
              <a:gd name="connsiteX35" fmla="*/ 7104643 w 7323233"/>
              <a:gd name="connsiteY35" fmla="*/ 3275809 h 5835507"/>
              <a:gd name="connsiteX36" fmla="*/ 7127189 w 7323233"/>
              <a:gd name="connsiteY36" fmla="*/ 3336953 h 5835507"/>
              <a:gd name="connsiteX37" fmla="*/ 7157379 w 7323233"/>
              <a:gd name="connsiteY37" fmla="*/ 3397718 h 5835507"/>
              <a:gd name="connsiteX38" fmla="*/ 7136361 w 7323233"/>
              <a:gd name="connsiteY38" fmla="*/ 3445487 h 5835507"/>
              <a:gd name="connsiteX39" fmla="*/ 6988849 w 7323233"/>
              <a:gd name="connsiteY39" fmla="*/ 3652233 h 5835507"/>
              <a:gd name="connsiteX40" fmla="*/ 6867705 w 7323233"/>
              <a:gd name="connsiteY40" fmla="*/ 3734395 h 5835507"/>
              <a:gd name="connsiteX41" fmla="*/ 6591791 w 7323233"/>
              <a:gd name="connsiteY41" fmla="*/ 4107760 h 5835507"/>
              <a:gd name="connsiteX42" fmla="*/ 6505041 w 7323233"/>
              <a:gd name="connsiteY42" fmla="*/ 4228904 h 5835507"/>
              <a:gd name="connsiteX43" fmla="*/ 6569243 w 7323233"/>
              <a:gd name="connsiteY43" fmla="*/ 4271704 h 5835507"/>
              <a:gd name="connsiteX44" fmla="*/ 6446188 w 7323233"/>
              <a:gd name="connsiteY44" fmla="*/ 4398582 h 5835507"/>
              <a:gd name="connsiteX45" fmla="*/ 6301351 w 7323233"/>
              <a:gd name="connsiteY45" fmla="*/ 4539595 h 5835507"/>
              <a:gd name="connsiteX46" fmla="*/ 6263519 w 7323233"/>
              <a:gd name="connsiteY46" fmla="*/ 4577047 h 5835507"/>
              <a:gd name="connsiteX47" fmla="*/ 3277744 w 7323233"/>
              <a:gd name="connsiteY47" fmla="*/ 5834336 h 5835507"/>
              <a:gd name="connsiteX48" fmla="*/ 2490505 w 7323233"/>
              <a:gd name="connsiteY48" fmla="*/ 5648992 h 5835507"/>
              <a:gd name="connsiteX49" fmla="*/ 2179046 w 7323233"/>
              <a:gd name="connsiteY49" fmla="*/ 5504920 h 5835507"/>
              <a:gd name="connsiteX50" fmla="*/ 1780078 w 7323233"/>
              <a:gd name="connsiteY50" fmla="*/ 5273715 h 5835507"/>
              <a:gd name="connsiteX51" fmla="*/ 1353592 w 7323233"/>
              <a:gd name="connsiteY51" fmla="*/ 5087606 h 5835507"/>
              <a:gd name="connsiteX52" fmla="*/ 1208373 w 7323233"/>
              <a:gd name="connsiteY52" fmla="*/ 4917165 h 5835507"/>
              <a:gd name="connsiteX53" fmla="*/ 1157548 w 7323233"/>
              <a:gd name="connsiteY53" fmla="*/ 4869396 h 5835507"/>
              <a:gd name="connsiteX54" fmla="*/ 1030289 w 7323233"/>
              <a:gd name="connsiteY54" fmla="*/ 4807103 h 5835507"/>
              <a:gd name="connsiteX55" fmla="*/ 808258 w 7323233"/>
              <a:gd name="connsiteY55" fmla="*/ 4672585 h 5835507"/>
              <a:gd name="connsiteX56" fmla="*/ 889658 w 7323233"/>
              <a:gd name="connsiteY56" fmla="*/ 4642013 h 5835507"/>
              <a:gd name="connsiteX57" fmla="*/ 1123917 w 7323233"/>
              <a:gd name="connsiteY57" fmla="*/ 4723412 h 5835507"/>
              <a:gd name="connsiteX58" fmla="*/ 1294360 w 7323233"/>
              <a:gd name="connsiteY58" fmla="*/ 4745194 h 5835507"/>
              <a:gd name="connsiteX59" fmla="*/ 1054367 w 7323233"/>
              <a:gd name="connsiteY59" fmla="*/ 4603034 h 5835507"/>
              <a:gd name="connsiteX60" fmla="*/ 822015 w 7323233"/>
              <a:gd name="connsiteY60" fmla="*/ 4418070 h 5835507"/>
              <a:gd name="connsiteX61" fmla="*/ 1001246 w 7323233"/>
              <a:gd name="connsiteY61" fmla="*/ 4453610 h 5835507"/>
              <a:gd name="connsiteX62" fmla="*/ 1008889 w 7323233"/>
              <a:gd name="connsiteY62" fmla="*/ 4428770 h 5835507"/>
              <a:gd name="connsiteX63" fmla="*/ 853733 w 7323233"/>
              <a:gd name="connsiteY63" fmla="*/ 4208648 h 5835507"/>
              <a:gd name="connsiteX64" fmla="*/ 776921 w 7323233"/>
              <a:gd name="connsiteY64" fmla="*/ 4119989 h 5835507"/>
              <a:gd name="connsiteX65" fmla="*/ 431453 w 7323233"/>
              <a:gd name="connsiteY65" fmla="*/ 3852864 h 5835507"/>
              <a:gd name="connsiteX66" fmla="*/ 759342 w 7323233"/>
              <a:gd name="connsiteY66" fmla="*/ 3972095 h 5835507"/>
              <a:gd name="connsiteX67" fmla="*/ 420753 w 7323233"/>
              <a:gd name="connsiteY67" fmla="*/ 3712230 h 5835507"/>
              <a:gd name="connsiteX68" fmla="*/ 256425 w 7323233"/>
              <a:gd name="connsiteY68" fmla="*/ 3616309 h 5835507"/>
              <a:gd name="connsiteX69" fmla="*/ 214772 w 7323233"/>
              <a:gd name="connsiteY69" fmla="*/ 3559749 h 5835507"/>
              <a:gd name="connsiteX70" fmla="*/ 287762 w 7323233"/>
              <a:gd name="connsiteY70" fmla="*/ 3547521 h 5835507"/>
              <a:gd name="connsiteX71" fmla="*/ 511706 w 7323233"/>
              <a:gd name="connsiteY71" fmla="*/ 3569305 h 5835507"/>
              <a:gd name="connsiteX72" fmla="*/ 235409 w 7323233"/>
              <a:gd name="connsiteY72" fmla="*/ 3394659 h 5835507"/>
              <a:gd name="connsiteX73" fmla="*/ 442537 w 7323233"/>
              <a:gd name="connsiteY73" fmla="*/ 3421409 h 5835507"/>
              <a:gd name="connsiteX74" fmla="*/ 502152 w 7323233"/>
              <a:gd name="connsiteY74" fmla="*/ 3352622 h 5835507"/>
              <a:gd name="connsiteX75" fmla="*/ 598455 w 7323233"/>
              <a:gd name="connsiteY75" fmla="*/ 3241415 h 5835507"/>
              <a:gd name="connsiteX76" fmla="*/ 664949 w 7323233"/>
              <a:gd name="connsiteY76" fmla="*/ 3179506 h 5835507"/>
              <a:gd name="connsiteX77" fmla="*/ 692846 w 7323233"/>
              <a:gd name="connsiteY77" fmla="*/ 2984607 h 5835507"/>
              <a:gd name="connsiteX78" fmla="*/ 635524 w 7323233"/>
              <a:gd name="connsiteY78" fmla="*/ 2771366 h 5835507"/>
              <a:gd name="connsiteX79" fmla="*/ 480368 w 7323233"/>
              <a:gd name="connsiteY79" fmla="*/ 2663598 h 5835507"/>
              <a:gd name="connsiteX80" fmla="*/ 525081 w 7323233"/>
              <a:gd name="connsiteY80" fmla="*/ 2542454 h 5835507"/>
              <a:gd name="connsiteX81" fmla="*/ 855264 w 7323233"/>
              <a:gd name="connsiteY81" fmla="*/ 2615829 h 5835507"/>
              <a:gd name="connsiteX82" fmla="*/ 361137 w 7323233"/>
              <a:gd name="connsiteY82" fmla="*/ 2327301 h 5835507"/>
              <a:gd name="connsiteX83" fmla="*/ 444065 w 7323233"/>
              <a:gd name="connsiteY83" fmla="*/ 2312780 h 5835507"/>
              <a:gd name="connsiteX84" fmla="*/ 440625 w 7323233"/>
              <a:gd name="connsiteY84" fmla="*/ 2290233 h 5835507"/>
              <a:gd name="connsiteX85" fmla="*/ 445975 w 7323233"/>
              <a:gd name="connsiteY85" fmla="*/ 2151509 h 5835507"/>
              <a:gd name="connsiteX86" fmla="*/ 459734 w 7323233"/>
              <a:gd name="connsiteY86" fmla="*/ 2087690 h 5835507"/>
              <a:gd name="connsiteX87" fmla="*/ 437950 w 7323233"/>
              <a:gd name="connsiteY87" fmla="*/ 2014315 h 5835507"/>
              <a:gd name="connsiteX88" fmla="*/ 808640 w 7323233"/>
              <a:gd name="connsiteY88" fmla="*/ 2042977 h 5835507"/>
              <a:gd name="connsiteX89" fmla="*/ 969908 w 7323233"/>
              <a:gd name="connsiteY89" fmla="*/ 2026162 h 5835507"/>
              <a:gd name="connsiteX90" fmla="*/ 1251176 w 7323233"/>
              <a:gd name="connsiteY90" fmla="*/ 2021577 h 5835507"/>
              <a:gd name="connsiteX91" fmla="*/ 1381491 w 7323233"/>
              <a:gd name="connsiteY91" fmla="*/ 2035718 h 5835507"/>
              <a:gd name="connsiteX92" fmla="*/ 1492697 w 7323233"/>
              <a:gd name="connsiteY92" fmla="*/ 2017374 h 5835507"/>
              <a:gd name="connsiteX93" fmla="*/ 1386076 w 7323233"/>
              <a:gd name="connsiteY93" fmla="*/ 1931006 h 5835507"/>
              <a:gd name="connsiteX94" fmla="*/ 1235889 w 7323233"/>
              <a:gd name="connsiteY94" fmla="*/ 1932153 h 5835507"/>
              <a:gd name="connsiteX95" fmla="*/ 1128886 w 7323233"/>
              <a:gd name="connsiteY95" fmla="*/ 1875977 h 5835507"/>
              <a:gd name="connsiteX96" fmla="*/ 1026851 w 7323233"/>
              <a:gd name="connsiteY96" fmla="*/ 1774322 h 5835507"/>
              <a:gd name="connsiteX97" fmla="*/ 666861 w 7323233"/>
              <a:gd name="connsiteY97" fmla="*/ 1612290 h 5835507"/>
              <a:gd name="connsiteX98" fmla="*/ 601130 w 7323233"/>
              <a:gd name="connsiteY98" fmla="*/ 1550762 h 5835507"/>
              <a:gd name="connsiteX99" fmla="*/ 1630272 w 7323233"/>
              <a:gd name="connsiteY99" fmla="*/ 1785787 h 5835507"/>
              <a:gd name="connsiteX100" fmla="*/ 1312320 w 7323233"/>
              <a:gd name="connsiteY100" fmla="*/ 1687191 h 5835507"/>
              <a:gd name="connsiteX101" fmla="*/ 1527473 w 7323233"/>
              <a:gd name="connsiteY101" fmla="*/ 1705153 h 5835507"/>
              <a:gd name="connsiteX102" fmla="*/ 1646706 w 7323233"/>
              <a:gd name="connsiteY102" fmla="*/ 1639040 h 5835507"/>
              <a:gd name="connsiteX103" fmla="*/ 1645178 w 7323233"/>
              <a:gd name="connsiteY103" fmla="*/ 1620315 h 5835507"/>
              <a:gd name="connsiteX104" fmla="*/ 1557663 w 7323233"/>
              <a:gd name="connsiteY104" fmla="*/ 1558787 h 5835507"/>
              <a:gd name="connsiteX105" fmla="*/ 1506454 w 7323233"/>
              <a:gd name="connsiteY105" fmla="*/ 1519044 h 5835507"/>
              <a:gd name="connsiteX106" fmla="*/ 1366204 w 7323233"/>
              <a:gd name="connsiteY106" fmla="*/ 1375735 h 5835507"/>
              <a:gd name="connsiteX107" fmla="*/ 1466329 w 7323233"/>
              <a:gd name="connsiteY107" fmla="*/ 1360450 h 5835507"/>
              <a:gd name="connsiteX108" fmla="*/ 1503397 w 7323233"/>
              <a:gd name="connsiteY108" fmla="*/ 1330641 h 5835507"/>
              <a:gd name="connsiteX109" fmla="*/ 1475501 w 7323233"/>
              <a:gd name="connsiteY109" fmla="*/ 1288604 h 5835507"/>
              <a:gd name="connsiteX110" fmla="*/ 1165573 w 7323233"/>
              <a:gd name="connsiteY110" fmla="*/ 1159435 h 5835507"/>
              <a:gd name="connsiteX111" fmla="*/ 1141498 w 7323233"/>
              <a:gd name="connsiteY111" fmla="*/ 1059311 h 5835507"/>
              <a:gd name="connsiteX112" fmla="*/ 1199585 w 7323233"/>
              <a:gd name="connsiteY112" fmla="*/ 1044407 h 5835507"/>
              <a:gd name="connsiteX113" fmla="*/ 1267226 w 7323233"/>
              <a:gd name="connsiteY113" fmla="*/ 1051286 h 5835507"/>
              <a:gd name="connsiteX114" fmla="*/ 1213342 w 7323233"/>
              <a:gd name="connsiteY114" fmla="*/ 972561 h 5835507"/>
              <a:gd name="connsiteX115" fmla="*/ 993986 w 7323233"/>
              <a:gd name="connsiteY115" fmla="*/ 893073 h 5835507"/>
              <a:gd name="connsiteX116" fmla="*/ 1047486 w 7323233"/>
              <a:gd name="connsiteY116" fmla="*/ 820083 h 5835507"/>
              <a:gd name="connsiteX117" fmla="*/ 0 w 7323233"/>
              <a:gd name="connsiteY117" fmla="*/ 488371 h 5835507"/>
              <a:gd name="connsiteX118" fmla="*/ 188403 w 7323233"/>
              <a:gd name="connsiteY118" fmla="*/ 484933 h 5835507"/>
              <a:gd name="connsiteX119" fmla="*/ 584315 w 7323233"/>
              <a:gd name="connsiteY119" fmla="*/ 534230 h 5835507"/>
              <a:gd name="connsiteX120" fmla="*/ 782271 w 7323233"/>
              <a:gd name="connsiteY120" fmla="*/ 525824 h 5835507"/>
              <a:gd name="connsiteX121" fmla="*/ 967998 w 7323233"/>
              <a:gd name="connsiteY121" fmla="*/ 552574 h 5835507"/>
              <a:gd name="connsiteX122" fmla="*/ 1129651 w 7323233"/>
              <a:gd name="connsiteY122" fmla="*/ 552574 h 5835507"/>
              <a:gd name="connsiteX123" fmla="*/ 978317 w 7323233"/>
              <a:gd name="connsiteY123" fmla="*/ 513593 h 5835507"/>
              <a:gd name="connsiteX124" fmla="*/ 1074620 w 7323233"/>
              <a:gd name="connsiteY124" fmla="*/ 478818 h 5835507"/>
              <a:gd name="connsiteX125" fmla="*/ 1091435 w 7323233"/>
              <a:gd name="connsiteY125" fmla="*/ 436781 h 5835507"/>
              <a:gd name="connsiteX126" fmla="*/ 1135383 w 7323233"/>
              <a:gd name="connsiteY126" fmla="*/ 404296 h 5835507"/>
              <a:gd name="connsiteX127" fmla="*/ 1384166 w 7323233"/>
              <a:gd name="connsiteY127" fmla="*/ 420349 h 5835507"/>
              <a:gd name="connsiteX128" fmla="*/ 1219839 w 7323233"/>
              <a:gd name="connsiteY128" fmla="*/ 286593 h 5835507"/>
              <a:gd name="connsiteX129" fmla="*/ 1114364 w 7323233"/>
              <a:gd name="connsiteY129" fmla="*/ 264428 h 5835507"/>
              <a:gd name="connsiteX130" fmla="*/ 1090289 w 7323233"/>
              <a:gd name="connsiteY130" fmla="*/ 207487 h 5835507"/>
              <a:gd name="connsiteX131" fmla="*/ 1139204 w 7323233"/>
              <a:gd name="connsiteY131" fmla="*/ 195259 h 5835507"/>
              <a:gd name="connsiteX132" fmla="*/ 1382254 w 7323233"/>
              <a:gd name="connsiteY132" fmla="*/ 242265 h 5835507"/>
              <a:gd name="connsiteX133" fmla="*/ 1423145 w 7323233"/>
              <a:gd name="connsiteY133" fmla="*/ 223537 h 5835507"/>
              <a:gd name="connsiteX134" fmla="*/ 965705 w 7323233"/>
              <a:gd name="connsiteY134" fmla="*/ 102013 h 5835507"/>
              <a:gd name="connsiteX135" fmla="*/ 972586 w 7323233"/>
              <a:gd name="connsiteY135" fmla="*/ 69912 h 5835507"/>
              <a:gd name="connsiteX136" fmla="*/ 1375376 w 7323233"/>
              <a:gd name="connsiteY136" fmla="*/ 119593 h 5835507"/>
              <a:gd name="connsiteX137" fmla="*/ 1117804 w 7323233"/>
              <a:gd name="connsiteY137" fmla="*/ 25200 h 5835507"/>
              <a:gd name="connsiteX138" fmla="*/ 1164045 w 7323233"/>
              <a:gd name="connsiteY138" fmla="*/ 25 h 5835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7323233" h="5835507">
                <a:moveTo>
                  <a:pt x="1164045" y="25"/>
                </a:moveTo>
                <a:cubicBezTo>
                  <a:pt x="1180764" y="455"/>
                  <a:pt x="1198056" y="6474"/>
                  <a:pt x="1213723" y="8385"/>
                </a:cubicBezTo>
                <a:cubicBezTo>
                  <a:pt x="1559575" y="51187"/>
                  <a:pt x="1905425" y="97428"/>
                  <a:pt x="2251656" y="138318"/>
                </a:cubicBezTo>
                <a:cubicBezTo>
                  <a:pt x="2575343" y="176534"/>
                  <a:pt x="2901320" y="185322"/>
                  <a:pt x="3226534" y="205194"/>
                </a:cubicBezTo>
                <a:cubicBezTo>
                  <a:pt x="3620153" y="229271"/>
                  <a:pt x="4013008" y="263284"/>
                  <a:pt x="4404335" y="316784"/>
                </a:cubicBezTo>
                <a:cubicBezTo>
                  <a:pt x="4676048" y="354236"/>
                  <a:pt x="4950435" y="380221"/>
                  <a:pt x="5225968" y="350415"/>
                </a:cubicBezTo>
                <a:cubicBezTo>
                  <a:pt x="5239725" y="348884"/>
                  <a:pt x="5255394" y="343918"/>
                  <a:pt x="5266859" y="348884"/>
                </a:cubicBezTo>
                <a:cubicBezTo>
                  <a:pt x="5400614" y="404680"/>
                  <a:pt x="5546596" y="364553"/>
                  <a:pt x="5685318" y="399712"/>
                </a:cubicBezTo>
                <a:cubicBezTo>
                  <a:pt x="5649777" y="535377"/>
                  <a:pt x="5497299" y="524293"/>
                  <a:pt x="5411315" y="618305"/>
                </a:cubicBezTo>
                <a:cubicBezTo>
                  <a:pt x="5551565" y="655755"/>
                  <a:pt x="5677676" y="693589"/>
                  <a:pt x="5805698" y="721868"/>
                </a:cubicBezTo>
                <a:cubicBezTo>
                  <a:pt x="5941363" y="751677"/>
                  <a:pt x="6056391" y="832311"/>
                  <a:pt x="6188997" y="868233"/>
                </a:cubicBezTo>
                <a:cubicBezTo>
                  <a:pt x="6217279" y="875876"/>
                  <a:pt x="6251291" y="902627"/>
                  <a:pt x="6261225" y="928614"/>
                </a:cubicBezTo>
                <a:cubicBezTo>
                  <a:pt x="6293326" y="1012688"/>
                  <a:pt x="6934199" y="1248479"/>
                  <a:pt x="6858533" y="1323379"/>
                </a:cubicBezTo>
                <a:cubicBezTo>
                  <a:pt x="6827197" y="1354335"/>
                  <a:pt x="6786687" y="1376500"/>
                  <a:pt x="6744269" y="1407072"/>
                </a:cubicBezTo>
                <a:cubicBezTo>
                  <a:pt x="6808090" y="1464778"/>
                  <a:pt x="6879934" y="1490000"/>
                  <a:pt x="6956365" y="1507197"/>
                </a:cubicBezTo>
                <a:cubicBezTo>
                  <a:pt x="6979295" y="1512547"/>
                  <a:pt x="7001843" y="1523247"/>
                  <a:pt x="7004134" y="1549234"/>
                </a:cubicBezTo>
                <a:cubicBezTo>
                  <a:pt x="7006427" y="1576366"/>
                  <a:pt x="6983115" y="1587066"/>
                  <a:pt x="6963627" y="1599678"/>
                </a:cubicBezTo>
                <a:cubicBezTo>
                  <a:pt x="6936493" y="1617256"/>
                  <a:pt x="6910125" y="1632543"/>
                  <a:pt x="6875731" y="1634837"/>
                </a:cubicBezTo>
                <a:cubicBezTo>
                  <a:pt x="6819171" y="1638275"/>
                  <a:pt x="6792040" y="1687191"/>
                  <a:pt x="6759175" y="1723878"/>
                </a:cubicBezTo>
                <a:cubicBezTo>
                  <a:pt x="6740831" y="1744515"/>
                  <a:pt x="6731659" y="1786169"/>
                  <a:pt x="6763759" y="1793431"/>
                </a:cubicBezTo>
                <a:cubicBezTo>
                  <a:pt x="6840955" y="1811009"/>
                  <a:pt x="6834840" y="1861837"/>
                  <a:pt x="6832931" y="1919543"/>
                </a:cubicBezTo>
                <a:cubicBezTo>
                  <a:pt x="6830255" y="1991005"/>
                  <a:pt x="6784777" y="2023871"/>
                  <a:pt x="6728984" y="2051386"/>
                </a:cubicBezTo>
                <a:cubicBezTo>
                  <a:pt x="6709875" y="2060939"/>
                  <a:pt x="6682743" y="2060556"/>
                  <a:pt x="6675481" y="2090365"/>
                </a:cubicBezTo>
                <a:cubicBezTo>
                  <a:pt x="6706819" y="2118645"/>
                  <a:pt x="6745034" y="2095715"/>
                  <a:pt x="6778665" y="2103740"/>
                </a:cubicBezTo>
                <a:cubicBezTo>
                  <a:pt x="6806561" y="2110237"/>
                  <a:pt x="6852802" y="2106799"/>
                  <a:pt x="6814587" y="2158771"/>
                </a:cubicBezTo>
                <a:cubicBezTo>
                  <a:pt x="6803503" y="2173674"/>
                  <a:pt x="6816497" y="2185139"/>
                  <a:pt x="6830637" y="2186286"/>
                </a:cubicBezTo>
                <a:cubicBezTo>
                  <a:pt x="6943755" y="2198133"/>
                  <a:pt x="6891781" y="2303226"/>
                  <a:pt x="6928087" y="2358639"/>
                </a:cubicBezTo>
                <a:cubicBezTo>
                  <a:pt x="6938021" y="2373923"/>
                  <a:pt x="6927321" y="2400292"/>
                  <a:pt x="6911653" y="2406789"/>
                </a:cubicBezTo>
                <a:cubicBezTo>
                  <a:pt x="6811528" y="2449592"/>
                  <a:pt x="6797771" y="2551626"/>
                  <a:pt x="6749237" y="2639522"/>
                </a:cubicBezTo>
                <a:cubicBezTo>
                  <a:pt x="6801975" y="2674298"/>
                  <a:pt x="6865031" y="2681941"/>
                  <a:pt x="6921971" y="2704488"/>
                </a:cubicBezTo>
                <a:cubicBezTo>
                  <a:pt x="6981205" y="2728182"/>
                  <a:pt x="6981205" y="2745760"/>
                  <a:pt x="6932290" y="2814548"/>
                </a:cubicBezTo>
                <a:cubicBezTo>
                  <a:pt x="7059546" y="2829453"/>
                  <a:pt x="7059546" y="2829453"/>
                  <a:pt x="7020186" y="2937603"/>
                </a:cubicBezTo>
                <a:cubicBezTo>
                  <a:pt x="7126808" y="2947538"/>
                  <a:pt x="7197123" y="2998747"/>
                  <a:pt x="7213555" y="3110719"/>
                </a:cubicBezTo>
                <a:cubicBezTo>
                  <a:pt x="7221580" y="3164984"/>
                  <a:pt x="7269733" y="3190588"/>
                  <a:pt x="7323233" y="3226893"/>
                </a:cubicBezTo>
                <a:cubicBezTo>
                  <a:pt x="7256739" y="3262053"/>
                  <a:pt x="7211645" y="3335425"/>
                  <a:pt x="7134067" y="3257847"/>
                </a:cubicBezTo>
                <a:cubicBezTo>
                  <a:pt x="7105789" y="3229569"/>
                  <a:pt x="7108462" y="3265491"/>
                  <a:pt x="7104643" y="3275809"/>
                </a:cubicBezTo>
                <a:cubicBezTo>
                  <a:pt x="7095471" y="3301031"/>
                  <a:pt x="7114577" y="3317846"/>
                  <a:pt x="7127189" y="3336953"/>
                </a:cubicBezTo>
                <a:cubicBezTo>
                  <a:pt x="7139417" y="3356062"/>
                  <a:pt x="7153939" y="3376315"/>
                  <a:pt x="7157379" y="3397718"/>
                </a:cubicBezTo>
                <a:cubicBezTo>
                  <a:pt x="7159671" y="3412621"/>
                  <a:pt x="7148589" y="3434403"/>
                  <a:pt x="7136361" y="3445487"/>
                </a:cubicBezTo>
                <a:cubicBezTo>
                  <a:pt x="7072159" y="3503956"/>
                  <a:pt x="7110374" y="3635418"/>
                  <a:pt x="6988849" y="3652233"/>
                </a:cubicBezTo>
                <a:cubicBezTo>
                  <a:pt x="6934199" y="3659874"/>
                  <a:pt x="6907831" y="3708027"/>
                  <a:pt x="6867705" y="3734395"/>
                </a:cubicBezTo>
                <a:cubicBezTo>
                  <a:pt x="6728219" y="3826495"/>
                  <a:pt x="6634972" y="3944964"/>
                  <a:pt x="6591791" y="4107760"/>
                </a:cubicBezTo>
                <a:cubicBezTo>
                  <a:pt x="6579943" y="4152854"/>
                  <a:pt x="6534466" y="4189160"/>
                  <a:pt x="6505041" y="4228904"/>
                </a:cubicBezTo>
                <a:cubicBezTo>
                  <a:pt x="6519181" y="4257948"/>
                  <a:pt x="6596375" y="4195273"/>
                  <a:pt x="6569243" y="4271704"/>
                </a:cubicBezTo>
                <a:cubicBezTo>
                  <a:pt x="6548606" y="4329029"/>
                  <a:pt x="6495869" y="4364569"/>
                  <a:pt x="6446188" y="4398582"/>
                </a:cubicBezTo>
                <a:cubicBezTo>
                  <a:pt x="6389629" y="4437179"/>
                  <a:pt x="6326957" y="4468132"/>
                  <a:pt x="6301351" y="4539595"/>
                </a:cubicBezTo>
                <a:cubicBezTo>
                  <a:pt x="6296001" y="4554882"/>
                  <a:pt x="6278804" y="4570932"/>
                  <a:pt x="6263519" y="4577047"/>
                </a:cubicBezTo>
                <a:cubicBezTo>
                  <a:pt x="5466343" y="5834719"/>
                  <a:pt x="3503978" y="5843126"/>
                  <a:pt x="3277744" y="5834336"/>
                </a:cubicBezTo>
                <a:cubicBezTo>
                  <a:pt x="3003739" y="5823254"/>
                  <a:pt x="2744636" y="5745676"/>
                  <a:pt x="2490505" y="5648992"/>
                </a:cubicBezTo>
                <a:cubicBezTo>
                  <a:pt x="2383118" y="5608101"/>
                  <a:pt x="2283377" y="5550014"/>
                  <a:pt x="2179046" y="5504920"/>
                </a:cubicBezTo>
                <a:cubicBezTo>
                  <a:pt x="2034975" y="5442627"/>
                  <a:pt x="1923768" y="5323777"/>
                  <a:pt x="1780078" y="5273715"/>
                </a:cubicBezTo>
                <a:cubicBezTo>
                  <a:pt x="1632184" y="5222124"/>
                  <a:pt x="1505691" y="5127731"/>
                  <a:pt x="1353592" y="5087606"/>
                </a:cubicBezTo>
                <a:cubicBezTo>
                  <a:pt x="1273341" y="5066205"/>
                  <a:pt x="1195763" y="5027608"/>
                  <a:pt x="1208373" y="4917165"/>
                </a:cubicBezTo>
                <a:cubicBezTo>
                  <a:pt x="1211813" y="4885828"/>
                  <a:pt x="1190795" y="4860224"/>
                  <a:pt x="1157548" y="4869396"/>
                </a:cubicBezTo>
                <a:cubicBezTo>
                  <a:pt x="1094110" y="4886593"/>
                  <a:pt x="1065448" y="4841115"/>
                  <a:pt x="1030289" y="4807103"/>
                </a:cubicBezTo>
                <a:cubicBezTo>
                  <a:pt x="967617" y="4746725"/>
                  <a:pt x="908001" y="4682522"/>
                  <a:pt x="808258" y="4672585"/>
                </a:cubicBezTo>
                <a:cubicBezTo>
                  <a:pt x="827365" y="4625197"/>
                  <a:pt x="859849" y="4632078"/>
                  <a:pt x="889658" y="4642013"/>
                </a:cubicBezTo>
                <a:cubicBezTo>
                  <a:pt x="967998" y="4668000"/>
                  <a:pt x="1045576" y="4697425"/>
                  <a:pt x="1123917" y="4723412"/>
                </a:cubicBezTo>
                <a:cubicBezTo>
                  <a:pt x="1175126" y="4740228"/>
                  <a:pt x="1225954" y="4763921"/>
                  <a:pt x="1294360" y="4745194"/>
                </a:cubicBezTo>
                <a:cubicBezTo>
                  <a:pt x="1235507" y="4649656"/>
                  <a:pt x="1135383" y="4632459"/>
                  <a:pt x="1054367" y="4603034"/>
                </a:cubicBezTo>
                <a:cubicBezTo>
                  <a:pt x="953095" y="4565966"/>
                  <a:pt x="893480" y="4496029"/>
                  <a:pt x="822015" y="4418070"/>
                </a:cubicBezTo>
                <a:cubicBezTo>
                  <a:pt x="896536" y="4399344"/>
                  <a:pt x="942777" y="4456669"/>
                  <a:pt x="1001246" y="4453610"/>
                </a:cubicBezTo>
                <a:cubicBezTo>
                  <a:pt x="1004304" y="4443675"/>
                  <a:pt x="1009654" y="4429153"/>
                  <a:pt x="1008889" y="4428770"/>
                </a:cubicBezTo>
                <a:cubicBezTo>
                  <a:pt x="913351" y="4385969"/>
                  <a:pt x="868639" y="4305717"/>
                  <a:pt x="853733" y="4208648"/>
                </a:cubicBezTo>
                <a:cubicBezTo>
                  <a:pt x="846092" y="4158588"/>
                  <a:pt x="811315" y="4142920"/>
                  <a:pt x="776921" y="4119989"/>
                </a:cubicBezTo>
                <a:cubicBezTo>
                  <a:pt x="656924" y="4038591"/>
                  <a:pt x="530049" y="3964835"/>
                  <a:pt x="431453" y="3852864"/>
                </a:cubicBezTo>
                <a:cubicBezTo>
                  <a:pt x="545336" y="3867767"/>
                  <a:pt x="636671" y="3940758"/>
                  <a:pt x="759342" y="3972095"/>
                </a:cubicBezTo>
                <a:cubicBezTo>
                  <a:pt x="661893" y="3849042"/>
                  <a:pt x="535781" y="3786751"/>
                  <a:pt x="420753" y="3712230"/>
                </a:cubicBezTo>
                <a:cubicBezTo>
                  <a:pt x="368397" y="3678218"/>
                  <a:pt x="319865" y="3634652"/>
                  <a:pt x="256425" y="3616309"/>
                </a:cubicBezTo>
                <a:cubicBezTo>
                  <a:pt x="233878" y="3609812"/>
                  <a:pt x="196810" y="3596055"/>
                  <a:pt x="214772" y="3559749"/>
                </a:cubicBezTo>
                <a:cubicBezTo>
                  <a:pt x="230057" y="3529561"/>
                  <a:pt x="260247" y="3538731"/>
                  <a:pt x="287762" y="3547521"/>
                </a:cubicBezTo>
                <a:cubicBezTo>
                  <a:pt x="353875" y="3569305"/>
                  <a:pt x="422281" y="3569687"/>
                  <a:pt x="511706" y="3569305"/>
                </a:cubicBezTo>
                <a:cubicBezTo>
                  <a:pt x="436803" y="3469562"/>
                  <a:pt x="299609" y="3499371"/>
                  <a:pt x="235409" y="3394659"/>
                </a:cubicBezTo>
                <a:cubicBezTo>
                  <a:pt x="315659" y="3376315"/>
                  <a:pt x="377569" y="3414149"/>
                  <a:pt x="442537" y="3421409"/>
                </a:cubicBezTo>
                <a:cubicBezTo>
                  <a:pt x="501387" y="3427906"/>
                  <a:pt x="515909" y="3410328"/>
                  <a:pt x="502152" y="3352622"/>
                </a:cubicBezTo>
                <a:cubicBezTo>
                  <a:pt x="480752" y="3262815"/>
                  <a:pt x="512852" y="3216956"/>
                  <a:pt x="598455" y="3241415"/>
                </a:cubicBezTo>
                <a:cubicBezTo>
                  <a:pt x="677943" y="3264344"/>
                  <a:pt x="686349" y="3230715"/>
                  <a:pt x="664949" y="3179506"/>
                </a:cubicBezTo>
                <a:cubicBezTo>
                  <a:pt x="634377" y="3104987"/>
                  <a:pt x="669153" y="3047281"/>
                  <a:pt x="692846" y="2984607"/>
                </a:cubicBezTo>
                <a:cubicBezTo>
                  <a:pt x="729152" y="2889069"/>
                  <a:pt x="713865" y="2842445"/>
                  <a:pt x="635524" y="2771366"/>
                </a:cubicBezTo>
                <a:cubicBezTo>
                  <a:pt x="591577" y="2731620"/>
                  <a:pt x="544190" y="2697991"/>
                  <a:pt x="480368" y="2663598"/>
                </a:cubicBezTo>
                <a:cubicBezTo>
                  <a:pt x="627499" y="2644872"/>
                  <a:pt x="473109" y="2581817"/>
                  <a:pt x="525081" y="2542454"/>
                </a:cubicBezTo>
                <a:cubicBezTo>
                  <a:pt x="629027" y="2526404"/>
                  <a:pt x="713865" y="2651751"/>
                  <a:pt x="855264" y="2615829"/>
                </a:cubicBezTo>
                <a:cubicBezTo>
                  <a:pt x="680618" y="2507295"/>
                  <a:pt x="487630" y="2471755"/>
                  <a:pt x="361137" y="2327301"/>
                </a:cubicBezTo>
                <a:cubicBezTo>
                  <a:pt x="390181" y="2294436"/>
                  <a:pt x="419224" y="2325008"/>
                  <a:pt x="444065" y="2312780"/>
                </a:cubicBezTo>
                <a:cubicBezTo>
                  <a:pt x="443300" y="2305136"/>
                  <a:pt x="445212" y="2293671"/>
                  <a:pt x="440625" y="2290233"/>
                </a:cubicBezTo>
                <a:cubicBezTo>
                  <a:pt x="346234" y="2211508"/>
                  <a:pt x="344703" y="2209598"/>
                  <a:pt x="445975" y="2151509"/>
                </a:cubicBezTo>
                <a:cubicBezTo>
                  <a:pt x="481515" y="2131255"/>
                  <a:pt x="478459" y="2113293"/>
                  <a:pt x="459734" y="2087690"/>
                </a:cubicBezTo>
                <a:cubicBezTo>
                  <a:pt x="446356" y="2069728"/>
                  <a:pt x="430306" y="2053677"/>
                  <a:pt x="437950" y="2014315"/>
                </a:cubicBezTo>
                <a:cubicBezTo>
                  <a:pt x="493362" y="2064761"/>
                  <a:pt x="761252" y="2048327"/>
                  <a:pt x="808640" y="2042977"/>
                </a:cubicBezTo>
                <a:cubicBezTo>
                  <a:pt x="861758" y="2037246"/>
                  <a:pt x="914114" y="2012787"/>
                  <a:pt x="969908" y="2026162"/>
                </a:cubicBezTo>
                <a:cubicBezTo>
                  <a:pt x="1014621" y="2036864"/>
                  <a:pt x="1221748" y="2140427"/>
                  <a:pt x="1251176" y="2021577"/>
                </a:cubicBezTo>
                <a:cubicBezTo>
                  <a:pt x="1252704" y="2015846"/>
                  <a:pt x="1336395" y="2029221"/>
                  <a:pt x="1381491" y="2035718"/>
                </a:cubicBezTo>
                <a:cubicBezTo>
                  <a:pt x="1421235" y="2041068"/>
                  <a:pt x="1465947" y="2064761"/>
                  <a:pt x="1492697" y="2017374"/>
                </a:cubicBezTo>
                <a:cubicBezTo>
                  <a:pt x="1508366" y="1989477"/>
                  <a:pt x="1443782" y="1935593"/>
                  <a:pt x="1386076" y="1931006"/>
                </a:cubicBezTo>
                <a:cubicBezTo>
                  <a:pt x="1336013" y="1926802"/>
                  <a:pt x="1283658" y="1920687"/>
                  <a:pt x="1235889" y="1932153"/>
                </a:cubicBezTo>
                <a:cubicBezTo>
                  <a:pt x="1177038" y="1945911"/>
                  <a:pt x="1145320" y="1923746"/>
                  <a:pt x="1128886" y="1875977"/>
                </a:cubicBezTo>
                <a:cubicBezTo>
                  <a:pt x="1110542" y="1823240"/>
                  <a:pt x="1075383" y="1798781"/>
                  <a:pt x="1026851" y="1774322"/>
                </a:cubicBezTo>
                <a:cubicBezTo>
                  <a:pt x="909146" y="1715090"/>
                  <a:pt x="796030" y="1646684"/>
                  <a:pt x="666861" y="1612290"/>
                </a:cubicBezTo>
                <a:cubicBezTo>
                  <a:pt x="641255" y="1605409"/>
                  <a:pt x="612977" y="1596238"/>
                  <a:pt x="601130" y="1550762"/>
                </a:cubicBezTo>
                <a:cubicBezTo>
                  <a:pt x="950802" y="1618785"/>
                  <a:pt x="1269520" y="1796106"/>
                  <a:pt x="1630272" y="1785787"/>
                </a:cubicBezTo>
                <a:cubicBezTo>
                  <a:pt x="1531678" y="1729610"/>
                  <a:pt x="1417413" y="1726553"/>
                  <a:pt x="1312320" y="1687191"/>
                </a:cubicBezTo>
                <a:cubicBezTo>
                  <a:pt x="1386841" y="1657765"/>
                  <a:pt x="1456775" y="1688337"/>
                  <a:pt x="1527473" y="1705153"/>
                </a:cubicBezTo>
                <a:cubicBezTo>
                  <a:pt x="1586707" y="1718909"/>
                  <a:pt x="1640210" y="1721203"/>
                  <a:pt x="1646706" y="1639040"/>
                </a:cubicBezTo>
                <a:cubicBezTo>
                  <a:pt x="1644413" y="1633690"/>
                  <a:pt x="1644794" y="1626812"/>
                  <a:pt x="1645178" y="1620315"/>
                </a:cubicBezTo>
                <a:cubicBezTo>
                  <a:pt x="1625304" y="1586303"/>
                  <a:pt x="1594350" y="1568725"/>
                  <a:pt x="1557663" y="1558787"/>
                </a:cubicBezTo>
                <a:cubicBezTo>
                  <a:pt x="1535498" y="1552672"/>
                  <a:pt x="1506073" y="1543500"/>
                  <a:pt x="1506454" y="1519044"/>
                </a:cubicBezTo>
                <a:cubicBezTo>
                  <a:pt x="1507601" y="1428472"/>
                  <a:pt x="1436904" y="1402104"/>
                  <a:pt x="1366204" y="1375735"/>
                </a:cubicBezTo>
                <a:cubicBezTo>
                  <a:pt x="1405566" y="1330641"/>
                  <a:pt x="1436520" y="1363888"/>
                  <a:pt x="1466329" y="1360450"/>
                </a:cubicBezTo>
                <a:cubicBezTo>
                  <a:pt x="1485819" y="1358157"/>
                  <a:pt x="1503397" y="1353953"/>
                  <a:pt x="1503397" y="1330641"/>
                </a:cubicBezTo>
                <a:cubicBezTo>
                  <a:pt x="1503779" y="1311151"/>
                  <a:pt x="1494607" y="1288985"/>
                  <a:pt x="1475501" y="1288604"/>
                </a:cubicBezTo>
                <a:cubicBezTo>
                  <a:pt x="1355885" y="1285163"/>
                  <a:pt x="1289773" y="1159817"/>
                  <a:pt x="1165573" y="1159435"/>
                </a:cubicBezTo>
                <a:cubicBezTo>
                  <a:pt x="1091435" y="1159435"/>
                  <a:pt x="1204170" y="1088738"/>
                  <a:pt x="1141498" y="1059311"/>
                </a:cubicBezTo>
                <a:cubicBezTo>
                  <a:pt x="1127739" y="1052814"/>
                  <a:pt x="1177420" y="1042879"/>
                  <a:pt x="1199585" y="1044407"/>
                </a:cubicBezTo>
                <a:cubicBezTo>
                  <a:pt x="1221367" y="1045935"/>
                  <a:pt x="1240857" y="1064661"/>
                  <a:pt x="1267226" y="1051286"/>
                </a:cubicBezTo>
                <a:cubicBezTo>
                  <a:pt x="1281748" y="1003517"/>
                  <a:pt x="1244298" y="985938"/>
                  <a:pt x="1213342" y="972561"/>
                </a:cubicBezTo>
                <a:cubicBezTo>
                  <a:pt x="1141879" y="941607"/>
                  <a:pt x="1072327" y="904157"/>
                  <a:pt x="993986" y="893073"/>
                </a:cubicBezTo>
                <a:cubicBezTo>
                  <a:pt x="966089" y="889252"/>
                  <a:pt x="1034111" y="838042"/>
                  <a:pt x="1047486" y="820083"/>
                </a:cubicBezTo>
                <a:cubicBezTo>
                  <a:pt x="732209" y="631299"/>
                  <a:pt x="353112" y="640852"/>
                  <a:pt x="0" y="488371"/>
                </a:cubicBezTo>
                <a:cubicBezTo>
                  <a:pt x="77960" y="458564"/>
                  <a:pt x="135284" y="480346"/>
                  <a:pt x="188403" y="484933"/>
                </a:cubicBezTo>
                <a:cubicBezTo>
                  <a:pt x="321009" y="496396"/>
                  <a:pt x="452090" y="520090"/>
                  <a:pt x="584315" y="534230"/>
                </a:cubicBezTo>
                <a:cubicBezTo>
                  <a:pt x="649281" y="541108"/>
                  <a:pt x="709662" y="567096"/>
                  <a:pt x="782271" y="525824"/>
                </a:cubicBezTo>
                <a:cubicBezTo>
                  <a:pt x="830805" y="498308"/>
                  <a:pt x="908383" y="528115"/>
                  <a:pt x="967998" y="552574"/>
                </a:cubicBezTo>
                <a:cubicBezTo>
                  <a:pt x="1017296" y="572827"/>
                  <a:pt x="1064301" y="578177"/>
                  <a:pt x="1129651" y="552574"/>
                </a:cubicBezTo>
                <a:cubicBezTo>
                  <a:pt x="1070417" y="536905"/>
                  <a:pt x="1024939" y="523149"/>
                  <a:pt x="978317" y="513593"/>
                </a:cubicBezTo>
                <a:cubicBezTo>
                  <a:pt x="941248" y="505952"/>
                  <a:pt x="1029526" y="474996"/>
                  <a:pt x="1074620" y="478818"/>
                </a:cubicBezTo>
                <a:cubicBezTo>
                  <a:pt x="1137676" y="484168"/>
                  <a:pt x="1102136" y="464296"/>
                  <a:pt x="1091435" y="436781"/>
                </a:cubicBezTo>
                <a:cubicBezTo>
                  <a:pt x="1079970" y="407355"/>
                  <a:pt x="1113982" y="398184"/>
                  <a:pt x="1135383" y="404296"/>
                </a:cubicBezTo>
                <a:cubicBezTo>
                  <a:pt x="1217545" y="428374"/>
                  <a:pt x="1299326" y="385955"/>
                  <a:pt x="1384166" y="420349"/>
                </a:cubicBezTo>
                <a:cubicBezTo>
                  <a:pt x="1362764" y="335509"/>
                  <a:pt x="1316523" y="298440"/>
                  <a:pt x="1219839" y="286593"/>
                </a:cubicBezTo>
                <a:cubicBezTo>
                  <a:pt x="1183533" y="282009"/>
                  <a:pt x="1145701" y="288887"/>
                  <a:pt x="1114364" y="264428"/>
                </a:cubicBezTo>
                <a:cubicBezTo>
                  <a:pt x="1096402" y="250290"/>
                  <a:pt x="1076148" y="233474"/>
                  <a:pt x="1090289" y="207487"/>
                </a:cubicBezTo>
                <a:cubicBezTo>
                  <a:pt x="1100223" y="189144"/>
                  <a:pt x="1121626" y="189144"/>
                  <a:pt x="1139204" y="195259"/>
                </a:cubicBezTo>
                <a:cubicBezTo>
                  <a:pt x="1217929" y="222393"/>
                  <a:pt x="1300091" y="232328"/>
                  <a:pt x="1382254" y="242265"/>
                </a:cubicBezTo>
                <a:cubicBezTo>
                  <a:pt x="1394866" y="243793"/>
                  <a:pt x="1409004" y="248762"/>
                  <a:pt x="1423145" y="223537"/>
                </a:cubicBezTo>
                <a:cubicBezTo>
                  <a:pt x="1269520" y="182647"/>
                  <a:pt x="1123536" y="124559"/>
                  <a:pt x="965705" y="102013"/>
                </a:cubicBezTo>
                <a:cubicBezTo>
                  <a:pt x="967998" y="91312"/>
                  <a:pt x="970292" y="80612"/>
                  <a:pt x="972586" y="69912"/>
                </a:cubicBezTo>
                <a:cubicBezTo>
                  <a:pt x="1096020" y="85197"/>
                  <a:pt x="1219457" y="100484"/>
                  <a:pt x="1375376" y="119593"/>
                </a:cubicBezTo>
                <a:cubicBezTo>
                  <a:pt x="1279454" y="58828"/>
                  <a:pt x="1188885" y="79084"/>
                  <a:pt x="1117804" y="25200"/>
                </a:cubicBezTo>
                <a:cubicBezTo>
                  <a:pt x="1131179" y="4755"/>
                  <a:pt x="1147325" y="-405"/>
                  <a:pt x="1164045" y="25"/>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hasCustomPrompt="1"/>
          </p:nvPr>
        </p:nvSpPr>
        <p:spPr>
          <a:xfrm>
            <a:off x="1768928" y="2242457"/>
            <a:ext cx="3731849" cy="2373086"/>
          </a:xfrm>
        </p:spPr>
        <p:txBody>
          <a:bodyPr rtlCol="0" anchor="ctr">
            <a:normAutofit/>
          </a:bodyPr>
          <a:lstStyle>
            <a:lvl1pPr>
              <a:defRPr sz="4000">
                <a:solidFill>
                  <a:schemeClr val="bg1"/>
                </a:solidFill>
              </a:defRPr>
            </a:lvl1pPr>
          </a:lstStyle>
          <a:p>
            <a:pPr rtl="0"/>
            <a:r>
              <a:rPr lang="en-GB" noProof="0"/>
              <a:t>Title</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5" name="Content Placeholder 13">
            <a:extLst>
              <a:ext uri="{FF2B5EF4-FFF2-40B4-BE49-F238E27FC236}">
                <a16:creationId xmlns:a16="http://schemas.microsoft.com/office/drawing/2014/main" id="{CCD14F82-32BC-4E61-83EA-CB71ED780A3F}"/>
              </a:ext>
            </a:extLst>
          </p:cNvPr>
          <p:cNvSpPr>
            <a:spLocks noGrp="1"/>
          </p:cNvSpPr>
          <p:nvPr>
            <p:ph sz="quarter" idx="13"/>
          </p:nvPr>
        </p:nvSpPr>
        <p:spPr>
          <a:xfrm>
            <a:off x="6735763" y="712788"/>
            <a:ext cx="4618037" cy="5432425"/>
          </a:xfrm>
        </p:spPr>
        <p:txBody>
          <a:bodyPr rtlCol="0" anchor="ctr"/>
          <a:lstStyle>
            <a:lvl1pPr marL="0" indent="0">
              <a:buNone/>
              <a:defRPr sz="1800"/>
            </a:lvl1pPr>
          </a:lstStyle>
          <a:p>
            <a:pPr lvl="0" rtl="0"/>
            <a:r>
              <a:rPr lang="en-US" noProof="0"/>
              <a:t>Click to edit Master text styles</a:t>
            </a:r>
          </a:p>
        </p:txBody>
      </p:sp>
    </p:spTree>
    <p:extLst>
      <p:ext uri="{BB962C8B-B14F-4D97-AF65-F5344CB8AC3E}">
        <p14:creationId xmlns:p14="http://schemas.microsoft.com/office/powerpoint/2010/main" val="36554668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2 pictures">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D52F74EF-6A19-4BD7-8279-F105381ACB13}"/>
              </a:ext>
            </a:extLst>
          </p:cNvPr>
          <p:cNvSpPr>
            <a:spLocks noGrp="1"/>
          </p:cNvSpPr>
          <p:nvPr>
            <p:ph type="pic" sz="quarter" idx="13"/>
          </p:nvPr>
        </p:nvSpPr>
        <p:spPr>
          <a:xfrm>
            <a:off x="-9153" y="0"/>
            <a:ext cx="6105136" cy="6240787"/>
          </a:xfrm>
          <a:custGeom>
            <a:avLst/>
            <a:gdLst>
              <a:gd name="connsiteX0" fmla="*/ 0 w 6105136"/>
              <a:gd name="connsiteY0" fmla="*/ 0 h 6240787"/>
              <a:gd name="connsiteX1" fmla="*/ 4523152 w 6105136"/>
              <a:gd name="connsiteY1" fmla="*/ 0 h 6240787"/>
              <a:gd name="connsiteX2" fmla="*/ 4608623 w 6105136"/>
              <a:gd name="connsiteY2" fmla="*/ 39946 h 6240787"/>
              <a:gd name="connsiteX3" fmla="*/ 4823827 w 6105136"/>
              <a:gd name="connsiteY3" fmla="*/ 132755 h 6240787"/>
              <a:gd name="connsiteX4" fmla="*/ 4905422 w 6105136"/>
              <a:gd name="connsiteY4" fmla="*/ 207003 h 6240787"/>
              <a:gd name="connsiteX5" fmla="*/ 5580181 w 6105136"/>
              <a:gd name="connsiteY5" fmla="*/ 692427 h 6240787"/>
              <a:gd name="connsiteX6" fmla="*/ 5451100 w 6105136"/>
              <a:gd name="connsiteY6" fmla="*/ 795341 h 6240787"/>
              <a:gd name="connsiteX7" fmla="*/ 5690699 w 6105136"/>
              <a:gd name="connsiteY7" fmla="*/ 918459 h 6240787"/>
              <a:gd name="connsiteX8" fmla="*/ 5744662 w 6105136"/>
              <a:gd name="connsiteY8" fmla="*/ 970151 h 6240787"/>
              <a:gd name="connsiteX9" fmla="*/ 5698902 w 6105136"/>
              <a:gd name="connsiteY9" fmla="*/ 1032179 h 6240787"/>
              <a:gd name="connsiteX10" fmla="*/ 5599609 w 6105136"/>
              <a:gd name="connsiteY10" fmla="*/ 1075412 h 6240787"/>
              <a:gd name="connsiteX11" fmla="*/ 5467939 w 6105136"/>
              <a:gd name="connsiteY11" fmla="*/ 1184902 h 6240787"/>
              <a:gd name="connsiteX12" fmla="*/ 5473118 w 6105136"/>
              <a:gd name="connsiteY12" fmla="*/ 1270428 h 6240787"/>
              <a:gd name="connsiteX13" fmla="*/ 5551259 w 6105136"/>
              <a:gd name="connsiteY13" fmla="*/ 1425502 h 6240787"/>
              <a:gd name="connsiteX14" fmla="*/ 5433832 w 6105136"/>
              <a:gd name="connsiteY14" fmla="*/ 1587625 h 6240787"/>
              <a:gd name="connsiteX15" fmla="*/ 5373392 w 6105136"/>
              <a:gd name="connsiteY15" fmla="*/ 1635554 h 6240787"/>
              <a:gd name="connsiteX16" fmla="*/ 5489956 w 6105136"/>
              <a:gd name="connsiteY16" fmla="*/ 1652001 h 6240787"/>
              <a:gd name="connsiteX17" fmla="*/ 5530536 w 6105136"/>
              <a:gd name="connsiteY17" fmla="*/ 1719670 h 6240787"/>
              <a:gd name="connsiteX18" fmla="*/ 5548668 w 6105136"/>
              <a:gd name="connsiteY18" fmla="*/ 1753506 h 6240787"/>
              <a:gd name="connsiteX19" fmla="*/ 5658753 w 6105136"/>
              <a:gd name="connsiteY19" fmla="*/ 1965440 h 6240787"/>
              <a:gd name="connsiteX20" fmla="*/ 5640189 w 6105136"/>
              <a:gd name="connsiteY20" fmla="*/ 2024647 h 6240787"/>
              <a:gd name="connsiteX21" fmla="*/ 5456712 w 6105136"/>
              <a:gd name="connsiteY21" fmla="*/ 2310829 h 6240787"/>
              <a:gd name="connsiteX22" fmla="*/ 5651844 w 6105136"/>
              <a:gd name="connsiteY22" fmla="*/ 2390715 h 6240787"/>
              <a:gd name="connsiteX23" fmla="*/ 5663501 w 6105136"/>
              <a:gd name="connsiteY23" fmla="*/ 2526050 h 6240787"/>
              <a:gd name="connsiteX24" fmla="*/ 5762794 w 6105136"/>
              <a:gd name="connsiteY24" fmla="*/ 2677365 h 6240787"/>
              <a:gd name="connsiteX25" fmla="*/ 5981237 w 6105136"/>
              <a:gd name="connsiteY25" fmla="*/ 2890238 h 6240787"/>
              <a:gd name="connsiteX26" fmla="*/ 6105136 w 6105136"/>
              <a:gd name="connsiteY26" fmla="*/ 3033093 h 6240787"/>
              <a:gd name="connsiteX27" fmla="*/ 5891443 w 6105136"/>
              <a:gd name="connsiteY27" fmla="*/ 3071156 h 6240787"/>
              <a:gd name="connsiteX28" fmla="*/ 5858202 w 6105136"/>
              <a:gd name="connsiteY28" fmla="*/ 3093243 h 6240787"/>
              <a:gd name="connsiteX29" fmla="*/ 5883673 w 6105136"/>
              <a:gd name="connsiteY29" fmla="*/ 3168428 h 6240787"/>
              <a:gd name="connsiteX30" fmla="*/ 5917778 w 6105136"/>
              <a:gd name="connsiteY30" fmla="*/ 3243149 h 6240787"/>
              <a:gd name="connsiteX31" fmla="*/ 5894034 w 6105136"/>
              <a:gd name="connsiteY31" fmla="*/ 3301887 h 6240787"/>
              <a:gd name="connsiteX32" fmla="*/ 5727393 w 6105136"/>
              <a:gd name="connsiteY32" fmla="*/ 3556115 h 6240787"/>
              <a:gd name="connsiteX33" fmla="*/ 5590543 w 6105136"/>
              <a:gd name="connsiteY33" fmla="*/ 3657145 h 6240787"/>
              <a:gd name="connsiteX34" fmla="*/ 5278850 w 6105136"/>
              <a:gd name="connsiteY34" fmla="*/ 4116255 h 6240787"/>
              <a:gd name="connsiteX35" fmla="*/ 5180851 w 6105136"/>
              <a:gd name="connsiteY35" fmla="*/ 4265220 h 6240787"/>
              <a:gd name="connsiteX36" fmla="*/ 5253380 w 6105136"/>
              <a:gd name="connsiteY36" fmla="*/ 4317849 h 6240787"/>
              <a:gd name="connsiteX37" fmla="*/ 5114368 w 6105136"/>
              <a:gd name="connsiteY37" fmla="*/ 4473866 h 6240787"/>
              <a:gd name="connsiteX38" fmla="*/ 4950749 w 6105136"/>
              <a:gd name="connsiteY38" fmla="*/ 4647262 h 6240787"/>
              <a:gd name="connsiteX39" fmla="*/ 4908013 w 6105136"/>
              <a:gd name="connsiteY39" fmla="*/ 4693317 h 6240787"/>
              <a:gd name="connsiteX40" fmla="*/ 1535079 w 6105136"/>
              <a:gd name="connsiteY40" fmla="*/ 6239347 h 6240787"/>
              <a:gd name="connsiteX41" fmla="*/ 645760 w 6105136"/>
              <a:gd name="connsiteY41" fmla="*/ 6011438 h 6240787"/>
              <a:gd name="connsiteX42" fmla="*/ 293915 w 6105136"/>
              <a:gd name="connsiteY42" fmla="*/ 5834280 h 6240787"/>
              <a:gd name="connsiteX43" fmla="*/ 68403 w 6105136"/>
              <a:gd name="connsiteY43" fmla="*/ 5686489 h 6240787"/>
              <a:gd name="connsiteX44" fmla="*/ 0 w 6105136"/>
              <a:gd name="connsiteY44" fmla="*/ 5638313 h 6240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6105136" h="6240787">
                <a:moveTo>
                  <a:pt x="0" y="0"/>
                </a:moveTo>
                <a:lnTo>
                  <a:pt x="4523152" y="0"/>
                </a:lnTo>
                <a:lnTo>
                  <a:pt x="4608623" y="39946"/>
                </a:lnTo>
                <a:cubicBezTo>
                  <a:pt x="4678991" y="74838"/>
                  <a:pt x="4748927" y="110669"/>
                  <a:pt x="4823827" y="132755"/>
                </a:cubicBezTo>
                <a:cubicBezTo>
                  <a:pt x="4855776" y="142154"/>
                  <a:pt x="4894198" y="175047"/>
                  <a:pt x="4905422" y="207003"/>
                </a:cubicBezTo>
                <a:cubicBezTo>
                  <a:pt x="4941685" y="310386"/>
                  <a:pt x="5665659" y="600325"/>
                  <a:pt x="5580181" y="692427"/>
                </a:cubicBezTo>
                <a:cubicBezTo>
                  <a:pt x="5544781" y="730492"/>
                  <a:pt x="5499020" y="757748"/>
                  <a:pt x="5451100" y="795341"/>
                </a:cubicBezTo>
                <a:cubicBezTo>
                  <a:pt x="5523197" y="866299"/>
                  <a:pt x="5604356" y="897314"/>
                  <a:pt x="5690699" y="918459"/>
                </a:cubicBezTo>
                <a:cubicBezTo>
                  <a:pt x="5716602" y="925039"/>
                  <a:pt x="5742073" y="938195"/>
                  <a:pt x="5744662" y="970151"/>
                </a:cubicBezTo>
                <a:cubicBezTo>
                  <a:pt x="5747252" y="1003514"/>
                  <a:pt x="5720917" y="1016670"/>
                  <a:pt x="5698902" y="1032179"/>
                </a:cubicBezTo>
                <a:cubicBezTo>
                  <a:pt x="5668250" y="1053794"/>
                  <a:pt x="5638462" y="1072593"/>
                  <a:pt x="5599609" y="1075412"/>
                </a:cubicBezTo>
                <a:cubicBezTo>
                  <a:pt x="5535715" y="1079641"/>
                  <a:pt x="5505065" y="1139790"/>
                  <a:pt x="5467939" y="1184902"/>
                </a:cubicBezTo>
                <a:cubicBezTo>
                  <a:pt x="5447216" y="1210280"/>
                  <a:pt x="5436855" y="1261499"/>
                  <a:pt x="5473118" y="1270428"/>
                </a:cubicBezTo>
                <a:cubicBezTo>
                  <a:pt x="5560323" y="1292044"/>
                  <a:pt x="5553415" y="1354544"/>
                  <a:pt x="5551259" y="1425502"/>
                </a:cubicBezTo>
                <a:cubicBezTo>
                  <a:pt x="5548236" y="1513377"/>
                  <a:pt x="5496862" y="1553789"/>
                  <a:pt x="5433832" y="1587625"/>
                </a:cubicBezTo>
                <a:cubicBezTo>
                  <a:pt x="5412247" y="1599371"/>
                  <a:pt x="5381597" y="1598900"/>
                  <a:pt x="5373392" y="1635554"/>
                </a:cubicBezTo>
                <a:cubicBezTo>
                  <a:pt x="5408793" y="1670331"/>
                  <a:pt x="5451964" y="1642134"/>
                  <a:pt x="5489956" y="1652001"/>
                </a:cubicBezTo>
                <a:cubicBezTo>
                  <a:pt x="5521470" y="1659991"/>
                  <a:pt x="5573707" y="1655762"/>
                  <a:pt x="5530536" y="1719670"/>
                </a:cubicBezTo>
                <a:cubicBezTo>
                  <a:pt x="5518014" y="1737997"/>
                  <a:pt x="5532692" y="1752096"/>
                  <a:pt x="5548668" y="1753506"/>
                </a:cubicBezTo>
                <a:cubicBezTo>
                  <a:pt x="5676454" y="1768073"/>
                  <a:pt x="5617741" y="1897301"/>
                  <a:pt x="5658753" y="1965440"/>
                </a:cubicBezTo>
                <a:cubicBezTo>
                  <a:pt x="5669976" y="1984234"/>
                  <a:pt x="5657889" y="2016659"/>
                  <a:pt x="5640189" y="2024647"/>
                </a:cubicBezTo>
                <a:cubicBezTo>
                  <a:pt x="5527080" y="2077279"/>
                  <a:pt x="5511540" y="2202748"/>
                  <a:pt x="5456712" y="2310829"/>
                </a:cubicBezTo>
                <a:cubicBezTo>
                  <a:pt x="5516289" y="2353591"/>
                  <a:pt x="5587520" y="2362989"/>
                  <a:pt x="5651844" y="2390715"/>
                </a:cubicBezTo>
                <a:cubicBezTo>
                  <a:pt x="5718760" y="2419850"/>
                  <a:pt x="5718760" y="2441466"/>
                  <a:pt x="5663501" y="2526050"/>
                </a:cubicBezTo>
                <a:cubicBezTo>
                  <a:pt x="5807259" y="2544380"/>
                  <a:pt x="5807259" y="2544380"/>
                  <a:pt x="5762794" y="2677365"/>
                </a:cubicBezTo>
                <a:cubicBezTo>
                  <a:pt x="5883243" y="2689583"/>
                  <a:pt x="5962676" y="2752552"/>
                  <a:pt x="5981237" y="2890238"/>
                </a:cubicBezTo>
                <a:cubicBezTo>
                  <a:pt x="5990305" y="2956967"/>
                  <a:pt x="6044700" y="2988450"/>
                  <a:pt x="6105136" y="3033093"/>
                </a:cubicBezTo>
                <a:cubicBezTo>
                  <a:pt x="6030022" y="3076327"/>
                  <a:pt x="5979081" y="3166550"/>
                  <a:pt x="5891443" y="3071156"/>
                </a:cubicBezTo>
                <a:cubicBezTo>
                  <a:pt x="5859498" y="3036383"/>
                  <a:pt x="5862517" y="3080554"/>
                  <a:pt x="5858202" y="3093243"/>
                </a:cubicBezTo>
                <a:cubicBezTo>
                  <a:pt x="5847842" y="3124256"/>
                  <a:pt x="5869424" y="3144934"/>
                  <a:pt x="5883673" y="3168428"/>
                </a:cubicBezTo>
                <a:cubicBezTo>
                  <a:pt x="5897486" y="3191926"/>
                  <a:pt x="5913893" y="3216830"/>
                  <a:pt x="5917778" y="3243149"/>
                </a:cubicBezTo>
                <a:cubicBezTo>
                  <a:pt x="5920365" y="3261475"/>
                  <a:pt x="5907848" y="3288257"/>
                  <a:pt x="5894034" y="3301887"/>
                </a:cubicBezTo>
                <a:cubicBezTo>
                  <a:pt x="5821506" y="3373784"/>
                  <a:pt x="5864677" y="3535437"/>
                  <a:pt x="5727393" y="3556115"/>
                </a:cubicBezTo>
                <a:cubicBezTo>
                  <a:pt x="5665659" y="3565510"/>
                  <a:pt x="5635872" y="3624721"/>
                  <a:pt x="5590543" y="3657145"/>
                </a:cubicBezTo>
                <a:cubicBezTo>
                  <a:pt x="5432970" y="3770396"/>
                  <a:pt x="5327632" y="3916071"/>
                  <a:pt x="5278850" y="4116255"/>
                </a:cubicBezTo>
                <a:cubicBezTo>
                  <a:pt x="5265468" y="4171705"/>
                  <a:pt x="5214092" y="4216350"/>
                  <a:pt x="5180851" y="4265220"/>
                </a:cubicBezTo>
                <a:cubicBezTo>
                  <a:pt x="5196826" y="4300933"/>
                  <a:pt x="5284029" y="4223867"/>
                  <a:pt x="5253380" y="4317849"/>
                </a:cubicBezTo>
                <a:cubicBezTo>
                  <a:pt x="5230067" y="4388339"/>
                  <a:pt x="5170490" y="4432042"/>
                  <a:pt x="5114368" y="4473866"/>
                </a:cubicBezTo>
                <a:cubicBezTo>
                  <a:pt x="5050475" y="4521325"/>
                  <a:pt x="4979676" y="4559388"/>
                  <a:pt x="4950749" y="4647262"/>
                </a:cubicBezTo>
                <a:cubicBezTo>
                  <a:pt x="4944706" y="4666061"/>
                  <a:pt x="4925279" y="4685796"/>
                  <a:pt x="4908013" y="4693317"/>
                </a:cubicBezTo>
                <a:cubicBezTo>
                  <a:pt x="4007468" y="6239820"/>
                  <a:pt x="1790648" y="6250156"/>
                  <a:pt x="1535079" y="6239347"/>
                </a:cubicBezTo>
                <a:cubicBezTo>
                  <a:pt x="1225543" y="6225721"/>
                  <a:pt x="932844" y="6130326"/>
                  <a:pt x="645760" y="6011438"/>
                </a:cubicBezTo>
                <a:cubicBezTo>
                  <a:pt x="524448" y="5961158"/>
                  <a:pt x="411775" y="5889730"/>
                  <a:pt x="293915" y="5834280"/>
                </a:cubicBezTo>
                <a:cubicBezTo>
                  <a:pt x="212539" y="5795981"/>
                  <a:pt x="140444" y="5740295"/>
                  <a:pt x="68403" y="5686489"/>
                </a:cubicBezTo>
                <a:lnTo>
                  <a:pt x="0" y="5638313"/>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5" name="Picture Placeholder 14">
            <a:extLst>
              <a:ext uri="{FF2B5EF4-FFF2-40B4-BE49-F238E27FC236}">
                <a16:creationId xmlns:a16="http://schemas.microsoft.com/office/drawing/2014/main" id="{409EFF82-B4B6-4B60-B389-A87BD677DE0A}"/>
              </a:ext>
            </a:extLst>
          </p:cNvPr>
          <p:cNvSpPr>
            <a:spLocks noGrp="1"/>
          </p:cNvSpPr>
          <p:nvPr>
            <p:ph type="pic" sz="quarter" idx="14"/>
          </p:nvPr>
        </p:nvSpPr>
        <p:spPr>
          <a:xfrm>
            <a:off x="6355502" y="211465"/>
            <a:ext cx="4941484" cy="3877363"/>
          </a:xfrm>
          <a:custGeom>
            <a:avLst/>
            <a:gdLst>
              <a:gd name="connsiteX0" fmla="*/ 4156023 w 4941484"/>
              <a:gd name="connsiteY0" fmla="*/ 17 h 3877363"/>
              <a:gd name="connsiteX1" fmla="*/ 4187225 w 4941484"/>
              <a:gd name="connsiteY1" fmla="*/ 16745 h 3877363"/>
              <a:gd name="connsiteX2" fmla="*/ 4013424 w 4941484"/>
              <a:gd name="connsiteY2" fmla="*/ 79463 h 3877363"/>
              <a:gd name="connsiteX3" fmla="*/ 4285215 w 4941484"/>
              <a:gd name="connsiteY3" fmla="*/ 46454 h 3877363"/>
              <a:gd name="connsiteX4" fmla="*/ 4289855 w 4941484"/>
              <a:gd name="connsiteY4" fmla="*/ 67782 h 3877363"/>
              <a:gd name="connsiteX5" fmla="*/ 3981190 w 4941484"/>
              <a:gd name="connsiteY5" fmla="*/ 148529 h 3877363"/>
              <a:gd name="connsiteX6" fmla="*/ 4008783 w 4941484"/>
              <a:gd name="connsiteY6" fmla="*/ 160972 h 3877363"/>
              <a:gd name="connsiteX7" fmla="*/ 4172785 w 4941484"/>
              <a:gd name="connsiteY7" fmla="*/ 129739 h 3877363"/>
              <a:gd name="connsiteX8" fmla="*/ 4205791 w 4941484"/>
              <a:gd name="connsiteY8" fmla="*/ 137864 h 3877363"/>
              <a:gd name="connsiteX9" fmla="*/ 4189547 w 4941484"/>
              <a:gd name="connsiteY9" fmla="*/ 175697 h 3877363"/>
              <a:gd name="connsiteX10" fmla="*/ 4118375 w 4941484"/>
              <a:gd name="connsiteY10" fmla="*/ 190425 h 3877363"/>
              <a:gd name="connsiteX11" fmla="*/ 4007492 w 4941484"/>
              <a:gd name="connsiteY11" fmla="*/ 279299 h 3877363"/>
              <a:gd name="connsiteX12" fmla="*/ 4175363 w 4941484"/>
              <a:gd name="connsiteY12" fmla="*/ 268633 h 3877363"/>
              <a:gd name="connsiteX13" fmla="*/ 4205019 w 4941484"/>
              <a:gd name="connsiteY13" fmla="*/ 290216 h 3877363"/>
              <a:gd name="connsiteX14" fmla="*/ 4216365 w 4941484"/>
              <a:gd name="connsiteY14" fmla="*/ 318148 h 3877363"/>
              <a:gd name="connsiteX15" fmla="*/ 4281347 w 4941484"/>
              <a:gd name="connsiteY15" fmla="*/ 341254 h 3877363"/>
              <a:gd name="connsiteX16" fmla="*/ 4179231 w 4941484"/>
              <a:gd name="connsiteY16" fmla="*/ 367154 h 3877363"/>
              <a:gd name="connsiteX17" fmla="*/ 4288309 w 4941484"/>
              <a:gd name="connsiteY17" fmla="*/ 367154 h 3877363"/>
              <a:gd name="connsiteX18" fmla="*/ 4413633 w 4941484"/>
              <a:gd name="connsiteY18" fmla="*/ 349381 h 3877363"/>
              <a:gd name="connsiteX19" fmla="*/ 4547207 w 4941484"/>
              <a:gd name="connsiteY19" fmla="*/ 354966 h 3877363"/>
              <a:gd name="connsiteX20" fmla="*/ 4814356 w 4941484"/>
              <a:gd name="connsiteY20" fmla="*/ 322211 h 3877363"/>
              <a:gd name="connsiteX21" fmla="*/ 4941484 w 4941484"/>
              <a:gd name="connsiteY21" fmla="*/ 324495 h 3877363"/>
              <a:gd name="connsiteX22" fmla="*/ 4234673 w 4941484"/>
              <a:gd name="connsiteY22" fmla="*/ 544899 h 3877363"/>
              <a:gd name="connsiteX23" fmla="*/ 4270775 w 4941484"/>
              <a:gd name="connsiteY23" fmla="*/ 593397 h 3877363"/>
              <a:gd name="connsiteX24" fmla="*/ 4122759 w 4941484"/>
              <a:gd name="connsiteY24" fmla="*/ 646212 h 3877363"/>
              <a:gd name="connsiteX25" fmla="*/ 4086400 w 4941484"/>
              <a:gd name="connsiteY25" fmla="*/ 698520 h 3877363"/>
              <a:gd name="connsiteX26" fmla="*/ 4132041 w 4941484"/>
              <a:gd name="connsiteY26" fmla="*/ 693950 h 3877363"/>
              <a:gd name="connsiteX27" fmla="*/ 4171237 w 4941484"/>
              <a:gd name="connsiteY27" fmla="*/ 703852 h 3877363"/>
              <a:gd name="connsiteX28" fmla="*/ 4154992 w 4941484"/>
              <a:gd name="connsiteY28" fmla="*/ 770380 h 3877363"/>
              <a:gd name="connsiteX29" fmla="*/ 3945863 w 4941484"/>
              <a:gd name="connsiteY29" fmla="*/ 856205 h 3877363"/>
              <a:gd name="connsiteX30" fmla="*/ 3927039 w 4941484"/>
              <a:gd name="connsiteY30" fmla="*/ 884136 h 3877363"/>
              <a:gd name="connsiteX31" fmla="*/ 3952052 w 4941484"/>
              <a:gd name="connsiteY31" fmla="*/ 903942 h 3877363"/>
              <a:gd name="connsiteX32" fmla="*/ 4019613 w 4941484"/>
              <a:gd name="connsiteY32" fmla="*/ 914098 h 3877363"/>
              <a:gd name="connsiteX33" fmla="*/ 3924977 w 4941484"/>
              <a:gd name="connsiteY33" fmla="*/ 1009319 h 3877363"/>
              <a:gd name="connsiteX34" fmla="*/ 3890421 w 4941484"/>
              <a:gd name="connsiteY34" fmla="*/ 1035726 h 3877363"/>
              <a:gd name="connsiteX35" fmla="*/ 3831370 w 4941484"/>
              <a:gd name="connsiteY35" fmla="*/ 1076608 h 3877363"/>
              <a:gd name="connsiteX36" fmla="*/ 3830339 w 4941484"/>
              <a:gd name="connsiteY36" fmla="*/ 1089050 h 3877363"/>
              <a:gd name="connsiteX37" fmla="*/ 3910793 w 4941484"/>
              <a:gd name="connsiteY37" fmla="*/ 1132978 h 3877363"/>
              <a:gd name="connsiteX38" fmla="*/ 4055971 w 4941484"/>
              <a:gd name="connsiteY38" fmla="*/ 1121043 h 3877363"/>
              <a:gd name="connsiteX39" fmla="*/ 3841428 w 4941484"/>
              <a:gd name="connsiteY39" fmla="*/ 1186555 h 3877363"/>
              <a:gd name="connsiteX40" fmla="*/ 4535860 w 4941484"/>
              <a:gd name="connsiteY40" fmla="*/ 1030395 h 3877363"/>
              <a:gd name="connsiteX41" fmla="*/ 4491508 w 4941484"/>
              <a:gd name="connsiteY41" fmla="*/ 1071275 h 3877363"/>
              <a:gd name="connsiteX42" fmla="*/ 4248597 w 4941484"/>
              <a:gd name="connsiteY42" fmla="*/ 1178936 h 3877363"/>
              <a:gd name="connsiteX43" fmla="*/ 4179749 w 4941484"/>
              <a:gd name="connsiteY43" fmla="*/ 1246481 h 3877363"/>
              <a:gd name="connsiteX44" fmla="*/ 4107545 w 4941484"/>
              <a:gd name="connsiteY44" fmla="*/ 1283806 h 3877363"/>
              <a:gd name="connsiteX45" fmla="*/ 4006204 w 4941484"/>
              <a:gd name="connsiteY45" fmla="*/ 1283045 h 3877363"/>
              <a:gd name="connsiteX46" fmla="*/ 3934259 w 4941484"/>
              <a:gd name="connsiteY46" fmla="*/ 1340431 h 3877363"/>
              <a:gd name="connsiteX47" fmla="*/ 4009298 w 4941484"/>
              <a:gd name="connsiteY47" fmla="*/ 1352619 h 3877363"/>
              <a:gd name="connsiteX48" fmla="*/ 4097230 w 4941484"/>
              <a:gd name="connsiteY48" fmla="*/ 1343224 h 3877363"/>
              <a:gd name="connsiteX49" fmla="*/ 4287021 w 4941484"/>
              <a:gd name="connsiteY49" fmla="*/ 1346270 h 3877363"/>
              <a:gd name="connsiteX50" fmla="*/ 4395839 w 4941484"/>
              <a:gd name="connsiteY50" fmla="*/ 1357443 h 3877363"/>
              <a:gd name="connsiteX51" fmla="*/ 4645969 w 4941484"/>
              <a:gd name="connsiteY51" fmla="*/ 1338398 h 3877363"/>
              <a:gd name="connsiteX52" fmla="*/ 4631270 w 4941484"/>
              <a:gd name="connsiteY52" fmla="*/ 1387152 h 3877363"/>
              <a:gd name="connsiteX53" fmla="*/ 4640555 w 4941484"/>
              <a:gd name="connsiteY53" fmla="*/ 1429556 h 3877363"/>
              <a:gd name="connsiteX54" fmla="*/ 4644165 w 4941484"/>
              <a:gd name="connsiteY54" fmla="*/ 1521730 h 3877363"/>
              <a:gd name="connsiteX55" fmla="*/ 4641844 w 4941484"/>
              <a:gd name="connsiteY55" fmla="*/ 1536712 h 3877363"/>
              <a:gd name="connsiteX56" fmla="*/ 4697799 w 4941484"/>
              <a:gd name="connsiteY56" fmla="*/ 1546361 h 3877363"/>
              <a:gd name="connsiteX57" fmla="*/ 4364379 w 4941484"/>
              <a:gd name="connsiteY57" fmla="*/ 1738070 h 3877363"/>
              <a:gd name="connsiteX58" fmla="*/ 4587175 w 4941484"/>
              <a:gd name="connsiteY58" fmla="*/ 1689317 h 3877363"/>
              <a:gd name="connsiteX59" fmla="*/ 4617346 w 4941484"/>
              <a:gd name="connsiteY59" fmla="*/ 1769810 h 3877363"/>
              <a:gd name="connsiteX60" fmla="*/ 4512653 w 4941484"/>
              <a:gd name="connsiteY60" fmla="*/ 1841415 h 3877363"/>
              <a:gd name="connsiteX61" fmla="*/ 4473973 w 4941484"/>
              <a:gd name="connsiteY61" fmla="*/ 1983103 h 3877363"/>
              <a:gd name="connsiteX62" fmla="*/ 4492798 w 4941484"/>
              <a:gd name="connsiteY62" fmla="*/ 2112602 h 3877363"/>
              <a:gd name="connsiteX63" fmla="*/ 4537665 w 4941484"/>
              <a:gd name="connsiteY63" fmla="*/ 2153737 h 3877363"/>
              <a:gd name="connsiteX64" fmla="*/ 4602648 w 4941484"/>
              <a:gd name="connsiteY64" fmla="*/ 2227627 h 3877363"/>
              <a:gd name="connsiteX65" fmla="*/ 4642875 w 4941484"/>
              <a:gd name="connsiteY65" fmla="*/ 2273333 h 3877363"/>
              <a:gd name="connsiteX66" fmla="*/ 4782639 w 4941484"/>
              <a:gd name="connsiteY66" fmla="*/ 2255559 h 3877363"/>
              <a:gd name="connsiteX67" fmla="*/ 4596201 w 4941484"/>
              <a:gd name="connsiteY67" fmla="*/ 2371602 h 3877363"/>
              <a:gd name="connsiteX68" fmla="*/ 4747311 w 4941484"/>
              <a:gd name="connsiteY68" fmla="*/ 2357127 h 3877363"/>
              <a:gd name="connsiteX69" fmla="*/ 4796563 w 4941484"/>
              <a:gd name="connsiteY69" fmla="*/ 2365252 h 3877363"/>
              <a:gd name="connsiteX70" fmla="*/ 4768455 w 4941484"/>
              <a:gd name="connsiteY70" fmla="*/ 2402832 h 3877363"/>
              <a:gd name="connsiteX71" fmla="*/ 4657573 w 4941484"/>
              <a:gd name="connsiteY71" fmla="*/ 2466566 h 3877363"/>
              <a:gd name="connsiteX72" fmla="*/ 4429103 w 4941484"/>
              <a:gd name="connsiteY72" fmla="*/ 2639233 h 3877363"/>
              <a:gd name="connsiteX73" fmla="*/ 4650355 w 4941484"/>
              <a:gd name="connsiteY73" fmla="*/ 2560010 h 3877363"/>
              <a:gd name="connsiteX74" fmla="*/ 4417243 w 4941484"/>
              <a:gd name="connsiteY74" fmla="*/ 2737500 h 3877363"/>
              <a:gd name="connsiteX75" fmla="*/ 4365411 w 4941484"/>
              <a:gd name="connsiteY75" fmla="*/ 2796409 h 3877363"/>
              <a:gd name="connsiteX76" fmla="*/ 4260717 w 4941484"/>
              <a:gd name="connsiteY76" fmla="*/ 2942666 h 3877363"/>
              <a:gd name="connsiteX77" fmla="*/ 4265875 w 4941484"/>
              <a:gd name="connsiteY77" fmla="*/ 2959171 h 3877363"/>
              <a:gd name="connsiteX78" fmla="*/ 4386814 w 4941484"/>
              <a:gd name="connsiteY78" fmla="*/ 2935557 h 3877363"/>
              <a:gd name="connsiteX79" fmla="*/ 4230031 w 4941484"/>
              <a:gd name="connsiteY79" fmla="*/ 3058455 h 3877363"/>
              <a:gd name="connsiteX80" fmla="*/ 4068091 w 4941484"/>
              <a:gd name="connsiteY80" fmla="*/ 3152912 h 3877363"/>
              <a:gd name="connsiteX81" fmla="*/ 4183101 w 4941484"/>
              <a:gd name="connsiteY81" fmla="*/ 3138440 h 3877363"/>
              <a:gd name="connsiteX82" fmla="*/ 4341172 w 4941484"/>
              <a:gd name="connsiteY82" fmla="*/ 3084354 h 3877363"/>
              <a:gd name="connsiteX83" fmla="*/ 4396097 w 4941484"/>
              <a:gd name="connsiteY83" fmla="*/ 3104668 h 3877363"/>
              <a:gd name="connsiteX84" fmla="*/ 4246278 w 4941484"/>
              <a:gd name="connsiteY84" fmla="*/ 3194048 h 3877363"/>
              <a:gd name="connsiteX85" fmla="*/ 4160408 w 4941484"/>
              <a:gd name="connsiteY85" fmla="*/ 3235438 h 3877363"/>
              <a:gd name="connsiteX86" fmla="*/ 4126113 w 4941484"/>
              <a:gd name="connsiteY86" fmla="*/ 3267177 h 3877363"/>
              <a:gd name="connsiteX87" fmla="*/ 4028123 w 4941484"/>
              <a:gd name="connsiteY87" fmla="*/ 3380425 h 3877363"/>
              <a:gd name="connsiteX88" fmla="*/ 3740344 w 4941484"/>
              <a:gd name="connsiteY88" fmla="*/ 3504084 h 3877363"/>
              <a:gd name="connsiteX89" fmla="*/ 3471133 w 4941484"/>
              <a:gd name="connsiteY89" fmla="*/ 3657707 h 3877363"/>
              <a:gd name="connsiteX90" fmla="*/ 3260969 w 4941484"/>
              <a:gd name="connsiteY90" fmla="*/ 3753434 h 3877363"/>
              <a:gd name="connsiteX91" fmla="*/ 2729767 w 4941484"/>
              <a:gd name="connsiteY91" fmla="*/ 3876585 h 3877363"/>
              <a:gd name="connsiteX92" fmla="*/ 715061 w 4941484"/>
              <a:gd name="connsiteY92" fmla="*/ 3041189 h 3877363"/>
              <a:gd name="connsiteX93" fmla="*/ 689533 w 4941484"/>
              <a:gd name="connsiteY93" fmla="*/ 3016303 h 3877363"/>
              <a:gd name="connsiteX94" fmla="*/ 591802 w 4941484"/>
              <a:gd name="connsiteY94" fmla="*/ 2922608 h 3877363"/>
              <a:gd name="connsiteX95" fmla="*/ 508767 w 4941484"/>
              <a:gd name="connsiteY95" fmla="*/ 2838305 h 3877363"/>
              <a:gd name="connsiteX96" fmla="*/ 552090 w 4941484"/>
              <a:gd name="connsiteY96" fmla="*/ 2809867 h 3877363"/>
              <a:gd name="connsiteX97" fmla="*/ 493553 w 4941484"/>
              <a:gd name="connsiteY97" fmla="*/ 2729374 h 3877363"/>
              <a:gd name="connsiteX98" fmla="*/ 307375 w 4941484"/>
              <a:gd name="connsiteY98" fmla="*/ 2481294 h 3877363"/>
              <a:gd name="connsiteX99" fmla="*/ 225632 w 4941484"/>
              <a:gd name="connsiteY99" fmla="*/ 2426702 h 3877363"/>
              <a:gd name="connsiteX100" fmla="*/ 126095 w 4941484"/>
              <a:gd name="connsiteY100" fmla="*/ 2289331 h 3877363"/>
              <a:gd name="connsiteX101" fmla="*/ 111912 w 4941484"/>
              <a:gd name="connsiteY101" fmla="*/ 2257592 h 3877363"/>
              <a:gd name="connsiteX102" fmla="*/ 132284 w 4941484"/>
              <a:gd name="connsiteY102" fmla="*/ 2217216 h 3877363"/>
              <a:gd name="connsiteX103" fmla="*/ 147498 w 4941484"/>
              <a:gd name="connsiteY103" fmla="*/ 2176590 h 3877363"/>
              <a:gd name="connsiteX104" fmla="*/ 127642 w 4941484"/>
              <a:gd name="connsiteY104" fmla="*/ 2164655 h 3877363"/>
              <a:gd name="connsiteX105" fmla="*/ 31511 w 4941484"/>
              <a:gd name="connsiteY105" fmla="*/ 2164406 h 3877363"/>
              <a:gd name="connsiteX106" fmla="*/ 0 w 4941484"/>
              <a:gd name="connsiteY106" fmla="*/ 2144089 h 3877363"/>
              <a:gd name="connsiteX107" fmla="*/ 0 w 4941484"/>
              <a:gd name="connsiteY107" fmla="*/ 2144087 h 3877363"/>
              <a:gd name="connsiteX108" fmla="*/ 48510 w 4941484"/>
              <a:gd name="connsiteY108" fmla="*/ 2109967 h 3877363"/>
              <a:gd name="connsiteX109" fmla="*/ 74006 w 4941484"/>
              <a:gd name="connsiteY109" fmla="*/ 2066897 h 3877363"/>
              <a:gd name="connsiteX110" fmla="*/ 204486 w 4941484"/>
              <a:gd name="connsiteY110" fmla="*/ 1951871 h 3877363"/>
              <a:gd name="connsiteX111" fmla="*/ 263796 w 4941484"/>
              <a:gd name="connsiteY111" fmla="*/ 1870107 h 3877363"/>
              <a:gd name="connsiteX112" fmla="*/ 270759 w 4941484"/>
              <a:gd name="connsiteY112" fmla="*/ 1796979 h 3877363"/>
              <a:gd name="connsiteX113" fmla="*/ 387314 w 4941484"/>
              <a:gd name="connsiteY113" fmla="*/ 1753813 h 3877363"/>
              <a:gd name="connsiteX114" fmla="*/ 277721 w 4941484"/>
              <a:gd name="connsiteY114" fmla="*/ 1599175 h 3877363"/>
              <a:gd name="connsiteX115" fmla="*/ 266631 w 4941484"/>
              <a:gd name="connsiteY115" fmla="*/ 1567182 h 3877363"/>
              <a:gd name="connsiteX116" fmla="*/ 332387 w 4941484"/>
              <a:gd name="connsiteY116" fmla="*/ 1452664 h 3877363"/>
              <a:gd name="connsiteX117" fmla="*/ 343218 w 4941484"/>
              <a:gd name="connsiteY117" fmla="*/ 1434381 h 3877363"/>
              <a:gd name="connsiteX118" fmla="*/ 367457 w 4941484"/>
              <a:gd name="connsiteY118" fmla="*/ 1397816 h 3877363"/>
              <a:gd name="connsiteX119" fmla="*/ 437082 w 4941484"/>
              <a:gd name="connsiteY119" fmla="*/ 1388929 h 3877363"/>
              <a:gd name="connsiteX120" fmla="*/ 400981 w 4941484"/>
              <a:gd name="connsiteY120" fmla="*/ 1363030 h 3877363"/>
              <a:gd name="connsiteX121" fmla="*/ 330840 w 4941484"/>
              <a:gd name="connsiteY121" fmla="*/ 1275427 h 3877363"/>
              <a:gd name="connsiteX122" fmla="*/ 377515 w 4941484"/>
              <a:gd name="connsiteY122" fmla="*/ 1191633 h 3877363"/>
              <a:gd name="connsiteX123" fmla="*/ 380607 w 4941484"/>
              <a:gd name="connsiteY123" fmla="*/ 1145419 h 3877363"/>
              <a:gd name="connsiteX124" fmla="*/ 301959 w 4941484"/>
              <a:gd name="connsiteY124" fmla="*/ 1086257 h 3877363"/>
              <a:gd name="connsiteX125" fmla="*/ 242650 w 4941484"/>
              <a:gd name="connsiteY125" fmla="*/ 1062896 h 3877363"/>
              <a:gd name="connsiteX126" fmla="*/ 215316 w 4941484"/>
              <a:gd name="connsiteY126" fmla="*/ 1029379 h 3877363"/>
              <a:gd name="connsiteX127" fmla="*/ 247550 w 4941484"/>
              <a:gd name="connsiteY127" fmla="*/ 1001447 h 3877363"/>
              <a:gd name="connsiteX128" fmla="*/ 390667 w 4941484"/>
              <a:gd name="connsiteY128" fmla="*/ 934920 h 3877363"/>
              <a:gd name="connsiteX129" fmla="*/ 313563 w 4941484"/>
              <a:gd name="connsiteY129" fmla="*/ 879311 h 3877363"/>
              <a:gd name="connsiteX130" fmla="*/ 716608 w 4941484"/>
              <a:gd name="connsiteY130" fmla="*/ 617012 h 3877363"/>
              <a:gd name="connsiteX131" fmla="*/ 765346 w 4941484"/>
              <a:gd name="connsiteY131" fmla="*/ 576892 h 3877363"/>
              <a:gd name="connsiteX132" fmla="*/ 1023984 w 4941484"/>
              <a:gd name="connsiteY132" fmla="*/ 479640 h 3877363"/>
              <a:gd name="connsiteX133" fmla="*/ 1290101 w 4941484"/>
              <a:gd name="connsiteY133" fmla="*/ 410829 h 3877363"/>
              <a:gd name="connsiteX134" fmla="*/ 1105212 w 4941484"/>
              <a:gd name="connsiteY134" fmla="*/ 265586 h 3877363"/>
              <a:gd name="connsiteX135" fmla="*/ 1387575 w 4941484"/>
              <a:gd name="connsiteY135" fmla="*/ 231814 h 3877363"/>
              <a:gd name="connsiteX136" fmla="*/ 1415166 w 4941484"/>
              <a:gd name="connsiteY136" fmla="*/ 232831 h 3877363"/>
              <a:gd name="connsiteX137" fmla="*/ 1969579 w 4941484"/>
              <a:gd name="connsiteY137" fmla="*/ 210485 h 3877363"/>
              <a:gd name="connsiteX138" fmla="*/ 2764321 w 4941484"/>
              <a:gd name="connsiteY138" fmla="*/ 136340 h 3877363"/>
              <a:gd name="connsiteX139" fmla="*/ 3422137 w 4941484"/>
              <a:gd name="connsiteY139" fmla="*/ 91905 h 3877363"/>
              <a:gd name="connsiteX140" fmla="*/ 4122502 w 4941484"/>
              <a:gd name="connsiteY140" fmla="*/ 5572 h 3877363"/>
              <a:gd name="connsiteX141" fmla="*/ 4156023 w 4941484"/>
              <a:gd name="connsiteY141" fmla="*/ 17 h 3877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4941484" h="3877363">
                <a:moveTo>
                  <a:pt x="4156023" y="17"/>
                </a:moveTo>
                <a:cubicBezTo>
                  <a:pt x="4167305" y="-269"/>
                  <a:pt x="4178200" y="3160"/>
                  <a:pt x="4187225" y="16745"/>
                </a:cubicBezTo>
                <a:cubicBezTo>
                  <a:pt x="4139263" y="52547"/>
                  <a:pt x="4078148" y="39089"/>
                  <a:pt x="4013424" y="79463"/>
                </a:cubicBezTo>
                <a:cubicBezTo>
                  <a:pt x="4118633" y="66766"/>
                  <a:pt x="4201925" y="56609"/>
                  <a:pt x="4285215" y="46454"/>
                </a:cubicBezTo>
                <a:cubicBezTo>
                  <a:pt x="4286763" y="53563"/>
                  <a:pt x="4288309" y="60673"/>
                  <a:pt x="4289855" y="67782"/>
                </a:cubicBezTo>
                <a:cubicBezTo>
                  <a:pt x="4183358" y="82763"/>
                  <a:pt x="4084852" y="121359"/>
                  <a:pt x="3981190" y="148529"/>
                </a:cubicBezTo>
                <a:cubicBezTo>
                  <a:pt x="3990733" y="165289"/>
                  <a:pt x="4000273" y="161987"/>
                  <a:pt x="4008783" y="160972"/>
                </a:cubicBezTo>
                <a:cubicBezTo>
                  <a:pt x="4064224" y="154369"/>
                  <a:pt x="4119665" y="147768"/>
                  <a:pt x="4172785" y="129739"/>
                </a:cubicBezTo>
                <a:cubicBezTo>
                  <a:pt x="4184646" y="125675"/>
                  <a:pt x="4199087" y="125675"/>
                  <a:pt x="4205791" y="137864"/>
                </a:cubicBezTo>
                <a:cubicBezTo>
                  <a:pt x="4215333" y="155131"/>
                  <a:pt x="4201667" y="166304"/>
                  <a:pt x="4189547" y="175697"/>
                </a:cubicBezTo>
                <a:cubicBezTo>
                  <a:pt x="4168401" y="191949"/>
                  <a:pt x="4142873" y="187379"/>
                  <a:pt x="4118375" y="190425"/>
                </a:cubicBezTo>
                <a:cubicBezTo>
                  <a:pt x="4053136" y="198297"/>
                  <a:pt x="4021933" y="222927"/>
                  <a:pt x="4007492" y="279299"/>
                </a:cubicBezTo>
                <a:cubicBezTo>
                  <a:pt x="4064739" y="256445"/>
                  <a:pt x="4119924" y="284631"/>
                  <a:pt x="4175363" y="268633"/>
                </a:cubicBezTo>
                <a:cubicBezTo>
                  <a:pt x="4189805" y="264571"/>
                  <a:pt x="4212753" y="270664"/>
                  <a:pt x="4205019" y="290216"/>
                </a:cubicBezTo>
                <a:cubicBezTo>
                  <a:pt x="4197797" y="308499"/>
                  <a:pt x="4173816" y="321702"/>
                  <a:pt x="4216365" y="318148"/>
                </a:cubicBezTo>
                <a:cubicBezTo>
                  <a:pt x="4246793" y="315608"/>
                  <a:pt x="4306360" y="336176"/>
                  <a:pt x="4281347" y="341254"/>
                </a:cubicBezTo>
                <a:cubicBezTo>
                  <a:pt x="4249887" y="347603"/>
                  <a:pt x="4219200" y="356744"/>
                  <a:pt x="4179231" y="367154"/>
                </a:cubicBezTo>
                <a:cubicBezTo>
                  <a:pt x="4223327" y="384166"/>
                  <a:pt x="4255045" y="380611"/>
                  <a:pt x="4288309" y="367154"/>
                </a:cubicBezTo>
                <a:cubicBezTo>
                  <a:pt x="4328536" y="350903"/>
                  <a:pt x="4380884" y="331098"/>
                  <a:pt x="4413633" y="349381"/>
                </a:cubicBezTo>
                <a:cubicBezTo>
                  <a:pt x="4462627" y="376803"/>
                  <a:pt x="4503369" y="359536"/>
                  <a:pt x="4547207" y="354966"/>
                </a:cubicBezTo>
                <a:cubicBezTo>
                  <a:pt x="4636428" y="345570"/>
                  <a:pt x="4724877" y="329827"/>
                  <a:pt x="4814356" y="322211"/>
                </a:cubicBezTo>
                <a:cubicBezTo>
                  <a:pt x="4850199" y="319164"/>
                  <a:pt x="4888879" y="304691"/>
                  <a:pt x="4941484" y="324495"/>
                </a:cubicBezTo>
                <a:cubicBezTo>
                  <a:pt x="4703215" y="425810"/>
                  <a:pt x="4447413" y="419463"/>
                  <a:pt x="4234673" y="544899"/>
                </a:cubicBezTo>
                <a:cubicBezTo>
                  <a:pt x="4243699" y="556833"/>
                  <a:pt x="4289597" y="590858"/>
                  <a:pt x="4270775" y="593397"/>
                </a:cubicBezTo>
                <a:cubicBezTo>
                  <a:pt x="4217912" y="600761"/>
                  <a:pt x="4170981" y="625645"/>
                  <a:pt x="4122759" y="646212"/>
                </a:cubicBezTo>
                <a:cubicBezTo>
                  <a:pt x="4101871" y="655100"/>
                  <a:pt x="4076601" y="666781"/>
                  <a:pt x="4086400" y="698520"/>
                </a:cubicBezTo>
                <a:cubicBezTo>
                  <a:pt x="4104193" y="707407"/>
                  <a:pt x="4117344" y="694965"/>
                  <a:pt x="4132041" y="693950"/>
                </a:cubicBezTo>
                <a:cubicBezTo>
                  <a:pt x="4146997" y="692935"/>
                  <a:pt x="4180522" y="699535"/>
                  <a:pt x="4171237" y="703852"/>
                </a:cubicBezTo>
                <a:cubicBezTo>
                  <a:pt x="4128947" y="723405"/>
                  <a:pt x="4205019" y="770380"/>
                  <a:pt x="4154992" y="770380"/>
                </a:cubicBezTo>
                <a:cubicBezTo>
                  <a:pt x="4071186" y="770633"/>
                  <a:pt x="4026575" y="853919"/>
                  <a:pt x="3945863" y="856205"/>
                </a:cubicBezTo>
                <a:cubicBezTo>
                  <a:pt x="3932971" y="856458"/>
                  <a:pt x="3926781" y="871185"/>
                  <a:pt x="3927039" y="884136"/>
                </a:cubicBezTo>
                <a:cubicBezTo>
                  <a:pt x="3927039" y="899626"/>
                  <a:pt x="3938901" y="902418"/>
                  <a:pt x="3952052" y="903942"/>
                </a:cubicBezTo>
                <a:cubicBezTo>
                  <a:pt x="3972166" y="906226"/>
                  <a:pt x="3993053" y="884136"/>
                  <a:pt x="4019613" y="914098"/>
                </a:cubicBezTo>
                <a:cubicBezTo>
                  <a:pt x="3971907" y="931618"/>
                  <a:pt x="3924203" y="949140"/>
                  <a:pt x="3924977" y="1009319"/>
                </a:cubicBezTo>
                <a:cubicBezTo>
                  <a:pt x="3925234" y="1025569"/>
                  <a:pt x="3905378" y="1031663"/>
                  <a:pt x="3890421" y="1035726"/>
                </a:cubicBezTo>
                <a:cubicBezTo>
                  <a:pt x="3865667" y="1042329"/>
                  <a:pt x="3844781" y="1054009"/>
                  <a:pt x="3831370" y="1076608"/>
                </a:cubicBezTo>
                <a:cubicBezTo>
                  <a:pt x="3831630" y="1080925"/>
                  <a:pt x="3831887" y="1085495"/>
                  <a:pt x="3830339" y="1089050"/>
                </a:cubicBezTo>
                <a:cubicBezTo>
                  <a:pt x="3834723" y="1143642"/>
                  <a:pt x="3870823" y="1142118"/>
                  <a:pt x="3910793" y="1132978"/>
                </a:cubicBezTo>
                <a:cubicBezTo>
                  <a:pt x="3958498" y="1121805"/>
                  <a:pt x="4005688" y="1101491"/>
                  <a:pt x="4055971" y="1121043"/>
                </a:cubicBezTo>
                <a:cubicBezTo>
                  <a:pt x="3985057" y="1147197"/>
                  <a:pt x="3907956" y="1149228"/>
                  <a:pt x="3841428" y="1186555"/>
                </a:cubicBezTo>
                <a:cubicBezTo>
                  <a:pt x="4084852" y="1193411"/>
                  <a:pt x="4299913" y="1075591"/>
                  <a:pt x="4535860" y="1030395"/>
                </a:cubicBezTo>
                <a:cubicBezTo>
                  <a:pt x="4527867" y="1060610"/>
                  <a:pt x="4508785" y="1066704"/>
                  <a:pt x="4491508" y="1071275"/>
                </a:cubicBezTo>
                <a:cubicBezTo>
                  <a:pt x="4404349" y="1094129"/>
                  <a:pt x="4328023" y="1139581"/>
                  <a:pt x="4248597" y="1178936"/>
                </a:cubicBezTo>
                <a:cubicBezTo>
                  <a:pt x="4215849" y="1195188"/>
                  <a:pt x="4192124" y="1211440"/>
                  <a:pt x="4179749" y="1246481"/>
                </a:cubicBezTo>
                <a:cubicBezTo>
                  <a:pt x="4168658" y="1278221"/>
                  <a:pt x="4147256" y="1292948"/>
                  <a:pt x="4107545" y="1283806"/>
                </a:cubicBezTo>
                <a:cubicBezTo>
                  <a:pt x="4075312" y="1276188"/>
                  <a:pt x="4039985" y="1280251"/>
                  <a:pt x="4006204" y="1283045"/>
                </a:cubicBezTo>
                <a:cubicBezTo>
                  <a:pt x="3967266" y="1286092"/>
                  <a:pt x="3923686" y="1321895"/>
                  <a:pt x="3934259" y="1340431"/>
                </a:cubicBezTo>
                <a:cubicBezTo>
                  <a:pt x="3952309" y="1371917"/>
                  <a:pt x="3982480" y="1356174"/>
                  <a:pt x="4009298" y="1352619"/>
                </a:cubicBezTo>
                <a:cubicBezTo>
                  <a:pt x="4039727" y="1348303"/>
                  <a:pt x="4096198" y="1339415"/>
                  <a:pt x="4097230" y="1343224"/>
                </a:cubicBezTo>
                <a:cubicBezTo>
                  <a:pt x="4117087" y="1422193"/>
                  <a:pt x="4256851" y="1353382"/>
                  <a:pt x="4287021" y="1346270"/>
                </a:cubicBezTo>
                <a:cubicBezTo>
                  <a:pt x="4324668" y="1337384"/>
                  <a:pt x="4359995" y="1353635"/>
                  <a:pt x="4395839" y="1357443"/>
                </a:cubicBezTo>
                <a:cubicBezTo>
                  <a:pt x="4427815" y="1360998"/>
                  <a:pt x="4608581" y="1371917"/>
                  <a:pt x="4645969" y="1338398"/>
                </a:cubicBezTo>
                <a:cubicBezTo>
                  <a:pt x="4651127" y="1364552"/>
                  <a:pt x="4640297" y="1375217"/>
                  <a:pt x="4631270" y="1387152"/>
                </a:cubicBezTo>
                <a:cubicBezTo>
                  <a:pt x="4618636" y="1404164"/>
                  <a:pt x="4616571" y="1416099"/>
                  <a:pt x="4640555" y="1429556"/>
                </a:cubicBezTo>
                <a:cubicBezTo>
                  <a:pt x="4708890" y="1468154"/>
                  <a:pt x="4707856" y="1469422"/>
                  <a:pt x="4644165" y="1521730"/>
                </a:cubicBezTo>
                <a:cubicBezTo>
                  <a:pt x="4641069" y="1524015"/>
                  <a:pt x="4642359" y="1531633"/>
                  <a:pt x="4641844" y="1536712"/>
                </a:cubicBezTo>
                <a:cubicBezTo>
                  <a:pt x="4658605" y="1544836"/>
                  <a:pt x="4678203" y="1524523"/>
                  <a:pt x="4697799" y="1546361"/>
                </a:cubicBezTo>
                <a:cubicBezTo>
                  <a:pt x="4612447" y="1642341"/>
                  <a:pt x="4482224" y="1665955"/>
                  <a:pt x="4364379" y="1738070"/>
                </a:cubicBezTo>
                <a:cubicBezTo>
                  <a:pt x="4459789" y="1761938"/>
                  <a:pt x="4517037" y="1678652"/>
                  <a:pt x="4587175" y="1689317"/>
                </a:cubicBezTo>
                <a:cubicBezTo>
                  <a:pt x="4622246" y="1715471"/>
                  <a:pt x="4518068" y="1757368"/>
                  <a:pt x="4617346" y="1769810"/>
                </a:cubicBezTo>
                <a:cubicBezTo>
                  <a:pt x="4574281" y="1792663"/>
                  <a:pt x="4542306" y="1815006"/>
                  <a:pt x="4512653" y="1841415"/>
                </a:cubicBezTo>
                <a:cubicBezTo>
                  <a:pt x="4459789" y="1888644"/>
                  <a:pt x="4449475" y="1919623"/>
                  <a:pt x="4473973" y="1983103"/>
                </a:cubicBezTo>
                <a:cubicBezTo>
                  <a:pt x="4489961" y="2024746"/>
                  <a:pt x="4513427" y="2063089"/>
                  <a:pt x="4492798" y="2112602"/>
                </a:cubicBezTo>
                <a:cubicBezTo>
                  <a:pt x="4478357" y="2146628"/>
                  <a:pt x="4484030" y="2168972"/>
                  <a:pt x="4537665" y="2153737"/>
                </a:cubicBezTo>
                <a:cubicBezTo>
                  <a:pt x="4595427" y="2137485"/>
                  <a:pt x="4617087" y="2167956"/>
                  <a:pt x="4602648" y="2227627"/>
                </a:cubicBezTo>
                <a:cubicBezTo>
                  <a:pt x="4593365" y="2265970"/>
                  <a:pt x="4603165" y="2277649"/>
                  <a:pt x="4642875" y="2273333"/>
                </a:cubicBezTo>
                <a:cubicBezTo>
                  <a:pt x="4686713" y="2268509"/>
                  <a:pt x="4728487" y="2243370"/>
                  <a:pt x="4782639" y="2255559"/>
                </a:cubicBezTo>
                <a:cubicBezTo>
                  <a:pt x="4739318" y="2325134"/>
                  <a:pt x="4646743" y="2305328"/>
                  <a:pt x="4596201" y="2371602"/>
                </a:cubicBezTo>
                <a:cubicBezTo>
                  <a:pt x="4656542" y="2371854"/>
                  <a:pt x="4702700" y="2371602"/>
                  <a:pt x="4747311" y="2357127"/>
                </a:cubicBezTo>
                <a:cubicBezTo>
                  <a:pt x="4765878" y="2351286"/>
                  <a:pt x="4786251" y="2345194"/>
                  <a:pt x="4796563" y="2365252"/>
                </a:cubicBezTo>
                <a:cubicBezTo>
                  <a:pt x="4808683" y="2389375"/>
                  <a:pt x="4783671" y="2398516"/>
                  <a:pt x="4768455" y="2402832"/>
                </a:cubicBezTo>
                <a:cubicBezTo>
                  <a:pt x="4725649" y="2415021"/>
                  <a:pt x="4692901" y="2443968"/>
                  <a:pt x="4657573" y="2466566"/>
                </a:cubicBezTo>
                <a:cubicBezTo>
                  <a:pt x="4579956" y="2516082"/>
                  <a:pt x="4494859" y="2557470"/>
                  <a:pt x="4429103" y="2639233"/>
                </a:cubicBezTo>
                <a:cubicBezTo>
                  <a:pt x="4511879" y="2618411"/>
                  <a:pt x="4573509" y="2569913"/>
                  <a:pt x="4650355" y="2560010"/>
                </a:cubicBezTo>
                <a:cubicBezTo>
                  <a:pt x="4583823" y="2634409"/>
                  <a:pt x="4498213" y="2683415"/>
                  <a:pt x="4417243" y="2737500"/>
                </a:cubicBezTo>
                <a:cubicBezTo>
                  <a:pt x="4394035" y="2752735"/>
                  <a:pt x="4370569" y="2763146"/>
                  <a:pt x="4365411" y="2796409"/>
                </a:cubicBezTo>
                <a:cubicBezTo>
                  <a:pt x="4355353" y="2860905"/>
                  <a:pt x="4325183" y="2914228"/>
                  <a:pt x="4260717" y="2942666"/>
                </a:cubicBezTo>
                <a:cubicBezTo>
                  <a:pt x="4260202" y="2942922"/>
                  <a:pt x="4263811" y="2952571"/>
                  <a:pt x="4265875" y="2959171"/>
                </a:cubicBezTo>
                <a:cubicBezTo>
                  <a:pt x="4305328" y="2961204"/>
                  <a:pt x="4336529" y="2923115"/>
                  <a:pt x="4386814" y="2935557"/>
                </a:cubicBezTo>
                <a:cubicBezTo>
                  <a:pt x="4338592" y="2987356"/>
                  <a:pt x="4298365" y="3033825"/>
                  <a:pt x="4230031" y="3058455"/>
                </a:cubicBezTo>
                <a:cubicBezTo>
                  <a:pt x="4175363" y="3078006"/>
                  <a:pt x="4107803" y="3089433"/>
                  <a:pt x="4068091" y="3152912"/>
                </a:cubicBezTo>
                <a:cubicBezTo>
                  <a:pt x="4114249" y="3165356"/>
                  <a:pt x="4148546" y="3149613"/>
                  <a:pt x="4183101" y="3138440"/>
                </a:cubicBezTo>
                <a:cubicBezTo>
                  <a:pt x="4235963" y="3121173"/>
                  <a:pt x="4288309" y="3101622"/>
                  <a:pt x="4341172" y="3084354"/>
                </a:cubicBezTo>
                <a:cubicBezTo>
                  <a:pt x="4361286" y="3077753"/>
                  <a:pt x="4383205" y="3073181"/>
                  <a:pt x="4396097" y="3104668"/>
                </a:cubicBezTo>
                <a:cubicBezTo>
                  <a:pt x="4328793" y="3111271"/>
                  <a:pt x="4288567" y="3153929"/>
                  <a:pt x="4246278" y="3194048"/>
                </a:cubicBezTo>
                <a:cubicBezTo>
                  <a:pt x="4222552" y="3216647"/>
                  <a:pt x="4203213" y="3246864"/>
                  <a:pt x="4160408" y="3235438"/>
                </a:cubicBezTo>
                <a:cubicBezTo>
                  <a:pt x="4137972" y="3229344"/>
                  <a:pt x="4123791" y="3246355"/>
                  <a:pt x="4126113" y="3267177"/>
                </a:cubicBezTo>
                <a:cubicBezTo>
                  <a:pt x="4134621" y="3340561"/>
                  <a:pt x="4082274" y="3366206"/>
                  <a:pt x="4028123" y="3380425"/>
                </a:cubicBezTo>
                <a:cubicBezTo>
                  <a:pt x="3925491" y="3407087"/>
                  <a:pt x="3840137" y="3469805"/>
                  <a:pt x="3740344" y="3504084"/>
                </a:cubicBezTo>
                <a:cubicBezTo>
                  <a:pt x="3643386" y="3537348"/>
                  <a:pt x="3568347" y="3616317"/>
                  <a:pt x="3471133" y="3657707"/>
                </a:cubicBezTo>
                <a:cubicBezTo>
                  <a:pt x="3400734" y="3687670"/>
                  <a:pt x="3333431" y="3726265"/>
                  <a:pt x="3260969" y="3753434"/>
                </a:cubicBezTo>
                <a:cubicBezTo>
                  <a:pt x="3089490" y="3817676"/>
                  <a:pt x="2914657" y="3869222"/>
                  <a:pt x="2729767" y="3876585"/>
                </a:cubicBezTo>
                <a:cubicBezTo>
                  <a:pt x="2577110" y="3882426"/>
                  <a:pt x="1252970" y="3876841"/>
                  <a:pt x="715061" y="3041189"/>
                </a:cubicBezTo>
                <a:cubicBezTo>
                  <a:pt x="704746" y="3037125"/>
                  <a:pt x="693143" y="3026461"/>
                  <a:pt x="689533" y="3016303"/>
                </a:cubicBezTo>
                <a:cubicBezTo>
                  <a:pt x="672255" y="2968820"/>
                  <a:pt x="629965" y="2948253"/>
                  <a:pt x="591802" y="2922608"/>
                </a:cubicBezTo>
                <a:cubicBezTo>
                  <a:pt x="558279" y="2900009"/>
                  <a:pt x="522692" y="2876394"/>
                  <a:pt x="508767" y="2838305"/>
                </a:cubicBezTo>
                <a:cubicBezTo>
                  <a:pt x="490459" y="2787522"/>
                  <a:pt x="542548" y="2829165"/>
                  <a:pt x="552090" y="2809867"/>
                </a:cubicBezTo>
                <a:cubicBezTo>
                  <a:pt x="532234" y="2783460"/>
                  <a:pt x="501547" y="2759336"/>
                  <a:pt x="493553" y="2729374"/>
                </a:cubicBezTo>
                <a:cubicBezTo>
                  <a:pt x="464416" y="2621204"/>
                  <a:pt x="401496" y="2542489"/>
                  <a:pt x="307375" y="2481294"/>
                </a:cubicBezTo>
                <a:cubicBezTo>
                  <a:pt x="280299" y="2463774"/>
                  <a:pt x="262507" y="2431779"/>
                  <a:pt x="225632" y="2426702"/>
                </a:cubicBezTo>
                <a:cubicBezTo>
                  <a:pt x="143631" y="2415529"/>
                  <a:pt x="169417" y="2328180"/>
                  <a:pt x="126095" y="2289331"/>
                </a:cubicBezTo>
                <a:cubicBezTo>
                  <a:pt x="117843" y="2281966"/>
                  <a:pt x="110366" y="2267494"/>
                  <a:pt x="111912" y="2257592"/>
                </a:cubicBezTo>
                <a:cubicBezTo>
                  <a:pt x="114232" y="2243370"/>
                  <a:pt x="124033" y="2229913"/>
                  <a:pt x="132284" y="2217216"/>
                </a:cubicBezTo>
                <a:cubicBezTo>
                  <a:pt x="140794" y="2204521"/>
                  <a:pt x="153685" y="2193348"/>
                  <a:pt x="147498" y="2176590"/>
                </a:cubicBezTo>
                <a:cubicBezTo>
                  <a:pt x="144921" y="2169734"/>
                  <a:pt x="146723" y="2145866"/>
                  <a:pt x="127642" y="2164655"/>
                </a:cubicBezTo>
                <a:cubicBezTo>
                  <a:pt x="88382" y="2203315"/>
                  <a:pt x="61451" y="2185557"/>
                  <a:pt x="31511" y="2164406"/>
                </a:cubicBezTo>
                <a:lnTo>
                  <a:pt x="0" y="2144089"/>
                </a:lnTo>
                <a:lnTo>
                  <a:pt x="0" y="2144087"/>
                </a:lnTo>
                <a:lnTo>
                  <a:pt x="48510" y="2109967"/>
                </a:lnTo>
                <a:cubicBezTo>
                  <a:pt x="61822" y="2098192"/>
                  <a:pt x="71299" y="2084925"/>
                  <a:pt x="74006" y="2066897"/>
                </a:cubicBezTo>
                <a:cubicBezTo>
                  <a:pt x="85094" y="1992498"/>
                  <a:pt x="132540" y="1958473"/>
                  <a:pt x="204486" y="1951871"/>
                </a:cubicBezTo>
                <a:cubicBezTo>
                  <a:pt x="177926" y="1880012"/>
                  <a:pt x="177926" y="1880012"/>
                  <a:pt x="263796" y="1870107"/>
                </a:cubicBezTo>
                <a:cubicBezTo>
                  <a:pt x="230788" y="1824403"/>
                  <a:pt x="230788" y="1812722"/>
                  <a:pt x="270759" y="1796979"/>
                </a:cubicBezTo>
                <a:cubicBezTo>
                  <a:pt x="309181" y="1781998"/>
                  <a:pt x="351727" y="1776919"/>
                  <a:pt x="387314" y="1753813"/>
                </a:cubicBezTo>
                <a:cubicBezTo>
                  <a:pt x="354564" y="1695412"/>
                  <a:pt x="345282" y="1627615"/>
                  <a:pt x="277721" y="1599175"/>
                </a:cubicBezTo>
                <a:cubicBezTo>
                  <a:pt x="267148" y="1594859"/>
                  <a:pt x="259929" y="1577338"/>
                  <a:pt x="266631" y="1567182"/>
                </a:cubicBezTo>
                <a:cubicBezTo>
                  <a:pt x="291129" y="1530364"/>
                  <a:pt x="256059" y="1460535"/>
                  <a:pt x="332387" y="1452664"/>
                </a:cubicBezTo>
                <a:cubicBezTo>
                  <a:pt x="341929" y="1451902"/>
                  <a:pt x="350697" y="1444284"/>
                  <a:pt x="343218" y="1434381"/>
                </a:cubicBezTo>
                <a:cubicBezTo>
                  <a:pt x="317430" y="1399848"/>
                  <a:pt x="348633" y="1402133"/>
                  <a:pt x="367457" y="1397816"/>
                </a:cubicBezTo>
                <a:cubicBezTo>
                  <a:pt x="390151" y="1392485"/>
                  <a:pt x="415936" y="1407720"/>
                  <a:pt x="437082" y="1388929"/>
                </a:cubicBezTo>
                <a:cubicBezTo>
                  <a:pt x="432181" y="1369123"/>
                  <a:pt x="413874" y="1369377"/>
                  <a:pt x="400981" y="1363030"/>
                </a:cubicBezTo>
                <a:cubicBezTo>
                  <a:pt x="363332" y="1344747"/>
                  <a:pt x="332645" y="1322911"/>
                  <a:pt x="330840" y="1275427"/>
                </a:cubicBezTo>
                <a:cubicBezTo>
                  <a:pt x="329552" y="1237085"/>
                  <a:pt x="325425" y="1203314"/>
                  <a:pt x="377515" y="1191633"/>
                </a:cubicBezTo>
                <a:cubicBezTo>
                  <a:pt x="399175" y="1186808"/>
                  <a:pt x="392985" y="1159132"/>
                  <a:pt x="380607" y="1145419"/>
                </a:cubicBezTo>
                <a:cubicBezTo>
                  <a:pt x="358431" y="1121043"/>
                  <a:pt x="340124" y="1088542"/>
                  <a:pt x="301959" y="1086257"/>
                </a:cubicBezTo>
                <a:cubicBezTo>
                  <a:pt x="278751" y="1084734"/>
                  <a:pt x="260958" y="1074575"/>
                  <a:pt x="242650" y="1062896"/>
                </a:cubicBezTo>
                <a:cubicBezTo>
                  <a:pt x="229500" y="1054515"/>
                  <a:pt x="213769" y="1047406"/>
                  <a:pt x="215316" y="1029379"/>
                </a:cubicBezTo>
                <a:cubicBezTo>
                  <a:pt x="216863" y="1012112"/>
                  <a:pt x="232076" y="1005002"/>
                  <a:pt x="247550" y="1001447"/>
                </a:cubicBezTo>
                <a:cubicBezTo>
                  <a:pt x="299124" y="990021"/>
                  <a:pt x="347601" y="973262"/>
                  <a:pt x="390667" y="934920"/>
                </a:cubicBezTo>
                <a:cubicBezTo>
                  <a:pt x="362042" y="914607"/>
                  <a:pt x="334709" y="899879"/>
                  <a:pt x="313563" y="879311"/>
                </a:cubicBezTo>
                <a:cubicBezTo>
                  <a:pt x="262507" y="829544"/>
                  <a:pt x="694948" y="672875"/>
                  <a:pt x="716608" y="617012"/>
                </a:cubicBezTo>
                <a:cubicBezTo>
                  <a:pt x="723312" y="599745"/>
                  <a:pt x="746262" y="581971"/>
                  <a:pt x="765346" y="576892"/>
                </a:cubicBezTo>
                <a:cubicBezTo>
                  <a:pt x="854824" y="553024"/>
                  <a:pt x="932441" y="499446"/>
                  <a:pt x="1023984" y="479640"/>
                </a:cubicBezTo>
                <a:cubicBezTo>
                  <a:pt x="1110369" y="460851"/>
                  <a:pt x="1195465" y="435712"/>
                  <a:pt x="1290101" y="410829"/>
                </a:cubicBezTo>
                <a:cubicBezTo>
                  <a:pt x="1232082" y="348364"/>
                  <a:pt x="1129193" y="355728"/>
                  <a:pt x="1105212" y="265586"/>
                </a:cubicBezTo>
                <a:cubicBezTo>
                  <a:pt x="1198817" y="242225"/>
                  <a:pt x="1297320" y="268888"/>
                  <a:pt x="1387575" y="231814"/>
                </a:cubicBezTo>
                <a:cubicBezTo>
                  <a:pt x="1395311" y="228514"/>
                  <a:pt x="1405884" y="231814"/>
                  <a:pt x="1415166" y="232831"/>
                </a:cubicBezTo>
                <a:cubicBezTo>
                  <a:pt x="1601088" y="252636"/>
                  <a:pt x="1786236" y="235371"/>
                  <a:pt x="1969579" y="210485"/>
                </a:cubicBezTo>
                <a:cubicBezTo>
                  <a:pt x="2233634" y="174938"/>
                  <a:pt x="2498720" y="152338"/>
                  <a:pt x="2764321" y="136340"/>
                </a:cubicBezTo>
                <a:cubicBezTo>
                  <a:pt x="2983766" y="123136"/>
                  <a:pt x="3203724" y="117297"/>
                  <a:pt x="3422137" y="91905"/>
                </a:cubicBezTo>
                <a:cubicBezTo>
                  <a:pt x="3655763" y="64736"/>
                  <a:pt x="3889131" y="34011"/>
                  <a:pt x="4122502" y="5572"/>
                </a:cubicBezTo>
                <a:cubicBezTo>
                  <a:pt x="4133074" y="4301"/>
                  <a:pt x="4144742" y="302"/>
                  <a:pt x="4156023" y="17"/>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hasCustomPrompt="1"/>
          </p:nvPr>
        </p:nvSpPr>
        <p:spPr>
          <a:xfrm>
            <a:off x="5248656" y="4224528"/>
            <a:ext cx="6108192" cy="1463040"/>
          </a:xfrm>
        </p:spPr>
        <p:txBody>
          <a:bodyPr rtlCol="0" anchor="b">
            <a:normAutofit/>
          </a:bodyPr>
          <a:lstStyle>
            <a:lvl1pPr algn="r">
              <a:defRPr sz="4800"/>
            </a:lvl1pPr>
          </a:lstStyle>
          <a:p>
            <a:pPr rtl="0"/>
            <a:r>
              <a:rPr lang="en-GB" noProof="0"/>
              <a:t>Title here</a:t>
            </a:r>
          </a:p>
        </p:txBody>
      </p:sp>
      <p:sp>
        <p:nvSpPr>
          <p:cNvPr id="18" name="Subtitle 2">
            <a:extLst>
              <a:ext uri="{FF2B5EF4-FFF2-40B4-BE49-F238E27FC236}">
                <a16:creationId xmlns:a16="http://schemas.microsoft.com/office/drawing/2014/main" id="{54E3CDD9-A6EF-4C93-B9CA-1472D152EE62}"/>
              </a:ext>
            </a:extLst>
          </p:cNvPr>
          <p:cNvSpPr>
            <a:spLocks noGrp="1"/>
          </p:cNvSpPr>
          <p:nvPr>
            <p:ph type="subTitle" idx="1" hasCustomPrompt="1"/>
          </p:nvPr>
        </p:nvSpPr>
        <p:spPr>
          <a:xfrm>
            <a:off x="5065776" y="5724144"/>
            <a:ext cx="6291072" cy="649224"/>
          </a:xfrm>
        </p:spPr>
        <p:txBody>
          <a:bodyPr rtlCol="0"/>
          <a:lstStyle>
            <a:lvl1pPr marL="0" indent="0" algn="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Subtitle</a:t>
            </a:r>
          </a:p>
        </p:txBody>
      </p:sp>
    </p:spTree>
    <p:extLst>
      <p:ext uri="{BB962C8B-B14F-4D97-AF65-F5344CB8AC3E}">
        <p14:creationId xmlns:p14="http://schemas.microsoft.com/office/powerpoint/2010/main" val="449278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564276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3328416" y="2002536"/>
            <a:ext cx="5541264" cy="2148840"/>
          </a:xfrm>
        </p:spPr>
        <p:txBody>
          <a:bodyPr rtlCol="0" anchor="b">
            <a:normAutofit/>
          </a:bodyPr>
          <a:lstStyle>
            <a:lvl1pPr algn="ctr">
              <a:defRPr sz="3600">
                <a:solidFill>
                  <a:schemeClr val="bg1"/>
                </a:solidFill>
                <a:latin typeface="+mn-lt"/>
              </a:defRPr>
            </a:lvl1pPr>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rtlCol="0"/>
          <a:lstStyle/>
          <a:p>
            <a:pPr rtl="0"/>
            <a:r>
              <a:rPr lang="en-GB" noProof="0"/>
              <a:t>9/3/20XX</a:t>
            </a:r>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rtlCol="0"/>
          <a:lstStyle/>
          <a:p>
            <a:pPr rtl="0"/>
            <a:r>
              <a:rPr lang="en-GB" noProof="0"/>
              <a:t>Presentation Title</a:t>
            </a:r>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8" name="Text Placeholder 7">
            <a:extLst>
              <a:ext uri="{FF2B5EF4-FFF2-40B4-BE49-F238E27FC236}">
                <a16:creationId xmlns:a16="http://schemas.microsoft.com/office/drawing/2014/main" id="{DB993D08-8A5D-4511-89F2-22508AFAC62D}"/>
              </a:ext>
            </a:extLst>
          </p:cNvPr>
          <p:cNvSpPr>
            <a:spLocks noGrp="1"/>
          </p:cNvSpPr>
          <p:nvPr>
            <p:ph type="body" sz="quarter" idx="13"/>
          </p:nvPr>
        </p:nvSpPr>
        <p:spPr>
          <a:xfrm>
            <a:off x="3877056" y="4297680"/>
            <a:ext cx="4434840" cy="1188720"/>
          </a:xfrm>
        </p:spPr>
        <p:txBody>
          <a:bodyPr rtlCol="0"/>
          <a:lstStyle>
            <a:lvl1pPr marL="0" indent="0" algn="ctr">
              <a:buNone/>
              <a:defRPr sz="2400">
                <a:solidFill>
                  <a:schemeClr val="bg1"/>
                </a:solidFill>
                <a:latin typeface="+mj-lt"/>
              </a:defRPr>
            </a:lvl1pPr>
          </a:lstStyle>
          <a:p>
            <a:pPr lvl="0" rtl="0"/>
            <a:r>
              <a:rPr lang="en-US" noProof="0"/>
              <a:t>Click to edit Master text styles</a:t>
            </a:r>
          </a:p>
        </p:txBody>
      </p:sp>
    </p:spTree>
    <p:extLst>
      <p:ext uri="{BB962C8B-B14F-4D97-AF65-F5344CB8AC3E}">
        <p14:creationId xmlns:p14="http://schemas.microsoft.com/office/powerpoint/2010/main" val="54925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1" name="Picture Placeholder 30">
            <a:extLst>
              <a:ext uri="{FF2B5EF4-FFF2-40B4-BE49-F238E27FC236}">
                <a16:creationId xmlns:a16="http://schemas.microsoft.com/office/drawing/2014/main" id="{740F3399-4083-4642-9BB0-A990D21E7031}"/>
              </a:ext>
            </a:extLst>
          </p:cNvPr>
          <p:cNvSpPr>
            <a:spLocks noGrp="1"/>
          </p:cNvSpPr>
          <p:nvPr>
            <p:ph type="pic" sz="quarter" idx="13"/>
          </p:nvPr>
        </p:nvSpPr>
        <p:spPr>
          <a:xfrm>
            <a:off x="328398" y="2204789"/>
            <a:ext cx="2053232" cy="1662194"/>
          </a:xfrm>
          <a:custGeom>
            <a:avLst/>
            <a:gdLst>
              <a:gd name="connsiteX0" fmla="*/ 1747 w 2053232"/>
              <a:gd name="connsiteY0" fmla="*/ 969110 h 1662194"/>
              <a:gd name="connsiteX1" fmla="*/ 2600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4 w 2053232"/>
              <a:gd name="connsiteY14" fmla="*/ 435072 h 1662194"/>
              <a:gd name="connsiteX15" fmla="*/ 1710506 w 2053232"/>
              <a:gd name="connsiteY15" fmla="*/ 428699 h 1662194"/>
              <a:gd name="connsiteX16" fmla="*/ 1709192 w 2053232"/>
              <a:gd name="connsiteY16" fmla="*/ 427290 h 1662194"/>
              <a:gd name="connsiteX17" fmla="*/ 1602978 w 2053232"/>
              <a:gd name="connsiteY17" fmla="*/ 260909 h 1662194"/>
              <a:gd name="connsiteX18" fmla="*/ 1531109 w 2053232"/>
              <a:gd name="connsiteY18" fmla="*/ 324503 h 1662194"/>
              <a:gd name="connsiteX19" fmla="*/ 1532534 w 2053232"/>
              <a:gd name="connsiteY19" fmla="*/ 325909 h 1662194"/>
              <a:gd name="connsiteX20" fmla="*/ 1602978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8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6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4 w 2053232"/>
              <a:gd name="connsiteY53" fmla="*/ 394989 h 1662194"/>
              <a:gd name="connsiteX54" fmla="*/ 1534274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8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8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80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4 w 2053232"/>
              <a:gd name="connsiteY84" fmla="*/ 398100 h 1662194"/>
              <a:gd name="connsiteX85" fmla="*/ 1757954 w 2053232"/>
              <a:gd name="connsiteY85" fmla="*/ 386885 h 1662194"/>
              <a:gd name="connsiteX86" fmla="*/ 1812738 w 2053232"/>
              <a:gd name="connsiteY86" fmla="*/ 333679 h 1662194"/>
              <a:gd name="connsiteX87" fmla="*/ 1849624 w 2053232"/>
              <a:gd name="connsiteY87" fmla="*/ 295005 h 1662194"/>
              <a:gd name="connsiteX88" fmla="*/ 1852870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10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8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1 w 2053232"/>
              <a:gd name="connsiteY104" fmla="*/ 444105 h 1662194"/>
              <a:gd name="connsiteX105" fmla="*/ 1777136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9 w 2053232"/>
              <a:gd name="connsiteY138" fmla="*/ 1207997 h 1662194"/>
              <a:gd name="connsiteX139" fmla="*/ 1853632 w 2053232"/>
              <a:gd name="connsiteY139" fmla="*/ 1277417 h 1662194"/>
              <a:gd name="connsiteX140" fmla="*/ 1857097 w 2053232"/>
              <a:gd name="connsiteY140" fmla="*/ 1285053 h 1662194"/>
              <a:gd name="connsiteX141" fmla="*/ 1909020 w 2053232"/>
              <a:gd name="connsiteY141" fmla="*/ 1272282 h 1662194"/>
              <a:gd name="connsiteX142" fmla="*/ 1848099 w 2053232"/>
              <a:gd name="connsiteY142" fmla="*/ 1331631 h 1662194"/>
              <a:gd name="connsiteX143" fmla="*/ 1782898 w 2053232"/>
              <a:gd name="connsiteY143" fmla="*/ 1377919 h 1662194"/>
              <a:gd name="connsiteX144" fmla="*/ 1832839 w 2053232"/>
              <a:gd name="connsiteY144" fmla="*/ 1369576 h 1662194"/>
              <a:gd name="connsiteX145" fmla="*/ 1899110 w 2053232"/>
              <a:gd name="connsiteY145" fmla="*/ 1342149 h 1662194"/>
              <a:gd name="connsiteX146" fmla="*/ 1924893 w 2053232"/>
              <a:gd name="connsiteY146" fmla="*/ 1350730 h 1662194"/>
              <a:gd name="connsiteX147" fmla="*/ 1864819 w 2053232"/>
              <a:gd name="connsiteY147" fmla="*/ 1394423 h 1662194"/>
              <a:gd name="connsiteX148" fmla="*/ 1829716 w 2053232"/>
              <a:gd name="connsiteY148" fmla="*/ 1414866 h 1662194"/>
              <a:gd name="connsiteX149" fmla="*/ 1816667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7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8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2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8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8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40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600"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8" y="430816"/>
                  <a:pt x="1701204" y="434343"/>
                  <a:pt x="1697211" y="437869"/>
                </a:cubicBezTo>
                <a:cubicBezTo>
                  <a:pt x="1699608" y="436940"/>
                  <a:pt x="1702226" y="436004"/>
                  <a:pt x="1704734" y="435072"/>
                </a:cubicBezTo>
                <a:cubicBezTo>
                  <a:pt x="1706622" y="432949"/>
                  <a:pt x="1708638" y="430943"/>
                  <a:pt x="1710506" y="428699"/>
                </a:cubicBezTo>
                <a:cubicBezTo>
                  <a:pt x="1710105" y="428228"/>
                  <a:pt x="1709594" y="427761"/>
                  <a:pt x="1709192" y="427290"/>
                </a:cubicBezTo>
                <a:close/>
                <a:moveTo>
                  <a:pt x="1602978" y="260909"/>
                </a:moveTo>
                <a:cubicBezTo>
                  <a:pt x="1579015" y="282067"/>
                  <a:pt x="1555072" y="303345"/>
                  <a:pt x="1531109" y="324503"/>
                </a:cubicBezTo>
                <a:cubicBezTo>
                  <a:pt x="1531621" y="324970"/>
                  <a:pt x="1532023" y="325441"/>
                  <a:pt x="1532534" y="325909"/>
                </a:cubicBezTo>
                <a:cubicBezTo>
                  <a:pt x="1559602" y="307796"/>
                  <a:pt x="1584734" y="287810"/>
                  <a:pt x="1602978"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2"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6"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8"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8"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6"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2" y="308200"/>
                  <a:pt x="1646666" y="310801"/>
                </a:cubicBezTo>
                <a:cubicBezTo>
                  <a:pt x="1626127" y="342988"/>
                  <a:pt x="1600235" y="370389"/>
                  <a:pt x="1571164" y="394989"/>
                </a:cubicBezTo>
                <a:cubicBezTo>
                  <a:pt x="1559311" y="404958"/>
                  <a:pt x="1546947" y="414460"/>
                  <a:pt x="1534274"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8" y="191769"/>
                  <a:pt x="1785353" y="183058"/>
                </a:cubicBezTo>
                <a:cubicBezTo>
                  <a:pt x="1789677" y="179520"/>
                  <a:pt x="1794273" y="176336"/>
                  <a:pt x="1800878" y="176962"/>
                </a:cubicBezTo>
                <a:cubicBezTo>
                  <a:pt x="1803457" y="177238"/>
                  <a:pt x="1806420" y="177866"/>
                  <a:pt x="1807769" y="180970"/>
                </a:cubicBezTo>
                <a:cubicBezTo>
                  <a:pt x="1809009" y="184077"/>
                  <a:pt x="1806921" y="185602"/>
                  <a:pt x="1805034" y="186998"/>
                </a:cubicBezTo>
                <a:cubicBezTo>
                  <a:pt x="1804539" y="187378"/>
                  <a:pt x="1804063" y="187878"/>
                  <a:pt x="1803514" y="187897"/>
                </a:cubicBezTo>
                <a:cubicBezTo>
                  <a:pt x="1793193" y="188971"/>
                  <a:pt x="1792156" y="198213"/>
                  <a:pt x="1788211" y="205008"/>
                </a:cubicBezTo>
                <a:cubicBezTo>
                  <a:pt x="1786982" y="207109"/>
                  <a:pt x="1787182" y="209161"/>
                  <a:pt x="1789190" y="211516"/>
                </a:cubicBezTo>
                <a:cubicBezTo>
                  <a:pt x="1792806" y="215755"/>
                  <a:pt x="1791010" y="217754"/>
                  <a:pt x="1787239" y="219092"/>
                </a:cubicBezTo>
                <a:cubicBezTo>
                  <a:pt x="1783469" y="220431"/>
                  <a:pt x="1779242" y="220936"/>
                  <a:pt x="1775377" y="223853"/>
                </a:cubicBezTo>
                <a:cubicBezTo>
                  <a:pt x="1782527" y="225913"/>
                  <a:pt x="1786886"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8"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70" y="174142"/>
                  <a:pt x="1847751" y="176838"/>
                  <a:pt x="1847180" y="179643"/>
                </a:cubicBezTo>
                <a:cubicBezTo>
                  <a:pt x="1846093" y="184162"/>
                  <a:pt x="1846470" y="188874"/>
                  <a:pt x="1850416" y="193102"/>
                </a:cubicBezTo>
                <a:cubicBezTo>
                  <a:pt x="1853303" y="196154"/>
                  <a:pt x="1853391"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6" y="271930"/>
                  <a:pt x="1811727" y="299794"/>
                  <a:pt x="1794161" y="326066"/>
                </a:cubicBezTo>
                <a:cubicBezTo>
                  <a:pt x="1776777" y="352090"/>
                  <a:pt x="1756361" y="375551"/>
                  <a:pt x="1734264" y="398100"/>
                </a:cubicBezTo>
                <a:cubicBezTo>
                  <a:pt x="1741291" y="397137"/>
                  <a:pt x="1749842" y="392367"/>
                  <a:pt x="1757954" y="386885"/>
                </a:cubicBezTo>
                <a:cubicBezTo>
                  <a:pt x="1779364" y="372233"/>
                  <a:pt x="1795859" y="352780"/>
                  <a:pt x="1812738" y="333679"/>
                </a:cubicBezTo>
                <a:cubicBezTo>
                  <a:pt x="1824521" y="320320"/>
                  <a:pt x="1835922" y="306611"/>
                  <a:pt x="1849624" y="295005"/>
                </a:cubicBezTo>
                <a:cubicBezTo>
                  <a:pt x="1851199" y="293741"/>
                  <a:pt x="1852171" y="292134"/>
                  <a:pt x="1852870"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10" y="342707"/>
                </a:cubicBezTo>
                <a:cubicBezTo>
                  <a:pt x="1819675" y="355613"/>
                  <a:pt x="1808202" y="369566"/>
                  <a:pt x="1798281" y="385043"/>
                </a:cubicBezTo>
                <a:cubicBezTo>
                  <a:pt x="1805958" y="377395"/>
                  <a:pt x="1813617" y="369627"/>
                  <a:pt x="1821404" y="361975"/>
                </a:cubicBezTo>
                <a:cubicBezTo>
                  <a:pt x="1827267" y="356205"/>
                  <a:pt x="1833386" y="350669"/>
                  <a:pt x="1839377" y="345017"/>
                </a:cubicBezTo>
                <a:cubicBezTo>
                  <a:pt x="1840825" y="343635"/>
                  <a:pt x="1842364" y="342130"/>
                  <a:pt x="1844941" y="343860"/>
                </a:cubicBezTo>
                <a:cubicBezTo>
                  <a:pt x="1847262" y="345357"/>
                  <a:pt x="1847277" y="347658"/>
                  <a:pt x="1847164" y="349842"/>
                </a:cubicBezTo>
                <a:cubicBezTo>
                  <a:pt x="1846804" y="358455"/>
                  <a:pt x="1843225" y="365480"/>
                  <a:pt x="1838441" y="371820"/>
                </a:cubicBezTo>
                <a:cubicBezTo>
                  <a:pt x="1832630" y="379404"/>
                  <a:pt x="1826435" y="386639"/>
                  <a:pt x="1820021" y="393881"/>
                </a:cubicBezTo>
                <a:cubicBezTo>
                  <a:pt x="1827745" y="391683"/>
                  <a:pt x="1835469" y="389484"/>
                  <a:pt x="1843248" y="387648"/>
                </a:cubicBezTo>
                <a:cubicBezTo>
                  <a:pt x="1841726" y="401751"/>
                  <a:pt x="1833689" y="404808"/>
                  <a:pt x="1826441" y="407232"/>
                </a:cubicBezTo>
                <a:cubicBezTo>
                  <a:pt x="1816649" y="410348"/>
                  <a:pt x="1807403" y="414172"/>
                  <a:pt x="1798340" y="418475"/>
                </a:cubicBezTo>
                <a:cubicBezTo>
                  <a:pt x="1794877" y="422589"/>
                  <a:pt x="1791395" y="426583"/>
                  <a:pt x="1788058" y="430814"/>
                </a:cubicBezTo>
                <a:cubicBezTo>
                  <a:pt x="1784630" y="435169"/>
                  <a:pt x="1781423" y="439516"/>
                  <a:pt x="1778251" y="444105"/>
                </a:cubicBezTo>
                <a:cubicBezTo>
                  <a:pt x="1775995" y="447452"/>
                  <a:pt x="1773119" y="450334"/>
                  <a:pt x="1777136" y="455772"/>
                </a:cubicBezTo>
                <a:cubicBezTo>
                  <a:pt x="1778943" y="458255"/>
                  <a:pt x="1771677" y="472309"/>
                  <a:pt x="1768840" y="473253"/>
                </a:cubicBezTo>
                <a:cubicBezTo>
                  <a:pt x="1768419" y="473388"/>
                  <a:pt x="1767998" y="473524"/>
                  <a:pt x="1767669" y="473535"/>
                </a:cubicBezTo>
                <a:cubicBezTo>
                  <a:pt x="1761228" y="473267"/>
                  <a:pt x="1760418"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8" y="509237"/>
                  <a:pt x="1908392" y="514224"/>
                  <a:pt x="1905273" y="519902"/>
                </a:cubicBezTo>
                <a:cubicBezTo>
                  <a:pt x="1900853" y="527925"/>
                  <a:pt x="1900807" y="533498"/>
                  <a:pt x="1912288" y="539411"/>
                </a:cubicBezTo>
                <a:cubicBezTo>
                  <a:pt x="1945159" y="556233"/>
                  <a:pt x="1944920" y="556847"/>
                  <a:pt x="1920238" y="582026"/>
                </a:cubicBezTo>
                <a:cubicBezTo>
                  <a:pt x="1919084" y="583155"/>
                  <a:pt x="1920268"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4"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1" y="983900"/>
                  <a:pt x="1980356"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8" y="1074864"/>
                  <a:pt x="1930634" y="1095299"/>
                  <a:pt x="1907231" y="1134124"/>
                </a:cubicBezTo>
                <a:cubicBezTo>
                  <a:pt x="1942339" y="1123252"/>
                  <a:pt x="1966286" y="1099793"/>
                  <a:pt x="1999628" y="1094067"/>
                </a:cubicBezTo>
                <a:cubicBezTo>
                  <a:pt x="1975297" y="1129653"/>
                  <a:pt x="1940812" y="1153466"/>
                  <a:pt x="1908700" y="1179865"/>
                </a:cubicBezTo>
                <a:cubicBezTo>
                  <a:pt x="1899560" y="1187320"/>
                  <a:pt x="1889855" y="1192492"/>
                  <a:pt x="1889869" y="1207997"/>
                </a:cubicBezTo>
                <a:cubicBezTo>
                  <a:pt x="1889860" y="1238039"/>
                  <a:pt x="1880309" y="1263315"/>
                  <a:pt x="1853632" y="1277417"/>
                </a:cubicBezTo>
                <a:cubicBezTo>
                  <a:pt x="1853430" y="1277545"/>
                  <a:pt x="1855638" y="1281953"/>
                  <a:pt x="1857097" y="1285053"/>
                </a:cubicBezTo>
                <a:cubicBezTo>
                  <a:pt x="1874696" y="1285430"/>
                  <a:pt x="1885755" y="1267251"/>
                  <a:pt x="1909020" y="1272282"/>
                </a:cubicBezTo>
                <a:cubicBezTo>
                  <a:pt x="1891328" y="1296984"/>
                  <a:pt x="1876677" y="1319161"/>
                  <a:pt x="1848099" y="1331631"/>
                </a:cubicBezTo>
                <a:cubicBezTo>
                  <a:pt x="1825215" y="1341608"/>
                  <a:pt x="1796024" y="1347799"/>
                  <a:pt x="1782898" y="1377919"/>
                </a:cubicBezTo>
                <a:cubicBezTo>
                  <a:pt x="1804186" y="1383017"/>
                  <a:pt x="1818358" y="1375272"/>
                  <a:pt x="1832839" y="1369576"/>
                </a:cubicBezTo>
                <a:cubicBezTo>
                  <a:pt x="1855136" y="1360830"/>
                  <a:pt x="1876830" y="1351015"/>
                  <a:pt x="1899110" y="1342149"/>
                </a:cubicBezTo>
                <a:cubicBezTo>
                  <a:pt x="1907548" y="1338836"/>
                  <a:pt x="1916975" y="1336217"/>
                  <a:pt x="1924893" y="1350730"/>
                </a:cubicBezTo>
                <a:cubicBezTo>
                  <a:pt x="1895614" y="1354864"/>
                  <a:pt x="1880691" y="1375233"/>
                  <a:pt x="1864819" y="1394423"/>
                </a:cubicBezTo>
                <a:cubicBezTo>
                  <a:pt x="1855856" y="1405264"/>
                  <a:pt x="1849395" y="1419533"/>
                  <a:pt x="1829716" y="1414866"/>
                </a:cubicBezTo>
                <a:cubicBezTo>
                  <a:pt x="1819310" y="1412429"/>
                  <a:pt x="1814120" y="1420479"/>
                  <a:pt x="1816667" y="1430084"/>
                </a:cubicBezTo>
                <a:cubicBezTo>
                  <a:pt x="1825508" y="1463947"/>
                  <a:pt x="1804138" y="1476658"/>
                  <a:pt x="1781075" y="1483976"/>
                </a:cubicBezTo>
                <a:cubicBezTo>
                  <a:pt x="1737493" y="1497921"/>
                  <a:pt x="1703985" y="1528243"/>
                  <a:pt x="1662135" y="1545641"/>
                </a:cubicBezTo>
                <a:cubicBezTo>
                  <a:pt x="1621422"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9"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7"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1" y="599859"/>
                  <a:pt x="40415" y="577949"/>
                </a:cubicBezTo>
                <a:cubicBezTo>
                  <a:pt x="37094"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8" y="496296"/>
                </a:cubicBezTo>
                <a:cubicBezTo>
                  <a:pt x="26771" y="489372"/>
                  <a:pt x="23432" y="482580"/>
                  <a:pt x="18025" y="476705"/>
                </a:cubicBezTo>
                <a:cubicBezTo>
                  <a:pt x="14719" y="473061"/>
                  <a:pt x="10900" y="470404"/>
                  <a:pt x="6383" y="468980"/>
                </a:cubicBezTo>
                <a:cubicBezTo>
                  <a:pt x="2433" y="467660"/>
                  <a:pt x="1046" y="465768"/>
                  <a:pt x="3045" y="462188"/>
                </a:cubicBezTo>
                <a:cubicBezTo>
                  <a:pt x="8677" y="451944"/>
                  <a:pt x="9882" y="440880"/>
                  <a:pt x="3242" y="428263"/>
                </a:cubicBezTo>
                <a:cubicBezTo>
                  <a:pt x="1235" y="424454"/>
                  <a:pt x="1716" y="421046"/>
                  <a:pt x="4902"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8" y="250975"/>
                  <a:pt x="37609" y="250972"/>
                </a:cubicBezTo>
                <a:cubicBezTo>
                  <a:pt x="52373" y="250838"/>
                  <a:pt x="67065" y="250950"/>
                  <a:pt x="81248"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6"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5" y="256006"/>
                  <a:pt x="189729" y="255906"/>
                  <a:pt x="194337" y="257205"/>
                </a:cubicBezTo>
                <a:cubicBezTo>
                  <a:pt x="199861" y="258714"/>
                  <a:pt x="205383" y="260225"/>
                  <a:pt x="210833" y="261979"/>
                </a:cubicBezTo>
                <a:cubicBezTo>
                  <a:pt x="216520" y="263847"/>
                  <a:pt x="219587" y="268105"/>
                  <a:pt x="220951" y="273511"/>
                </a:cubicBezTo>
                <a:cubicBezTo>
                  <a:pt x="221215" y="274531"/>
                  <a:pt x="221415" y="275675"/>
                  <a:pt x="221308" y="276617"/>
                </a:cubicBezTo>
                <a:lnTo>
                  <a:pt x="220390" y="277794"/>
                </a:lnTo>
                <a:lnTo>
                  <a:pt x="219184" y="278292"/>
                </a:lnTo>
                <a:cubicBezTo>
                  <a:pt x="217932" y="278836"/>
                  <a:pt x="217856" y="278975"/>
                  <a:pt x="219828"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40"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50" y="24526"/>
                  <a:pt x="1684752" y="31993"/>
                  <a:pt x="1681449" y="38645"/>
                </a:cubicBezTo>
                <a:cubicBezTo>
                  <a:pt x="1680000"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2" name="Picture Placeholder 31">
            <a:extLst>
              <a:ext uri="{FF2B5EF4-FFF2-40B4-BE49-F238E27FC236}">
                <a16:creationId xmlns:a16="http://schemas.microsoft.com/office/drawing/2014/main" id="{0DFA7AC8-DA1D-4AC7-ACF4-7BE16BA870B6}"/>
              </a:ext>
            </a:extLst>
          </p:cNvPr>
          <p:cNvSpPr>
            <a:spLocks noGrp="1"/>
          </p:cNvSpPr>
          <p:nvPr>
            <p:ph type="pic" sz="quarter" idx="14"/>
          </p:nvPr>
        </p:nvSpPr>
        <p:spPr>
          <a:xfrm>
            <a:off x="2698894" y="2211836"/>
            <a:ext cx="2053231" cy="1662194"/>
          </a:xfrm>
          <a:custGeom>
            <a:avLst/>
            <a:gdLst>
              <a:gd name="connsiteX0" fmla="*/ 520698 w 2053231"/>
              <a:gd name="connsiteY0" fmla="*/ 1336286 h 1662194"/>
              <a:gd name="connsiteX1" fmla="*/ 450255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6 w 2053231"/>
              <a:gd name="connsiteY6" fmla="*/ 1233496 h 1662194"/>
              <a:gd name="connsiteX7" fmla="*/ 344041 w 2053231"/>
              <a:gd name="connsiteY7" fmla="*/ 1234905 h 1662194"/>
              <a:gd name="connsiteX8" fmla="*/ 356022 w 2053231"/>
              <a:gd name="connsiteY8" fmla="*/ 1224326 h 1662194"/>
              <a:gd name="connsiteX9" fmla="*/ 2051486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6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4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4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2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7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5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3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1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9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1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5 w 2053231"/>
              <a:gd name="connsiteY80" fmla="*/ 1385578 h 1662194"/>
              <a:gd name="connsiteX81" fmla="*/ 1832843 w 2053231"/>
              <a:gd name="connsiteY81" fmla="*/ 1384401 h 1662194"/>
              <a:gd name="connsiteX82" fmla="*/ 1834049 w 2053231"/>
              <a:gd name="connsiteY82" fmla="*/ 1383903 h 1662194"/>
              <a:gd name="connsiteX83" fmla="*/ 1833405 w 2053231"/>
              <a:gd name="connsiteY83" fmla="*/ 1383680 h 1662194"/>
              <a:gd name="connsiteX84" fmla="*/ 1832843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1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8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2 w 2053231"/>
              <a:gd name="connsiteY139" fmla="*/ 1354187 h 1662194"/>
              <a:gd name="connsiteX140" fmla="*/ 406566 w 2053231"/>
              <a:gd name="connsiteY140" fmla="*/ 1351394 h 1662194"/>
              <a:gd name="connsiteX141" fmla="*/ 482069 w 2053231"/>
              <a:gd name="connsiteY141" fmla="*/ 1267205 h 1662194"/>
              <a:gd name="connsiteX142" fmla="*/ 518959 w 2053231"/>
              <a:gd name="connsiteY142" fmla="*/ 1238829 h 1662194"/>
              <a:gd name="connsiteX143" fmla="*/ 518669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2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5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8 w 2053231"/>
              <a:gd name="connsiteY175" fmla="*/ 1367190 h 1662194"/>
              <a:gd name="connsiteX176" fmla="*/ 200363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3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3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59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3 w 2053231"/>
              <a:gd name="connsiteY213" fmla="*/ 773093 h 1662194"/>
              <a:gd name="connsiteX214" fmla="*/ 131631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7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5"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6" y="1233496"/>
                </a:cubicBezTo>
                <a:cubicBezTo>
                  <a:pt x="343128" y="1233967"/>
                  <a:pt x="343639" y="1234433"/>
                  <a:pt x="344041" y="1234905"/>
                </a:cubicBezTo>
                <a:cubicBezTo>
                  <a:pt x="348035" y="1231379"/>
                  <a:pt x="352028" y="1227852"/>
                  <a:pt x="356022" y="1224326"/>
                </a:cubicBezTo>
                <a:close/>
                <a:moveTo>
                  <a:pt x="2051486"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6" y="693085"/>
                </a:lnTo>
                <a:lnTo>
                  <a:pt x="2050633" y="688201"/>
                </a:lnTo>
                <a:cubicBezTo>
                  <a:pt x="2049845" y="683863"/>
                  <a:pt x="2048914" y="678901"/>
                  <a:pt x="2047896" y="673632"/>
                </a:cubicBezTo>
                <a:lnTo>
                  <a:pt x="2046450" y="666352"/>
                </a:lnTo>
                <a:close/>
                <a:moveTo>
                  <a:pt x="916305" y="445"/>
                </a:moveTo>
                <a:cubicBezTo>
                  <a:pt x="1368523" y="-12890"/>
                  <a:pt x="1730383" y="278428"/>
                  <a:pt x="1732589" y="282783"/>
                </a:cubicBezTo>
                <a:cubicBezTo>
                  <a:pt x="1743479" y="304585"/>
                  <a:pt x="1763682" y="313475"/>
                  <a:pt x="1782474" y="324713"/>
                </a:cubicBezTo>
                <a:cubicBezTo>
                  <a:pt x="1798852" y="334580"/>
                  <a:pt x="1816308" y="345016"/>
                  <a:pt x="1825119" y="362527"/>
                </a:cubicBezTo>
                <a:cubicBezTo>
                  <a:pt x="1836775" y="385756"/>
                  <a:pt x="1810823"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4" y="549095"/>
                </a:cubicBezTo>
                <a:cubicBezTo>
                  <a:pt x="2016500" y="553055"/>
                  <a:pt x="2011060" y="593940"/>
                  <a:pt x="2032970" y="611252"/>
                </a:cubicBezTo>
                <a:cubicBezTo>
                  <a:pt x="2035035" y="612878"/>
                  <a:pt x="2040093" y="634967"/>
                  <a:pt x="2044637" y="657225"/>
                </a:cubicBezTo>
                <a:lnTo>
                  <a:pt x="2046450" y="666352"/>
                </a:lnTo>
                <a:lnTo>
                  <a:pt x="2043509" y="667781"/>
                </a:lnTo>
                <a:lnTo>
                  <a:pt x="2042196" y="662709"/>
                </a:lnTo>
                <a:cubicBezTo>
                  <a:pt x="2039117" y="651261"/>
                  <a:pt x="2036317" y="642514"/>
                  <a:pt x="2035244" y="644730"/>
                </a:cubicBezTo>
                <a:cubicBezTo>
                  <a:pt x="2032399" y="650763"/>
                  <a:pt x="2027469" y="656137"/>
                  <a:pt x="2031373" y="663758"/>
                </a:cubicBezTo>
                <a:cubicBezTo>
                  <a:pt x="2032563" y="666171"/>
                  <a:pt x="2033366" y="673027"/>
                  <a:pt x="2036702" y="672471"/>
                </a:cubicBezTo>
                <a:cubicBezTo>
                  <a:pt x="2037814" y="672286"/>
                  <a:pt x="2039206" y="671278"/>
                  <a:pt x="2040989" y="669007"/>
                </a:cubicBezTo>
                <a:lnTo>
                  <a:pt x="2043509" y="667781"/>
                </a:lnTo>
                <a:lnTo>
                  <a:pt x="2045314" y="674752"/>
                </a:lnTo>
                <a:cubicBezTo>
                  <a:pt x="2047384" y="682973"/>
                  <a:pt x="2049365" y="691170"/>
                  <a:pt x="2050827" y="696895"/>
                </a:cubicBezTo>
                <a:lnTo>
                  <a:pt x="2051150" y="698083"/>
                </a:lnTo>
                <a:lnTo>
                  <a:pt x="2050479" y="708103"/>
                </a:lnTo>
                <a:cubicBezTo>
                  <a:pt x="2047138" y="735607"/>
                  <a:pt x="2037413" y="766704"/>
                  <a:pt x="2021667" y="768748"/>
                </a:cubicBezTo>
                <a:cubicBezTo>
                  <a:pt x="2038322" y="801742"/>
                  <a:pt x="2038322" y="801742"/>
                  <a:pt x="2001026" y="807600"/>
                </a:cubicBezTo>
                <a:cubicBezTo>
                  <a:pt x="2018815" y="828322"/>
                  <a:pt x="2019630" y="833746"/>
                  <a:pt x="2003043" y="841573"/>
                </a:cubicBezTo>
                <a:cubicBezTo>
                  <a:pt x="1987078" y="849136"/>
                  <a:pt x="1968540" y="852062"/>
                  <a:pt x="1954455" y="863318"/>
                </a:cubicBezTo>
                <a:cubicBezTo>
                  <a:pt x="1973021" y="889948"/>
                  <a:pt x="1981793" y="921149"/>
                  <a:pt x="2013756" y="933398"/>
                </a:cubicBezTo>
                <a:cubicBezTo>
                  <a:pt x="2018784" y="935289"/>
                  <a:pt x="2023200" y="943377"/>
                  <a:pt x="2020814" y="948060"/>
                </a:cubicBezTo>
                <a:cubicBezTo>
                  <a:pt x="2012501" y="965421"/>
                  <a:pt x="2032981" y="997439"/>
                  <a:pt x="1999694" y="1002071"/>
                </a:cubicBezTo>
                <a:cubicBezTo>
                  <a:pt x="1995595"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3"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1" y="1179615"/>
                  <a:pt x="2035208" y="1185490"/>
                </a:cubicBezTo>
                <a:cubicBezTo>
                  <a:pt x="2038513" y="1189134"/>
                  <a:pt x="2042333" y="1191791"/>
                  <a:pt x="2046850" y="1193215"/>
                </a:cubicBezTo>
                <a:cubicBezTo>
                  <a:pt x="2050800" y="1194535"/>
                  <a:pt x="2052188" y="1196426"/>
                  <a:pt x="2050187" y="1200006"/>
                </a:cubicBezTo>
                <a:cubicBezTo>
                  <a:pt x="2044556" y="1210251"/>
                  <a:pt x="2043350" y="1221315"/>
                  <a:pt x="2049991"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9" y="1364335"/>
                </a:cubicBezTo>
                <a:cubicBezTo>
                  <a:pt x="2016860" y="1367329"/>
                  <a:pt x="2016253" y="1369894"/>
                  <a:pt x="2015170" y="1372232"/>
                </a:cubicBezTo>
                <a:cubicBezTo>
                  <a:pt x="2010635" y="1382439"/>
                  <a:pt x="2012999"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1" y="1452516"/>
                </a:cubicBezTo>
                <a:cubicBezTo>
                  <a:pt x="1954562" y="1442472"/>
                  <a:pt x="1941527" y="1435764"/>
                  <a:pt x="1928933" y="1428314"/>
                </a:cubicBezTo>
                <a:cubicBezTo>
                  <a:pt x="1910873"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5" y="1385578"/>
                </a:cubicBezTo>
                <a:lnTo>
                  <a:pt x="1832843" y="1384401"/>
                </a:lnTo>
                <a:lnTo>
                  <a:pt x="1834049" y="1383903"/>
                </a:lnTo>
                <a:cubicBezTo>
                  <a:pt x="1835301" y="1383359"/>
                  <a:pt x="1835377" y="1383220"/>
                  <a:pt x="1833405" y="1383680"/>
                </a:cubicBezTo>
                <a:lnTo>
                  <a:pt x="1832843"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1" y="1325173"/>
                </a:cubicBezTo>
                <a:cubicBezTo>
                  <a:pt x="815265" y="1330975"/>
                  <a:pt x="653940" y="1376380"/>
                  <a:pt x="609922" y="1411659"/>
                </a:cubicBezTo>
                <a:cubicBezTo>
                  <a:pt x="564936" y="1447819"/>
                  <a:pt x="523345" y="1487498"/>
                  <a:pt x="481993" y="1527291"/>
                </a:cubicBezTo>
                <a:cubicBezTo>
                  <a:pt x="464056" y="1544491"/>
                  <a:pt x="444585" y="1560288"/>
                  <a:pt x="428986" y="1579832"/>
                </a:cubicBezTo>
                <a:cubicBezTo>
                  <a:pt x="413406" y="1599495"/>
                  <a:pt x="398812" y="1619854"/>
                  <a:pt x="381477" y="1638123"/>
                </a:cubicBezTo>
                <a:cubicBezTo>
                  <a:pt x="376530" y="1643377"/>
                  <a:pt x="371636"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1" y="1635392"/>
                  <a:pt x="331040" y="1635823"/>
                  <a:pt x="330482" y="1641657"/>
                </a:cubicBezTo>
                <a:cubicBezTo>
                  <a:pt x="329646" y="1650770"/>
                  <a:pt x="325555" y="1657329"/>
                  <a:pt x="317482" y="1660871"/>
                </a:cubicBezTo>
                <a:cubicBezTo>
                  <a:pt x="316602" y="1661264"/>
                  <a:pt x="315646" y="1661871"/>
                  <a:pt x="314646" y="1662102"/>
                </a:cubicBezTo>
                <a:cubicBezTo>
                  <a:pt x="313647" y="1662332"/>
                  <a:pt x="312605" y="1662186"/>
                  <a:pt x="311554" y="1661070"/>
                </a:cubicBezTo>
                <a:cubicBezTo>
                  <a:pt x="309728" y="1659193"/>
                  <a:pt x="310700"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7"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8" y="1437894"/>
                  <a:pt x="398488" y="1443730"/>
                </a:cubicBezTo>
                <a:cubicBezTo>
                  <a:pt x="377645" y="1459210"/>
                  <a:pt x="361077" y="1478908"/>
                  <a:pt x="344235" y="1498251"/>
                </a:cubicBezTo>
                <a:cubicBezTo>
                  <a:pt x="333989"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5"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2" y="1369525"/>
                  <a:pt x="388815" y="1366891"/>
                </a:cubicBezTo>
                <a:cubicBezTo>
                  <a:pt x="385008" y="1356238"/>
                  <a:pt x="387867" y="1352507"/>
                  <a:pt x="399152" y="1354187"/>
                </a:cubicBezTo>
                <a:cubicBezTo>
                  <a:pt x="402646" y="1354676"/>
                  <a:pt x="404861" y="1353995"/>
                  <a:pt x="406566" y="1351394"/>
                </a:cubicBezTo>
                <a:cubicBezTo>
                  <a:pt x="427105" y="1319207"/>
                  <a:pt x="452997" y="1291806"/>
                  <a:pt x="482069" y="1267205"/>
                </a:cubicBezTo>
                <a:cubicBezTo>
                  <a:pt x="493922" y="1257237"/>
                  <a:pt x="506286" y="1247735"/>
                  <a:pt x="518959" y="1238829"/>
                </a:cubicBezTo>
                <a:cubicBezTo>
                  <a:pt x="518868" y="1238227"/>
                  <a:pt x="518760" y="1237504"/>
                  <a:pt x="518669"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7" y="1463982"/>
                  <a:pt x="265022" y="1457187"/>
                </a:cubicBezTo>
                <a:cubicBezTo>
                  <a:pt x="266250" y="1455086"/>
                  <a:pt x="266052" y="1453033"/>
                  <a:pt x="264042" y="1450679"/>
                </a:cubicBezTo>
                <a:cubicBezTo>
                  <a:pt x="260427" y="1446440"/>
                  <a:pt x="262222" y="1444441"/>
                  <a:pt x="265994" y="1443103"/>
                </a:cubicBezTo>
                <a:cubicBezTo>
                  <a:pt x="269764" y="1441764"/>
                  <a:pt x="273991" y="1441259"/>
                  <a:pt x="277856" y="1438342"/>
                </a:cubicBezTo>
                <a:cubicBezTo>
                  <a:pt x="270706" y="1436282"/>
                  <a:pt x="266347"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5" y="1477019"/>
                </a:cubicBezTo>
                <a:cubicBezTo>
                  <a:pt x="222002" y="1485891"/>
                  <a:pt x="217986" y="1492204"/>
                  <a:pt x="210022" y="1495743"/>
                </a:cubicBezTo>
                <a:cubicBezTo>
                  <a:pt x="208375" y="1496526"/>
                  <a:pt x="206653" y="1497553"/>
                  <a:pt x="204551" y="1496049"/>
                </a:cubicBezTo>
                <a:cubicBezTo>
                  <a:pt x="202304" y="1494307"/>
                  <a:pt x="203349" y="1492455"/>
                  <a:pt x="203865" y="1490741"/>
                </a:cubicBezTo>
                <a:cubicBezTo>
                  <a:pt x="204563" y="1488052"/>
                  <a:pt x="205482" y="1485357"/>
                  <a:pt x="206053" y="1482552"/>
                </a:cubicBezTo>
                <a:cubicBezTo>
                  <a:pt x="207140" y="1478033"/>
                  <a:pt x="206762"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8" y="1367190"/>
                </a:cubicBezTo>
                <a:cubicBezTo>
                  <a:pt x="202034" y="1368454"/>
                  <a:pt x="201062" y="1370061"/>
                  <a:pt x="200363"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3"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3" y="1257387"/>
                  <a:pt x="226792" y="1254963"/>
                </a:cubicBezTo>
                <a:cubicBezTo>
                  <a:pt x="236584" y="1251847"/>
                  <a:pt x="245829" y="1248023"/>
                  <a:pt x="254893" y="1243720"/>
                </a:cubicBezTo>
                <a:cubicBezTo>
                  <a:pt x="258356"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3" y="1188942"/>
                </a:cubicBezTo>
                <a:cubicBezTo>
                  <a:pt x="284814" y="1188807"/>
                  <a:pt x="285235"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59" y="1142293"/>
                </a:cubicBezTo>
                <a:cubicBezTo>
                  <a:pt x="152380" y="1134270"/>
                  <a:pt x="152425" y="1128696"/>
                  <a:pt x="140945" y="1122784"/>
                </a:cubicBezTo>
                <a:cubicBezTo>
                  <a:pt x="108074" y="1105962"/>
                  <a:pt x="108313" y="1105348"/>
                  <a:pt x="132995" y="1080169"/>
                </a:cubicBezTo>
                <a:cubicBezTo>
                  <a:pt x="134149" y="1079040"/>
                  <a:pt x="132965" y="1075567"/>
                  <a:pt x="132932" y="1073145"/>
                </a:cubicBezTo>
                <a:cubicBezTo>
                  <a:pt x="125033"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3" y="773093"/>
                </a:cubicBezTo>
                <a:cubicBezTo>
                  <a:pt x="158248" y="757093"/>
                  <a:pt x="154275" y="746809"/>
                  <a:pt x="131631"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7" y="686073"/>
                  <a:pt x="90653" y="654584"/>
                </a:cubicBezTo>
                <a:cubicBezTo>
                  <a:pt x="63957" y="655362"/>
                  <a:pt x="43557" y="656170"/>
                  <a:pt x="24812" y="663584"/>
                </a:cubicBezTo>
                <a:cubicBezTo>
                  <a:pt x="16994" y="666634"/>
                  <a:pt x="8410" y="669708"/>
                  <a:pt x="2404" y="660583"/>
                </a:cubicBezTo>
                <a:cubicBezTo>
                  <a:pt x="-4770" y="649559"/>
                  <a:pt x="5794" y="644964"/>
                  <a:pt x="12183" y="642689"/>
                </a:cubicBezTo>
                <a:cubicBezTo>
                  <a:pt x="30212" y="636389"/>
                  <a:pt x="42692" y="622523"/>
                  <a:pt x="56815" y="611508"/>
                </a:cubicBezTo>
                <a:cubicBezTo>
                  <a:pt x="87715"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7" y="279178"/>
                  <a:pt x="234875" y="286923"/>
                  <a:pt x="220394" y="292619"/>
                </a:cubicBezTo>
                <a:cubicBezTo>
                  <a:pt x="198098" y="301365"/>
                  <a:pt x="176403" y="311180"/>
                  <a:pt x="154123" y="320046"/>
                </a:cubicBezTo>
                <a:cubicBezTo>
                  <a:pt x="145684" y="323359"/>
                  <a:pt x="136258" y="325978"/>
                  <a:pt x="128340" y="311465"/>
                </a:cubicBezTo>
                <a:cubicBezTo>
                  <a:pt x="157619" y="307330"/>
                  <a:pt x="172542" y="286962"/>
                  <a:pt x="188414" y="267772"/>
                </a:cubicBezTo>
                <a:cubicBezTo>
                  <a:pt x="197377" y="256931"/>
                  <a:pt x="203838" y="242662"/>
                  <a:pt x="223517"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3" name="Picture Placeholder 32">
            <a:extLst>
              <a:ext uri="{FF2B5EF4-FFF2-40B4-BE49-F238E27FC236}">
                <a16:creationId xmlns:a16="http://schemas.microsoft.com/office/drawing/2014/main" id="{4A968EB8-8393-4689-A845-BCD355955A9F}"/>
              </a:ext>
            </a:extLst>
          </p:cNvPr>
          <p:cNvSpPr>
            <a:spLocks noGrp="1"/>
          </p:cNvSpPr>
          <p:nvPr>
            <p:ph type="pic" sz="quarter" idx="15"/>
          </p:nvPr>
        </p:nvSpPr>
        <p:spPr>
          <a:xfrm>
            <a:off x="5069387" y="2139888"/>
            <a:ext cx="2053231" cy="1662194"/>
          </a:xfrm>
          <a:custGeom>
            <a:avLst/>
            <a:gdLst>
              <a:gd name="connsiteX0" fmla="*/ 1746 w 2053231"/>
              <a:gd name="connsiteY0" fmla="*/ 969110 h 1662194"/>
              <a:gd name="connsiteX1" fmla="*/ 2599 w 2053231"/>
              <a:gd name="connsiteY1" fmla="*/ 973994 h 1662194"/>
              <a:gd name="connsiteX2" fmla="*/ 5336 w 2053231"/>
              <a:gd name="connsiteY2" fmla="*/ 988563 h 1662194"/>
              <a:gd name="connsiteX3" fmla="*/ 6782 w 2053231"/>
              <a:gd name="connsiteY3" fmla="*/ 995844 h 1662194"/>
              <a:gd name="connsiteX4" fmla="*/ 6161 w 2053231"/>
              <a:gd name="connsiteY4" fmla="*/ 996145 h 1662194"/>
              <a:gd name="connsiteX5" fmla="*/ 1450 w 2053231"/>
              <a:gd name="connsiteY5" fmla="*/ 973537 h 1662194"/>
              <a:gd name="connsiteX6" fmla="*/ 1 w 2053231"/>
              <a:gd name="connsiteY6" fmla="*/ 957986 h 1662194"/>
              <a:gd name="connsiteX7" fmla="*/ 654 w 2053231"/>
              <a:gd name="connsiteY7" fmla="*/ 958871 h 1662194"/>
              <a:gd name="connsiteX8" fmla="*/ 2082 w 2053231"/>
              <a:gd name="connsiteY8" fmla="*/ 964112 h 1662194"/>
              <a:gd name="connsiteX9" fmla="*/ 1746 w 2053231"/>
              <a:gd name="connsiteY9" fmla="*/ 969110 h 1662194"/>
              <a:gd name="connsiteX10" fmla="*/ 711 w 2053231"/>
              <a:gd name="connsiteY10" fmla="*/ 963168 h 1662194"/>
              <a:gd name="connsiteX11" fmla="*/ 1 w 2053231"/>
              <a:gd name="connsiteY11" fmla="*/ 957986 h 1662194"/>
              <a:gd name="connsiteX12" fmla="*/ 1709191 w 2053231"/>
              <a:gd name="connsiteY12" fmla="*/ 427290 h 1662194"/>
              <a:gd name="connsiteX13" fmla="*/ 1697210 w 2053231"/>
              <a:gd name="connsiteY13" fmla="*/ 437869 h 1662194"/>
              <a:gd name="connsiteX14" fmla="*/ 1704733 w 2053231"/>
              <a:gd name="connsiteY14" fmla="*/ 435072 h 1662194"/>
              <a:gd name="connsiteX15" fmla="*/ 1710506 w 2053231"/>
              <a:gd name="connsiteY15" fmla="*/ 428699 h 1662194"/>
              <a:gd name="connsiteX16" fmla="*/ 1709191 w 2053231"/>
              <a:gd name="connsiteY16" fmla="*/ 427290 h 1662194"/>
              <a:gd name="connsiteX17" fmla="*/ 1602977 w 2053231"/>
              <a:gd name="connsiteY17" fmla="*/ 260909 h 1662194"/>
              <a:gd name="connsiteX18" fmla="*/ 1531108 w 2053231"/>
              <a:gd name="connsiteY18" fmla="*/ 324503 h 1662194"/>
              <a:gd name="connsiteX19" fmla="*/ 1532533 w 2053231"/>
              <a:gd name="connsiteY19" fmla="*/ 325909 h 1662194"/>
              <a:gd name="connsiteX20" fmla="*/ 1602977 w 2053231"/>
              <a:gd name="connsiteY20" fmla="*/ 260909 h 1662194"/>
              <a:gd name="connsiteX21" fmla="*/ 1738585 w 2053231"/>
              <a:gd name="connsiteY21" fmla="*/ 93 h 1662194"/>
              <a:gd name="connsiteX22" fmla="*/ 1741678 w 2053231"/>
              <a:gd name="connsiteY22" fmla="*/ 1125 h 1662194"/>
              <a:gd name="connsiteX23" fmla="*/ 1741687 w 2053231"/>
              <a:gd name="connsiteY23" fmla="*/ 7060 h 1662194"/>
              <a:gd name="connsiteX24" fmla="*/ 1738618 w 2053231"/>
              <a:gd name="connsiteY24" fmla="*/ 16733 h 1662194"/>
              <a:gd name="connsiteX25" fmla="*/ 1740090 w 2053231"/>
              <a:gd name="connsiteY25" fmla="*/ 23588 h 1662194"/>
              <a:gd name="connsiteX26" fmla="*/ 1738676 w 2053231"/>
              <a:gd name="connsiteY26" fmla="*/ 39142 h 1662194"/>
              <a:gd name="connsiteX27" fmla="*/ 1733426 w 2053231"/>
              <a:gd name="connsiteY27" fmla="*/ 62940 h 1662194"/>
              <a:gd name="connsiteX28" fmla="*/ 1730086 w 2053231"/>
              <a:gd name="connsiteY28" fmla="*/ 69352 h 1662194"/>
              <a:gd name="connsiteX29" fmla="*/ 1727649 w 2053231"/>
              <a:gd name="connsiteY29" fmla="*/ 72220 h 1662194"/>
              <a:gd name="connsiteX30" fmla="*/ 1683216 w 2053231"/>
              <a:gd name="connsiteY30" fmla="*/ 165659 h 1662194"/>
              <a:gd name="connsiteX31" fmla="*/ 1629845 w 2053231"/>
              <a:gd name="connsiteY31" fmla="*/ 229721 h 1662194"/>
              <a:gd name="connsiteX32" fmla="*/ 1628579 w 2053231"/>
              <a:gd name="connsiteY32" fmla="*/ 232307 h 1662194"/>
              <a:gd name="connsiteX33" fmla="*/ 1654744 w 2053231"/>
              <a:gd name="connsiteY33" fmla="*/ 218464 h 1662194"/>
              <a:gd name="connsiteX34" fmla="*/ 1708997 w 2053231"/>
              <a:gd name="connsiteY34" fmla="*/ 163943 h 1662194"/>
              <a:gd name="connsiteX35" fmla="*/ 1741522 w 2053231"/>
              <a:gd name="connsiteY35" fmla="*/ 130021 h 1662194"/>
              <a:gd name="connsiteX36" fmla="*/ 1745886 w 2053231"/>
              <a:gd name="connsiteY36" fmla="*/ 123817 h 1662194"/>
              <a:gd name="connsiteX37" fmla="*/ 1749347 w 2053231"/>
              <a:gd name="connsiteY37" fmla="*/ 121883 h 1662194"/>
              <a:gd name="connsiteX38" fmla="*/ 1752616 w 2053231"/>
              <a:gd name="connsiteY38" fmla="*/ 126013 h 1662194"/>
              <a:gd name="connsiteX39" fmla="*/ 1751494 w 2053231"/>
              <a:gd name="connsiteY39" fmla="*/ 142041 h 1662194"/>
              <a:gd name="connsiteX40" fmla="*/ 1727716 w 2053231"/>
              <a:gd name="connsiteY40" fmla="*/ 174701 h 1662194"/>
              <a:gd name="connsiteX41" fmla="*/ 1693354 w 2053231"/>
              <a:gd name="connsiteY41" fmla="*/ 214015 h 1662194"/>
              <a:gd name="connsiteX42" fmla="*/ 1692030 w 2053231"/>
              <a:gd name="connsiteY42" fmla="*/ 218421 h 1662194"/>
              <a:gd name="connsiteX43" fmla="*/ 1711836 w 2053231"/>
              <a:gd name="connsiteY43" fmla="*/ 198978 h 1662194"/>
              <a:gd name="connsiteX44" fmla="*/ 1731312 w 2053231"/>
              <a:gd name="connsiteY44" fmla="*/ 180273 h 1662194"/>
              <a:gd name="connsiteX45" fmla="*/ 1737206 w 2053231"/>
              <a:gd name="connsiteY45" fmla="*/ 178378 h 1662194"/>
              <a:gd name="connsiteX46" fmla="*/ 1739939 w 2053231"/>
              <a:gd name="connsiteY46" fmla="*/ 185555 h 1662194"/>
              <a:gd name="connsiteX47" fmla="*/ 1732245 w 2053231"/>
              <a:gd name="connsiteY47" fmla="*/ 204832 h 1662194"/>
              <a:gd name="connsiteX48" fmla="*/ 1686811 w 2053231"/>
              <a:gd name="connsiteY48" fmla="*/ 257845 h 1662194"/>
              <a:gd name="connsiteX49" fmla="*/ 1664555 w 2053231"/>
              <a:gd name="connsiteY49" fmla="*/ 288152 h 1662194"/>
              <a:gd name="connsiteX50" fmla="*/ 1664417 w 2053231"/>
              <a:gd name="connsiteY50" fmla="*/ 295304 h 1662194"/>
              <a:gd name="connsiteX51" fmla="*/ 1654080 w 2053231"/>
              <a:gd name="connsiteY51" fmla="*/ 308008 h 1662194"/>
              <a:gd name="connsiteX52" fmla="*/ 1646665 w 2053231"/>
              <a:gd name="connsiteY52" fmla="*/ 310801 h 1662194"/>
              <a:gd name="connsiteX53" fmla="*/ 1571163 w 2053231"/>
              <a:gd name="connsiteY53" fmla="*/ 394989 h 1662194"/>
              <a:gd name="connsiteX54" fmla="*/ 1534273 w 2053231"/>
              <a:gd name="connsiteY54" fmla="*/ 423366 h 1662194"/>
              <a:gd name="connsiteX55" fmla="*/ 1534563 w 2053231"/>
              <a:gd name="connsiteY55" fmla="*/ 425295 h 1662194"/>
              <a:gd name="connsiteX56" fmla="*/ 1535200 w 2053231"/>
              <a:gd name="connsiteY56" fmla="*/ 427332 h 1662194"/>
              <a:gd name="connsiteX57" fmla="*/ 1587187 w 2053231"/>
              <a:gd name="connsiteY57" fmla="*/ 384880 h 1662194"/>
              <a:gd name="connsiteX58" fmla="*/ 1719886 w 2053231"/>
              <a:gd name="connsiteY58" fmla="*/ 260608 h 1662194"/>
              <a:gd name="connsiteX59" fmla="*/ 1758212 w 2053231"/>
              <a:gd name="connsiteY59" fmla="*/ 213165 h 1662194"/>
              <a:gd name="connsiteX60" fmla="*/ 1785352 w 2053231"/>
              <a:gd name="connsiteY60" fmla="*/ 183058 h 1662194"/>
              <a:gd name="connsiteX61" fmla="*/ 1800877 w 2053231"/>
              <a:gd name="connsiteY61" fmla="*/ 176962 h 1662194"/>
              <a:gd name="connsiteX62" fmla="*/ 1807768 w 2053231"/>
              <a:gd name="connsiteY62" fmla="*/ 180970 h 1662194"/>
              <a:gd name="connsiteX63" fmla="*/ 1805033 w 2053231"/>
              <a:gd name="connsiteY63" fmla="*/ 186998 h 1662194"/>
              <a:gd name="connsiteX64" fmla="*/ 1803513 w 2053231"/>
              <a:gd name="connsiteY64" fmla="*/ 187897 h 1662194"/>
              <a:gd name="connsiteX65" fmla="*/ 1788210 w 2053231"/>
              <a:gd name="connsiteY65" fmla="*/ 205008 h 1662194"/>
              <a:gd name="connsiteX66" fmla="*/ 1789189 w 2053231"/>
              <a:gd name="connsiteY66" fmla="*/ 211516 h 1662194"/>
              <a:gd name="connsiteX67" fmla="*/ 1787238 w 2053231"/>
              <a:gd name="connsiteY67" fmla="*/ 219092 h 1662194"/>
              <a:gd name="connsiteX68" fmla="*/ 1775376 w 2053231"/>
              <a:gd name="connsiteY68" fmla="*/ 223853 h 1662194"/>
              <a:gd name="connsiteX69" fmla="*/ 1790823 w 2053231"/>
              <a:gd name="connsiteY69" fmla="*/ 220183 h 1662194"/>
              <a:gd name="connsiteX70" fmla="*/ 1809140 w 2053231"/>
              <a:gd name="connsiteY70" fmla="*/ 193038 h 1662194"/>
              <a:gd name="connsiteX71" fmla="*/ 1812131 w 2053231"/>
              <a:gd name="connsiteY71" fmla="*/ 187244 h 1662194"/>
              <a:gd name="connsiteX72" fmla="*/ 1822285 w 2053231"/>
              <a:gd name="connsiteY72" fmla="*/ 187265 h 1662194"/>
              <a:gd name="connsiteX73" fmla="*/ 1830357 w 2053231"/>
              <a:gd name="connsiteY73" fmla="*/ 185176 h 1662194"/>
              <a:gd name="connsiteX74" fmla="*/ 1843210 w 2053231"/>
              <a:gd name="connsiteY74" fmla="*/ 166452 h 1662194"/>
              <a:gd name="connsiteX75" fmla="*/ 1848680 w 2053231"/>
              <a:gd name="connsiteY75" fmla="*/ 166146 h 1662194"/>
              <a:gd name="connsiteX76" fmla="*/ 1849367 w 2053231"/>
              <a:gd name="connsiteY76" fmla="*/ 171453 h 1662194"/>
              <a:gd name="connsiteX77" fmla="*/ 1847179 w 2053231"/>
              <a:gd name="connsiteY77" fmla="*/ 179643 h 1662194"/>
              <a:gd name="connsiteX78" fmla="*/ 1850415 w 2053231"/>
              <a:gd name="connsiteY78" fmla="*/ 193102 h 1662194"/>
              <a:gd name="connsiteX79" fmla="*/ 1850532 w 2053231"/>
              <a:gd name="connsiteY79" fmla="*/ 200487 h 1662194"/>
              <a:gd name="connsiteX80" fmla="*/ 1841761 w 2053231"/>
              <a:gd name="connsiteY80" fmla="*/ 230219 h 1662194"/>
              <a:gd name="connsiteX81" fmla="*/ 1840127 w 2053231"/>
              <a:gd name="connsiteY81" fmla="*/ 234029 h 1662194"/>
              <a:gd name="connsiteX82" fmla="*/ 1834336 w 2053231"/>
              <a:gd name="connsiteY82" fmla="*/ 240281 h 1662194"/>
              <a:gd name="connsiteX83" fmla="*/ 1794160 w 2053231"/>
              <a:gd name="connsiteY83" fmla="*/ 326066 h 1662194"/>
              <a:gd name="connsiteX84" fmla="*/ 1734263 w 2053231"/>
              <a:gd name="connsiteY84" fmla="*/ 398100 h 1662194"/>
              <a:gd name="connsiteX85" fmla="*/ 1757953 w 2053231"/>
              <a:gd name="connsiteY85" fmla="*/ 386885 h 1662194"/>
              <a:gd name="connsiteX86" fmla="*/ 1812737 w 2053231"/>
              <a:gd name="connsiteY86" fmla="*/ 333679 h 1662194"/>
              <a:gd name="connsiteX87" fmla="*/ 1849623 w 2053231"/>
              <a:gd name="connsiteY87" fmla="*/ 295005 h 1662194"/>
              <a:gd name="connsiteX88" fmla="*/ 1852869 w 2053231"/>
              <a:gd name="connsiteY88" fmla="*/ 290172 h 1662194"/>
              <a:gd name="connsiteX89" fmla="*/ 1856989 w 2053231"/>
              <a:gd name="connsiteY89" fmla="*/ 287489 h 1662194"/>
              <a:gd name="connsiteX90" fmla="*/ 1860256 w 2053231"/>
              <a:gd name="connsiteY90" fmla="*/ 292345 h 1662194"/>
              <a:gd name="connsiteX91" fmla="*/ 1856934 w 2053231"/>
              <a:gd name="connsiteY91" fmla="*/ 312082 h 1662194"/>
              <a:gd name="connsiteX92" fmla="*/ 1832409 w 2053231"/>
              <a:gd name="connsiteY92" fmla="*/ 342707 h 1662194"/>
              <a:gd name="connsiteX93" fmla="*/ 1798280 w 2053231"/>
              <a:gd name="connsiteY93" fmla="*/ 385043 h 1662194"/>
              <a:gd name="connsiteX94" fmla="*/ 1821403 w 2053231"/>
              <a:gd name="connsiteY94" fmla="*/ 361975 h 1662194"/>
              <a:gd name="connsiteX95" fmla="*/ 1839376 w 2053231"/>
              <a:gd name="connsiteY95" fmla="*/ 345017 h 1662194"/>
              <a:gd name="connsiteX96" fmla="*/ 1844940 w 2053231"/>
              <a:gd name="connsiteY96" fmla="*/ 343860 h 1662194"/>
              <a:gd name="connsiteX97" fmla="*/ 1847163 w 2053231"/>
              <a:gd name="connsiteY97" fmla="*/ 349842 h 1662194"/>
              <a:gd name="connsiteX98" fmla="*/ 1838440 w 2053231"/>
              <a:gd name="connsiteY98" fmla="*/ 371820 h 1662194"/>
              <a:gd name="connsiteX99" fmla="*/ 1820020 w 2053231"/>
              <a:gd name="connsiteY99" fmla="*/ 393881 h 1662194"/>
              <a:gd name="connsiteX100" fmla="*/ 1843247 w 2053231"/>
              <a:gd name="connsiteY100" fmla="*/ 387648 h 1662194"/>
              <a:gd name="connsiteX101" fmla="*/ 1826440 w 2053231"/>
              <a:gd name="connsiteY101" fmla="*/ 407232 h 1662194"/>
              <a:gd name="connsiteX102" fmla="*/ 1798339 w 2053231"/>
              <a:gd name="connsiteY102" fmla="*/ 418475 h 1662194"/>
              <a:gd name="connsiteX103" fmla="*/ 1788057 w 2053231"/>
              <a:gd name="connsiteY103" fmla="*/ 430814 h 1662194"/>
              <a:gd name="connsiteX104" fmla="*/ 1778250 w 2053231"/>
              <a:gd name="connsiteY104" fmla="*/ 444105 h 1662194"/>
              <a:gd name="connsiteX105" fmla="*/ 1777135 w 2053231"/>
              <a:gd name="connsiteY105" fmla="*/ 455772 h 1662194"/>
              <a:gd name="connsiteX106" fmla="*/ 1768839 w 2053231"/>
              <a:gd name="connsiteY106" fmla="*/ 473253 h 1662194"/>
              <a:gd name="connsiteX107" fmla="*/ 1767668 w 2053231"/>
              <a:gd name="connsiteY107" fmla="*/ 473535 h 1662194"/>
              <a:gd name="connsiteX108" fmla="*/ 1761086 w 2053231"/>
              <a:gd name="connsiteY108" fmla="*/ 482599 h 1662194"/>
              <a:gd name="connsiteX109" fmla="*/ 1754724 w 2053231"/>
              <a:gd name="connsiteY109" fmla="*/ 491656 h 1662194"/>
              <a:gd name="connsiteX110" fmla="*/ 1753277 w 2053231"/>
              <a:gd name="connsiteY110" fmla="*/ 493037 h 1662194"/>
              <a:gd name="connsiteX111" fmla="*/ 1720462 w 2053231"/>
              <a:gd name="connsiteY111" fmla="*/ 549260 h 1662194"/>
              <a:gd name="connsiteX112" fmla="*/ 1718208 w 2053231"/>
              <a:gd name="connsiteY112" fmla="*/ 551879 h 1662194"/>
              <a:gd name="connsiteX113" fmla="*/ 1803756 w 2053231"/>
              <a:gd name="connsiteY113" fmla="*/ 541126 h 1662194"/>
              <a:gd name="connsiteX114" fmla="*/ 1908471 w 2053231"/>
              <a:gd name="connsiteY114" fmla="*/ 497141 h 1662194"/>
              <a:gd name="connsiteX115" fmla="*/ 1905272 w 2053231"/>
              <a:gd name="connsiteY115" fmla="*/ 519902 h 1662194"/>
              <a:gd name="connsiteX116" fmla="*/ 1912287 w 2053231"/>
              <a:gd name="connsiteY116" fmla="*/ 539411 h 1662194"/>
              <a:gd name="connsiteX117" fmla="*/ 1920237 w 2053231"/>
              <a:gd name="connsiteY117" fmla="*/ 582026 h 1662194"/>
              <a:gd name="connsiteX118" fmla="*/ 1920300 w 2053231"/>
              <a:gd name="connsiteY118" fmla="*/ 589050 h 1662194"/>
              <a:gd name="connsiteX119" fmla="*/ 1945761 w 2053231"/>
              <a:gd name="connsiteY119" fmla="*/ 592554 h 1662194"/>
              <a:gd name="connsiteX120" fmla="*/ 1816062 w 2053231"/>
              <a:gd name="connsiteY120" fmla="*/ 717694 h 1662194"/>
              <a:gd name="connsiteX121" fmla="*/ 1911347 w 2053231"/>
              <a:gd name="connsiteY121" fmla="*/ 691712 h 1662194"/>
              <a:gd name="connsiteX122" fmla="*/ 1930338 w 2053231"/>
              <a:gd name="connsiteY122" fmla="*/ 728505 h 1662194"/>
              <a:gd name="connsiteX123" fmla="*/ 1888883 w 2053231"/>
              <a:gd name="connsiteY123" fmla="*/ 763212 h 1662194"/>
              <a:gd name="connsiteX124" fmla="*/ 1881503 w 2053231"/>
              <a:gd name="connsiteY124" fmla="*/ 829360 h 1662194"/>
              <a:gd name="connsiteX125" fmla="*/ 1898868 w 2053231"/>
              <a:gd name="connsiteY125" fmla="*/ 889102 h 1662194"/>
              <a:gd name="connsiteX126" fmla="*/ 1921600 w 2053231"/>
              <a:gd name="connsiteY126" fmla="*/ 907477 h 1662194"/>
              <a:gd name="connsiteX127" fmla="*/ 1955507 w 2053231"/>
              <a:gd name="connsiteY127" fmla="*/ 940738 h 1662194"/>
              <a:gd name="connsiteX128" fmla="*/ 1976480 w 2053231"/>
              <a:gd name="connsiteY128" fmla="*/ 961353 h 1662194"/>
              <a:gd name="connsiteX129" fmla="*/ 2037145 w 2053231"/>
              <a:gd name="connsiteY129" fmla="*/ 950953 h 1662194"/>
              <a:gd name="connsiteX130" fmla="*/ 1962579 w 2053231"/>
              <a:gd name="connsiteY130" fmla="*/ 1007610 h 1662194"/>
              <a:gd name="connsiteX131" fmla="*/ 2028420 w 2053231"/>
              <a:gd name="connsiteY131" fmla="*/ 998611 h 1662194"/>
              <a:gd name="connsiteX132" fmla="*/ 2050828 w 2053231"/>
              <a:gd name="connsiteY132" fmla="*/ 1001611 h 1662194"/>
              <a:gd name="connsiteX133" fmla="*/ 2041049 w 2053231"/>
              <a:gd name="connsiteY133" fmla="*/ 1019506 h 1662194"/>
              <a:gd name="connsiteX134" fmla="*/ 1996417 w 2053231"/>
              <a:gd name="connsiteY134" fmla="*/ 1050687 h 1662194"/>
              <a:gd name="connsiteX135" fmla="*/ 1907230 w 2053231"/>
              <a:gd name="connsiteY135" fmla="*/ 1134124 h 1662194"/>
              <a:gd name="connsiteX136" fmla="*/ 1999627 w 2053231"/>
              <a:gd name="connsiteY136" fmla="*/ 1094067 h 1662194"/>
              <a:gd name="connsiteX137" fmla="*/ 1908699 w 2053231"/>
              <a:gd name="connsiteY137" fmla="*/ 1179865 h 1662194"/>
              <a:gd name="connsiteX138" fmla="*/ 1889868 w 2053231"/>
              <a:gd name="connsiteY138" fmla="*/ 1207997 h 1662194"/>
              <a:gd name="connsiteX139" fmla="*/ 1853631 w 2053231"/>
              <a:gd name="connsiteY139" fmla="*/ 1277417 h 1662194"/>
              <a:gd name="connsiteX140" fmla="*/ 1857096 w 2053231"/>
              <a:gd name="connsiteY140" fmla="*/ 1285053 h 1662194"/>
              <a:gd name="connsiteX141" fmla="*/ 1909019 w 2053231"/>
              <a:gd name="connsiteY141" fmla="*/ 1272282 h 1662194"/>
              <a:gd name="connsiteX142" fmla="*/ 1848098 w 2053231"/>
              <a:gd name="connsiteY142" fmla="*/ 1331631 h 1662194"/>
              <a:gd name="connsiteX143" fmla="*/ 1782897 w 2053231"/>
              <a:gd name="connsiteY143" fmla="*/ 1377919 h 1662194"/>
              <a:gd name="connsiteX144" fmla="*/ 1832838 w 2053231"/>
              <a:gd name="connsiteY144" fmla="*/ 1369576 h 1662194"/>
              <a:gd name="connsiteX145" fmla="*/ 1899109 w 2053231"/>
              <a:gd name="connsiteY145" fmla="*/ 1342149 h 1662194"/>
              <a:gd name="connsiteX146" fmla="*/ 1924892 w 2053231"/>
              <a:gd name="connsiteY146" fmla="*/ 1350730 h 1662194"/>
              <a:gd name="connsiteX147" fmla="*/ 1864818 w 2053231"/>
              <a:gd name="connsiteY147" fmla="*/ 1394423 h 1662194"/>
              <a:gd name="connsiteX148" fmla="*/ 1829715 w 2053231"/>
              <a:gd name="connsiteY148" fmla="*/ 1414866 h 1662194"/>
              <a:gd name="connsiteX149" fmla="*/ 1816666 w 2053231"/>
              <a:gd name="connsiteY149" fmla="*/ 1430084 h 1662194"/>
              <a:gd name="connsiteX150" fmla="*/ 1781074 w 2053231"/>
              <a:gd name="connsiteY150" fmla="*/ 1483976 h 1662194"/>
              <a:gd name="connsiteX151" fmla="*/ 1662134 w 2053231"/>
              <a:gd name="connsiteY151" fmla="*/ 1545641 h 1662194"/>
              <a:gd name="connsiteX152" fmla="*/ 1228496 w 2053231"/>
              <a:gd name="connsiteY152" fmla="*/ 1654846 h 1662194"/>
              <a:gd name="connsiteX153" fmla="*/ 320643 w 2053231"/>
              <a:gd name="connsiteY153" fmla="*/ 1379412 h 1662194"/>
              <a:gd name="connsiteX154" fmla="*/ 270759 w 2053231"/>
              <a:gd name="connsiteY154" fmla="*/ 1337481 h 1662194"/>
              <a:gd name="connsiteX155" fmla="*/ 228113 w 2053231"/>
              <a:gd name="connsiteY155" fmla="*/ 1299667 h 1662194"/>
              <a:gd name="connsiteX156" fmla="*/ 245332 w 2053231"/>
              <a:gd name="connsiteY156" fmla="*/ 1285763 h 1662194"/>
              <a:gd name="connsiteX157" fmla="*/ 213716 w 2053231"/>
              <a:gd name="connsiteY157" fmla="*/ 1249396 h 1662194"/>
              <a:gd name="connsiteX158" fmla="*/ 113880 w 2053231"/>
              <a:gd name="connsiteY158" fmla="*/ 1137192 h 1662194"/>
              <a:gd name="connsiteX159" fmla="*/ 73848 w 2053231"/>
              <a:gd name="connsiteY159" fmla="*/ 1113100 h 1662194"/>
              <a:gd name="connsiteX160" fmla="*/ 20262 w 2053231"/>
              <a:gd name="connsiteY160" fmla="*/ 1050943 h 1662194"/>
              <a:gd name="connsiteX161" fmla="*/ 8594 w 2053231"/>
              <a:gd name="connsiteY161" fmla="*/ 1004970 h 1662194"/>
              <a:gd name="connsiteX162" fmla="*/ 6782 w 2053231"/>
              <a:gd name="connsiteY162" fmla="*/ 995844 h 1662194"/>
              <a:gd name="connsiteX163" fmla="*/ 9723 w 2053231"/>
              <a:gd name="connsiteY163" fmla="*/ 994413 h 1662194"/>
              <a:gd name="connsiteX164" fmla="*/ 11036 w 2053231"/>
              <a:gd name="connsiteY164" fmla="*/ 999486 h 1662194"/>
              <a:gd name="connsiteX165" fmla="*/ 17988 w 2053231"/>
              <a:gd name="connsiteY165" fmla="*/ 1017464 h 1662194"/>
              <a:gd name="connsiteX166" fmla="*/ 21859 w 2053231"/>
              <a:gd name="connsiteY166" fmla="*/ 998437 h 1662194"/>
              <a:gd name="connsiteX167" fmla="*/ 16530 w 2053231"/>
              <a:gd name="connsiteY167" fmla="*/ 989724 h 1662194"/>
              <a:gd name="connsiteX168" fmla="*/ 12243 w 2053231"/>
              <a:gd name="connsiteY168" fmla="*/ 993188 h 1662194"/>
              <a:gd name="connsiteX169" fmla="*/ 9723 w 2053231"/>
              <a:gd name="connsiteY169" fmla="*/ 994413 h 1662194"/>
              <a:gd name="connsiteX170" fmla="*/ 7918 w 2053231"/>
              <a:gd name="connsiteY170" fmla="*/ 987443 h 1662194"/>
              <a:gd name="connsiteX171" fmla="*/ 2405 w 2053231"/>
              <a:gd name="connsiteY171" fmla="*/ 965300 h 1662194"/>
              <a:gd name="connsiteX172" fmla="*/ 2082 w 2053231"/>
              <a:gd name="connsiteY172" fmla="*/ 964112 h 1662194"/>
              <a:gd name="connsiteX173" fmla="*/ 2753 w 2053231"/>
              <a:gd name="connsiteY173" fmla="*/ 954092 h 1662194"/>
              <a:gd name="connsiteX174" fmla="*/ 31565 w 2053231"/>
              <a:gd name="connsiteY174" fmla="*/ 893447 h 1662194"/>
              <a:gd name="connsiteX175" fmla="*/ 52206 w 2053231"/>
              <a:gd name="connsiteY175" fmla="*/ 854594 h 1662194"/>
              <a:gd name="connsiteX176" fmla="*/ 50189 w 2053231"/>
              <a:gd name="connsiteY176" fmla="*/ 820622 h 1662194"/>
              <a:gd name="connsiteX177" fmla="*/ 98777 w 2053231"/>
              <a:gd name="connsiteY177" fmla="*/ 798878 h 1662194"/>
              <a:gd name="connsiteX178" fmla="*/ 39476 w 2053231"/>
              <a:gd name="connsiteY178" fmla="*/ 728797 h 1662194"/>
              <a:gd name="connsiteX179" fmla="*/ 32418 w 2053231"/>
              <a:gd name="connsiteY179" fmla="*/ 714135 h 1662194"/>
              <a:gd name="connsiteX180" fmla="*/ 53538 w 2053231"/>
              <a:gd name="connsiteY180" fmla="*/ 660124 h 1662194"/>
              <a:gd name="connsiteX181" fmla="*/ 56972 w 2053231"/>
              <a:gd name="connsiteY181" fmla="*/ 651407 h 1662194"/>
              <a:gd name="connsiteX182" fmla="*/ 65176 w 2053231"/>
              <a:gd name="connsiteY182" fmla="*/ 634051 h 1662194"/>
              <a:gd name="connsiteX183" fmla="*/ 95408 w 2053231"/>
              <a:gd name="connsiteY183" fmla="*/ 628914 h 1662194"/>
              <a:gd name="connsiteX184" fmla="*/ 77587 w 2053231"/>
              <a:gd name="connsiteY184" fmla="*/ 617521 h 1662194"/>
              <a:gd name="connsiteX185" fmla="*/ 40415 w 2053231"/>
              <a:gd name="connsiteY185" fmla="*/ 577949 h 1662194"/>
              <a:gd name="connsiteX186" fmla="*/ 55219 w 2053231"/>
              <a:gd name="connsiteY186" fmla="*/ 538444 h 1662194"/>
              <a:gd name="connsiteX187" fmla="*/ 60443 w 2053231"/>
              <a:gd name="connsiteY187" fmla="*/ 532091 h 1662194"/>
              <a:gd name="connsiteX188" fmla="*/ 50996 w 2053231"/>
              <a:gd name="connsiteY188" fmla="*/ 524292 h 1662194"/>
              <a:gd name="connsiteX189" fmla="*/ 29797 w 2053231"/>
              <a:gd name="connsiteY189" fmla="*/ 496296 h 1662194"/>
              <a:gd name="connsiteX190" fmla="*/ 18024 w 2053231"/>
              <a:gd name="connsiteY190" fmla="*/ 476705 h 1662194"/>
              <a:gd name="connsiteX191" fmla="*/ 6382 w 2053231"/>
              <a:gd name="connsiteY191" fmla="*/ 468980 h 1662194"/>
              <a:gd name="connsiteX192" fmla="*/ 3045 w 2053231"/>
              <a:gd name="connsiteY192" fmla="*/ 462188 h 1662194"/>
              <a:gd name="connsiteX193" fmla="*/ 3241 w 2053231"/>
              <a:gd name="connsiteY193" fmla="*/ 428263 h 1662194"/>
              <a:gd name="connsiteX194" fmla="*/ 4901 w 2053231"/>
              <a:gd name="connsiteY194" fmla="*/ 419485 h 1662194"/>
              <a:gd name="connsiteX195" fmla="*/ 23740 w 2053231"/>
              <a:gd name="connsiteY195" fmla="*/ 386265 h 1662194"/>
              <a:gd name="connsiteX196" fmla="*/ 38036 w 2053231"/>
              <a:gd name="connsiteY196" fmla="*/ 332362 h 1662194"/>
              <a:gd name="connsiteX197" fmla="*/ 37374 w 2053231"/>
              <a:gd name="connsiteY197" fmla="*/ 297860 h 1662194"/>
              <a:gd name="connsiteX198" fmla="*/ 38062 w 2053231"/>
              <a:gd name="connsiteY198" fmla="*/ 289963 h 1662194"/>
              <a:gd name="connsiteX199" fmla="*/ 33975 w 2053231"/>
              <a:gd name="connsiteY199" fmla="*/ 258363 h 1662194"/>
              <a:gd name="connsiteX200" fmla="*/ 37608 w 2053231"/>
              <a:gd name="connsiteY200" fmla="*/ 250972 h 1662194"/>
              <a:gd name="connsiteX201" fmla="*/ 81247 w 2053231"/>
              <a:gd name="connsiteY201" fmla="*/ 248413 h 1662194"/>
              <a:gd name="connsiteX202" fmla="*/ 87026 w 2053231"/>
              <a:gd name="connsiteY202" fmla="*/ 225202 h 1662194"/>
              <a:gd name="connsiteX203" fmla="*/ 79230 w 2053231"/>
              <a:gd name="connsiteY203" fmla="*/ 214441 h 1662194"/>
              <a:gd name="connsiteX204" fmla="*/ 80686 w 2053231"/>
              <a:gd name="connsiteY204" fmla="*/ 207245 h 1662194"/>
              <a:gd name="connsiteX205" fmla="*/ 87561 w 2053231"/>
              <a:gd name="connsiteY205" fmla="*/ 209678 h 1662194"/>
              <a:gd name="connsiteX206" fmla="*/ 124299 w 2053231"/>
              <a:gd name="connsiteY206" fmla="*/ 233881 h 1662194"/>
              <a:gd name="connsiteX207" fmla="*/ 177764 w 2053231"/>
              <a:gd name="connsiteY207" fmla="*/ 267332 h 1662194"/>
              <a:gd name="connsiteX208" fmla="*/ 187213 w 2053231"/>
              <a:gd name="connsiteY208" fmla="*/ 261926 h 1662194"/>
              <a:gd name="connsiteX209" fmla="*/ 194336 w 2053231"/>
              <a:gd name="connsiteY209" fmla="*/ 257205 h 1662194"/>
              <a:gd name="connsiteX210" fmla="*/ 210832 w 2053231"/>
              <a:gd name="connsiteY210" fmla="*/ 261979 h 1662194"/>
              <a:gd name="connsiteX211" fmla="*/ 220950 w 2053231"/>
              <a:gd name="connsiteY211" fmla="*/ 273511 h 1662194"/>
              <a:gd name="connsiteX212" fmla="*/ 221307 w 2053231"/>
              <a:gd name="connsiteY212" fmla="*/ 276617 h 1662194"/>
              <a:gd name="connsiteX213" fmla="*/ 220390 w 2053231"/>
              <a:gd name="connsiteY213" fmla="*/ 277794 h 1662194"/>
              <a:gd name="connsiteX214" fmla="*/ 219183 w 2053231"/>
              <a:gd name="connsiteY214" fmla="*/ 278292 h 1662194"/>
              <a:gd name="connsiteX215" fmla="*/ 219827 w 2053231"/>
              <a:gd name="connsiteY215" fmla="*/ 278515 h 1662194"/>
              <a:gd name="connsiteX216" fmla="*/ 220390 w 2053231"/>
              <a:gd name="connsiteY216" fmla="*/ 277794 h 1662194"/>
              <a:gd name="connsiteX217" fmla="*/ 225601 w 2053231"/>
              <a:gd name="connsiteY217" fmla="*/ 275640 h 1662194"/>
              <a:gd name="connsiteX218" fmla="*/ 238724 w 2053231"/>
              <a:gd name="connsiteY218" fmla="*/ 267703 h 1662194"/>
              <a:gd name="connsiteX219" fmla="*/ 327694 w 2053231"/>
              <a:gd name="connsiteY219" fmla="*/ 292934 h 1662194"/>
              <a:gd name="connsiteX220" fmla="*/ 931839 w 2053231"/>
              <a:gd name="connsiteY220" fmla="*/ 361634 h 1662194"/>
              <a:gd name="connsiteX221" fmla="*/ 966001 w 2053231"/>
              <a:gd name="connsiteY221" fmla="*/ 358425 h 1662194"/>
              <a:gd name="connsiteX222" fmla="*/ 1205960 w 2053231"/>
              <a:gd name="connsiteY222" fmla="*/ 337022 h 1662194"/>
              <a:gd name="connsiteX223" fmla="*/ 1443309 w 2053231"/>
              <a:gd name="connsiteY223" fmla="*/ 250536 h 1662194"/>
              <a:gd name="connsiteX224" fmla="*/ 1571239 w 2053231"/>
              <a:gd name="connsiteY224" fmla="*/ 134904 h 1662194"/>
              <a:gd name="connsiteX225" fmla="*/ 1624246 w 2053231"/>
              <a:gd name="connsiteY225" fmla="*/ 82363 h 1662194"/>
              <a:gd name="connsiteX226" fmla="*/ 1671755 w 2053231"/>
              <a:gd name="connsiteY226" fmla="*/ 24072 h 1662194"/>
              <a:gd name="connsiteX227" fmla="*/ 1689812 w 2053231"/>
              <a:gd name="connsiteY227" fmla="*/ 12077 h 1662194"/>
              <a:gd name="connsiteX228" fmla="*/ 1695538 w 2053231"/>
              <a:gd name="connsiteY228" fmla="*/ 12005 h 1662194"/>
              <a:gd name="connsiteX229" fmla="*/ 1700565 w 2053231"/>
              <a:gd name="connsiteY229" fmla="*/ 15349 h 1662194"/>
              <a:gd name="connsiteX230" fmla="*/ 1699204 w 2053231"/>
              <a:gd name="connsiteY230" fmla="*/ 20240 h 1662194"/>
              <a:gd name="connsiteX231" fmla="*/ 1695943 w 2053231"/>
              <a:gd name="connsiteY231" fmla="*/ 22773 h 1662194"/>
              <a:gd name="connsiteX232" fmla="*/ 1681448 w 2053231"/>
              <a:gd name="connsiteY232" fmla="*/ 38645 h 1662194"/>
              <a:gd name="connsiteX233" fmla="*/ 1682349 w 2053231"/>
              <a:gd name="connsiteY233" fmla="*/ 47579 h 1662194"/>
              <a:gd name="connsiteX234" fmla="*/ 1680108 w 2053231"/>
              <a:gd name="connsiteY234" fmla="*/ 53954 h 1662194"/>
              <a:gd name="connsiteX235" fmla="*/ 1666762 w 2053231"/>
              <a:gd name="connsiteY235" fmla="*/ 59855 h 1662194"/>
              <a:gd name="connsiteX236" fmla="*/ 1697532 w 2053231"/>
              <a:gd name="connsiteY236" fmla="*/ 37014 h 1662194"/>
              <a:gd name="connsiteX237" fmla="*/ 1703406 w 2053231"/>
              <a:gd name="connsiteY237" fmla="*/ 23976 h 1662194"/>
              <a:gd name="connsiteX238" fmla="*/ 1715246 w 2053231"/>
              <a:gd name="connsiteY238" fmla="*/ 22729 h 1662194"/>
              <a:gd name="connsiteX239" fmla="*/ 1722750 w 2053231"/>
              <a:gd name="connsiteY239" fmla="*/ 20538 h 1662194"/>
              <a:gd name="connsiteX240" fmla="*/ 1735750 w 2053231"/>
              <a:gd name="connsiteY240" fmla="*/ 1324 h 1662194"/>
              <a:gd name="connsiteX241" fmla="*/ 1738585 w 2053231"/>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1746" y="969110"/>
                </a:moveTo>
                <a:lnTo>
                  <a:pt x="2599" y="973994"/>
                </a:lnTo>
                <a:cubicBezTo>
                  <a:pt x="3387" y="978333"/>
                  <a:pt x="4318" y="983294"/>
                  <a:pt x="5336" y="988563"/>
                </a:cubicBezTo>
                <a:lnTo>
                  <a:pt x="6782" y="995844"/>
                </a:lnTo>
                <a:lnTo>
                  <a:pt x="6161" y="996145"/>
                </a:lnTo>
                <a:cubicBezTo>
                  <a:pt x="2942" y="994268"/>
                  <a:pt x="1387" y="985372"/>
                  <a:pt x="1450" y="973537"/>
                </a:cubicBezTo>
                <a:close/>
                <a:moveTo>
                  <a:pt x="1" y="957986"/>
                </a:moveTo>
                <a:cubicBezTo>
                  <a:pt x="-1" y="957153"/>
                  <a:pt x="236" y="957550"/>
                  <a:pt x="654" y="958871"/>
                </a:cubicBezTo>
                <a:lnTo>
                  <a:pt x="2082" y="964112"/>
                </a:lnTo>
                <a:lnTo>
                  <a:pt x="1746" y="969110"/>
                </a:lnTo>
                <a:lnTo>
                  <a:pt x="711" y="963168"/>
                </a:lnTo>
                <a:cubicBezTo>
                  <a:pt x="259" y="960394"/>
                  <a:pt x="5" y="958561"/>
                  <a:pt x="1" y="957986"/>
                </a:cubicBezTo>
                <a:close/>
                <a:moveTo>
                  <a:pt x="1709191" y="427290"/>
                </a:moveTo>
                <a:cubicBezTo>
                  <a:pt x="1705197" y="430816"/>
                  <a:pt x="1701203" y="434343"/>
                  <a:pt x="1697210" y="437869"/>
                </a:cubicBezTo>
                <a:cubicBezTo>
                  <a:pt x="1699608" y="436940"/>
                  <a:pt x="1702225" y="436004"/>
                  <a:pt x="1704733" y="435072"/>
                </a:cubicBezTo>
                <a:cubicBezTo>
                  <a:pt x="1706622" y="432949"/>
                  <a:pt x="1708637" y="430943"/>
                  <a:pt x="1710506" y="428699"/>
                </a:cubicBezTo>
                <a:cubicBezTo>
                  <a:pt x="1710104" y="428228"/>
                  <a:pt x="1709593" y="427761"/>
                  <a:pt x="1709191" y="427290"/>
                </a:cubicBezTo>
                <a:close/>
                <a:moveTo>
                  <a:pt x="1602977" y="260909"/>
                </a:moveTo>
                <a:cubicBezTo>
                  <a:pt x="1579015" y="282067"/>
                  <a:pt x="1555071" y="303345"/>
                  <a:pt x="1531108" y="324503"/>
                </a:cubicBezTo>
                <a:cubicBezTo>
                  <a:pt x="1531621" y="324970"/>
                  <a:pt x="1532022" y="325441"/>
                  <a:pt x="1532533" y="325909"/>
                </a:cubicBezTo>
                <a:cubicBezTo>
                  <a:pt x="1559601" y="307796"/>
                  <a:pt x="1584733" y="287810"/>
                  <a:pt x="1602977" y="260909"/>
                </a:cubicBezTo>
                <a:close/>
                <a:moveTo>
                  <a:pt x="1738585" y="93"/>
                </a:moveTo>
                <a:cubicBezTo>
                  <a:pt x="1739585" y="-137"/>
                  <a:pt x="1740627" y="9"/>
                  <a:pt x="1741678" y="1125"/>
                </a:cubicBezTo>
                <a:cubicBezTo>
                  <a:pt x="1743504" y="3001"/>
                  <a:pt x="1742531" y="5336"/>
                  <a:pt x="1741687" y="7060"/>
                </a:cubicBezTo>
                <a:cubicBezTo>
                  <a:pt x="1740164" y="10140"/>
                  <a:pt x="1738842" y="13091"/>
                  <a:pt x="1738618" y="16733"/>
                </a:cubicBezTo>
                <a:cubicBezTo>
                  <a:pt x="1738431" y="19162"/>
                  <a:pt x="1738280" y="21833"/>
                  <a:pt x="1740090" y="23588"/>
                </a:cubicBezTo>
                <a:cubicBezTo>
                  <a:pt x="1747616" y="31088"/>
                  <a:pt x="1743549" y="34859"/>
                  <a:pt x="1738676" y="39142"/>
                </a:cubicBezTo>
                <a:cubicBezTo>
                  <a:pt x="1731934" y="44942"/>
                  <a:pt x="1730202" y="53237"/>
                  <a:pt x="1733426" y="62940"/>
                </a:cubicBezTo>
                <a:cubicBezTo>
                  <a:pt x="1734682" y="66896"/>
                  <a:pt x="1734605" y="69321"/>
                  <a:pt x="1730086" y="69352"/>
                </a:cubicBezTo>
                <a:cubicBezTo>
                  <a:pt x="1728330" y="69411"/>
                  <a:pt x="1728090" y="70752"/>
                  <a:pt x="1727649" y="72220"/>
                </a:cubicBezTo>
                <a:cubicBezTo>
                  <a:pt x="1718725" y="106803"/>
                  <a:pt x="1702908" y="137377"/>
                  <a:pt x="1683216" y="165659"/>
                </a:cubicBezTo>
                <a:cubicBezTo>
                  <a:pt x="1667246" y="188608"/>
                  <a:pt x="1648975" y="209452"/>
                  <a:pt x="1629845" y="229721"/>
                </a:cubicBezTo>
                <a:cubicBezTo>
                  <a:pt x="1629276" y="230345"/>
                  <a:pt x="1628726" y="231090"/>
                  <a:pt x="1628579" y="232307"/>
                </a:cubicBezTo>
                <a:cubicBezTo>
                  <a:pt x="1638644" y="229546"/>
                  <a:pt x="1646904" y="224301"/>
                  <a:pt x="1654744" y="218464"/>
                </a:cubicBezTo>
                <a:cubicBezTo>
                  <a:pt x="1675586" y="202985"/>
                  <a:pt x="1692155" y="183287"/>
                  <a:pt x="1708997" y="163943"/>
                </a:cubicBezTo>
                <a:cubicBezTo>
                  <a:pt x="1719243" y="152090"/>
                  <a:pt x="1729870" y="140588"/>
                  <a:pt x="1741522" y="130021"/>
                </a:cubicBezTo>
                <a:cubicBezTo>
                  <a:pt x="1743464" y="128259"/>
                  <a:pt x="1744675" y="126038"/>
                  <a:pt x="1745886" y="123817"/>
                </a:cubicBezTo>
                <a:cubicBezTo>
                  <a:pt x="1746583" y="122582"/>
                  <a:pt x="1747518" y="121460"/>
                  <a:pt x="1749347" y="121883"/>
                </a:cubicBezTo>
                <a:cubicBezTo>
                  <a:pt x="1751633" y="122412"/>
                  <a:pt x="1752124" y="124213"/>
                  <a:pt x="1752616" y="126013"/>
                </a:cubicBezTo>
                <a:cubicBezTo>
                  <a:pt x="1754143" y="131776"/>
                  <a:pt x="1753495" y="137007"/>
                  <a:pt x="1751494" y="142041"/>
                </a:cubicBezTo>
                <a:cubicBezTo>
                  <a:pt x="1746260" y="154936"/>
                  <a:pt x="1737190" y="165054"/>
                  <a:pt x="1727716" y="174701"/>
                </a:cubicBezTo>
                <a:cubicBezTo>
                  <a:pt x="1715458" y="187106"/>
                  <a:pt x="1703711" y="199978"/>
                  <a:pt x="1693354" y="214015"/>
                </a:cubicBezTo>
                <a:cubicBezTo>
                  <a:pt x="1692620" y="215009"/>
                  <a:pt x="1691064" y="215668"/>
                  <a:pt x="1692030" y="218421"/>
                </a:cubicBezTo>
                <a:cubicBezTo>
                  <a:pt x="1698864" y="211771"/>
                  <a:pt x="1705277" y="205255"/>
                  <a:pt x="1711836" y="198978"/>
                </a:cubicBezTo>
                <a:cubicBezTo>
                  <a:pt x="1718285" y="192704"/>
                  <a:pt x="1724845" y="186426"/>
                  <a:pt x="1731312" y="180273"/>
                </a:cubicBezTo>
                <a:cubicBezTo>
                  <a:pt x="1732851" y="178767"/>
                  <a:pt x="1734409" y="176656"/>
                  <a:pt x="1737206" y="178378"/>
                </a:cubicBezTo>
                <a:cubicBezTo>
                  <a:pt x="1740112" y="180098"/>
                  <a:pt x="1740236" y="183122"/>
                  <a:pt x="1739939" y="185555"/>
                </a:cubicBezTo>
                <a:cubicBezTo>
                  <a:pt x="1738923" y="192736"/>
                  <a:pt x="1736241" y="199125"/>
                  <a:pt x="1732245" y="204832"/>
                </a:cubicBezTo>
                <a:cubicBezTo>
                  <a:pt x="1718532" y="223707"/>
                  <a:pt x="1701913" y="240135"/>
                  <a:pt x="1686811" y="257845"/>
                </a:cubicBezTo>
                <a:cubicBezTo>
                  <a:pt x="1678656" y="267448"/>
                  <a:pt x="1671359" y="277626"/>
                  <a:pt x="1664555" y="288152"/>
                </a:cubicBezTo>
                <a:cubicBezTo>
                  <a:pt x="1663033" y="290505"/>
                  <a:pt x="1663469" y="292670"/>
                  <a:pt x="1664417" y="295304"/>
                </a:cubicBezTo>
                <a:cubicBezTo>
                  <a:pt x="1668224" y="305957"/>
                  <a:pt x="1665365" y="309688"/>
                  <a:pt x="1654080" y="308008"/>
                </a:cubicBezTo>
                <a:cubicBezTo>
                  <a:pt x="1650585" y="307520"/>
                  <a:pt x="1648371" y="308200"/>
                  <a:pt x="1646665" y="310801"/>
                </a:cubicBezTo>
                <a:cubicBezTo>
                  <a:pt x="1626126" y="342988"/>
                  <a:pt x="1600234" y="370389"/>
                  <a:pt x="1571163" y="394989"/>
                </a:cubicBezTo>
                <a:cubicBezTo>
                  <a:pt x="1559310" y="404958"/>
                  <a:pt x="1546946" y="414460"/>
                  <a:pt x="1534273" y="423366"/>
                </a:cubicBezTo>
                <a:cubicBezTo>
                  <a:pt x="1534364" y="423968"/>
                  <a:pt x="1534472" y="424692"/>
                  <a:pt x="1534563" y="425295"/>
                </a:cubicBezTo>
                <a:cubicBezTo>
                  <a:pt x="1534800" y="426134"/>
                  <a:pt x="1534982" y="426613"/>
                  <a:pt x="1535200" y="427332"/>
                </a:cubicBezTo>
                <a:cubicBezTo>
                  <a:pt x="1552894" y="413654"/>
                  <a:pt x="1570314" y="399621"/>
                  <a:pt x="1587187" y="384880"/>
                </a:cubicBezTo>
                <a:cubicBezTo>
                  <a:pt x="1632929" y="344940"/>
                  <a:pt x="1675951" y="302305"/>
                  <a:pt x="1719886" y="260608"/>
                </a:cubicBezTo>
                <a:cubicBezTo>
                  <a:pt x="1734653" y="246544"/>
                  <a:pt x="1745345" y="228861"/>
                  <a:pt x="1758212" y="213165"/>
                </a:cubicBezTo>
                <a:cubicBezTo>
                  <a:pt x="1766790" y="202700"/>
                  <a:pt x="1774857" y="191769"/>
                  <a:pt x="1785352" y="183058"/>
                </a:cubicBezTo>
                <a:cubicBezTo>
                  <a:pt x="1789676" y="179520"/>
                  <a:pt x="1794272" y="176336"/>
                  <a:pt x="1800877" y="176962"/>
                </a:cubicBezTo>
                <a:cubicBezTo>
                  <a:pt x="1803456" y="177238"/>
                  <a:pt x="1806419" y="177866"/>
                  <a:pt x="1807768" y="180970"/>
                </a:cubicBezTo>
                <a:cubicBezTo>
                  <a:pt x="1809008" y="184077"/>
                  <a:pt x="1806920" y="185602"/>
                  <a:pt x="1805033" y="186998"/>
                </a:cubicBezTo>
                <a:cubicBezTo>
                  <a:pt x="1804538" y="187378"/>
                  <a:pt x="1804062" y="187878"/>
                  <a:pt x="1803513" y="187897"/>
                </a:cubicBezTo>
                <a:cubicBezTo>
                  <a:pt x="1793192" y="188971"/>
                  <a:pt x="1792155" y="198213"/>
                  <a:pt x="1788210" y="205008"/>
                </a:cubicBezTo>
                <a:cubicBezTo>
                  <a:pt x="1786981" y="207109"/>
                  <a:pt x="1787181" y="209161"/>
                  <a:pt x="1789189" y="211516"/>
                </a:cubicBezTo>
                <a:cubicBezTo>
                  <a:pt x="1792805" y="215755"/>
                  <a:pt x="1791009" y="217754"/>
                  <a:pt x="1787238" y="219092"/>
                </a:cubicBezTo>
                <a:cubicBezTo>
                  <a:pt x="1783468" y="220431"/>
                  <a:pt x="1779241" y="220936"/>
                  <a:pt x="1775376" y="223853"/>
                </a:cubicBezTo>
                <a:cubicBezTo>
                  <a:pt x="1782526" y="225913"/>
                  <a:pt x="1786885" y="223344"/>
                  <a:pt x="1790823" y="220183"/>
                </a:cubicBezTo>
                <a:cubicBezTo>
                  <a:pt x="1799706" y="213222"/>
                  <a:pt x="1804606" y="203244"/>
                  <a:pt x="1809140" y="193038"/>
                </a:cubicBezTo>
                <a:cubicBezTo>
                  <a:pt x="1810058" y="191068"/>
                  <a:pt x="1810720" y="188866"/>
                  <a:pt x="1812131" y="187244"/>
                </a:cubicBezTo>
                <a:cubicBezTo>
                  <a:pt x="1814734" y="184006"/>
                  <a:pt x="1817973" y="183534"/>
                  <a:pt x="1822285" y="187265"/>
                </a:cubicBezTo>
                <a:cubicBezTo>
                  <a:pt x="1827986" y="192161"/>
                  <a:pt x="1829688" y="191740"/>
                  <a:pt x="1830357" y="185176"/>
                </a:cubicBezTo>
                <a:cubicBezTo>
                  <a:pt x="1831230" y="176304"/>
                  <a:pt x="1835246" y="169991"/>
                  <a:pt x="1843210" y="166452"/>
                </a:cubicBezTo>
                <a:cubicBezTo>
                  <a:pt x="1844857" y="165669"/>
                  <a:pt x="1846579" y="164642"/>
                  <a:pt x="1848680" y="166146"/>
                </a:cubicBezTo>
                <a:cubicBezTo>
                  <a:pt x="1850928" y="167888"/>
                  <a:pt x="1849882" y="169740"/>
                  <a:pt x="1849367" y="171453"/>
                </a:cubicBezTo>
                <a:cubicBezTo>
                  <a:pt x="1848669" y="174142"/>
                  <a:pt x="1847750" y="176838"/>
                  <a:pt x="1847179" y="179643"/>
                </a:cubicBezTo>
                <a:cubicBezTo>
                  <a:pt x="1846092" y="184162"/>
                  <a:pt x="1846469" y="188874"/>
                  <a:pt x="1850415" y="193102"/>
                </a:cubicBezTo>
                <a:cubicBezTo>
                  <a:pt x="1853302" y="196154"/>
                  <a:pt x="1853390" y="198210"/>
                  <a:pt x="1850532" y="200487"/>
                </a:cubicBezTo>
                <a:cubicBezTo>
                  <a:pt x="1841337" y="207580"/>
                  <a:pt x="1836182" y="216597"/>
                  <a:pt x="1841761" y="230219"/>
                </a:cubicBezTo>
                <a:cubicBezTo>
                  <a:pt x="1842600" y="232129"/>
                  <a:pt x="1842231" y="234080"/>
                  <a:pt x="1840127" y="234029"/>
                </a:cubicBezTo>
                <a:cubicBezTo>
                  <a:pt x="1835462" y="233823"/>
                  <a:pt x="1835165" y="236983"/>
                  <a:pt x="1834336" y="240281"/>
                </a:cubicBezTo>
                <a:cubicBezTo>
                  <a:pt x="1826185" y="271930"/>
                  <a:pt x="1811726" y="299794"/>
                  <a:pt x="1794160" y="326066"/>
                </a:cubicBezTo>
                <a:cubicBezTo>
                  <a:pt x="1776776" y="352090"/>
                  <a:pt x="1756360" y="375551"/>
                  <a:pt x="1734263" y="398100"/>
                </a:cubicBezTo>
                <a:cubicBezTo>
                  <a:pt x="1741290" y="397137"/>
                  <a:pt x="1749841" y="392367"/>
                  <a:pt x="1757953" y="386885"/>
                </a:cubicBezTo>
                <a:cubicBezTo>
                  <a:pt x="1779363" y="372233"/>
                  <a:pt x="1795858" y="352780"/>
                  <a:pt x="1812737" y="333679"/>
                </a:cubicBezTo>
                <a:cubicBezTo>
                  <a:pt x="1824520" y="320320"/>
                  <a:pt x="1835921" y="306611"/>
                  <a:pt x="1849623" y="295005"/>
                </a:cubicBezTo>
                <a:cubicBezTo>
                  <a:pt x="1851198" y="293741"/>
                  <a:pt x="1852170" y="292134"/>
                  <a:pt x="1852869" y="290172"/>
                </a:cubicBezTo>
                <a:cubicBezTo>
                  <a:pt x="1853493" y="288455"/>
                  <a:pt x="1854575" y="286843"/>
                  <a:pt x="1856989" y="287489"/>
                </a:cubicBezTo>
                <a:cubicBezTo>
                  <a:pt x="1859421" y="288255"/>
                  <a:pt x="1859967" y="290417"/>
                  <a:pt x="1860256" y="292345"/>
                </a:cubicBezTo>
                <a:cubicBezTo>
                  <a:pt x="1861014" y="299589"/>
                  <a:pt x="1860126" y="306160"/>
                  <a:pt x="1856934" y="312082"/>
                </a:cubicBezTo>
                <a:cubicBezTo>
                  <a:pt x="1850769" y="323919"/>
                  <a:pt x="1841589" y="333313"/>
                  <a:pt x="1832409" y="342707"/>
                </a:cubicBezTo>
                <a:cubicBezTo>
                  <a:pt x="1819674" y="355613"/>
                  <a:pt x="1808201" y="369566"/>
                  <a:pt x="1798280" y="385043"/>
                </a:cubicBezTo>
                <a:cubicBezTo>
                  <a:pt x="1805957" y="377395"/>
                  <a:pt x="1813616" y="369627"/>
                  <a:pt x="1821403" y="361975"/>
                </a:cubicBezTo>
                <a:cubicBezTo>
                  <a:pt x="1827266" y="356205"/>
                  <a:pt x="1833385" y="350669"/>
                  <a:pt x="1839376" y="345017"/>
                </a:cubicBezTo>
                <a:cubicBezTo>
                  <a:pt x="1840824" y="343635"/>
                  <a:pt x="1842363" y="342130"/>
                  <a:pt x="1844940" y="343860"/>
                </a:cubicBezTo>
                <a:cubicBezTo>
                  <a:pt x="1847261" y="345357"/>
                  <a:pt x="1847276" y="347658"/>
                  <a:pt x="1847163" y="349842"/>
                </a:cubicBezTo>
                <a:cubicBezTo>
                  <a:pt x="1846803" y="358455"/>
                  <a:pt x="1843224" y="365480"/>
                  <a:pt x="1838440" y="371820"/>
                </a:cubicBezTo>
                <a:cubicBezTo>
                  <a:pt x="1832629" y="379404"/>
                  <a:pt x="1826434" y="386639"/>
                  <a:pt x="1820020" y="393881"/>
                </a:cubicBezTo>
                <a:cubicBezTo>
                  <a:pt x="1827744" y="391683"/>
                  <a:pt x="1835468" y="389484"/>
                  <a:pt x="1843247" y="387648"/>
                </a:cubicBezTo>
                <a:cubicBezTo>
                  <a:pt x="1841725" y="401751"/>
                  <a:pt x="1833688" y="404808"/>
                  <a:pt x="1826440" y="407232"/>
                </a:cubicBezTo>
                <a:cubicBezTo>
                  <a:pt x="1816648" y="410348"/>
                  <a:pt x="1807402" y="414172"/>
                  <a:pt x="1798339" y="418475"/>
                </a:cubicBezTo>
                <a:cubicBezTo>
                  <a:pt x="1794876" y="422589"/>
                  <a:pt x="1791394" y="426583"/>
                  <a:pt x="1788057" y="430814"/>
                </a:cubicBezTo>
                <a:cubicBezTo>
                  <a:pt x="1784629" y="435169"/>
                  <a:pt x="1781422" y="439516"/>
                  <a:pt x="1778250" y="444105"/>
                </a:cubicBezTo>
                <a:cubicBezTo>
                  <a:pt x="1775994" y="447452"/>
                  <a:pt x="1773118" y="450334"/>
                  <a:pt x="1777135" y="455772"/>
                </a:cubicBezTo>
                <a:cubicBezTo>
                  <a:pt x="1778942" y="458255"/>
                  <a:pt x="1771676" y="472309"/>
                  <a:pt x="1768839" y="473253"/>
                </a:cubicBezTo>
                <a:cubicBezTo>
                  <a:pt x="1768418" y="473388"/>
                  <a:pt x="1767997" y="473524"/>
                  <a:pt x="1767668" y="473535"/>
                </a:cubicBezTo>
                <a:cubicBezTo>
                  <a:pt x="1761228" y="473267"/>
                  <a:pt x="1760417" y="477413"/>
                  <a:pt x="1761086" y="482599"/>
                </a:cubicBezTo>
                <a:cubicBezTo>
                  <a:pt x="1761737" y="487665"/>
                  <a:pt x="1763777" y="493895"/>
                  <a:pt x="1754724" y="491656"/>
                </a:cubicBezTo>
                <a:cubicBezTo>
                  <a:pt x="1753700" y="491449"/>
                  <a:pt x="1753588" y="492179"/>
                  <a:pt x="1753277" y="493037"/>
                </a:cubicBezTo>
                <a:cubicBezTo>
                  <a:pt x="1747078" y="514930"/>
                  <a:pt x="1733660" y="532098"/>
                  <a:pt x="1720462" y="549260"/>
                </a:cubicBezTo>
                <a:cubicBezTo>
                  <a:pt x="1719711" y="550133"/>
                  <a:pt x="1718959" y="551006"/>
                  <a:pt x="1718208" y="551879"/>
                </a:cubicBezTo>
                <a:cubicBezTo>
                  <a:pt x="1734041" y="547106"/>
                  <a:pt x="1787566" y="539854"/>
                  <a:pt x="1803756" y="541126"/>
                </a:cubicBezTo>
                <a:cubicBezTo>
                  <a:pt x="1818152" y="542216"/>
                  <a:pt x="1894231" y="513247"/>
                  <a:pt x="1908471" y="497141"/>
                </a:cubicBezTo>
                <a:cubicBezTo>
                  <a:pt x="1912607" y="509237"/>
                  <a:pt x="1908391" y="514224"/>
                  <a:pt x="1905272" y="519902"/>
                </a:cubicBezTo>
                <a:cubicBezTo>
                  <a:pt x="1900852" y="527925"/>
                  <a:pt x="1900806" y="533498"/>
                  <a:pt x="1912287" y="539411"/>
                </a:cubicBezTo>
                <a:cubicBezTo>
                  <a:pt x="1945158" y="556233"/>
                  <a:pt x="1944919" y="556847"/>
                  <a:pt x="1920237" y="582026"/>
                </a:cubicBezTo>
                <a:cubicBezTo>
                  <a:pt x="1919083" y="583155"/>
                  <a:pt x="1920267" y="586628"/>
                  <a:pt x="1920300" y="589050"/>
                </a:cubicBezTo>
                <a:cubicBezTo>
                  <a:pt x="1928198" y="592418"/>
                  <a:pt x="1935458" y="582725"/>
                  <a:pt x="1945761" y="592554"/>
                </a:cubicBezTo>
                <a:cubicBezTo>
                  <a:pt x="1914573" y="638303"/>
                  <a:pt x="1863298" y="682549"/>
                  <a:pt x="1816062" y="717694"/>
                </a:cubicBezTo>
                <a:cubicBezTo>
                  <a:pt x="1859975" y="727239"/>
                  <a:pt x="1879537" y="687817"/>
                  <a:pt x="1911347" y="691712"/>
                </a:cubicBezTo>
                <a:cubicBezTo>
                  <a:pt x="1928637" y="703244"/>
                  <a:pt x="1885465" y="724322"/>
                  <a:pt x="1930338" y="728505"/>
                </a:cubicBezTo>
                <a:cubicBezTo>
                  <a:pt x="1912831" y="739754"/>
                  <a:pt x="1900227" y="750596"/>
                  <a:pt x="1888883" y="763212"/>
                </a:cubicBezTo>
                <a:cubicBezTo>
                  <a:pt x="1868779" y="785816"/>
                  <a:pt x="1866343" y="800434"/>
                  <a:pt x="1881503" y="829360"/>
                </a:cubicBezTo>
                <a:cubicBezTo>
                  <a:pt x="1891537" y="848405"/>
                  <a:pt x="1904519" y="865775"/>
                  <a:pt x="1898868" y="889102"/>
                </a:cubicBezTo>
                <a:cubicBezTo>
                  <a:pt x="1894984" y="905102"/>
                  <a:pt x="1898957" y="915386"/>
                  <a:pt x="1921600" y="907477"/>
                </a:cubicBezTo>
                <a:cubicBezTo>
                  <a:pt x="1946038" y="899023"/>
                  <a:pt x="1957836" y="912919"/>
                  <a:pt x="1955507" y="940738"/>
                </a:cubicBezTo>
                <a:cubicBezTo>
                  <a:pt x="1953999" y="958597"/>
                  <a:pt x="1959223" y="963993"/>
                  <a:pt x="1976480" y="961353"/>
                </a:cubicBezTo>
                <a:cubicBezTo>
                  <a:pt x="1995566" y="958409"/>
                  <a:pt x="2012270" y="946217"/>
                  <a:pt x="2037145" y="950953"/>
                </a:cubicBezTo>
                <a:cubicBezTo>
                  <a:pt x="2022790" y="983900"/>
                  <a:pt x="1980355" y="976122"/>
                  <a:pt x="1962579" y="1007610"/>
                </a:cubicBezTo>
                <a:cubicBezTo>
                  <a:pt x="1989274" y="1006833"/>
                  <a:pt x="2009675" y="1006025"/>
                  <a:pt x="2028420" y="998611"/>
                </a:cubicBezTo>
                <a:cubicBezTo>
                  <a:pt x="2036237" y="995562"/>
                  <a:pt x="2044822" y="992486"/>
                  <a:pt x="2050828" y="1001611"/>
                </a:cubicBezTo>
                <a:cubicBezTo>
                  <a:pt x="2058002" y="1012636"/>
                  <a:pt x="2047438" y="1017232"/>
                  <a:pt x="2041049" y="1019506"/>
                </a:cubicBezTo>
                <a:cubicBezTo>
                  <a:pt x="2023019" y="1025806"/>
                  <a:pt x="2010540" y="1039673"/>
                  <a:pt x="1996417" y="1050687"/>
                </a:cubicBezTo>
                <a:cubicBezTo>
                  <a:pt x="1965517" y="1074864"/>
                  <a:pt x="1930633" y="1095299"/>
                  <a:pt x="1907230" y="1134124"/>
                </a:cubicBezTo>
                <a:cubicBezTo>
                  <a:pt x="1942338" y="1123252"/>
                  <a:pt x="1966285" y="1099793"/>
                  <a:pt x="1999627" y="1094067"/>
                </a:cubicBezTo>
                <a:cubicBezTo>
                  <a:pt x="1975296" y="1129653"/>
                  <a:pt x="1940811" y="1153466"/>
                  <a:pt x="1908699" y="1179865"/>
                </a:cubicBezTo>
                <a:cubicBezTo>
                  <a:pt x="1899559" y="1187320"/>
                  <a:pt x="1889854" y="1192492"/>
                  <a:pt x="1889868" y="1207997"/>
                </a:cubicBezTo>
                <a:cubicBezTo>
                  <a:pt x="1889859" y="1238039"/>
                  <a:pt x="1880308" y="1263315"/>
                  <a:pt x="1853631" y="1277417"/>
                </a:cubicBezTo>
                <a:cubicBezTo>
                  <a:pt x="1853429" y="1277545"/>
                  <a:pt x="1855637" y="1281953"/>
                  <a:pt x="1857096" y="1285053"/>
                </a:cubicBezTo>
                <a:cubicBezTo>
                  <a:pt x="1874695" y="1285430"/>
                  <a:pt x="1885754" y="1267251"/>
                  <a:pt x="1909019" y="1272282"/>
                </a:cubicBezTo>
                <a:cubicBezTo>
                  <a:pt x="1891327" y="1296984"/>
                  <a:pt x="1876676" y="1319161"/>
                  <a:pt x="1848098" y="1331631"/>
                </a:cubicBezTo>
                <a:cubicBezTo>
                  <a:pt x="1825214" y="1341608"/>
                  <a:pt x="1796023" y="1347799"/>
                  <a:pt x="1782897" y="1377919"/>
                </a:cubicBezTo>
                <a:cubicBezTo>
                  <a:pt x="1804185" y="1383017"/>
                  <a:pt x="1818357" y="1375272"/>
                  <a:pt x="1832838" y="1369576"/>
                </a:cubicBezTo>
                <a:cubicBezTo>
                  <a:pt x="1855135" y="1360830"/>
                  <a:pt x="1876829" y="1351015"/>
                  <a:pt x="1899109" y="1342149"/>
                </a:cubicBezTo>
                <a:cubicBezTo>
                  <a:pt x="1907547" y="1338836"/>
                  <a:pt x="1916974" y="1336217"/>
                  <a:pt x="1924892" y="1350730"/>
                </a:cubicBezTo>
                <a:cubicBezTo>
                  <a:pt x="1895613" y="1354864"/>
                  <a:pt x="1880690" y="1375233"/>
                  <a:pt x="1864818" y="1394423"/>
                </a:cubicBezTo>
                <a:cubicBezTo>
                  <a:pt x="1855855" y="1405264"/>
                  <a:pt x="1849394" y="1419533"/>
                  <a:pt x="1829715" y="1414866"/>
                </a:cubicBezTo>
                <a:cubicBezTo>
                  <a:pt x="1819309" y="1412429"/>
                  <a:pt x="1814119" y="1420479"/>
                  <a:pt x="1816666" y="1430084"/>
                </a:cubicBezTo>
                <a:cubicBezTo>
                  <a:pt x="1825507" y="1463947"/>
                  <a:pt x="1804137" y="1476658"/>
                  <a:pt x="1781074" y="1483976"/>
                </a:cubicBezTo>
                <a:cubicBezTo>
                  <a:pt x="1737492" y="1497921"/>
                  <a:pt x="1703984" y="1528243"/>
                  <a:pt x="1662134" y="1545641"/>
                </a:cubicBezTo>
                <a:cubicBezTo>
                  <a:pt x="1621421" y="1562518"/>
                  <a:pt x="1309212" y="1644982"/>
                  <a:pt x="1228496" y="1654846"/>
                </a:cubicBezTo>
                <a:cubicBezTo>
                  <a:pt x="734555" y="1715203"/>
                  <a:pt x="322996" y="1384057"/>
                  <a:pt x="320643" y="1379412"/>
                </a:cubicBezTo>
                <a:cubicBezTo>
                  <a:pt x="309753" y="1357610"/>
                  <a:pt x="289550" y="1348720"/>
                  <a:pt x="270759" y="1337481"/>
                </a:cubicBezTo>
                <a:cubicBezTo>
                  <a:pt x="254380" y="1327615"/>
                  <a:pt x="236924" y="1317178"/>
                  <a:pt x="228113" y="1299667"/>
                </a:cubicBezTo>
                <a:cubicBezTo>
                  <a:pt x="216457" y="1276439"/>
                  <a:pt x="242409" y="1294947"/>
                  <a:pt x="245332" y="1285763"/>
                </a:cubicBezTo>
                <a:cubicBezTo>
                  <a:pt x="234720" y="1273886"/>
                  <a:pt x="219422" y="1263135"/>
                  <a:pt x="213716" y="1249396"/>
                </a:cubicBezTo>
                <a:cubicBezTo>
                  <a:pt x="193226" y="1199693"/>
                  <a:pt x="159853" y="1164111"/>
                  <a:pt x="113880" y="1137192"/>
                </a:cubicBezTo>
                <a:cubicBezTo>
                  <a:pt x="100682" y="1129398"/>
                  <a:pt x="90568" y="1114960"/>
                  <a:pt x="73848" y="1113100"/>
                </a:cubicBezTo>
                <a:cubicBezTo>
                  <a:pt x="36732" y="1109140"/>
                  <a:pt x="42172" y="1068255"/>
                  <a:pt x="20262" y="1050943"/>
                </a:cubicBezTo>
                <a:cubicBezTo>
                  <a:pt x="18197" y="1049317"/>
                  <a:pt x="13140" y="1027228"/>
                  <a:pt x="8594" y="1004970"/>
                </a:cubicBezTo>
                <a:lnTo>
                  <a:pt x="6782" y="995844"/>
                </a:lnTo>
                <a:lnTo>
                  <a:pt x="9723" y="994413"/>
                </a:lnTo>
                <a:lnTo>
                  <a:pt x="11036" y="999486"/>
                </a:lnTo>
                <a:cubicBezTo>
                  <a:pt x="14116" y="1010934"/>
                  <a:pt x="16915" y="1019681"/>
                  <a:pt x="17988" y="1017464"/>
                </a:cubicBezTo>
                <a:cubicBezTo>
                  <a:pt x="20833" y="1011433"/>
                  <a:pt x="25763" y="1006058"/>
                  <a:pt x="21859" y="998437"/>
                </a:cubicBezTo>
                <a:cubicBezTo>
                  <a:pt x="20668" y="996024"/>
                  <a:pt x="19866" y="989169"/>
                  <a:pt x="16530" y="989724"/>
                </a:cubicBezTo>
                <a:cubicBezTo>
                  <a:pt x="15419" y="989909"/>
                  <a:pt x="14026" y="990917"/>
                  <a:pt x="12243" y="993188"/>
                </a:cubicBezTo>
                <a:lnTo>
                  <a:pt x="9723" y="994413"/>
                </a:lnTo>
                <a:lnTo>
                  <a:pt x="7918" y="987443"/>
                </a:lnTo>
                <a:cubicBezTo>
                  <a:pt x="5848" y="979222"/>
                  <a:pt x="3867" y="971026"/>
                  <a:pt x="2405" y="965300"/>
                </a:cubicBezTo>
                <a:lnTo>
                  <a:pt x="2082" y="964112"/>
                </a:lnTo>
                <a:lnTo>
                  <a:pt x="2753" y="954092"/>
                </a:lnTo>
                <a:cubicBezTo>
                  <a:pt x="6094" y="926587"/>
                  <a:pt x="15819" y="895491"/>
                  <a:pt x="31565" y="893447"/>
                </a:cubicBezTo>
                <a:cubicBezTo>
                  <a:pt x="14910" y="860452"/>
                  <a:pt x="14910" y="860452"/>
                  <a:pt x="52206" y="854594"/>
                </a:cubicBezTo>
                <a:cubicBezTo>
                  <a:pt x="34417" y="833873"/>
                  <a:pt x="33602" y="828449"/>
                  <a:pt x="50189" y="820622"/>
                </a:cubicBezTo>
                <a:cubicBezTo>
                  <a:pt x="66154" y="813059"/>
                  <a:pt x="84692" y="810133"/>
                  <a:pt x="98777" y="798878"/>
                </a:cubicBezTo>
                <a:cubicBezTo>
                  <a:pt x="80210" y="772247"/>
                  <a:pt x="71439" y="741046"/>
                  <a:pt x="39476" y="728797"/>
                </a:cubicBezTo>
                <a:cubicBezTo>
                  <a:pt x="34448" y="726907"/>
                  <a:pt x="30032" y="718818"/>
                  <a:pt x="32418" y="714135"/>
                </a:cubicBezTo>
                <a:cubicBezTo>
                  <a:pt x="40731" y="696774"/>
                  <a:pt x="20252" y="664756"/>
                  <a:pt x="53538" y="660124"/>
                </a:cubicBezTo>
                <a:cubicBezTo>
                  <a:pt x="57637" y="659501"/>
                  <a:pt x="60972" y="655997"/>
                  <a:pt x="56972" y="651407"/>
                </a:cubicBezTo>
                <a:cubicBezTo>
                  <a:pt x="43255" y="635757"/>
                  <a:pt x="57141" y="636380"/>
                  <a:pt x="65176" y="634051"/>
                </a:cubicBezTo>
                <a:cubicBezTo>
                  <a:pt x="74914" y="631300"/>
                  <a:pt x="87381" y="637906"/>
                  <a:pt x="95408" y="628914"/>
                </a:cubicBezTo>
                <a:cubicBezTo>
                  <a:pt x="91836" y="619828"/>
                  <a:pt x="83730" y="620221"/>
                  <a:pt x="77587" y="617521"/>
                </a:cubicBezTo>
                <a:cubicBezTo>
                  <a:pt x="59614" y="609525"/>
                  <a:pt x="44480" y="599859"/>
                  <a:pt x="40415" y="577949"/>
                </a:cubicBezTo>
                <a:cubicBezTo>
                  <a:pt x="37093" y="560253"/>
                  <a:pt x="32981" y="544644"/>
                  <a:pt x="55219" y="538444"/>
                </a:cubicBezTo>
                <a:cubicBezTo>
                  <a:pt x="58715" y="537479"/>
                  <a:pt x="60237" y="535126"/>
                  <a:pt x="60443" y="532091"/>
                </a:cubicBezTo>
                <a:cubicBezTo>
                  <a:pt x="57374" y="529287"/>
                  <a:pt x="54396" y="526359"/>
                  <a:pt x="50996" y="524292"/>
                </a:cubicBezTo>
                <a:cubicBezTo>
                  <a:pt x="39608" y="517528"/>
                  <a:pt x="34518" y="507161"/>
                  <a:pt x="29797" y="496296"/>
                </a:cubicBezTo>
                <a:cubicBezTo>
                  <a:pt x="26770" y="489372"/>
                  <a:pt x="23432" y="482580"/>
                  <a:pt x="18024" y="476705"/>
                </a:cubicBezTo>
                <a:cubicBezTo>
                  <a:pt x="14719" y="473061"/>
                  <a:pt x="10899" y="470404"/>
                  <a:pt x="6382" y="468980"/>
                </a:cubicBezTo>
                <a:cubicBezTo>
                  <a:pt x="2433" y="467660"/>
                  <a:pt x="1045" y="465768"/>
                  <a:pt x="3045" y="462188"/>
                </a:cubicBezTo>
                <a:cubicBezTo>
                  <a:pt x="8676" y="451944"/>
                  <a:pt x="9882" y="440880"/>
                  <a:pt x="3241" y="428263"/>
                </a:cubicBezTo>
                <a:cubicBezTo>
                  <a:pt x="1234" y="424454"/>
                  <a:pt x="1715" y="421046"/>
                  <a:pt x="4901" y="419485"/>
                </a:cubicBezTo>
                <a:cubicBezTo>
                  <a:pt x="18138" y="412862"/>
                  <a:pt x="19513" y="398521"/>
                  <a:pt x="23740" y="386265"/>
                </a:cubicBezTo>
                <a:cubicBezTo>
                  <a:pt x="29730" y="368862"/>
                  <a:pt x="34898" y="351123"/>
                  <a:pt x="38036" y="332362"/>
                </a:cubicBezTo>
                <a:cubicBezTo>
                  <a:pt x="39882" y="321155"/>
                  <a:pt x="41636" y="310073"/>
                  <a:pt x="37374" y="297860"/>
                </a:cubicBezTo>
                <a:cubicBezTo>
                  <a:pt x="36372" y="294866"/>
                  <a:pt x="36979" y="292301"/>
                  <a:pt x="38062" y="289963"/>
                </a:cubicBezTo>
                <a:cubicBezTo>
                  <a:pt x="42597" y="279756"/>
                  <a:pt x="40233" y="269176"/>
                  <a:pt x="33975" y="258363"/>
                </a:cubicBezTo>
                <a:cubicBezTo>
                  <a:pt x="30124" y="251830"/>
                  <a:pt x="30327" y="250975"/>
                  <a:pt x="37608" y="250972"/>
                </a:cubicBezTo>
                <a:cubicBezTo>
                  <a:pt x="52373" y="250838"/>
                  <a:pt x="67064" y="250950"/>
                  <a:pt x="81247" y="248413"/>
                </a:cubicBezTo>
                <a:cubicBezTo>
                  <a:pt x="97150" y="245576"/>
                  <a:pt x="101622" y="240095"/>
                  <a:pt x="87026" y="225202"/>
                </a:cubicBezTo>
                <a:cubicBezTo>
                  <a:pt x="83902" y="222037"/>
                  <a:pt x="81054" y="218498"/>
                  <a:pt x="79230" y="214441"/>
                </a:cubicBezTo>
                <a:cubicBezTo>
                  <a:pt x="77862" y="211216"/>
                  <a:pt x="78287" y="208901"/>
                  <a:pt x="80686" y="207245"/>
                </a:cubicBezTo>
                <a:cubicBezTo>
                  <a:pt x="83470" y="205213"/>
                  <a:pt x="85515" y="207809"/>
                  <a:pt x="87561" y="209678"/>
                </a:cubicBezTo>
                <a:cubicBezTo>
                  <a:pt x="98670" y="219722"/>
                  <a:pt x="111705" y="226431"/>
                  <a:pt x="124299" y="233881"/>
                </a:cubicBezTo>
                <a:cubicBezTo>
                  <a:pt x="142359" y="244660"/>
                  <a:pt x="161098" y="254083"/>
                  <a:pt x="177764" y="267332"/>
                </a:cubicBezTo>
                <a:cubicBezTo>
                  <a:pt x="182022" y="270702"/>
                  <a:pt x="187661" y="267847"/>
                  <a:pt x="187213" y="261926"/>
                </a:cubicBezTo>
                <a:cubicBezTo>
                  <a:pt x="186764" y="256006"/>
                  <a:pt x="189728" y="255906"/>
                  <a:pt x="194336" y="257205"/>
                </a:cubicBezTo>
                <a:cubicBezTo>
                  <a:pt x="199860" y="258714"/>
                  <a:pt x="205383" y="260225"/>
                  <a:pt x="210832" y="261979"/>
                </a:cubicBezTo>
                <a:cubicBezTo>
                  <a:pt x="216519" y="263847"/>
                  <a:pt x="219586" y="268105"/>
                  <a:pt x="220950" y="273511"/>
                </a:cubicBezTo>
                <a:cubicBezTo>
                  <a:pt x="221214" y="274531"/>
                  <a:pt x="221414" y="275675"/>
                  <a:pt x="221307" y="276617"/>
                </a:cubicBezTo>
                <a:lnTo>
                  <a:pt x="220390" y="277794"/>
                </a:lnTo>
                <a:lnTo>
                  <a:pt x="219183" y="278292"/>
                </a:lnTo>
                <a:cubicBezTo>
                  <a:pt x="217931" y="278836"/>
                  <a:pt x="217855" y="278975"/>
                  <a:pt x="219827" y="278515"/>
                </a:cubicBezTo>
                <a:lnTo>
                  <a:pt x="220390" y="277794"/>
                </a:lnTo>
                <a:lnTo>
                  <a:pt x="225601" y="275640"/>
                </a:lnTo>
                <a:cubicBezTo>
                  <a:pt x="231073" y="273321"/>
                  <a:pt x="237769" y="270158"/>
                  <a:pt x="238724" y="267703"/>
                </a:cubicBezTo>
                <a:cubicBezTo>
                  <a:pt x="238798" y="267458"/>
                  <a:pt x="306285" y="282631"/>
                  <a:pt x="327694" y="292934"/>
                </a:cubicBezTo>
                <a:cubicBezTo>
                  <a:pt x="341022" y="299390"/>
                  <a:pt x="599973" y="399939"/>
                  <a:pt x="931839" y="361634"/>
                </a:cubicBezTo>
                <a:cubicBezTo>
                  <a:pt x="943550" y="360271"/>
                  <a:pt x="954656" y="359291"/>
                  <a:pt x="966001" y="358425"/>
                </a:cubicBezTo>
                <a:cubicBezTo>
                  <a:pt x="1066254" y="350083"/>
                  <a:pt x="1165022" y="344336"/>
                  <a:pt x="1205960" y="337022"/>
                </a:cubicBezTo>
                <a:cubicBezTo>
                  <a:pt x="1237967" y="331220"/>
                  <a:pt x="1399292" y="285815"/>
                  <a:pt x="1443309" y="250536"/>
                </a:cubicBezTo>
                <a:cubicBezTo>
                  <a:pt x="1488296" y="214376"/>
                  <a:pt x="1529886" y="174697"/>
                  <a:pt x="1571239" y="134904"/>
                </a:cubicBezTo>
                <a:cubicBezTo>
                  <a:pt x="1589175" y="117705"/>
                  <a:pt x="1608647" y="101907"/>
                  <a:pt x="1624246" y="82363"/>
                </a:cubicBezTo>
                <a:cubicBezTo>
                  <a:pt x="1639826" y="62699"/>
                  <a:pt x="1654419" y="42341"/>
                  <a:pt x="1671755" y="24072"/>
                </a:cubicBezTo>
                <a:cubicBezTo>
                  <a:pt x="1676702" y="18818"/>
                  <a:pt x="1681595" y="13202"/>
                  <a:pt x="1689812" y="12077"/>
                </a:cubicBezTo>
                <a:cubicBezTo>
                  <a:pt x="1691642" y="11773"/>
                  <a:pt x="1693636" y="11827"/>
                  <a:pt x="1695538" y="12005"/>
                </a:cubicBezTo>
                <a:cubicBezTo>
                  <a:pt x="1697661" y="12176"/>
                  <a:pt x="1699488" y="13326"/>
                  <a:pt x="1700565" y="15349"/>
                </a:cubicBezTo>
                <a:cubicBezTo>
                  <a:pt x="1701678" y="17614"/>
                  <a:pt x="1700559" y="18984"/>
                  <a:pt x="1699204" y="20240"/>
                </a:cubicBezTo>
                <a:cubicBezTo>
                  <a:pt x="1698233" y="21121"/>
                  <a:pt x="1697334" y="22484"/>
                  <a:pt x="1695943" y="22773"/>
                </a:cubicBezTo>
                <a:cubicBezTo>
                  <a:pt x="1687049" y="24526"/>
                  <a:pt x="1684751" y="31993"/>
                  <a:pt x="1681448" y="38645"/>
                </a:cubicBezTo>
                <a:cubicBezTo>
                  <a:pt x="1679999" y="41481"/>
                  <a:pt x="1678348" y="43716"/>
                  <a:pt x="1682349" y="47579"/>
                </a:cubicBezTo>
                <a:cubicBezTo>
                  <a:pt x="1685838" y="50975"/>
                  <a:pt x="1683037" y="52886"/>
                  <a:pt x="1680108" y="53954"/>
                </a:cubicBezTo>
                <a:cubicBezTo>
                  <a:pt x="1676026" y="55424"/>
                  <a:pt x="1670940" y="55353"/>
                  <a:pt x="1666762" y="59855"/>
                </a:cubicBezTo>
                <a:cubicBezTo>
                  <a:pt x="1684929" y="59606"/>
                  <a:pt x="1690893" y="47897"/>
                  <a:pt x="1697532" y="37014"/>
                </a:cubicBezTo>
                <a:cubicBezTo>
                  <a:pt x="1700026" y="33053"/>
                  <a:pt x="1701424" y="28403"/>
                  <a:pt x="1703406" y="23976"/>
                </a:cubicBezTo>
                <a:cubicBezTo>
                  <a:pt x="1705903" y="18562"/>
                  <a:pt x="1709708" y="18191"/>
                  <a:pt x="1715246" y="22729"/>
                </a:cubicBezTo>
                <a:cubicBezTo>
                  <a:pt x="1720161" y="26803"/>
                  <a:pt x="1722192" y="26372"/>
                  <a:pt x="1722750" y="20538"/>
                </a:cubicBezTo>
                <a:cubicBezTo>
                  <a:pt x="1723586" y="11425"/>
                  <a:pt x="1727676" y="4867"/>
                  <a:pt x="1735750" y="1324"/>
                </a:cubicBezTo>
                <a:cubicBezTo>
                  <a:pt x="1736629" y="931"/>
                  <a:pt x="1737585" y="324"/>
                  <a:pt x="1738585"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4" name="Picture Placeholder 33">
            <a:extLst>
              <a:ext uri="{FF2B5EF4-FFF2-40B4-BE49-F238E27FC236}">
                <a16:creationId xmlns:a16="http://schemas.microsoft.com/office/drawing/2014/main" id="{B2A55E5D-CF3C-4FCD-A6A9-AB4F8F16C90B}"/>
              </a:ext>
            </a:extLst>
          </p:cNvPr>
          <p:cNvSpPr>
            <a:spLocks noGrp="1"/>
          </p:cNvSpPr>
          <p:nvPr>
            <p:ph type="pic" sz="quarter" idx="16"/>
          </p:nvPr>
        </p:nvSpPr>
        <p:spPr>
          <a:xfrm>
            <a:off x="7439880" y="2176535"/>
            <a:ext cx="2053231" cy="1662194"/>
          </a:xfrm>
          <a:custGeom>
            <a:avLst/>
            <a:gdLst>
              <a:gd name="connsiteX0" fmla="*/ 520698 w 2053231"/>
              <a:gd name="connsiteY0" fmla="*/ 1336286 h 1662194"/>
              <a:gd name="connsiteX1" fmla="*/ 450256 w 2053231"/>
              <a:gd name="connsiteY1" fmla="*/ 1401286 h 1662194"/>
              <a:gd name="connsiteX2" fmla="*/ 522124 w 2053231"/>
              <a:gd name="connsiteY2" fmla="*/ 1337692 h 1662194"/>
              <a:gd name="connsiteX3" fmla="*/ 520698 w 2053231"/>
              <a:gd name="connsiteY3" fmla="*/ 1336286 h 1662194"/>
              <a:gd name="connsiteX4" fmla="*/ 356022 w 2053231"/>
              <a:gd name="connsiteY4" fmla="*/ 1224326 h 1662194"/>
              <a:gd name="connsiteX5" fmla="*/ 348499 w 2053231"/>
              <a:gd name="connsiteY5" fmla="*/ 1227123 h 1662194"/>
              <a:gd name="connsiteX6" fmla="*/ 342727 w 2053231"/>
              <a:gd name="connsiteY6" fmla="*/ 1233496 h 1662194"/>
              <a:gd name="connsiteX7" fmla="*/ 344041 w 2053231"/>
              <a:gd name="connsiteY7" fmla="*/ 1234905 h 1662194"/>
              <a:gd name="connsiteX8" fmla="*/ 356022 w 2053231"/>
              <a:gd name="connsiteY8" fmla="*/ 1224326 h 1662194"/>
              <a:gd name="connsiteX9" fmla="*/ 2051485 w 2053231"/>
              <a:gd name="connsiteY9" fmla="*/ 693085 h 1662194"/>
              <a:gd name="connsiteX10" fmla="*/ 2052521 w 2053231"/>
              <a:gd name="connsiteY10" fmla="*/ 699027 h 1662194"/>
              <a:gd name="connsiteX11" fmla="*/ 2053231 w 2053231"/>
              <a:gd name="connsiteY11" fmla="*/ 704209 h 1662194"/>
              <a:gd name="connsiteX12" fmla="*/ 2052578 w 2053231"/>
              <a:gd name="connsiteY12" fmla="*/ 703324 h 1662194"/>
              <a:gd name="connsiteX13" fmla="*/ 2051150 w 2053231"/>
              <a:gd name="connsiteY13" fmla="*/ 698083 h 1662194"/>
              <a:gd name="connsiteX14" fmla="*/ 2047071 w 2053231"/>
              <a:gd name="connsiteY14" fmla="*/ 666050 h 1662194"/>
              <a:gd name="connsiteX15" fmla="*/ 2051782 w 2053231"/>
              <a:gd name="connsiteY15" fmla="*/ 688658 h 1662194"/>
              <a:gd name="connsiteX16" fmla="*/ 2051485 w 2053231"/>
              <a:gd name="connsiteY16" fmla="*/ 693085 h 1662194"/>
              <a:gd name="connsiteX17" fmla="*/ 2050633 w 2053231"/>
              <a:gd name="connsiteY17" fmla="*/ 688201 h 1662194"/>
              <a:gd name="connsiteX18" fmla="*/ 2047896 w 2053231"/>
              <a:gd name="connsiteY18" fmla="*/ 673632 h 1662194"/>
              <a:gd name="connsiteX19" fmla="*/ 2046450 w 2053231"/>
              <a:gd name="connsiteY19" fmla="*/ 666352 h 1662194"/>
              <a:gd name="connsiteX20" fmla="*/ 916305 w 2053231"/>
              <a:gd name="connsiteY20" fmla="*/ 445 h 1662194"/>
              <a:gd name="connsiteX21" fmla="*/ 1732589 w 2053231"/>
              <a:gd name="connsiteY21" fmla="*/ 282783 h 1662194"/>
              <a:gd name="connsiteX22" fmla="*/ 1782473 w 2053231"/>
              <a:gd name="connsiteY22" fmla="*/ 324713 h 1662194"/>
              <a:gd name="connsiteX23" fmla="*/ 1825119 w 2053231"/>
              <a:gd name="connsiteY23" fmla="*/ 362527 h 1662194"/>
              <a:gd name="connsiteX24" fmla="*/ 1807900 w 2053231"/>
              <a:gd name="connsiteY24" fmla="*/ 376431 h 1662194"/>
              <a:gd name="connsiteX25" fmla="*/ 1839516 w 2053231"/>
              <a:gd name="connsiteY25" fmla="*/ 412799 h 1662194"/>
              <a:gd name="connsiteX26" fmla="*/ 1939352 w 2053231"/>
              <a:gd name="connsiteY26" fmla="*/ 525003 h 1662194"/>
              <a:gd name="connsiteX27" fmla="*/ 1979383 w 2053231"/>
              <a:gd name="connsiteY27" fmla="*/ 549095 h 1662194"/>
              <a:gd name="connsiteX28" fmla="*/ 2032970 w 2053231"/>
              <a:gd name="connsiteY28" fmla="*/ 611252 h 1662194"/>
              <a:gd name="connsiteX29" fmla="*/ 2044637 w 2053231"/>
              <a:gd name="connsiteY29" fmla="*/ 657225 h 1662194"/>
              <a:gd name="connsiteX30" fmla="*/ 2046450 w 2053231"/>
              <a:gd name="connsiteY30" fmla="*/ 666352 h 1662194"/>
              <a:gd name="connsiteX31" fmla="*/ 2043509 w 2053231"/>
              <a:gd name="connsiteY31" fmla="*/ 667781 h 1662194"/>
              <a:gd name="connsiteX32" fmla="*/ 2042196 w 2053231"/>
              <a:gd name="connsiteY32" fmla="*/ 662709 h 1662194"/>
              <a:gd name="connsiteX33" fmla="*/ 2035244 w 2053231"/>
              <a:gd name="connsiteY33" fmla="*/ 644730 h 1662194"/>
              <a:gd name="connsiteX34" fmla="*/ 2031373 w 2053231"/>
              <a:gd name="connsiteY34" fmla="*/ 663758 h 1662194"/>
              <a:gd name="connsiteX35" fmla="*/ 2036701 w 2053231"/>
              <a:gd name="connsiteY35" fmla="*/ 672471 h 1662194"/>
              <a:gd name="connsiteX36" fmla="*/ 2040989 w 2053231"/>
              <a:gd name="connsiteY36" fmla="*/ 669007 h 1662194"/>
              <a:gd name="connsiteX37" fmla="*/ 2043509 w 2053231"/>
              <a:gd name="connsiteY37" fmla="*/ 667781 h 1662194"/>
              <a:gd name="connsiteX38" fmla="*/ 2045314 w 2053231"/>
              <a:gd name="connsiteY38" fmla="*/ 674752 h 1662194"/>
              <a:gd name="connsiteX39" fmla="*/ 2050826 w 2053231"/>
              <a:gd name="connsiteY39" fmla="*/ 696895 h 1662194"/>
              <a:gd name="connsiteX40" fmla="*/ 2051150 w 2053231"/>
              <a:gd name="connsiteY40" fmla="*/ 698083 h 1662194"/>
              <a:gd name="connsiteX41" fmla="*/ 2050479 w 2053231"/>
              <a:gd name="connsiteY41" fmla="*/ 708103 h 1662194"/>
              <a:gd name="connsiteX42" fmla="*/ 2021667 w 2053231"/>
              <a:gd name="connsiteY42" fmla="*/ 768748 h 1662194"/>
              <a:gd name="connsiteX43" fmla="*/ 2001026 w 2053231"/>
              <a:gd name="connsiteY43" fmla="*/ 807600 h 1662194"/>
              <a:gd name="connsiteX44" fmla="*/ 2003043 w 2053231"/>
              <a:gd name="connsiteY44" fmla="*/ 841573 h 1662194"/>
              <a:gd name="connsiteX45" fmla="*/ 1954454 w 2053231"/>
              <a:gd name="connsiteY45" fmla="*/ 863318 h 1662194"/>
              <a:gd name="connsiteX46" fmla="*/ 2013756 w 2053231"/>
              <a:gd name="connsiteY46" fmla="*/ 933398 h 1662194"/>
              <a:gd name="connsiteX47" fmla="*/ 2020814 w 2053231"/>
              <a:gd name="connsiteY47" fmla="*/ 948060 h 1662194"/>
              <a:gd name="connsiteX48" fmla="*/ 1999694 w 2053231"/>
              <a:gd name="connsiteY48" fmla="*/ 1002071 h 1662194"/>
              <a:gd name="connsiteX49" fmla="*/ 1996260 w 2053231"/>
              <a:gd name="connsiteY49" fmla="*/ 1010788 h 1662194"/>
              <a:gd name="connsiteX50" fmla="*/ 1988056 w 2053231"/>
              <a:gd name="connsiteY50" fmla="*/ 1028144 h 1662194"/>
              <a:gd name="connsiteX51" fmla="*/ 1957824 w 2053231"/>
              <a:gd name="connsiteY51" fmla="*/ 1033281 h 1662194"/>
              <a:gd name="connsiteX52" fmla="*/ 1975645 w 2053231"/>
              <a:gd name="connsiteY52" fmla="*/ 1044674 h 1662194"/>
              <a:gd name="connsiteX53" fmla="*/ 2012817 w 2053231"/>
              <a:gd name="connsiteY53" fmla="*/ 1084246 h 1662194"/>
              <a:gd name="connsiteX54" fmla="*/ 1998012 w 2053231"/>
              <a:gd name="connsiteY54" fmla="*/ 1123751 h 1662194"/>
              <a:gd name="connsiteX55" fmla="*/ 1992789 w 2053231"/>
              <a:gd name="connsiteY55" fmla="*/ 1130104 h 1662194"/>
              <a:gd name="connsiteX56" fmla="*/ 2002236 w 2053231"/>
              <a:gd name="connsiteY56" fmla="*/ 1137903 h 1662194"/>
              <a:gd name="connsiteX57" fmla="*/ 2023435 w 2053231"/>
              <a:gd name="connsiteY57" fmla="*/ 1165899 h 1662194"/>
              <a:gd name="connsiteX58" fmla="*/ 2035208 w 2053231"/>
              <a:gd name="connsiteY58" fmla="*/ 1185490 h 1662194"/>
              <a:gd name="connsiteX59" fmla="*/ 2046850 w 2053231"/>
              <a:gd name="connsiteY59" fmla="*/ 1193215 h 1662194"/>
              <a:gd name="connsiteX60" fmla="*/ 2050187 w 2053231"/>
              <a:gd name="connsiteY60" fmla="*/ 1200006 h 1662194"/>
              <a:gd name="connsiteX61" fmla="*/ 2049990 w 2053231"/>
              <a:gd name="connsiteY61" fmla="*/ 1233932 h 1662194"/>
              <a:gd name="connsiteX62" fmla="*/ 2048331 w 2053231"/>
              <a:gd name="connsiteY62" fmla="*/ 1242710 h 1662194"/>
              <a:gd name="connsiteX63" fmla="*/ 2029492 w 2053231"/>
              <a:gd name="connsiteY63" fmla="*/ 1275930 h 1662194"/>
              <a:gd name="connsiteX64" fmla="*/ 2015196 w 2053231"/>
              <a:gd name="connsiteY64" fmla="*/ 1329833 h 1662194"/>
              <a:gd name="connsiteX65" fmla="*/ 2015858 w 2053231"/>
              <a:gd name="connsiteY65" fmla="*/ 1364335 h 1662194"/>
              <a:gd name="connsiteX66" fmla="*/ 2015170 w 2053231"/>
              <a:gd name="connsiteY66" fmla="*/ 1372232 h 1662194"/>
              <a:gd name="connsiteX67" fmla="*/ 2019257 w 2053231"/>
              <a:gd name="connsiteY67" fmla="*/ 1403832 h 1662194"/>
              <a:gd name="connsiteX68" fmla="*/ 2015624 w 2053231"/>
              <a:gd name="connsiteY68" fmla="*/ 1411223 h 1662194"/>
              <a:gd name="connsiteX69" fmla="*/ 1971985 w 2053231"/>
              <a:gd name="connsiteY69" fmla="*/ 1413782 h 1662194"/>
              <a:gd name="connsiteX70" fmla="*/ 1966206 w 2053231"/>
              <a:gd name="connsiteY70" fmla="*/ 1436993 h 1662194"/>
              <a:gd name="connsiteX71" fmla="*/ 1974002 w 2053231"/>
              <a:gd name="connsiteY71" fmla="*/ 1447754 h 1662194"/>
              <a:gd name="connsiteX72" fmla="*/ 1972546 w 2053231"/>
              <a:gd name="connsiteY72" fmla="*/ 1454950 h 1662194"/>
              <a:gd name="connsiteX73" fmla="*/ 1965670 w 2053231"/>
              <a:gd name="connsiteY73" fmla="*/ 1452516 h 1662194"/>
              <a:gd name="connsiteX74" fmla="*/ 1928933 w 2053231"/>
              <a:gd name="connsiteY74" fmla="*/ 1428314 h 1662194"/>
              <a:gd name="connsiteX75" fmla="*/ 1875468 w 2053231"/>
              <a:gd name="connsiteY75" fmla="*/ 1394863 h 1662194"/>
              <a:gd name="connsiteX76" fmla="*/ 1866020 w 2053231"/>
              <a:gd name="connsiteY76" fmla="*/ 1400268 h 1662194"/>
              <a:gd name="connsiteX77" fmla="*/ 1858896 w 2053231"/>
              <a:gd name="connsiteY77" fmla="*/ 1404990 h 1662194"/>
              <a:gd name="connsiteX78" fmla="*/ 1842400 w 2053231"/>
              <a:gd name="connsiteY78" fmla="*/ 1400216 h 1662194"/>
              <a:gd name="connsiteX79" fmla="*/ 1832282 w 2053231"/>
              <a:gd name="connsiteY79" fmla="*/ 1388684 h 1662194"/>
              <a:gd name="connsiteX80" fmla="*/ 1831924 w 2053231"/>
              <a:gd name="connsiteY80" fmla="*/ 1385578 h 1662194"/>
              <a:gd name="connsiteX81" fmla="*/ 1832842 w 2053231"/>
              <a:gd name="connsiteY81" fmla="*/ 1384401 h 1662194"/>
              <a:gd name="connsiteX82" fmla="*/ 1834049 w 2053231"/>
              <a:gd name="connsiteY82" fmla="*/ 1383903 h 1662194"/>
              <a:gd name="connsiteX83" fmla="*/ 1833405 w 2053231"/>
              <a:gd name="connsiteY83" fmla="*/ 1383680 h 1662194"/>
              <a:gd name="connsiteX84" fmla="*/ 1832842 w 2053231"/>
              <a:gd name="connsiteY84" fmla="*/ 1384401 h 1662194"/>
              <a:gd name="connsiteX85" fmla="*/ 1827631 w 2053231"/>
              <a:gd name="connsiteY85" fmla="*/ 1386555 h 1662194"/>
              <a:gd name="connsiteX86" fmla="*/ 1814508 w 2053231"/>
              <a:gd name="connsiteY86" fmla="*/ 1394492 h 1662194"/>
              <a:gd name="connsiteX87" fmla="*/ 1725537 w 2053231"/>
              <a:gd name="connsiteY87" fmla="*/ 1369261 h 1662194"/>
              <a:gd name="connsiteX88" fmla="*/ 1121393 w 2053231"/>
              <a:gd name="connsiteY88" fmla="*/ 1300561 h 1662194"/>
              <a:gd name="connsiteX89" fmla="*/ 1087231 w 2053231"/>
              <a:gd name="connsiteY89" fmla="*/ 1303770 h 1662194"/>
              <a:gd name="connsiteX90" fmla="*/ 847272 w 2053231"/>
              <a:gd name="connsiteY90" fmla="*/ 1325173 h 1662194"/>
              <a:gd name="connsiteX91" fmla="*/ 609922 w 2053231"/>
              <a:gd name="connsiteY91" fmla="*/ 1411659 h 1662194"/>
              <a:gd name="connsiteX92" fmla="*/ 481993 w 2053231"/>
              <a:gd name="connsiteY92" fmla="*/ 1527291 h 1662194"/>
              <a:gd name="connsiteX93" fmla="*/ 428986 w 2053231"/>
              <a:gd name="connsiteY93" fmla="*/ 1579832 h 1662194"/>
              <a:gd name="connsiteX94" fmla="*/ 381477 w 2053231"/>
              <a:gd name="connsiteY94" fmla="*/ 1638123 h 1662194"/>
              <a:gd name="connsiteX95" fmla="*/ 363420 w 2053231"/>
              <a:gd name="connsiteY95" fmla="*/ 1650118 h 1662194"/>
              <a:gd name="connsiteX96" fmla="*/ 357693 w 2053231"/>
              <a:gd name="connsiteY96" fmla="*/ 1650190 h 1662194"/>
              <a:gd name="connsiteX97" fmla="*/ 352667 w 2053231"/>
              <a:gd name="connsiteY97" fmla="*/ 1646846 h 1662194"/>
              <a:gd name="connsiteX98" fmla="*/ 354028 w 2053231"/>
              <a:gd name="connsiteY98" fmla="*/ 1641955 h 1662194"/>
              <a:gd name="connsiteX99" fmla="*/ 357289 w 2053231"/>
              <a:gd name="connsiteY99" fmla="*/ 1639422 h 1662194"/>
              <a:gd name="connsiteX100" fmla="*/ 371784 w 2053231"/>
              <a:gd name="connsiteY100" fmla="*/ 1623550 h 1662194"/>
              <a:gd name="connsiteX101" fmla="*/ 370883 w 2053231"/>
              <a:gd name="connsiteY101" fmla="*/ 1614616 h 1662194"/>
              <a:gd name="connsiteX102" fmla="*/ 373124 w 2053231"/>
              <a:gd name="connsiteY102" fmla="*/ 1608241 h 1662194"/>
              <a:gd name="connsiteX103" fmla="*/ 386470 w 2053231"/>
              <a:gd name="connsiteY103" fmla="*/ 1602340 h 1662194"/>
              <a:gd name="connsiteX104" fmla="*/ 355700 w 2053231"/>
              <a:gd name="connsiteY104" fmla="*/ 1625181 h 1662194"/>
              <a:gd name="connsiteX105" fmla="*/ 349826 w 2053231"/>
              <a:gd name="connsiteY105" fmla="*/ 1638219 h 1662194"/>
              <a:gd name="connsiteX106" fmla="*/ 337986 w 2053231"/>
              <a:gd name="connsiteY106" fmla="*/ 1639466 h 1662194"/>
              <a:gd name="connsiteX107" fmla="*/ 330482 w 2053231"/>
              <a:gd name="connsiteY107" fmla="*/ 1641657 h 1662194"/>
              <a:gd name="connsiteX108" fmla="*/ 317482 w 2053231"/>
              <a:gd name="connsiteY108" fmla="*/ 1660871 h 1662194"/>
              <a:gd name="connsiteX109" fmla="*/ 314646 w 2053231"/>
              <a:gd name="connsiteY109" fmla="*/ 1662102 h 1662194"/>
              <a:gd name="connsiteX110" fmla="*/ 311554 w 2053231"/>
              <a:gd name="connsiteY110" fmla="*/ 1661070 h 1662194"/>
              <a:gd name="connsiteX111" fmla="*/ 311545 w 2053231"/>
              <a:gd name="connsiteY111" fmla="*/ 1655134 h 1662194"/>
              <a:gd name="connsiteX112" fmla="*/ 314614 w 2053231"/>
              <a:gd name="connsiteY112" fmla="*/ 1645462 h 1662194"/>
              <a:gd name="connsiteX113" fmla="*/ 313142 w 2053231"/>
              <a:gd name="connsiteY113" fmla="*/ 1638607 h 1662194"/>
              <a:gd name="connsiteX114" fmla="*/ 314556 w 2053231"/>
              <a:gd name="connsiteY114" fmla="*/ 1623053 h 1662194"/>
              <a:gd name="connsiteX115" fmla="*/ 319806 w 2053231"/>
              <a:gd name="connsiteY115" fmla="*/ 1599255 h 1662194"/>
              <a:gd name="connsiteX116" fmla="*/ 323146 w 2053231"/>
              <a:gd name="connsiteY116" fmla="*/ 1592843 h 1662194"/>
              <a:gd name="connsiteX117" fmla="*/ 325583 w 2053231"/>
              <a:gd name="connsiteY117" fmla="*/ 1589975 h 1662194"/>
              <a:gd name="connsiteX118" fmla="*/ 370015 w 2053231"/>
              <a:gd name="connsiteY118" fmla="*/ 1496536 h 1662194"/>
              <a:gd name="connsiteX119" fmla="*/ 423387 w 2053231"/>
              <a:gd name="connsiteY119" fmla="*/ 1432474 h 1662194"/>
              <a:gd name="connsiteX120" fmla="*/ 424653 w 2053231"/>
              <a:gd name="connsiteY120" fmla="*/ 1429888 h 1662194"/>
              <a:gd name="connsiteX121" fmla="*/ 398489 w 2053231"/>
              <a:gd name="connsiteY121" fmla="*/ 1443730 h 1662194"/>
              <a:gd name="connsiteX122" fmla="*/ 344235 w 2053231"/>
              <a:gd name="connsiteY122" fmla="*/ 1498251 h 1662194"/>
              <a:gd name="connsiteX123" fmla="*/ 311709 w 2053231"/>
              <a:gd name="connsiteY123" fmla="*/ 1532174 h 1662194"/>
              <a:gd name="connsiteX124" fmla="*/ 307346 w 2053231"/>
              <a:gd name="connsiteY124" fmla="*/ 1538378 h 1662194"/>
              <a:gd name="connsiteX125" fmla="*/ 303885 w 2053231"/>
              <a:gd name="connsiteY125" fmla="*/ 1540312 h 1662194"/>
              <a:gd name="connsiteX126" fmla="*/ 300616 w 2053231"/>
              <a:gd name="connsiteY126" fmla="*/ 1536182 h 1662194"/>
              <a:gd name="connsiteX127" fmla="*/ 301738 w 2053231"/>
              <a:gd name="connsiteY127" fmla="*/ 1520154 h 1662194"/>
              <a:gd name="connsiteX128" fmla="*/ 325516 w 2053231"/>
              <a:gd name="connsiteY128" fmla="*/ 1487494 h 1662194"/>
              <a:gd name="connsiteX129" fmla="*/ 359878 w 2053231"/>
              <a:gd name="connsiteY129" fmla="*/ 1448180 h 1662194"/>
              <a:gd name="connsiteX130" fmla="*/ 361202 w 2053231"/>
              <a:gd name="connsiteY130" fmla="*/ 1443774 h 1662194"/>
              <a:gd name="connsiteX131" fmla="*/ 341396 w 2053231"/>
              <a:gd name="connsiteY131" fmla="*/ 1463217 h 1662194"/>
              <a:gd name="connsiteX132" fmla="*/ 321920 w 2053231"/>
              <a:gd name="connsiteY132" fmla="*/ 1481922 h 1662194"/>
              <a:gd name="connsiteX133" fmla="*/ 316026 w 2053231"/>
              <a:gd name="connsiteY133" fmla="*/ 1483817 h 1662194"/>
              <a:gd name="connsiteX134" fmla="*/ 313293 w 2053231"/>
              <a:gd name="connsiteY134" fmla="*/ 1476640 h 1662194"/>
              <a:gd name="connsiteX135" fmla="*/ 320987 w 2053231"/>
              <a:gd name="connsiteY135" fmla="*/ 1457363 h 1662194"/>
              <a:gd name="connsiteX136" fmla="*/ 366421 w 2053231"/>
              <a:gd name="connsiteY136" fmla="*/ 1404350 h 1662194"/>
              <a:gd name="connsiteX137" fmla="*/ 388676 w 2053231"/>
              <a:gd name="connsiteY137" fmla="*/ 1374043 h 1662194"/>
              <a:gd name="connsiteX138" fmla="*/ 388815 w 2053231"/>
              <a:gd name="connsiteY138" fmla="*/ 1366891 h 1662194"/>
              <a:gd name="connsiteX139" fmla="*/ 399153 w 2053231"/>
              <a:gd name="connsiteY139" fmla="*/ 1354187 h 1662194"/>
              <a:gd name="connsiteX140" fmla="*/ 406567 w 2053231"/>
              <a:gd name="connsiteY140" fmla="*/ 1351394 h 1662194"/>
              <a:gd name="connsiteX141" fmla="*/ 482069 w 2053231"/>
              <a:gd name="connsiteY141" fmla="*/ 1267205 h 1662194"/>
              <a:gd name="connsiteX142" fmla="*/ 518959 w 2053231"/>
              <a:gd name="connsiteY142" fmla="*/ 1238829 h 1662194"/>
              <a:gd name="connsiteX143" fmla="*/ 518670 w 2053231"/>
              <a:gd name="connsiteY143" fmla="*/ 1236900 h 1662194"/>
              <a:gd name="connsiteX144" fmla="*/ 518032 w 2053231"/>
              <a:gd name="connsiteY144" fmla="*/ 1234863 h 1662194"/>
              <a:gd name="connsiteX145" fmla="*/ 466046 w 2053231"/>
              <a:gd name="connsiteY145" fmla="*/ 1277315 h 1662194"/>
              <a:gd name="connsiteX146" fmla="*/ 333346 w 2053231"/>
              <a:gd name="connsiteY146" fmla="*/ 1401587 h 1662194"/>
              <a:gd name="connsiteX147" fmla="*/ 295020 w 2053231"/>
              <a:gd name="connsiteY147" fmla="*/ 1449030 h 1662194"/>
              <a:gd name="connsiteX148" fmla="*/ 267879 w 2053231"/>
              <a:gd name="connsiteY148" fmla="*/ 1479137 h 1662194"/>
              <a:gd name="connsiteX149" fmla="*/ 252355 w 2053231"/>
              <a:gd name="connsiteY149" fmla="*/ 1485233 h 1662194"/>
              <a:gd name="connsiteX150" fmla="*/ 245464 w 2053231"/>
              <a:gd name="connsiteY150" fmla="*/ 1481225 h 1662194"/>
              <a:gd name="connsiteX151" fmla="*/ 248199 w 2053231"/>
              <a:gd name="connsiteY151" fmla="*/ 1475198 h 1662194"/>
              <a:gd name="connsiteX152" fmla="*/ 249719 w 2053231"/>
              <a:gd name="connsiteY152" fmla="*/ 1474298 h 1662194"/>
              <a:gd name="connsiteX153" fmla="*/ 265022 w 2053231"/>
              <a:gd name="connsiteY153" fmla="*/ 1457187 h 1662194"/>
              <a:gd name="connsiteX154" fmla="*/ 264043 w 2053231"/>
              <a:gd name="connsiteY154" fmla="*/ 1450679 h 1662194"/>
              <a:gd name="connsiteX155" fmla="*/ 265994 w 2053231"/>
              <a:gd name="connsiteY155" fmla="*/ 1443103 h 1662194"/>
              <a:gd name="connsiteX156" fmla="*/ 277856 w 2053231"/>
              <a:gd name="connsiteY156" fmla="*/ 1438342 h 1662194"/>
              <a:gd name="connsiteX157" fmla="*/ 262409 w 2053231"/>
              <a:gd name="connsiteY157" fmla="*/ 1442012 h 1662194"/>
              <a:gd name="connsiteX158" fmla="*/ 244092 w 2053231"/>
              <a:gd name="connsiteY158" fmla="*/ 1469157 h 1662194"/>
              <a:gd name="connsiteX159" fmla="*/ 241101 w 2053231"/>
              <a:gd name="connsiteY159" fmla="*/ 1474951 h 1662194"/>
              <a:gd name="connsiteX160" fmla="*/ 230946 w 2053231"/>
              <a:gd name="connsiteY160" fmla="*/ 1474930 h 1662194"/>
              <a:gd name="connsiteX161" fmla="*/ 222876 w 2053231"/>
              <a:gd name="connsiteY161" fmla="*/ 1477019 h 1662194"/>
              <a:gd name="connsiteX162" fmla="*/ 210022 w 2053231"/>
              <a:gd name="connsiteY162" fmla="*/ 1495743 h 1662194"/>
              <a:gd name="connsiteX163" fmla="*/ 204551 w 2053231"/>
              <a:gd name="connsiteY163" fmla="*/ 1496049 h 1662194"/>
              <a:gd name="connsiteX164" fmla="*/ 203865 w 2053231"/>
              <a:gd name="connsiteY164" fmla="*/ 1490741 h 1662194"/>
              <a:gd name="connsiteX165" fmla="*/ 206053 w 2053231"/>
              <a:gd name="connsiteY165" fmla="*/ 1482552 h 1662194"/>
              <a:gd name="connsiteX166" fmla="*/ 202817 w 2053231"/>
              <a:gd name="connsiteY166" fmla="*/ 1469093 h 1662194"/>
              <a:gd name="connsiteX167" fmla="*/ 202700 w 2053231"/>
              <a:gd name="connsiteY167" fmla="*/ 1461708 h 1662194"/>
              <a:gd name="connsiteX168" fmla="*/ 211471 w 2053231"/>
              <a:gd name="connsiteY168" fmla="*/ 1431976 h 1662194"/>
              <a:gd name="connsiteX169" fmla="*/ 213105 w 2053231"/>
              <a:gd name="connsiteY169" fmla="*/ 1428166 h 1662194"/>
              <a:gd name="connsiteX170" fmla="*/ 218896 w 2053231"/>
              <a:gd name="connsiteY170" fmla="*/ 1421914 h 1662194"/>
              <a:gd name="connsiteX171" fmla="*/ 259072 w 2053231"/>
              <a:gd name="connsiteY171" fmla="*/ 1336129 h 1662194"/>
              <a:gd name="connsiteX172" fmla="*/ 318969 w 2053231"/>
              <a:gd name="connsiteY172" fmla="*/ 1264095 h 1662194"/>
              <a:gd name="connsiteX173" fmla="*/ 295279 w 2053231"/>
              <a:gd name="connsiteY173" fmla="*/ 1275310 h 1662194"/>
              <a:gd name="connsiteX174" fmla="*/ 240496 w 2053231"/>
              <a:gd name="connsiteY174" fmla="*/ 1328516 h 1662194"/>
              <a:gd name="connsiteX175" fmla="*/ 203609 w 2053231"/>
              <a:gd name="connsiteY175" fmla="*/ 1367190 h 1662194"/>
              <a:gd name="connsiteX176" fmla="*/ 200364 w 2053231"/>
              <a:gd name="connsiteY176" fmla="*/ 1372023 h 1662194"/>
              <a:gd name="connsiteX177" fmla="*/ 196243 w 2053231"/>
              <a:gd name="connsiteY177" fmla="*/ 1374706 h 1662194"/>
              <a:gd name="connsiteX178" fmla="*/ 192975 w 2053231"/>
              <a:gd name="connsiteY178" fmla="*/ 1369850 h 1662194"/>
              <a:gd name="connsiteX179" fmla="*/ 196298 w 2053231"/>
              <a:gd name="connsiteY179" fmla="*/ 1350114 h 1662194"/>
              <a:gd name="connsiteX180" fmla="*/ 220824 w 2053231"/>
              <a:gd name="connsiteY180" fmla="*/ 1319488 h 1662194"/>
              <a:gd name="connsiteX181" fmla="*/ 254952 w 2053231"/>
              <a:gd name="connsiteY181" fmla="*/ 1277152 h 1662194"/>
              <a:gd name="connsiteX182" fmla="*/ 231829 w 2053231"/>
              <a:gd name="connsiteY182" fmla="*/ 1300220 h 1662194"/>
              <a:gd name="connsiteX183" fmla="*/ 213856 w 2053231"/>
              <a:gd name="connsiteY183" fmla="*/ 1317178 h 1662194"/>
              <a:gd name="connsiteX184" fmla="*/ 208292 w 2053231"/>
              <a:gd name="connsiteY184" fmla="*/ 1318335 h 1662194"/>
              <a:gd name="connsiteX185" fmla="*/ 206069 w 2053231"/>
              <a:gd name="connsiteY185" fmla="*/ 1312353 h 1662194"/>
              <a:gd name="connsiteX186" fmla="*/ 214792 w 2053231"/>
              <a:gd name="connsiteY186" fmla="*/ 1290375 h 1662194"/>
              <a:gd name="connsiteX187" fmla="*/ 233212 w 2053231"/>
              <a:gd name="connsiteY187" fmla="*/ 1268314 h 1662194"/>
              <a:gd name="connsiteX188" fmla="*/ 209985 w 2053231"/>
              <a:gd name="connsiteY188" fmla="*/ 1274547 h 1662194"/>
              <a:gd name="connsiteX189" fmla="*/ 226792 w 2053231"/>
              <a:gd name="connsiteY189" fmla="*/ 1254963 h 1662194"/>
              <a:gd name="connsiteX190" fmla="*/ 254893 w 2053231"/>
              <a:gd name="connsiteY190" fmla="*/ 1243720 h 1662194"/>
              <a:gd name="connsiteX191" fmla="*/ 265174 w 2053231"/>
              <a:gd name="connsiteY191" fmla="*/ 1231381 h 1662194"/>
              <a:gd name="connsiteX192" fmla="*/ 274983 w 2053231"/>
              <a:gd name="connsiteY192" fmla="*/ 1218089 h 1662194"/>
              <a:gd name="connsiteX193" fmla="*/ 276097 w 2053231"/>
              <a:gd name="connsiteY193" fmla="*/ 1206423 h 1662194"/>
              <a:gd name="connsiteX194" fmla="*/ 284394 w 2053231"/>
              <a:gd name="connsiteY194" fmla="*/ 1188942 h 1662194"/>
              <a:gd name="connsiteX195" fmla="*/ 285564 w 2053231"/>
              <a:gd name="connsiteY195" fmla="*/ 1188660 h 1662194"/>
              <a:gd name="connsiteX196" fmla="*/ 292146 w 2053231"/>
              <a:gd name="connsiteY196" fmla="*/ 1179596 h 1662194"/>
              <a:gd name="connsiteX197" fmla="*/ 298508 w 2053231"/>
              <a:gd name="connsiteY197" fmla="*/ 1170539 h 1662194"/>
              <a:gd name="connsiteX198" fmla="*/ 299955 w 2053231"/>
              <a:gd name="connsiteY198" fmla="*/ 1169157 h 1662194"/>
              <a:gd name="connsiteX199" fmla="*/ 332770 w 2053231"/>
              <a:gd name="connsiteY199" fmla="*/ 1112935 h 1662194"/>
              <a:gd name="connsiteX200" fmla="*/ 335024 w 2053231"/>
              <a:gd name="connsiteY200" fmla="*/ 1110316 h 1662194"/>
              <a:gd name="connsiteX201" fmla="*/ 249476 w 2053231"/>
              <a:gd name="connsiteY201" fmla="*/ 1121069 h 1662194"/>
              <a:gd name="connsiteX202" fmla="*/ 144761 w 2053231"/>
              <a:gd name="connsiteY202" fmla="*/ 1165054 h 1662194"/>
              <a:gd name="connsiteX203" fmla="*/ 147960 w 2053231"/>
              <a:gd name="connsiteY203" fmla="*/ 1142293 h 1662194"/>
              <a:gd name="connsiteX204" fmla="*/ 140945 w 2053231"/>
              <a:gd name="connsiteY204" fmla="*/ 1122784 h 1662194"/>
              <a:gd name="connsiteX205" fmla="*/ 132995 w 2053231"/>
              <a:gd name="connsiteY205" fmla="*/ 1080169 h 1662194"/>
              <a:gd name="connsiteX206" fmla="*/ 132932 w 2053231"/>
              <a:gd name="connsiteY206" fmla="*/ 1073145 h 1662194"/>
              <a:gd name="connsiteX207" fmla="*/ 107471 w 2053231"/>
              <a:gd name="connsiteY207" fmla="*/ 1069641 h 1662194"/>
              <a:gd name="connsiteX208" fmla="*/ 237170 w 2053231"/>
              <a:gd name="connsiteY208" fmla="*/ 944501 h 1662194"/>
              <a:gd name="connsiteX209" fmla="*/ 141885 w 2053231"/>
              <a:gd name="connsiteY209" fmla="*/ 970482 h 1662194"/>
              <a:gd name="connsiteX210" fmla="*/ 122894 w 2053231"/>
              <a:gd name="connsiteY210" fmla="*/ 933690 h 1662194"/>
              <a:gd name="connsiteX211" fmla="*/ 164349 w 2053231"/>
              <a:gd name="connsiteY211" fmla="*/ 898983 h 1662194"/>
              <a:gd name="connsiteX212" fmla="*/ 171729 w 2053231"/>
              <a:gd name="connsiteY212" fmla="*/ 832835 h 1662194"/>
              <a:gd name="connsiteX213" fmla="*/ 154364 w 2053231"/>
              <a:gd name="connsiteY213" fmla="*/ 773093 h 1662194"/>
              <a:gd name="connsiteX214" fmla="*/ 131632 w 2053231"/>
              <a:gd name="connsiteY214" fmla="*/ 754718 h 1662194"/>
              <a:gd name="connsiteX215" fmla="*/ 97724 w 2053231"/>
              <a:gd name="connsiteY215" fmla="*/ 721457 h 1662194"/>
              <a:gd name="connsiteX216" fmla="*/ 76752 w 2053231"/>
              <a:gd name="connsiteY216" fmla="*/ 700842 h 1662194"/>
              <a:gd name="connsiteX217" fmla="*/ 16087 w 2053231"/>
              <a:gd name="connsiteY217" fmla="*/ 711242 h 1662194"/>
              <a:gd name="connsiteX218" fmla="*/ 90653 w 2053231"/>
              <a:gd name="connsiteY218" fmla="*/ 654584 h 1662194"/>
              <a:gd name="connsiteX219" fmla="*/ 24812 w 2053231"/>
              <a:gd name="connsiteY219" fmla="*/ 663584 h 1662194"/>
              <a:gd name="connsiteX220" fmla="*/ 2404 w 2053231"/>
              <a:gd name="connsiteY220" fmla="*/ 660583 h 1662194"/>
              <a:gd name="connsiteX221" fmla="*/ 12183 w 2053231"/>
              <a:gd name="connsiteY221" fmla="*/ 642689 h 1662194"/>
              <a:gd name="connsiteX222" fmla="*/ 56815 w 2053231"/>
              <a:gd name="connsiteY222" fmla="*/ 611508 h 1662194"/>
              <a:gd name="connsiteX223" fmla="*/ 146002 w 2053231"/>
              <a:gd name="connsiteY223" fmla="*/ 528070 h 1662194"/>
              <a:gd name="connsiteX224" fmla="*/ 53605 w 2053231"/>
              <a:gd name="connsiteY224" fmla="*/ 568128 h 1662194"/>
              <a:gd name="connsiteX225" fmla="*/ 144533 w 2053231"/>
              <a:gd name="connsiteY225" fmla="*/ 482331 h 1662194"/>
              <a:gd name="connsiteX226" fmla="*/ 163364 w 2053231"/>
              <a:gd name="connsiteY226" fmla="*/ 454197 h 1662194"/>
              <a:gd name="connsiteX227" fmla="*/ 199601 w 2053231"/>
              <a:gd name="connsiteY227" fmla="*/ 384777 h 1662194"/>
              <a:gd name="connsiteX228" fmla="*/ 196137 w 2053231"/>
              <a:gd name="connsiteY228" fmla="*/ 377142 h 1662194"/>
              <a:gd name="connsiteX229" fmla="*/ 144214 w 2053231"/>
              <a:gd name="connsiteY229" fmla="*/ 389913 h 1662194"/>
              <a:gd name="connsiteX230" fmla="*/ 205134 w 2053231"/>
              <a:gd name="connsiteY230" fmla="*/ 330564 h 1662194"/>
              <a:gd name="connsiteX231" fmla="*/ 270335 w 2053231"/>
              <a:gd name="connsiteY231" fmla="*/ 284275 h 1662194"/>
              <a:gd name="connsiteX232" fmla="*/ 220394 w 2053231"/>
              <a:gd name="connsiteY232" fmla="*/ 292619 h 1662194"/>
              <a:gd name="connsiteX233" fmla="*/ 154123 w 2053231"/>
              <a:gd name="connsiteY233" fmla="*/ 320046 h 1662194"/>
              <a:gd name="connsiteX234" fmla="*/ 128340 w 2053231"/>
              <a:gd name="connsiteY234" fmla="*/ 311465 h 1662194"/>
              <a:gd name="connsiteX235" fmla="*/ 188414 w 2053231"/>
              <a:gd name="connsiteY235" fmla="*/ 267772 h 1662194"/>
              <a:gd name="connsiteX236" fmla="*/ 223518 w 2053231"/>
              <a:gd name="connsiteY236" fmla="*/ 247329 h 1662194"/>
              <a:gd name="connsiteX237" fmla="*/ 236566 w 2053231"/>
              <a:gd name="connsiteY237" fmla="*/ 232111 h 1662194"/>
              <a:gd name="connsiteX238" fmla="*/ 272158 w 2053231"/>
              <a:gd name="connsiteY238" fmla="*/ 178219 h 1662194"/>
              <a:gd name="connsiteX239" fmla="*/ 391098 w 2053231"/>
              <a:gd name="connsiteY239" fmla="*/ 116554 h 1662194"/>
              <a:gd name="connsiteX240" fmla="*/ 824736 w 2053231"/>
              <a:gd name="connsiteY240" fmla="*/ 7349 h 1662194"/>
              <a:gd name="connsiteX241" fmla="*/ 916305 w 2053231"/>
              <a:gd name="connsiteY241" fmla="*/ 445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1" h="1662194">
                <a:moveTo>
                  <a:pt x="520698" y="1336286"/>
                </a:moveTo>
                <a:cubicBezTo>
                  <a:pt x="493631" y="1354399"/>
                  <a:pt x="468499" y="1374385"/>
                  <a:pt x="450256" y="1401286"/>
                </a:cubicBezTo>
                <a:cubicBezTo>
                  <a:pt x="474217" y="1380128"/>
                  <a:pt x="498161" y="1358850"/>
                  <a:pt x="522124" y="1337692"/>
                </a:cubicBezTo>
                <a:cubicBezTo>
                  <a:pt x="521611" y="1337225"/>
                  <a:pt x="521210" y="1336753"/>
                  <a:pt x="520698" y="1336286"/>
                </a:cubicBezTo>
                <a:close/>
                <a:moveTo>
                  <a:pt x="356022" y="1224326"/>
                </a:moveTo>
                <a:cubicBezTo>
                  <a:pt x="353624" y="1225255"/>
                  <a:pt x="351007" y="1226191"/>
                  <a:pt x="348499" y="1227123"/>
                </a:cubicBezTo>
                <a:cubicBezTo>
                  <a:pt x="346610" y="1229246"/>
                  <a:pt x="344595" y="1231252"/>
                  <a:pt x="342727" y="1233496"/>
                </a:cubicBezTo>
                <a:cubicBezTo>
                  <a:pt x="343128" y="1233967"/>
                  <a:pt x="343639" y="1234433"/>
                  <a:pt x="344041" y="1234905"/>
                </a:cubicBezTo>
                <a:cubicBezTo>
                  <a:pt x="348035" y="1231379"/>
                  <a:pt x="352028" y="1227852"/>
                  <a:pt x="356022" y="1224326"/>
                </a:cubicBezTo>
                <a:close/>
                <a:moveTo>
                  <a:pt x="2051485" y="693085"/>
                </a:moveTo>
                <a:lnTo>
                  <a:pt x="2052521" y="699027"/>
                </a:lnTo>
                <a:cubicBezTo>
                  <a:pt x="2052973" y="701801"/>
                  <a:pt x="2053227" y="703634"/>
                  <a:pt x="2053231" y="704209"/>
                </a:cubicBezTo>
                <a:cubicBezTo>
                  <a:pt x="2053232" y="705042"/>
                  <a:pt x="2052996" y="704645"/>
                  <a:pt x="2052578" y="703324"/>
                </a:cubicBezTo>
                <a:lnTo>
                  <a:pt x="2051150" y="698083"/>
                </a:lnTo>
                <a:close/>
                <a:moveTo>
                  <a:pt x="2047071" y="666050"/>
                </a:moveTo>
                <a:cubicBezTo>
                  <a:pt x="2050290" y="667927"/>
                  <a:pt x="2051845" y="676823"/>
                  <a:pt x="2051782" y="688658"/>
                </a:cubicBezTo>
                <a:lnTo>
                  <a:pt x="2051485" y="693085"/>
                </a:lnTo>
                <a:lnTo>
                  <a:pt x="2050633" y="688201"/>
                </a:lnTo>
                <a:cubicBezTo>
                  <a:pt x="2049844" y="683863"/>
                  <a:pt x="2048914" y="678901"/>
                  <a:pt x="2047896" y="673632"/>
                </a:cubicBezTo>
                <a:lnTo>
                  <a:pt x="2046450" y="666352"/>
                </a:lnTo>
                <a:close/>
                <a:moveTo>
                  <a:pt x="916305" y="445"/>
                </a:moveTo>
                <a:cubicBezTo>
                  <a:pt x="1368523" y="-12890"/>
                  <a:pt x="1730383" y="278428"/>
                  <a:pt x="1732589" y="282783"/>
                </a:cubicBezTo>
                <a:cubicBezTo>
                  <a:pt x="1743478" y="304585"/>
                  <a:pt x="1763682" y="313475"/>
                  <a:pt x="1782473" y="324713"/>
                </a:cubicBezTo>
                <a:cubicBezTo>
                  <a:pt x="1798851" y="334580"/>
                  <a:pt x="1816308" y="345016"/>
                  <a:pt x="1825119" y="362527"/>
                </a:cubicBezTo>
                <a:cubicBezTo>
                  <a:pt x="1836775" y="385756"/>
                  <a:pt x="1810822" y="367248"/>
                  <a:pt x="1807900" y="376431"/>
                </a:cubicBezTo>
                <a:cubicBezTo>
                  <a:pt x="1818512" y="388309"/>
                  <a:pt x="1833810" y="399060"/>
                  <a:pt x="1839516" y="412799"/>
                </a:cubicBezTo>
                <a:cubicBezTo>
                  <a:pt x="1860006" y="462502"/>
                  <a:pt x="1893379" y="498084"/>
                  <a:pt x="1939352" y="525003"/>
                </a:cubicBezTo>
                <a:cubicBezTo>
                  <a:pt x="1952550" y="532797"/>
                  <a:pt x="1962664" y="547235"/>
                  <a:pt x="1979383" y="549095"/>
                </a:cubicBezTo>
                <a:cubicBezTo>
                  <a:pt x="2016500" y="553055"/>
                  <a:pt x="2011060" y="593940"/>
                  <a:pt x="2032970" y="611252"/>
                </a:cubicBezTo>
                <a:cubicBezTo>
                  <a:pt x="2035034" y="612878"/>
                  <a:pt x="2040092" y="634967"/>
                  <a:pt x="2044637" y="657225"/>
                </a:cubicBezTo>
                <a:lnTo>
                  <a:pt x="2046450" y="666352"/>
                </a:lnTo>
                <a:lnTo>
                  <a:pt x="2043509" y="667781"/>
                </a:lnTo>
                <a:lnTo>
                  <a:pt x="2042196" y="662709"/>
                </a:lnTo>
                <a:cubicBezTo>
                  <a:pt x="2039116" y="651261"/>
                  <a:pt x="2036317" y="642514"/>
                  <a:pt x="2035244" y="644730"/>
                </a:cubicBezTo>
                <a:cubicBezTo>
                  <a:pt x="2032399" y="650763"/>
                  <a:pt x="2027469" y="656137"/>
                  <a:pt x="2031373" y="663758"/>
                </a:cubicBezTo>
                <a:cubicBezTo>
                  <a:pt x="2032563" y="666171"/>
                  <a:pt x="2033366" y="673027"/>
                  <a:pt x="2036701" y="672471"/>
                </a:cubicBezTo>
                <a:cubicBezTo>
                  <a:pt x="2037813" y="672286"/>
                  <a:pt x="2039206" y="671278"/>
                  <a:pt x="2040989" y="669007"/>
                </a:cubicBezTo>
                <a:lnTo>
                  <a:pt x="2043509" y="667781"/>
                </a:lnTo>
                <a:lnTo>
                  <a:pt x="2045314" y="674752"/>
                </a:lnTo>
                <a:cubicBezTo>
                  <a:pt x="2047384" y="682973"/>
                  <a:pt x="2049364" y="691170"/>
                  <a:pt x="2050826" y="696895"/>
                </a:cubicBezTo>
                <a:lnTo>
                  <a:pt x="2051150" y="698083"/>
                </a:lnTo>
                <a:lnTo>
                  <a:pt x="2050479" y="708103"/>
                </a:lnTo>
                <a:cubicBezTo>
                  <a:pt x="2047138" y="735607"/>
                  <a:pt x="2037413" y="766704"/>
                  <a:pt x="2021667" y="768748"/>
                </a:cubicBezTo>
                <a:cubicBezTo>
                  <a:pt x="2038321" y="801742"/>
                  <a:pt x="2038321" y="801742"/>
                  <a:pt x="2001026" y="807600"/>
                </a:cubicBezTo>
                <a:cubicBezTo>
                  <a:pt x="2018815" y="828322"/>
                  <a:pt x="2019630" y="833746"/>
                  <a:pt x="2003043" y="841573"/>
                </a:cubicBezTo>
                <a:cubicBezTo>
                  <a:pt x="1987078" y="849136"/>
                  <a:pt x="1968540" y="852062"/>
                  <a:pt x="1954454" y="863318"/>
                </a:cubicBezTo>
                <a:cubicBezTo>
                  <a:pt x="1973021" y="889948"/>
                  <a:pt x="1981793" y="921149"/>
                  <a:pt x="2013756" y="933398"/>
                </a:cubicBezTo>
                <a:cubicBezTo>
                  <a:pt x="2018784" y="935289"/>
                  <a:pt x="2023200" y="943377"/>
                  <a:pt x="2020814" y="948060"/>
                </a:cubicBezTo>
                <a:cubicBezTo>
                  <a:pt x="2012501" y="965421"/>
                  <a:pt x="2032980" y="997439"/>
                  <a:pt x="1999694" y="1002071"/>
                </a:cubicBezTo>
                <a:cubicBezTo>
                  <a:pt x="1995594" y="1002694"/>
                  <a:pt x="1992260" y="1006198"/>
                  <a:pt x="1996260" y="1010788"/>
                </a:cubicBezTo>
                <a:cubicBezTo>
                  <a:pt x="2009977" y="1026437"/>
                  <a:pt x="1996091" y="1025815"/>
                  <a:pt x="1988056" y="1028144"/>
                </a:cubicBezTo>
                <a:cubicBezTo>
                  <a:pt x="1978318" y="1030895"/>
                  <a:pt x="1965850" y="1024289"/>
                  <a:pt x="1957824" y="1033281"/>
                </a:cubicBezTo>
                <a:cubicBezTo>
                  <a:pt x="1961396" y="1042367"/>
                  <a:pt x="1969502" y="1041973"/>
                  <a:pt x="1975645" y="1044674"/>
                </a:cubicBezTo>
                <a:cubicBezTo>
                  <a:pt x="1993618" y="1052670"/>
                  <a:pt x="2008752" y="1062335"/>
                  <a:pt x="2012817" y="1084246"/>
                </a:cubicBezTo>
                <a:cubicBezTo>
                  <a:pt x="2016139" y="1101942"/>
                  <a:pt x="2020251" y="1117551"/>
                  <a:pt x="1998012" y="1123751"/>
                </a:cubicBezTo>
                <a:cubicBezTo>
                  <a:pt x="1994517" y="1124716"/>
                  <a:pt x="1992995" y="1127069"/>
                  <a:pt x="1992789" y="1130104"/>
                </a:cubicBezTo>
                <a:cubicBezTo>
                  <a:pt x="1995858" y="1132908"/>
                  <a:pt x="1998836" y="1135836"/>
                  <a:pt x="2002236" y="1137903"/>
                </a:cubicBezTo>
                <a:cubicBezTo>
                  <a:pt x="2013624" y="1144667"/>
                  <a:pt x="2018713" y="1155034"/>
                  <a:pt x="2023435" y="1165899"/>
                </a:cubicBezTo>
                <a:cubicBezTo>
                  <a:pt x="2026462" y="1172823"/>
                  <a:pt x="2029800" y="1179615"/>
                  <a:pt x="2035208" y="1185490"/>
                </a:cubicBezTo>
                <a:cubicBezTo>
                  <a:pt x="2038513" y="1189134"/>
                  <a:pt x="2042333" y="1191791"/>
                  <a:pt x="2046850" y="1193215"/>
                </a:cubicBezTo>
                <a:cubicBezTo>
                  <a:pt x="2050799" y="1194535"/>
                  <a:pt x="2052187" y="1196426"/>
                  <a:pt x="2050187" y="1200006"/>
                </a:cubicBezTo>
                <a:cubicBezTo>
                  <a:pt x="2044556" y="1210251"/>
                  <a:pt x="2043350" y="1221315"/>
                  <a:pt x="2049990" y="1233932"/>
                </a:cubicBezTo>
                <a:cubicBezTo>
                  <a:pt x="2051998" y="1237741"/>
                  <a:pt x="2051516" y="1241149"/>
                  <a:pt x="2048331" y="1242710"/>
                </a:cubicBezTo>
                <a:cubicBezTo>
                  <a:pt x="2035094" y="1249334"/>
                  <a:pt x="2033719" y="1263674"/>
                  <a:pt x="2029492" y="1275930"/>
                </a:cubicBezTo>
                <a:cubicBezTo>
                  <a:pt x="2023502" y="1293333"/>
                  <a:pt x="2018334" y="1311072"/>
                  <a:pt x="2015196" y="1329833"/>
                </a:cubicBezTo>
                <a:cubicBezTo>
                  <a:pt x="2013350" y="1341039"/>
                  <a:pt x="2011596" y="1352122"/>
                  <a:pt x="2015858" y="1364335"/>
                </a:cubicBezTo>
                <a:cubicBezTo>
                  <a:pt x="2016860" y="1367329"/>
                  <a:pt x="2016253" y="1369894"/>
                  <a:pt x="2015170" y="1372232"/>
                </a:cubicBezTo>
                <a:cubicBezTo>
                  <a:pt x="2010635" y="1382439"/>
                  <a:pt x="2012998" y="1393019"/>
                  <a:pt x="2019257" y="1403832"/>
                </a:cubicBezTo>
                <a:cubicBezTo>
                  <a:pt x="2023108" y="1410365"/>
                  <a:pt x="2022905" y="1411220"/>
                  <a:pt x="2015624" y="1411223"/>
                </a:cubicBezTo>
                <a:cubicBezTo>
                  <a:pt x="2000860" y="1411357"/>
                  <a:pt x="1986168" y="1411245"/>
                  <a:pt x="1971985" y="1413782"/>
                </a:cubicBezTo>
                <a:cubicBezTo>
                  <a:pt x="1956082" y="1416619"/>
                  <a:pt x="1951610" y="1422099"/>
                  <a:pt x="1966206" y="1436993"/>
                </a:cubicBezTo>
                <a:cubicBezTo>
                  <a:pt x="1969330" y="1440158"/>
                  <a:pt x="1972178" y="1443697"/>
                  <a:pt x="1974002" y="1447754"/>
                </a:cubicBezTo>
                <a:cubicBezTo>
                  <a:pt x="1975370" y="1450979"/>
                  <a:pt x="1974945" y="1453294"/>
                  <a:pt x="1972546" y="1454950"/>
                </a:cubicBezTo>
                <a:cubicBezTo>
                  <a:pt x="1969762" y="1456982"/>
                  <a:pt x="1967717" y="1454386"/>
                  <a:pt x="1965670" y="1452516"/>
                </a:cubicBezTo>
                <a:cubicBezTo>
                  <a:pt x="1954561" y="1442472"/>
                  <a:pt x="1941527" y="1435764"/>
                  <a:pt x="1928933" y="1428314"/>
                </a:cubicBezTo>
                <a:cubicBezTo>
                  <a:pt x="1910872" y="1417535"/>
                  <a:pt x="1892134" y="1408112"/>
                  <a:pt x="1875468" y="1394863"/>
                </a:cubicBezTo>
                <a:cubicBezTo>
                  <a:pt x="1871210" y="1391493"/>
                  <a:pt x="1865571" y="1394348"/>
                  <a:pt x="1866020" y="1400268"/>
                </a:cubicBezTo>
                <a:cubicBezTo>
                  <a:pt x="1866468" y="1406189"/>
                  <a:pt x="1863504" y="1406289"/>
                  <a:pt x="1858896" y="1404990"/>
                </a:cubicBezTo>
                <a:cubicBezTo>
                  <a:pt x="1853372" y="1403481"/>
                  <a:pt x="1847849" y="1401970"/>
                  <a:pt x="1842400" y="1400216"/>
                </a:cubicBezTo>
                <a:cubicBezTo>
                  <a:pt x="1836713" y="1398348"/>
                  <a:pt x="1833646" y="1394090"/>
                  <a:pt x="1832282" y="1388684"/>
                </a:cubicBezTo>
                <a:cubicBezTo>
                  <a:pt x="1832018" y="1387664"/>
                  <a:pt x="1831818" y="1386520"/>
                  <a:pt x="1831924" y="1385578"/>
                </a:cubicBezTo>
                <a:lnTo>
                  <a:pt x="1832842" y="1384401"/>
                </a:lnTo>
                <a:lnTo>
                  <a:pt x="1834049" y="1383903"/>
                </a:lnTo>
                <a:cubicBezTo>
                  <a:pt x="1835301" y="1383359"/>
                  <a:pt x="1835377" y="1383220"/>
                  <a:pt x="1833405" y="1383680"/>
                </a:cubicBezTo>
                <a:lnTo>
                  <a:pt x="1832842" y="1384401"/>
                </a:lnTo>
                <a:lnTo>
                  <a:pt x="1827631" y="1386555"/>
                </a:lnTo>
                <a:cubicBezTo>
                  <a:pt x="1822159" y="1388874"/>
                  <a:pt x="1815463" y="1392037"/>
                  <a:pt x="1814508" y="1394492"/>
                </a:cubicBezTo>
                <a:cubicBezTo>
                  <a:pt x="1814434" y="1394737"/>
                  <a:pt x="1746947" y="1379564"/>
                  <a:pt x="1725537" y="1369261"/>
                </a:cubicBezTo>
                <a:cubicBezTo>
                  <a:pt x="1712210" y="1362805"/>
                  <a:pt x="1453259" y="1262256"/>
                  <a:pt x="1121393" y="1300561"/>
                </a:cubicBezTo>
                <a:cubicBezTo>
                  <a:pt x="1109682" y="1301924"/>
                  <a:pt x="1098576" y="1302904"/>
                  <a:pt x="1087231" y="1303770"/>
                </a:cubicBezTo>
                <a:cubicBezTo>
                  <a:pt x="986978" y="1312112"/>
                  <a:pt x="888210" y="1317859"/>
                  <a:pt x="847272" y="1325173"/>
                </a:cubicBezTo>
                <a:cubicBezTo>
                  <a:pt x="815265" y="1330975"/>
                  <a:pt x="653940" y="1376380"/>
                  <a:pt x="609922" y="1411659"/>
                </a:cubicBezTo>
                <a:cubicBezTo>
                  <a:pt x="564936" y="1447819"/>
                  <a:pt x="523346" y="1487498"/>
                  <a:pt x="481993" y="1527291"/>
                </a:cubicBezTo>
                <a:cubicBezTo>
                  <a:pt x="464057" y="1544491"/>
                  <a:pt x="444585" y="1560288"/>
                  <a:pt x="428986" y="1579832"/>
                </a:cubicBezTo>
                <a:cubicBezTo>
                  <a:pt x="413406" y="1599495"/>
                  <a:pt x="398813" y="1619854"/>
                  <a:pt x="381477" y="1638123"/>
                </a:cubicBezTo>
                <a:cubicBezTo>
                  <a:pt x="376530" y="1643377"/>
                  <a:pt x="371637" y="1648993"/>
                  <a:pt x="363420" y="1650118"/>
                </a:cubicBezTo>
                <a:cubicBezTo>
                  <a:pt x="361590" y="1650422"/>
                  <a:pt x="359596" y="1650368"/>
                  <a:pt x="357693" y="1650190"/>
                </a:cubicBezTo>
                <a:cubicBezTo>
                  <a:pt x="355571" y="1650019"/>
                  <a:pt x="353744" y="1648869"/>
                  <a:pt x="352667" y="1646846"/>
                </a:cubicBezTo>
                <a:cubicBezTo>
                  <a:pt x="351554" y="1644581"/>
                  <a:pt x="352673" y="1643211"/>
                  <a:pt x="354028" y="1641955"/>
                </a:cubicBezTo>
                <a:cubicBezTo>
                  <a:pt x="354999" y="1641074"/>
                  <a:pt x="355898" y="1639711"/>
                  <a:pt x="357289" y="1639422"/>
                </a:cubicBezTo>
                <a:cubicBezTo>
                  <a:pt x="366183" y="1637669"/>
                  <a:pt x="368481" y="1630202"/>
                  <a:pt x="371784" y="1623550"/>
                </a:cubicBezTo>
                <a:cubicBezTo>
                  <a:pt x="373233" y="1620714"/>
                  <a:pt x="374884" y="1618479"/>
                  <a:pt x="370883" y="1614616"/>
                </a:cubicBezTo>
                <a:cubicBezTo>
                  <a:pt x="367394" y="1611220"/>
                  <a:pt x="370195" y="1609309"/>
                  <a:pt x="373124" y="1608241"/>
                </a:cubicBezTo>
                <a:cubicBezTo>
                  <a:pt x="377206" y="1606771"/>
                  <a:pt x="382292" y="1606842"/>
                  <a:pt x="386470" y="1602340"/>
                </a:cubicBezTo>
                <a:cubicBezTo>
                  <a:pt x="368302" y="1602589"/>
                  <a:pt x="362339" y="1614298"/>
                  <a:pt x="355700" y="1625181"/>
                </a:cubicBezTo>
                <a:cubicBezTo>
                  <a:pt x="353206" y="1629142"/>
                  <a:pt x="351808" y="1633792"/>
                  <a:pt x="349826" y="1638219"/>
                </a:cubicBezTo>
                <a:cubicBezTo>
                  <a:pt x="347329" y="1643634"/>
                  <a:pt x="343524" y="1644004"/>
                  <a:pt x="337986" y="1639466"/>
                </a:cubicBezTo>
                <a:cubicBezTo>
                  <a:pt x="333072" y="1635392"/>
                  <a:pt x="331040" y="1635823"/>
                  <a:pt x="330482" y="1641657"/>
                </a:cubicBezTo>
                <a:cubicBezTo>
                  <a:pt x="329646" y="1650770"/>
                  <a:pt x="325556" y="1657329"/>
                  <a:pt x="317482" y="1660871"/>
                </a:cubicBezTo>
                <a:cubicBezTo>
                  <a:pt x="316603" y="1661264"/>
                  <a:pt x="315647" y="1661871"/>
                  <a:pt x="314646" y="1662102"/>
                </a:cubicBezTo>
                <a:cubicBezTo>
                  <a:pt x="313647" y="1662332"/>
                  <a:pt x="312605" y="1662186"/>
                  <a:pt x="311554" y="1661070"/>
                </a:cubicBezTo>
                <a:cubicBezTo>
                  <a:pt x="309728" y="1659193"/>
                  <a:pt x="310701" y="1656859"/>
                  <a:pt x="311545" y="1655134"/>
                </a:cubicBezTo>
                <a:cubicBezTo>
                  <a:pt x="313068" y="1652055"/>
                  <a:pt x="314390" y="1649104"/>
                  <a:pt x="314614" y="1645462"/>
                </a:cubicBezTo>
                <a:cubicBezTo>
                  <a:pt x="314801" y="1643033"/>
                  <a:pt x="314952" y="1640362"/>
                  <a:pt x="313142" y="1638607"/>
                </a:cubicBezTo>
                <a:cubicBezTo>
                  <a:pt x="305616" y="1631107"/>
                  <a:pt x="309683" y="1627336"/>
                  <a:pt x="314556" y="1623053"/>
                </a:cubicBezTo>
                <a:cubicBezTo>
                  <a:pt x="321298" y="1617253"/>
                  <a:pt x="323030" y="1608959"/>
                  <a:pt x="319806" y="1599255"/>
                </a:cubicBezTo>
                <a:cubicBezTo>
                  <a:pt x="318549" y="1595299"/>
                  <a:pt x="318626" y="1592874"/>
                  <a:pt x="323146" y="1592843"/>
                </a:cubicBezTo>
                <a:cubicBezTo>
                  <a:pt x="324902" y="1592784"/>
                  <a:pt x="325142" y="1591443"/>
                  <a:pt x="325583" y="1589975"/>
                </a:cubicBezTo>
                <a:cubicBezTo>
                  <a:pt x="334508" y="1555393"/>
                  <a:pt x="350324" y="1524818"/>
                  <a:pt x="370015" y="1496536"/>
                </a:cubicBezTo>
                <a:cubicBezTo>
                  <a:pt x="385986" y="1473588"/>
                  <a:pt x="404257" y="1452743"/>
                  <a:pt x="423387" y="1432474"/>
                </a:cubicBezTo>
                <a:cubicBezTo>
                  <a:pt x="423956" y="1431850"/>
                  <a:pt x="424506" y="1431105"/>
                  <a:pt x="424653" y="1429888"/>
                </a:cubicBezTo>
                <a:cubicBezTo>
                  <a:pt x="414588" y="1432649"/>
                  <a:pt x="406329" y="1437894"/>
                  <a:pt x="398489" y="1443730"/>
                </a:cubicBezTo>
                <a:cubicBezTo>
                  <a:pt x="377646" y="1459210"/>
                  <a:pt x="361077" y="1478908"/>
                  <a:pt x="344235" y="1498251"/>
                </a:cubicBezTo>
                <a:cubicBezTo>
                  <a:pt x="333990" y="1510104"/>
                  <a:pt x="323362" y="1521607"/>
                  <a:pt x="311709" y="1532174"/>
                </a:cubicBezTo>
                <a:cubicBezTo>
                  <a:pt x="309768" y="1533936"/>
                  <a:pt x="308556" y="1536157"/>
                  <a:pt x="307346" y="1538378"/>
                </a:cubicBezTo>
                <a:cubicBezTo>
                  <a:pt x="306649" y="1539613"/>
                  <a:pt x="305714" y="1540735"/>
                  <a:pt x="303885" y="1540312"/>
                </a:cubicBezTo>
                <a:cubicBezTo>
                  <a:pt x="301599" y="1539783"/>
                  <a:pt x="301108" y="1537982"/>
                  <a:pt x="300616" y="1536182"/>
                </a:cubicBezTo>
                <a:cubicBezTo>
                  <a:pt x="299089" y="1530419"/>
                  <a:pt x="299737" y="1525188"/>
                  <a:pt x="301738" y="1520154"/>
                </a:cubicBezTo>
                <a:cubicBezTo>
                  <a:pt x="306972" y="1507258"/>
                  <a:pt x="316043" y="1497141"/>
                  <a:pt x="325516" y="1487494"/>
                </a:cubicBezTo>
                <a:cubicBezTo>
                  <a:pt x="337773" y="1475089"/>
                  <a:pt x="349521" y="1462217"/>
                  <a:pt x="359878" y="1448180"/>
                </a:cubicBezTo>
                <a:cubicBezTo>
                  <a:pt x="360612" y="1447186"/>
                  <a:pt x="362168" y="1446527"/>
                  <a:pt x="361202" y="1443774"/>
                </a:cubicBezTo>
                <a:cubicBezTo>
                  <a:pt x="354369" y="1450424"/>
                  <a:pt x="347955" y="1456939"/>
                  <a:pt x="341396" y="1463217"/>
                </a:cubicBezTo>
                <a:cubicBezTo>
                  <a:pt x="334947" y="1469491"/>
                  <a:pt x="328387" y="1475769"/>
                  <a:pt x="321920" y="1481922"/>
                </a:cubicBezTo>
                <a:cubicBezTo>
                  <a:pt x="320381" y="1483428"/>
                  <a:pt x="318823" y="1485539"/>
                  <a:pt x="316026" y="1483817"/>
                </a:cubicBezTo>
                <a:cubicBezTo>
                  <a:pt x="313120" y="1482098"/>
                  <a:pt x="312996" y="1479073"/>
                  <a:pt x="313293" y="1476640"/>
                </a:cubicBezTo>
                <a:cubicBezTo>
                  <a:pt x="314309" y="1469459"/>
                  <a:pt x="316990" y="1463070"/>
                  <a:pt x="320987" y="1457363"/>
                </a:cubicBezTo>
                <a:cubicBezTo>
                  <a:pt x="334700" y="1438488"/>
                  <a:pt x="351319" y="1422060"/>
                  <a:pt x="366421" y="1404350"/>
                </a:cubicBezTo>
                <a:cubicBezTo>
                  <a:pt x="374576" y="1394748"/>
                  <a:pt x="381873" y="1384569"/>
                  <a:pt x="388676" y="1374043"/>
                </a:cubicBezTo>
                <a:cubicBezTo>
                  <a:pt x="390198" y="1371690"/>
                  <a:pt x="389763" y="1369525"/>
                  <a:pt x="388815" y="1366891"/>
                </a:cubicBezTo>
                <a:cubicBezTo>
                  <a:pt x="385008" y="1356238"/>
                  <a:pt x="387867" y="1352507"/>
                  <a:pt x="399153" y="1354187"/>
                </a:cubicBezTo>
                <a:cubicBezTo>
                  <a:pt x="402647" y="1354676"/>
                  <a:pt x="404861" y="1353995"/>
                  <a:pt x="406567" y="1351394"/>
                </a:cubicBezTo>
                <a:cubicBezTo>
                  <a:pt x="427105" y="1319207"/>
                  <a:pt x="452997" y="1291806"/>
                  <a:pt x="482069" y="1267205"/>
                </a:cubicBezTo>
                <a:cubicBezTo>
                  <a:pt x="493922" y="1257237"/>
                  <a:pt x="506286" y="1247735"/>
                  <a:pt x="518959" y="1238829"/>
                </a:cubicBezTo>
                <a:cubicBezTo>
                  <a:pt x="518868" y="1238227"/>
                  <a:pt x="518760" y="1237504"/>
                  <a:pt x="518670" y="1236900"/>
                </a:cubicBezTo>
                <a:cubicBezTo>
                  <a:pt x="518432" y="1236061"/>
                  <a:pt x="518250" y="1235582"/>
                  <a:pt x="518032" y="1234863"/>
                </a:cubicBezTo>
                <a:cubicBezTo>
                  <a:pt x="500338" y="1248541"/>
                  <a:pt x="482918" y="1262574"/>
                  <a:pt x="466046" y="1277315"/>
                </a:cubicBezTo>
                <a:cubicBezTo>
                  <a:pt x="420302" y="1317256"/>
                  <a:pt x="377281" y="1359890"/>
                  <a:pt x="333346" y="1401587"/>
                </a:cubicBezTo>
                <a:cubicBezTo>
                  <a:pt x="318580" y="1415651"/>
                  <a:pt x="307887" y="1433334"/>
                  <a:pt x="295020" y="1449030"/>
                </a:cubicBezTo>
                <a:cubicBezTo>
                  <a:pt x="286442" y="1459495"/>
                  <a:pt x="278375" y="1470426"/>
                  <a:pt x="267879" y="1479137"/>
                </a:cubicBezTo>
                <a:cubicBezTo>
                  <a:pt x="263556" y="1482676"/>
                  <a:pt x="258960" y="1485859"/>
                  <a:pt x="252355" y="1485233"/>
                </a:cubicBezTo>
                <a:cubicBezTo>
                  <a:pt x="249776" y="1484957"/>
                  <a:pt x="246813" y="1484329"/>
                  <a:pt x="245464" y="1481225"/>
                </a:cubicBezTo>
                <a:cubicBezTo>
                  <a:pt x="244224" y="1478118"/>
                  <a:pt x="246312" y="1476593"/>
                  <a:pt x="248199" y="1475198"/>
                </a:cubicBezTo>
                <a:cubicBezTo>
                  <a:pt x="248694" y="1474817"/>
                  <a:pt x="249170" y="1474317"/>
                  <a:pt x="249719" y="1474298"/>
                </a:cubicBezTo>
                <a:cubicBezTo>
                  <a:pt x="260039" y="1473224"/>
                  <a:pt x="261078" y="1463982"/>
                  <a:pt x="265022" y="1457187"/>
                </a:cubicBezTo>
                <a:cubicBezTo>
                  <a:pt x="266251" y="1455086"/>
                  <a:pt x="266052" y="1453033"/>
                  <a:pt x="264043" y="1450679"/>
                </a:cubicBezTo>
                <a:cubicBezTo>
                  <a:pt x="260427" y="1446440"/>
                  <a:pt x="262223" y="1444441"/>
                  <a:pt x="265994" y="1443103"/>
                </a:cubicBezTo>
                <a:cubicBezTo>
                  <a:pt x="269764" y="1441764"/>
                  <a:pt x="273991" y="1441259"/>
                  <a:pt x="277856" y="1438342"/>
                </a:cubicBezTo>
                <a:cubicBezTo>
                  <a:pt x="270706" y="1436282"/>
                  <a:pt x="266348" y="1438850"/>
                  <a:pt x="262409" y="1442012"/>
                </a:cubicBezTo>
                <a:cubicBezTo>
                  <a:pt x="253526" y="1448973"/>
                  <a:pt x="248626" y="1458951"/>
                  <a:pt x="244092" y="1469157"/>
                </a:cubicBezTo>
                <a:cubicBezTo>
                  <a:pt x="243174" y="1471127"/>
                  <a:pt x="242512" y="1473329"/>
                  <a:pt x="241101" y="1474951"/>
                </a:cubicBezTo>
                <a:cubicBezTo>
                  <a:pt x="238498" y="1478189"/>
                  <a:pt x="235259" y="1478661"/>
                  <a:pt x="230946" y="1474930"/>
                </a:cubicBezTo>
                <a:cubicBezTo>
                  <a:pt x="225246" y="1470034"/>
                  <a:pt x="223544" y="1470455"/>
                  <a:pt x="222876" y="1477019"/>
                </a:cubicBezTo>
                <a:cubicBezTo>
                  <a:pt x="222002" y="1485891"/>
                  <a:pt x="217986" y="1492204"/>
                  <a:pt x="210022" y="1495743"/>
                </a:cubicBezTo>
                <a:cubicBezTo>
                  <a:pt x="208375" y="1496526"/>
                  <a:pt x="206653" y="1497553"/>
                  <a:pt x="204551" y="1496049"/>
                </a:cubicBezTo>
                <a:cubicBezTo>
                  <a:pt x="202304" y="1494307"/>
                  <a:pt x="203350" y="1492455"/>
                  <a:pt x="203865" y="1490741"/>
                </a:cubicBezTo>
                <a:cubicBezTo>
                  <a:pt x="204563" y="1488052"/>
                  <a:pt x="205482" y="1485357"/>
                  <a:pt x="206053" y="1482552"/>
                </a:cubicBezTo>
                <a:cubicBezTo>
                  <a:pt x="207140" y="1478033"/>
                  <a:pt x="206763" y="1473321"/>
                  <a:pt x="202817" y="1469093"/>
                </a:cubicBezTo>
                <a:cubicBezTo>
                  <a:pt x="199930" y="1466041"/>
                  <a:pt x="199842" y="1463985"/>
                  <a:pt x="202700" y="1461708"/>
                </a:cubicBezTo>
                <a:cubicBezTo>
                  <a:pt x="211895" y="1454615"/>
                  <a:pt x="217050" y="1445598"/>
                  <a:pt x="211471" y="1431976"/>
                </a:cubicBezTo>
                <a:cubicBezTo>
                  <a:pt x="210632" y="1430066"/>
                  <a:pt x="211001" y="1428115"/>
                  <a:pt x="213105" y="1428166"/>
                </a:cubicBezTo>
                <a:cubicBezTo>
                  <a:pt x="217770" y="1428372"/>
                  <a:pt x="218067" y="1425213"/>
                  <a:pt x="218896" y="1421914"/>
                </a:cubicBezTo>
                <a:cubicBezTo>
                  <a:pt x="227047" y="1390265"/>
                  <a:pt x="241506" y="1362401"/>
                  <a:pt x="259072" y="1336129"/>
                </a:cubicBezTo>
                <a:cubicBezTo>
                  <a:pt x="276455" y="1310105"/>
                  <a:pt x="296872" y="1286644"/>
                  <a:pt x="318969" y="1264095"/>
                </a:cubicBezTo>
                <a:cubicBezTo>
                  <a:pt x="311942" y="1265059"/>
                  <a:pt x="303391" y="1269828"/>
                  <a:pt x="295279" y="1275310"/>
                </a:cubicBezTo>
                <a:cubicBezTo>
                  <a:pt x="273869" y="1289962"/>
                  <a:pt x="257374" y="1309414"/>
                  <a:pt x="240496" y="1328516"/>
                </a:cubicBezTo>
                <a:cubicBezTo>
                  <a:pt x="228711" y="1341875"/>
                  <a:pt x="217311" y="1355584"/>
                  <a:pt x="203609" y="1367190"/>
                </a:cubicBezTo>
                <a:cubicBezTo>
                  <a:pt x="202034" y="1368454"/>
                  <a:pt x="201062" y="1370061"/>
                  <a:pt x="200364" y="1372023"/>
                </a:cubicBezTo>
                <a:cubicBezTo>
                  <a:pt x="199739" y="1373740"/>
                  <a:pt x="198657" y="1375352"/>
                  <a:pt x="196243" y="1374706"/>
                </a:cubicBezTo>
                <a:cubicBezTo>
                  <a:pt x="193811" y="1373940"/>
                  <a:pt x="193265" y="1371778"/>
                  <a:pt x="192975" y="1369850"/>
                </a:cubicBezTo>
                <a:cubicBezTo>
                  <a:pt x="192218" y="1362606"/>
                  <a:pt x="193106" y="1356035"/>
                  <a:pt x="196298" y="1350114"/>
                </a:cubicBezTo>
                <a:cubicBezTo>
                  <a:pt x="202463" y="1338277"/>
                  <a:pt x="211643" y="1328882"/>
                  <a:pt x="220824" y="1319488"/>
                </a:cubicBezTo>
                <a:cubicBezTo>
                  <a:pt x="233558" y="1306582"/>
                  <a:pt x="245032" y="1292629"/>
                  <a:pt x="254952" y="1277152"/>
                </a:cubicBezTo>
                <a:cubicBezTo>
                  <a:pt x="247275" y="1284800"/>
                  <a:pt x="239616" y="1292569"/>
                  <a:pt x="231829" y="1300220"/>
                </a:cubicBezTo>
                <a:cubicBezTo>
                  <a:pt x="225966" y="1305990"/>
                  <a:pt x="219847" y="1311525"/>
                  <a:pt x="213856" y="1317178"/>
                </a:cubicBezTo>
                <a:cubicBezTo>
                  <a:pt x="212408" y="1318560"/>
                  <a:pt x="210869" y="1320065"/>
                  <a:pt x="208292" y="1318335"/>
                </a:cubicBezTo>
                <a:cubicBezTo>
                  <a:pt x="205971" y="1316838"/>
                  <a:pt x="205956" y="1314537"/>
                  <a:pt x="206069" y="1312353"/>
                </a:cubicBezTo>
                <a:cubicBezTo>
                  <a:pt x="206429" y="1303739"/>
                  <a:pt x="210008" y="1296714"/>
                  <a:pt x="214792" y="1290375"/>
                </a:cubicBezTo>
                <a:cubicBezTo>
                  <a:pt x="220603" y="1282791"/>
                  <a:pt x="226798" y="1275556"/>
                  <a:pt x="233212" y="1268314"/>
                </a:cubicBezTo>
                <a:cubicBezTo>
                  <a:pt x="225488" y="1270512"/>
                  <a:pt x="217764" y="1272711"/>
                  <a:pt x="209985" y="1274547"/>
                </a:cubicBezTo>
                <a:cubicBezTo>
                  <a:pt x="211507" y="1260444"/>
                  <a:pt x="219544" y="1257387"/>
                  <a:pt x="226792" y="1254963"/>
                </a:cubicBezTo>
                <a:cubicBezTo>
                  <a:pt x="236585" y="1251847"/>
                  <a:pt x="245830" y="1248023"/>
                  <a:pt x="254893" y="1243720"/>
                </a:cubicBezTo>
                <a:cubicBezTo>
                  <a:pt x="258357" y="1239606"/>
                  <a:pt x="261838" y="1235612"/>
                  <a:pt x="265174" y="1231381"/>
                </a:cubicBezTo>
                <a:cubicBezTo>
                  <a:pt x="268603" y="1227026"/>
                  <a:pt x="271810" y="1222678"/>
                  <a:pt x="274983" y="1218089"/>
                </a:cubicBezTo>
                <a:cubicBezTo>
                  <a:pt x="277238" y="1214743"/>
                  <a:pt x="280114" y="1211861"/>
                  <a:pt x="276097" y="1206423"/>
                </a:cubicBezTo>
                <a:cubicBezTo>
                  <a:pt x="274290" y="1203940"/>
                  <a:pt x="281556" y="1189886"/>
                  <a:pt x="284394" y="1188942"/>
                </a:cubicBezTo>
                <a:cubicBezTo>
                  <a:pt x="284814" y="1188807"/>
                  <a:pt x="285236" y="1188671"/>
                  <a:pt x="285564" y="1188660"/>
                </a:cubicBezTo>
                <a:cubicBezTo>
                  <a:pt x="292004" y="1188929"/>
                  <a:pt x="292815" y="1184782"/>
                  <a:pt x="292146" y="1179596"/>
                </a:cubicBezTo>
                <a:cubicBezTo>
                  <a:pt x="291495" y="1174530"/>
                  <a:pt x="289455" y="1168299"/>
                  <a:pt x="298508" y="1170539"/>
                </a:cubicBezTo>
                <a:cubicBezTo>
                  <a:pt x="299532" y="1170747"/>
                  <a:pt x="299644" y="1170016"/>
                  <a:pt x="299955" y="1169157"/>
                </a:cubicBezTo>
                <a:cubicBezTo>
                  <a:pt x="306154" y="1147265"/>
                  <a:pt x="319572" y="1130097"/>
                  <a:pt x="332770" y="1112935"/>
                </a:cubicBezTo>
                <a:cubicBezTo>
                  <a:pt x="333521" y="1112062"/>
                  <a:pt x="334273" y="1111189"/>
                  <a:pt x="335024" y="1110316"/>
                </a:cubicBezTo>
                <a:cubicBezTo>
                  <a:pt x="319191" y="1115089"/>
                  <a:pt x="265666" y="1122341"/>
                  <a:pt x="249476" y="1121069"/>
                </a:cubicBezTo>
                <a:cubicBezTo>
                  <a:pt x="235080" y="1119979"/>
                  <a:pt x="159000" y="1148948"/>
                  <a:pt x="144761" y="1165054"/>
                </a:cubicBezTo>
                <a:cubicBezTo>
                  <a:pt x="140625" y="1152958"/>
                  <a:pt x="144841" y="1147971"/>
                  <a:pt x="147960" y="1142293"/>
                </a:cubicBezTo>
                <a:cubicBezTo>
                  <a:pt x="152380" y="1134270"/>
                  <a:pt x="152426" y="1128696"/>
                  <a:pt x="140945" y="1122784"/>
                </a:cubicBezTo>
                <a:cubicBezTo>
                  <a:pt x="108074" y="1105962"/>
                  <a:pt x="108313" y="1105348"/>
                  <a:pt x="132995" y="1080169"/>
                </a:cubicBezTo>
                <a:cubicBezTo>
                  <a:pt x="134149" y="1079040"/>
                  <a:pt x="132966" y="1075567"/>
                  <a:pt x="132932" y="1073145"/>
                </a:cubicBezTo>
                <a:cubicBezTo>
                  <a:pt x="125034" y="1069777"/>
                  <a:pt x="117774" y="1079470"/>
                  <a:pt x="107471" y="1069641"/>
                </a:cubicBezTo>
                <a:cubicBezTo>
                  <a:pt x="138659" y="1023892"/>
                  <a:pt x="189934" y="979646"/>
                  <a:pt x="237170" y="944501"/>
                </a:cubicBezTo>
                <a:cubicBezTo>
                  <a:pt x="193257" y="934956"/>
                  <a:pt x="173695" y="974378"/>
                  <a:pt x="141885" y="970482"/>
                </a:cubicBezTo>
                <a:cubicBezTo>
                  <a:pt x="124594" y="958951"/>
                  <a:pt x="167767" y="937873"/>
                  <a:pt x="122894" y="933690"/>
                </a:cubicBezTo>
                <a:cubicBezTo>
                  <a:pt x="140401" y="922440"/>
                  <a:pt x="153005" y="911599"/>
                  <a:pt x="164349" y="898983"/>
                </a:cubicBezTo>
                <a:cubicBezTo>
                  <a:pt x="184453" y="876379"/>
                  <a:pt x="186889" y="861761"/>
                  <a:pt x="171729" y="832835"/>
                </a:cubicBezTo>
                <a:cubicBezTo>
                  <a:pt x="161695" y="813791"/>
                  <a:pt x="148713" y="796420"/>
                  <a:pt x="154364" y="773093"/>
                </a:cubicBezTo>
                <a:cubicBezTo>
                  <a:pt x="158248" y="757093"/>
                  <a:pt x="154275" y="746809"/>
                  <a:pt x="131632" y="754718"/>
                </a:cubicBezTo>
                <a:cubicBezTo>
                  <a:pt x="107194" y="763172"/>
                  <a:pt x="95396" y="749276"/>
                  <a:pt x="97724" y="721457"/>
                </a:cubicBezTo>
                <a:cubicBezTo>
                  <a:pt x="99233" y="703599"/>
                  <a:pt x="94009" y="698202"/>
                  <a:pt x="76752" y="700842"/>
                </a:cubicBezTo>
                <a:cubicBezTo>
                  <a:pt x="57665" y="703786"/>
                  <a:pt x="40962" y="715978"/>
                  <a:pt x="16087" y="711242"/>
                </a:cubicBezTo>
                <a:cubicBezTo>
                  <a:pt x="30443" y="678294"/>
                  <a:pt x="72878" y="686073"/>
                  <a:pt x="90653" y="654584"/>
                </a:cubicBezTo>
                <a:cubicBezTo>
                  <a:pt x="63958" y="655362"/>
                  <a:pt x="43557" y="656170"/>
                  <a:pt x="24812" y="663584"/>
                </a:cubicBezTo>
                <a:cubicBezTo>
                  <a:pt x="16994" y="666634"/>
                  <a:pt x="8410" y="669708"/>
                  <a:pt x="2404" y="660583"/>
                </a:cubicBezTo>
                <a:cubicBezTo>
                  <a:pt x="-4769" y="649559"/>
                  <a:pt x="5794" y="644964"/>
                  <a:pt x="12183" y="642689"/>
                </a:cubicBezTo>
                <a:cubicBezTo>
                  <a:pt x="30212" y="636389"/>
                  <a:pt x="42692" y="622523"/>
                  <a:pt x="56815" y="611508"/>
                </a:cubicBezTo>
                <a:cubicBezTo>
                  <a:pt x="87716" y="587331"/>
                  <a:pt x="122599" y="566896"/>
                  <a:pt x="146002" y="528070"/>
                </a:cubicBezTo>
                <a:cubicBezTo>
                  <a:pt x="110894" y="538943"/>
                  <a:pt x="86947" y="562402"/>
                  <a:pt x="53605" y="568128"/>
                </a:cubicBezTo>
                <a:cubicBezTo>
                  <a:pt x="77936" y="532542"/>
                  <a:pt x="112422" y="508728"/>
                  <a:pt x="144533" y="482331"/>
                </a:cubicBezTo>
                <a:cubicBezTo>
                  <a:pt x="153674" y="474875"/>
                  <a:pt x="163378" y="469703"/>
                  <a:pt x="163364" y="454197"/>
                </a:cubicBezTo>
                <a:cubicBezTo>
                  <a:pt x="163373" y="424156"/>
                  <a:pt x="172924" y="398880"/>
                  <a:pt x="199601" y="384777"/>
                </a:cubicBezTo>
                <a:cubicBezTo>
                  <a:pt x="199803" y="384650"/>
                  <a:pt x="197595" y="380242"/>
                  <a:pt x="196137" y="377142"/>
                </a:cubicBezTo>
                <a:cubicBezTo>
                  <a:pt x="178537" y="376765"/>
                  <a:pt x="167478" y="394944"/>
                  <a:pt x="144214" y="389913"/>
                </a:cubicBezTo>
                <a:cubicBezTo>
                  <a:pt x="161905" y="365211"/>
                  <a:pt x="176556" y="343034"/>
                  <a:pt x="205134" y="330564"/>
                </a:cubicBezTo>
                <a:cubicBezTo>
                  <a:pt x="228018" y="320587"/>
                  <a:pt x="257209" y="314396"/>
                  <a:pt x="270335" y="284275"/>
                </a:cubicBezTo>
                <a:cubicBezTo>
                  <a:pt x="249048" y="279178"/>
                  <a:pt x="234875" y="286923"/>
                  <a:pt x="220394" y="292619"/>
                </a:cubicBezTo>
                <a:cubicBezTo>
                  <a:pt x="198098" y="301365"/>
                  <a:pt x="176403" y="311180"/>
                  <a:pt x="154123" y="320046"/>
                </a:cubicBezTo>
                <a:cubicBezTo>
                  <a:pt x="145684" y="323359"/>
                  <a:pt x="136259" y="325978"/>
                  <a:pt x="128340" y="311465"/>
                </a:cubicBezTo>
                <a:cubicBezTo>
                  <a:pt x="157619" y="307330"/>
                  <a:pt x="172542" y="286962"/>
                  <a:pt x="188414" y="267772"/>
                </a:cubicBezTo>
                <a:cubicBezTo>
                  <a:pt x="197377" y="256931"/>
                  <a:pt x="203838" y="242662"/>
                  <a:pt x="223518" y="247329"/>
                </a:cubicBezTo>
                <a:cubicBezTo>
                  <a:pt x="233924" y="249765"/>
                  <a:pt x="239113" y="241717"/>
                  <a:pt x="236566" y="232111"/>
                </a:cubicBezTo>
                <a:cubicBezTo>
                  <a:pt x="227725" y="198248"/>
                  <a:pt x="249095" y="185536"/>
                  <a:pt x="272158" y="178219"/>
                </a:cubicBezTo>
                <a:cubicBezTo>
                  <a:pt x="315740" y="164274"/>
                  <a:pt x="349248" y="133952"/>
                  <a:pt x="391098" y="116554"/>
                </a:cubicBezTo>
                <a:cubicBezTo>
                  <a:pt x="431811" y="99677"/>
                  <a:pt x="744020" y="17213"/>
                  <a:pt x="824736" y="7349"/>
                </a:cubicBezTo>
                <a:cubicBezTo>
                  <a:pt x="855607" y="3576"/>
                  <a:pt x="886157" y="1334"/>
                  <a:pt x="916305" y="445"/>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35" name="Picture Placeholder 34">
            <a:extLst>
              <a:ext uri="{FF2B5EF4-FFF2-40B4-BE49-F238E27FC236}">
                <a16:creationId xmlns:a16="http://schemas.microsoft.com/office/drawing/2014/main" id="{BD40DE90-4612-4826-930E-6AE003A47C94}"/>
              </a:ext>
            </a:extLst>
          </p:cNvPr>
          <p:cNvSpPr>
            <a:spLocks noGrp="1"/>
          </p:cNvSpPr>
          <p:nvPr>
            <p:ph type="pic" sz="quarter" idx="17"/>
          </p:nvPr>
        </p:nvSpPr>
        <p:spPr>
          <a:xfrm>
            <a:off x="9810369" y="2139888"/>
            <a:ext cx="2053232" cy="1662194"/>
          </a:xfrm>
          <a:custGeom>
            <a:avLst/>
            <a:gdLst>
              <a:gd name="connsiteX0" fmla="*/ 1747 w 2053232"/>
              <a:gd name="connsiteY0" fmla="*/ 969110 h 1662194"/>
              <a:gd name="connsiteX1" fmla="*/ 2599 w 2053232"/>
              <a:gd name="connsiteY1" fmla="*/ 973994 h 1662194"/>
              <a:gd name="connsiteX2" fmla="*/ 5336 w 2053232"/>
              <a:gd name="connsiteY2" fmla="*/ 988563 h 1662194"/>
              <a:gd name="connsiteX3" fmla="*/ 6783 w 2053232"/>
              <a:gd name="connsiteY3" fmla="*/ 995844 h 1662194"/>
              <a:gd name="connsiteX4" fmla="*/ 6162 w 2053232"/>
              <a:gd name="connsiteY4" fmla="*/ 996145 h 1662194"/>
              <a:gd name="connsiteX5" fmla="*/ 1451 w 2053232"/>
              <a:gd name="connsiteY5" fmla="*/ 973537 h 1662194"/>
              <a:gd name="connsiteX6" fmla="*/ 1 w 2053232"/>
              <a:gd name="connsiteY6" fmla="*/ 957986 h 1662194"/>
              <a:gd name="connsiteX7" fmla="*/ 655 w 2053232"/>
              <a:gd name="connsiteY7" fmla="*/ 958871 h 1662194"/>
              <a:gd name="connsiteX8" fmla="*/ 2083 w 2053232"/>
              <a:gd name="connsiteY8" fmla="*/ 964112 h 1662194"/>
              <a:gd name="connsiteX9" fmla="*/ 1747 w 2053232"/>
              <a:gd name="connsiteY9" fmla="*/ 969110 h 1662194"/>
              <a:gd name="connsiteX10" fmla="*/ 711 w 2053232"/>
              <a:gd name="connsiteY10" fmla="*/ 963168 h 1662194"/>
              <a:gd name="connsiteX11" fmla="*/ 1 w 2053232"/>
              <a:gd name="connsiteY11" fmla="*/ 957986 h 1662194"/>
              <a:gd name="connsiteX12" fmla="*/ 1709192 w 2053232"/>
              <a:gd name="connsiteY12" fmla="*/ 427290 h 1662194"/>
              <a:gd name="connsiteX13" fmla="*/ 1697211 w 2053232"/>
              <a:gd name="connsiteY13" fmla="*/ 437869 h 1662194"/>
              <a:gd name="connsiteX14" fmla="*/ 1704733 w 2053232"/>
              <a:gd name="connsiteY14" fmla="*/ 435072 h 1662194"/>
              <a:gd name="connsiteX15" fmla="*/ 1710506 w 2053232"/>
              <a:gd name="connsiteY15" fmla="*/ 428699 h 1662194"/>
              <a:gd name="connsiteX16" fmla="*/ 1709192 w 2053232"/>
              <a:gd name="connsiteY16" fmla="*/ 427290 h 1662194"/>
              <a:gd name="connsiteX17" fmla="*/ 1602977 w 2053232"/>
              <a:gd name="connsiteY17" fmla="*/ 260909 h 1662194"/>
              <a:gd name="connsiteX18" fmla="*/ 1531109 w 2053232"/>
              <a:gd name="connsiteY18" fmla="*/ 324503 h 1662194"/>
              <a:gd name="connsiteX19" fmla="*/ 1532534 w 2053232"/>
              <a:gd name="connsiteY19" fmla="*/ 325909 h 1662194"/>
              <a:gd name="connsiteX20" fmla="*/ 1602977 w 2053232"/>
              <a:gd name="connsiteY20" fmla="*/ 260909 h 1662194"/>
              <a:gd name="connsiteX21" fmla="*/ 1738586 w 2053232"/>
              <a:gd name="connsiteY21" fmla="*/ 93 h 1662194"/>
              <a:gd name="connsiteX22" fmla="*/ 1741678 w 2053232"/>
              <a:gd name="connsiteY22" fmla="*/ 1125 h 1662194"/>
              <a:gd name="connsiteX23" fmla="*/ 1741688 w 2053232"/>
              <a:gd name="connsiteY23" fmla="*/ 7060 h 1662194"/>
              <a:gd name="connsiteX24" fmla="*/ 1738619 w 2053232"/>
              <a:gd name="connsiteY24" fmla="*/ 16733 h 1662194"/>
              <a:gd name="connsiteX25" fmla="*/ 1740091 w 2053232"/>
              <a:gd name="connsiteY25" fmla="*/ 23588 h 1662194"/>
              <a:gd name="connsiteX26" fmla="*/ 1738677 w 2053232"/>
              <a:gd name="connsiteY26" fmla="*/ 39142 h 1662194"/>
              <a:gd name="connsiteX27" fmla="*/ 1733427 w 2053232"/>
              <a:gd name="connsiteY27" fmla="*/ 62940 h 1662194"/>
              <a:gd name="connsiteX28" fmla="*/ 1730087 w 2053232"/>
              <a:gd name="connsiteY28" fmla="*/ 69352 h 1662194"/>
              <a:gd name="connsiteX29" fmla="*/ 1727650 w 2053232"/>
              <a:gd name="connsiteY29" fmla="*/ 72220 h 1662194"/>
              <a:gd name="connsiteX30" fmla="*/ 1683217 w 2053232"/>
              <a:gd name="connsiteY30" fmla="*/ 165659 h 1662194"/>
              <a:gd name="connsiteX31" fmla="*/ 1629846 w 2053232"/>
              <a:gd name="connsiteY31" fmla="*/ 229721 h 1662194"/>
              <a:gd name="connsiteX32" fmla="*/ 1628579 w 2053232"/>
              <a:gd name="connsiteY32" fmla="*/ 232307 h 1662194"/>
              <a:gd name="connsiteX33" fmla="*/ 1654744 w 2053232"/>
              <a:gd name="connsiteY33" fmla="*/ 218464 h 1662194"/>
              <a:gd name="connsiteX34" fmla="*/ 1708998 w 2053232"/>
              <a:gd name="connsiteY34" fmla="*/ 163943 h 1662194"/>
              <a:gd name="connsiteX35" fmla="*/ 1741523 w 2053232"/>
              <a:gd name="connsiteY35" fmla="*/ 130021 h 1662194"/>
              <a:gd name="connsiteX36" fmla="*/ 1745887 w 2053232"/>
              <a:gd name="connsiteY36" fmla="*/ 123817 h 1662194"/>
              <a:gd name="connsiteX37" fmla="*/ 1749347 w 2053232"/>
              <a:gd name="connsiteY37" fmla="*/ 121883 h 1662194"/>
              <a:gd name="connsiteX38" fmla="*/ 1752617 w 2053232"/>
              <a:gd name="connsiteY38" fmla="*/ 126013 h 1662194"/>
              <a:gd name="connsiteX39" fmla="*/ 1751495 w 2053232"/>
              <a:gd name="connsiteY39" fmla="*/ 142041 h 1662194"/>
              <a:gd name="connsiteX40" fmla="*/ 1727717 w 2053232"/>
              <a:gd name="connsiteY40" fmla="*/ 174701 h 1662194"/>
              <a:gd name="connsiteX41" fmla="*/ 1693354 w 2053232"/>
              <a:gd name="connsiteY41" fmla="*/ 214015 h 1662194"/>
              <a:gd name="connsiteX42" fmla="*/ 1692030 w 2053232"/>
              <a:gd name="connsiteY42" fmla="*/ 218421 h 1662194"/>
              <a:gd name="connsiteX43" fmla="*/ 1711837 w 2053232"/>
              <a:gd name="connsiteY43" fmla="*/ 198978 h 1662194"/>
              <a:gd name="connsiteX44" fmla="*/ 1731313 w 2053232"/>
              <a:gd name="connsiteY44" fmla="*/ 180273 h 1662194"/>
              <a:gd name="connsiteX45" fmla="*/ 1737207 w 2053232"/>
              <a:gd name="connsiteY45" fmla="*/ 178378 h 1662194"/>
              <a:gd name="connsiteX46" fmla="*/ 1739940 w 2053232"/>
              <a:gd name="connsiteY46" fmla="*/ 185555 h 1662194"/>
              <a:gd name="connsiteX47" fmla="*/ 1732245 w 2053232"/>
              <a:gd name="connsiteY47" fmla="*/ 204832 h 1662194"/>
              <a:gd name="connsiteX48" fmla="*/ 1686812 w 2053232"/>
              <a:gd name="connsiteY48" fmla="*/ 257845 h 1662194"/>
              <a:gd name="connsiteX49" fmla="*/ 1664556 w 2053232"/>
              <a:gd name="connsiteY49" fmla="*/ 288152 h 1662194"/>
              <a:gd name="connsiteX50" fmla="*/ 1664418 w 2053232"/>
              <a:gd name="connsiteY50" fmla="*/ 295304 h 1662194"/>
              <a:gd name="connsiteX51" fmla="*/ 1654080 w 2053232"/>
              <a:gd name="connsiteY51" fmla="*/ 308008 h 1662194"/>
              <a:gd name="connsiteX52" fmla="*/ 1646666 w 2053232"/>
              <a:gd name="connsiteY52" fmla="*/ 310801 h 1662194"/>
              <a:gd name="connsiteX53" fmla="*/ 1571163 w 2053232"/>
              <a:gd name="connsiteY53" fmla="*/ 394989 h 1662194"/>
              <a:gd name="connsiteX54" fmla="*/ 1534273 w 2053232"/>
              <a:gd name="connsiteY54" fmla="*/ 423366 h 1662194"/>
              <a:gd name="connsiteX55" fmla="*/ 1534563 w 2053232"/>
              <a:gd name="connsiteY55" fmla="*/ 425295 h 1662194"/>
              <a:gd name="connsiteX56" fmla="*/ 1535201 w 2053232"/>
              <a:gd name="connsiteY56" fmla="*/ 427332 h 1662194"/>
              <a:gd name="connsiteX57" fmla="*/ 1587187 w 2053232"/>
              <a:gd name="connsiteY57" fmla="*/ 384880 h 1662194"/>
              <a:gd name="connsiteX58" fmla="*/ 1719887 w 2053232"/>
              <a:gd name="connsiteY58" fmla="*/ 260608 h 1662194"/>
              <a:gd name="connsiteX59" fmla="*/ 1758213 w 2053232"/>
              <a:gd name="connsiteY59" fmla="*/ 213165 h 1662194"/>
              <a:gd name="connsiteX60" fmla="*/ 1785353 w 2053232"/>
              <a:gd name="connsiteY60" fmla="*/ 183058 h 1662194"/>
              <a:gd name="connsiteX61" fmla="*/ 1800877 w 2053232"/>
              <a:gd name="connsiteY61" fmla="*/ 176962 h 1662194"/>
              <a:gd name="connsiteX62" fmla="*/ 1807769 w 2053232"/>
              <a:gd name="connsiteY62" fmla="*/ 180970 h 1662194"/>
              <a:gd name="connsiteX63" fmla="*/ 1805034 w 2053232"/>
              <a:gd name="connsiteY63" fmla="*/ 186998 h 1662194"/>
              <a:gd name="connsiteX64" fmla="*/ 1803514 w 2053232"/>
              <a:gd name="connsiteY64" fmla="*/ 187897 h 1662194"/>
              <a:gd name="connsiteX65" fmla="*/ 1788211 w 2053232"/>
              <a:gd name="connsiteY65" fmla="*/ 205008 h 1662194"/>
              <a:gd name="connsiteX66" fmla="*/ 1789190 w 2053232"/>
              <a:gd name="connsiteY66" fmla="*/ 211516 h 1662194"/>
              <a:gd name="connsiteX67" fmla="*/ 1787239 w 2053232"/>
              <a:gd name="connsiteY67" fmla="*/ 219092 h 1662194"/>
              <a:gd name="connsiteX68" fmla="*/ 1775377 w 2053232"/>
              <a:gd name="connsiteY68" fmla="*/ 223853 h 1662194"/>
              <a:gd name="connsiteX69" fmla="*/ 1790824 w 2053232"/>
              <a:gd name="connsiteY69" fmla="*/ 220183 h 1662194"/>
              <a:gd name="connsiteX70" fmla="*/ 1809141 w 2053232"/>
              <a:gd name="connsiteY70" fmla="*/ 193038 h 1662194"/>
              <a:gd name="connsiteX71" fmla="*/ 1812132 w 2053232"/>
              <a:gd name="connsiteY71" fmla="*/ 187244 h 1662194"/>
              <a:gd name="connsiteX72" fmla="*/ 1822286 w 2053232"/>
              <a:gd name="connsiteY72" fmla="*/ 187265 h 1662194"/>
              <a:gd name="connsiteX73" fmla="*/ 1830357 w 2053232"/>
              <a:gd name="connsiteY73" fmla="*/ 185176 h 1662194"/>
              <a:gd name="connsiteX74" fmla="*/ 1843211 w 2053232"/>
              <a:gd name="connsiteY74" fmla="*/ 166452 h 1662194"/>
              <a:gd name="connsiteX75" fmla="*/ 1848681 w 2053232"/>
              <a:gd name="connsiteY75" fmla="*/ 166146 h 1662194"/>
              <a:gd name="connsiteX76" fmla="*/ 1849368 w 2053232"/>
              <a:gd name="connsiteY76" fmla="*/ 171453 h 1662194"/>
              <a:gd name="connsiteX77" fmla="*/ 1847179 w 2053232"/>
              <a:gd name="connsiteY77" fmla="*/ 179643 h 1662194"/>
              <a:gd name="connsiteX78" fmla="*/ 1850416 w 2053232"/>
              <a:gd name="connsiteY78" fmla="*/ 193102 h 1662194"/>
              <a:gd name="connsiteX79" fmla="*/ 1850533 w 2053232"/>
              <a:gd name="connsiteY79" fmla="*/ 200487 h 1662194"/>
              <a:gd name="connsiteX80" fmla="*/ 1841762 w 2053232"/>
              <a:gd name="connsiteY80" fmla="*/ 230219 h 1662194"/>
              <a:gd name="connsiteX81" fmla="*/ 1840128 w 2053232"/>
              <a:gd name="connsiteY81" fmla="*/ 234029 h 1662194"/>
              <a:gd name="connsiteX82" fmla="*/ 1834337 w 2053232"/>
              <a:gd name="connsiteY82" fmla="*/ 240281 h 1662194"/>
              <a:gd name="connsiteX83" fmla="*/ 1794161 w 2053232"/>
              <a:gd name="connsiteY83" fmla="*/ 326066 h 1662194"/>
              <a:gd name="connsiteX84" fmla="*/ 1734263 w 2053232"/>
              <a:gd name="connsiteY84" fmla="*/ 398100 h 1662194"/>
              <a:gd name="connsiteX85" fmla="*/ 1757954 w 2053232"/>
              <a:gd name="connsiteY85" fmla="*/ 386885 h 1662194"/>
              <a:gd name="connsiteX86" fmla="*/ 1812737 w 2053232"/>
              <a:gd name="connsiteY86" fmla="*/ 333679 h 1662194"/>
              <a:gd name="connsiteX87" fmla="*/ 1849624 w 2053232"/>
              <a:gd name="connsiteY87" fmla="*/ 295005 h 1662194"/>
              <a:gd name="connsiteX88" fmla="*/ 1852869 w 2053232"/>
              <a:gd name="connsiteY88" fmla="*/ 290172 h 1662194"/>
              <a:gd name="connsiteX89" fmla="*/ 1856990 w 2053232"/>
              <a:gd name="connsiteY89" fmla="*/ 287489 h 1662194"/>
              <a:gd name="connsiteX90" fmla="*/ 1860257 w 2053232"/>
              <a:gd name="connsiteY90" fmla="*/ 292345 h 1662194"/>
              <a:gd name="connsiteX91" fmla="*/ 1856935 w 2053232"/>
              <a:gd name="connsiteY91" fmla="*/ 312082 h 1662194"/>
              <a:gd name="connsiteX92" fmla="*/ 1832409 w 2053232"/>
              <a:gd name="connsiteY92" fmla="*/ 342707 h 1662194"/>
              <a:gd name="connsiteX93" fmla="*/ 1798281 w 2053232"/>
              <a:gd name="connsiteY93" fmla="*/ 385043 h 1662194"/>
              <a:gd name="connsiteX94" fmla="*/ 1821404 w 2053232"/>
              <a:gd name="connsiteY94" fmla="*/ 361975 h 1662194"/>
              <a:gd name="connsiteX95" fmla="*/ 1839377 w 2053232"/>
              <a:gd name="connsiteY95" fmla="*/ 345017 h 1662194"/>
              <a:gd name="connsiteX96" fmla="*/ 1844941 w 2053232"/>
              <a:gd name="connsiteY96" fmla="*/ 343860 h 1662194"/>
              <a:gd name="connsiteX97" fmla="*/ 1847164 w 2053232"/>
              <a:gd name="connsiteY97" fmla="*/ 349842 h 1662194"/>
              <a:gd name="connsiteX98" fmla="*/ 1838441 w 2053232"/>
              <a:gd name="connsiteY98" fmla="*/ 371820 h 1662194"/>
              <a:gd name="connsiteX99" fmla="*/ 1820021 w 2053232"/>
              <a:gd name="connsiteY99" fmla="*/ 393881 h 1662194"/>
              <a:gd name="connsiteX100" fmla="*/ 1843247 w 2053232"/>
              <a:gd name="connsiteY100" fmla="*/ 387648 h 1662194"/>
              <a:gd name="connsiteX101" fmla="*/ 1826441 w 2053232"/>
              <a:gd name="connsiteY101" fmla="*/ 407232 h 1662194"/>
              <a:gd name="connsiteX102" fmla="*/ 1798340 w 2053232"/>
              <a:gd name="connsiteY102" fmla="*/ 418475 h 1662194"/>
              <a:gd name="connsiteX103" fmla="*/ 1788058 w 2053232"/>
              <a:gd name="connsiteY103" fmla="*/ 430814 h 1662194"/>
              <a:gd name="connsiteX104" fmla="*/ 1778250 w 2053232"/>
              <a:gd name="connsiteY104" fmla="*/ 444105 h 1662194"/>
              <a:gd name="connsiteX105" fmla="*/ 1777135 w 2053232"/>
              <a:gd name="connsiteY105" fmla="*/ 455772 h 1662194"/>
              <a:gd name="connsiteX106" fmla="*/ 1768840 w 2053232"/>
              <a:gd name="connsiteY106" fmla="*/ 473253 h 1662194"/>
              <a:gd name="connsiteX107" fmla="*/ 1767669 w 2053232"/>
              <a:gd name="connsiteY107" fmla="*/ 473535 h 1662194"/>
              <a:gd name="connsiteX108" fmla="*/ 1761087 w 2053232"/>
              <a:gd name="connsiteY108" fmla="*/ 482599 h 1662194"/>
              <a:gd name="connsiteX109" fmla="*/ 1754725 w 2053232"/>
              <a:gd name="connsiteY109" fmla="*/ 491656 h 1662194"/>
              <a:gd name="connsiteX110" fmla="*/ 1753278 w 2053232"/>
              <a:gd name="connsiteY110" fmla="*/ 493037 h 1662194"/>
              <a:gd name="connsiteX111" fmla="*/ 1720463 w 2053232"/>
              <a:gd name="connsiteY111" fmla="*/ 549260 h 1662194"/>
              <a:gd name="connsiteX112" fmla="*/ 1718209 w 2053232"/>
              <a:gd name="connsiteY112" fmla="*/ 551879 h 1662194"/>
              <a:gd name="connsiteX113" fmla="*/ 1803757 w 2053232"/>
              <a:gd name="connsiteY113" fmla="*/ 541126 h 1662194"/>
              <a:gd name="connsiteX114" fmla="*/ 1908472 w 2053232"/>
              <a:gd name="connsiteY114" fmla="*/ 497141 h 1662194"/>
              <a:gd name="connsiteX115" fmla="*/ 1905273 w 2053232"/>
              <a:gd name="connsiteY115" fmla="*/ 519902 h 1662194"/>
              <a:gd name="connsiteX116" fmla="*/ 1912288 w 2053232"/>
              <a:gd name="connsiteY116" fmla="*/ 539411 h 1662194"/>
              <a:gd name="connsiteX117" fmla="*/ 1920238 w 2053232"/>
              <a:gd name="connsiteY117" fmla="*/ 582026 h 1662194"/>
              <a:gd name="connsiteX118" fmla="*/ 1920301 w 2053232"/>
              <a:gd name="connsiteY118" fmla="*/ 589050 h 1662194"/>
              <a:gd name="connsiteX119" fmla="*/ 1945762 w 2053232"/>
              <a:gd name="connsiteY119" fmla="*/ 592554 h 1662194"/>
              <a:gd name="connsiteX120" fmla="*/ 1816063 w 2053232"/>
              <a:gd name="connsiteY120" fmla="*/ 717694 h 1662194"/>
              <a:gd name="connsiteX121" fmla="*/ 1911348 w 2053232"/>
              <a:gd name="connsiteY121" fmla="*/ 691712 h 1662194"/>
              <a:gd name="connsiteX122" fmla="*/ 1930339 w 2053232"/>
              <a:gd name="connsiteY122" fmla="*/ 728505 h 1662194"/>
              <a:gd name="connsiteX123" fmla="*/ 1888884 w 2053232"/>
              <a:gd name="connsiteY123" fmla="*/ 763212 h 1662194"/>
              <a:gd name="connsiteX124" fmla="*/ 1881504 w 2053232"/>
              <a:gd name="connsiteY124" fmla="*/ 829360 h 1662194"/>
              <a:gd name="connsiteX125" fmla="*/ 1898869 w 2053232"/>
              <a:gd name="connsiteY125" fmla="*/ 889102 h 1662194"/>
              <a:gd name="connsiteX126" fmla="*/ 1921601 w 2053232"/>
              <a:gd name="connsiteY126" fmla="*/ 907477 h 1662194"/>
              <a:gd name="connsiteX127" fmla="*/ 1955508 w 2053232"/>
              <a:gd name="connsiteY127" fmla="*/ 940738 h 1662194"/>
              <a:gd name="connsiteX128" fmla="*/ 1976481 w 2053232"/>
              <a:gd name="connsiteY128" fmla="*/ 961353 h 1662194"/>
              <a:gd name="connsiteX129" fmla="*/ 2037146 w 2053232"/>
              <a:gd name="connsiteY129" fmla="*/ 950953 h 1662194"/>
              <a:gd name="connsiteX130" fmla="*/ 1962580 w 2053232"/>
              <a:gd name="connsiteY130" fmla="*/ 1007610 h 1662194"/>
              <a:gd name="connsiteX131" fmla="*/ 2028421 w 2053232"/>
              <a:gd name="connsiteY131" fmla="*/ 998611 h 1662194"/>
              <a:gd name="connsiteX132" fmla="*/ 2050829 w 2053232"/>
              <a:gd name="connsiteY132" fmla="*/ 1001611 h 1662194"/>
              <a:gd name="connsiteX133" fmla="*/ 2041050 w 2053232"/>
              <a:gd name="connsiteY133" fmla="*/ 1019506 h 1662194"/>
              <a:gd name="connsiteX134" fmla="*/ 1996418 w 2053232"/>
              <a:gd name="connsiteY134" fmla="*/ 1050687 h 1662194"/>
              <a:gd name="connsiteX135" fmla="*/ 1907231 w 2053232"/>
              <a:gd name="connsiteY135" fmla="*/ 1134124 h 1662194"/>
              <a:gd name="connsiteX136" fmla="*/ 1999628 w 2053232"/>
              <a:gd name="connsiteY136" fmla="*/ 1094067 h 1662194"/>
              <a:gd name="connsiteX137" fmla="*/ 1908700 w 2053232"/>
              <a:gd name="connsiteY137" fmla="*/ 1179865 h 1662194"/>
              <a:gd name="connsiteX138" fmla="*/ 1889868 w 2053232"/>
              <a:gd name="connsiteY138" fmla="*/ 1207997 h 1662194"/>
              <a:gd name="connsiteX139" fmla="*/ 1853631 w 2053232"/>
              <a:gd name="connsiteY139" fmla="*/ 1277417 h 1662194"/>
              <a:gd name="connsiteX140" fmla="*/ 1857096 w 2053232"/>
              <a:gd name="connsiteY140" fmla="*/ 1285053 h 1662194"/>
              <a:gd name="connsiteX141" fmla="*/ 1909019 w 2053232"/>
              <a:gd name="connsiteY141" fmla="*/ 1272282 h 1662194"/>
              <a:gd name="connsiteX142" fmla="*/ 1848098 w 2053232"/>
              <a:gd name="connsiteY142" fmla="*/ 1331631 h 1662194"/>
              <a:gd name="connsiteX143" fmla="*/ 1782897 w 2053232"/>
              <a:gd name="connsiteY143" fmla="*/ 1377919 h 1662194"/>
              <a:gd name="connsiteX144" fmla="*/ 1832839 w 2053232"/>
              <a:gd name="connsiteY144" fmla="*/ 1369576 h 1662194"/>
              <a:gd name="connsiteX145" fmla="*/ 1899109 w 2053232"/>
              <a:gd name="connsiteY145" fmla="*/ 1342149 h 1662194"/>
              <a:gd name="connsiteX146" fmla="*/ 1924893 w 2053232"/>
              <a:gd name="connsiteY146" fmla="*/ 1350730 h 1662194"/>
              <a:gd name="connsiteX147" fmla="*/ 1864819 w 2053232"/>
              <a:gd name="connsiteY147" fmla="*/ 1394423 h 1662194"/>
              <a:gd name="connsiteX148" fmla="*/ 1829715 w 2053232"/>
              <a:gd name="connsiteY148" fmla="*/ 1414866 h 1662194"/>
              <a:gd name="connsiteX149" fmla="*/ 1816666 w 2053232"/>
              <a:gd name="connsiteY149" fmla="*/ 1430084 h 1662194"/>
              <a:gd name="connsiteX150" fmla="*/ 1781075 w 2053232"/>
              <a:gd name="connsiteY150" fmla="*/ 1483976 h 1662194"/>
              <a:gd name="connsiteX151" fmla="*/ 1662135 w 2053232"/>
              <a:gd name="connsiteY151" fmla="*/ 1545641 h 1662194"/>
              <a:gd name="connsiteX152" fmla="*/ 1228496 w 2053232"/>
              <a:gd name="connsiteY152" fmla="*/ 1654846 h 1662194"/>
              <a:gd name="connsiteX153" fmla="*/ 320644 w 2053232"/>
              <a:gd name="connsiteY153" fmla="*/ 1379412 h 1662194"/>
              <a:gd name="connsiteX154" fmla="*/ 270759 w 2053232"/>
              <a:gd name="connsiteY154" fmla="*/ 1337481 h 1662194"/>
              <a:gd name="connsiteX155" fmla="*/ 228113 w 2053232"/>
              <a:gd name="connsiteY155" fmla="*/ 1299667 h 1662194"/>
              <a:gd name="connsiteX156" fmla="*/ 245333 w 2053232"/>
              <a:gd name="connsiteY156" fmla="*/ 1285763 h 1662194"/>
              <a:gd name="connsiteX157" fmla="*/ 213717 w 2053232"/>
              <a:gd name="connsiteY157" fmla="*/ 1249396 h 1662194"/>
              <a:gd name="connsiteX158" fmla="*/ 113881 w 2053232"/>
              <a:gd name="connsiteY158" fmla="*/ 1137192 h 1662194"/>
              <a:gd name="connsiteX159" fmla="*/ 73849 w 2053232"/>
              <a:gd name="connsiteY159" fmla="*/ 1113100 h 1662194"/>
              <a:gd name="connsiteX160" fmla="*/ 20263 w 2053232"/>
              <a:gd name="connsiteY160" fmla="*/ 1050943 h 1662194"/>
              <a:gd name="connsiteX161" fmla="*/ 8595 w 2053232"/>
              <a:gd name="connsiteY161" fmla="*/ 1004970 h 1662194"/>
              <a:gd name="connsiteX162" fmla="*/ 6783 w 2053232"/>
              <a:gd name="connsiteY162" fmla="*/ 995844 h 1662194"/>
              <a:gd name="connsiteX163" fmla="*/ 9724 w 2053232"/>
              <a:gd name="connsiteY163" fmla="*/ 994413 h 1662194"/>
              <a:gd name="connsiteX164" fmla="*/ 11037 w 2053232"/>
              <a:gd name="connsiteY164" fmla="*/ 999486 h 1662194"/>
              <a:gd name="connsiteX165" fmla="*/ 17989 w 2053232"/>
              <a:gd name="connsiteY165" fmla="*/ 1017464 h 1662194"/>
              <a:gd name="connsiteX166" fmla="*/ 21860 w 2053232"/>
              <a:gd name="connsiteY166" fmla="*/ 998437 h 1662194"/>
              <a:gd name="connsiteX167" fmla="*/ 16531 w 2053232"/>
              <a:gd name="connsiteY167" fmla="*/ 989724 h 1662194"/>
              <a:gd name="connsiteX168" fmla="*/ 12243 w 2053232"/>
              <a:gd name="connsiteY168" fmla="*/ 993188 h 1662194"/>
              <a:gd name="connsiteX169" fmla="*/ 9724 w 2053232"/>
              <a:gd name="connsiteY169" fmla="*/ 994413 h 1662194"/>
              <a:gd name="connsiteX170" fmla="*/ 7918 w 2053232"/>
              <a:gd name="connsiteY170" fmla="*/ 987443 h 1662194"/>
              <a:gd name="connsiteX171" fmla="*/ 2406 w 2053232"/>
              <a:gd name="connsiteY171" fmla="*/ 965300 h 1662194"/>
              <a:gd name="connsiteX172" fmla="*/ 2083 w 2053232"/>
              <a:gd name="connsiteY172" fmla="*/ 964112 h 1662194"/>
              <a:gd name="connsiteX173" fmla="*/ 2754 w 2053232"/>
              <a:gd name="connsiteY173" fmla="*/ 954092 h 1662194"/>
              <a:gd name="connsiteX174" fmla="*/ 31566 w 2053232"/>
              <a:gd name="connsiteY174" fmla="*/ 893447 h 1662194"/>
              <a:gd name="connsiteX175" fmla="*/ 52206 w 2053232"/>
              <a:gd name="connsiteY175" fmla="*/ 854594 h 1662194"/>
              <a:gd name="connsiteX176" fmla="*/ 50190 w 2053232"/>
              <a:gd name="connsiteY176" fmla="*/ 820622 h 1662194"/>
              <a:gd name="connsiteX177" fmla="*/ 98778 w 2053232"/>
              <a:gd name="connsiteY177" fmla="*/ 798878 h 1662194"/>
              <a:gd name="connsiteX178" fmla="*/ 39477 w 2053232"/>
              <a:gd name="connsiteY178" fmla="*/ 728797 h 1662194"/>
              <a:gd name="connsiteX179" fmla="*/ 32418 w 2053232"/>
              <a:gd name="connsiteY179" fmla="*/ 714135 h 1662194"/>
              <a:gd name="connsiteX180" fmla="*/ 53539 w 2053232"/>
              <a:gd name="connsiteY180" fmla="*/ 660124 h 1662194"/>
              <a:gd name="connsiteX181" fmla="*/ 56973 w 2053232"/>
              <a:gd name="connsiteY181" fmla="*/ 651407 h 1662194"/>
              <a:gd name="connsiteX182" fmla="*/ 65177 w 2053232"/>
              <a:gd name="connsiteY182" fmla="*/ 634051 h 1662194"/>
              <a:gd name="connsiteX183" fmla="*/ 95409 w 2053232"/>
              <a:gd name="connsiteY183" fmla="*/ 628914 h 1662194"/>
              <a:gd name="connsiteX184" fmla="*/ 77587 w 2053232"/>
              <a:gd name="connsiteY184" fmla="*/ 617521 h 1662194"/>
              <a:gd name="connsiteX185" fmla="*/ 40415 w 2053232"/>
              <a:gd name="connsiteY185" fmla="*/ 577949 h 1662194"/>
              <a:gd name="connsiteX186" fmla="*/ 55220 w 2053232"/>
              <a:gd name="connsiteY186" fmla="*/ 538444 h 1662194"/>
              <a:gd name="connsiteX187" fmla="*/ 60444 w 2053232"/>
              <a:gd name="connsiteY187" fmla="*/ 532091 h 1662194"/>
              <a:gd name="connsiteX188" fmla="*/ 50997 w 2053232"/>
              <a:gd name="connsiteY188" fmla="*/ 524292 h 1662194"/>
              <a:gd name="connsiteX189" fmla="*/ 29797 w 2053232"/>
              <a:gd name="connsiteY189" fmla="*/ 496296 h 1662194"/>
              <a:gd name="connsiteX190" fmla="*/ 18025 w 2053232"/>
              <a:gd name="connsiteY190" fmla="*/ 476705 h 1662194"/>
              <a:gd name="connsiteX191" fmla="*/ 6383 w 2053232"/>
              <a:gd name="connsiteY191" fmla="*/ 468980 h 1662194"/>
              <a:gd name="connsiteX192" fmla="*/ 3045 w 2053232"/>
              <a:gd name="connsiteY192" fmla="*/ 462188 h 1662194"/>
              <a:gd name="connsiteX193" fmla="*/ 3242 w 2053232"/>
              <a:gd name="connsiteY193" fmla="*/ 428263 h 1662194"/>
              <a:gd name="connsiteX194" fmla="*/ 4901 w 2053232"/>
              <a:gd name="connsiteY194" fmla="*/ 419485 h 1662194"/>
              <a:gd name="connsiteX195" fmla="*/ 23741 w 2053232"/>
              <a:gd name="connsiteY195" fmla="*/ 386265 h 1662194"/>
              <a:gd name="connsiteX196" fmla="*/ 38036 w 2053232"/>
              <a:gd name="connsiteY196" fmla="*/ 332362 h 1662194"/>
              <a:gd name="connsiteX197" fmla="*/ 37374 w 2053232"/>
              <a:gd name="connsiteY197" fmla="*/ 297860 h 1662194"/>
              <a:gd name="connsiteX198" fmla="*/ 38063 w 2053232"/>
              <a:gd name="connsiteY198" fmla="*/ 289963 h 1662194"/>
              <a:gd name="connsiteX199" fmla="*/ 33975 w 2053232"/>
              <a:gd name="connsiteY199" fmla="*/ 258363 h 1662194"/>
              <a:gd name="connsiteX200" fmla="*/ 37609 w 2053232"/>
              <a:gd name="connsiteY200" fmla="*/ 250972 h 1662194"/>
              <a:gd name="connsiteX201" fmla="*/ 81247 w 2053232"/>
              <a:gd name="connsiteY201" fmla="*/ 248413 h 1662194"/>
              <a:gd name="connsiteX202" fmla="*/ 87027 w 2053232"/>
              <a:gd name="connsiteY202" fmla="*/ 225202 h 1662194"/>
              <a:gd name="connsiteX203" fmla="*/ 79230 w 2053232"/>
              <a:gd name="connsiteY203" fmla="*/ 214441 h 1662194"/>
              <a:gd name="connsiteX204" fmla="*/ 80687 w 2053232"/>
              <a:gd name="connsiteY204" fmla="*/ 207245 h 1662194"/>
              <a:gd name="connsiteX205" fmla="*/ 87562 w 2053232"/>
              <a:gd name="connsiteY205" fmla="*/ 209678 h 1662194"/>
              <a:gd name="connsiteX206" fmla="*/ 124300 w 2053232"/>
              <a:gd name="connsiteY206" fmla="*/ 233881 h 1662194"/>
              <a:gd name="connsiteX207" fmla="*/ 177765 w 2053232"/>
              <a:gd name="connsiteY207" fmla="*/ 267332 h 1662194"/>
              <a:gd name="connsiteX208" fmla="*/ 187213 w 2053232"/>
              <a:gd name="connsiteY208" fmla="*/ 261926 h 1662194"/>
              <a:gd name="connsiteX209" fmla="*/ 194337 w 2053232"/>
              <a:gd name="connsiteY209" fmla="*/ 257205 h 1662194"/>
              <a:gd name="connsiteX210" fmla="*/ 210833 w 2053232"/>
              <a:gd name="connsiteY210" fmla="*/ 261979 h 1662194"/>
              <a:gd name="connsiteX211" fmla="*/ 220951 w 2053232"/>
              <a:gd name="connsiteY211" fmla="*/ 273511 h 1662194"/>
              <a:gd name="connsiteX212" fmla="*/ 221308 w 2053232"/>
              <a:gd name="connsiteY212" fmla="*/ 276617 h 1662194"/>
              <a:gd name="connsiteX213" fmla="*/ 220390 w 2053232"/>
              <a:gd name="connsiteY213" fmla="*/ 277794 h 1662194"/>
              <a:gd name="connsiteX214" fmla="*/ 219184 w 2053232"/>
              <a:gd name="connsiteY214" fmla="*/ 278292 h 1662194"/>
              <a:gd name="connsiteX215" fmla="*/ 219827 w 2053232"/>
              <a:gd name="connsiteY215" fmla="*/ 278515 h 1662194"/>
              <a:gd name="connsiteX216" fmla="*/ 220390 w 2053232"/>
              <a:gd name="connsiteY216" fmla="*/ 277794 h 1662194"/>
              <a:gd name="connsiteX217" fmla="*/ 225602 w 2053232"/>
              <a:gd name="connsiteY217" fmla="*/ 275640 h 1662194"/>
              <a:gd name="connsiteX218" fmla="*/ 238725 w 2053232"/>
              <a:gd name="connsiteY218" fmla="*/ 267703 h 1662194"/>
              <a:gd name="connsiteX219" fmla="*/ 327695 w 2053232"/>
              <a:gd name="connsiteY219" fmla="*/ 292934 h 1662194"/>
              <a:gd name="connsiteX220" fmla="*/ 931839 w 2053232"/>
              <a:gd name="connsiteY220" fmla="*/ 361634 h 1662194"/>
              <a:gd name="connsiteX221" fmla="*/ 966002 w 2053232"/>
              <a:gd name="connsiteY221" fmla="*/ 358425 h 1662194"/>
              <a:gd name="connsiteX222" fmla="*/ 1205961 w 2053232"/>
              <a:gd name="connsiteY222" fmla="*/ 337022 h 1662194"/>
              <a:gd name="connsiteX223" fmla="*/ 1443310 w 2053232"/>
              <a:gd name="connsiteY223" fmla="*/ 250536 h 1662194"/>
              <a:gd name="connsiteX224" fmla="*/ 1571239 w 2053232"/>
              <a:gd name="connsiteY224" fmla="*/ 134904 h 1662194"/>
              <a:gd name="connsiteX225" fmla="*/ 1624247 w 2053232"/>
              <a:gd name="connsiteY225" fmla="*/ 82363 h 1662194"/>
              <a:gd name="connsiteX226" fmla="*/ 1671755 w 2053232"/>
              <a:gd name="connsiteY226" fmla="*/ 24072 h 1662194"/>
              <a:gd name="connsiteX227" fmla="*/ 1689813 w 2053232"/>
              <a:gd name="connsiteY227" fmla="*/ 12077 h 1662194"/>
              <a:gd name="connsiteX228" fmla="*/ 1695539 w 2053232"/>
              <a:gd name="connsiteY228" fmla="*/ 12005 h 1662194"/>
              <a:gd name="connsiteX229" fmla="*/ 1700566 w 2053232"/>
              <a:gd name="connsiteY229" fmla="*/ 15349 h 1662194"/>
              <a:gd name="connsiteX230" fmla="*/ 1699205 w 2053232"/>
              <a:gd name="connsiteY230" fmla="*/ 20240 h 1662194"/>
              <a:gd name="connsiteX231" fmla="*/ 1695944 w 2053232"/>
              <a:gd name="connsiteY231" fmla="*/ 22773 h 1662194"/>
              <a:gd name="connsiteX232" fmla="*/ 1681449 w 2053232"/>
              <a:gd name="connsiteY232" fmla="*/ 38645 h 1662194"/>
              <a:gd name="connsiteX233" fmla="*/ 1682350 w 2053232"/>
              <a:gd name="connsiteY233" fmla="*/ 47579 h 1662194"/>
              <a:gd name="connsiteX234" fmla="*/ 1680109 w 2053232"/>
              <a:gd name="connsiteY234" fmla="*/ 53954 h 1662194"/>
              <a:gd name="connsiteX235" fmla="*/ 1666763 w 2053232"/>
              <a:gd name="connsiteY235" fmla="*/ 59855 h 1662194"/>
              <a:gd name="connsiteX236" fmla="*/ 1697533 w 2053232"/>
              <a:gd name="connsiteY236" fmla="*/ 37014 h 1662194"/>
              <a:gd name="connsiteX237" fmla="*/ 1703407 w 2053232"/>
              <a:gd name="connsiteY237" fmla="*/ 23976 h 1662194"/>
              <a:gd name="connsiteX238" fmla="*/ 1715247 w 2053232"/>
              <a:gd name="connsiteY238" fmla="*/ 22729 h 1662194"/>
              <a:gd name="connsiteX239" fmla="*/ 1722750 w 2053232"/>
              <a:gd name="connsiteY239" fmla="*/ 20538 h 1662194"/>
              <a:gd name="connsiteX240" fmla="*/ 1735751 w 2053232"/>
              <a:gd name="connsiteY240" fmla="*/ 1324 h 1662194"/>
              <a:gd name="connsiteX241" fmla="*/ 1738586 w 2053232"/>
              <a:gd name="connsiteY241" fmla="*/ 93 h 166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Lst>
            <a:rect l="l" t="t" r="r" b="b"/>
            <a:pathLst>
              <a:path w="2053232" h="1662194">
                <a:moveTo>
                  <a:pt x="1747" y="969110"/>
                </a:moveTo>
                <a:lnTo>
                  <a:pt x="2599" y="973994"/>
                </a:lnTo>
                <a:cubicBezTo>
                  <a:pt x="3388" y="978333"/>
                  <a:pt x="4319" y="983294"/>
                  <a:pt x="5336" y="988563"/>
                </a:cubicBezTo>
                <a:lnTo>
                  <a:pt x="6783" y="995844"/>
                </a:lnTo>
                <a:lnTo>
                  <a:pt x="6162" y="996145"/>
                </a:lnTo>
                <a:cubicBezTo>
                  <a:pt x="2943" y="994268"/>
                  <a:pt x="1387" y="985372"/>
                  <a:pt x="1451" y="973537"/>
                </a:cubicBezTo>
                <a:close/>
                <a:moveTo>
                  <a:pt x="1" y="957986"/>
                </a:moveTo>
                <a:cubicBezTo>
                  <a:pt x="0" y="957153"/>
                  <a:pt x="236" y="957550"/>
                  <a:pt x="655" y="958871"/>
                </a:cubicBezTo>
                <a:lnTo>
                  <a:pt x="2083" y="964112"/>
                </a:lnTo>
                <a:lnTo>
                  <a:pt x="1747" y="969110"/>
                </a:lnTo>
                <a:lnTo>
                  <a:pt x="711" y="963168"/>
                </a:lnTo>
                <a:cubicBezTo>
                  <a:pt x="260" y="960394"/>
                  <a:pt x="6" y="958561"/>
                  <a:pt x="1" y="957986"/>
                </a:cubicBezTo>
                <a:close/>
                <a:moveTo>
                  <a:pt x="1709192" y="427290"/>
                </a:moveTo>
                <a:cubicBezTo>
                  <a:pt x="1705197" y="430816"/>
                  <a:pt x="1701204" y="434343"/>
                  <a:pt x="1697211" y="437869"/>
                </a:cubicBezTo>
                <a:cubicBezTo>
                  <a:pt x="1699608" y="436940"/>
                  <a:pt x="1702226" y="436004"/>
                  <a:pt x="1704733" y="435072"/>
                </a:cubicBezTo>
                <a:cubicBezTo>
                  <a:pt x="1706622" y="432949"/>
                  <a:pt x="1708637" y="430943"/>
                  <a:pt x="1710506" y="428699"/>
                </a:cubicBezTo>
                <a:cubicBezTo>
                  <a:pt x="1710105" y="428228"/>
                  <a:pt x="1709593" y="427761"/>
                  <a:pt x="1709192" y="427290"/>
                </a:cubicBezTo>
                <a:close/>
                <a:moveTo>
                  <a:pt x="1602977" y="260909"/>
                </a:moveTo>
                <a:cubicBezTo>
                  <a:pt x="1579015" y="282067"/>
                  <a:pt x="1555072" y="303345"/>
                  <a:pt x="1531109" y="324503"/>
                </a:cubicBezTo>
                <a:cubicBezTo>
                  <a:pt x="1531621" y="324970"/>
                  <a:pt x="1532023" y="325441"/>
                  <a:pt x="1532534" y="325909"/>
                </a:cubicBezTo>
                <a:cubicBezTo>
                  <a:pt x="1559602" y="307796"/>
                  <a:pt x="1584734" y="287810"/>
                  <a:pt x="1602977" y="260909"/>
                </a:cubicBezTo>
                <a:close/>
                <a:moveTo>
                  <a:pt x="1738586" y="93"/>
                </a:moveTo>
                <a:cubicBezTo>
                  <a:pt x="1739586" y="-137"/>
                  <a:pt x="1740628" y="9"/>
                  <a:pt x="1741678" y="1125"/>
                </a:cubicBezTo>
                <a:cubicBezTo>
                  <a:pt x="1743505" y="3001"/>
                  <a:pt x="1742532" y="5336"/>
                  <a:pt x="1741688" y="7060"/>
                </a:cubicBezTo>
                <a:cubicBezTo>
                  <a:pt x="1740165" y="10140"/>
                  <a:pt x="1738843" y="13091"/>
                  <a:pt x="1738619" y="16733"/>
                </a:cubicBezTo>
                <a:cubicBezTo>
                  <a:pt x="1738431" y="19162"/>
                  <a:pt x="1738281" y="21833"/>
                  <a:pt x="1740091" y="23588"/>
                </a:cubicBezTo>
                <a:cubicBezTo>
                  <a:pt x="1747617" y="31088"/>
                  <a:pt x="1743550" y="34859"/>
                  <a:pt x="1738677" y="39142"/>
                </a:cubicBezTo>
                <a:cubicBezTo>
                  <a:pt x="1731935" y="44942"/>
                  <a:pt x="1730203" y="53237"/>
                  <a:pt x="1733427" y="62940"/>
                </a:cubicBezTo>
                <a:cubicBezTo>
                  <a:pt x="1734683" y="66896"/>
                  <a:pt x="1734606" y="69321"/>
                  <a:pt x="1730087" y="69352"/>
                </a:cubicBezTo>
                <a:cubicBezTo>
                  <a:pt x="1728331" y="69411"/>
                  <a:pt x="1728091" y="70752"/>
                  <a:pt x="1727650" y="72220"/>
                </a:cubicBezTo>
                <a:cubicBezTo>
                  <a:pt x="1718725" y="106803"/>
                  <a:pt x="1702909" y="137377"/>
                  <a:pt x="1683217" y="165659"/>
                </a:cubicBezTo>
                <a:cubicBezTo>
                  <a:pt x="1667247" y="188608"/>
                  <a:pt x="1648976" y="209452"/>
                  <a:pt x="1629846" y="229721"/>
                </a:cubicBezTo>
                <a:cubicBezTo>
                  <a:pt x="1629277" y="230345"/>
                  <a:pt x="1628727" y="231090"/>
                  <a:pt x="1628579" y="232307"/>
                </a:cubicBezTo>
                <a:cubicBezTo>
                  <a:pt x="1638645" y="229546"/>
                  <a:pt x="1646905" y="224301"/>
                  <a:pt x="1654744" y="218464"/>
                </a:cubicBezTo>
                <a:cubicBezTo>
                  <a:pt x="1675587" y="202985"/>
                  <a:pt x="1692156" y="183287"/>
                  <a:pt x="1708998" y="163943"/>
                </a:cubicBezTo>
                <a:cubicBezTo>
                  <a:pt x="1719244" y="152090"/>
                  <a:pt x="1729871" y="140588"/>
                  <a:pt x="1741523" y="130021"/>
                </a:cubicBezTo>
                <a:cubicBezTo>
                  <a:pt x="1743465" y="128259"/>
                  <a:pt x="1744676" y="126038"/>
                  <a:pt x="1745887" y="123817"/>
                </a:cubicBezTo>
                <a:cubicBezTo>
                  <a:pt x="1746584" y="122582"/>
                  <a:pt x="1747519" y="121460"/>
                  <a:pt x="1749347" y="121883"/>
                </a:cubicBezTo>
                <a:cubicBezTo>
                  <a:pt x="1751634" y="122412"/>
                  <a:pt x="1752125" y="124213"/>
                  <a:pt x="1752617" y="126013"/>
                </a:cubicBezTo>
                <a:cubicBezTo>
                  <a:pt x="1754144" y="131776"/>
                  <a:pt x="1753496" y="137007"/>
                  <a:pt x="1751495" y="142041"/>
                </a:cubicBezTo>
                <a:cubicBezTo>
                  <a:pt x="1746261" y="154936"/>
                  <a:pt x="1737190" y="165054"/>
                  <a:pt x="1727717" y="174701"/>
                </a:cubicBezTo>
                <a:cubicBezTo>
                  <a:pt x="1715459" y="187106"/>
                  <a:pt x="1703712" y="199978"/>
                  <a:pt x="1693354" y="214015"/>
                </a:cubicBezTo>
                <a:cubicBezTo>
                  <a:pt x="1692621" y="215009"/>
                  <a:pt x="1691065" y="215668"/>
                  <a:pt x="1692030" y="218421"/>
                </a:cubicBezTo>
                <a:cubicBezTo>
                  <a:pt x="1698864" y="211771"/>
                  <a:pt x="1705277" y="205255"/>
                  <a:pt x="1711837" y="198978"/>
                </a:cubicBezTo>
                <a:cubicBezTo>
                  <a:pt x="1718286" y="192704"/>
                  <a:pt x="1724845" y="186426"/>
                  <a:pt x="1731313" y="180273"/>
                </a:cubicBezTo>
                <a:cubicBezTo>
                  <a:pt x="1732852" y="178767"/>
                  <a:pt x="1734410" y="176656"/>
                  <a:pt x="1737207" y="178378"/>
                </a:cubicBezTo>
                <a:cubicBezTo>
                  <a:pt x="1740113" y="180098"/>
                  <a:pt x="1740237" y="183122"/>
                  <a:pt x="1739940" y="185555"/>
                </a:cubicBezTo>
                <a:cubicBezTo>
                  <a:pt x="1738923" y="192736"/>
                  <a:pt x="1736242" y="199125"/>
                  <a:pt x="1732245" y="204832"/>
                </a:cubicBezTo>
                <a:cubicBezTo>
                  <a:pt x="1718533" y="223707"/>
                  <a:pt x="1701914" y="240135"/>
                  <a:pt x="1686812" y="257845"/>
                </a:cubicBezTo>
                <a:cubicBezTo>
                  <a:pt x="1678657" y="267448"/>
                  <a:pt x="1671360" y="277626"/>
                  <a:pt x="1664556" y="288152"/>
                </a:cubicBezTo>
                <a:cubicBezTo>
                  <a:pt x="1663034" y="290505"/>
                  <a:pt x="1663470" y="292670"/>
                  <a:pt x="1664418" y="295304"/>
                </a:cubicBezTo>
                <a:cubicBezTo>
                  <a:pt x="1668225" y="305957"/>
                  <a:pt x="1665366" y="309688"/>
                  <a:pt x="1654080" y="308008"/>
                </a:cubicBezTo>
                <a:cubicBezTo>
                  <a:pt x="1650586" y="307520"/>
                  <a:pt x="1648371" y="308200"/>
                  <a:pt x="1646666" y="310801"/>
                </a:cubicBezTo>
                <a:cubicBezTo>
                  <a:pt x="1626127" y="342988"/>
                  <a:pt x="1600235" y="370389"/>
                  <a:pt x="1571163" y="394989"/>
                </a:cubicBezTo>
                <a:cubicBezTo>
                  <a:pt x="1559311" y="404958"/>
                  <a:pt x="1546947" y="414460"/>
                  <a:pt x="1534273" y="423366"/>
                </a:cubicBezTo>
                <a:cubicBezTo>
                  <a:pt x="1534365" y="423968"/>
                  <a:pt x="1534473" y="424692"/>
                  <a:pt x="1534563" y="425295"/>
                </a:cubicBezTo>
                <a:cubicBezTo>
                  <a:pt x="1534801" y="426134"/>
                  <a:pt x="1534983" y="426613"/>
                  <a:pt x="1535201" y="427332"/>
                </a:cubicBezTo>
                <a:cubicBezTo>
                  <a:pt x="1552895" y="413654"/>
                  <a:pt x="1570315" y="399621"/>
                  <a:pt x="1587187" y="384880"/>
                </a:cubicBezTo>
                <a:cubicBezTo>
                  <a:pt x="1632930" y="344940"/>
                  <a:pt x="1675952" y="302305"/>
                  <a:pt x="1719887" y="260608"/>
                </a:cubicBezTo>
                <a:cubicBezTo>
                  <a:pt x="1734653" y="246544"/>
                  <a:pt x="1745346" y="228861"/>
                  <a:pt x="1758213" y="213165"/>
                </a:cubicBezTo>
                <a:cubicBezTo>
                  <a:pt x="1766791" y="202700"/>
                  <a:pt x="1774857" y="191769"/>
                  <a:pt x="1785353" y="183058"/>
                </a:cubicBezTo>
                <a:cubicBezTo>
                  <a:pt x="1789677" y="179520"/>
                  <a:pt x="1794273" y="176336"/>
                  <a:pt x="1800877" y="176962"/>
                </a:cubicBezTo>
                <a:cubicBezTo>
                  <a:pt x="1803457" y="177238"/>
                  <a:pt x="1806419" y="177866"/>
                  <a:pt x="1807769" y="180970"/>
                </a:cubicBezTo>
                <a:cubicBezTo>
                  <a:pt x="1809008" y="184077"/>
                  <a:pt x="1806920" y="185602"/>
                  <a:pt x="1805034" y="186998"/>
                </a:cubicBezTo>
                <a:cubicBezTo>
                  <a:pt x="1804539" y="187378"/>
                  <a:pt x="1804063" y="187878"/>
                  <a:pt x="1803514" y="187897"/>
                </a:cubicBezTo>
                <a:cubicBezTo>
                  <a:pt x="1793193" y="188971"/>
                  <a:pt x="1792155" y="198213"/>
                  <a:pt x="1788211" y="205008"/>
                </a:cubicBezTo>
                <a:cubicBezTo>
                  <a:pt x="1786982" y="207109"/>
                  <a:pt x="1787181" y="209161"/>
                  <a:pt x="1789190" y="211516"/>
                </a:cubicBezTo>
                <a:cubicBezTo>
                  <a:pt x="1792806" y="215755"/>
                  <a:pt x="1791010" y="217754"/>
                  <a:pt x="1787239" y="219092"/>
                </a:cubicBezTo>
                <a:cubicBezTo>
                  <a:pt x="1783469" y="220431"/>
                  <a:pt x="1779241" y="220936"/>
                  <a:pt x="1775377" y="223853"/>
                </a:cubicBezTo>
                <a:cubicBezTo>
                  <a:pt x="1782527" y="225913"/>
                  <a:pt x="1786885" y="223344"/>
                  <a:pt x="1790824" y="220183"/>
                </a:cubicBezTo>
                <a:cubicBezTo>
                  <a:pt x="1799707" y="213222"/>
                  <a:pt x="1804607" y="203244"/>
                  <a:pt x="1809141" y="193038"/>
                </a:cubicBezTo>
                <a:cubicBezTo>
                  <a:pt x="1810059" y="191068"/>
                  <a:pt x="1810721" y="188866"/>
                  <a:pt x="1812132" y="187244"/>
                </a:cubicBezTo>
                <a:cubicBezTo>
                  <a:pt x="1814735" y="184006"/>
                  <a:pt x="1817974" y="183534"/>
                  <a:pt x="1822286" y="187265"/>
                </a:cubicBezTo>
                <a:cubicBezTo>
                  <a:pt x="1827987" y="192161"/>
                  <a:pt x="1829689" y="191740"/>
                  <a:pt x="1830357" y="185176"/>
                </a:cubicBezTo>
                <a:cubicBezTo>
                  <a:pt x="1831231" y="176304"/>
                  <a:pt x="1835247" y="169991"/>
                  <a:pt x="1843211" y="166452"/>
                </a:cubicBezTo>
                <a:cubicBezTo>
                  <a:pt x="1844858" y="165669"/>
                  <a:pt x="1846580" y="164642"/>
                  <a:pt x="1848681" y="166146"/>
                </a:cubicBezTo>
                <a:cubicBezTo>
                  <a:pt x="1850929" y="167888"/>
                  <a:pt x="1849883" y="169740"/>
                  <a:pt x="1849368" y="171453"/>
                </a:cubicBezTo>
                <a:cubicBezTo>
                  <a:pt x="1848669" y="174142"/>
                  <a:pt x="1847751" y="176838"/>
                  <a:pt x="1847179" y="179643"/>
                </a:cubicBezTo>
                <a:cubicBezTo>
                  <a:pt x="1846093" y="184162"/>
                  <a:pt x="1846470" y="188874"/>
                  <a:pt x="1850416" y="193102"/>
                </a:cubicBezTo>
                <a:cubicBezTo>
                  <a:pt x="1853303" y="196154"/>
                  <a:pt x="1853390" y="198210"/>
                  <a:pt x="1850533" y="200487"/>
                </a:cubicBezTo>
                <a:cubicBezTo>
                  <a:pt x="1841338" y="207580"/>
                  <a:pt x="1836183" y="216597"/>
                  <a:pt x="1841762" y="230219"/>
                </a:cubicBezTo>
                <a:cubicBezTo>
                  <a:pt x="1842601" y="232129"/>
                  <a:pt x="1842232" y="234080"/>
                  <a:pt x="1840128" y="234029"/>
                </a:cubicBezTo>
                <a:cubicBezTo>
                  <a:pt x="1835463" y="233823"/>
                  <a:pt x="1835166" y="236983"/>
                  <a:pt x="1834337" y="240281"/>
                </a:cubicBezTo>
                <a:cubicBezTo>
                  <a:pt x="1826185" y="271930"/>
                  <a:pt x="1811727" y="299794"/>
                  <a:pt x="1794161" y="326066"/>
                </a:cubicBezTo>
                <a:cubicBezTo>
                  <a:pt x="1776777" y="352090"/>
                  <a:pt x="1756361" y="375551"/>
                  <a:pt x="1734263" y="398100"/>
                </a:cubicBezTo>
                <a:cubicBezTo>
                  <a:pt x="1741291" y="397137"/>
                  <a:pt x="1749842" y="392367"/>
                  <a:pt x="1757954" y="386885"/>
                </a:cubicBezTo>
                <a:cubicBezTo>
                  <a:pt x="1779364" y="372233"/>
                  <a:pt x="1795859" y="352780"/>
                  <a:pt x="1812737" y="333679"/>
                </a:cubicBezTo>
                <a:cubicBezTo>
                  <a:pt x="1824521" y="320320"/>
                  <a:pt x="1835922" y="306611"/>
                  <a:pt x="1849624" y="295005"/>
                </a:cubicBezTo>
                <a:cubicBezTo>
                  <a:pt x="1851199" y="293741"/>
                  <a:pt x="1852171" y="292134"/>
                  <a:pt x="1852869" y="290172"/>
                </a:cubicBezTo>
                <a:cubicBezTo>
                  <a:pt x="1853494" y="288455"/>
                  <a:pt x="1854576" y="286843"/>
                  <a:pt x="1856990" y="287489"/>
                </a:cubicBezTo>
                <a:cubicBezTo>
                  <a:pt x="1859422" y="288255"/>
                  <a:pt x="1859968" y="290417"/>
                  <a:pt x="1860257" y="292345"/>
                </a:cubicBezTo>
                <a:cubicBezTo>
                  <a:pt x="1861015" y="299589"/>
                  <a:pt x="1860127" y="306160"/>
                  <a:pt x="1856935" y="312082"/>
                </a:cubicBezTo>
                <a:cubicBezTo>
                  <a:pt x="1850770" y="323919"/>
                  <a:pt x="1841590" y="333313"/>
                  <a:pt x="1832409" y="342707"/>
                </a:cubicBezTo>
                <a:cubicBezTo>
                  <a:pt x="1819675" y="355613"/>
                  <a:pt x="1808201" y="369566"/>
                  <a:pt x="1798281" y="385043"/>
                </a:cubicBezTo>
                <a:cubicBezTo>
                  <a:pt x="1805958" y="377395"/>
                  <a:pt x="1813617" y="369627"/>
                  <a:pt x="1821404" y="361975"/>
                </a:cubicBezTo>
                <a:cubicBezTo>
                  <a:pt x="1827267" y="356205"/>
                  <a:pt x="1833386" y="350669"/>
                  <a:pt x="1839377" y="345017"/>
                </a:cubicBezTo>
                <a:cubicBezTo>
                  <a:pt x="1840825" y="343635"/>
                  <a:pt x="1842363" y="342130"/>
                  <a:pt x="1844941" y="343860"/>
                </a:cubicBezTo>
                <a:cubicBezTo>
                  <a:pt x="1847262" y="345357"/>
                  <a:pt x="1847277" y="347658"/>
                  <a:pt x="1847164" y="349842"/>
                </a:cubicBezTo>
                <a:cubicBezTo>
                  <a:pt x="1846803" y="358455"/>
                  <a:pt x="1843225" y="365480"/>
                  <a:pt x="1838441" y="371820"/>
                </a:cubicBezTo>
                <a:cubicBezTo>
                  <a:pt x="1832630" y="379404"/>
                  <a:pt x="1826435" y="386639"/>
                  <a:pt x="1820021" y="393881"/>
                </a:cubicBezTo>
                <a:cubicBezTo>
                  <a:pt x="1827745" y="391683"/>
                  <a:pt x="1835469" y="389484"/>
                  <a:pt x="1843247" y="387648"/>
                </a:cubicBezTo>
                <a:cubicBezTo>
                  <a:pt x="1841726" y="401751"/>
                  <a:pt x="1833689" y="404808"/>
                  <a:pt x="1826441" y="407232"/>
                </a:cubicBezTo>
                <a:cubicBezTo>
                  <a:pt x="1816648" y="410348"/>
                  <a:pt x="1807403" y="414172"/>
                  <a:pt x="1798340" y="418475"/>
                </a:cubicBezTo>
                <a:cubicBezTo>
                  <a:pt x="1794876" y="422589"/>
                  <a:pt x="1791395" y="426583"/>
                  <a:pt x="1788058" y="430814"/>
                </a:cubicBezTo>
                <a:cubicBezTo>
                  <a:pt x="1784630" y="435169"/>
                  <a:pt x="1781423" y="439516"/>
                  <a:pt x="1778250" y="444105"/>
                </a:cubicBezTo>
                <a:cubicBezTo>
                  <a:pt x="1775995" y="447452"/>
                  <a:pt x="1773119" y="450334"/>
                  <a:pt x="1777135" y="455772"/>
                </a:cubicBezTo>
                <a:cubicBezTo>
                  <a:pt x="1778943" y="458255"/>
                  <a:pt x="1771677" y="472309"/>
                  <a:pt x="1768840" y="473253"/>
                </a:cubicBezTo>
                <a:cubicBezTo>
                  <a:pt x="1768419" y="473388"/>
                  <a:pt x="1767998" y="473524"/>
                  <a:pt x="1767669" y="473535"/>
                </a:cubicBezTo>
                <a:cubicBezTo>
                  <a:pt x="1761228" y="473267"/>
                  <a:pt x="1760417" y="477413"/>
                  <a:pt x="1761087" y="482599"/>
                </a:cubicBezTo>
                <a:cubicBezTo>
                  <a:pt x="1761738" y="487665"/>
                  <a:pt x="1763778" y="493895"/>
                  <a:pt x="1754725" y="491656"/>
                </a:cubicBezTo>
                <a:cubicBezTo>
                  <a:pt x="1753701" y="491449"/>
                  <a:pt x="1753589" y="492179"/>
                  <a:pt x="1753278" y="493037"/>
                </a:cubicBezTo>
                <a:cubicBezTo>
                  <a:pt x="1747079" y="514930"/>
                  <a:pt x="1733661" y="532098"/>
                  <a:pt x="1720463" y="549260"/>
                </a:cubicBezTo>
                <a:cubicBezTo>
                  <a:pt x="1719712" y="550133"/>
                  <a:pt x="1718960" y="551006"/>
                  <a:pt x="1718209" y="551879"/>
                </a:cubicBezTo>
                <a:cubicBezTo>
                  <a:pt x="1734041" y="547106"/>
                  <a:pt x="1787567" y="539854"/>
                  <a:pt x="1803757" y="541126"/>
                </a:cubicBezTo>
                <a:cubicBezTo>
                  <a:pt x="1818153" y="542216"/>
                  <a:pt x="1894232" y="513247"/>
                  <a:pt x="1908472" y="497141"/>
                </a:cubicBezTo>
                <a:cubicBezTo>
                  <a:pt x="1912607" y="509237"/>
                  <a:pt x="1908392" y="514224"/>
                  <a:pt x="1905273" y="519902"/>
                </a:cubicBezTo>
                <a:cubicBezTo>
                  <a:pt x="1900852" y="527925"/>
                  <a:pt x="1900807" y="533498"/>
                  <a:pt x="1912288" y="539411"/>
                </a:cubicBezTo>
                <a:cubicBezTo>
                  <a:pt x="1945159" y="556233"/>
                  <a:pt x="1944920" y="556847"/>
                  <a:pt x="1920238" y="582026"/>
                </a:cubicBezTo>
                <a:cubicBezTo>
                  <a:pt x="1919084" y="583155"/>
                  <a:pt x="1920267" y="586628"/>
                  <a:pt x="1920301" y="589050"/>
                </a:cubicBezTo>
                <a:cubicBezTo>
                  <a:pt x="1928199" y="592418"/>
                  <a:pt x="1935459" y="582725"/>
                  <a:pt x="1945762" y="592554"/>
                </a:cubicBezTo>
                <a:cubicBezTo>
                  <a:pt x="1914574" y="638303"/>
                  <a:pt x="1863299" y="682549"/>
                  <a:pt x="1816063" y="717694"/>
                </a:cubicBezTo>
                <a:cubicBezTo>
                  <a:pt x="1859976" y="727239"/>
                  <a:pt x="1879538" y="687817"/>
                  <a:pt x="1911348" y="691712"/>
                </a:cubicBezTo>
                <a:cubicBezTo>
                  <a:pt x="1928638" y="703244"/>
                  <a:pt x="1885466" y="724322"/>
                  <a:pt x="1930339" y="728505"/>
                </a:cubicBezTo>
                <a:cubicBezTo>
                  <a:pt x="1912832" y="739754"/>
                  <a:pt x="1900228" y="750596"/>
                  <a:pt x="1888884" y="763212"/>
                </a:cubicBezTo>
                <a:cubicBezTo>
                  <a:pt x="1868780" y="785816"/>
                  <a:pt x="1866343" y="800434"/>
                  <a:pt x="1881504" y="829360"/>
                </a:cubicBezTo>
                <a:cubicBezTo>
                  <a:pt x="1891538" y="848405"/>
                  <a:pt x="1904520" y="865775"/>
                  <a:pt x="1898869" y="889102"/>
                </a:cubicBezTo>
                <a:cubicBezTo>
                  <a:pt x="1894985" y="905102"/>
                  <a:pt x="1898958" y="915386"/>
                  <a:pt x="1921601" y="907477"/>
                </a:cubicBezTo>
                <a:cubicBezTo>
                  <a:pt x="1946039" y="899023"/>
                  <a:pt x="1957837" y="912919"/>
                  <a:pt x="1955508" y="940738"/>
                </a:cubicBezTo>
                <a:cubicBezTo>
                  <a:pt x="1954000" y="958597"/>
                  <a:pt x="1959224" y="963993"/>
                  <a:pt x="1976481" y="961353"/>
                </a:cubicBezTo>
                <a:cubicBezTo>
                  <a:pt x="1995567" y="958409"/>
                  <a:pt x="2012271" y="946217"/>
                  <a:pt x="2037146" y="950953"/>
                </a:cubicBezTo>
                <a:cubicBezTo>
                  <a:pt x="2022790" y="983900"/>
                  <a:pt x="1980355" y="976122"/>
                  <a:pt x="1962580" y="1007610"/>
                </a:cubicBezTo>
                <a:cubicBezTo>
                  <a:pt x="1989275" y="1006833"/>
                  <a:pt x="2009676" y="1006025"/>
                  <a:pt x="2028421" y="998611"/>
                </a:cubicBezTo>
                <a:cubicBezTo>
                  <a:pt x="2036238" y="995562"/>
                  <a:pt x="2044823" y="992486"/>
                  <a:pt x="2050829" y="1001611"/>
                </a:cubicBezTo>
                <a:cubicBezTo>
                  <a:pt x="2058003" y="1012636"/>
                  <a:pt x="2047439" y="1017232"/>
                  <a:pt x="2041050" y="1019506"/>
                </a:cubicBezTo>
                <a:cubicBezTo>
                  <a:pt x="2023020" y="1025806"/>
                  <a:pt x="2010541" y="1039673"/>
                  <a:pt x="1996418" y="1050687"/>
                </a:cubicBezTo>
                <a:cubicBezTo>
                  <a:pt x="1965517" y="1074864"/>
                  <a:pt x="1930634" y="1095299"/>
                  <a:pt x="1907231" y="1134124"/>
                </a:cubicBezTo>
                <a:cubicBezTo>
                  <a:pt x="1942339" y="1123252"/>
                  <a:pt x="1966286" y="1099793"/>
                  <a:pt x="1999628" y="1094067"/>
                </a:cubicBezTo>
                <a:cubicBezTo>
                  <a:pt x="1975297" y="1129653"/>
                  <a:pt x="1940811" y="1153466"/>
                  <a:pt x="1908700" y="1179865"/>
                </a:cubicBezTo>
                <a:cubicBezTo>
                  <a:pt x="1899559" y="1187320"/>
                  <a:pt x="1889855" y="1192492"/>
                  <a:pt x="1889868" y="1207997"/>
                </a:cubicBezTo>
                <a:cubicBezTo>
                  <a:pt x="1889860" y="1238039"/>
                  <a:pt x="1880309" y="1263315"/>
                  <a:pt x="1853631" y="1277417"/>
                </a:cubicBezTo>
                <a:cubicBezTo>
                  <a:pt x="1853430" y="1277545"/>
                  <a:pt x="1855637" y="1281953"/>
                  <a:pt x="1857096" y="1285053"/>
                </a:cubicBezTo>
                <a:cubicBezTo>
                  <a:pt x="1874696" y="1285430"/>
                  <a:pt x="1885755" y="1267251"/>
                  <a:pt x="1909019" y="1272282"/>
                </a:cubicBezTo>
                <a:cubicBezTo>
                  <a:pt x="1891328" y="1296984"/>
                  <a:pt x="1876677" y="1319161"/>
                  <a:pt x="1848098" y="1331631"/>
                </a:cubicBezTo>
                <a:cubicBezTo>
                  <a:pt x="1825215" y="1341608"/>
                  <a:pt x="1796024" y="1347799"/>
                  <a:pt x="1782897" y="1377919"/>
                </a:cubicBezTo>
                <a:cubicBezTo>
                  <a:pt x="1804185" y="1383017"/>
                  <a:pt x="1818358" y="1375272"/>
                  <a:pt x="1832839" y="1369576"/>
                </a:cubicBezTo>
                <a:cubicBezTo>
                  <a:pt x="1855135" y="1360830"/>
                  <a:pt x="1876830" y="1351015"/>
                  <a:pt x="1899109" y="1342149"/>
                </a:cubicBezTo>
                <a:cubicBezTo>
                  <a:pt x="1907548" y="1338836"/>
                  <a:pt x="1916975" y="1336217"/>
                  <a:pt x="1924893" y="1350730"/>
                </a:cubicBezTo>
                <a:cubicBezTo>
                  <a:pt x="1895614" y="1354864"/>
                  <a:pt x="1880691" y="1375233"/>
                  <a:pt x="1864819" y="1394423"/>
                </a:cubicBezTo>
                <a:cubicBezTo>
                  <a:pt x="1855856" y="1405264"/>
                  <a:pt x="1849395" y="1419533"/>
                  <a:pt x="1829715" y="1414866"/>
                </a:cubicBezTo>
                <a:cubicBezTo>
                  <a:pt x="1819309" y="1412429"/>
                  <a:pt x="1814120" y="1420479"/>
                  <a:pt x="1816666" y="1430084"/>
                </a:cubicBezTo>
                <a:cubicBezTo>
                  <a:pt x="1825508" y="1463947"/>
                  <a:pt x="1804138" y="1476658"/>
                  <a:pt x="1781075" y="1483976"/>
                </a:cubicBezTo>
                <a:cubicBezTo>
                  <a:pt x="1737493" y="1497921"/>
                  <a:pt x="1703985" y="1528243"/>
                  <a:pt x="1662135" y="1545641"/>
                </a:cubicBezTo>
                <a:cubicBezTo>
                  <a:pt x="1621421" y="1562518"/>
                  <a:pt x="1309213" y="1644982"/>
                  <a:pt x="1228496" y="1654846"/>
                </a:cubicBezTo>
                <a:cubicBezTo>
                  <a:pt x="734556" y="1715203"/>
                  <a:pt x="322997" y="1384057"/>
                  <a:pt x="320644" y="1379412"/>
                </a:cubicBezTo>
                <a:cubicBezTo>
                  <a:pt x="309754" y="1357610"/>
                  <a:pt x="289551" y="1348720"/>
                  <a:pt x="270759" y="1337481"/>
                </a:cubicBezTo>
                <a:cubicBezTo>
                  <a:pt x="254381" y="1327615"/>
                  <a:pt x="236924" y="1317178"/>
                  <a:pt x="228113" y="1299667"/>
                </a:cubicBezTo>
                <a:cubicBezTo>
                  <a:pt x="216458" y="1276439"/>
                  <a:pt x="242410" y="1294947"/>
                  <a:pt x="245333" y="1285763"/>
                </a:cubicBezTo>
                <a:cubicBezTo>
                  <a:pt x="234720" y="1273886"/>
                  <a:pt x="219423" y="1263135"/>
                  <a:pt x="213717" y="1249396"/>
                </a:cubicBezTo>
                <a:cubicBezTo>
                  <a:pt x="193226" y="1199693"/>
                  <a:pt x="159854" y="1164111"/>
                  <a:pt x="113881" y="1137192"/>
                </a:cubicBezTo>
                <a:cubicBezTo>
                  <a:pt x="100683" y="1129398"/>
                  <a:pt x="90568" y="1114960"/>
                  <a:pt x="73849" y="1113100"/>
                </a:cubicBezTo>
                <a:cubicBezTo>
                  <a:pt x="36733" y="1109140"/>
                  <a:pt x="42173" y="1068255"/>
                  <a:pt x="20263" y="1050943"/>
                </a:cubicBezTo>
                <a:cubicBezTo>
                  <a:pt x="18198" y="1049317"/>
                  <a:pt x="13140" y="1027228"/>
                  <a:pt x="8595" y="1004970"/>
                </a:cubicBezTo>
                <a:lnTo>
                  <a:pt x="6783" y="995844"/>
                </a:lnTo>
                <a:lnTo>
                  <a:pt x="9724" y="994413"/>
                </a:lnTo>
                <a:lnTo>
                  <a:pt x="11037" y="999486"/>
                </a:lnTo>
                <a:cubicBezTo>
                  <a:pt x="14116" y="1010934"/>
                  <a:pt x="16916" y="1019681"/>
                  <a:pt x="17989" y="1017464"/>
                </a:cubicBezTo>
                <a:cubicBezTo>
                  <a:pt x="20834" y="1011433"/>
                  <a:pt x="25764" y="1006058"/>
                  <a:pt x="21860" y="998437"/>
                </a:cubicBezTo>
                <a:cubicBezTo>
                  <a:pt x="20669" y="996024"/>
                  <a:pt x="19867" y="989169"/>
                  <a:pt x="16531" y="989724"/>
                </a:cubicBezTo>
                <a:cubicBezTo>
                  <a:pt x="15419" y="989909"/>
                  <a:pt x="14027" y="990917"/>
                  <a:pt x="12243" y="993188"/>
                </a:cubicBezTo>
                <a:lnTo>
                  <a:pt x="9724" y="994413"/>
                </a:lnTo>
                <a:lnTo>
                  <a:pt x="7918" y="987443"/>
                </a:lnTo>
                <a:cubicBezTo>
                  <a:pt x="5848" y="979222"/>
                  <a:pt x="3868" y="971026"/>
                  <a:pt x="2406" y="965300"/>
                </a:cubicBezTo>
                <a:lnTo>
                  <a:pt x="2083" y="964112"/>
                </a:lnTo>
                <a:lnTo>
                  <a:pt x="2754" y="954092"/>
                </a:lnTo>
                <a:cubicBezTo>
                  <a:pt x="6095" y="926587"/>
                  <a:pt x="15820" y="895491"/>
                  <a:pt x="31566" y="893447"/>
                </a:cubicBezTo>
                <a:cubicBezTo>
                  <a:pt x="14911" y="860452"/>
                  <a:pt x="14911" y="860452"/>
                  <a:pt x="52206" y="854594"/>
                </a:cubicBezTo>
                <a:cubicBezTo>
                  <a:pt x="34418" y="833873"/>
                  <a:pt x="33602" y="828449"/>
                  <a:pt x="50190" y="820622"/>
                </a:cubicBezTo>
                <a:cubicBezTo>
                  <a:pt x="66155" y="813059"/>
                  <a:pt x="84692" y="810133"/>
                  <a:pt x="98778" y="798878"/>
                </a:cubicBezTo>
                <a:cubicBezTo>
                  <a:pt x="80211" y="772247"/>
                  <a:pt x="71440" y="741046"/>
                  <a:pt x="39477" y="728797"/>
                </a:cubicBezTo>
                <a:cubicBezTo>
                  <a:pt x="34449" y="726907"/>
                  <a:pt x="30033" y="718818"/>
                  <a:pt x="32418" y="714135"/>
                </a:cubicBezTo>
                <a:cubicBezTo>
                  <a:pt x="40732" y="696774"/>
                  <a:pt x="20252" y="664756"/>
                  <a:pt x="53539" y="660124"/>
                </a:cubicBezTo>
                <a:cubicBezTo>
                  <a:pt x="57638" y="659501"/>
                  <a:pt x="60973" y="655997"/>
                  <a:pt x="56973" y="651407"/>
                </a:cubicBezTo>
                <a:cubicBezTo>
                  <a:pt x="43256" y="635757"/>
                  <a:pt x="57141" y="636380"/>
                  <a:pt x="65177" y="634051"/>
                </a:cubicBezTo>
                <a:cubicBezTo>
                  <a:pt x="74914" y="631300"/>
                  <a:pt x="87382" y="637906"/>
                  <a:pt x="95409" y="628914"/>
                </a:cubicBezTo>
                <a:cubicBezTo>
                  <a:pt x="91836" y="619828"/>
                  <a:pt x="83731" y="620221"/>
                  <a:pt x="77587" y="617521"/>
                </a:cubicBezTo>
                <a:cubicBezTo>
                  <a:pt x="59615" y="609525"/>
                  <a:pt x="44480" y="599859"/>
                  <a:pt x="40415" y="577949"/>
                </a:cubicBezTo>
                <a:cubicBezTo>
                  <a:pt x="37093" y="560253"/>
                  <a:pt x="32982" y="544644"/>
                  <a:pt x="55220" y="538444"/>
                </a:cubicBezTo>
                <a:cubicBezTo>
                  <a:pt x="58716" y="537479"/>
                  <a:pt x="60238" y="535126"/>
                  <a:pt x="60444" y="532091"/>
                </a:cubicBezTo>
                <a:cubicBezTo>
                  <a:pt x="57375" y="529287"/>
                  <a:pt x="54397" y="526359"/>
                  <a:pt x="50997" y="524292"/>
                </a:cubicBezTo>
                <a:cubicBezTo>
                  <a:pt x="39609" y="517528"/>
                  <a:pt x="34519" y="507161"/>
                  <a:pt x="29797" y="496296"/>
                </a:cubicBezTo>
                <a:cubicBezTo>
                  <a:pt x="26771" y="489372"/>
                  <a:pt x="23432" y="482580"/>
                  <a:pt x="18025" y="476705"/>
                </a:cubicBezTo>
                <a:cubicBezTo>
                  <a:pt x="14719" y="473061"/>
                  <a:pt x="10900" y="470404"/>
                  <a:pt x="6383" y="468980"/>
                </a:cubicBezTo>
                <a:cubicBezTo>
                  <a:pt x="2433" y="467660"/>
                  <a:pt x="1045" y="465768"/>
                  <a:pt x="3045" y="462188"/>
                </a:cubicBezTo>
                <a:cubicBezTo>
                  <a:pt x="8677" y="451944"/>
                  <a:pt x="9882" y="440880"/>
                  <a:pt x="3242" y="428263"/>
                </a:cubicBezTo>
                <a:cubicBezTo>
                  <a:pt x="1235" y="424454"/>
                  <a:pt x="1716" y="421046"/>
                  <a:pt x="4901" y="419485"/>
                </a:cubicBezTo>
                <a:cubicBezTo>
                  <a:pt x="18139" y="412862"/>
                  <a:pt x="19514" y="398521"/>
                  <a:pt x="23741" y="386265"/>
                </a:cubicBezTo>
                <a:cubicBezTo>
                  <a:pt x="29731" y="368862"/>
                  <a:pt x="34898" y="351123"/>
                  <a:pt x="38036" y="332362"/>
                </a:cubicBezTo>
                <a:cubicBezTo>
                  <a:pt x="39883" y="321155"/>
                  <a:pt x="41637" y="310073"/>
                  <a:pt x="37374" y="297860"/>
                </a:cubicBezTo>
                <a:cubicBezTo>
                  <a:pt x="36372" y="294866"/>
                  <a:pt x="36980" y="292301"/>
                  <a:pt x="38063" y="289963"/>
                </a:cubicBezTo>
                <a:cubicBezTo>
                  <a:pt x="42597" y="279756"/>
                  <a:pt x="40234" y="269176"/>
                  <a:pt x="33975" y="258363"/>
                </a:cubicBezTo>
                <a:cubicBezTo>
                  <a:pt x="30125" y="251830"/>
                  <a:pt x="30327" y="250975"/>
                  <a:pt x="37609" y="250972"/>
                </a:cubicBezTo>
                <a:cubicBezTo>
                  <a:pt x="52373" y="250838"/>
                  <a:pt x="67065" y="250950"/>
                  <a:pt x="81247" y="248413"/>
                </a:cubicBezTo>
                <a:cubicBezTo>
                  <a:pt x="97150" y="245576"/>
                  <a:pt x="101623" y="240095"/>
                  <a:pt x="87027" y="225202"/>
                </a:cubicBezTo>
                <a:cubicBezTo>
                  <a:pt x="83903" y="222037"/>
                  <a:pt x="81054" y="218498"/>
                  <a:pt x="79230" y="214441"/>
                </a:cubicBezTo>
                <a:cubicBezTo>
                  <a:pt x="77863" y="211216"/>
                  <a:pt x="78288" y="208901"/>
                  <a:pt x="80687" y="207245"/>
                </a:cubicBezTo>
                <a:cubicBezTo>
                  <a:pt x="83471" y="205213"/>
                  <a:pt x="85515" y="207809"/>
                  <a:pt x="87562" y="209678"/>
                </a:cubicBezTo>
                <a:cubicBezTo>
                  <a:pt x="98671" y="219722"/>
                  <a:pt x="111706" y="226431"/>
                  <a:pt x="124300" y="233881"/>
                </a:cubicBezTo>
                <a:cubicBezTo>
                  <a:pt x="142360" y="244660"/>
                  <a:pt x="161099" y="254083"/>
                  <a:pt x="177765" y="267332"/>
                </a:cubicBezTo>
                <a:cubicBezTo>
                  <a:pt x="182023" y="270702"/>
                  <a:pt x="187661" y="267847"/>
                  <a:pt x="187213" y="261926"/>
                </a:cubicBezTo>
                <a:cubicBezTo>
                  <a:pt x="186764" y="256006"/>
                  <a:pt x="189729" y="255906"/>
                  <a:pt x="194337" y="257205"/>
                </a:cubicBezTo>
                <a:cubicBezTo>
                  <a:pt x="199861" y="258714"/>
                  <a:pt x="205383" y="260225"/>
                  <a:pt x="210833" y="261979"/>
                </a:cubicBezTo>
                <a:cubicBezTo>
                  <a:pt x="216519" y="263847"/>
                  <a:pt x="219587" y="268105"/>
                  <a:pt x="220951" y="273511"/>
                </a:cubicBezTo>
                <a:cubicBezTo>
                  <a:pt x="221215" y="274531"/>
                  <a:pt x="221415" y="275675"/>
                  <a:pt x="221308" y="276617"/>
                </a:cubicBezTo>
                <a:lnTo>
                  <a:pt x="220390" y="277794"/>
                </a:lnTo>
                <a:lnTo>
                  <a:pt x="219184" y="278292"/>
                </a:lnTo>
                <a:cubicBezTo>
                  <a:pt x="217932" y="278836"/>
                  <a:pt x="217856" y="278975"/>
                  <a:pt x="219827" y="278515"/>
                </a:cubicBezTo>
                <a:lnTo>
                  <a:pt x="220390" y="277794"/>
                </a:lnTo>
                <a:lnTo>
                  <a:pt x="225602" y="275640"/>
                </a:lnTo>
                <a:cubicBezTo>
                  <a:pt x="231073" y="273321"/>
                  <a:pt x="237770" y="270158"/>
                  <a:pt x="238725" y="267703"/>
                </a:cubicBezTo>
                <a:cubicBezTo>
                  <a:pt x="238799" y="267458"/>
                  <a:pt x="306286" y="282631"/>
                  <a:pt x="327695" y="292934"/>
                </a:cubicBezTo>
                <a:cubicBezTo>
                  <a:pt x="341023" y="299390"/>
                  <a:pt x="599974" y="399939"/>
                  <a:pt x="931839" y="361634"/>
                </a:cubicBezTo>
                <a:cubicBezTo>
                  <a:pt x="943551" y="360271"/>
                  <a:pt x="954657" y="359291"/>
                  <a:pt x="966002" y="358425"/>
                </a:cubicBezTo>
                <a:cubicBezTo>
                  <a:pt x="1066255" y="350083"/>
                  <a:pt x="1165023" y="344336"/>
                  <a:pt x="1205961" y="337022"/>
                </a:cubicBezTo>
                <a:cubicBezTo>
                  <a:pt x="1237968" y="331220"/>
                  <a:pt x="1399293" y="285815"/>
                  <a:pt x="1443310" y="250536"/>
                </a:cubicBezTo>
                <a:cubicBezTo>
                  <a:pt x="1488297" y="214376"/>
                  <a:pt x="1529887" y="174697"/>
                  <a:pt x="1571239" y="134904"/>
                </a:cubicBezTo>
                <a:cubicBezTo>
                  <a:pt x="1589176" y="117705"/>
                  <a:pt x="1608648" y="101907"/>
                  <a:pt x="1624247" y="82363"/>
                </a:cubicBezTo>
                <a:cubicBezTo>
                  <a:pt x="1639827" y="62699"/>
                  <a:pt x="1654420" y="42341"/>
                  <a:pt x="1671755" y="24072"/>
                </a:cubicBezTo>
                <a:cubicBezTo>
                  <a:pt x="1676703" y="18818"/>
                  <a:pt x="1681596" y="13202"/>
                  <a:pt x="1689813" y="12077"/>
                </a:cubicBezTo>
                <a:cubicBezTo>
                  <a:pt x="1691643" y="11773"/>
                  <a:pt x="1693637" y="11827"/>
                  <a:pt x="1695539" y="12005"/>
                </a:cubicBezTo>
                <a:cubicBezTo>
                  <a:pt x="1697661" y="12176"/>
                  <a:pt x="1699489" y="13326"/>
                  <a:pt x="1700566" y="15349"/>
                </a:cubicBezTo>
                <a:cubicBezTo>
                  <a:pt x="1701679" y="17614"/>
                  <a:pt x="1700560" y="18984"/>
                  <a:pt x="1699205" y="20240"/>
                </a:cubicBezTo>
                <a:cubicBezTo>
                  <a:pt x="1698234" y="21121"/>
                  <a:pt x="1697335" y="22484"/>
                  <a:pt x="1695944" y="22773"/>
                </a:cubicBezTo>
                <a:cubicBezTo>
                  <a:pt x="1687049" y="24526"/>
                  <a:pt x="1684752" y="31993"/>
                  <a:pt x="1681449" y="38645"/>
                </a:cubicBezTo>
                <a:cubicBezTo>
                  <a:pt x="1679999" y="41481"/>
                  <a:pt x="1678349" y="43716"/>
                  <a:pt x="1682350" y="47579"/>
                </a:cubicBezTo>
                <a:cubicBezTo>
                  <a:pt x="1685839" y="50975"/>
                  <a:pt x="1683037" y="52886"/>
                  <a:pt x="1680109" y="53954"/>
                </a:cubicBezTo>
                <a:cubicBezTo>
                  <a:pt x="1676027" y="55424"/>
                  <a:pt x="1670940" y="55353"/>
                  <a:pt x="1666763" y="59855"/>
                </a:cubicBezTo>
                <a:cubicBezTo>
                  <a:pt x="1684930" y="59606"/>
                  <a:pt x="1690894" y="47897"/>
                  <a:pt x="1697533" y="37014"/>
                </a:cubicBezTo>
                <a:cubicBezTo>
                  <a:pt x="1700027" y="33053"/>
                  <a:pt x="1701425" y="28403"/>
                  <a:pt x="1703407" y="23976"/>
                </a:cubicBezTo>
                <a:cubicBezTo>
                  <a:pt x="1705903" y="18562"/>
                  <a:pt x="1709709" y="18191"/>
                  <a:pt x="1715247" y="22729"/>
                </a:cubicBezTo>
                <a:cubicBezTo>
                  <a:pt x="1720161" y="26803"/>
                  <a:pt x="1722193" y="26372"/>
                  <a:pt x="1722750" y="20538"/>
                </a:cubicBezTo>
                <a:cubicBezTo>
                  <a:pt x="1723587" y="11425"/>
                  <a:pt x="1727677" y="4867"/>
                  <a:pt x="1735751" y="1324"/>
                </a:cubicBezTo>
                <a:cubicBezTo>
                  <a:pt x="1736630" y="931"/>
                  <a:pt x="1737586" y="324"/>
                  <a:pt x="1738586" y="9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5" name="Title 4">
            <a:extLst>
              <a:ext uri="{FF2B5EF4-FFF2-40B4-BE49-F238E27FC236}">
                <a16:creationId xmlns:a16="http://schemas.microsoft.com/office/drawing/2014/main" id="{DE7D0FB3-AA0E-43D7-A0BC-3BEE75E725EF}"/>
              </a:ext>
            </a:extLst>
          </p:cNvPr>
          <p:cNvSpPr>
            <a:spLocks noGrp="1"/>
          </p:cNvSpPr>
          <p:nvPr>
            <p:ph type="title"/>
          </p:nvPr>
        </p:nvSpPr>
        <p:spPr/>
        <p:txBody>
          <a:bodyPr rtlCol="0"/>
          <a:lstStyle>
            <a:lvl1pPr algn="ctr">
              <a:defRPr/>
            </a:lvl1pPr>
          </a:lstStyle>
          <a:p>
            <a:pPr rtl="0"/>
            <a:r>
              <a:rPr lang="en-US" noProof="0"/>
              <a:t>Click to edit Master title style</a:t>
            </a:r>
            <a:endParaRPr lang="en-GB" noProof="0"/>
          </a:p>
        </p:txBody>
      </p:sp>
      <p:sp>
        <p:nvSpPr>
          <p:cNvPr id="61" name="Text Placeholder 60">
            <a:extLst>
              <a:ext uri="{FF2B5EF4-FFF2-40B4-BE49-F238E27FC236}">
                <a16:creationId xmlns:a16="http://schemas.microsoft.com/office/drawing/2014/main" id="{88FBD310-488D-42E9-A29F-12364D04331A}"/>
              </a:ext>
            </a:extLst>
          </p:cNvPr>
          <p:cNvSpPr>
            <a:spLocks noGrp="1"/>
          </p:cNvSpPr>
          <p:nvPr>
            <p:ph type="body" sz="quarter" idx="18" hasCustomPrompt="1"/>
          </p:nvPr>
        </p:nvSpPr>
        <p:spPr>
          <a:xfrm>
            <a:off x="329184"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2" name="Text Placeholder 60">
            <a:extLst>
              <a:ext uri="{FF2B5EF4-FFF2-40B4-BE49-F238E27FC236}">
                <a16:creationId xmlns:a16="http://schemas.microsoft.com/office/drawing/2014/main" id="{9460BB5F-DDF6-449E-B8A3-5B1A09531AED}"/>
              </a:ext>
            </a:extLst>
          </p:cNvPr>
          <p:cNvSpPr>
            <a:spLocks noGrp="1"/>
          </p:cNvSpPr>
          <p:nvPr>
            <p:ph type="body" sz="quarter" idx="19" hasCustomPrompt="1"/>
          </p:nvPr>
        </p:nvSpPr>
        <p:spPr>
          <a:xfrm>
            <a:off x="329184"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3" name="Text Placeholder 60">
            <a:extLst>
              <a:ext uri="{FF2B5EF4-FFF2-40B4-BE49-F238E27FC236}">
                <a16:creationId xmlns:a16="http://schemas.microsoft.com/office/drawing/2014/main" id="{4EF74628-86D0-415A-A2D4-15002D43447D}"/>
              </a:ext>
            </a:extLst>
          </p:cNvPr>
          <p:cNvSpPr>
            <a:spLocks noGrp="1"/>
          </p:cNvSpPr>
          <p:nvPr>
            <p:ph type="body" sz="quarter" idx="20" hasCustomPrompt="1"/>
          </p:nvPr>
        </p:nvSpPr>
        <p:spPr>
          <a:xfrm>
            <a:off x="9810369"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4" name="Text Placeholder 60">
            <a:extLst>
              <a:ext uri="{FF2B5EF4-FFF2-40B4-BE49-F238E27FC236}">
                <a16:creationId xmlns:a16="http://schemas.microsoft.com/office/drawing/2014/main" id="{25267973-CF84-45FA-9820-576EF937226E}"/>
              </a:ext>
            </a:extLst>
          </p:cNvPr>
          <p:cNvSpPr>
            <a:spLocks noGrp="1"/>
          </p:cNvSpPr>
          <p:nvPr>
            <p:ph type="body" sz="quarter" idx="21" hasCustomPrompt="1"/>
          </p:nvPr>
        </p:nvSpPr>
        <p:spPr>
          <a:xfrm>
            <a:off x="9810369"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5" name="Text Placeholder 60">
            <a:extLst>
              <a:ext uri="{FF2B5EF4-FFF2-40B4-BE49-F238E27FC236}">
                <a16:creationId xmlns:a16="http://schemas.microsoft.com/office/drawing/2014/main" id="{C90547DE-D65E-4930-8FD2-C0FFE47CD5A9}"/>
              </a:ext>
            </a:extLst>
          </p:cNvPr>
          <p:cNvSpPr>
            <a:spLocks noGrp="1"/>
          </p:cNvSpPr>
          <p:nvPr>
            <p:ph type="body" sz="quarter" idx="22" hasCustomPrompt="1"/>
          </p:nvPr>
        </p:nvSpPr>
        <p:spPr>
          <a:xfrm>
            <a:off x="7439880"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6" name="Text Placeholder 60">
            <a:extLst>
              <a:ext uri="{FF2B5EF4-FFF2-40B4-BE49-F238E27FC236}">
                <a16:creationId xmlns:a16="http://schemas.microsoft.com/office/drawing/2014/main" id="{6F0DDCFA-12F3-47A4-9BD8-A43B03931A70}"/>
              </a:ext>
            </a:extLst>
          </p:cNvPr>
          <p:cNvSpPr>
            <a:spLocks noGrp="1"/>
          </p:cNvSpPr>
          <p:nvPr>
            <p:ph type="body" sz="quarter" idx="23" hasCustomPrompt="1"/>
          </p:nvPr>
        </p:nvSpPr>
        <p:spPr>
          <a:xfrm>
            <a:off x="7439880"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7" name="Text Placeholder 60">
            <a:extLst>
              <a:ext uri="{FF2B5EF4-FFF2-40B4-BE49-F238E27FC236}">
                <a16:creationId xmlns:a16="http://schemas.microsoft.com/office/drawing/2014/main" id="{F97D700B-945B-4B8F-907C-F02C48BE2CC0}"/>
              </a:ext>
            </a:extLst>
          </p:cNvPr>
          <p:cNvSpPr>
            <a:spLocks noGrp="1"/>
          </p:cNvSpPr>
          <p:nvPr>
            <p:ph type="body" sz="quarter" idx="24" hasCustomPrompt="1"/>
          </p:nvPr>
        </p:nvSpPr>
        <p:spPr>
          <a:xfrm>
            <a:off x="5065218"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68" name="Text Placeholder 60">
            <a:extLst>
              <a:ext uri="{FF2B5EF4-FFF2-40B4-BE49-F238E27FC236}">
                <a16:creationId xmlns:a16="http://schemas.microsoft.com/office/drawing/2014/main" id="{2CBF1DAD-7E2F-420A-89E2-A21636A0D3A0}"/>
              </a:ext>
            </a:extLst>
          </p:cNvPr>
          <p:cNvSpPr>
            <a:spLocks noGrp="1"/>
          </p:cNvSpPr>
          <p:nvPr>
            <p:ph type="body" sz="quarter" idx="25" hasCustomPrompt="1"/>
          </p:nvPr>
        </p:nvSpPr>
        <p:spPr>
          <a:xfrm>
            <a:off x="5065218"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
        <p:nvSpPr>
          <p:cNvPr id="69" name="Text Placeholder 60">
            <a:extLst>
              <a:ext uri="{FF2B5EF4-FFF2-40B4-BE49-F238E27FC236}">
                <a16:creationId xmlns:a16="http://schemas.microsoft.com/office/drawing/2014/main" id="{48D6E3F9-8E51-4439-A1F4-D3547D7A45AA}"/>
              </a:ext>
            </a:extLst>
          </p:cNvPr>
          <p:cNvSpPr>
            <a:spLocks noGrp="1"/>
          </p:cNvSpPr>
          <p:nvPr>
            <p:ph type="body" sz="quarter" idx="26" hasCustomPrompt="1"/>
          </p:nvPr>
        </p:nvSpPr>
        <p:spPr>
          <a:xfrm>
            <a:off x="2703846" y="4242815"/>
            <a:ext cx="2057400" cy="731520"/>
          </a:xfrm>
        </p:spPr>
        <p:txBody>
          <a:bodyPr rtlCol="0" anchor="ctr"/>
          <a:lstStyle>
            <a:lvl1pPr marL="0" indent="0" algn="ctr">
              <a:spcBef>
                <a:spcPts val="1000"/>
              </a:spcBef>
              <a:buNone/>
              <a:defRPr sz="2000" b="0">
                <a:latin typeface="+mj-lt"/>
              </a:defRPr>
            </a:lvl1pPr>
          </a:lstStyle>
          <a:p>
            <a:pPr lvl="0" rtl="0"/>
            <a:r>
              <a:rPr lang="en-GB" noProof="0"/>
              <a:t>Name</a:t>
            </a:r>
          </a:p>
        </p:txBody>
      </p:sp>
      <p:sp>
        <p:nvSpPr>
          <p:cNvPr id="70" name="Text Placeholder 60">
            <a:extLst>
              <a:ext uri="{FF2B5EF4-FFF2-40B4-BE49-F238E27FC236}">
                <a16:creationId xmlns:a16="http://schemas.microsoft.com/office/drawing/2014/main" id="{D142C7CE-3ABA-4AF0-8C3F-C11DC5AE1CEE}"/>
              </a:ext>
            </a:extLst>
          </p:cNvPr>
          <p:cNvSpPr>
            <a:spLocks noGrp="1"/>
          </p:cNvSpPr>
          <p:nvPr>
            <p:ph type="body" sz="quarter" idx="27" hasCustomPrompt="1"/>
          </p:nvPr>
        </p:nvSpPr>
        <p:spPr>
          <a:xfrm>
            <a:off x="2703846" y="4782312"/>
            <a:ext cx="2057400" cy="644525"/>
          </a:xfrm>
        </p:spPr>
        <p:txBody>
          <a:bodyPr rtlCol="0" anchor="ctr"/>
          <a:lstStyle>
            <a:lvl1pPr marL="0" indent="0" algn="ctr">
              <a:spcBef>
                <a:spcPts val="1000"/>
              </a:spcBef>
              <a:buNone/>
              <a:defRPr sz="2000" b="0">
                <a:latin typeface="+mn-lt"/>
              </a:defRPr>
            </a:lvl1pPr>
          </a:lstStyle>
          <a:p>
            <a:pPr lvl="0" rtl="0"/>
            <a:r>
              <a:rPr lang="en-GB" noProof="0"/>
              <a:t>Title</a:t>
            </a:r>
          </a:p>
        </p:txBody>
      </p:sp>
    </p:spTree>
    <p:extLst>
      <p:ext uri="{BB962C8B-B14F-4D97-AF65-F5344CB8AC3E}">
        <p14:creationId xmlns:p14="http://schemas.microsoft.com/office/powerpoint/2010/main" val="3420658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rtlCol="0">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6100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020813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3 colum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pPr rtl="0"/>
            <a:endParaRPr lang="en-GB" noProof="0"/>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rtlCol="0">
            <a:normAutofit/>
          </a:bodyPr>
          <a:lstStyle>
            <a:lvl1pPr>
              <a:defRPr sz="4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4541520"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4541520"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rtlCol="0"/>
          <a:lstStyle/>
          <a:p>
            <a:pPr rtl="0"/>
            <a:r>
              <a:rPr lang="en-GB" noProof="0"/>
              <a:t>9/3/20XX</a:t>
            </a:r>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rtlCol="0"/>
          <a:lstStyle/>
          <a:p>
            <a:pPr rtl="0"/>
            <a:r>
              <a:rPr lang="en-GB" noProof="0"/>
              <a:t>Presentation Title</a:t>
            </a:r>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
        <p:nvSpPr>
          <p:cNvPr id="11" name="Text Placeholder 4">
            <a:extLst>
              <a:ext uri="{FF2B5EF4-FFF2-40B4-BE49-F238E27FC236}">
                <a16:creationId xmlns:a16="http://schemas.microsoft.com/office/drawing/2014/main" id="{B4B72819-870F-4CC8-9DEF-58C3AB4CD685}"/>
              </a:ext>
            </a:extLst>
          </p:cNvPr>
          <p:cNvSpPr>
            <a:spLocks noGrp="1"/>
          </p:cNvSpPr>
          <p:nvPr>
            <p:ph type="body" sz="quarter" idx="13"/>
          </p:nvPr>
        </p:nvSpPr>
        <p:spPr>
          <a:xfrm>
            <a:off x="8243252" y="2011680"/>
            <a:ext cx="3108960" cy="950976"/>
          </a:xfrm>
        </p:spPr>
        <p:txBody>
          <a:bodyPr rtlCol="0"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2" name="Content Placeholder 5">
            <a:extLst>
              <a:ext uri="{FF2B5EF4-FFF2-40B4-BE49-F238E27FC236}">
                <a16:creationId xmlns:a16="http://schemas.microsoft.com/office/drawing/2014/main" id="{D7812E9D-BE2A-41F4-AA15-DC0B8C56AE77}"/>
              </a:ext>
            </a:extLst>
          </p:cNvPr>
          <p:cNvSpPr>
            <a:spLocks noGrp="1"/>
          </p:cNvSpPr>
          <p:nvPr>
            <p:ph sz="quarter" idx="14"/>
          </p:nvPr>
        </p:nvSpPr>
        <p:spPr>
          <a:xfrm>
            <a:off x="8243252" y="3127248"/>
            <a:ext cx="3108960" cy="3063240"/>
          </a:xfrm>
        </p:spPr>
        <p:txBody>
          <a:bodyPr rtlCol="0">
            <a:normAutofit/>
          </a:bodyPr>
          <a:lstStyle>
            <a:lvl1pPr>
              <a:defRPr sz="1800"/>
            </a:lvl1pPr>
            <a:lvl2pPr>
              <a:defRPr sz="1800"/>
            </a:lvl2pPr>
            <a:lvl3pPr>
              <a:defRPr sz="1800"/>
            </a:lvl3pPr>
            <a:lvl4pPr>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37611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with 2 pictures">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2E6D765B-CB67-4A95-A679-026ECF057447}"/>
              </a:ext>
            </a:extLst>
          </p:cNvPr>
          <p:cNvSpPr>
            <a:spLocks noGrp="1"/>
          </p:cNvSpPr>
          <p:nvPr>
            <p:ph type="pic" sz="quarter" idx="13"/>
          </p:nvPr>
        </p:nvSpPr>
        <p:spPr>
          <a:xfrm>
            <a:off x="0" y="0"/>
            <a:ext cx="6105136" cy="4191000"/>
          </a:xfrm>
          <a:custGeom>
            <a:avLst/>
            <a:gdLst>
              <a:gd name="connsiteX0" fmla="*/ 0 w 6105136"/>
              <a:gd name="connsiteY0" fmla="*/ 0 h 4191000"/>
              <a:gd name="connsiteX1" fmla="*/ 5607799 w 6105136"/>
              <a:gd name="connsiteY1" fmla="*/ 0 h 4191000"/>
              <a:gd name="connsiteX2" fmla="*/ 5571513 w 6105136"/>
              <a:gd name="connsiteY2" fmla="*/ 27327 h 4191000"/>
              <a:gd name="connsiteX3" fmla="*/ 5456712 w 6105136"/>
              <a:gd name="connsiteY3" fmla="*/ 261788 h 4191000"/>
              <a:gd name="connsiteX4" fmla="*/ 5651844 w 6105136"/>
              <a:gd name="connsiteY4" fmla="*/ 341674 h 4191000"/>
              <a:gd name="connsiteX5" fmla="*/ 5663501 w 6105136"/>
              <a:gd name="connsiteY5" fmla="*/ 477009 h 4191000"/>
              <a:gd name="connsiteX6" fmla="*/ 5762794 w 6105136"/>
              <a:gd name="connsiteY6" fmla="*/ 628324 h 4191000"/>
              <a:gd name="connsiteX7" fmla="*/ 5981237 w 6105136"/>
              <a:gd name="connsiteY7" fmla="*/ 841197 h 4191000"/>
              <a:gd name="connsiteX8" fmla="*/ 6105136 w 6105136"/>
              <a:gd name="connsiteY8" fmla="*/ 984052 h 4191000"/>
              <a:gd name="connsiteX9" fmla="*/ 5891443 w 6105136"/>
              <a:gd name="connsiteY9" fmla="*/ 1022115 h 4191000"/>
              <a:gd name="connsiteX10" fmla="*/ 5858202 w 6105136"/>
              <a:gd name="connsiteY10" fmla="*/ 1044202 h 4191000"/>
              <a:gd name="connsiteX11" fmla="*/ 5883673 w 6105136"/>
              <a:gd name="connsiteY11" fmla="*/ 1119387 h 4191000"/>
              <a:gd name="connsiteX12" fmla="*/ 5917778 w 6105136"/>
              <a:gd name="connsiteY12" fmla="*/ 1194108 h 4191000"/>
              <a:gd name="connsiteX13" fmla="*/ 5894034 w 6105136"/>
              <a:gd name="connsiteY13" fmla="*/ 1252846 h 4191000"/>
              <a:gd name="connsiteX14" fmla="*/ 5727393 w 6105136"/>
              <a:gd name="connsiteY14" fmla="*/ 1507074 h 4191000"/>
              <a:gd name="connsiteX15" fmla="*/ 5590543 w 6105136"/>
              <a:gd name="connsiteY15" fmla="*/ 1608104 h 4191000"/>
              <a:gd name="connsiteX16" fmla="*/ 5278850 w 6105136"/>
              <a:gd name="connsiteY16" fmla="*/ 2067214 h 4191000"/>
              <a:gd name="connsiteX17" fmla="*/ 5180851 w 6105136"/>
              <a:gd name="connsiteY17" fmla="*/ 2216179 h 4191000"/>
              <a:gd name="connsiteX18" fmla="*/ 5253380 w 6105136"/>
              <a:gd name="connsiteY18" fmla="*/ 2268808 h 4191000"/>
              <a:gd name="connsiteX19" fmla="*/ 5114368 w 6105136"/>
              <a:gd name="connsiteY19" fmla="*/ 2424825 h 4191000"/>
              <a:gd name="connsiteX20" fmla="*/ 4950749 w 6105136"/>
              <a:gd name="connsiteY20" fmla="*/ 2598221 h 4191000"/>
              <a:gd name="connsiteX21" fmla="*/ 4908013 w 6105136"/>
              <a:gd name="connsiteY21" fmla="*/ 2644276 h 4191000"/>
              <a:gd name="connsiteX22" fmla="*/ 1716450 w 6105136"/>
              <a:gd name="connsiteY22" fmla="*/ 4190409 h 4191000"/>
              <a:gd name="connsiteX23" fmla="*/ 1666111 w 6105136"/>
              <a:gd name="connsiteY23" fmla="*/ 4191000 h 4191000"/>
              <a:gd name="connsiteX24" fmla="*/ 1557777 w 6105136"/>
              <a:gd name="connsiteY24" fmla="*/ 4191000 h 4191000"/>
              <a:gd name="connsiteX25" fmla="*/ 1535079 w 6105136"/>
              <a:gd name="connsiteY25" fmla="*/ 4190306 h 4191000"/>
              <a:gd name="connsiteX26" fmla="*/ 645760 w 6105136"/>
              <a:gd name="connsiteY26" fmla="*/ 3962397 h 4191000"/>
              <a:gd name="connsiteX27" fmla="*/ 293915 w 6105136"/>
              <a:gd name="connsiteY27" fmla="*/ 3785239 h 4191000"/>
              <a:gd name="connsiteX28" fmla="*/ 68403 w 6105136"/>
              <a:gd name="connsiteY28" fmla="*/ 3637448 h 4191000"/>
              <a:gd name="connsiteX29" fmla="*/ 0 w 6105136"/>
              <a:gd name="connsiteY29" fmla="*/ 3589272 h 419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105136" h="4191000">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120036" y="3997466"/>
                  <a:pt x="2324286" y="4174529"/>
                  <a:pt x="1716450" y="4190409"/>
                </a:cubicBezTo>
                <a:lnTo>
                  <a:pt x="1666111" y="4191000"/>
                </a:lnTo>
                <a:lnTo>
                  <a:pt x="1557777" y="4191000"/>
                </a:lnTo>
                <a:lnTo>
                  <a:pt x="1535079" y="4190306"/>
                </a:ln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79B39A93-8401-44BA-A9B6-459C297B6D26}"/>
              </a:ext>
            </a:extLst>
          </p:cNvPr>
          <p:cNvSpPr>
            <a:spLocks noGrp="1"/>
          </p:cNvSpPr>
          <p:nvPr>
            <p:ph type="pic" sz="quarter" idx="14"/>
          </p:nvPr>
        </p:nvSpPr>
        <p:spPr>
          <a:xfrm>
            <a:off x="462420" y="4304418"/>
            <a:ext cx="5414116" cy="2553582"/>
          </a:xfrm>
          <a:custGeom>
            <a:avLst/>
            <a:gdLst>
              <a:gd name="connsiteX0" fmla="*/ 158526 w 5414116"/>
              <a:gd name="connsiteY0" fmla="*/ 1316979 h 2553582"/>
              <a:gd name="connsiteX1" fmla="*/ 156754 w 5414116"/>
              <a:gd name="connsiteY1" fmla="*/ 1330318 h 2553582"/>
              <a:gd name="connsiteX2" fmla="*/ 150357 w 5414116"/>
              <a:gd name="connsiteY2" fmla="*/ 1343402 h 2553582"/>
              <a:gd name="connsiteX3" fmla="*/ 148224 w 5414116"/>
              <a:gd name="connsiteY3" fmla="*/ 1345403 h 2553582"/>
              <a:gd name="connsiteX4" fmla="*/ 152759 w 5414116"/>
              <a:gd name="connsiteY4" fmla="*/ 1332109 h 2553582"/>
              <a:gd name="connsiteX5" fmla="*/ 183999 w 5414116"/>
              <a:gd name="connsiteY5" fmla="*/ 1247985 h 2553582"/>
              <a:gd name="connsiteX6" fmla="*/ 185425 w 5414116"/>
              <a:gd name="connsiteY6" fmla="*/ 1249095 h 2553582"/>
              <a:gd name="connsiteX7" fmla="*/ 177909 w 5414116"/>
              <a:gd name="connsiteY7" fmla="*/ 1267545 h 2553582"/>
              <a:gd name="connsiteX8" fmla="*/ 163267 w 5414116"/>
              <a:gd name="connsiteY8" fmla="*/ 1304542 h 2553582"/>
              <a:gd name="connsiteX9" fmla="*/ 158526 w 5414116"/>
              <a:gd name="connsiteY9" fmla="*/ 1316979 h 2553582"/>
              <a:gd name="connsiteX10" fmla="*/ 160096 w 5414116"/>
              <a:gd name="connsiteY10" fmla="*/ 1305161 h 2553582"/>
              <a:gd name="connsiteX11" fmla="*/ 183999 w 5414116"/>
              <a:gd name="connsiteY11" fmla="*/ 1247985 h 2553582"/>
              <a:gd name="connsiteX12" fmla="*/ 2747400 w 5414116"/>
              <a:gd name="connsiteY12" fmla="*/ 406 h 2553582"/>
              <a:gd name="connsiteX13" fmla="*/ 3649095 w 5414116"/>
              <a:gd name="connsiteY13" fmla="*/ 133697 h 2553582"/>
              <a:gd name="connsiteX14" fmla="*/ 4698157 w 5414116"/>
              <a:gd name="connsiteY14" fmla="*/ 641897 h 2553582"/>
              <a:gd name="connsiteX15" fmla="*/ 4969229 w 5414116"/>
              <a:gd name="connsiteY15" fmla="*/ 864848 h 2553582"/>
              <a:gd name="connsiteX16" fmla="*/ 5031717 w 5414116"/>
              <a:gd name="connsiteY16" fmla="*/ 1024948 h 2553582"/>
              <a:gd name="connsiteX17" fmla="*/ 5057014 w 5414116"/>
              <a:gd name="connsiteY17" fmla="*/ 1071682 h 2553582"/>
              <a:gd name="connsiteX18" fmla="*/ 5135838 w 5414116"/>
              <a:gd name="connsiteY18" fmla="*/ 1143392 h 2553582"/>
              <a:gd name="connsiteX19" fmla="*/ 5266156 w 5414116"/>
              <a:gd name="connsiteY19" fmla="*/ 1289064 h 2553582"/>
              <a:gd name="connsiteX20" fmla="*/ 5195858 w 5414116"/>
              <a:gd name="connsiteY20" fmla="*/ 1298567 h 2553582"/>
              <a:gd name="connsiteX21" fmla="*/ 5041179 w 5414116"/>
              <a:gd name="connsiteY21" fmla="*/ 1192607 h 2553582"/>
              <a:gd name="connsiteX22" fmla="*/ 4918135 w 5414116"/>
              <a:gd name="connsiteY22" fmla="*/ 1145234 h 2553582"/>
              <a:gd name="connsiteX23" fmla="*/ 5060171 w 5414116"/>
              <a:gd name="connsiteY23" fmla="*/ 1300349 h 2553582"/>
              <a:gd name="connsiteX24" fmla="*/ 5184421 w 5414116"/>
              <a:gd name="connsiteY24" fmla="*/ 1487704 h 2553582"/>
              <a:gd name="connsiteX25" fmla="*/ 5058648 w 5414116"/>
              <a:gd name="connsiteY25" fmla="*/ 1427657 h 2553582"/>
              <a:gd name="connsiteX26" fmla="*/ 5045794 w 5414116"/>
              <a:gd name="connsiteY26" fmla="*/ 1446015 h 2553582"/>
              <a:gd name="connsiteX27" fmla="*/ 5101767 w 5414116"/>
              <a:gd name="connsiteY27" fmla="*/ 1647359 h 2553582"/>
              <a:gd name="connsiteX28" fmla="*/ 5135030 w 5414116"/>
              <a:gd name="connsiteY28" fmla="*/ 1731061 h 2553582"/>
              <a:gd name="connsiteX29" fmla="*/ 5321944 w 5414116"/>
              <a:gd name="connsiteY29" fmla="*/ 2003361 h 2553582"/>
              <a:gd name="connsiteX30" fmla="*/ 5107240 w 5414116"/>
              <a:gd name="connsiteY30" fmla="*/ 1850840 h 2553582"/>
              <a:gd name="connsiteX31" fmla="*/ 5290952 w 5414116"/>
              <a:gd name="connsiteY31" fmla="*/ 2116036 h 2553582"/>
              <a:gd name="connsiteX32" fmla="*/ 5388446 w 5414116"/>
              <a:gd name="connsiteY32" fmla="*/ 2220887 h 2553582"/>
              <a:gd name="connsiteX33" fmla="*/ 5403992 w 5414116"/>
              <a:gd name="connsiteY33" fmla="*/ 2273010 h 2553582"/>
              <a:gd name="connsiteX34" fmla="*/ 5345240 w 5414116"/>
              <a:gd name="connsiteY34" fmla="*/ 2269525 h 2553582"/>
              <a:gd name="connsiteX35" fmla="*/ 5181971 w 5414116"/>
              <a:gd name="connsiteY35" fmla="*/ 2212341 h 2553582"/>
              <a:gd name="connsiteX36" fmla="*/ 5342451 w 5414116"/>
              <a:gd name="connsiteY36" fmla="*/ 2399541 h 2553582"/>
              <a:gd name="connsiteX37" fmla="*/ 5193127 w 5414116"/>
              <a:gd name="connsiteY37" fmla="*/ 2341296 h 2553582"/>
              <a:gd name="connsiteX38" fmla="*/ 5128778 w 5414116"/>
              <a:gd name="connsiteY38" fmla="*/ 2384953 h 2553582"/>
              <a:gd name="connsiteX39" fmla="*/ 5024779 w 5414116"/>
              <a:gd name="connsiteY39" fmla="*/ 2455361 h 2553582"/>
              <a:gd name="connsiteX40" fmla="*/ 4957119 w 5414116"/>
              <a:gd name="connsiteY40" fmla="*/ 2492221 h 2553582"/>
              <a:gd name="connsiteX41" fmla="*/ 4951208 w 5414116"/>
              <a:gd name="connsiteY41" fmla="*/ 2536243 h 2553582"/>
              <a:gd name="connsiteX42" fmla="*/ 4942986 w 5414116"/>
              <a:gd name="connsiteY42" fmla="*/ 2553582 h 2553582"/>
              <a:gd name="connsiteX43" fmla="*/ 0 w 5414116"/>
              <a:gd name="connsiteY43" fmla="*/ 2553582 h 2553582"/>
              <a:gd name="connsiteX44" fmla="*/ 10415 w 5414116"/>
              <a:gd name="connsiteY44" fmla="*/ 2540282 h 2553582"/>
              <a:gd name="connsiteX45" fmla="*/ 50390 w 5414116"/>
              <a:gd name="connsiteY45" fmla="*/ 2514109 h 2553582"/>
              <a:gd name="connsiteX46" fmla="*/ 78593 w 5414116"/>
              <a:gd name="connsiteY46" fmla="*/ 2498362 h 2553582"/>
              <a:gd name="connsiteX47" fmla="*/ 68604 w 5414116"/>
              <a:gd name="connsiteY47" fmla="*/ 2478966 h 2553582"/>
              <a:gd name="connsiteX48" fmla="*/ 51592 w 5414116"/>
              <a:gd name="connsiteY48" fmla="*/ 2367344 h 2553582"/>
              <a:gd name="connsiteX49" fmla="*/ 167239 w 5414116"/>
              <a:gd name="connsiteY49" fmla="*/ 2281968 h 2553582"/>
              <a:gd name="connsiteX50" fmla="*/ 218700 w 5414116"/>
              <a:gd name="connsiteY50" fmla="*/ 2261009 h 2553582"/>
              <a:gd name="connsiteX51" fmla="*/ 144260 w 5414116"/>
              <a:gd name="connsiteY51" fmla="*/ 2232104 h 2553582"/>
              <a:gd name="connsiteX52" fmla="*/ 132450 w 5414116"/>
              <a:gd name="connsiteY52" fmla="*/ 2182200 h 2553582"/>
              <a:gd name="connsiteX53" fmla="*/ 128269 w 5414116"/>
              <a:gd name="connsiteY53" fmla="*/ 2157485 h 2553582"/>
              <a:gd name="connsiteX54" fmla="*/ 102768 w 5414116"/>
              <a:gd name="connsiteY54" fmla="*/ 2004430 h 2553582"/>
              <a:gd name="connsiteX55" fmla="*/ 128485 w 5414116"/>
              <a:gd name="connsiteY55" fmla="*/ 1969383 h 2553582"/>
              <a:gd name="connsiteX56" fmla="*/ 316632 w 5414116"/>
              <a:gd name="connsiteY56" fmla="*/ 1814867 h 2553582"/>
              <a:gd name="connsiteX57" fmla="*/ 204084 w 5414116"/>
              <a:gd name="connsiteY57" fmla="*/ 1732869 h 2553582"/>
              <a:gd name="connsiteX58" fmla="*/ 227085 w 5414116"/>
              <a:gd name="connsiteY58" fmla="*/ 1644378 h 2553582"/>
              <a:gd name="connsiteX59" fmla="*/ 194840 w 5414116"/>
              <a:gd name="connsiteY59" fmla="*/ 1531510 h 2553582"/>
              <a:gd name="connsiteX60" fmla="*/ 153201 w 5414116"/>
              <a:gd name="connsiteY60" fmla="*/ 1357062 h 2553582"/>
              <a:gd name="connsiteX61" fmla="*/ 156754 w 5414116"/>
              <a:gd name="connsiteY61" fmla="*/ 1330318 h 2553582"/>
              <a:gd name="connsiteX62" fmla="*/ 158203 w 5414116"/>
              <a:gd name="connsiteY62" fmla="*/ 1327353 h 2553582"/>
              <a:gd name="connsiteX63" fmla="*/ 183908 w 5414116"/>
              <a:gd name="connsiteY63" fmla="*/ 1271808 h 2553582"/>
              <a:gd name="connsiteX64" fmla="*/ 192178 w 5414116"/>
              <a:gd name="connsiteY64" fmla="*/ 1254359 h 2553582"/>
              <a:gd name="connsiteX65" fmla="*/ 197963 w 5414116"/>
              <a:gd name="connsiteY65" fmla="*/ 1258870 h 2553582"/>
              <a:gd name="connsiteX66" fmla="*/ 207082 w 5414116"/>
              <a:gd name="connsiteY66" fmla="*/ 1270177 h 2553582"/>
              <a:gd name="connsiteX67" fmla="*/ 225258 w 5414116"/>
              <a:gd name="connsiteY67" fmla="*/ 1249926 h 2553582"/>
              <a:gd name="connsiteX68" fmla="*/ 225383 w 5414116"/>
              <a:gd name="connsiteY68" fmla="*/ 1197822 h 2553582"/>
              <a:gd name="connsiteX69" fmla="*/ 198195 w 5414116"/>
              <a:gd name="connsiteY69" fmla="*/ 1241661 h 2553582"/>
              <a:gd name="connsiteX70" fmla="*/ 192178 w 5414116"/>
              <a:gd name="connsiteY70" fmla="*/ 1254359 h 2553582"/>
              <a:gd name="connsiteX71" fmla="*/ 185425 w 5414116"/>
              <a:gd name="connsiteY71" fmla="*/ 1249095 h 2553582"/>
              <a:gd name="connsiteX72" fmla="*/ 194847 w 5414116"/>
              <a:gd name="connsiteY72" fmla="*/ 1225969 h 2553582"/>
              <a:gd name="connsiteX73" fmla="*/ 248781 w 5414116"/>
              <a:gd name="connsiteY73" fmla="*/ 1110761 h 2553582"/>
              <a:gd name="connsiteX74" fmla="*/ 418181 w 5414116"/>
              <a:gd name="connsiteY74" fmla="*/ 974220 h 2553582"/>
              <a:gd name="connsiteX75" fmla="*/ 532987 w 5414116"/>
              <a:gd name="connsiteY75" fmla="*/ 931088 h 2553582"/>
              <a:gd name="connsiteX76" fmla="*/ 846702 w 5414116"/>
              <a:gd name="connsiteY76" fmla="*/ 686183 h 2553582"/>
              <a:gd name="connsiteX77" fmla="*/ 946487 w 5414116"/>
              <a:gd name="connsiteY77" fmla="*/ 606427 h 2553582"/>
              <a:gd name="connsiteX78" fmla="*/ 909859 w 5414116"/>
              <a:gd name="connsiteY78" fmla="*/ 561037 h 2553582"/>
              <a:gd name="connsiteX79" fmla="*/ 1038549 w 5414116"/>
              <a:gd name="connsiteY79" fmla="*/ 483076 h 2553582"/>
              <a:gd name="connsiteX80" fmla="*/ 1187871 w 5414116"/>
              <a:gd name="connsiteY80" fmla="*/ 397948 h 2553582"/>
              <a:gd name="connsiteX81" fmla="*/ 2747400 w 5414116"/>
              <a:gd name="connsiteY81" fmla="*/ 406 h 2553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a:xfrm>
            <a:off x="6739128" y="365760"/>
            <a:ext cx="4617720" cy="2578608"/>
          </a:xfrm>
        </p:spPr>
        <p:txBody>
          <a:bodyPr rtlCol="0" anchor="b">
            <a:normAutofit/>
          </a:bodyPr>
          <a:lstStyle>
            <a:lvl1pPr>
              <a:defRPr sz="40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6739128" y="3127248"/>
            <a:ext cx="4617720" cy="3054096"/>
          </a:xfrm>
        </p:spPr>
        <p:txBody>
          <a:bodyPr rtlCol="0"/>
          <a:lstStyle>
            <a:lvl1pPr marL="0" indent="0">
              <a:buNone/>
              <a:defRPr sz="1800"/>
            </a:lvl1pPr>
            <a:lvl2pPr marL="228600">
              <a:defRPr sz="1800"/>
            </a:lvl2pPr>
            <a:lvl3pPr marL="457200">
              <a:defRPr sz="1800"/>
            </a:lvl3pPr>
            <a:lvl4pPr marL="685800">
              <a:defRPr sz="1800"/>
            </a:lvl4pPr>
            <a:lvl5pP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a:xfrm>
            <a:off x="6739128" y="6356350"/>
            <a:ext cx="4114800" cy="365125"/>
          </a:xfrm>
        </p:spPr>
        <p:txBody>
          <a:bodyPr rtlCol="0"/>
          <a:lstStyle>
            <a:lvl1pPr algn="l">
              <a:defRPr/>
            </a:lvl1pPr>
          </a:lstStyle>
          <a:p>
            <a:pPr algn="l" rtl="0"/>
            <a:r>
              <a:rPr lang="en-GB" noProof="0"/>
              <a:t>Presentation Title</a:t>
            </a:r>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15544626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C64F11EE-129E-4848-B727-5C75FAE6D346}"/>
              </a:ext>
            </a:extLst>
          </p:cNvPr>
          <p:cNvSpPr>
            <a:spLocks noGrp="1"/>
          </p:cNvSpPr>
          <p:nvPr>
            <p:ph type="pic" sz="quarter" idx="16"/>
          </p:nvPr>
        </p:nvSpPr>
        <p:spPr>
          <a:xfrm>
            <a:off x="5710842" y="1"/>
            <a:ext cx="6481158" cy="4216186"/>
          </a:xfrm>
          <a:custGeom>
            <a:avLst/>
            <a:gdLst>
              <a:gd name="connsiteX0" fmla="*/ 159680 w 6481158"/>
              <a:gd name="connsiteY0" fmla="*/ 0 h 4216186"/>
              <a:gd name="connsiteX1" fmla="*/ 6481158 w 6481158"/>
              <a:gd name="connsiteY1" fmla="*/ 0 h 4216186"/>
              <a:gd name="connsiteX2" fmla="*/ 6481158 w 6481158"/>
              <a:gd name="connsiteY2" fmla="*/ 4216186 h 4216186"/>
              <a:gd name="connsiteX3" fmla="*/ 629981 w 6481158"/>
              <a:gd name="connsiteY3" fmla="*/ 4216186 h 4216186"/>
              <a:gd name="connsiteX4" fmla="*/ 640174 w 6481158"/>
              <a:gd name="connsiteY4" fmla="*/ 4153970 h 4216186"/>
              <a:gd name="connsiteX5" fmla="*/ 663954 w 6481158"/>
              <a:gd name="connsiteY5" fmla="*/ 4042035 h 4216186"/>
              <a:gd name="connsiteX6" fmla="*/ 674575 w 6481158"/>
              <a:gd name="connsiteY6" fmla="*/ 4017890 h 4216186"/>
              <a:gd name="connsiteX7" fmla="*/ 542646 w 6481158"/>
              <a:gd name="connsiteY7" fmla="*/ 3860429 h 4216186"/>
              <a:gd name="connsiteX8" fmla="*/ 664457 w 6481158"/>
              <a:gd name="connsiteY8" fmla="*/ 3800021 h 4216186"/>
              <a:gd name="connsiteX9" fmla="*/ 662932 w 6481158"/>
              <a:gd name="connsiteY9" fmla="*/ 3771718 h 4216186"/>
              <a:gd name="connsiteX10" fmla="*/ 659568 w 6481158"/>
              <a:gd name="connsiteY10" fmla="*/ 3757935 h 4216186"/>
              <a:gd name="connsiteX11" fmla="*/ 653777 w 6481158"/>
              <a:gd name="connsiteY11" fmla="*/ 3747325 h 4216186"/>
              <a:gd name="connsiteX12" fmla="*/ 610074 w 6481158"/>
              <a:gd name="connsiteY12" fmla="*/ 3705028 h 4216186"/>
              <a:gd name="connsiteX13" fmla="*/ 655821 w 6481158"/>
              <a:gd name="connsiteY13" fmla="*/ 3445525 h 4216186"/>
              <a:gd name="connsiteX14" fmla="*/ 683811 w 6481158"/>
              <a:gd name="connsiteY14" fmla="*/ 3405686 h 4216186"/>
              <a:gd name="connsiteX15" fmla="*/ 687152 w 6481158"/>
              <a:gd name="connsiteY15" fmla="*/ 3393684 h 4216186"/>
              <a:gd name="connsiteX16" fmla="*/ 681564 w 6481158"/>
              <a:gd name="connsiteY16" fmla="*/ 3363918 h 4216186"/>
              <a:gd name="connsiteX17" fmla="*/ 658589 w 6481158"/>
              <a:gd name="connsiteY17" fmla="*/ 3279721 h 4216186"/>
              <a:gd name="connsiteX18" fmla="*/ 655534 w 6481158"/>
              <a:gd name="connsiteY18" fmla="*/ 3274732 h 4216186"/>
              <a:gd name="connsiteX19" fmla="*/ 633009 w 6481158"/>
              <a:gd name="connsiteY19" fmla="*/ 3204655 h 4216186"/>
              <a:gd name="connsiteX20" fmla="*/ 633086 w 6481158"/>
              <a:gd name="connsiteY20" fmla="*/ 3198166 h 4216186"/>
              <a:gd name="connsiteX21" fmla="*/ 627259 w 6481158"/>
              <a:gd name="connsiteY21" fmla="*/ 3181568 h 4216186"/>
              <a:gd name="connsiteX22" fmla="*/ 504281 w 6481158"/>
              <a:gd name="connsiteY22" fmla="*/ 3024678 h 4216186"/>
              <a:gd name="connsiteX23" fmla="*/ 381209 w 6481158"/>
              <a:gd name="connsiteY23" fmla="*/ 2810127 h 4216186"/>
              <a:gd name="connsiteX24" fmla="*/ 360893 w 6481158"/>
              <a:gd name="connsiteY24" fmla="*/ 2596949 h 4216186"/>
              <a:gd name="connsiteX25" fmla="*/ 130872 w 6481158"/>
              <a:gd name="connsiteY25" fmla="*/ 2524080 h 4216186"/>
              <a:gd name="connsiteX26" fmla="*/ 328878 w 6481158"/>
              <a:gd name="connsiteY26" fmla="*/ 2014028 h 4216186"/>
              <a:gd name="connsiteX27" fmla="*/ 347033 w 6481158"/>
              <a:gd name="connsiteY27" fmla="*/ 1914129 h 4216186"/>
              <a:gd name="connsiteX28" fmla="*/ 208894 w 6481158"/>
              <a:gd name="connsiteY28" fmla="*/ 1606217 h 4216186"/>
              <a:gd name="connsiteX29" fmla="*/ 186488 w 6481158"/>
              <a:gd name="connsiteY29" fmla="*/ 1556554 h 4216186"/>
              <a:gd name="connsiteX30" fmla="*/ 135933 w 6481158"/>
              <a:gd name="connsiteY30" fmla="*/ 1459414 h 4216186"/>
              <a:gd name="connsiteX31" fmla="*/ 0 w 6481158"/>
              <a:gd name="connsiteY31" fmla="*/ 1466109 h 4216186"/>
              <a:gd name="connsiteX32" fmla="*/ 67782 w 6481158"/>
              <a:gd name="connsiteY32" fmla="*/ 1372761 h 4216186"/>
              <a:gd name="connsiteX33" fmla="*/ 195632 w 6481158"/>
              <a:gd name="connsiteY33" fmla="*/ 1080052 h 4216186"/>
              <a:gd name="connsiteX34" fmla="*/ 97391 w 6481158"/>
              <a:gd name="connsiteY34" fmla="*/ 854014 h 4216186"/>
              <a:gd name="connsiteX35" fmla="*/ 69223 w 6481158"/>
              <a:gd name="connsiteY35" fmla="*/ 821285 h 4216186"/>
              <a:gd name="connsiteX36" fmla="*/ 103649 w 6481158"/>
              <a:gd name="connsiteY36" fmla="*/ 760897 h 4216186"/>
              <a:gd name="connsiteX37" fmla="*/ 171912 w 6481158"/>
              <a:gd name="connsiteY37" fmla="*/ 560313 h 4216186"/>
              <a:gd name="connsiteX38" fmla="*/ 206354 w 6481158"/>
              <a:gd name="connsiteY38" fmla="*/ 423850 h 4216186"/>
              <a:gd name="connsiteX39" fmla="*/ 250397 w 6481158"/>
              <a:gd name="connsiteY39" fmla="*/ 361124 h 4216186"/>
              <a:gd name="connsiteX40" fmla="*/ 259101 w 6481158"/>
              <a:gd name="connsiteY40" fmla="*/ 314763 h 4216186"/>
              <a:gd name="connsiteX41" fmla="*/ 229198 w 6481158"/>
              <a:gd name="connsiteY41" fmla="*/ 104693 h 4216186"/>
              <a:gd name="connsiteX42" fmla="*/ 214459 w 6481158"/>
              <a:gd name="connsiteY42" fmla="*/ 52392 h 4216186"/>
              <a:gd name="connsiteX43" fmla="*/ 174580 w 6481158"/>
              <a:gd name="connsiteY43" fmla="*/ 23688 h 4216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6481158" h="4216186">
                <a:moveTo>
                  <a:pt x="159680" y="0"/>
                </a:moveTo>
                <a:lnTo>
                  <a:pt x="6481158" y="0"/>
                </a:lnTo>
                <a:lnTo>
                  <a:pt x="6481158" y="4216186"/>
                </a:lnTo>
                <a:lnTo>
                  <a:pt x="629981" y="4216186"/>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8783A78F-A82E-4063-B70C-6865CD22AF9A}"/>
              </a:ext>
            </a:extLst>
          </p:cNvPr>
          <p:cNvSpPr>
            <a:spLocks noGrp="1"/>
          </p:cNvSpPr>
          <p:nvPr>
            <p:ph type="pic" sz="quarter" idx="17"/>
          </p:nvPr>
        </p:nvSpPr>
        <p:spPr>
          <a:xfrm>
            <a:off x="5078134" y="4323899"/>
            <a:ext cx="7113866" cy="2534101"/>
          </a:xfrm>
          <a:custGeom>
            <a:avLst/>
            <a:gdLst>
              <a:gd name="connsiteX0" fmla="*/ 1237395 w 7113866"/>
              <a:gd name="connsiteY0" fmla="*/ 0 h 2534101"/>
              <a:gd name="connsiteX1" fmla="*/ 7113866 w 7113866"/>
              <a:gd name="connsiteY1" fmla="*/ 0 h 2534101"/>
              <a:gd name="connsiteX2" fmla="*/ 7113866 w 7113866"/>
              <a:gd name="connsiteY2" fmla="*/ 2534101 h 2534101"/>
              <a:gd name="connsiteX3" fmla="*/ 0 w 7113866"/>
              <a:gd name="connsiteY3" fmla="*/ 2534101 h 2534101"/>
              <a:gd name="connsiteX4" fmla="*/ 21865 w 7113866"/>
              <a:gd name="connsiteY4" fmla="*/ 2503631 h 2534101"/>
              <a:gd name="connsiteX5" fmla="*/ 295355 w 7113866"/>
              <a:gd name="connsiteY5" fmla="*/ 2078512 h 2534101"/>
              <a:gd name="connsiteX6" fmla="*/ 476493 w 7113866"/>
              <a:gd name="connsiteY6" fmla="*/ 1754977 h 2534101"/>
              <a:gd name="connsiteX7" fmla="*/ 629661 w 7113866"/>
              <a:gd name="connsiteY7" fmla="*/ 1466193 h 2534101"/>
              <a:gd name="connsiteX8" fmla="*/ 542838 w 7113866"/>
              <a:gd name="connsiteY8" fmla="*/ 1401940 h 2534101"/>
              <a:gd name="connsiteX9" fmla="*/ 649253 w 7113866"/>
              <a:gd name="connsiteY9" fmla="*/ 1136180 h 2534101"/>
              <a:gd name="connsiteX10" fmla="*/ 987552 w 7113866"/>
              <a:gd name="connsiteY10" fmla="*/ 313308 h 2534101"/>
              <a:gd name="connsiteX11" fmla="*/ 1141095 w 7113866"/>
              <a:gd name="connsiteY11" fmla="*/ 112922 h 2534101"/>
              <a:gd name="connsiteX12" fmla="*/ 1217454 w 7113866"/>
              <a:gd name="connsiteY12" fmla="*/ 43683 h 253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113866" h="2534101">
                <a:moveTo>
                  <a:pt x="1237395" y="0"/>
                </a:moveTo>
                <a:lnTo>
                  <a:pt x="7113866" y="0"/>
                </a:lnTo>
                <a:lnTo>
                  <a:pt x="7113866" y="2534101"/>
                </a:lnTo>
                <a:lnTo>
                  <a:pt x="0" y="2534101"/>
                </a:lnTo>
                <a:lnTo>
                  <a:pt x="21865" y="2503631"/>
                </a:lnTo>
                <a:cubicBezTo>
                  <a:pt x="198423" y="2253521"/>
                  <a:pt x="293790" y="2086461"/>
                  <a:pt x="295355" y="2078512"/>
                </a:cubicBezTo>
                <a:cubicBezTo>
                  <a:pt x="324069" y="1929470"/>
                  <a:pt x="404357" y="1848602"/>
                  <a:pt x="476493" y="1754977"/>
                </a:cubicBezTo>
                <a:cubicBezTo>
                  <a:pt x="539303" y="1672931"/>
                  <a:pt x="606319" y="1585980"/>
                  <a:pt x="629661" y="1466193"/>
                </a:cubicBezTo>
                <a:cubicBezTo>
                  <a:pt x="660485" y="1307325"/>
                  <a:pt x="563419" y="1455147"/>
                  <a:pt x="542838" y="1401940"/>
                </a:cubicBezTo>
                <a:cubicBezTo>
                  <a:pt x="578840" y="1314777"/>
                  <a:pt x="636192" y="1228627"/>
                  <a:pt x="649253" y="1136180"/>
                </a:cubicBezTo>
                <a:cubicBezTo>
                  <a:pt x="695845" y="801928"/>
                  <a:pt x="810579" y="538800"/>
                  <a:pt x="987552" y="313308"/>
                </a:cubicBezTo>
                <a:cubicBezTo>
                  <a:pt x="1038302" y="248170"/>
                  <a:pt x="1069945" y="145770"/>
                  <a:pt x="1141095" y="112922"/>
                </a:cubicBezTo>
                <a:cubicBezTo>
                  <a:pt x="1175679" y="97203"/>
                  <a:pt x="1199890" y="73126"/>
                  <a:pt x="1217454" y="43683"/>
                </a:cubicBezTo>
                <a:close/>
              </a:path>
            </a:pathLst>
          </a:custGeom>
        </p:spPr>
        <p:txBody>
          <a:bodyPr wrap="square" rtlCol="0" anchor="ctr">
            <a:noAutofit/>
          </a:bodyPr>
          <a:lstStyle>
            <a:lvl1pPr algn="ctr">
              <a:buNone/>
              <a:defRPr/>
            </a:lvl1pPr>
          </a:lstStyle>
          <a:p>
            <a:pPr rtl="0"/>
            <a:r>
              <a:rPr lang="en-US" noProof="0"/>
              <a:t>Click icon to add picture</a:t>
            </a:r>
            <a:endParaRPr lang="en-GB" noProof="0"/>
          </a:p>
        </p:txBody>
      </p:sp>
      <p:sp>
        <p:nvSpPr>
          <p:cNvPr id="5" name="Title 4">
            <a:extLst>
              <a:ext uri="{FF2B5EF4-FFF2-40B4-BE49-F238E27FC236}">
                <a16:creationId xmlns:a16="http://schemas.microsoft.com/office/drawing/2014/main" id="{BF79A6B6-B6BD-4F17-8EDF-3CBD83B5A3C4}"/>
              </a:ext>
            </a:extLst>
          </p:cNvPr>
          <p:cNvSpPr>
            <a:spLocks noGrp="1"/>
          </p:cNvSpPr>
          <p:nvPr>
            <p:ph type="title"/>
          </p:nvPr>
        </p:nvSpPr>
        <p:spPr>
          <a:xfrm>
            <a:off x="838200" y="365124"/>
            <a:ext cx="4443984" cy="2139696"/>
          </a:xfrm>
        </p:spPr>
        <p:txBody>
          <a:bodyPr rtlCol="0" anchor="b"/>
          <a:lstStyle>
            <a:lvl1pPr>
              <a:defRPr sz="4000"/>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AE97A506-D3A6-4ED8-8315-385575046882}"/>
              </a:ext>
            </a:extLst>
          </p:cNvPr>
          <p:cNvSpPr>
            <a:spLocks noGrp="1"/>
          </p:cNvSpPr>
          <p:nvPr>
            <p:ph type="body" sz="quarter" idx="13"/>
          </p:nvPr>
        </p:nvSpPr>
        <p:spPr>
          <a:xfrm>
            <a:off x="838199" y="2898648"/>
            <a:ext cx="4443984" cy="594360"/>
          </a:xfrm>
        </p:spPr>
        <p:txBody>
          <a:bodyPr rtlCol="0"/>
          <a:lstStyle>
            <a:lvl1pPr marL="0" indent="0">
              <a:buNone/>
              <a:defRPr sz="2000"/>
            </a:lvl1pPr>
          </a:lstStyle>
          <a:p>
            <a:pPr lvl="0" rtl="0"/>
            <a:r>
              <a:rPr lang="en-US" noProof="0"/>
              <a:t>Click to edit Master text styles</a:t>
            </a:r>
          </a:p>
        </p:txBody>
      </p:sp>
      <p:sp>
        <p:nvSpPr>
          <p:cNvPr id="8" name="Text Placeholder 6">
            <a:extLst>
              <a:ext uri="{FF2B5EF4-FFF2-40B4-BE49-F238E27FC236}">
                <a16:creationId xmlns:a16="http://schemas.microsoft.com/office/drawing/2014/main" id="{D85D9E25-B25F-4DB6-B381-E134A525C7A1}"/>
              </a:ext>
            </a:extLst>
          </p:cNvPr>
          <p:cNvSpPr>
            <a:spLocks noGrp="1"/>
          </p:cNvSpPr>
          <p:nvPr>
            <p:ph type="body" sz="quarter" idx="14"/>
          </p:nvPr>
        </p:nvSpPr>
        <p:spPr>
          <a:xfrm>
            <a:off x="838199" y="3639312"/>
            <a:ext cx="4443984" cy="594360"/>
          </a:xfrm>
        </p:spPr>
        <p:txBody>
          <a:bodyPr rtlCol="0"/>
          <a:lstStyle>
            <a:lvl1pPr marL="0" indent="0">
              <a:buNone/>
              <a:defRPr sz="2000"/>
            </a:lvl1pPr>
          </a:lstStyle>
          <a:p>
            <a:pPr lvl="0" rtl="0"/>
            <a:r>
              <a:rPr lang="en-US" noProof="0"/>
              <a:t>Click to edit Master text styles</a:t>
            </a:r>
          </a:p>
        </p:txBody>
      </p:sp>
      <p:sp>
        <p:nvSpPr>
          <p:cNvPr id="9" name="Text Placeholder 6">
            <a:extLst>
              <a:ext uri="{FF2B5EF4-FFF2-40B4-BE49-F238E27FC236}">
                <a16:creationId xmlns:a16="http://schemas.microsoft.com/office/drawing/2014/main" id="{6CE2F152-3B4C-4389-9A9C-82E3C8649A90}"/>
              </a:ext>
            </a:extLst>
          </p:cNvPr>
          <p:cNvSpPr>
            <a:spLocks noGrp="1"/>
          </p:cNvSpPr>
          <p:nvPr>
            <p:ph type="body" sz="quarter" idx="15"/>
          </p:nvPr>
        </p:nvSpPr>
        <p:spPr>
          <a:xfrm>
            <a:off x="838199" y="4389120"/>
            <a:ext cx="4443984" cy="594360"/>
          </a:xfrm>
        </p:spPr>
        <p:txBody>
          <a:bodyPr rtlCol="0"/>
          <a:lstStyle>
            <a:lvl1pPr marL="0" indent="0">
              <a:buNone/>
              <a:defRPr sz="2000"/>
            </a:lvl1pPr>
          </a:lstStyle>
          <a:p>
            <a:pPr lvl="0" rtl="0"/>
            <a:r>
              <a:rPr lang="en-US" noProof="0"/>
              <a:t>Click to edit Master text styles</a:t>
            </a:r>
          </a:p>
        </p:txBody>
      </p:sp>
    </p:spTree>
    <p:extLst>
      <p:ext uri="{BB962C8B-B14F-4D97-AF65-F5344CB8AC3E}">
        <p14:creationId xmlns:p14="http://schemas.microsoft.com/office/powerpoint/2010/main" val="40589768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rtlCol="0" anchor="b">
            <a:normAutofit/>
          </a:bodyPr>
          <a:lstStyle>
            <a:lvl1pPr>
              <a:defRPr sz="48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rtlCol="0"/>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rtlCol="0"/>
          <a:lstStyle/>
          <a:p>
            <a:pPr rtl="0"/>
            <a:r>
              <a:rPr lang="en-GB" noProof="0"/>
              <a:t>9/3/20XX</a:t>
            </a:r>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rtlCol="0"/>
          <a:lstStyle/>
          <a:p>
            <a:pPr rtl="0"/>
            <a:r>
              <a:rPr lang="en-GB" noProof="0"/>
              <a:t>Presentation Title</a:t>
            </a:r>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862530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rtlCol="0"/>
          <a:lstStyle/>
          <a:p>
            <a:pPr rtl="0"/>
            <a:r>
              <a:rPr lang="en-GB" noProof="0"/>
              <a:t>9/3/20XX</a:t>
            </a:r>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rtlCol="0"/>
          <a:lstStyle/>
          <a:p>
            <a:pPr rtl="0"/>
            <a:r>
              <a:rPr lang="en-GB" noProof="0"/>
              <a:t>Presentation Title</a:t>
            </a:r>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4292733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pPr rtl="0"/>
            <a:endParaRPr lang="en-GB" noProof="0">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rtlCol="0" anchor="ctr"/>
          <a:lstStyle>
            <a:lvl1pPr>
              <a:defRPr sz="3200">
                <a:solidFill>
                  <a:schemeClr val="tx1"/>
                </a:solidFill>
              </a:defRPr>
            </a:lvl1pPr>
            <a:lvl2pPr>
              <a:defRPr sz="2800">
                <a:solidFill>
                  <a:schemeClr val="tx1"/>
                </a:solidFill>
              </a:defRPr>
            </a:lvl2pPr>
            <a:lvl3pPr>
              <a:defRPr sz="2400">
                <a:solidFill>
                  <a:schemeClr val="tx1"/>
                </a:solidFill>
              </a:defRPr>
            </a:lvl3pPr>
            <a:lvl4pPr>
              <a:defRPr sz="2000">
                <a:solidFill>
                  <a:schemeClr val="tx1"/>
                </a:solidFill>
              </a:defRPr>
            </a:lvl4pPr>
            <a:lvl5pPr>
              <a:defRPr sz="2000">
                <a:solidFill>
                  <a:schemeClr val="tx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rtlCol="0"/>
          <a:lstStyle>
            <a:lvl1pPr algn="l">
              <a:defRPr/>
            </a:lvl1pPr>
          </a:lstStyle>
          <a:p>
            <a:pPr rtl="0"/>
            <a:r>
              <a:rPr lang="en-GB" noProof="0"/>
              <a:t>Presentation Title</a:t>
            </a:r>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907610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solidFill>
          <a:ln w="32707"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rtlCol="0" anchor="b"/>
          <a:lstStyle>
            <a:lvl1pPr algn="ctr">
              <a:defRPr sz="3200">
                <a:solidFill>
                  <a:schemeClr val="bg1"/>
                </a:solidFill>
              </a:defRPr>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rtlCol="0">
            <a:noAutofit/>
          </a:bodyPr>
          <a:lstStyle>
            <a:lvl1pPr marL="0" indent="0" algn="ctr">
              <a:buNone/>
              <a:defRPr sz="2000" cap="all" baseline="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rtlCol="0"/>
          <a:lstStyle/>
          <a:p>
            <a:pPr rtl="0"/>
            <a:r>
              <a:rPr lang="en-GB" noProof="0"/>
              <a:t>9/3/20XX</a:t>
            </a:r>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rtlCol="0"/>
          <a:lstStyle/>
          <a:p>
            <a:pPr rtl="0"/>
            <a:r>
              <a:rPr lang="en-GB" noProof="0"/>
              <a:t>Presentation Title</a:t>
            </a:r>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rtlCol="0"/>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2406699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Quarter level</a:t>
            </a:r>
          </a:p>
          <a:p>
            <a:pPr lvl="4" rtl="0"/>
            <a:r>
              <a:rPr lang="en-GB" noProof="0"/>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r>
              <a:rPr lang="en-GB" noProof="0"/>
              <a:t>9/3/20XX</a:t>
            </a:r>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B9713C8C-8E70-45D5-AE59-23E60168254E}" type="slidenum">
              <a:rPr lang="en-GB" noProof="0" smtClean="0"/>
              <a:t>‹#›</a:t>
            </a:fld>
            <a:endParaRPr lang="en-GB" noProof="0"/>
          </a:p>
        </p:txBody>
      </p:sp>
    </p:spTree>
    <p:extLst>
      <p:ext uri="{BB962C8B-B14F-4D97-AF65-F5344CB8AC3E}">
        <p14:creationId xmlns:p14="http://schemas.microsoft.com/office/powerpoint/2010/main" val="3446197306"/>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35" r:id="rId5"/>
    <p:sldLayoutId id="2147483739" r:id="rId6"/>
    <p:sldLayoutId id="2147483748" r:id="rId7"/>
    <p:sldLayoutId id="2147483737" r:id="rId8"/>
    <p:sldLayoutId id="2147483738" r:id="rId9"/>
    <p:sldLayoutId id="2147483749" r:id="rId10"/>
    <p:sldLayoutId id="2147483750" r:id="rId11"/>
    <p:sldLayoutId id="2147483751" r:id="rId12"/>
    <p:sldLayoutId id="2147483736" r:id="rId13"/>
    <p:sldLayoutId id="2147483740" r:id="rId14"/>
    <p:sldLayoutId id="2147483742" r:id="rId15"/>
    <p:sldLayoutId id="2147483743" r:id="rId16"/>
  </p:sldLayoutIdLst>
  <p:hf hdr="0"/>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5.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5.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5.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5.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5.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5.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8CF5B-E8DE-48F3-9581-51BBEC47AE73}"/>
              </a:ext>
            </a:extLst>
          </p:cNvPr>
          <p:cNvSpPr>
            <a:spLocks noGrp="1"/>
          </p:cNvSpPr>
          <p:nvPr>
            <p:ph type="ctrTitle"/>
          </p:nvPr>
        </p:nvSpPr>
        <p:spPr/>
        <p:txBody>
          <a:bodyPr rtlCol="0"/>
          <a:lstStyle/>
          <a:p>
            <a:pPr algn="ctr" rtl="0"/>
            <a:r>
              <a:rPr lang="en-GB" b="1" u="sng" dirty="0"/>
              <a:t>The defence of self defence</a:t>
            </a:r>
          </a:p>
        </p:txBody>
      </p:sp>
    </p:spTree>
    <p:extLst>
      <p:ext uri="{BB962C8B-B14F-4D97-AF65-F5344CB8AC3E}">
        <p14:creationId xmlns:p14="http://schemas.microsoft.com/office/powerpoint/2010/main" val="2074766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AD67318-AA23-3784-8B38-FE80A52A2459}"/>
              </a:ext>
            </a:extLst>
          </p:cNvPr>
          <p:cNvSpPr>
            <a:spLocks noGrp="1"/>
          </p:cNvSpPr>
          <p:nvPr>
            <p:ph type="ctrTitle"/>
          </p:nvPr>
        </p:nvSpPr>
        <p:spPr>
          <a:xfrm>
            <a:off x="932688" y="1673352"/>
            <a:ext cx="5596128" cy="3511296"/>
          </a:xfrm>
        </p:spPr>
        <p:txBody>
          <a:bodyPr anchor="ctr">
            <a:normAutofit/>
          </a:bodyPr>
          <a:lstStyle/>
          <a:p>
            <a:r>
              <a:rPr lang="en-GB" b="1" u="sng"/>
              <a:t>Content </a:t>
            </a:r>
          </a:p>
        </p:txBody>
      </p:sp>
      <p:sp>
        <p:nvSpPr>
          <p:cNvPr id="10" name="Content Placeholder 9">
            <a:extLst>
              <a:ext uri="{FF2B5EF4-FFF2-40B4-BE49-F238E27FC236}">
                <a16:creationId xmlns:a16="http://schemas.microsoft.com/office/drawing/2014/main" id="{1AD00A51-7879-BD10-1281-B30A11C9DC74}"/>
              </a:ext>
            </a:extLst>
          </p:cNvPr>
          <p:cNvSpPr>
            <a:spLocks noGrp="1"/>
          </p:cNvSpPr>
          <p:nvPr>
            <p:ph type="subTitle" idx="1"/>
          </p:nvPr>
        </p:nvSpPr>
        <p:spPr>
          <a:xfrm>
            <a:off x="8110728" y="1674545"/>
            <a:ext cx="3401568" cy="4782525"/>
          </a:xfrm>
        </p:spPr>
        <p:txBody>
          <a:bodyPr anchor="ctr">
            <a:normAutofit/>
          </a:bodyPr>
          <a:lstStyle/>
          <a:p>
            <a:pPr marL="342900" indent="-342900">
              <a:lnSpc>
                <a:spcPct val="90000"/>
              </a:lnSpc>
              <a:buFont typeface="Arial" panose="020B0604020202020204" pitchFamily="34" charset="0"/>
              <a:buChar char="•"/>
            </a:pPr>
            <a:r>
              <a:rPr lang="en-GB" sz="2000" dirty="0"/>
              <a:t>Aims and learning objectives </a:t>
            </a:r>
          </a:p>
          <a:p>
            <a:pPr marL="342900" indent="-342900">
              <a:lnSpc>
                <a:spcPct val="90000"/>
              </a:lnSpc>
              <a:buFont typeface="Arial" panose="020B0604020202020204" pitchFamily="34" charset="0"/>
              <a:buChar char="•"/>
            </a:pPr>
            <a:r>
              <a:rPr lang="en-GB" sz="2000" dirty="0"/>
              <a:t>What is self-defence? </a:t>
            </a:r>
          </a:p>
          <a:p>
            <a:pPr marL="342900" indent="-342900">
              <a:lnSpc>
                <a:spcPct val="90000"/>
              </a:lnSpc>
              <a:buFont typeface="Arial" panose="020B0604020202020204" pitchFamily="34" charset="0"/>
              <a:buChar char="•"/>
            </a:pPr>
            <a:r>
              <a:rPr lang="en-GB" sz="2000" dirty="0"/>
              <a:t>When is it a defence? </a:t>
            </a:r>
          </a:p>
          <a:p>
            <a:pPr marL="342900" indent="-342900">
              <a:lnSpc>
                <a:spcPct val="90000"/>
              </a:lnSpc>
              <a:buFont typeface="Arial" panose="020B0604020202020204" pitchFamily="34" charset="0"/>
              <a:buChar char="•"/>
            </a:pPr>
            <a:r>
              <a:rPr lang="en-GB" sz="2000" dirty="0"/>
              <a:t>Key cases </a:t>
            </a:r>
          </a:p>
          <a:p>
            <a:pPr marL="342900" indent="-342900">
              <a:lnSpc>
                <a:spcPct val="90000"/>
              </a:lnSpc>
              <a:buFont typeface="Arial" panose="020B0604020202020204" pitchFamily="34" charset="0"/>
              <a:buChar char="•"/>
            </a:pPr>
            <a:r>
              <a:rPr lang="en-GB" sz="2000" dirty="0"/>
              <a:t>Activities </a:t>
            </a:r>
          </a:p>
          <a:p>
            <a:pPr marL="342900" indent="-342900">
              <a:lnSpc>
                <a:spcPct val="90000"/>
              </a:lnSpc>
              <a:buFont typeface="Arial" panose="020B0604020202020204" pitchFamily="34" charset="0"/>
              <a:buChar char="•"/>
            </a:pPr>
            <a:r>
              <a:rPr lang="en-GB" sz="2000" dirty="0"/>
              <a:t>Summary, </a:t>
            </a:r>
          </a:p>
          <a:p>
            <a:pPr marL="342900" indent="-342900">
              <a:lnSpc>
                <a:spcPct val="90000"/>
              </a:lnSpc>
              <a:buFont typeface="Arial" panose="020B0604020202020204" pitchFamily="34" charset="0"/>
              <a:buChar char="•"/>
            </a:pPr>
            <a:r>
              <a:rPr lang="en-GB" sz="2000" dirty="0"/>
              <a:t>Thank you, any questions?</a:t>
            </a:r>
          </a:p>
        </p:txBody>
      </p:sp>
    </p:spTree>
    <p:extLst>
      <p:ext uri="{BB962C8B-B14F-4D97-AF65-F5344CB8AC3E}">
        <p14:creationId xmlns:p14="http://schemas.microsoft.com/office/powerpoint/2010/main" val="93115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B192066-5F28-C15E-879E-EF17C0D67A1A}"/>
              </a:ext>
            </a:extLst>
          </p:cNvPr>
          <p:cNvSpPr>
            <a:spLocks noGrp="1"/>
          </p:cNvSpPr>
          <p:nvPr>
            <p:ph type="title"/>
          </p:nvPr>
        </p:nvSpPr>
        <p:spPr/>
        <p:txBody>
          <a:bodyPr>
            <a:normAutofit fontScale="90000"/>
          </a:bodyPr>
          <a:lstStyle/>
          <a:p>
            <a:pPr algn="ctr"/>
            <a:r>
              <a:rPr lang="en-GB" sz="5400" b="1" u="sng" dirty="0"/>
              <a:t>Aims and Learning Objectives </a:t>
            </a:r>
          </a:p>
        </p:txBody>
      </p:sp>
      <p:sp>
        <p:nvSpPr>
          <p:cNvPr id="10" name="Content Placeholder 9">
            <a:extLst>
              <a:ext uri="{FF2B5EF4-FFF2-40B4-BE49-F238E27FC236}">
                <a16:creationId xmlns:a16="http://schemas.microsoft.com/office/drawing/2014/main" id="{6BF85182-D074-FBBD-4CB0-57F26A6B519E}"/>
              </a:ext>
            </a:extLst>
          </p:cNvPr>
          <p:cNvSpPr>
            <a:spLocks noGrp="1"/>
          </p:cNvSpPr>
          <p:nvPr>
            <p:ph idx="1"/>
          </p:nvPr>
        </p:nvSpPr>
        <p:spPr/>
        <p:txBody>
          <a:bodyPr/>
          <a:lstStyle/>
          <a:p>
            <a:r>
              <a:rPr lang="en-GB" dirty="0"/>
              <a:t>The aim of today’s session is to discuss the defence of self-defence. </a:t>
            </a:r>
          </a:p>
          <a:p>
            <a:endParaRPr lang="en-GB" dirty="0"/>
          </a:p>
          <a:p>
            <a:r>
              <a:rPr lang="en-GB" dirty="0"/>
              <a:t>By the end of today’s lesson students should be able to demonstrate their understanding of the defence of self-defence and when it can be used. </a:t>
            </a:r>
          </a:p>
        </p:txBody>
      </p:sp>
    </p:spTree>
    <p:extLst>
      <p:ext uri="{BB962C8B-B14F-4D97-AF65-F5344CB8AC3E}">
        <p14:creationId xmlns:p14="http://schemas.microsoft.com/office/powerpoint/2010/main" val="14455279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3A519-BC10-6CE9-CD9A-4BDCBD689B77}"/>
              </a:ext>
            </a:extLst>
          </p:cNvPr>
          <p:cNvSpPr>
            <a:spLocks noGrp="1"/>
          </p:cNvSpPr>
          <p:nvPr>
            <p:ph type="title"/>
          </p:nvPr>
        </p:nvSpPr>
        <p:spPr>
          <a:xfrm>
            <a:off x="641073" y="1314450"/>
            <a:ext cx="3265909" cy="3680244"/>
          </a:xfrm>
        </p:spPr>
        <p:txBody>
          <a:bodyPr>
            <a:normAutofit/>
          </a:bodyPr>
          <a:lstStyle/>
          <a:p>
            <a:pPr algn="ctr"/>
            <a:r>
              <a:rPr lang="en-GB" sz="6000" b="1" i="1" u="sng" dirty="0"/>
              <a:t>Self defence </a:t>
            </a:r>
          </a:p>
        </p:txBody>
      </p:sp>
      <p:graphicFrame>
        <p:nvGraphicFramePr>
          <p:cNvPr id="5" name="Content Placeholder 2">
            <a:extLst>
              <a:ext uri="{FF2B5EF4-FFF2-40B4-BE49-F238E27FC236}">
                <a16:creationId xmlns:a16="http://schemas.microsoft.com/office/drawing/2014/main" id="{D1BD244E-711F-731A-1973-EAE4D8A771AB}"/>
              </a:ext>
            </a:extLst>
          </p:cNvPr>
          <p:cNvGraphicFramePr>
            <a:graphicFrameLocks noGrp="1"/>
          </p:cNvGraphicFramePr>
          <p:nvPr>
            <p:ph idx="1"/>
            <p:extLst>
              <p:ext uri="{D42A27DB-BD31-4B8C-83A1-F6EECF244321}">
                <p14:modId xmlns:p14="http://schemas.microsoft.com/office/powerpoint/2010/main" val="2827205761"/>
              </p:ext>
            </p:extLst>
          </p:nvPr>
        </p:nvGraphicFramePr>
        <p:xfrm>
          <a:off x="4594225" y="889000"/>
          <a:ext cx="6683375" cy="5528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8309299"/>
      </p:ext>
    </p:extLst>
  </p:cSld>
  <p:clrMapOvr>
    <a:masterClrMapping/>
  </p:clrMapOvr>
  <mc:AlternateContent xmlns:mc="http://schemas.openxmlformats.org/markup-compatibility/2006" xmlns:p14="http://schemas.microsoft.com/office/powerpoint/2010/main">
    <mc:Choice Requires="p14">
      <p:transition spd="slow" p14:dur="2000" advTm="30650"/>
    </mc:Choice>
    <mc:Fallback xmlns="">
      <p:transition spd="slow" advTm="3065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0D172-59FA-7936-8A35-0D2807DEBA52}"/>
              </a:ext>
            </a:extLst>
          </p:cNvPr>
          <p:cNvSpPr>
            <a:spLocks noGrp="1"/>
          </p:cNvSpPr>
          <p:nvPr>
            <p:ph type="title"/>
          </p:nvPr>
        </p:nvSpPr>
        <p:spPr>
          <a:xfrm>
            <a:off x="838200" y="365125"/>
            <a:ext cx="10515600" cy="1325563"/>
          </a:xfrm>
        </p:spPr>
        <p:txBody>
          <a:bodyPr anchor="ctr">
            <a:normAutofit/>
          </a:bodyPr>
          <a:lstStyle/>
          <a:p>
            <a:pPr algn="ctr"/>
            <a:r>
              <a:rPr lang="en-GB" b="1" u="sng" dirty="0"/>
              <a:t>The defence of self defence </a:t>
            </a:r>
          </a:p>
        </p:txBody>
      </p:sp>
      <p:sp>
        <p:nvSpPr>
          <p:cNvPr id="6" name="Slide Number Placeholder 5">
            <a:extLst>
              <a:ext uri="{FF2B5EF4-FFF2-40B4-BE49-F238E27FC236}">
                <a16:creationId xmlns:a16="http://schemas.microsoft.com/office/drawing/2014/main" id="{D4C88821-C2D6-1523-47B1-5518ACEAFF6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5</a:t>
            </a:fld>
            <a:endParaRPr lang="en-GB" noProof="0"/>
          </a:p>
        </p:txBody>
      </p:sp>
      <p:graphicFrame>
        <p:nvGraphicFramePr>
          <p:cNvPr id="8" name="Content Placeholder 2">
            <a:extLst>
              <a:ext uri="{FF2B5EF4-FFF2-40B4-BE49-F238E27FC236}">
                <a16:creationId xmlns:a16="http://schemas.microsoft.com/office/drawing/2014/main" id="{E03099EC-C2D9-22FD-AA47-2930A0CC6295}"/>
              </a:ext>
            </a:extLst>
          </p:cNvPr>
          <p:cNvGraphicFramePr>
            <a:graphicFrameLocks noGrp="1"/>
          </p:cNvGraphicFramePr>
          <p:nvPr>
            <p:ph idx="1"/>
            <p:extLst>
              <p:ext uri="{D42A27DB-BD31-4B8C-83A1-F6EECF244321}">
                <p14:modId xmlns:p14="http://schemas.microsoft.com/office/powerpoint/2010/main" val="2494076394"/>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130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4F0A8-2EEE-3FB7-9389-AD279D8D7F05}"/>
              </a:ext>
            </a:extLst>
          </p:cNvPr>
          <p:cNvSpPr>
            <a:spLocks noGrp="1"/>
          </p:cNvSpPr>
          <p:nvPr>
            <p:ph type="title"/>
          </p:nvPr>
        </p:nvSpPr>
        <p:spPr>
          <a:xfrm>
            <a:off x="838200" y="365125"/>
            <a:ext cx="10515600" cy="1325563"/>
          </a:xfrm>
        </p:spPr>
        <p:txBody>
          <a:bodyPr anchor="ctr">
            <a:normAutofit/>
          </a:bodyPr>
          <a:lstStyle/>
          <a:p>
            <a:r>
              <a:rPr lang="en-GB" b="1" u="sng" dirty="0"/>
              <a:t>There are two areas of the defence</a:t>
            </a:r>
          </a:p>
        </p:txBody>
      </p:sp>
      <p:sp>
        <p:nvSpPr>
          <p:cNvPr id="6" name="Slide Number Placeholder 5">
            <a:extLst>
              <a:ext uri="{FF2B5EF4-FFF2-40B4-BE49-F238E27FC236}">
                <a16:creationId xmlns:a16="http://schemas.microsoft.com/office/drawing/2014/main" id="{A16513EA-B10F-80FE-D1A4-8308EC36A2C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6</a:t>
            </a:fld>
            <a:endParaRPr lang="en-GB" noProof="0"/>
          </a:p>
        </p:txBody>
      </p:sp>
      <p:graphicFrame>
        <p:nvGraphicFramePr>
          <p:cNvPr id="8" name="Content Placeholder 2">
            <a:extLst>
              <a:ext uri="{FF2B5EF4-FFF2-40B4-BE49-F238E27FC236}">
                <a16:creationId xmlns:a16="http://schemas.microsoft.com/office/drawing/2014/main" id="{ED5D4EAB-D4BB-ABAC-0B97-8B80CEB834AE}"/>
              </a:ext>
            </a:extLst>
          </p:cNvPr>
          <p:cNvGraphicFramePr>
            <a:graphicFrameLocks noGrp="1"/>
          </p:cNvGraphicFramePr>
          <p:nvPr>
            <p:ph idx="1"/>
            <p:extLst>
              <p:ext uri="{D42A27DB-BD31-4B8C-83A1-F6EECF244321}">
                <p14:modId xmlns:p14="http://schemas.microsoft.com/office/powerpoint/2010/main" val="188600540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66099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97878-DADC-31AD-1E3F-DC080B6DF004}"/>
              </a:ext>
            </a:extLst>
          </p:cNvPr>
          <p:cNvSpPr>
            <a:spLocks noGrp="1"/>
          </p:cNvSpPr>
          <p:nvPr>
            <p:ph type="title"/>
          </p:nvPr>
        </p:nvSpPr>
        <p:spPr>
          <a:xfrm>
            <a:off x="838200" y="365125"/>
            <a:ext cx="10515600" cy="1325563"/>
          </a:xfrm>
        </p:spPr>
        <p:txBody>
          <a:bodyPr anchor="ctr">
            <a:normAutofit/>
          </a:bodyPr>
          <a:lstStyle/>
          <a:p>
            <a:pPr algn="ctr"/>
            <a:r>
              <a:rPr lang="en-GB" b="1" u="sng" dirty="0"/>
              <a:t>Private defence </a:t>
            </a:r>
          </a:p>
        </p:txBody>
      </p:sp>
      <p:sp>
        <p:nvSpPr>
          <p:cNvPr id="6" name="Slide Number Placeholder 5">
            <a:extLst>
              <a:ext uri="{FF2B5EF4-FFF2-40B4-BE49-F238E27FC236}">
                <a16:creationId xmlns:a16="http://schemas.microsoft.com/office/drawing/2014/main" id="{6A7C5902-7531-2AB2-15DE-6B53DCD34C5B}"/>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7</a:t>
            </a:fld>
            <a:endParaRPr lang="en-GB" noProof="0"/>
          </a:p>
        </p:txBody>
      </p:sp>
      <p:graphicFrame>
        <p:nvGraphicFramePr>
          <p:cNvPr id="8" name="Content Placeholder 2">
            <a:extLst>
              <a:ext uri="{FF2B5EF4-FFF2-40B4-BE49-F238E27FC236}">
                <a16:creationId xmlns:a16="http://schemas.microsoft.com/office/drawing/2014/main" id="{4EDD8AD1-A122-205A-EC46-E06FD9B8F7A7}"/>
              </a:ext>
            </a:extLst>
          </p:cNvPr>
          <p:cNvGraphicFramePr>
            <a:graphicFrameLocks noGrp="1"/>
          </p:cNvGraphicFramePr>
          <p:nvPr>
            <p:ph idx="1"/>
            <p:extLst>
              <p:ext uri="{D42A27DB-BD31-4B8C-83A1-F6EECF244321}">
                <p14:modId xmlns:p14="http://schemas.microsoft.com/office/powerpoint/2010/main" val="2341688475"/>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0230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A110-0658-2DC5-8C1E-D29F3011D188}"/>
              </a:ext>
            </a:extLst>
          </p:cNvPr>
          <p:cNvSpPr>
            <a:spLocks noGrp="1"/>
          </p:cNvSpPr>
          <p:nvPr>
            <p:ph type="title"/>
          </p:nvPr>
        </p:nvSpPr>
        <p:spPr>
          <a:xfrm>
            <a:off x="838200" y="365125"/>
            <a:ext cx="10515600" cy="1325563"/>
          </a:xfrm>
        </p:spPr>
        <p:txBody>
          <a:bodyPr anchor="ctr">
            <a:normAutofit/>
          </a:bodyPr>
          <a:lstStyle/>
          <a:p>
            <a:pPr algn="ctr"/>
            <a:r>
              <a:rPr lang="en-GB" sz="5400" b="1" u="sng" dirty="0"/>
              <a:t>Continued</a:t>
            </a:r>
          </a:p>
        </p:txBody>
      </p:sp>
      <p:sp>
        <p:nvSpPr>
          <p:cNvPr id="6" name="Slide Number Placeholder 5">
            <a:extLst>
              <a:ext uri="{FF2B5EF4-FFF2-40B4-BE49-F238E27FC236}">
                <a16:creationId xmlns:a16="http://schemas.microsoft.com/office/drawing/2014/main" id="{4F0929A1-D68B-F332-8D96-51EB7B5C5DD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8</a:t>
            </a:fld>
            <a:endParaRPr lang="en-GB" noProof="0"/>
          </a:p>
        </p:txBody>
      </p:sp>
      <p:graphicFrame>
        <p:nvGraphicFramePr>
          <p:cNvPr id="8" name="Content Placeholder 2">
            <a:extLst>
              <a:ext uri="{FF2B5EF4-FFF2-40B4-BE49-F238E27FC236}">
                <a16:creationId xmlns:a16="http://schemas.microsoft.com/office/drawing/2014/main" id="{8891E8AA-B9CA-FC29-3C9F-BF5070D447B3}"/>
              </a:ext>
            </a:extLst>
          </p:cNvPr>
          <p:cNvGraphicFramePr>
            <a:graphicFrameLocks noGrp="1"/>
          </p:cNvGraphicFramePr>
          <p:nvPr>
            <p:ph idx="1"/>
            <p:extLst>
              <p:ext uri="{D42A27DB-BD31-4B8C-83A1-F6EECF244321}">
                <p14:modId xmlns:p14="http://schemas.microsoft.com/office/powerpoint/2010/main" val="48794704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6714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F587D-8A7B-2D8C-8413-CE41ACB18D64}"/>
              </a:ext>
            </a:extLst>
          </p:cNvPr>
          <p:cNvSpPr>
            <a:spLocks noGrp="1"/>
          </p:cNvSpPr>
          <p:nvPr>
            <p:ph type="title"/>
          </p:nvPr>
        </p:nvSpPr>
        <p:spPr>
          <a:xfrm>
            <a:off x="838200" y="365125"/>
            <a:ext cx="10515600" cy="1325563"/>
          </a:xfrm>
        </p:spPr>
        <p:txBody>
          <a:bodyPr anchor="ctr">
            <a:normAutofit fontScale="90000"/>
          </a:bodyPr>
          <a:lstStyle/>
          <a:p>
            <a:pPr algn="ctr"/>
            <a:r>
              <a:rPr lang="en-GB" sz="4800" b="1" u="sng" dirty="0"/>
              <a:t>One of the key cases for self defence </a:t>
            </a:r>
          </a:p>
        </p:txBody>
      </p:sp>
      <p:sp>
        <p:nvSpPr>
          <p:cNvPr id="6" name="Slide Number Placeholder 5">
            <a:extLst>
              <a:ext uri="{FF2B5EF4-FFF2-40B4-BE49-F238E27FC236}">
                <a16:creationId xmlns:a16="http://schemas.microsoft.com/office/drawing/2014/main" id="{82ABFFEF-E25F-D4D0-45F2-C852B21E497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9</a:t>
            </a:fld>
            <a:endParaRPr lang="en-GB" noProof="0"/>
          </a:p>
        </p:txBody>
      </p:sp>
      <p:graphicFrame>
        <p:nvGraphicFramePr>
          <p:cNvPr id="18" name="Content Placeholder 2">
            <a:extLst>
              <a:ext uri="{FF2B5EF4-FFF2-40B4-BE49-F238E27FC236}">
                <a16:creationId xmlns:a16="http://schemas.microsoft.com/office/drawing/2014/main" id="{ADAD8699-5C86-59CE-4EBB-03CD92668C8B}"/>
              </a:ext>
            </a:extLst>
          </p:cNvPr>
          <p:cNvGraphicFramePr>
            <a:graphicFrameLocks noGrp="1"/>
          </p:cNvGraphicFramePr>
          <p:nvPr>
            <p:ph idx="1"/>
            <p:extLst>
              <p:ext uri="{D42A27DB-BD31-4B8C-83A1-F6EECF244321}">
                <p14:modId xmlns:p14="http://schemas.microsoft.com/office/powerpoint/2010/main" val="32915604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59665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5AF3-FF1C-3DBC-BAB7-319A537A17FD}"/>
              </a:ext>
            </a:extLst>
          </p:cNvPr>
          <p:cNvSpPr>
            <a:spLocks noGrp="1"/>
          </p:cNvSpPr>
          <p:nvPr>
            <p:ph type="title"/>
          </p:nvPr>
        </p:nvSpPr>
        <p:spPr>
          <a:xfrm>
            <a:off x="641074" y="1314450"/>
            <a:ext cx="3138446" cy="3680244"/>
          </a:xfrm>
        </p:spPr>
        <p:txBody>
          <a:bodyPr>
            <a:normAutofit/>
          </a:bodyPr>
          <a:lstStyle/>
          <a:p>
            <a:pPr algn="l"/>
            <a:r>
              <a:rPr lang="en-GB" sz="4100" b="1" i="1" u="sng" dirty="0"/>
              <a:t>Continued </a:t>
            </a:r>
          </a:p>
        </p:txBody>
      </p:sp>
      <p:graphicFrame>
        <p:nvGraphicFramePr>
          <p:cNvPr id="5" name="Content Placeholder 2">
            <a:extLst>
              <a:ext uri="{FF2B5EF4-FFF2-40B4-BE49-F238E27FC236}">
                <a16:creationId xmlns:a16="http://schemas.microsoft.com/office/drawing/2014/main" id="{33224DE9-925B-F311-CB0D-8452A30B46A6}"/>
              </a:ext>
            </a:extLst>
          </p:cNvPr>
          <p:cNvGraphicFramePr>
            <a:graphicFrameLocks noGrp="1"/>
          </p:cNvGraphicFramePr>
          <p:nvPr>
            <p:ph idx="1"/>
            <p:extLst>
              <p:ext uri="{D42A27DB-BD31-4B8C-83A1-F6EECF244321}">
                <p14:modId xmlns:p14="http://schemas.microsoft.com/office/powerpoint/2010/main" val="227549567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7642280"/>
      </p:ext>
    </p:extLst>
  </p:cSld>
  <p:clrMapOvr>
    <a:masterClrMapping/>
  </p:clrMapOvr>
  <mc:AlternateContent xmlns:mc="http://schemas.openxmlformats.org/markup-compatibility/2006" xmlns:p14="http://schemas.microsoft.com/office/powerpoint/2010/main">
    <mc:Choice Requires="p14">
      <p:transition spd="slow" p14:dur="2000" advTm="30520"/>
    </mc:Choice>
    <mc:Fallback xmlns="">
      <p:transition spd="slow" advTm="3052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7BDC-72B4-C648-C6EE-F286AEEB817A}"/>
              </a:ext>
            </a:extLst>
          </p:cNvPr>
          <p:cNvSpPr>
            <a:spLocks noGrp="1"/>
          </p:cNvSpPr>
          <p:nvPr>
            <p:ph type="ctrTitle"/>
          </p:nvPr>
        </p:nvSpPr>
        <p:spPr>
          <a:xfrm>
            <a:off x="932688" y="1673352"/>
            <a:ext cx="5596128" cy="3511296"/>
          </a:xfrm>
        </p:spPr>
        <p:txBody>
          <a:bodyPr anchor="ctr">
            <a:normAutofit/>
          </a:bodyPr>
          <a:lstStyle/>
          <a:p>
            <a:r>
              <a:rPr lang="en-GB" b="1" u="sng"/>
              <a:t>Test for self defence </a:t>
            </a:r>
          </a:p>
        </p:txBody>
      </p:sp>
      <p:sp>
        <p:nvSpPr>
          <p:cNvPr id="3" name="Content Placeholder 2">
            <a:extLst>
              <a:ext uri="{FF2B5EF4-FFF2-40B4-BE49-F238E27FC236}">
                <a16:creationId xmlns:a16="http://schemas.microsoft.com/office/drawing/2014/main" id="{5D0F7F17-1CE3-8507-6CF5-69DC4B414B12}"/>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400"/>
              <a:t>Tells us that reasonable force should be used and honest belief must be held. </a:t>
            </a:r>
          </a:p>
          <a:p>
            <a:pPr>
              <a:lnSpc>
                <a:spcPct val="90000"/>
              </a:lnSpc>
            </a:pPr>
            <a:endParaRPr lang="en-GB" sz="2400"/>
          </a:p>
          <a:p>
            <a:pPr>
              <a:lnSpc>
                <a:spcPct val="90000"/>
              </a:lnSpc>
            </a:pPr>
            <a:r>
              <a:rPr lang="en-GB" sz="2400"/>
              <a:t>Judged based on the defendant's reasonable belief. </a:t>
            </a:r>
          </a:p>
          <a:p>
            <a:pPr>
              <a:lnSpc>
                <a:spcPct val="90000"/>
              </a:lnSpc>
            </a:pPr>
            <a:endParaRPr lang="en-GB" sz="2400"/>
          </a:p>
          <a:p>
            <a:pPr marL="0" indent="0">
              <a:lnSpc>
                <a:spcPct val="90000"/>
              </a:lnSpc>
              <a:buNone/>
            </a:pPr>
            <a:endParaRPr lang="en-GB" sz="2400"/>
          </a:p>
        </p:txBody>
      </p:sp>
      <p:sp>
        <p:nvSpPr>
          <p:cNvPr id="6" name="Slide Number Placeholder 5" hidden="1">
            <a:extLst>
              <a:ext uri="{FF2B5EF4-FFF2-40B4-BE49-F238E27FC236}">
                <a16:creationId xmlns:a16="http://schemas.microsoft.com/office/drawing/2014/main" id="{47B91E60-05C3-0448-6958-0540945B2B09}"/>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11</a:t>
            </a:fld>
            <a:endParaRPr lang="en-GB" noProof="0"/>
          </a:p>
        </p:txBody>
      </p:sp>
    </p:spTree>
    <p:extLst>
      <p:ext uri="{BB962C8B-B14F-4D97-AF65-F5344CB8AC3E}">
        <p14:creationId xmlns:p14="http://schemas.microsoft.com/office/powerpoint/2010/main" val="1609374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E13FA-9B2B-0130-3085-68E54B911D5A}"/>
              </a:ext>
            </a:extLst>
          </p:cNvPr>
          <p:cNvSpPr>
            <a:spLocks noGrp="1"/>
          </p:cNvSpPr>
          <p:nvPr>
            <p:ph type="title"/>
          </p:nvPr>
        </p:nvSpPr>
        <p:spPr>
          <a:xfrm>
            <a:off x="641074" y="1314450"/>
            <a:ext cx="3088570" cy="3680244"/>
          </a:xfrm>
        </p:spPr>
        <p:txBody>
          <a:bodyPr>
            <a:normAutofit/>
          </a:bodyPr>
          <a:lstStyle/>
          <a:p>
            <a:pPr algn="l"/>
            <a:r>
              <a:rPr lang="en-GB" sz="4100" b="1" i="1" u="sng" dirty="0"/>
              <a:t>Continued </a:t>
            </a:r>
          </a:p>
        </p:txBody>
      </p:sp>
      <p:graphicFrame>
        <p:nvGraphicFramePr>
          <p:cNvPr id="5" name="Content Placeholder 2">
            <a:extLst>
              <a:ext uri="{FF2B5EF4-FFF2-40B4-BE49-F238E27FC236}">
                <a16:creationId xmlns:a16="http://schemas.microsoft.com/office/drawing/2014/main" id="{77F35931-A3B7-B941-A101-929865807B98}"/>
              </a:ext>
            </a:extLst>
          </p:cNvPr>
          <p:cNvGraphicFramePr>
            <a:graphicFrameLocks noGrp="1"/>
          </p:cNvGraphicFramePr>
          <p:nvPr>
            <p:ph idx="1"/>
            <p:extLst>
              <p:ext uri="{D42A27DB-BD31-4B8C-83A1-F6EECF244321}">
                <p14:modId xmlns:p14="http://schemas.microsoft.com/office/powerpoint/2010/main" val="70861759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6378232"/>
      </p:ext>
    </p:extLst>
  </p:cSld>
  <p:clrMapOvr>
    <a:masterClrMapping/>
  </p:clrMapOvr>
  <mc:AlternateContent xmlns:mc="http://schemas.openxmlformats.org/markup-compatibility/2006" xmlns:p14="http://schemas.microsoft.com/office/powerpoint/2010/main">
    <mc:Choice Requires="p14">
      <p:transition spd="slow" p14:dur="2000" advTm="49156"/>
    </mc:Choice>
    <mc:Fallback xmlns="">
      <p:transition spd="slow" advTm="4915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A7EFA-30CD-5872-9102-7F27D7604090}"/>
              </a:ext>
            </a:extLst>
          </p:cNvPr>
          <p:cNvSpPr>
            <a:spLocks noGrp="1"/>
          </p:cNvSpPr>
          <p:nvPr>
            <p:ph type="title"/>
          </p:nvPr>
        </p:nvSpPr>
        <p:spPr>
          <a:xfrm>
            <a:off x="838200" y="365125"/>
            <a:ext cx="10515600" cy="1325563"/>
          </a:xfrm>
        </p:spPr>
        <p:txBody>
          <a:bodyPr anchor="ctr">
            <a:normAutofit/>
          </a:bodyPr>
          <a:lstStyle/>
          <a:p>
            <a:pPr algn="ctr"/>
            <a:r>
              <a:rPr lang="en-GB" sz="6000" b="1" u="sng" dirty="0"/>
              <a:t>Continued</a:t>
            </a:r>
          </a:p>
        </p:txBody>
      </p:sp>
      <p:sp>
        <p:nvSpPr>
          <p:cNvPr id="6" name="Slide Number Placeholder 5">
            <a:extLst>
              <a:ext uri="{FF2B5EF4-FFF2-40B4-BE49-F238E27FC236}">
                <a16:creationId xmlns:a16="http://schemas.microsoft.com/office/drawing/2014/main" id="{613A699B-181B-1D77-8269-F9CAF7065F9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13</a:t>
            </a:fld>
            <a:endParaRPr lang="en-GB" noProof="0"/>
          </a:p>
        </p:txBody>
      </p:sp>
      <p:graphicFrame>
        <p:nvGraphicFramePr>
          <p:cNvPr id="8" name="Content Placeholder 2">
            <a:extLst>
              <a:ext uri="{FF2B5EF4-FFF2-40B4-BE49-F238E27FC236}">
                <a16:creationId xmlns:a16="http://schemas.microsoft.com/office/drawing/2014/main" id="{8FFBF244-054B-BB2A-3781-557D62B1DE0F}"/>
              </a:ext>
            </a:extLst>
          </p:cNvPr>
          <p:cNvGraphicFramePr>
            <a:graphicFrameLocks noGrp="1"/>
          </p:cNvGraphicFramePr>
          <p:nvPr>
            <p:ph idx="1"/>
            <p:extLst>
              <p:ext uri="{D42A27DB-BD31-4B8C-83A1-F6EECF244321}">
                <p14:modId xmlns:p14="http://schemas.microsoft.com/office/powerpoint/2010/main" val="176357047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25184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635827C-48B8-C05D-5A86-779DF5AB6951}"/>
              </a:ext>
            </a:extLst>
          </p:cNvPr>
          <p:cNvSpPr>
            <a:spLocks noGrp="1"/>
          </p:cNvSpPr>
          <p:nvPr>
            <p:ph type="title"/>
          </p:nvPr>
        </p:nvSpPr>
        <p:spPr/>
        <p:txBody>
          <a:bodyPr/>
          <a:lstStyle/>
          <a:p>
            <a:r>
              <a:rPr lang="en-GB" dirty="0"/>
              <a:t>Let’s look at each element in turn!</a:t>
            </a:r>
          </a:p>
        </p:txBody>
      </p:sp>
      <p:sp>
        <p:nvSpPr>
          <p:cNvPr id="6" name="Slide Number Placeholder 5">
            <a:extLst>
              <a:ext uri="{FF2B5EF4-FFF2-40B4-BE49-F238E27FC236}">
                <a16:creationId xmlns:a16="http://schemas.microsoft.com/office/drawing/2014/main" id="{E8B5588D-7C9C-E29F-2ACA-D0AA34787DBF}"/>
              </a:ext>
            </a:extLst>
          </p:cNvPr>
          <p:cNvSpPr>
            <a:spLocks noGrp="1"/>
          </p:cNvSpPr>
          <p:nvPr>
            <p:ph type="sldNum" sz="quarter" idx="12"/>
          </p:nvPr>
        </p:nvSpPr>
        <p:spPr/>
        <p:txBody>
          <a:bodyPr/>
          <a:lstStyle/>
          <a:p>
            <a:pPr rtl="0"/>
            <a:fld id="{B9713C8C-8E70-45D5-AE59-23E60168254E}" type="slidenum">
              <a:rPr lang="en-GB" noProof="0" smtClean="0"/>
              <a:t>14</a:t>
            </a:fld>
            <a:endParaRPr lang="en-GB" noProof="0"/>
          </a:p>
        </p:txBody>
      </p:sp>
    </p:spTree>
    <p:extLst>
      <p:ext uri="{BB962C8B-B14F-4D97-AF65-F5344CB8AC3E}">
        <p14:creationId xmlns:p14="http://schemas.microsoft.com/office/powerpoint/2010/main" val="18822505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12AF93-7F06-E9D0-57CE-8F5B1378445B}"/>
              </a:ext>
            </a:extLst>
          </p:cNvPr>
          <p:cNvSpPr>
            <a:spLocks noGrp="1"/>
          </p:cNvSpPr>
          <p:nvPr>
            <p:ph type="ctrTitle"/>
          </p:nvPr>
        </p:nvSpPr>
        <p:spPr>
          <a:xfrm>
            <a:off x="932688" y="1673352"/>
            <a:ext cx="5596128" cy="3511296"/>
          </a:xfrm>
        </p:spPr>
        <p:txBody>
          <a:bodyPr anchor="ctr">
            <a:normAutofit/>
          </a:bodyPr>
          <a:lstStyle/>
          <a:p>
            <a:r>
              <a:rPr lang="en-GB" b="1" u="sng"/>
              <a:t>Use of threat of force – Necessary or belief that it was </a:t>
            </a:r>
          </a:p>
        </p:txBody>
      </p:sp>
      <p:sp>
        <p:nvSpPr>
          <p:cNvPr id="16" name="Content Placeholder 2">
            <a:extLst>
              <a:ext uri="{FF2B5EF4-FFF2-40B4-BE49-F238E27FC236}">
                <a16:creationId xmlns:a16="http://schemas.microsoft.com/office/drawing/2014/main" id="{F12AD3F7-EECC-237E-9DE5-575DF4B8B6D0}"/>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dirty="0"/>
              <a:t>No defence if attack out of revenge or retaliation. </a:t>
            </a:r>
          </a:p>
          <a:p>
            <a:pPr>
              <a:lnSpc>
                <a:spcPct val="90000"/>
              </a:lnSpc>
            </a:pPr>
            <a:endParaRPr lang="en-GB" sz="1500" dirty="0"/>
          </a:p>
          <a:p>
            <a:pPr>
              <a:lnSpc>
                <a:spcPct val="90000"/>
              </a:lnSpc>
            </a:pPr>
            <a:r>
              <a:rPr lang="en-GB" sz="1500" dirty="0"/>
              <a:t>Should only use force in specific circumstances in order to use the defence. </a:t>
            </a:r>
          </a:p>
          <a:p>
            <a:pPr>
              <a:lnSpc>
                <a:spcPct val="90000"/>
              </a:lnSpc>
            </a:pPr>
            <a:endParaRPr lang="en-GB" sz="1500" dirty="0"/>
          </a:p>
          <a:p>
            <a:pPr>
              <a:lnSpc>
                <a:spcPct val="90000"/>
              </a:lnSpc>
            </a:pPr>
            <a:r>
              <a:rPr lang="en-GB" sz="1500" dirty="0"/>
              <a:t>Subjectively test whether there was belief but does not need to be reasonably held. </a:t>
            </a:r>
          </a:p>
        </p:txBody>
      </p:sp>
      <p:sp>
        <p:nvSpPr>
          <p:cNvPr id="6" name="Slide Number Placeholder 5" hidden="1">
            <a:extLst>
              <a:ext uri="{FF2B5EF4-FFF2-40B4-BE49-F238E27FC236}">
                <a16:creationId xmlns:a16="http://schemas.microsoft.com/office/drawing/2014/main" id="{9C8B25F1-77D6-77F3-BE25-69884256FDC1}"/>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15</a:t>
            </a:fld>
            <a:endParaRPr lang="en-GB" noProof="0"/>
          </a:p>
        </p:txBody>
      </p:sp>
    </p:spTree>
    <p:extLst>
      <p:ext uri="{BB962C8B-B14F-4D97-AF65-F5344CB8AC3E}">
        <p14:creationId xmlns:p14="http://schemas.microsoft.com/office/powerpoint/2010/main" val="257509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CBE04-3C94-9AA5-4859-BC63B03E83A7}"/>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0A6DC9F8-E339-EA52-961C-148963E54B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dirty="0"/>
              <a:t>You can rely on the defence even when you strike first – if they believe that it was necessary to stop an attack from taking place. </a:t>
            </a:r>
          </a:p>
          <a:p>
            <a:pPr>
              <a:lnSpc>
                <a:spcPct val="90000"/>
              </a:lnSpc>
            </a:pPr>
            <a:endParaRPr lang="en-GB" sz="1500" dirty="0"/>
          </a:p>
          <a:p>
            <a:pPr>
              <a:lnSpc>
                <a:spcPct val="90000"/>
              </a:lnSpc>
            </a:pPr>
            <a:r>
              <a:rPr lang="en-GB" sz="1500" dirty="0"/>
              <a:t>This is what happened in the case of Beckford v R [1988] – honestly believe that someone was armed – when it was a mistake. </a:t>
            </a:r>
          </a:p>
          <a:p>
            <a:pPr>
              <a:lnSpc>
                <a:spcPct val="90000"/>
              </a:lnSpc>
            </a:pPr>
            <a:endParaRPr lang="en-GB" sz="1500" dirty="0"/>
          </a:p>
          <a:p>
            <a:pPr>
              <a:lnSpc>
                <a:spcPct val="90000"/>
              </a:lnSpc>
            </a:pPr>
            <a:r>
              <a:rPr lang="en-GB" sz="1500" dirty="0"/>
              <a:t>This is confirmed by S.76(4). </a:t>
            </a:r>
          </a:p>
          <a:p>
            <a:pPr marL="0" indent="0">
              <a:lnSpc>
                <a:spcPct val="90000"/>
              </a:lnSpc>
              <a:buNone/>
            </a:pPr>
            <a:endParaRPr lang="en-GB" sz="1500" dirty="0"/>
          </a:p>
        </p:txBody>
      </p:sp>
      <p:sp>
        <p:nvSpPr>
          <p:cNvPr id="6" name="Slide Number Placeholder 5" hidden="1">
            <a:extLst>
              <a:ext uri="{FF2B5EF4-FFF2-40B4-BE49-F238E27FC236}">
                <a16:creationId xmlns:a16="http://schemas.microsoft.com/office/drawing/2014/main" id="{5FB6D161-FA57-D1B0-71F7-FFB3F231819D}"/>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16</a:t>
            </a:fld>
            <a:endParaRPr lang="en-GB" noProof="0"/>
          </a:p>
        </p:txBody>
      </p:sp>
    </p:spTree>
    <p:extLst>
      <p:ext uri="{BB962C8B-B14F-4D97-AF65-F5344CB8AC3E}">
        <p14:creationId xmlns:p14="http://schemas.microsoft.com/office/powerpoint/2010/main" val="433300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8178D-778B-7280-5E8B-62CB5ABF117D}"/>
              </a:ext>
            </a:extLst>
          </p:cNvPr>
          <p:cNvSpPr>
            <a:spLocks noGrp="1"/>
          </p:cNvSpPr>
          <p:nvPr>
            <p:ph type="title"/>
          </p:nvPr>
        </p:nvSpPr>
        <p:spPr>
          <a:xfrm>
            <a:off x="838200" y="365125"/>
            <a:ext cx="10515600" cy="1325563"/>
          </a:xfrm>
        </p:spPr>
        <p:txBody>
          <a:bodyPr anchor="ctr">
            <a:normAutofit/>
          </a:bodyPr>
          <a:lstStyle/>
          <a:p>
            <a:pPr algn="ctr"/>
            <a:r>
              <a:rPr lang="en-GB" sz="5400" b="1" u="sng" dirty="0"/>
              <a:t>Continued </a:t>
            </a:r>
          </a:p>
        </p:txBody>
      </p:sp>
      <p:sp>
        <p:nvSpPr>
          <p:cNvPr id="6" name="Slide Number Placeholder 5">
            <a:extLst>
              <a:ext uri="{FF2B5EF4-FFF2-40B4-BE49-F238E27FC236}">
                <a16:creationId xmlns:a16="http://schemas.microsoft.com/office/drawing/2014/main" id="{FB35DD45-9935-4D5A-069C-A07C14EBE243}"/>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17</a:t>
            </a:fld>
            <a:endParaRPr lang="en-GB" noProof="0"/>
          </a:p>
        </p:txBody>
      </p:sp>
      <p:graphicFrame>
        <p:nvGraphicFramePr>
          <p:cNvPr id="8" name="Content Placeholder 2">
            <a:extLst>
              <a:ext uri="{FF2B5EF4-FFF2-40B4-BE49-F238E27FC236}">
                <a16:creationId xmlns:a16="http://schemas.microsoft.com/office/drawing/2014/main" id="{D3AAE64A-4F23-0196-E369-C94259675D22}"/>
              </a:ext>
            </a:extLst>
          </p:cNvPr>
          <p:cNvGraphicFramePr>
            <a:graphicFrameLocks noGrp="1"/>
          </p:cNvGraphicFramePr>
          <p:nvPr>
            <p:ph idx="1"/>
            <p:extLst>
              <p:ext uri="{D42A27DB-BD31-4B8C-83A1-F6EECF244321}">
                <p14:modId xmlns:p14="http://schemas.microsoft.com/office/powerpoint/2010/main" val="3103432438"/>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54402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A664E-2777-0473-28AD-142A6B513778}"/>
              </a:ext>
            </a:extLst>
          </p:cNvPr>
          <p:cNvSpPr>
            <a:spLocks noGrp="1"/>
          </p:cNvSpPr>
          <p:nvPr>
            <p:ph type="title"/>
          </p:nvPr>
        </p:nvSpPr>
        <p:spPr>
          <a:xfrm>
            <a:off x="1768928" y="2242457"/>
            <a:ext cx="3731849" cy="2373086"/>
          </a:xfrm>
        </p:spPr>
        <p:txBody>
          <a:bodyPr anchor="ctr">
            <a:normAutofit/>
          </a:bodyPr>
          <a:lstStyle/>
          <a:p>
            <a:r>
              <a:rPr lang="en-GB" b="1" u="sng"/>
              <a:t>The no duty to retreat</a:t>
            </a:r>
          </a:p>
        </p:txBody>
      </p:sp>
      <p:sp>
        <p:nvSpPr>
          <p:cNvPr id="6" name="Slide Number Placeholder 5">
            <a:extLst>
              <a:ext uri="{FF2B5EF4-FFF2-40B4-BE49-F238E27FC236}">
                <a16:creationId xmlns:a16="http://schemas.microsoft.com/office/drawing/2014/main" id="{ED99540B-DEA2-9E5D-3827-7A06B40CF42C}"/>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18</a:t>
            </a:fld>
            <a:endParaRPr lang="en-GB" noProof="0"/>
          </a:p>
        </p:txBody>
      </p:sp>
      <p:sp>
        <p:nvSpPr>
          <p:cNvPr id="3" name="Content Placeholder 2">
            <a:extLst>
              <a:ext uri="{FF2B5EF4-FFF2-40B4-BE49-F238E27FC236}">
                <a16:creationId xmlns:a16="http://schemas.microsoft.com/office/drawing/2014/main" id="{B8299902-76E4-80E4-6A94-71604E25A8F1}"/>
              </a:ext>
            </a:extLst>
          </p:cNvPr>
          <p:cNvSpPr>
            <a:spLocks noGrp="1"/>
          </p:cNvSpPr>
          <p:nvPr>
            <p:ph sz="quarter" idx="13"/>
          </p:nvPr>
        </p:nvSpPr>
        <p:spPr>
          <a:xfrm>
            <a:off x="6735763" y="712788"/>
            <a:ext cx="4618037" cy="5432425"/>
          </a:xfrm>
        </p:spPr>
        <p:txBody>
          <a:bodyPr anchor="ctr">
            <a:normAutofit/>
          </a:bodyPr>
          <a:lstStyle/>
          <a:p>
            <a:r>
              <a:rPr lang="en-GB" dirty="0"/>
              <a:t>As laid down in the case of </a:t>
            </a:r>
          </a:p>
          <a:p>
            <a:endParaRPr lang="en-GB" dirty="0"/>
          </a:p>
          <a:p>
            <a:r>
              <a:rPr lang="en-GB" dirty="0"/>
              <a:t>Bird [1985] – Conviction; S.20 of the OAPA 1861 – Conviction Quashed. </a:t>
            </a:r>
          </a:p>
          <a:p>
            <a:pPr marL="0" indent="0">
              <a:buNone/>
            </a:pPr>
            <a:endParaRPr lang="en-GB" dirty="0"/>
          </a:p>
          <a:p>
            <a:r>
              <a:rPr lang="en-GB" dirty="0"/>
              <a:t>There is no duty of the defendant to retreat – an unwillingness to fight can be evidence of self-defence. </a:t>
            </a:r>
          </a:p>
          <a:p>
            <a:endParaRPr lang="en-GB" dirty="0"/>
          </a:p>
          <a:p>
            <a:r>
              <a:rPr lang="en-GB" dirty="0"/>
              <a:t>Included in S.76(6A) of the Criminal Justice and Immigration Act 2008. </a:t>
            </a:r>
          </a:p>
        </p:txBody>
      </p:sp>
    </p:spTree>
    <p:extLst>
      <p:ext uri="{BB962C8B-B14F-4D97-AF65-F5344CB8AC3E}">
        <p14:creationId xmlns:p14="http://schemas.microsoft.com/office/powerpoint/2010/main" val="21881244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DBF6-D49A-9DC0-8A20-53365C5276EF}"/>
              </a:ext>
            </a:extLst>
          </p:cNvPr>
          <p:cNvSpPr>
            <a:spLocks noGrp="1"/>
          </p:cNvSpPr>
          <p:nvPr>
            <p:ph type="title"/>
          </p:nvPr>
        </p:nvSpPr>
        <p:spPr>
          <a:xfrm>
            <a:off x="838200" y="365125"/>
            <a:ext cx="10515600" cy="1325563"/>
          </a:xfrm>
        </p:spPr>
        <p:txBody>
          <a:bodyPr anchor="ctr">
            <a:normAutofit/>
          </a:bodyPr>
          <a:lstStyle/>
          <a:p>
            <a:pPr algn="ctr"/>
            <a:r>
              <a:rPr lang="en-GB" b="1" u="sng" dirty="0"/>
              <a:t>What if there is mistaken belief?</a:t>
            </a:r>
          </a:p>
        </p:txBody>
      </p:sp>
      <p:sp>
        <p:nvSpPr>
          <p:cNvPr id="12" name="Date Placeholder 3">
            <a:extLst>
              <a:ext uri="{FF2B5EF4-FFF2-40B4-BE49-F238E27FC236}">
                <a16:creationId xmlns:a16="http://schemas.microsoft.com/office/drawing/2014/main" id="{E2D2385B-3519-F8FC-46AC-72180F4E51CB}"/>
              </a:ext>
            </a:extLst>
          </p:cNvPr>
          <p:cNvSpPr>
            <a:spLocks noGrp="1"/>
          </p:cNvSpPr>
          <p:nvPr>
            <p:ph type="dt" sz="half" idx="10"/>
          </p:nvPr>
        </p:nvSpPr>
        <p:spPr>
          <a:xfrm>
            <a:off x="838200" y="6356350"/>
            <a:ext cx="2743200" cy="365125"/>
          </a:xfrm>
        </p:spPr>
        <p:txBody>
          <a:bodyPr/>
          <a:lstStyle/>
          <a:p>
            <a:pPr rtl="0">
              <a:spcAft>
                <a:spcPts val="600"/>
              </a:spcAft>
            </a:pPr>
            <a:r>
              <a:rPr lang="en-GB" noProof="0"/>
              <a:t>9/3/20XX</a:t>
            </a:r>
          </a:p>
        </p:txBody>
      </p:sp>
      <p:sp>
        <p:nvSpPr>
          <p:cNvPr id="14" name="Footer Placeholder 4">
            <a:extLst>
              <a:ext uri="{FF2B5EF4-FFF2-40B4-BE49-F238E27FC236}">
                <a16:creationId xmlns:a16="http://schemas.microsoft.com/office/drawing/2014/main" id="{C2023B20-DD9D-449C-C913-C9CEEF6F3E39}"/>
              </a:ext>
            </a:extLst>
          </p:cNvPr>
          <p:cNvSpPr>
            <a:spLocks noGrp="1"/>
          </p:cNvSpPr>
          <p:nvPr>
            <p:ph type="ftr" sz="quarter" idx="11"/>
          </p:nvPr>
        </p:nvSpPr>
        <p:spPr>
          <a:xfrm>
            <a:off x="4038600" y="6356350"/>
            <a:ext cx="4114800" cy="365125"/>
          </a:xfrm>
        </p:spPr>
        <p:txBody>
          <a:bodyPr/>
          <a:lstStyle/>
          <a:p>
            <a:pPr rtl="0">
              <a:spcAft>
                <a:spcPts val="600"/>
              </a:spcAft>
            </a:pPr>
            <a:r>
              <a:rPr lang="en-GB" noProof="0"/>
              <a:t>Presentation Title</a:t>
            </a:r>
          </a:p>
        </p:txBody>
      </p:sp>
      <p:sp>
        <p:nvSpPr>
          <p:cNvPr id="6" name="Slide Number Placeholder 5">
            <a:extLst>
              <a:ext uri="{FF2B5EF4-FFF2-40B4-BE49-F238E27FC236}">
                <a16:creationId xmlns:a16="http://schemas.microsoft.com/office/drawing/2014/main" id="{95E5B14B-E078-5461-3C2A-2FC201EA4A0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19</a:t>
            </a:fld>
            <a:endParaRPr lang="en-GB" noProof="0"/>
          </a:p>
        </p:txBody>
      </p:sp>
      <p:graphicFrame>
        <p:nvGraphicFramePr>
          <p:cNvPr id="8" name="Content Placeholder 2">
            <a:extLst>
              <a:ext uri="{FF2B5EF4-FFF2-40B4-BE49-F238E27FC236}">
                <a16:creationId xmlns:a16="http://schemas.microsoft.com/office/drawing/2014/main" id="{FE3709D8-C2AF-6A10-2C2B-461F6D414C50}"/>
              </a:ext>
            </a:extLst>
          </p:cNvPr>
          <p:cNvGraphicFramePr>
            <a:graphicFrameLocks noGrp="1"/>
          </p:cNvGraphicFramePr>
          <p:nvPr>
            <p:ph idx="1"/>
            <p:extLst>
              <p:ext uri="{D42A27DB-BD31-4B8C-83A1-F6EECF244321}">
                <p14:modId xmlns:p14="http://schemas.microsoft.com/office/powerpoint/2010/main" val="277836792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30373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8167-1E15-659A-CF07-9EBD29CEC760}"/>
              </a:ext>
            </a:extLst>
          </p:cNvPr>
          <p:cNvSpPr>
            <a:spLocks noGrp="1"/>
          </p:cNvSpPr>
          <p:nvPr>
            <p:ph type="title"/>
          </p:nvPr>
        </p:nvSpPr>
        <p:spPr>
          <a:xfrm>
            <a:off x="1768928" y="2242457"/>
            <a:ext cx="3731849" cy="2373086"/>
          </a:xfrm>
        </p:spPr>
        <p:txBody>
          <a:bodyPr anchor="ctr">
            <a:normAutofit/>
          </a:bodyPr>
          <a:lstStyle/>
          <a:p>
            <a:r>
              <a:rPr lang="en-GB" b="1" u="sng"/>
              <a:t>Continued</a:t>
            </a:r>
          </a:p>
        </p:txBody>
      </p:sp>
      <p:sp>
        <p:nvSpPr>
          <p:cNvPr id="6" name="Slide Number Placeholder 5">
            <a:extLst>
              <a:ext uri="{FF2B5EF4-FFF2-40B4-BE49-F238E27FC236}">
                <a16:creationId xmlns:a16="http://schemas.microsoft.com/office/drawing/2014/main" id="{FF0C40D4-1ECE-5DBA-702F-188C98F83981}"/>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20</a:t>
            </a:fld>
            <a:endParaRPr lang="en-GB" noProof="0"/>
          </a:p>
        </p:txBody>
      </p:sp>
      <p:sp>
        <p:nvSpPr>
          <p:cNvPr id="3" name="Content Placeholder 2">
            <a:extLst>
              <a:ext uri="{FF2B5EF4-FFF2-40B4-BE49-F238E27FC236}">
                <a16:creationId xmlns:a16="http://schemas.microsoft.com/office/drawing/2014/main" id="{D9F69119-E5CC-AA22-86EB-6FC312298643}"/>
              </a:ext>
            </a:extLst>
          </p:cNvPr>
          <p:cNvSpPr>
            <a:spLocks noGrp="1"/>
          </p:cNvSpPr>
          <p:nvPr>
            <p:ph sz="quarter" idx="13"/>
          </p:nvPr>
        </p:nvSpPr>
        <p:spPr>
          <a:xfrm>
            <a:off x="6735763" y="712788"/>
            <a:ext cx="4618037" cy="5432425"/>
          </a:xfrm>
        </p:spPr>
        <p:txBody>
          <a:bodyPr anchor="ctr">
            <a:normAutofit/>
          </a:bodyPr>
          <a:lstStyle/>
          <a:p>
            <a:r>
              <a:rPr lang="en-GB" dirty="0"/>
              <a:t>This was confirmed in further cases. </a:t>
            </a:r>
          </a:p>
          <a:p>
            <a:endParaRPr lang="en-GB" dirty="0"/>
          </a:p>
          <a:p>
            <a:r>
              <a:rPr lang="en-GB" dirty="0"/>
              <a:t>But if someone has voluntarily intoxicated themselves – they cannot use the defence if they have made a mistake. </a:t>
            </a:r>
          </a:p>
          <a:p>
            <a:endParaRPr lang="en-GB" dirty="0"/>
          </a:p>
          <a:p>
            <a:r>
              <a:rPr lang="en-GB" dirty="0"/>
              <a:t>This is shown in the sad case of R v O’Grady [1987] – hit his friend – went back to sleep – voluntarily intoxicated. </a:t>
            </a:r>
          </a:p>
        </p:txBody>
      </p:sp>
    </p:spTree>
    <p:extLst>
      <p:ext uri="{BB962C8B-B14F-4D97-AF65-F5344CB8AC3E}">
        <p14:creationId xmlns:p14="http://schemas.microsoft.com/office/powerpoint/2010/main" val="3666735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0C068EA-1656-940B-1CB1-51E989F5844B}"/>
              </a:ext>
            </a:extLst>
          </p:cNvPr>
          <p:cNvSpPr>
            <a:spLocks noGrp="1"/>
          </p:cNvSpPr>
          <p:nvPr>
            <p:ph type="title"/>
          </p:nvPr>
        </p:nvSpPr>
        <p:spPr/>
        <p:txBody>
          <a:bodyPr>
            <a:normAutofit/>
          </a:bodyPr>
          <a:lstStyle/>
          <a:p>
            <a:r>
              <a:rPr lang="en-GB" sz="4800" b="1" u="sng" dirty="0"/>
              <a:t>What does the term reasonable force mean?</a:t>
            </a:r>
          </a:p>
        </p:txBody>
      </p:sp>
      <p:sp>
        <p:nvSpPr>
          <p:cNvPr id="6" name="Slide Number Placeholder 5">
            <a:extLst>
              <a:ext uri="{FF2B5EF4-FFF2-40B4-BE49-F238E27FC236}">
                <a16:creationId xmlns:a16="http://schemas.microsoft.com/office/drawing/2014/main" id="{7DC4AA9A-798F-4965-DCCB-7E39D4D4FE17}"/>
              </a:ext>
            </a:extLst>
          </p:cNvPr>
          <p:cNvSpPr>
            <a:spLocks noGrp="1"/>
          </p:cNvSpPr>
          <p:nvPr>
            <p:ph type="sldNum" sz="quarter" idx="12"/>
          </p:nvPr>
        </p:nvSpPr>
        <p:spPr/>
        <p:txBody>
          <a:bodyPr/>
          <a:lstStyle/>
          <a:p>
            <a:pPr rtl="0"/>
            <a:fld id="{B9713C8C-8E70-45D5-AE59-23E60168254E}" type="slidenum">
              <a:rPr lang="en-GB" noProof="0" smtClean="0"/>
              <a:t>21</a:t>
            </a:fld>
            <a:endParaRPr lang="en-GB" noProof="0"/>
          </a:p>
        </p:txBody>
      </p:sp>
    </p:spTree>
    <p:extLst>
      <p:ext uri="{BB962C8B-B14F-4D97-AF65-F5344CB8AC3E}">
        <p14:creationId xmlns:p14="http://schemas.microsoft.com/office/powerpoint/2010/main" val="230314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E7227-1F1E-9F77-B442-EA5C1F392C56}"/>
              </a:ext>
            </a:extLst>
          </p:cNvPr>
          <p:cNvSpPr>
            <a:spLocks noGrp="1"/>
          </p:cNvSpPr>
          <p:nvPr>
            <p:ph type="title"/>
          </p:nvPr>
        </p:nvSpPr>
        <p:spPr>
          <a:xfrm>
            <a:off x="838200" y="365125"/>
            <a:ext cx="10515600" cy="1325563"/>
          </a:xfrm>
        </p:spPr>
        <p:txBody>
          <a:bodyPr anchor="ctr">
            <a:normAutofit/>
          </a:bodyPr>
          <a:lstStyle/>
          <a:p>
            <a:r>
              <a:rPr lang="en-GB" b="1" u="sng" dirty="0"/>
              <a:t>Reasonable force what does it mean?</a:t>
            </a:r>
            <a:endParaRPr lang="en-GB" b="1" u="sng"/>
          </a:p>
        </p:txBody>
      </p:sp>
      <p:sp>
        <p:nvSpPr>
          <p:cNvPr id="6" name="Slide Number Placeholder 5">
            <a:extLst>
              <a:ext uri="{FF2B5EF4-FFF2-40B4-BE49-F238E27FC236}">
                <a16:creationId xmlns:a16="http://schemas.microsoft.com/office/drawing/2014/main" id="{A109D449-E7BF-719B-12DD-F49105251BFE}"/>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22</a:t>
            </a:fld>
            <a:endParaRPr lang="en-GB" noProof="0"/>
          </a:p>
        </p:txBody>
      </p:sp>
      <p:graphicFrame>
        <p:nvGraphicFramePr>
          <p:cNvPr id="8" name="Content Placeholder 2">
            <a:extLst>
              <a:ext uri="{FF2B5EF4-FFF2-40B4-BE49-F238E27FC236}">
                <a16:creationId xmlns:a16="http://schemas.microsoft.com/office/drawing/2014/main" id="{10D3C99D-0347-FB63-8831-E90D1483C18C}"/>
              </a:ext>
            </a:extLst>
          </p:cNvPr>
          <p:cNvGraphicFramePr>
            <a:graphicFrameLocks noGrp="1"/>
          </p:cNvGraphicFramePr>
          <p:nvPr>
            <p:ph idx="1"/>
            <p:extLst>
              <p:ext uri="{D42A27DB-BD31-4B8C-83A1-F6EECF244321}">
                <p14:modId xmlns:p14="http://schemas.microsoft.com/office/powerpoint/2010/main" val="126054975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9693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45230-C257-AC28-C455-2FCBCE1878AA}"/>
              </a:ext>
            </a:extLst>
          </p:cNvPr>
          <p:cNvSpPr>
            <a:spLocks noGrp="1"/>
          </p:cNvSpPr>
          <p:nvPr>
            <p:ph type="ctrTitle"/>
          </p:nvPr>
        </p:nvSpPr>
        <p:spPr>
          <a:xfrm>
            <a:off x="932688" y="1673352"/>
            <a:ext cx="5596128" cy="3511296"/>
          </a:xfrm>
        </p:spPr>
        <p:txBody>
          <a:bodyPr anchor="ctr">
            <a:normAutofit/>
          </a:bodyPr>
          <a:lstStyle/>
          <a:p>
            <a:r>
              <a:rPr lang="en-GB" b="1" u="sng"/>
              <a:t>Continued </a:t>
            </a:r>
          </a:p>
        </p:txBody>
      </p:sp>
      <p:sp>
        <p:nvSpPr>
          <p:cNvPr id="3" name="Content Placeholder 2">
            <a:extLst>
              <a:ext uri="{FF2B5EF4-FFF2-40B4-BE49-F238E27FC236}">
                <a16:creationId xmlns:a16="http://schemas.microsoft.com/office/drawing/2014/main" id="{BBDE072F-9668-AACB-2EF5-40E425797E53}"/>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If the Defendant uses excessive force – the defence cannot be used. </a:t>
            </a:r>
          </a:p>
          <a:p>
            <a:pPr>
              <a:lnSpc>
                <a:spcPct val="90000"/>
              </a:lnSpc>
            </a:pPr>
            <a:endParaRPr lang="en-GB" sz="1800"/>
          </a:p>
          <a:p>
            <a:pPr>
              <a:lnSpc>
                <a:spcPct val="90000"/>
              </a:lnSpc>
            </a:pPr>
            <a:r>
              <a:rPr lang="en-GB" sz="1800"/>
              <a:t>R v Clegg [1995] – Check point – army - Continued to shoot even when the threat had passed. </a:t>
            </a:r>
          </a:p>
          <a:p>
            <a:pPr>
              <a:lnSpc>
                <a:spcPct val="90000"/>
              </a:lnSpc>
            </a:pPr>
            <a:endParaRPr lang="en-GB" sz="1800"/>
          </a:p>
          <a:p>
            <a:pPr>
              <a:lnSpc>
                <a:spcPct val="90000"/>
              </a:lnSpc>
            </a:pPr>
            <a:r>
              <a:rPr lang="en-GB" sz="1800"/>
              <a:t>Could not use the defence. </a:t>
            </a:r>
          </a:p>
          <a:p>
            <a:pPr>
              <a:lnSpc>
                <a:spcPct val="90000"/>
              </a:lnSpc>
            </a:pPr>
            <a:endParaRPr lang="en-GB" sz="1800"/>
          </a:p>
          <a:p>
            <a:pPr marL="0" indent="0">
              <a:lnSpc>
                <a:spcPct val="90000"/>
              </a:lnSpc>
              <a:buNone/>
            </a:pPr>
            <a:endParaRPr lang="en-GB" sz="1800"/>
          </a:p>
        </p:txBody>
      </p:sp>
      <p:sp>
        <p:nvSpPr>
          <p:cNvPr id="6" name="Slide Number Placeholder 5" hidden="1">
            <a:extLst>
              <a:ext uri="{FF2B5EF4-FFF2-40B4-BE49-F238E27FC236}">
                <a16:creationId xmlns:a16="http://schemas.microsoft.com/office/drawing/2014/main" id="{E4604E81-7E59-BD2C-D9EE-EF6968BD8B6E}"/>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23</a:t>
            </a:fld>
            <a:endParaRPr lang="en-GB" noProof="0"/>
          </a:p>
        </p:txBody>
      </p:sp>
    </p:spTree>
    <p:extLst>
      <p:ext uri="{BB962C8B-B14F-4D97-AF65-F5344CB8AC3E}">
        <p14:creationId xmlns:p14="http://schemas.microsoft.com/office/powerpoint/2010/main" val="819933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D893-2626-722B-2ABC-E51B1E4B139D}"/>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3EBD5BA1-A191-F1EA-DC4A-8D38F17374D5}"/>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There are elements that the courts will not take into account; </a:t>
            </a:r>
          </a:p>
          <a:p>
            <a:pPr>
              <a:lnSpc>
                <a:spcPct val="90000"/>
              </a:lnSpc>
            </a:pPr>
            <a:endParaRPr lang="en-GB" sz="1800"/>
          </a:p>
          <a:p>
            <a:pPr>
              <a:lnSpc>
                <a:spcPct val="90000"/>
              </a:lnSpc>
            </a:pPr>
            <a:r>
              <a:rPr lang="en-GB" sz="1800"/>
              <a:t>This includes the individual psychiatric conditions. </a:t>
            </a:r>
          </a:p>
          <a:p>
            <a:pPr>
              <a:lnSpc>
                <a:spcPct val="90000"/>
              </a:lnSpc>
            </a:pPr>
            <a:endParaRPr lang="en-GB" sz="1800"/>
          </a:p>
          <a:p>
            <a:pPr>
              <a:lnSpc>
                <a:spcPct val="90000"/>
              </a:lnSpc>
            </a:pPr>
            <a:r>
              <a:rPr lang="en-GB" sz="1800"/>
              <a:t>One key tragic case is the case of Martin (Anthony) [2001] </a:t>
            </a:r>
          </a:p>
        </p:txBody>
      </p:sp>
      <p:sp>
        <p:nvSpPr>
          <p:cNvPr id="6" name="Slide Number Placeholder 5" hidden="1">
            <a:extLst>
              <a:ext uri="{FF2B5EF4-FFF2-40B4-BE49-F238E27FC236}">
                <a16:creationId xmlns:a16="http://schemas.microsoft.com/office/drawing/2014/main" id="{BF8A38FF-CD30-8A61-F058-E2FDD3E201C5}"/>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24</a:t>
            </a:fld>
            <a:endParaRPr lang="en-GB" noProof="0"/>
          </a:p>
        </p:txBody>
      </p:sp>
    </p:spTree>
    <p:extLst>
      <p:ext uri="{BB962C8B-B14F-4D97-AF65-F5344CB8AC3E}">
        <p14:creationId xmlns:p14="http://schemas.microsoft.com/office/powerpoint/2010/main" val="2916851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B07D-6C99-96D9-9478-F9F9CBBCDF5A}"/>
              </a:ext>
            </a:extLst>
          </p:cNvPr>
          <p:cNvSpPr>
            <a:spLocks noGrp="1"/>
          </p:cNvSpPr>
          <p:nvPr>
            <p:ph type="title"/>
          </p:nvPr>
        </p:nvSpPr>
        <p:spPr>
          <a:xfrm>
            <a:off x="838200" y="365125"/>
            <a:ext cx="10515600" cy="1325563"/>
          </a:xfrm>
        </p:spPr>
        <p:txBody>
          <a:bodyPr anchor="ctr">
            <a:normAutofit/>
          </a:bodyPr>
          <a:lstStyle/>
          <a:p>
            <a:r>
              <a:rPr lang="en-GB" b="1" u="sng"/>
              <a:t>Martin (Anthony) [2001] </a:t>
            </a:r>
          </a:p>
        </p:txBody>
      </p:sp>
      <p:sp>
        <p:nvSpPr>
          <p:cNvPr id="6" name="Slide Number Placeholder 5">
            <a:extLst>
              <a:ext uri="{FF2B5EF4-FFF2-40B4-BE49-F238E27FC236}">
                <a16:creationId xmlns:a16="http://schemas.microsoft.com/office/drawing/2014/main" id="{9D759FA3-D43D-1489-3081-C51F28D821B0}"/>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25</a:t>
            </a:fld>
            <a:endParaRPr lang="en-GB" noProof="0"/>
          </a:p>
        </p:txBody>
      </p:sp>
      <p:graphicFrame>
        <p:nvGraphicFramePr>
          <p:cNvPr id="8" name="Content Placeholder 2">
            <a:extLst>
              <a:ext uri="{FF2B5EF4-FFF2-40B4-BE49-F238E27FC236}">
                <a16:creationId xmlns:a16="http://schemas.microsoft.com/office/drawing/2014/main" id="{EBC037AF-4E55-63F9-3FF8-24533CE8DC91}"/>
              </a:ext>
            </a:extLst>
          </p:cNvPr>
          <p:cNvGraphicFramePr>
            <a:graphicFrameLocks noGrp="1"/>
          </p:cNvGraphicFramePr>
          <p:nvPr>
            <p:ph idx="1"/>
            <p:extLst>
              <p:ext uri="{D42A27DB-BD31-4B8C-83A1-F6EECF244321}">
                <p14:modId xmlns:p14="http://schemas.microsoft.com/office/powerpoint/2010/main" val="3124437553"/>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4046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AA276-6E96-CD56-A88E-85203B6D2390}"/>
              </a:ext>
            </a:extLst>
          </p:cNvPr>
          <p:cNvSpPr>
            <a:spLocks noGrp="1"/>
          </p:cNvSpPr>
          <p:nvPr>
            <p:ph type="ctrTitle"/>
          </p:nvPr>
        </p:nvSpPr>
        <p:spPr>
          <a:xfrm>
            <a:off x="932688" y="1673352"/>
            <a:ext cx="5596128" cy="3511296"/>
          </a:xfrm>
        </p:spPr>
        <p:txBody>
          <a:bodyPr anchor="ctr">
            <a:normAutofit/>
          </a:bodyPr>
          <a:lstStyle/>
          <a:p>
            <a:r>
              <a:rPr lang="en-GB" b="1" u="sng"/>
              <a:t>What if I kill someone?</a:t>
            </a:r>
          </a:p>
        </p:txBody>
      </p:sp>
      <p:sp>
        <p:nvSpPr>
          <p:cNvPr id="3" name="Content Placeholder 2">
            <a:extLst>
              <a:ext uri="{FF2B5EF4-FFF2-40B4-BE49-F238E27FC236}">
                <a16:creationId xmlns:a16="http://schemas.microsoft.com/office/drawing/2014/main" id="{DF5B1E3D-3005-B242-AA00-C40CF198B2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600"/>
              <a:t>Can be classed as reasonable force, depending on the circumstances. </a:t>
            </a:r>
          </a:p>
          <a:p>
            <a:pPr>
              <a:lnSpc>
                <a:spcPct val="90000"/>
              </a:lnSpc>
            </a:pPr>
            <a:endParaRPr lang="en-GB" sz="2600"/>
          </a:p>
          <a:p>
            <a:pPr>
              <a:lnSpc>
                <a:spcPct val="90000"/>
              </a:lnSpc>
            </a:pPr>
            <a:r>
              <a:rPr lang="en-GB" sz="2600"/>
              <a:t>This is for the Jury to decide. </a:t>
            </a:r>
          </a:p>
        </p:txBody>
      </p:sp>
      <p:sp>
        <p:nvSpPr>
          <p:cNvPr id="6" name="Slide Number Placeholder 5" hidden="1">
            <a:extLst>
              <a:ext uri="{FF2B5EF4-FFF2-40B4-BE49-F238E27FC236}">
                <a16:creationId xmlns:a16="http://schemas.microsoft.com/office/drawing/2014/main" id="{91B1C6AE-4ACC-5DF2-4717-CCABCA8D80E5}"/>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26</a:t>
            </a:fld>
            <a:endParaRPr lang="en-GB" noProof="0"/>
          </a:p>
        </p:txBody>
      </p:sp>
    </p:spTree>
    <p:extLst>
      <p:ext uri="{BB962C8B-B14F-4D97-AF65-F5344CB8AC3E}">
        <p14:creationId xmlns:p14="http://schemas.microsoft.com/office/powerpoint/2010/main" val="3618050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F0096DD-F28E-C778-6FB8-6A3B748B3651}"/>
              </a:ext>
            </a:extLst>
          </p:cNvPr>
          <p:cNvSpPr>
            <a:spLocks noGrp="1"/>
          </p:cNvSpPr>
          <p:nvPr>
            <p:ph type="title"/>
          </p:nvPr>
        </p:nvSpPr>
        <p:spPr>
          <a:xfrm>
            <a:off x="3328416" y="2002535"/>
            <a:ext cx="5541264" cy="3029435"/>
          </a:xfrm>
        </p:spPr>
        <p:txBody>
          <a:bodyPr/>
          <a:lstStyle/>
          <a:p>
            <a:r>
              <a:rPr lang="en-GB" b="1" u="sng" dirty="0"/>
              <a:t>Why was there a need for S.76 Criminal Justice and Immigration Act 2008?</a:t>
            </a:r>
          </a:p>
        </p:txBody>
      </p:sp>
      <p:sp>
        <p:nvSpPr>
          <p:cNvPr id="6" name="Slide Number Placeholder 5">
            <a:extLst>
              <a:ext uri="{FF2B5EF4-FFF2-40B4-BE49-F238E27FC236}">
                <a16:creationId xmlns:a16="http://schemas.microsoft.com/office/drawing/2014/main" id="{4EB37361-187A-5925-C993-0824AF59E938}"/>
              </a:ext>
            </a:extLst>
          </p:cNvPr>
          <p:cNvSpPr>
            <a:spLocks noGrp="1"/>
          </p:cNvSpPr>
          <p:nvPr>
            <p:ph type="sldNum" sz="quarter" idx="12"/>
          </p:nvPr>
        </p:nvSpPr>
        <p:spPr/>
        <p:txBody>
          <a:bodyPr/>
          <a:lstStyle/>
          <a:p>
            <a:pPr rtl="0"/>
            <a:fld id="{B9713C8C-8E70-45D5-AE59-23E60168254E}" type="slidenum">
              <a:rPr lang="en-GB" noProof="0" smtClean="0"/>
              <a:t>27</a:t>
            </a:fld>
            <a:endParaRPr lang="en-GB" noProof="0"/>
          </a:p>
        </p:txBody>
      </p:sp>
    </p:spTree>
    <p:extLst>
      <p:ext uri="{BB962C8B-B14F-4D97-AF65-F5344CB8AC3E}">
        <p14:creationId xmlns:p14="http://schemas.microsoft.com/office/powerpoint/2010/main" val="3918418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7E4E08C-A365-68BB-4EC9-E0E0EF4ED699}"/>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8" name="Content Placeholder 7">
            <a:extLst>
              <a:ext uri="{FF2B5EF4-FFF2-40B4-BE49-F238E27FC236}">
                <a16:creationId xmlns:a16="http://schemas.microsoft.com/office/drawing/2014/main" id="{C6DF80E6-B96C-BF7E-0ACE-E6AF6FD7E7BB}"/>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It did not change the law in most areas. </a:t>
            </a:r>
          </a:p>
          <a:p>
            <a:pPr>
              <a:lnSpc>
                <a:spcPct val="90000"/>
              </a:lnSpc>
            </a:pPr>
            <a:endParaRPr lang="en-GB" sz="1500"/>
          </a:p>
          <a:p>
            <a:pPr>
              <a:lnSpc>
                <a:spcPct val="90000"/>
              </a:lnSpc>
            </a:pPr>
            <a:r>
              <a:rPr lang="en-GB" sz="1500"/>
              <a:t>But does explain the position of those who are household owners. </a:t>
            </a:r>
          </a:p>
          <a:p>
            <a:pPr>
              <a:lnSpc>
                <a:spcPct val="90000"/>
              </a:lnSpc>
            </a:pPr>
            <a:endParaRPr lang="en-GB" sz="1500"/>
          </a:p>
          <a:p>
            <a:pPr>
              <a:lnSpc>
                <a:spcPct val="90000"/>
              </a:lnSpc>
            </a:pPr>
            <a:r>
              <a:rPr lang="en-GB" sz="1500"/>
              <a:t>It reiterates what the common law says. </a:t>
            </a:r>
          </a:p>
          <a:p>
            <a:pPr>
              <a:lnSpc>
                <a:spcPct val="90000"/>
              </a:lnSpc>
            </a:pPr>
            <a:endParaRPr lang="en-GB" sz="1500"/>
          </a:p>
          <a:p>
            <a:pPr>
              <a:lnSpc>
                <a:spcPct val="90000"/>
              </a:lnSpc>
            </a:pPr>
            <a:r>
              <a:rPr lang="en-GB" sz="1500"/>
              <a:t>As you will have seen throughout. </a:t>
            </a:r>
          </a:p>
          <a:p>
            <a:pPr>
              <a:lnSpc>
                <a:spcPct val="90000"/>
              </a:lnSpc>
            </a:pPr>
            <a:endParaRPr lang="en-GB" sz="1500"/>
          </a:p>
          <a:p>
            <a:pPr>
              <a:lnSpc>
                <a:spcPct val="90000"/>
              </a:lnSpc>
            </a:pPr>
            <a:endParaRPr lang="en-GB" sz="1500"/>
          </a:p>
        </p:txBody>
      </p:sp>
      <p:sp>
        <p:nvSpPr>
          <p:cNvPr id="5" name="Slide Number Placeholder 4" hidden="1">
            <a:extLst>
              <a:ext uri="{FF2B5EF4-FFF2-40B4-BE49-F238E27FC236}">
                <a16:creationId xmlns:a16="http://schemas.microsoft.com/office/drawing/2014/main" id="{5CF13300-5AED-C52F-0AC8-6D17476AA1DA}"/>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28</a:t>
            </a:fld>
            <a:endParaRPr lang="en-GB" noProof="0"/>
          </a:p>
        </p:txBody>
      </p:sp>
    </p:spTree>
    <p:extLst>
      <p:ext uri="{BB962C8B-B14F-4D97-AF65-F5344CB8AC3E}">
        <p14:creationId xmlns:p14="http://schemas.microsoft.com/office/powerpoint/2010/main" val="20175552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5C38-3C7C-4C70-F38A-BF062B599D84}"/>
              </a:ext>
            </a:extLst>
          </p:cNvPr>
          <p:cNvSpPr>
            <a:spLocks noGrp="1"/>
          </p:cNvSpPr>
          <p:nvPr>
            <p:ph type="ctrTitle"/>
          </p:nvPr>
        </p:nvSpPr>
        <p:spPr>
          <a:xfrm>
            <a:off x="932688" y="1673352"/>
            <a:ext cx="5596128" cy="3511296"/>
          </a:xfrm>
        </p:spPr>
        <p:txBody>
          <a:bodyPr anchor="ctr">
            <a:normAutofit/>
          </a:bodyPr>
          <a:lstStyle/>
          <a:p>
            <a:r>
              <a:rPr lang="en-GB" b="1" u="sng"/>
              <a:t>Let’s look at some examples</a:t>
            </a:r>
          </a:p>
        </p:txBody>
      </p:sp>
      <p:sp>
        <p:nvSpPr>
          <p:cNvPr id="3" name="Content Placeholder 2">
            <a:extLst>
              <a:ext uri="{FF2B5EF4-FFF2-40B4-BE49-F238E27FC236}">
                <a16:creationId xmlns:a16="http://schemas.microsoft.com/office/drawing/2014/main" id="{7738BAFB-338E-E18E-4847-C3652494E1AD}"/>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800"/>
              <a:t>1. S.76(4) explains that the belief must be honest. </a:t>
            </a:r>
          </a:p>
          <a:p>
            <a:pPr>
              <a:lnSpc>
                <a:spcPct val="90000"/>
              </a:lnSpc>
            </a:pPr>
            <a:endParaRPr lang="en-GB" sz="1800"/>
          </a:p>
          <a:p>
            <a:pPr>
              <a:lnSpc>
                <a:spcPct val="90000"/>
              </a:lnSpc>
            </a:pPr>
            <a:r>
              <a:rPr lang="en-GB" sz="1800"/>
              <a:t>2. S.76(5) – no defence if voluntary intoxication – belief. </a:t>
            </a:r>
          </a:p>
          <a:p>
            <a:pPr>
              <a:lnSpc>
                <a:spcPct val="90000"/>
              </a:lnSpc>
            </a:pPr>
            <a:endParaRPr lang="en-GB" sz="1800"/>
          </a:p>
          <a:p>
            <a:pPr>
              <a:lnSpc>
                <a:spcPct val="90000"/>
              </a:lnSpc>
            </a:pPr>
            <a:r>
              <a:rPr lang="en-GB" sz="1800"/>
              <a:t>3. S.76(5A) – Households. </a:t>
            </a:r>
          </a:p>
          <a:p>
            <a:pPr>
              <a:lnSpc>
                <a:spcPct val="90000"/>
              </a:lnSpc>
            </a:pPr>
            <a:endParaRPr lang="en-GB" sz="1800"/>
          </a:p>
          <a:p>
            <a:pPr>
              <a:lnSpc>
                <a:spcPct val="90000"/>
              </a:lnSpc>
            </a:pPr>
            <a:r>
              <a:rPr lang="en-GB" sz="1800"/>
              <a:t>4. S.76(6) – all other cases. </a:t>
            </a:r>
          </a:p>
          <a:p>
            <a:pPr>
              <a:lnSpc>
                <a:spcPct val="90000"/>
              </a:lnSpc>
            </a:pPr>
            <a:endParaRPr lang="en-GB" sz="1800"/>
          </a:p>
        </p:txBody>
      </p:sp>
      <p:sp>
        <p:nvSpPr>
          <p:cNvPr id="6" name="Slide Number Placeholder 5" hidden="1">
            <a:extLst>
              <a:ext uri="{FF2B5EF4-FFF2-40B4-BE49-F238E27FC236}">
                <a16:creationId xmlns:a16="http://schemas.microsoft.com/office/drawing/2014/main" id="{8EFB2DB9-2C71-7729-79B2-D031C244C6F2}"/>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29</a:t>
            </a:fld>
            <a:endParaRPr lang="en-GB" noProof="0"/>
          </a:p>
        </p:txBody>
      </p:sp>
    </p:spTree>
    <p:extLst>
      <p:ext uri="{BB962C8B-B14F-4D97-AF65-F5344CB8AC3E}">
        <p14:creationId xmlns:p14="http://schemas.microsoft.com/office/powerpoint/2010/main" val="12025033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3B664-BD4C-80FE-A153-3BABA0FAFCA7}"/>
              </a:ext>
            </a:extLst>
          </p:cNvPr>
          <p:cNvSpPr>
            <a:spLocks noGrp="1"/>
          </p:cNvSpPr>
          <p:nvPr>
            <p:ph type="ctrTitle"/>
          </p:nvPr>
        </p:nvSpPr>
        <p:spPr>
          <a:xfrm>
            <a:off x="932688" y="1673352"/>
            <a:ext cx="5596128" cy="3511296"/>
          </a:xfrm>
        </p:spPr>
        <p:txBody>
          <a:bodyPr anchor="ctr">
            <a:normAutofit/>
          </a:bodyPr>
          <a:lstStyle/>
          <a:p>
            <a:r>
              <a:rPr lang="en-GB" b="1" u="sng"/>
              <a:t>Continued</a:t>
            </a:r>
          </a:p>
        </p:txBody>
      </p:sp>
      <p:sp>
        <p:nvSpPr>
          <p:cNvPr id="3" name="Content Placeholder 2">
            <a:extLst>
              <a:ext uri="{FF2B5EF4-FFF2-40B4-BE49-F238E27FC236}">
                <a16:creationId xmlns:a16="http://schemas.microsoft.com/office/drawing/2014/main" id="{057DA06A-DEB0-504A-DAD7-7E11842BAA79}"/>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2000"/>
              <a:t>Research S.76(6A) what does it refer to?</a:t>
            </a:r>
          </a:p>
          <a:p>
            <a:pPr>
              <a:lnSpc>
                <a:spcPct val="90000"/>
              </a:lnSpc>
            </a:pPr>
            <a:endParaRPr lang="en-GB" sz="2000"/>
          </a:p>
          <a:p>
            <a:pPr>
              <a:lnSpc>
                <a:spcPct val="90000"/>
              </a:lnSpc>
            </a:pPr>
            <a:r>
              <a:rPr lang="en-GB" sz="2000"/>
              <a:t>Research S.76(7A) and (7B) what does it refer to? </a:t>
            </a:r>
          </a:p>
          <a:p>
            <a:pPr>
              <a:lnSpc>
                <a:spcPct val="90000"/>
              </a:lnSpc>
            </a:pPr>
            <a:endParaRPr lang="en-GB" sz="2000"/>
          </a:p>
          <a:p>
            <a:pPr>
              <a:lnSpc>
                <a:spcPct val="90000"/>
              </a:lnSpc>
            </a:pPr>
            <a:r>
              <a:rPr lang="en-GB" sz="2000"/>
              <a:t>We find our definitions in other subsections such as subsection 10. </a:t>
            </a:r>
          </a:p>
        </p:txBody>
      </p:sp>
      <p:sp>
        <p:nvSpPr>
          <p:cNvPr id="6" name="Slide Number Placeholder 5" hidden="1">
            <a:extLst>
              <a:ext uri="{FF2B5EF4-FFF2-40B4-BE49-F238E27FC236}">
                <a16:creationId xmlns:a16="http://schemas.microsoft.com/office/drawing/2014/main" id="{FD299E05-DBE1-96CE-005D-05EAEFC618E3}"/>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30</a:t>
            </a:fld>
            <a:endParaRPr lang="en-GB" noProof="0"/>
          </a:p>
        </p:txBody>
      </p:sp>
    </p:spTree>
    <p:extLst>
      <p:ext uri="{BB962C8B-B14F-4D97-AF65-F5344CB8AC3E}">
        <p14:creationId xmlns:p14="http://schemas.microsoft.com/office/powerpoint/2010/main" val="27323446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E54B7D-B780-A0AC-0FFC-B41F85C19C3F}"/>
              </a:ext>
            </a:extLst>
          </p:cNvPr>
          <p:cNvSpPr>
            <a:spLocks noGrp="1"/>
          </p:cNvSpPr>
          <p:nvPr>
            <p:ph type="title"/>
          </p:nvPr>
        </p:nvSpPr>
        <p:spPr/>
        <p:txBody>
          <a:bodyPr/>
          <a:lstStyle/>
          <a:p>
            <a:r>
              <a:rPr lang="en-GB" b="1" u="sng" dirty="0"/>
              <a:t>Defence of someone else</a:t>
            </a:r>
          </a:p>
        </p:txBody>
      </p:sp>
      <p:sp>
        <p:nvSpPr>
          <p:cNvPr id="6" name="Slide Number Placeholder 5">
            <a:extLst>
              <a:ext uri="{FF2B5EF4-FFF2-40B4-BE49-F238E27FC236}">
                <a16:creationId xmlns:a16="http://schemas.microsoft.com/office/drawing/2014/main" id="{43068E32-9907-B0A7-CF3A-F68BF8D0C709}"/>
              </a:ext>
            </a:extLst>
          </p:cNvPr>
          <p:cNvSpPr>
            <a:spLocks noGrp="1"/>
          </p:cNvSpPr>
          <p:nvPr>
            <p:ph type="sldNum" sz="quarter" idx="12"/>
          </p:nvPr>
        </p:nvSpPr>
        <p:spPr/>
        <p:txBody>
          <a:bodyPr/>
          <a:lstStyle/>
          <a:p>
            <a:pPr rtl="0"/>
            <a:fld id="{B9713C8C-8E70-45D5-AE59-23E60168254E}" type="slidenum">
              <a:rPr lang="en-GB" noProof="0" smtClean="0"/>
              <a:t>31</a:t>
            </a:fld>
            <a:endParaRPr lang="en-GB" noProof="0"/>
          </a:p>
        </p:txBody>
      </p:sp>
    </p:spTree>
    <p:extLst>
      <p:ext uri="{BB962C8B-B14F-4D97-AF65-F5344CB8AC3E}">
        <p14:creationId xmlns:p14="http://schemas.microsoft.com/office/powerpoint/2010/main" val="3493362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1EAE1-0F58-E572-8EE4-020BDD88AACA}"/>
              </a:ext>
            </a:extLst>
          </p:cNvPr>
          <p:cNvSpPr>
            <a:spLocks noGrp="1"/>
          </p:cNvSpPr>
          <p:nvPr>
            <p:ph type="ctrTitle"/>
          </p:nvPr>
        </p:nvSpPr>
        <p:spPr>
          <a:xfrm>
            <a:off x="932688" y="1673352"/>
            <a:ext cx="5596128" cy="3511296"/>
          </a:xfrm>
        </p:spPr>
        <p:txBody>
          <a:bodyPr anchor="ctr">
            <a:normAutofit/>
          </a:bodyPr>
          <a:lstStyle/>
          <a:p>
            <a:r>
              <a:rPr lang="en-GB" b="1" u="sng" dirty="0"/>
              <a:t>You can use the defence</a:t>
            </a:r>
            <a:endParaRPr lang="en-GB" b="1" u="sng"/>
          </a:p>
        </p:txBody>
      </p:sp>
      <p:sp>
        <p:nvSpPr>
          <p:cNvPr id="3" name="Content Placeholder 2">
            <a:extLst>
              <a:ext uri="{FF2B5EF4-FFF2-40B4-BE49-F238E27FC236}">
                <a16:creationId xmlns:a16="http://schemas.microsoft.com/office/drawing/2014/main" id="{E2B689CB-FEB3-1338-1A17-BD6BDECF7E2F}"/>
              </a:ext>
            </a:extLst>
          </p:cNvPr>
          <p:cNvSpPr>
            <a:spLocks noGrp="1"/>
          </p:cNvSpPr>
          <p:nvPr>
            <p:ph type="subTitle" idx="1"/>
          </p:nvPr>
        </p:nvSpPr>
        <p:spPr>
          <a:xfrm>
            <a:off x="8110728" y="1674546"/>
            <a:ext cx="3401568" cy="3508908"/>
          </a:xfrm>
        </p:spPr>
        <p:txBody>
          <a:bodyPr anchor="ctr">
            <a:normAutofit/>
          </a:bodyPr>
          <a:lstStyle/>
          <a:p>
            <a:pPr>
              <a:lnSpc>
                <a:spcPct val="90000"/>
              </a:lnSpc>
            </a:pPr>
            <a:r>
              <a:rPr lang="en-GB" sz="1500"/>
              <a:t>You can use the defence if you defend another person or defend another person to stop an offence from taking place, only if you use reasonable force. </a:t>
            </a:r>
          </a:p>
          <a:p>
            <a:pPr marL="0" indent="0">
              <a:lnSpc>
                <a:spcPct val="90000"/>
              </a:lnSpc>
              <a:buNone/>
            </a:pPr>
            <a:endParaRPr lang="en-GB" sz="1500"/>
          </a:p>
          <a:p>
            <a:pPr>
              <a:lnSpc>
                <a:spcPct val="90000"/>
              </a:lnSpc>
            </a:pPr>
            <a:r>
              <a:rPr lang="en-GB" sz="1500"/>
              <a:t>Key cases include; </a:t>
            </a:r>
          </a:p>
          <a:p>
            <a:pPr>
              <a:lnSpc>
                <a:spcPct val="90000"/>
              </a:lnSpc>
            </a:pPr>
            <a:endParaRPr lang="en-GB" sz="1500"/>
          </a:p>
          <a:p>
            <a:pPr>
              <a:lnSpc>
                <a:spcPct val="90000"/>
              </a:lnSpc>
            </a:pPr>
            <a:r>
              <a:rPr lang="en-GB" sz="1500"/>
              <a:t>R v Rose [1884]</a:t>
            </a:r>
          </a:p>
          <a:p>
            <a:pPr>
              <a:lnSpc>
                <a:spcPct val="90000"/>
              </a:lnSpc>
            </a:pPr>
            <a:r>
              <a:rPr lang="en-GB" sz="1500"/>
              <a:t>R v Duffy [1967] </a:t>
            </a:r>
          </a:p>
          <a:p>
            <a:pPr>
              <a:lnSpc>
                <a:spcPct val="90000"/>
              </a:lnSpc>
            </a:pPr>
            <a:endParaRPr lang="en-GB" sz="1500"/>
          </a:p>
        </p:txBody>
      </p:sp>
      <p:sp>
        <p:nvSpPr>
          <p:cNvPr id="6" name="Slide Number Placeholder 5" hidden="1">
            <a:extLst>
              <a:ext uri="{FF2B5EF4-FFF2-40B4-BE49-F238E27FC236}">
                <a16:creationId xmlns:a16="http://schemas.microsoft.com/office/drawing/2014/main" id="{3A8C1E7D-E56F-547E-8117-7D84815C39B1}"/>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32</a:t>
            </a:fld>
            <a:endParaRPr lang="en-GB" noProof="0"/>
          </a:p>
        </p:txBody>
      </p:sp>
    </p:spTree>
    <p:extLst>
      <p:ext uri="{BB962C8B-B14F-4D97-AF65-F5344CB8AC3E}">
        <p14:creationId xmlns:p14="http://schemas.microsoft.com/office/powerpoint/2010/main" val="1181388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D9558-D1C0-997D-C0F4-D1E5996C6B36}"/>
              </a:ext>
            </a:extLst>
          </p:cNvPr>
          <p:cNvSpPr>
            <a:spLocks noGrp="1"/>
          </p:cNvSpPr>
          <p:nvPr>
            <p:ph type="title"/>
          </p:nvPr>
        </p:nvSpPr>
        <p:spPr>
          <a:xfrm>
            <a:off x="838200" y="365125"/>
            <a:ext cx="10515600" cy="1325563"/>
          </a:xfrm>
        </p:spPr>
        <p:txBody>
          <a:bodyPr anchor="ctr">
            <a:normAutofit/>
          </a:bodyPr>
          <a:lstStyle/>
          <a:p>
            <a:pPr algn="ctr"/>
            <a:r>
              <a:rPr lang="en-GB" sz="5400" b="1" u="sng" dirty="0"/>
              <a:t>Key case law</a:t>
            </a:r>
          </a:p>
        </p:txBody>
      </p:sp>
      <p:sp>
        <p:nvSpPr>
          <p:cNvPr id="6" name="Slide Number Placeholder 5">
            <a:extLst>
              <a:ext uri="{FF2B5EF4-FFF2-40B4-BE49-F238E27FC236}">
                <a16:creationId xmlns:a16="http://schemas.microsoft.com/office/drawing/2014/main" id="{099439C3-7146-BB38-2FE9-137F0B53CEAF}"/>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33</a:t>
            </a:fld>
            <a:endParaRPr lang="en-GB" noProof="0"/>
          </a:p>
        </p:txBody>
      </p:sp>
      <p:graphicFrame>
        <p:nvGraphicFramePr>
          <p:cNvPr id="8" name="Content Placeholder 2">
            <a:extLst>
              <a:ext uri="{FF2B5EF4-FFF2-40B4-BE49-F238E27FC236}">
                <a16:creationId xmlns:a16="http://schemas.microsoft.com/office/drawing/2014/main" id="{B52B3E15-F0FD-791B-B207-B5838B144003}"/>
              </a:ext>
            </a:extLst>
          </p:cNvPr>
          <p:cNvGraphicFramePr>
            <a:graphicFrameLocks noGrp="1"/>
          </p:cNvGraphicFramePr>
          <p:nvPr>
            <p:ph idx="1"/>
            <p:extLst>
              <p:ext uri="{D42A27DB-BD31-4B8C-83A1-F6EECF244321}">
                <p14:modId xmlns:p14="http://schemas.microsoft.com/office/powerpoint/2010/main" val="3569751949"/>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53793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0A25F5D-260E-EE98-9D08-CE409F4C409A}"/>
              </a:ext>
            </a:extLst>
          </p:cNvPr>
          <p:cNvSpPr>
            <a:spLocks noGrp="1"/>
          </p:cNvSpPr>
          <p:nvPr>
            <p:ph type="title"/>
          </p:nvPr>
        </p:nvSpPr>
        <p:spPr/>
        <p:txBody>
          <a:bodyPr>
            <a:normAutofit/>
          </a:bodyPr>
          <a:lstStyle/>
          <a:p>
            <a:r>
              <a:rPr lang="en-GB" sz="5400" b="1" u="sng" dirty="0"/>
              <a:t>What about property?</a:t>
            </a:r>
          </a:p>
        </p:txBody>
      </p:sp>
      <p:sp>
        <p:nvSpPr>
          <p:cNvPr id="6" name="Slide Number Placeholder 5">
            <a:extLst>
              <a:ext uri="{FF2B5EF4-FFF2-40B4-BE49-F238E27FC236}">
                <a16:creationId xmlns:a16="http://schemas.microsoft.com/office/drawing/2014/main" id="{8F2804CF-C353-6FF0-1E05-5E0C9B6B8364}"/>
              </a:ext>
            </a:extLst>
          </p:cNvPr>
          <p:cNvSpPr>
            <a:spLocks noGrp="1"/>
          </p:cNvSpPr>
          <p:nvPr>
            <p:ph type="sldNum" sz="quarter" idx="12"/>
          </p:nvPr>
        </p:nvSpPr>
        <p:spPr/>
        <p:txBody>
          <a:bodyPr/>
          <a:lstStyle/>
          <a:p>
            <a:pPr rtl="0"/>
            <a:fld id="{B9713C8C-8E70-45D5-AE59-23E60168254E}" type="slidenum">
              <a:rPr lang="en-GB" noProof="0" smtClean="0"/>
              <a:t>34</a:t>
            </a:fld>
            <a:endParaRPr lang="en-GB" noProof="0"/>
          </a:p>
        </p:txBody>
      </p:sp>
    </p:spTree>
    <p:extLst>
      <p:ext uri="{BB962C8B-B14F-4D97-AF65-F5344CB8AC3E}">
        <p14:creationId xmlns:p14="http://schemas.microsoft.com/office/powerpoint/2010/main" val="466365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4F6-CB27-D66A-BC5A-711F5EA5EAE6}"/>
              </a:ext>
            </a:extLst>
          </p:cNvPr>
          <p:cNvSpPr>
            <a:spLocks noGrp="1"/>
          </p:cNvSpPr>
          <p:nvPr>
            <p:ph type="title"/>
          </p:nvPr>
        </p:nvSpPr>
        <p:spPr>
          <a:xfrm>
            <a:off x="1768928" y="2242457"/>
            <a:ext cx="3731849" cy="2373086"/>
          </a:xfrm>
        </p:spPr>
        <p:txBody>
          <a:bodyPr anchor="ctr">
            <a:normAutofit/>
          </a:bodyPr>
          <a:lstStyle/>
          <a:p>
            <a:r>
              <a:rPr lang="en-GB" u="sng" dirty="0"/>
              <a:t>S.76(5A) – Defending in your home </a:t>
            </a:r>
            <a:endParaRPr lang="en-GB" u="sng"/>
          </a:p>
        </p:txBody>
      </p:sp>
      <p:sp>
        <p:nvSpPr>
          <p:cNvPr id="6" name="Slide Number Placeholder 5">
            <a:extLst>
              <a:ext uri="{FF2B5EF4-FFF2-40B4-BE49-F238E27FC236}">
                <a16:creationId xmlns:a16="http://schemas.microsoft.com/office/drawing/2014/main" id="{72077A0C-8EE8-A20E-5B3E-AF282AA322B0}"/>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35</a:t>
            </a:fld>
            <a:endParaRPr lang="en-GB" noProof="0"/>
          </a:p>
        </p:txBody>
      </p:sp>
      <p:sp>
        <p:nvSpPr>
          <p:cNvPr id="3" name="Content Placeholder 2">
            <a:extLst>
              <a:ext uri="{FF2B5EF4-FFF2-40B4-BE49-F238E27FC236}">
                <a16:creationId xmlns:a16="http://schemas.microsoft.com/office/drawing/2014/main" id="{8BDADE95-6480-FE44-DA77-AFF6E27BD3BC}"/>
              </a:ext>
            </a:extLst>
          </p:cNvPr>
          <p:cNvSpPr>
            <a:spLocks noGrp="1"/>
          </p:cNvSpPr>
          <p:nvPr>
            <p:ph sz="quarter" idx="13"/>
          </p:nvPr>
        </p:nvSpPr>
        <p:spPr>
          <a:xfrm>
            <a:off x="6735763" y="712788"/>
            <a:ext cx="4618037" cy="5432425"/>
          </a:xfrm>
        </p:spPr>
        <p:txBody>
          <a:bodyPr anchor="ctr">
            <a:normAutofit/>
          </a:bodyPr>
          <a:lstStyle/>
          <a:p>
            <a:r>
              <a:rPr lang="en-GB" dirty="0"/>
              <a:t>New and different rules apply. </a:t>
            </a:r>
          </a:p>
          <a:p>
            <a:endParaRPr lang="en-GB" dirty="0"/>
          </a:p>
          <a:p>
            <a:r>
              <a:rPr lang="en-GB" dirty="0"/>
              <a:t>Grossly disproportionate to the circumstances – no defence. </a:t>
            </a:r>
          </a:p>
          <a:p>
            <a:endParaRPr lang="en-GB" dirty="0"/>
          </a:p>
          <a:p>
            <a:r>
              <a:rPr lang="en-GB" dirty="0"/>
              <a:t>If not, the defence can be used. </a:t>
            </a:r>
          </a:p>
          <a:p>
            <a:endParaRPr lang="en-GB" dirty="0"/>
          </a:p>
          <a:p>
            <a:r>
              <a:rPr lang="en-GB" dirty="0"/>
              <a:t>We get further guidance from the legislation under S.76(8A).</a:t>
            </a:r>
          </a:p>
        </p:txBody>
      </p:sp>
    </p:spTree>
    <p:extLst>
      <p:ext uri="{BB962C8B-B14F-4D97-AF65-F5344CB8AC3E}">
        <p14:creationId xmlns:p14="http://schemas.microsoft.com/office/powerpoint/2010/main" val="21013073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7F39-9FCD-7D3F-5A1F-72F7136C9906}"/>
              </a:ext>
            </a:extLst>
          </p:cNvPr>
          <p:cNvSpPr>
            <a:spLocks noGrp="1"/>
          </p:cNvSpPr>
          <p:nvPr>
            <p:ph type="ctrTitle"/>
          </p:nvPr>
        </p:nvSpPr>
        <p:spPr>
          <a:xfrm>
            <a:off x="932688" y="1673352"/>
            <a:ext cx="5596128" cy="3511296"/>
          </a:xfrm>
        </p:spPr>
        <p:txBody>
          <a:bodyPr anchor="ctr">
            <a:normAutofit/>
          </a:bodyPr>
          <a:lstStyle/>
          <a:p>
            <a:r>
              <a:rPr lang="en-GB" b="1" u="sng"/>
              <a:t>Research task</a:t>
            </a:r>
          </a:p>
        </p:txBody>
      </p:sp>
      <p:sp>
        <p:nvSpPr>
          <p:cNvPr id="3" name="Content Placeholder 2">
            <a:extLst>
              <a:ext uri="{FF2B5EF4-FFF2-40B4-BE49-F238E27FC236}">
                <a16:creationId xmlns:a16="http://schemas.microsoft.com/office/drawing/2014/main" id="{22473C37-9C94-E802-93CA-343658C00585}"/>
              </a:ext>
            </a:extLst>
          </p:cNvPr>
          <p:cNvSpPr>
            <a:spLocks noGrp="1"/>
          </p:cNvSpPr>
          <p:nvPr>
            <p:ph type="subTitle" idx="1"/>
          </p:nvPr>
        </p:nvSpPr>
        <p:spPr>
          <a:xfrm>
            <a:off x="8110728" y="1674546"/>
            <a:ext cx="3401568" cy="3508908"/>
          </a:xfrm>
        </p:spPr>
        <p:txBody>
          <a:bodyPr anchor="ctr">
            <a:normAutofit/>
          </a:bodyPr>
          <a:lstStyle/>
          <a:p>
            <a:r>
              <a:rPr lang="en-GB" dirty="0"/>
              <a:t>Research S.76(5B). </a:t>
            </a:r>
          </a:p>
          <a:p>
            <a:endParaRPr lang="en-GB" dirty="0"/>
          </a:p>
          <a:p>
            <a:pPr marL="0" indent="0">
              <a:buNone/>
            </a:pPr>
            <a:endParaRPr lang="en-GB" dirty="0"/>
          </a:p>
        </p:txBody>
      </p:sp>
      <p:sp>
        <p:nvSpPr>
          <p:cNvPr id="6" name="Slide Number Placeholder 5" hidden="1">
            <a:extLst>
              <a:ext uri="{FF2B5EF4-FFF2-40B4-BE49-F238E27FC236}">
                <a16:creationId xmlns:a16="http://schemas.microsoft.com/office/drawing/2014/main" id="{1F3CF9CC-18EE-2E3E-FA98-CCDC46C95B2B}"/>
              </a:ext>
            </a:extLst>
          </p:cNvPr>
          <p:cNvSpPr>
            <a:spLocks noGrp="1"/>
          </p:cNvSpPr>
          <p:nvPr>
            <p:ph type="sldNum" sz="quarter" idx="4294967295"/>
          </p:nvPr>
        </p:nvSpPr>
        <p:spPr>
          <a:xfrm>
            <a:off x="8610600" y="6356350"/>
            <a:ext cx="2743200" cy="365125"/>
          </a:xfrm>
        </p:spPr>
        <p:txBody>
          <a:bodyPr/>
          <a:lstStyle/>
          <a:p>
            <a:pPr rtl="0">
              <a:spcAft>
                <a:spcPts val="600"/>
              </a:spcAft>
            </a:pPr>
            <a:fld id="{B9713C8C-8E70-45D5-AE59-23E60168254E}" type="slidenum">
              <a:rPr lang="en-GB" noProof="0" smtClean="0"/>
              <a:pPr rtl="0">
                <a:spcAft>
                  <a:spcPts val="600"/>
                </a:spcAft>
              </a:pPr>
              <a:t>36</a:t>
            </a:fld>
            <a:endParaRPr lang="en-GB" noProof="0"/>
          </a:p>
        </p:txBody>
      </p:sp>
    </p:spTree>
    <p:extLst>
      <p:ext uri="{BB962C8B-B14F-4D97-AF65-F5344CB8AC3E}">
        <p14:creationId xmlns:p14="http://schemas.microsoft.com/office/powerpoint/2010/main" val="10598303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DFA7F-7ED1-1ABD-5E31-8A9EEA85C6B7}"/>
              </a:ext>
            </a:extLst>
          </p:cNvPr>
          <p:cNvSpPr>
            <a:spLocks noGrp="1"/>
          </p:cNvSpPr>
          <p:nvPr>
            <p:ph type="title"/>
          </p:nvPr>
        </p:nvSpPr>
        <p:spPr>
          <a:xfrm>
            <a:off x="838200" y="365125"/>
            <a:ext cx="10515600" cy="1325563"/>
          </a:xfrm>
        </p:spPr>
        <p:txBody>
          <a:bodyPr anchor="ctr">
            <a:normAutofit/>
          </a:bodyPr>
          <a:lstStyle/>
          <a:p>
            <a:pPr algn="ctr"/>
            <a:r>
              <a:rPr lang="en-GB" sz="4800" b="1" u="sng" dirty="0"/>
              <a:t>Defending your property </a:t>
            </a:r>
          </a:p>
        </p:txBody>
      </p:sp>
      <p:sp>
        <p:nvSpPr>
          <p:cNvPr id="6" name="Slide Number Placeholder 5">
            <a:extLst>
              <a:ext uri="{FF2B5EF4-FFF2-40B4-BE49-F238E27FC236}">
                <a16:creationId xmlns:a16="http://schemas.microsoft.com/office/drawing/2014/main" id="{487F10C5-0CDB-CB19-9864-41ADB8CA3BB6}"/>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37</a:t>
            </a:fld>
            <a:endParaRPr lang="en-GB" noProof="0"/>
          </a:p>
        </p:txBody>
      </p:sp>
      <p:graphicFrame>
        <p:nvGraphicFramePr>
          <p:cNvPr id="18" name="Content Placeholder 2">
            <a:extLst>
              <a:ext uri="{FF2B5EF4-FFF2-40B4-BE49-F238E27FC236}">
                <a16:creationId xmlns:a16="http://schemas.microsoft.com/office/drawing/2014/main" id="{083E72DF-2818-51E5-2C01-380BE6074D60}"/>
              </a:ext>
            </a:extLst>
          </p:cNvPr>
          <p:cNvGraphicFramePr>
            <a:graphicFrameLocks noGrp="1"/>
          </p:cNvGraphicFramePr>
          <p:nvPr>
            <p:ph idx="1"/>
            <p:extLst>
              <p:ext uri="{D42A27DB-BD31-4B8C-83A1-F6EECF244321}">
                <p14:modId xmlns:p14="http://schemas.microsoft.com/office/powerpoint/2010/main" val="2798240460"/>
              </p:ext>
            </p:extLst>
          </p:nvPr>
        </p:nvGraphicFramePr>
        <p:xfrm>
          <a:off x="838200" y="2011680"/>
          <a:ext cx="10515600" cy="4160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54649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FFAD-81AA-65E9-04B7-5CEB0D1CAD05}"/>
              </a:ext>
            </a:extLst>
          </p:cNvPr>
          <p:cNvSpPr>
            <a:spLocks noGrp="1"/>
          </p:cNvSpPr>
          <p:nvPr>
            <p:ph type="title"/>
          </p:nvPr>
        </p:nvSpPr>
        <p:spPr>
          <a:xfrm>
            <a:off x="1768928" y="2242457"/>
            <a:ext cx="3731849" cy="2373086"/>
          </a:xfrm>
        </p:spPr>
        <p:txBody>
          <a:bodyPr anchor="ctr">
            <a:normAutofit/>
          </a:bodyPr>
          <a:lstStyle/>
          <a:p>
            <a:r>
              <a:rPr lang="en-GB" b="1" u="sng" dirty="0"/>
              <a:t>Are there any problems with the defence?</a:t>
            </a:r>
            <a:endParaRPr lang="en-GB" b="1" u="sng"/>
          </a:p>
        </p:txBody>
      </p:sp>
      <p:sp>
        <p:nvSpPr>
          <p:cNvPr id="6" name="Slide Number Placeholder 5">
            <a:extLst>
              <a:ext uri="{FF2B5EF4-FFF2-40B4-BE49-F238E27FC236}">
                <a16:creationId xmlns:a16="http://schemas.microsoft.com/office/drawing/2014/main" id="{4F4BD984-702E-053D-1944-5727C14CE138}"/>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38</a:t>
            </a:fld>
            <a:endParaRPr lang="en-GB" noProof="0"/>
          </a:p>
        </p:txBody>
      </p:sp>
      <p:sp>
        <p:nvSpPr>
          <p:cNvPr id="3" name="Content Placeholder 2">
            <a:extLst>
              <a:ext uri="{FF2B5EF4-FFF2-40B4-BE49-F238E27FC236}">
                <a16:creationId xmlns:a16="http://schemas.microsoft.com/office/drawing/2014/main" id="{15A03005-A482-7034-FBF5-269A9EE4A98A}"/>
              </a:ext>
            </a:extLst>
          </p:cNvPr>
          <p:cNvSpPr>
            <a:spLocks noGrp="1"/>
          </p:cNvSpPr>
          <p:nvPr>
            <p:ph sz="quarter" idx="13"/>
          </p:nvPr>
        </p:nvSpPr>
        <p:spPr>
          <a:xfrm>
            <a:off x="6735763" y="712788"/>
            <a:ext cx="4618037" cy="5432425"/>
          </a:xfrm>
        </p:spPr>
        <p:txBody>
          <a:bodyPr anchor="ctr">
            <a:normAutofit/>
          </a:bodyPr>
          <a:lstStyle/>
          <a:p>
            <a:r>
              <a:rPr lang="en-GB" dirty="0"/>
              <a:t>There is one argument in relation to article 2 of the Human Rights Act 1998. </a:t>
            </a:r>
          </a:p>
          <a:p>
            <a:endParaRPr lang="en-GB" dirty="0"/>
          </a:p>
          <a:p>
            <a:r>
              <a:rPr lang="en-GB" dirty="0"/>
              <a:t>But we need to remember that Article 2 which is the right to life include exceptions under Article 2(2). </a:t>
            </a:r>
          </a:p>
        </p:txBody>
      </p:sp>
    </p:spTree>
    <p:extLst>
      <p:ext uri="{BB962C8B-B14F-4D97-AF65-F5344CB8AC3E}">
        <p14:creationId xmlns:p14="http://schemas.microsoft.com/office/powerpoint/2010/main" val="383927602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1E476-69A2-7921-53FA-4D1BEB60334B}"/>
              </a:ext>
            </a:extLst>
          </p:cNvPr>
          <p:cNvSpPr>
            <a:spLocks noGrp="1"/>
          </p:cNvSpPr>
          <p:nvPr>
            <p:ph type="title"/>
          </p:nvPr>
        </p:nvSpPr>
        <p:spPr>
          <a:xfrm>
            <a:off x="838200" y="365125"/>
            <a:ext cx="10515600" cy="1325563"/>
          </a:xfrm>
        </p:spPr>
        <p:txBody>
          <a:bodyPr anchor="ctr">
            <a:normAutofit/>
          </a:bodyPr>
          <a:lstStyle/>
          <a:p>
            <a:r>
              <a:rPr lang="en-GB" b="1" u="sng"/>
              <a:t>Summary</a:t>
            </a:r>
          </a:p>
        </p:txBody>
      </p:sp>
      <p:sp>
        <p:nvSpPr>
          <p:cNvPr id="3" name="Content Placeholder 2">
            <a:extLst>
              <a:ext uri="{FF2B5EF4-FFF2-40B4-BE49-F238E27FC236}">
                <a16:creationId xmlns:a16="http://schemas.microsoft.com/office/drawing/2014/main" id="{7F355B46-2D7F-CD8B-F514-918674C2EBFD}"/>
              </a:ext>
            </a:extLst>
          </p:cNvPr>
          <p:cNvSpPr>
            <a:spLocks noGrp="1"/>
          </p:cNvSpPr>
          <p:nvPr>
            <p:ph sz="half" idx="1"/>
          </p:nvPr>
        </p:nvSpPr>
        <p:spPr>
          <a:xfrm>
            <a:off x="838200" y="2011680"/>
            <a:ext cx="4937760" cy="4160520"/>
          </a:xfrm>
        </p:spPr>
        <p:txBody>
          <a:bodyPr>
            <a:normAutofit/>
          </a:bodyPr>
          <a:lstStyle/>
          <a:p>
            <a:r>
              <a:rPr lang="en-GB" dirty="0"/>
              <a:t>Self-defence. </a:t>
            </a:r>
          </a:p>
          <a:p>
            <a:endParaRPr lang="en-GB" dirty="0"/>
          </a:p>
          <a:p>
            <a:r>
              <a:rPr lang="en-GB" dirty="0"/>
              <a:t>Reasonable force. </a:t>
            </a:r>
          </a:p>
          <a:p>
            <a:endParaRPr lang="en-GB" dirty="0"/>
          </a:p>
          <a:p>
            <a:r>
              <a:rPr lang="en-GB" dirty="0"/>
              <a:t>Not excessive. </a:t>
            </a:r>
          </a:p>
        </p:txBody>
      </p:sp>
      <p:pic>
        <p:nvPicPr>
          <p:cNvPr id="8" name="Graphic 7" descr="Balloons outline">
            <a:extLst>
              <a:ext uri="{FF2B5EF4-FFF2-40B4-BE49-F238E27FC236}">
                <a16:creationId xmlns:a16="http://schemas.microsoft.com/office/drawing/2014/main" id="{82EA6735-5361-0586-EE75-E9E2EE9C3FA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07708" y="2011680"/>
            <a:ext cx="4160520" cy="4160520"/>
          </a:xfrm>
          <a:prstGeom prst="rect">
            <a:avLst/>
          </a:prstGeom>
        </p:spPr>
      </p:pic>
      <p:sp>
        <p:nvSpPr>
          <p:cNvPr id="6" name="Slide Number Placeholder 5">
            <a:extLst>
              <a:ext uri="{FF2B5EF4-FFF2-40B4-BE49-F238E27FC236}">
                <a16:creationId xmlns:a16="http://schemas.microsoft.com/office/drawing/2014/main" id="{AFC91E3F-42CD-8475-7C46-338531EF5F95}"/>
              </a:ext>
            </a:extLst>
          </p:cNvPr>
          <p:cNvSpPr>
            <a:spLocks noGrp="1"/>
          </p:cNvSpPr>
          <p:nvPr>
            <p:ph type="sldNum" sz="quarter" idx="12"/>
          </p:nvPr>
        </p:nvSpPr>
        <p:spPr>
          <a:xfrm>
            <a:off x="8610600" y="6356350"/>
            <a:ext cx="2743200" cy="365125"/>
          </a:xfrm>
        </p:spPr>
        <p:txBody>
          <a:bodyPr anchor="ctr">
            <a:normAutofit/>
          </a:bodyPr>
          <a:lstStyle/>
          <a:p>
            <a:pPr rtl="0">
              <a:spcAft>
                <a:spcPts val="600"/>
              </a:spcAft>
            </a:pPr>
            <a:fld id="{B9713C8C-8E70-45D5-AE59-23E60168254E}" type="slidenum">
              <a:rPr lang="en-GB" noProof="0" smtClean="0"/>
              <a:pPr rtl="0">
                <a:spcAft>
                  <a:spcPts val="600"/>
                </a:spcAft>
              </a:pPr>
              <a:t>39</a:t>
            </a:fld>
            <a:endParaRPr lang="en-GB" noProof="0"/>
          </a:p>
        </p:txBody>
      </p:sp>
    </p:spTree>
    <p:extLst>
      <p:ext uri="{BB962C8B-B14F-4D97-AF65-F5344CB8AC3E}">
        <p14:creationId xmlns:p14="http://schemas.microsoft.com/office/powerpoint/2010/main" val="2936990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4BA7ABF-F03D-5853-0700-43962CAFA4A5}"/>
              </a:ext>
            </a:extLst>
          </p:cNvPr>
          <p:cNvSpPr>
            <a:spLocks noGrp="1"/>
          </p:cNvSpPr>
          <p:nvPr>
            <p:ph type="title"/>
          </p:nvPr>
        </p:nvSpPr>
        <p:spPr/>
        <p:txBody>
          <a:bodyPr>
            <a:normAutofit/>
          </a:bodyPr>
          <a:lstStyle/>
          <a:p>
            <a:r>
              <a:rPr lang="en-GB" sz="5400" u="sng" dirty="0"/>
              <a:t>Thank you!</a:t>
            </a:r>
          </a:p>
        </p:txBody>
      </p:sp>
      <p:sp>
        <p:nvSpPr>
          <p:cNvPr id="6" name="Slide Number Placeholder 5">
            <a:extLst>
              <a:ext uri="{FF2B5EF4-FFF2-40B4-BE49-F238E27FC236}">
                <a16:creationId xmlns:a16="http://schemas.microsoft.com/office/drawing/2014/main" id="{4C21252C-9A3B-94A0-C7E8-C166CE14E8C2}"/>
              </a:ext>
            </a:extLst>
          </p:cNvPr>
          <p:cNvSpPr>
            <a:spLocks noGrp="1"/>
          </p:cNvSpPr>
          <p:nvPr>
            <p:ph type="sldNum" sz="quarter" idx="12"/>
          </p:nvPr>
        </p:nvSpPr>
        <p:spPr/>
        <p:txBody>
          <a:bodyPr/>
          <a:lstStyle/>
          <a:p>
            <a:pPr rtl="0"/>
            <a:fld id="{B9713C8C-8E70-45D5-AE59-23E60168254E}" type="slidenum">
              <a:rPr lang="en-GB" noProof="0" smtClean="0"/>
              <a:t>40</a:t>
            </a:fld>
            <a:endParaRPr lang="en-GB" noProof="0"/>
          </a:p>
        </p:txBody>
      </p:sp>
      <p:sp>
        <p:nvSpPr>
          <p:cNvPr id="8" name="Text Placeholder 7">
            <a:extLst>
              <a:ext uri="{FF2B5EF4-FFF2-40B4-BE49-F238E27FC236}">
                <a16:creationId xmlns:a16="http://schemas.microsoft.com/office/drawing/2014/main" id="{CD103FA8-4F20-E6B4-5AA8-A187AC0F629A}"/>
              </a:ext>
            </a:extLst>
          </p:cNvPr>
          <p:cNvSpPr>
            <a:spLocks noGrp="1"/>
          </p:cNvSpPr>
          <p:nvPr>
            <p:ph type="body" sz="quarter" idx="13"/>
          </p:nvPr>
        </p:nvSpPr>
        <p:spPr/>
        <p:txBody>
          <a:bodyPr/>
          <a:lstStyle/>
          <a:p>
            <a:r>
              <a:rPr lang="en-GB" dirty="0"/>
              <a:t>Any Questions?</a:t>
            </a:r>
          </a:p>
        </p:txBody>
      </p:sp>
    </p:spTree>
    <p:extLst>
      <p:ext uri="{BB962C8B-B14F-4D97-AF65-F5344CB8AC3E}">
        <p14:creationId xmlns:p14="http://schemas.microsoft.com/office/powerpoint/2010/main" val="861160541"/>
      </p:ext>
    </p:extLst>
  </p:cSld>
  <p:clrMapOvr>
    <a:masterClrMapping/>
  </p:clrMapOvr>
</p:sld>
</file>

<file path=ppt/theme/theme1.xml><?xml version="1.0" encoding="utf-8"?>
<a:theme xmlns:a="http://schemas.openxmlformats.org/drawingml/2006/main" name="Brush">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399996_TF89080264_Win32" id="{3731C29E-5360-473C-90D9-D1C830F1D8DB}" vid="{D8C77459-7CB2-421D-BDB2-D3DF8339E0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0DCE9DA-F7FD-45FA-83B7-D9813A44258A}">
  <ds:schemaRefs>
    <ds:schemaRef ds:uri="http://schemas.microsoft.com/sharepoint/v3/contenttype/forms"/>
  </ds:schemaRefs>
</ds:datastoreItem>
</file>

<file path=customXml/itemProps2.xml><?xml version="1.0" encoding="utf-8"?>
<ds:datastoreItem xmlns:ds="http://schemas.openxmlformats.org/officeDocument/2006/customXml" ds:itemID="{9DFCC198-DBFA-46B2-A241-8E3888E63670}">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897C4F4F-E645-4C6F-B0C3-39923BA082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Brush presentation</Template>
  <TotalTime>0</TotalTime>
  <Words>1718</Words>
  <Application>Microsoft Office PowerPoint</Application>
  <PresentationFormat>Widescreen</PresentationFormat>
  <Paragraphs>224</Paragraphs>
  <Slides>40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Calibri</vt:lpstr>
      <vt:lpstr>Century Gothic</vt:lpstr>
      <vt:lpstr>Elephant</vt:lpstr>
      <vt:lpstr>Brush</vt:lpstr>
      <vt:lpstr>The defence of self defence</vt:lpstr>
      <vt:lpstr>Content </vt:lpstr>
      <vt:lpstr>Aims and Learning Objectives </vt:lpstr>
      <vt:lpstr>Self defence </vt:lpstr>
      <vt:lpstr>The defence of self defence </vt:lpstr>
      <vt:lpstr>There are two areas of the defence</vt:lpstr>
      <vt:lpstr>Private defence </vt:lpstr>
      <vt:lpstr>Continued</vt:lpstr>
      <vt:lpstr>One of the key cases for self defence </vt:lpstr>
      <vt:lpstr>Continued </vt:lpstr>
      <vt:lpstr>Test for self defence </vt:lpstr>
      <vt:lpstr>Continued </vt:lpstr>
      <vt:lpstr>Continued</vt:lpstr>
      <vt:lpstr>Let’s look at each element in turn!</vt:lpstr>
      <vt:lpstr>Use of threat of force – Necessary or belief that it was </vt:lpstr>
      <vt:lpstr>Continued</vt:lpstr>
      <vt:lpstr>Continued </vt:lpstr>
      <vt:lpstr>The no duty to retreat</vt:lpstr>
      <vt:lpstr>What if there is mistaken belief?</vt:lpstr>
      <vt:lpstr>Continued</vt:lpstr>
      <vt:lpstr>What does the term reasonable force mean?</vt:lpstr>
      <vt:lpstr>Reasonable force what does it mean?</vt:lpstr>
      <vt:lpstr>Continued </vt:lpstr>
      <vt:lpstr>Continued</vt:lpstr>
      <vt:lpstr>Martin (Anthony) [2001] </vt:lpstr>
      <vt:lpstr>What if I kill someone?</vt:lpstr>
      <vt:lpstr>Why was there a need for S.76 Criminal Justice and Immigration Act 2008?</vt:lpstr>
      <vt:lpstr>Continued</vt:lpstr>
      <vt:lpstr>Let’s look at some examples</vt:lpstr>
      <vt:lpstr>Continued</vt:lpstr>
      <vt:lpstr>Defence of someone else</vt:lpstr>
      <vt:lpstr>You can use the defence</vt:lpstr>
      <vt:lpstr>Key case law</vt:lpstr>
      <vt:lpstr>What about property?</vt:lpstr>
      <vt:lpstr>S.76(5A) – Defending in your home </vt:lpstr>
      <vt:lpstr>Research task</vt:lpstr>
      <vt:lpstr>Defending your property </vt:lpstr>
      <vt:lpstr>Are there any problems with the defence?</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Ellie Brown</cp:lastModifiedBy>
  <cp:revision>3</cp:revision>
  <dcterms:created xsi:type="dcterms:W3CDTF">2024-10-30T22:33:51Z</dcterms:created>
  <dcterms:modified xsi:type="dcterms:W3CDTF">2026-03-12T15:58:45Z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