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FFFF99"/>
    <a:srgbClr val="FF33CC"/>
    <a:srgbClr val="FF0066"/>
    <a:srgbClr val="0066FF"/>
    <a:srgbClr val="CC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566" autoAdjust="0"/>
    <p:restoredTop sz="94660"/>
  </p:normalViewPr>
  <p:slideViewPr>
    <p:cSldViewPr snapToGrid="0">
      <p:cViewPr>
        <p:scale>
          <a:sx n="80" d="100"/>
          <a:sy n="80" d="100"/>
        </p:scale>
        <p:origin x="-1914" y="-204"/>
      </p:cViewPr>
      <p:guideLst>
        <p:guide orient="horz" pos="3353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653B56-3CD9-4685-BEFF-DAB50A5BE6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4A506C-79C5-4E86-A1B8-FBD6F72CEB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171AB3-1CEF-468A-B26E-D8837E270E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B47675-21F1-42C0-BED6-8E43E13DAC8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164155-A37B-41A1-919B-6077E32C87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C1A5D8-8E6A-4050-9BF5-F5E04EA7B05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44B7B4-D00A-4AEB-82E4-90936AB7FA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7807C4-BCA7-4454-B6DE-6383ECED87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2A813E-0755-42F3-9FB1-E4E0F2BE54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F2F2B2-A080-4A5B-89C8-A24A9AF8FBA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7A372D-DD12-4534-99FE-6E4D609EFA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3709646A-999E-4BAF-89D9-31C68BAFB7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87A362E-2984-4D6E-855C-46638F21E58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One Less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Take one away from each number.</a:t>
            </a: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199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200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62472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599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600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63496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89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90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64520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1000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65544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299999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300000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66568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49999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50000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67592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1999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2000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68616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399999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400000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69640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299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300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0664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59999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60000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1688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29999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30000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2712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99999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100000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3736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69999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70000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4760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3999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4000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5784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699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700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6808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79999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80000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7832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69999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70000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8856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89999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90000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79880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499999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500000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80904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66FF">
                  <a:gamma/>
                  <a:shade val="46275"/>
                  <a:invGamma/>
                </a:srgbClr>
              </a:gs>
              <a:gs pos="50000">
                <a:srgbClr val="0066FF"/>
              </a:gs>
              <a:gs pos="100000">
                <a:srgbClr val="0066FF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FF00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687388" y="3432175"/>
            <a:ext cx="3632200" cy="18859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Text Box 4"/>
          <p:cNvSpPr txBox="1">
            <a:spLocks noChangeArrowheads="1"/>
          </p:cNvSpPr>
          <p:nvPr/>
        </p:nvSpPr>
        <p:spPr bwMode="auto">
          <a:xfrm>
            <a:off x="744538" y="3797300"/>
            <a:ext cx="3529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0066"/>
                </a:solidFill>
                <a:latin typeface="Comic Sans MS" pitchFamily="66" charset="0"/>
              </a:rPr>
              <a:t>899999</a:t>
            </a:r>
            <a:endParaRPr lang="en-US" sz="7000" b="1">
              <a:solidFill>
                <a:srgbClr val="FF0066"/>
              </a:solidFill>
              <a:latin typeface="Comic Sans MS" pitchFamily="66" charset="0"/>
            </a:endParaRPr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 flipH="1">
            <a:off x="1257300" y="1506538"/>
            <a:ext cx="5980113" cy="1922462"/>
          </a:xfrm>
          <a:prstGeom prst="curvedDownArrow">
            <a:avLst>
              <a:gd name="adj1" fmla="val 44413"/>
              <a:gd name="adj2" fmla="val 115670"/>
              <a:gd name="adj3" fmla="val 32287"/>
            </a:avLst>
          </a:prstGeom>
          <a:gradFill rotWithShape="1">
            <a:gsLst>
              <a:gs pos="0">
                <a:srgbClr val="FF33CC"/>
              </a:gs>
              <a:gs pos="50000">
                <a:srgbClr val="FFFF99"/>
              </a:gs>
              <a:gs pos="100000">
                <a:srgbClr val="FF33CC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835525" y="3429000"/>
            <a:ext cx="3632200" cy="18938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903788" y="3797300"/>
            <a:ext cx="35179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CC00CC"/>
                </a:solidFill>
                <a:latin typeface="Comic Sans MS" pitchFamily="66" charset="0"/>
              </a:rPr>
              <a:t>900000</a:t>
            </a:r>
            <a:endParaRPr lang="en-US" sz="7000" b="1">
              <a:solidFill>
                <a:srgbClr val="CC00CC"/>
              </a:solidFill>
              <a:latin typeface="Comic Sans MS" pitchFamily="66" charset="0"/>
            </a:endParaRPr>
          </a:p>
        </p:txBody>
      </p:sp>
      <p:sp>
        <p:nvSpPr>
          <p:cNvPr id="81928" name="Oval 8"/>
          <p:cNvSpPr>
            <a:spLocks noChangeArrowheads="1"/>
          </p:cNvSpPr>
          <p:nvPr/>
        </p:nvSpPr>
        <p:spPr bwMode="auto">
          <a:xfrm>
            <a:off x="3402013" y="493713"/>
            <a:ext cx="2338387" cy="2338387"/>
          </a:xfrm>
          <a:prstGeom prst="ellipse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3408363" y="1006475"/>
            <a:ext cx="23241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en-GB" sz="8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8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96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2011-11-25T20:07:58Z</dcterms:modified>
</cp:coreProperties>
</file>