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61" r:id="rId3"/>
    <p:sldId id="259" r:id="rId4"/>
    <p:sldId id="260" r:id="rId5"/>
    <p:sldId id="257" r:id="rId6"/>
    <p:sldId id="263"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9EE04A-C0BD-FE34-1E63-9A3F3D392AE5}" v="1" dt="2025-04-27T14:08:25.821"/>
    <p1510:client id="{4813EF7F-7675-7991-9A83-074EAD5B3609}" v="499" dt="2025-04-28T12:53:42.9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e Roylance-Smith (2400897)" userId="S::2400897@student.uwtsd.ac.uk::2a5d258f-9bd4-44ee-82b4-31bf76de0ae2" providerId="AD" clId="Web-{E4D639F1-7FF8-8167-A96C-EBB5349C576D}"/>
    <pc:docChg chg="modSld sldOrd">
      <pc:chgData name="Georgie Roylance-Smith (2400897)" userId="S::2400897@student.uwtsd.ac.uk::2a5d258f-9bd4-44ee-82b4-31bf76de0ae2" providerId="AD" clId="Web-{E4D639F1-7FF8-8167-A96C-EBB5349C576D}" dt="2025-04-23T12:52:31.204" v="724" actId="20577"/>
      <pc:docMkLst>
        <pc:docMk/>
      </pc:docMkLst>
      <pc:sldChg chg="ord">
        <pc:chgData name="Georgie Roylance-Smith (2400897)" userId="S::2400897@student.uwtsd.ac.uk::2a5d258f-9bd4-44ee-82b4-31bf76de0ae2" providerId="AD" clId="Web-{E4D639F1-7FF8-8167-A96C-EBB5349C576D}" dt="2025-04-23T12:26:40.397" v="0"/>
        <pc:sldMkLst>
          <pc:docMk/>
          <pc:sldMk cId="2025024705" sldId="257"/>
        </pc:sldMkLst>
      </pc:sldChg>
      <pc:sldChg chg="modSp modNotes">
        <pc:chgData name="Georgie Roylance-Smith (2400897)" userId="S::2400897@student.uwtsd.ac.uk::2a5d258f-9bd4-44ee-82b4-31bf76de0ae2" providerId="AD" clId="Web-{E4D639F1-7FF8-8167-A96C-EBB5349C576D}" dt="2025-04-23T12:52:31.204" v="724" actId="20577"/>
        <pc:sldMkLst>
          <pc:docMk/>
          <pc:sldMk cId="2598733953" sldId="259"/>
        </pc:sldMkLst>
        <pc:spChg chg="mod">
          <ac:chgData name="Georgie Roylance-Smith (2400897)" userId="S::2400897@student.uwtsd.ac.uk::2a5d258f-9bd4-44ee-82b4-31bf76de0ae2" providerId="AD" clId="Web-{E4D639F1-7FF8-8167-A96C-EBB5349C576D}" dt="2025-04-23T12:52:31.204" v="724" actId="20577"/>
          <ac:spMkLst>
            <pc:docMk/>
            <pc:sldMk cId="2598733953" sldId="259"/>
            <ac:spMk id="3" creationId="{7D66E841-E320-D90D-7E73-A68FD353AED4}"/>
          </ac:spMkLst>
        </pc:spChg>
      </pc:sldChg>
      <pc:sldChg chg="modSp modNotes">
        <pc:chgData name="Georgie Roylance-Smith (2400897)" userId="S::2400897@student.uwtsd.ac.uk::2a5d258f-9bd4-44ee-82b4-31bf76de0ae2" providerId="AD" clId="Web-{E4D639F1-7FF8-8167-A96C-EBB5349C576D}" dt="2025-04-23T12:37:19.565" v="323" actId="20577"/>
        <pc:sldMkLst>
          <pc:docMk/>
          <pc:sldMk cId="3829168234" sldId="261"/>
        </pc:sldMkLst>
        <pc:spChg chg="mod">
          <ac:chgData name="Georgie Roylance-Smith (2400897)" userId="S::2400897@student.uwtsd.ac.uk::2a5d258f-9bd4-44ee-82b4-31bf76de0ae2" providerId="AD" clId="Web-{E4D639F1-7FF8-8167-A96C-EBB5349C576D}" dt="2025-04-23T12:29:12.532" v="106" actId="1076"/>
          <ac:spMkLst>
            <pc:docMk/>
            <pc:sldMk cId="3829168234" sldId="261"/>
            <ac:spMk id="2" creationId="{24A3A09E-E132-58F6-B1BA-6AE4895D2A0D}"/>
          </ac:spMkLst>
        </pc:spChg>
        <pc:spChg chg="mod">
          <ac:chgData name="Georgie Roylance-Smith (2400897)" userId="S::2400897@student.uwtsd.ac.uk::2a5d258f-9bd4-44ee-82b4-31bf76de0ae2" providerId="AD" clId="Web-{E4D639F1-7FF8-8167-A96C-EBB5349C576D}" dt="2025-04-23T12:37:19.565" v="323" actId="20577"/>
          <ac:spMkLst>
            <pc:docMk/>
            <pc:sldMk cId="3829168234" sldId="261"/>
            <ac:spMk id="3" creationId="{D1A966DE-41EB-99BF-3921-69593141C57C}"/>
          </ac:spMkLst>
        </pc:spChg>
      </pc:sldChg>
      <pc:sldChg chg="modSp">
        <pc:chgData name="Georgie Roylance-Smith (2400897)" userId="S::2400897@student.uwtsd.ac.uk::2a5d258f-9bd4-44ee-82b4-31bf76de0ae2" providerId="AD" clId="Web-{E4D639F1-7FF8-8167-A96C-EBB5349C576D}" dt="2025-04-23T12:48:27.109" v="377" actId="20577"/>
        <pc:sldMkLst>
          <pc:docMk/>
          <pc:sldMk cId="2023111263" sldId="262"/>
        </pc:sldMkLst>
        <pc:spChg chg="mod">
          <ac:chgData name="Georgie Roylance-Smith (2400897)" userId="S::2400897@student.uwtsd.ac.uk::2a5d258f-9bd4-44ee-82b4-31bf76de0ae2" providerId="AD" clId="Web-{E4D639F1-7FF8-8167-A96C-EBB5349C576D}" dt="2025-04-23T12:48:27.109" v="377" actId="20577"/>
          <ac:spMkLst>
            <pc:docMk/>
            <pc:sldMk cId="2023111263" sldId="262"/>
            <ac:spMk id="3" creationId="{607F41ED-48C8-E52C-AE1F-A13550D8F414}"/>
          </ac:spMkLst>
        </pc:spChg>
      </pc:sldChg>
    </pc:docChg>
  </pc:docChgLst>
  <pc:docChgLst>
    <pc:chgData name="Georgie Roylance-Smith (2400897)" userId="S::2400897@student.uwtsd.ac.uk::2a5d258f-9bd4-44ee-82b4-31bf76de0ae2" providerId="AD" clId="Web-{352058A6-CB16-751A-6DA8-EE45D31A34BA}"/>
    <pc:docChg chg="modSld">
      <pc:chgData name="Georgie Roylance-Smith (2400897)" userId="S::2400897@student.uwtsd.ac.uk::2a5d258f-9bd4-44ee-82b4-31bf76de0ae2" providerId="AD" clId="Web-{352058A6-CB16-751A-6DA8-EE45D31A34BA}" dt="2025-04-24T14:50:54.274" v="544"/>
      <pc:docMkLst>
        <pc:docMk/>
      </pc:docMkLst>
      <pc:sldChg chg="modNotes">
        <pc:chgData name="Georgie Roylance-Smith (2400897)" userId="S::2400897@student.uwtsd.ac.uk::2a5d258f-9bd4-44ee-82b4-31bf76de0ae2" providerId="AD" clId="Web-{352058A6-CB16-751A-6DA8-EE45D31A34BA}" dt="2025-04-24T10:00:07.317" v="231"/>
        <pc:sldMkLst>
          <pc:docMk/>
          <pc:sldMk cId="109857222" sldId="256"/>
        </pc:sldMkLst>
      </pc:sldChg>
      <pc:sldChg chg="addSp modSp mod setBg modNotes">
        <pc:chgData name="Georgie Roylance-Smith (2400897)" userId="S::2400897@student.uwtsd.ac.uk::2a5d258f-9bd4-44ee-82b4-31bf76de0ae2" providerId="AD" clId="Web-{352058A6-CB16-751A-6DA8-EE45D31A34BA}" dt="2025-04-24T14:50:54.274" v="544"/>
        <pc:sldMkLst>
          <pc:docMk/>
          <pc:sldMk cId="2025024705" sldId="257"/>
        </pc:sldMkLst>
        <pc:spChg chg="mod">
          <ac:chgData name="Georgie Roylance-Smith (2400897)" userId="S::2400897@student.uwtsd.ac.uk::2a5d258f-9bd4-44ee-82b4-31bf76de0ae2" providerId="AD" clId="Web-{352058A6-CB16-751A-6DA8-EE45D31A34BA}" dt="2025-04-24T14:50:54.274" v="544"/>
          <ac:spMkLst>
            <pc:docMk/>
            <pc:sldMk cId="2025024705" sldId="257"/>
            <ac:spMk id="2" creationId="{789DEFA4-847D-573F-181D-BFDA7DD48CA4}"/>
          </ac:spMkLst>
        </pc:spChg>
        <pc:spChg chg="mod">
          <ac:chgData name="Georgie Roylance-Smith (2400897)" userId="S::2400897@student.uwtsd.ac.uk::2a5d258f-9bd4-44ee-82b4-31bf76de0ae2" providerId="AD" clId="Web-{352058A6-CB16-751A-6DA8-EE45D31A34BA}" dt="2025-04-24T14:50:54.274" v="544"/>
          <ac:spMkLst>
            <pc:docMk/>
            <pc:sldMk cId="2025024705" sldId="257"/>
            <ac:spMk id="3" creationId="{7197CED3-20C1-B5F2-388F-7E947227CD92}"/>
          </ac:spMkLst>
        </pc:spChg>
        <pc:spChg chg="add">
          <ac:chgData name="Georgie Roylance-Smith (2400897)" userId="S::2400897@student.uwtsd.ac.uk::2a5d258f-9bd4-44ee-82b4-31bf76de0ae2" providerId="AD" clId="Web-{352058A6-CB16-751A-6DA8-EE45D31A34BA}" dt="2025-04-24T14:50:54.274" v="544"/>
          <ac:spMkLst>
            <pc:docMk/>
            <pc:sldMk cId="2025024705" sldId="257"/>
            <ac:spMk id="9" creationId="{744CAA32-F237-419C-A2DD-43C28D920D3C}"/>
          </ac:spMkLst>
        </pc:spChg>
        <pc:picChg chg="add">
          <ac:chgData name="Georgie Roylance-Smith (2400897)" userId="S::2400897@student.uwtsd.ac.uk::2a5d258f-9bd4-44ee-82b4-31bf76de0ae2" providerId="AD" clId="Web-{352058A6-CB16-751A-6DA8-EE45D31A34BA}" dt="2025-04-24T14:50:54.274" v="544"/>
          <ac:picMkLst>
            <pc:docMk/>
            <pc:sldMk cId="2025024705" sldId="257"/>
            <ac:picMk id="5" creationId="{2D139D51-DB0F-874B-8922-01BC701D6940}"/>
          </ac:picMkLst>
        </pc:picChg>
        <pc:cxnChg chg="add">
          <ac:chgData name="Georgie Roylance-Smith (2400897)" userId="S::2400897@student.uwtsd.ac.uk::2a5d258f-9bd4-44ee-82b4-31bf76de0ae2" providerId="AD" clId="Web-{352058A6-CB16-751A-6DA8-EE45D31A34BA}" dt="2025-04-24T14:50:54.274" v="544"/>
          <ac:cxnSpMkLst>
            <pc:docMk/>
            <pc:sldMk cId="2025024705" sldId="257"/>
            <ac:cxnSpMk id="11" creationId="{753FE100-D0AB-4AE2-824B-60CFA31EC6A2}"/>
          </ac:cxnSpMkLst>
        </pc:cxnChg>
      </pc:sldChg>
      <pc:sldChg chg="addSp delSp modSp mod setBg modNotes">
        <pc:chgData name="Georgie Roylance-Smith (2400897)" userId="S::2400897@student.uwtsd.ac.uk::2a5d258f-9bd4-44ee-82b4-31bf76de0ae2" providerId="AD" clId="Web-{352058A6-CB16-751A-6DA8-EE45D31A34BA}" dt="2025-04-24T14:50:42.399" v="540"/>
        <pc:sldMkLst>
          <pc:docMk/>
          <pc:sldMk cId="2598733953" sldId="259"/>
        </pc:sldMkLst>
        <pc:spChg chg="mod">
          <ac:chgData name="Georgie Roylance-Smith (2400897)" userId="S::2400897@student.uwtsd.ac.uk::2a5d258f-9bd4-44ee-82b4-31bf76de0ae2" providerId="AD" clId="Web-{352058A6-CB16-751A-6DA8-EE45D31A34BA}" dt="2025-04-24T14:50:42.352" v="539"/>
          <ac:spMkLst>
            <pc:docMk/>
            <pc:sldMk cId="2598733953" sldId="259"/>
            <ac:spMk id="2" creationId="{08430958-8EE5-F6F9-D9BC-482FCB1E26B4}"/>
          </ac:spMkLst>
        </pc:spChg>
        <pc:spChg chg="add del mod">
          <ac:chgData name="Georgie Roylance-Smith (2400897)" userId="S::2400897@student.uwtsd.ac.uk::2a5d258f-9bd4-44ee-82b4-31bf76de0ae2" providerId="AD" clId="Web-{352058A6-CB16-751A-6DA8-EE45D31A34BA}" dt="2025-04-24T14:50:42.399" v="540"/>
          <ac:spMkLst>
            <pc:docMk/>
            <pc:sldMk cId="2598733953" sldId="259"/>
            <ac:spMk id="3" creationId="{7D66E841-E320-D90D-7E73-A68FD353AED4}"/>
          </ac:spMkLst>
        </pc:spChg>
        <pc:spChg chg="add del">
          <ac:chgData name="Georgie Roylance-Smith (2400897)" userId="S::2400897@student.uwtsd.ac.uk::2a5d258f-9bd4-44ee-82b4-31bf76de0ae2" providerId="AD" clId="Web-{352058A6-CB16-751A-6DA8-EE45D31A34BA}" dt="2025-04-24T14:50:37.039" v="537"/>
          <ac:spMkLst>
            <pc:docMk/>
            <pc:sldMk cId="2598733953" sldId="259"/>
            <ac:spMk id="9" creationId="{744CAA32-F237-419C-A2DD-43C28D920D3C}"/>
          </ac:spMkLst>
        </pc:spChg>
        <pc:spChg chg="add del">
          <ac:chgData name="Georgie Roylance-Smith (2400897)" userId="S::2400897@student.uwtsd.ac.uk::2a5d258f-9bd4-44ee-82b4-31bf76de0ae2" providerId="AD" clId="Web-{352058A6-CB16-751A-6DA8-EE45D31A34BA}" dt="2025-04-24T14:50:42.352" v="539"/>
          <ac:spMkLst>
            <pc:docMk/>
            <pc:sldMk cId="2598733953" sldId="259"/>
            <ac:spMk id="13" creationId="{DBDA151C-5770-45E4-AAFF-59E7F403866D}"/>
          </ac:spMkLst>
        </pc:spChg>
        <pc:graphicFrameChg chg="add del">
          <ac:chgData name="Georgie Roylance-Smith (2400897)" userId="S::2400897@student.uwtsd.ac.uk::2a5d258f-9bd4-44ee-82b4-31bf76de0ae2" providerId="AD" clId="Web-{352058A6-CB16-751A-6DA8-EE45D31A34BA}" dt="2025-04-24T14:50:42.352" v="539"/>
          <ac:graphicFrameMkLst>
            <pc:docMk/>
            <pc:sldMk cId="2598733953" sldId="259"/>
            <ac:graphicFrameMk id="15" creationId="{D246FB4B-7135-A4C9-9D83-06DAADAC39E9}"/>
          </ac:graphicFrameMkLst>
        </pc:graphicFrameChg>
        <pc:graphicFrameChg chg="add">
          <ac:chgData name="Georgie Roylance-Smith (2400897)" userId="S::2400897@student.uwtsd.ac.uk::2a5d258f-9bd4-44ee-82b4-31bf76de0ae2" providerId="AD" clId="Web-{352058A6-CB16-751A-6DA8-EE45D31A34BA}" dt="2025-04-24T14:50:42.399" v="540"/>
          <ac:graphicFrameMkLst>
            <pc:docMk/>
            <pc:sldMk cId="2598733953" sldId="259"/>
            <ac:graphicFrameMk id="17" creationId="{2F66CCA0-37AF-E0C5-3BF2-4F9BD3B98AC7}"/>
          </ac:graphicFrameMkLst>
        </pc:graphicFrameChg>
        <pc:picChg chg="add del">
          <ac:chgData name="Georgie Roylance-Smith (2400897)" userId="S::2400897@student.uwtsd.ac.uk::2a5d258f-9bd4-44ee-82b4-31bf76de0ae2" providerId="AD" clId="Web-{352058A6-CB16-751A-6DA8-EE45D31A34BA}" dt="2025-04-24T14:50:37.039" v="537"/>
          <ac:picMkLst>
            <pc:docMk/>
            <pc:sldMk cId="2598733953" sldId="259"/>
            <ac:picMk id="5" creationId="{BD6068B2-31CD-2783-27B5-143B48A02790}"/>
          </ac:picMkLst>
        </pc:picChg>
        <pc:cxnChg chg="add del">
          <ac:chgData name="Georgie Roylance-Smith (2400897)" userId="S::2400897@student.uwtsd.ac.uk::2a5d258f-9bd4-44ee-82b4-31bf76de0ae2" providerId="AD" clId="Web-{352058A6-CB16-751A-6DA8-EE45D31A34BA}" dt="2025-04-24T14:50:37.039" v="537"/>
          <ac:cxnSpMkLst>
            <pc:docMk/>
            <pc:sldMk cId="2598733953" sldId="259"/>
            <ac:cxnSpMk id="11" creationId="{753FE100-D0AB-4AE2-824B-60CFA31EC6A2}"/>
          </ac:cxnSpMkLst>
        </pc:cxnChg>
        <pc:cxnChg chg="add del">
          <ac:chgData name="Georgie Roylance-Smith (2400897)" userId="S::2400897@student.uwtsd.ac.uk::2a5d258f-9bd4-44ee-82b4-31bf76de0ae2" providerId="AD" clId="Web-{352058A6-CB16-751A-6DA8-EE45D31A34BA}" dt="2025-04-24T14:50:42.352" v="539"/>
          <ac:cxnSpMkLst>
            <pc:docMk/>
            <pc:sldMk cId="2598733953" sldId="259"/>
            <ac:cxnSpMk id="14" creationId="{E62D3963-2153-4637-96E6-E31BD2CE5D0D}"/>
          </ac:cxnSpMkLst>
        </pc:cxnChg>
      </pc:sldChg>
      <pc:sldChg chg="addSp delSp modSp mod setBg modNotes">
        <pc:chgData name="Georgie Roylance-Smith (2400897)" userId="S::2400897@student.uwtsd.ac.uk::2a5d258f-9bd4-44ee-82b4-31bf76de0ae2" providerId="AD" clId="Web-{352058A6-CB16-751A-6DA8-EE45D31A34BA}" dt="2025-04-24T14:50:50.024" v="543"/>
        <pc:sldMkLst>
          <pc:docMk/>
          <pc:sldMk cId="168286148" sldId="260"/>
        </pc:sldMkLst>
        <pc:spChg chg="mod">
          <ac:chgData name="Georgie Roylance-Smith (2400897)" userId="S::2400897@student.uwtsd.ac.uk::2a5d258f-9bd4-44ee-82b4-31bf76de0ae2" providerId="AD" clId="Web-{352058A6-CB16-751A-6DA8-EE45D31A34BA}" dt="2025-04-24T14:50:50.024" v="543"/>
          <ac:spMkLst>
            <pc:docMk/>
            <pc:sldMk cId="168286148" sldId="260"/>
            <ac:spMk id="2" creationId="{1772C328-913C-E9C6-118F-161DC556DAA1}"/>
          </ac:spMkLst>
        </pc:spChg>
        <pc:spChg chg="add del mod">
          <ac:chgData name="Georgie Roylance-Smith (2400897)" userId="S::2400897@student.uwtsd.ac.uk::2a5d258f-9bd4-44ee-82b4-31bf76de0ae2" providerId="AD" clId="Web-{352058A6-CB16-751A-6DA8-EE45D31A34BA}" dt="2025-04-24T14:50:50.024" v="543"/>
          <ac:spMkLst>
            <pc:docMk/>
            <pc:sldMk cId="168286148" sldId="260"/>
            <ac:spMk id="3" creationId="{3CEFC9FF-5FE3-6332-3FE2-495FC666F072}"/>
          </ac:spMkLst>
        </pc:spChg>
        <pc:spChg chg="add del">
          <ac:chgData name="Georgie Roylance-Smith (2400897)" userId="S::2400897@student.uwtsd.ac.uk::2a5d258f-9bd4-44ee-82b4-31bf76de0ae2" providerId="AD" clId="Web-{352058A6-CB16-751A-6DA8-EE45D31A34BA}" dt="2025-04-24T14:50:49.993" v="542"/>
          <ac:spMkLst>
            <pc:docMk/>
            <pc:sldMk cId="168286148" sldId="260"/>
            <ac:spMk id="9" creationId="{DBDA151C-5770-45E4-AAFF-59E7F403866D}"/>
          </ac:spMkLst>
        </pc:spChg>
        <pc:spChg chg="add">
          <ac:chgData name="Georgie Roylance-Smith (2400897)" userId="S::2400897@student.uwtsd.ac.uk::2a5d258f-9bd4-44ee-82b4-31bf76de0ae2" providerId="AD" clId="Web-{352058A6-CB16-751A-6DA8-EE45D31A34BA}" dt="2025-04-24T14:50:50.024" v="543"/>
          <ac:spMkLst>
            <pc:docMk/>
            <pc:sldMk cId="168286148" sldId="260"/>
            <ac:spMk id="13" creationId="{DBDA151C-5770-45E4-AAFF-59E7F403866D}"/>
          </ac:spMkLst>
        </pc:spChg>
        <pc:graphicFrameChg chg="add del">
          <ac:chgData name="Georgie Roylance-Smith (2400897)" userId="S::2400897@student.uwtsd.ac.uk::2a5d258f-9bd4-44ee-82b4-31bf76de0ae2" providerId="AD" clId="Web-{352058A6-CB16-751A-6DA8-EE45D31A34BA}" dt="2025-04-24T14:50:49.993" v="542"/>
          <ac:graphicFrameMkLst>
            <pc:docMk/>
            <pc:sldMk cId="168286148" sldId="260"/>
            <ac:graphicFrameMk id="5" creationId="{A1A4797A-B952-B3C3-ACBB-E20A3410F92F}"/>
          </ac:graphicFrameMkLst>
        </pc:graphicFrameChg>
        <pc:graphicFrameChg chg="add">
          <ac:chgData name="Georgie Roylance-Smith (2400897)" userId="S::2400897@student.uwtsd.ac.uk::2a5d258f-9bd4-44ee-82b4-31bf76de0ae2" providerId="AD" clId="Web-{352058A6-CB16-751A-6DA8-EE45D31A34BA}" dt="2025-04-24T14:50:50.024" v="543"/>
          <ac:graphicFrameMkLst>
            <pc:docMk/>
            <pc:sldMk cId="168286148" sldId="260"/>
            <ac:graphicFrameMk id="15" creationId="{5452D111-75FE-6FAF-B1CD-FB13D142C827}"/>
          </ac:graphicFrameMkLst>
        </pc:graphicFrameChg>
        <pc:cxnChg chg="add del">
          <ac:chgData name="Georgie Roylance-Smith (2400897)" userId="S::2400897@student.uwtsd.ac.uk::2a5d258f-9bd4-44ee-82b4-31bf76de0ae2" providerId="AD" clId="Web-{352058A6-CB16-751A-6DA8-EE45D31A34BA}" dt="2025-04-24T14:50:49.993" v="542"/>
          <ac:cxnSpMkLst>
            <pc:docMk/>
            <pc:sldMk cId="168286148" sldId="260"/>
            <ac:cxnSpMk id="11" creationId="{E62D3963-2153-4637-96E6-E31BD2CE5D0D}"/>
          </ac:cxnSpMkLst>
        </pc:cxnChg>
        <pc:cxnChg chg="add">
          <ac:chgData name="Georgie Roylance-Smith (2400897)" userId="S::2400897@student.uwtsd.ac.uk::2a5d258f-9bd4-44ee-82b4-31bf76de0ae2" providerId="AD" clId="Web-{352058A6-CB16-751A-6DA8-EE45D31A34BA}" dt="2025-04-24T14:50:50.024" v="543"/>
          <ac:cxnSpMkLst>
            <pc:docMk/>
            <pc:sldMk cId="168286148" sldId="260"/>
            <ac:cxnSpMk id="14" creationId="{05ADA91C-AD52-A530-A898-AD6E69874598}"/>
          </ac:cxnSpMkLst>
        </pc:cxnChg>
      </pc:sldChg>
      <pc:sldChg chg="addSp delSp modSp modNotes">
        <pc:chgData name="Georgie Roylance-Smith (2400897)" userId="S::2400897@student.uwtsd.ac.uk::2a5d258f-9bd4-44ee-82b4-31bf76de0ae2" providerId="AD" clId="Web-{352058A6-CB16-751A-6DA8-EE45D31A34BA}" dt="2025-04-24T14:50:28.648" v="535"/>
        <pc:sldMkLst>
          <pc:docMk/>
          <pc:sldMk cId="3829168234" sldId="261"/>
        </pc:sldMkLst>
        <pc:spChg chg="mod">
          <ac:chgData name="Georgie Roylance-Smith (2400897)" userId="S::2400897@student.uwtsd.ac.uk::2a5d258f-9bd4-44ee-82b4-31bf76de0ae2" providerId="AD" clId="Web-{352058A6-CB16-751A-6DA8-EE45D31A34BA}" dt="2025-04-24T14:50:28.648" v="535"/>
          <ac:spMkLst>
            <pc:docMk/>
            <pc:sldMk cId="3829168234" sldId="261"/>
            <ac:spMk id="2" creationId="{24A3A09E-E132-58F6-B1BA-6AE4895D2A0D}"/>
          </ac:spMkLst>
        </pc:spChg>
        <pc:spChg chg="mod">
          <ac:chgData name="Georgie Roylance-Smith (2400897)" userId="S::2400897@student.uwtsd.ac.uk::2a5d258f-9bd4-44ee-82b4-31bf76de0ae2" providerId="AD" clId="Web-{352058A6-CB16-751A-6DA8-EE45D31A34BA}" dt="2025-04-24T14:50:28.648" v="535"/>
          <ac:spMkLst>
            <pc:docMk/>
            <pc:sldMk cId="3829168234" sldId="261"/>
            <ac:spMk id="3" creationId="{D1A966DE-41EB-99BF-3921-69593141C57C}"/>
          </ac:spMkLst>
        </pc:spChg>
        <pc:spChg chg="del">
          <ac:chgData name="Georgie Roylance-Smith (2400897)" userId="S::2400897@student.uwtsd.ac.uk::2a5d258f-9bd4-44ee-82b4-31bf76de0ae2" providerId="AD" clId="Web-{352058A6-CB16-751A-6DA8-EE45D31A34BA}" dt="2025-04-24T14:50:28.648" v="535"/>
          <ac:spMkLst>
            <pc:docMk/>
            <pc:sldMk cId="3829168234" sldId="261"/>
            <ac:spMk id="8" creationId="{DBDA151C-5770-45E4-AAFF-59E7F403866D}"/>
          </ac:spMkLst>
        </pc:spChg>
        <pc:spChg chg="add">
          <ac:chgData name="Georgie Roylance-Smith (2400897)" userId="S::2400897@student.uwtsd.ac.uk::2a5d258f-9bd4-44ee-82b4-31bf76de0ae2" providerId="AD" clId="Web-{352058A6-CB16-751A-6DA8-EE45D31A34BA}" dt="2025-04-24T14:50:28.648" v="535"/>
          <ac:spMkLst>
            <pc:docMk/>
            <pc:sldMk cId="3829168234" sldId="261"/>
            <ac:spMk id="16" creationId="{744CAA32-F237-419C-A2DD-43C28D920D3C}"/>
          </ac:spMkLst>
        </pc:spChg>
        <pc:picChg chg="add">
          <ac:chgData name="Georgie Roylance-Smith (2400897)" userId="S::2400897@student.uwtsd.ac.uk::2a5d258f-9bd4-44ee-82b4-31bf76de0ae2" providerId="AD" clId="Web-{352058A6-CB16-751A-6DA8-EE45D31A34BA}" dt="2025-04-24T14:50:28.648" v="535"/>
          <ac:picMkLst>
            <pc:docMk/>
            <pc:sldMk cId="3829168234" sldId="261"/>
            <ac:picMk id="12" creationId="{42545B98-C13E-BF3D-E92F-AD89CBB52AE6}"/>
          </ac:picMkLst>
        </pc:picChg>
        <pc:cxnChg chg="del">
          <ac:chgData name="Georgie Roylance-Smith (2400897)" userId="S::2400897@student.uwtsd.ac.uk::2a5d258f-9bd4-44ee-82b4-31bf76de0ae2" providerId="AD" clId="Web-{352058A6-CB16-751A-6DA8-EE45D31A34BA}" dt="2025-04-24T14:50:28.648" v="535"/>
          <ac:cxnSpMkLst>
            <pc:docMk/>
            <pc:sldMk cId="3829168234" sldId="261"/>
            <ac:cxnSpMk id="10" creationId="{EB1E2835-13A9-CE41-5BA6-8BF45C9EE0B1}"/>
          </ac:cxnSpMkLst>
        </pc:cxnChg>
        <pc:cxnChg chg="add">
          <ac:chgData name="Georgie Roylance-Smith (2400897)" userId="S::2400897@student.uwtsd.ac.uk::2a5d258f-9bd4-44ee-82b4-31bf76de0ae2" providerId="AD" clId="Web-{352058A6-CB16-751A-6DA8-EE45D31A34BA}" dt="2025-04-24T14:50:28.648" v="535"/>
          <ac:cxnSpMkLst>
            <pc:docMk/>
            <pc:sldMk cId="3829168234" sldId="261"/>
            <ac:cxnSpMk id="18" creationId="{753FE100-D0AB-4AE2-824B-60CFA31EC6A2}"/>
          </ac:cxnSpMkLst>
        </pc:cxnChg>
      </pc:sldChg>
      <pc:sldChg chg="addSp delSp modSp mod setBg">
        <pc:chgData name="Georgie Roylance-Smith (2400897)" userId="S::2400897@student.uwtsd.ac.uk::2a5d258f-9bd4-44ee-82b4-31bf76de0ae2" providerId="AD" clId="Web-{352058A6-CB16-751A-6DA8-EE45D31A34BA}" dt="2025-04-24T14:50:25.195" v="534"/>
        <pc:sldMkLst>
          <pc:docMk/>
          <pc:sldMk cId="2023111263" sldId="262"/>
        </pc:sldMkLst>
        <pc:spChg chg="mod">
          <ac:chgData name="Georgie Roylance-Smith (2400897)" userId="S::2400897@student.uwtsd.ac.uk::2a5d258f-9bd4-44ee-82b4-31bf76de0ae2" providerId="AD" clId="Web-{352058A6-CB16-751A-6DA8-EE45D31A34BA}" dt="2025-04-24T14:50:25.195" v="534"/>
          <ac:spMkLst>
            <pc:docMk/>
            <pc:sldMk cId="2023111263" sldId="262"/>
            <ac:spMk id="2" creationId="{E5AD8715-87A0-BE12-C560-58604847C346}"/>
          </ac:spMkLst>
        </pc:spChg>
        <pc:spChg chg="mod">
          <ac:chgData name="Georgie Roylance-Smith (2400897)" userId="S::2400897@student.uwtsd.ac.uk::2a5d258f-9bd4-44ee-82b4-31bf76de0ae2" providerId="AD" clId="Web-{352058A6-CB16-751A-6DA8-EE45D31A34BA}" dt="2025-04-24T14:50:25.195" v="534"/>
          <ac:spMkLst>
            <pc:docMk/>
            <pc:sldMk cId="2023111263" sldId="262"/>
            <ac:spMk id="3" creationId="{607F41ED-48C8-E52C-AE1F-A13550D8F414}"/>
          </ac:spMkLst>
        </pc:spChg>
        <pc:spChg chg="add">
          <ac:chgData name="Georgie Roylance-Smith (2400897)" userId="S::2400897@student.uwtsd.ac.uk::2a5d258f-9bd4-44ee-82b4-31bf76de0ae2" providerId="AD" clId="Web-{352058A6-CB16-751A-6DA8-EE45D31A34BA}" dt="2025-04-24T14:50:25.195" v="534"/>
          <ac:spMkLst>
            <pc:docMk/>
            <pc:sldMk cId="2023111263" sldId="262"/>
            <ac:spMk id="8" creationId="{DBDA151C-5770-45E4-AAFF-59E7F403866D}"/>
          </ac:spMkLst>
        </pc:spChg>
        <pc:spChg chg="add del">
          <ac:chgData name="Georgie Roylance-Smith (2400897)" userId="S::2400897@student.uwtsd.ac.uk::2a5d258f-9bd4-44ee-82b4-31bf76de0ae2" providerId="AD" clId="Web-{352058A6-CB16-751A-6DA8-EE45D31A34BA}" dt="2025-04-24T14:50:22.445" v="531"/>
          <ac:spMkLst>
            <pc:docMk/>
            <pc:sldMk cId="2023111263" sldId="262"/>
            <ac:spMk id="9" creationId="{8FCE029E-5073-4498-8104-8427AA987352}"/>
          </ac:spMkLst>
        </pc:spChg>
        <pc:spChg chg="add del">
          <ac:chgData name="Georgie Roylance-Smith (2400897)" userId="S::2400897@student.uwtsd.ac.uk::2a5d258f-9bd4-44ee-82b4-31bf76de0ae2" providerId="AD" clId="Web-{352058A6-CB16-751A-6DA8-EE45D31A34BA}" dt="2025-04-24T14:50:25.179" v="533"/>
          <ac:spMkLst>
            <pc:docMk/>
            <pc:sldMk cId="2023111263" sldId="262"/>
            <ac:spMk id="13" creationId="{744CAA32-F237-419C-A2DD-43C28D920D3C}"/>
          </ac:spMkLst>
        </pc:spChg>
        <pc:picChg chg="add del">
          <ac:chgData name="Georgie Roylance-Smith (2400897)" userId="S::2400897@student.uwtsd.ac.uk::2a5d258f-9bd4-44ee-82b4-31bf76de0ae2" providerId="AD" clId="Web-{352058A6-CB16-751A-6DA8-EE45D31A34BA}" dt="2025-04-24T14:50:22.445" v="531"/>
          <ac:picMkLst>
            <pc:docMk/>
            <pc:sldMk cId="2023111263" sldId="262"/>
            <ac:picMk id="5" creationId="{C3569DBC-6AB6-36B7-F14E-EA1E0AFC6BEB}"/>
          </ac:picMkLst>
        </pc:picChg>
        <pc:picChg chg="add del">
          <ac:chgData name="Georgie Roylance-Smith (2400897)" userId="S::2400897@student.uwtsd.ac.uk::2a5d258f-9bd4-44ee-82b4-31bf76de0ae2" providerId="AD" clId="Web-{352058A6-CB16-751A-6DA8-EE45D31A34BA}" dt="2025-04-24T14:50:25.179" v="533"/>
          <ac:picMkLst>
            <pc:docMk/>
            <pc:sldMk cId="2023111263" sldId="262"/>
            <ac:picMk id="15" creationId="{AD548379-2DB4-4737-C9A7-06CB2A329B2B}"/>
          </ac:picMkLst>
        </pc:picChg>
        <pc:cxnChg chg="add">
          <ac:chgData name="Georgie Roylance-Smith (2400897)" userId="S::2400897@student.uwtsd.ac.uk::2a5d258f-9bd4-44ee-82b4-31bf76de0ae2" providerId="AD" clId="Web-{352058A6-CB16-751A-6DA8-EE45D31A34BA}" dt="2025-04-24T14:50:25.195" v="534"/>
          <ac:cxnSpMkLst>
            <pc:docMk/>
            <pc:sldMk cId="2023111263" sldId="262"/>
            <ac:cxnSpMk id="10" creationId="{EB1E2835-13A9-CE41-5BA6-8BF45C9EE0B1}"/>
          </ac:cxnSpMkLst>
        </pc:cxnChg>
        <pc:cxnChg chg="add del">
          <ac:chgData name="Georgie Roylance-Smith (2400897)" userId="S::2400897@student.uwtsd.ac.uk::2a5d258f-9bd4-44ee-82b4-31bf76de0ae2" providerId="AD" clId="Web-{352058A6-CB16-751A-6DA8-EE45D31A34BA}" dt="2025-04-24T14:50:22.445" v="531"/>
          <ac:cxnSpMkLst>
            <pc:docMk/>
            <pc:sldMk cId="2023111263" sldId="262"/>
            <ac:cxnSpMk id="11" creationId="{BEFF515C-2521-4964-9DAC-2BFB8EC86AE4}"/>
          </ac:cxnSpMkLst>
        </pc:cxnChg>
        <pc:cxnChg chg="add del">
          <ac:chgData name="Georgie Roylance-Smith (2400897)" userId="S::2400897@student.uwtsd.ac.uk::2a5d258f-9bd4-44ee-82b4-31bf76de0ae2" providerId="AD" clId="Web-{352058A6-CB16-751A-6DA8-EE45D31A34BA}" dt="2025-04-24T14:50:25.179" v="533"/>
          <ac:cxnSpMkLst>
            <pc:docMk/>
            <pc:sldMk cId="2023111263" sldId="262"/>
            <ac:cxnSpMk id="14" creationId="{753FE100-D0AB-4AE2-824B-60CFA31EC6A2}"/>
          </ac:cxnSpMkLst>
        </pc:cxnChg>
      </pc:sldChg>
    </pc:docChg>
  </pc:docChgLst>
  <pc:docChgLst>
    <pc:chgData name="Georgie Roylance-Smith (2400897)" userId="S::2400897@student.uwtsd.ac.uk::2a5d258f-9bd4-44ee-82b4-31bf76de0ae2" providerId="AD" clId="Web-{99569C29-60F8-2350-805E-4FF89DCA69E5}"/>
    <pc:docChg chg="modSld">
      <pc:chgData name="Georgie Roylance-Smith (2400897)" userId="S::2400897@student.uwtsd.ac.uk::2a5d258f-9bd4-44ee-82b4-31bf76de0ae2" providerId="AD" clId="Web-{99569C29-60F8-2350-805E-4FF89DCA69E5}" dt="2025-04-22T18:51:46.789" v="820"/>
      <pc:docMkLst>
        <pc:docMk/>
      </pc:docMkLst>
      <pc:sldChg chg="modNotes">
        <pc:chgData name="Georgie Roylance-Smith (2400897)" userId="S::2400897@student.uwtsd.ac.uk::2a5d258f-9bd4-44ee-82b4-31bf76de0ae2" providerId="AD" clId="Web-{99569C29-60F8-2350-805E-4FF89DCA69E5}" dt="2025-04-22T17:26:54.087" v="496"/>
        <pc:sldMkLst>
          <pc:docMk/>
          <pc:sldMk cId="109857222" sldId="256"/>
        </pc:sldMkLst>
      </pc:sldChg>
      <pc:sldChg chg="modNotes">
        <pc:chgData name="Georgie Roylance-Smith (2400897)" userId="S::2400897@student.uwtsd.ac.uk::2a5d258f-9bd4-44ee-82b4-31bf76de0ae2" providerId="AD" clId="Web-{99569C29-60F8-2350-805E-4FF89DCA69E5}" dt="2025-04-22T18:48:16.159" v="677"/>
        <pc:sldMkLst>
          <pc:docMk/>
          <pc:sldMk cId="2025024705" sldId="257"/>
        </pc:sldMkLst>
      </pc:sldChg>
      <pc:sldChg chg="modSp modNotes">
        <pc:chgData name="Georgie Roylance-Smith (2400897)" userId="S::2400897@student.uwtsd.ac.uk::2a5d258f-9bd4-44ee-82b4-31bf76de0ae2" providerId="AD" clId="Web-{99569C29-60F8-2350-805E-4FF89DCA69E5}" dt="2025-04-22T17:10:33.262" v="224"/>
        <pc:sldMkLst>
          <pc:docMk/>
          <pc:sldMk cId="2598733953" sldId="259"/>
        </pc:sldMkLst>
        <pc:spChg chg="mod">
          <ac:chgData name="Georgie Roylance-Smith (2400897)" userId="S::2400897@student.uwtsd.ac.uk::2a5d258f-9bd4-44ee-82b4-31bf76de0ae2" providerId="AD" clId="Web-{99569C29-60F8-2350-805E-4FF89DCA69E5}" dt="2025-04-22T16:30:19.321" v="7" actId="20577"/>
          <ac:spMkLst>
            <pc:docMk/>
            <pc:sldMk cId="2598733953" sldId="259"/>
            <ac:spMk id="3" creationId="{7D66E841-E320-D90D-7E73-A68FD353AED4}"/>
          </ac:spMkLst>
        </pc:spChg>
      </pc:sldChg>
      <pc:sldChg chg="modSp modNotes">
        <pc:chgData name="Georgie Roylance-Smith (2400897)" userId="S::2400897@student.uwtsd.ac.uk::2a5d258f-9bd4-44ee-82b4-31bf76de0ae2" providerId="AD" clId="Web-{99569C29-60F8-2350-805E-4FF89DCA69E5}" dt="2025-04-22T18:49:33.473" v="748"/>
        <pc:sldMkLst>
          <pc:docMk/>
          <pc:sldMk cId="168286148" sldId="260"/>
        </pc:sldMkLst>
        <pc:spChg chg="mod">
          <ac:chgData name="Georgie Roylance-Smith (2400897)" userId="S::2400897@student.uwtsd.ac.uk::2a5d258f-9bd4-44ee-82b4-31bf76de0ae2" providerId="AD" clId="Web-{99569C29-60F8-2350-805E-4FF89DCA69E5}" dt="2025-04-22T17:11:19.060" v="249" actId="20577"/>
          <ac:spMkLst>
            <pc:docMk/>
            <pc:sldMk cId="168286148" sldId="260"/>
            <ac:spMk id="3" creationId="{3CEFC9FF-5FE3-6332-3FE2-495FC666F072}"/>
          </ac:spMkLst>
        </pc:spChg>
      </pc:sldChg>
      <pc:sldChg chg="modNotes">
        <pc:chgData name="Georgie Roylance-Smith (2400897)" userId="S::2400897@student.uwtsd.ac.uk::2a5d258f-9bd4-44ee-82b4-31bf76de0ae2" providerId="AD" clId="Web-{99569C29-60F8-2350-805E-4FF89DCA69E5}" dt="2025-04-22T17:27:08.572" v="518"/>
        <pc:sldMkLst>
          <pc:docMk/>
          <pc:sldMk cId="3829168234" sldId="261"/>
        </pc:sldMkLst>
      </pc:sldChg>
      <pc:sldChg chg="modSp modNotes">
        <pc:chgData name="Georgie Roylance-Smith (2400897)" userId="S::2400897@student.uwtsd.ac.uk::2a5d258f-9bd4-44ee-82b4-31bf76de0ae2" providerId="AD" clId="Web-{99569C29-60F8-2350-805E-4FF89DCA69E5}" dt="2025-04-22T18:51:46.789" v="820"/>
        <pc:sldMkLst>
          <pc:docMk/>
          <pc:sldMk cId="2023111263" sldId="262"/>
        </pc:sldMkLst>
        <pc:spChg chg="mod">
          <ac:chgData name="Georgie Roylance-Smith (2400897)" userId="S::2400897@student.uwtsd.ac.uk::2a5d258f-9bd4-44ee-82b4-31bf76de0ae2" providerId="AD" clId="Web-{99569C29-60F8-2350-805E-4FF89DCA69E5}" dt="2025-04-22T18:51:15.038" v="793" actId="20577"/>
          <ac:spMkLst>
            <pc:docMk/>
            <pc:sldMk cId="2023111263" sldId="262"/>
            <ac:spMk id="3" creationId="{607F41ED-48C8-E52C-AE1F-A13550D8F414}"/>
          </ac:spMkLst>
        </pc:spChg>
      </pc:sldChg>
    </pc:docChg>
  </pc:docChgLst>
  <pc:docChgLst>
    <pc:chgData name="Georgie Roylance-Smith (2400897)" userId="S::2400897@student.uwtsd.ac.uk::2a5d258f-9bd4-44ee-82b4-31bf76de0ae2" providerId="AD" clId="Web-{2A9EE04A-C0BD-FE34-1E63-9A3F3D392AE5}"/>
    <pc:docChg chg="modSld">
      <pc:chgData name="Georgie Roylance-Smith (2400897)" userId="S::2400897@student.uwtsd.ac.uk::2a5d258f-9bd4-44ee-82b4-31bf76de0ae2" providerId="AD" clId="Web-{2A9EE04A-C0BD-FE34-1E63-9A3F3D392AE5}" dt="2025-04-27T14:08:24.133" v="16"/>
      <pc:docMkLst>
        <pc:docMk/>
      </pc:docMkLst>
      <pc:sldChg chg="modNotes">
        <pc:chgData name="Georgie Roylance-Smith (2400897)" userId="S::2400897@student.uwtsd.ac.uk::2a5d258f-9bd4-44ee-82b4-31bf76de0ae2" providerId="AD" clId="Web-{2A9EE04A-C0BD-FE34-1E63-9A3F3D392AE5}" dt="2025-04-27T12:59:44.866" v="15"/>
        <pc:sldMkLst>
          <pc:docMk/>
          <pc:sldMk cId="2598733953" sldId="259"/>
        </pc:sldMkLst>
      </pc:sldChg>
      <pc:sldChg chg="modNotes">
        <pc:chgData name="Georgie Roylance-Smith (2400897)" userId="S::2400897@student.uwtsd.ac.uk::2a5d258f-9bd4-44ee-82b4-31bf76de0ae2" providerId="AD" clId="Web-{2A9EE04A-C0BD-FE34-1E63-9A3F3D392AE5}" dt="2025-04-27T14:08:24.133" v="16"/>
        <pc:sldMkLst>
          <pc:docMk/>
          <pc:sldMk cId="168286148" sldId="260"/>
        </pc:sldMkLst>
      </pc:sldChg>
    </pc:docChg>
  </pc:docChgLst>
  <pc:docChgLst>
    <pc:chgData name="Georgie Roylance-Smith (2400897)" userId="S::2400897@student.uwtsd.ac.uk::2a5d258f-9bd4-44ee-82b4-31bf76de0ae2" providerId="AD" clId="Web-{81D0AB28-35F7-6311-1B80-374D64EC377A}"/>
    <pc:docChg chg="modSld">
      <pc:chgData name="Georgie Roylance-Smith (2400897)" userId="S::2400897@student.uwtsd.ac.uk::2a5d258f-9bd4-44ee-82b4-31bf76de0ae2" providerId="AD" clId="Web-{81D0AB28-35F7-6311-1B80-374D64EC377A}" dt="2025-04-22T20:56:49.148" v="89" actId="20577"/>
      <pc:docMkLst>
        <pc:docMk/>
      </pc:docMkLst>
      <pc:sldChg chg="modSp">
        <pc:chgData name="Georgie Roylance-Smith (2400897)" userId="S::2400897@student.uwtsd.ac.uk::2a5d258f-9bd4-44ee-82b4-31bf76de0ae2" providerId="AD" clId="Web-{81D0AB28-35F7-6311-1B80-374D64EC377A}" dt="2025-04-22T20:56:49.148" v="89" actId="20577"/>
        <pc:sldMkLst>
          <pc:docMk/>
          <pc:sldMk cId="3829168234" sldId="261"/>
        </pc:sldMkLst>
        <pc:spChg chg="mod">
          <ac:chgData name="Georgie Roylance-Smith (2400897)" userId="S::2400897@student.uwtsd.ac.uk::2a5d258f-9bd4-44ee-82b4-31bf76de0ae2" providerId="AD" clId="Web-{81D0AB28-35F7-6311-1B80-374D64EC377A}" dt="2025-04-22T20:56:49.148" v="89" actId="20577"/>
          <ac:spMkLst>
            <pc:docMk/>
            <pc:sldMk cId="3829168234" sldId="261"/>
            <ac:spMk id="3" creationId="{D1A966DE-41EB-99BF-3921-69593141C57C}"/>
          </ac:spMkLst>
        </pc:spChg>
      </pc:sldChg>
    </pc:docChg>
  </pc:docChgLst>
  <pc:docChgLst>
    <pc:chgData name="Georgie Roylance-Smith (2400897)" userId="S::2400897@student.uwtsd.ac.uk::2a5d258f-9bd4-44ee-82b4-31bf76de0ae2" providerId="AD" clId="Web-{4813EF7F-7675-7991-9A83-074EAD5B3609}"/>
    <pc:docChg chg="addSld modSld">
      <pc:chgData name="Georgie Roylance-Smith (2400897)" userId="S::2400897@student.uwtsd.ac.uk::2a5d258f-9bd4-44ee-82b4-31bf76de0ae2" providerId="AD" clId="Web-{4813EF7F-7675-7991-9A83-074EAD5B3609}" dt="2025-04-28T12:53:42.247" v="499" actId="20577"/>
      <pc:docMkLst>
        <pc:docMk/>
      </pc:docMkLst>
      <pc:sldChg chg="modSp new">
        <pc:chgData name="Georgie Roylance-Smith (2400897)" userId="S::2400897@student.uwtsd.ac.uk::2a5d258f-9bd4-44ee-82b4-31bf76de0ae2" providerId="AD" clId="Web-{4813EF7F-7675-7991-9A83-074EAD5B3609}" dt="2025-04-28T12:53:42.247" v="499" actId="20577"/>
        <pc:sldMkLst>
          <pc:docMk/>
          <pc:sldMk cId="4140520284" sldId="263"/>
        </pc:sldMkLst>
        <pc:spChg chg="mod">
          <ac:chgData name="Georgie Roylance-Smith (2400897)" userId="S::2400897@student.uwtsd.ac.uk::2a5d258f-9bd4-44ee-82b4-31bf76de0ae2" providerId="AD" clId="Web-{4813EF7F-7675-7991-9A83-074EAD5B3609}" dt="2025-04-28T12:49:31.597" v="3" actId="20577"/>
          <ac:spMkLst>
            <pc:docMk/>
            <pc:sldMk cId="4140520284" sldId="263"/>
            <ac:spMk id="2" creationId="{A69FF8C5-6183-F648-83CC-F5E52FEAC735}"/>
          </ac:spMkLst>
        </pc:spChg>
        <pc:spChg chg="mod">
          <ac:chgData name="Georgie Roylance-Smith (2400897)" userId="S::2400897@student.uwtsd.ac.uk::2a5d258f-9bd4-44ee-82b4-31bf76de0ae2" providerId="AD" clId="Web-{4813EF7F-7675-7991-9A83-074EAD5B3609}" dt="2025-04-28T12:53:42.247" v="499" actId="20577"/>
          <ac:spMkLst>
            <pc:docMk/>
            <pc:sldMk cId="4140520284" sldId="263"/>
            <ac:spMk id="3" creationId="{E17432A8-6C48-CEC4-D4B2-9232ED15DF75}"/>
          </ac:spMkLst>
        </pc:spChg>
      </pc:sldChg>
    </pc:docChg>
  </pc:docChgLst>
  <pc:docChgLst>
    <pc:chgData name="Georgie Roylance-Smith (2400897)" userId="S::2400897@student.uwtsd.ac.uk::2a5d258f-9bd4-44ee-82b4-31bf76de0ae2" providerId="AD" clId="Web-{F753D9B7-424C-534E-F2D4-54933F52F5FA}"/>
    <pc:docChg chg="modSld sldOrd">
      <pc:chgData name="Georgie Roylance-Smith (2400897)" userId="S::2400897@student.uwtsd.ac.uk::2a5d258f-9bd4-44ee-82b4-31bf76de0ae2" providerId="AD" clId="Web-{F753D9B7-424C-534E-F2D4-54933F52F5FA}" dt="2025-04-23T13:34:37.639" v="19"/>
      <pc:docMkLst>
        <pc:docMk/>
      </pc:docMkLst>
      <pc:sldChg chg="ord">
        <pc:chgData name="Georgie Roylance-Smith (2400897)" userId="S::2400897@student.uwtsd.ac.uk::2a5d258f-9bd4-44ee-82b4-31bf76de0ae2" providerId="AD" clId="Web-{F753D9B7-424C-534E-F2D4-54933F52F5FA}" dt="2025-04-23T13:34:37.639" v="19"/>
        <pc:sldMkLst>
          <pc:docMk/>
          <pc:sldMk cId="2025024705" sldId="257"/>
        </pc:sldMkLst>
      </pc:sldChg>
      <pc:sldChg chg="modSp">
        <pc:chgData name="Georgie Roylance-Smith (2400897)" userId="S::2400897@student.uwtsd.ac.uk::2a5d258f-9bd4-44ee-82b4-31bf76de0ae2" providerId="AD" clId="Web-{F753D9B7-424C-534E-F2D4-54933F52F5FA}" dt="2025-04-23T13:34:04.060" v="18" actId="20577"/>
        <pc:sldMkLst>
          <pc:docMk/>
          <pc:sldMk cId="168286148" sldId="260"/>
        </pc:sldMkLst>
        <pc:spChg chg="mod">
          <ac:chgData name="Georgie Roylance-Smith (2400897)" userId="S::2400897@student.uwtsd.ac.uk::2a5d258f-9bd4-44ee-82b4-31bf76de0ae2" providerId="AD" clId="Web-{F753D9B7-424C-534E-F2D4-54933F52F5FA}" dt="2025-04-23T13:34:04.060" v="18" actId="20577"/>
          <ac:spMkLst>
            <pc:docMk/>
            <pc:sldMk cId="168286148" sldId="260"/>
            <ac:spMk id="2" creationId="{1772C328-913C-E9C6-118F-161DC556DAA1}"/>
          </ac:spMkLst>
        </pc:spChg>
      </pc:sldChg>
    </pc:docChg>
  </pc:docChgLst>
  <pc:docChgLst>
    <pc:chgData name="Georgie Roylance-Smith (2400897)" userId="S::2400897@student.uwtsd.ac.uk::2a5d258f-9bd4-44ee-82b4-31bf76de0ae2" providerId="AD" clId="Web-{765065B9-64F8-97AE-729C-466D9E4CBEE8}"/>
    <pc:docChg chg="addSld delSld modSld sldOrd addMainMaster delMainMaster modMainMaster">
      <pc:chgData name="Georgie Roylance-Smith (2400897)" userId="S::2400897@student.uwtsd.ac.uk::2a5d258f-9bd4-44ee-82b4-31bf76de0ae2" providerId="AD" clId="Web-{765065B9-64F8-97AE-729C-466D9E4CBEE8}" dt="2025-04-21T17:14:32.765" v="607" actId="20577"/>
      <pc:docMkLst>
        <pc:docMk/>
      </pc:docMkLst>
      <pc:sldChg chg="addSp delSp modSp mod modTransition setBg modClrScheme setClrOvrMap chgLayout">
        <pc:chgData name="Georgie Roylance-Smith (2400897)" userId="S::2400897@student.uwtsd.ac.uk::2a5d258f-9bd4-44ee-82b4-31bf76de0ae2" providerId="AD" clId="Web-{765065B9-64F8-97AE-729C-466D9E4CBEE8}" dt="2025-04-21T16:54:49.413" v="460"/>
        <pc:sldMkLst>
          <pc:docMk/>
          <pc:sldMk cId="109857222" sldId="256"/>
        </pc:sldMkLst>
        <pc:spChg chg="mod">
          <ac:chgData name="Georgie Roylance-Smith (2400897)" userId="S::2400897@student.uwtsd.ac.uk::2a5d258f-9bd4-44ee-82b4-31bf76de0ae2" providerId="AD" clId="Web-{765065B9-64F8-97AE-729C-466D9E4CBEE8}" dt="2025-04-21T15:13:23.600" v="192" actId="20577"/>
          <ac:spMkLst>
            <pc:docMk/>
            <pc:sldMk cId="109857222" sldId="256"/>
            <ac:spMk id="2" creationId="{00000000-0000-0000-0000-000000000000}"/>
          </ac:spMkLst>
        </pc:spChg>
        <pc:spChg chg="mod">
          <ac:chgData name="Georgie Roylance-Smith (2400897)" userId="S::2400897@student.uwtsd.ac.uk::2a5d258f-9bd4-44ee-82b4-31bf76de0ae2" providerId="AD" clId="Web-{765065B9-64F8-97AE-729C-466D9E4CBEE8}" dt="2025-04-21T16:39:37.477" v="265" actId="1076"/>
          <ac:spMkLst>
            <pc:docMk/>
            <pc:sldMk cId="109857222" sldId="256"/>
            <ac:spMk id="3" creationId="{00000000-0000-0000-0000-000000000000}"/>
          </ac:spMkLst>
        </pc:spChg>
        <pc:spChg chg="add del">
          <ac:chgData name="Georgie Roylance-Smith (2400897)" userId="S::2400897@student.uwtsd.ac.uk::2a5d258f-9bd4-44ee-82b4-31bf76de0ae2" providerId="AD" clId="Web-{765065B9-64F8-97AE-729C-466D9E4CBEE8}" dt="2025-04-21T15:07:30.930" v="1"/>
          <ac:spMkLst>
            <pc:docMk/>
            <pc:sldMk cId="109857222" sldId="256"/>
            <ac:spMk id="9" creationId="{19F9BF86-FE94-4517-B97D-026C7515E589}"/>
          </ac:spMkLst>
        </pc:spChg>
        <pc:spChg chg="add del">
          <ac:chgData name="Georgie Roylance-Smith (2400897)" userId="S::2400897@student.uwtsd.ac.uk::2a5d258f-9bd4-44ee-82b4-31bf76de0ae2" providerId="AD" clId="Web-{765065B9-64F8-97AE-729C-466D9E4CBEE8}" dt="2025-04-21T15:07:30.930" v="1"/>
          <ac:spMkLst>
            <pc:docMk/>
            <pc:sldMk cId="109857222" sldId="256"/>
            <ac:spMk id="11" creationId="{05DEC45B-BA77-21C0-3869-05DE7C92376D}"/>
          </ac:spMkLst>
        </pc:spChg>
        <pc:spChg chg="add del">
          <ac:chgData name="Georgie Roylance-Smith (2400897)" userId="S::2400897@student.uwtsd.ac.uk::2a5d258f-9bd4-44ee-82b4-31bf76de0ae2" providerId="AD" clId="Web-{765065B9-64F8-97AE-729C-466D9E4CBEE8}" dt="2025-04-21T15:07:38.258" v="3"/>
          <ac:spMkLst>
            <pc:docMk/>
            <pc:sldMk cId="109857222" sldId="256"/>
            <ac:spMk id="15" creationId="{E239D8CC-16F4-4B2B-80F0-203C56D0D2DE}"/>
          </ac:spMkLst>
        </pc:spChg>
        <pc:spChg chg="add del">
          <ac:chgData name="Georgie Roylance-Smith (2400897)" userId="S::2400897@student.uwtsd.ac.uk::2a5d258f-9bd4-44ee-82b4-31bf76de0ae2" providerId="AD" clId="Web-{765065B9-64F8-97AE-729C-466D9E4CBEE8}" dt="2025-04-21T15:07:38.258" v="3"/>
          <ac:spMkLst>
            <pc:docMk/>
            <pc:sldMk cId="109857222" sldId="256"/>
            <ac:spMk id="16" creationId="{2FDF0794-1B86-42B2-B8C7-F60123E638ED}"/>
          </ac:spMkLst>
        </pc:spChg>
        <pc:spChg chg="add del">
          <ac:chgData name="Georgie Roylance-Smith (2400897)" userId="S::2400897@student.uwtsd.ac.uk::2a5d258f-9bd4-44ee-82b4-31bf76de0ae2" providerId="AD" clId="Web-{765065B9-64F8-97AE-729C-466D9E4CBEE8}" dt="2025-04-21T15:07:38.258" v="3"/>
          <ac:spMkLst>
            <pc:docMk/>
            <pc:sldMk cId="109857222" sldId="256"/>
            <ac:spMk id="18" creationId="{C5373426-E26E-431D-959C-5DB96C0B6208}"/>
          </ac:spMkLst>
        </pc:spChg>
        <pc:spChg chg="add">
          <ac:chgData name="Georgie Roylance-Smith (2400897)" userId="S::2400897@student.uwtsd.ac.uk::2a5d258f-9bd4-44ee-82b4-31bf76de0ae2" providerId="AD" clId="Web-{765065B9-64F8-97AE-729C-466D9E4CBEE8}" dt="2025-04-21T15:07:38.336" v="4"/>
          <ac:spMkLst>
            <pc:docMk/>
            <pc:sldMk cId="109857222" sldId="256"/>
            <ac:spMk id="21" creationId="{19F9BF86-FE94-4517-B97D-026C7515E589}"/>
          </ac:spMkLst>
        </pc:spChg>
        <pc:spChg chg="add">
          <ac:chgData name="Georgie Roylance-Smith (2400897)" userId="S::2400897@student.uwtsd.ac.uk::2a5d258f-9bd4-44ee-82b4-31bf76de0ae2" providerId="AD" clId="Web-{765065B9-64F8-97AE-729C-466D9E4CBEE8}" dt="2025-04-21T15:07:38.336" v="4"/>
          <ac:spMkLst>
            <pc:docMk/>
            <pc:sldMk cId="109857222" sldId="256"/>
            <ac:spMk id="23" creationId="{05DEC45B-BA77-21C0-3869-05DE7C92376D}"/>
          </ac:spMkLst>
        </pc:spChg>
        <pc:picChg chg="add del">
          <ac:chgData name="Georgie Roylance-Smith (2400897)" userId="S::2400897@student.uwtsd.ac.uk::2a5d258f-9bd4-44ee-82b4-31bf76de0ae2" providerId="AD" clId="Web-{765065B9-64F8-97AE-729C-466D9E4CBEE8}" dt="2025-04-21T15:07:30.930" v="1"/>
          <ac:picMkLst>
            <pc:docMk/>
            <pc:sldMk cId="109857222" sldId="256"/>
            <ac:picMk id="4" creationId="{0EB76A16-6498-F1F2-4F92-74A18018D01B}"/>
          </ac:picMkLst>
        </pc:picChg>
        <pc:picChg chg="add del">
          <ac:chgData name="Georgie Roylance-Smith (2400897)" userId="S::2400897@student.uwtsd.ac.uk::2a5d258f-9bd4-44ee-82b4-31bf76de0ae2" providerId="AD" clId="Web-{765065B9-64F8-97AE-729C-466D9E4CBEE8}" dt="2025-04-21T15:07:38.258" v="3"/>
          <ac:picMkLst>
            <pc:docMk/>
            <pc:sldMk cId="109857222" sldId="256"/>
            <ac:picMk id="17" creationId="{B869D5D0-BA2F-1363-34E8-8FFA1152BF76}"/>
          </ac:picMkLst>
        </pc:picChg>
        <pc:picChg chg="add">
          <ac:chgData name="Georgie Roylance-Smith (2400897)" userId="S::2400897@student.uwtsd.ac.uk::2a5d258f-9bd4-44ee-82b4-31bf76de0ae2" providerId="AD" clId="Web-{765065B9-64F8-97AE-729C-466D9E4CBEE8}" dt="2025-04-21T15:07:38.336" v="4"/>
          <ac:picMkLst>
            <pc:docMk/>
            <pc:sldMk cId="109857222" sldId="256"/>
            <ac:picMk id="22" creationId="{0EB76A16-6498-F1F2-4F92-74A18018D01B}"/>
          </ac:picMkLst>
        </pc:picChg>
        <pc:cxnChg chg="add del">
          <ac:chgData name="Georgie Roylance-Smith (2400897)" userId="S::2400897@student.uwtsd.ac.uk::2a5d258f-9bd4-44ee-82b4-31bf76de0ae2" providerId="AD" clId="Web-{765065B9-64F8-97AE-729C-466D9E4CBEE8}" dt="2025-04-21T15:07:30.930" v="1"/>
          <ac:cxnSpMkLst>
            <pc:docMk/>
            <pc:sldMk cId="109857222" sldId="256"/>
            <ac:cxnSpMk id="13" creationId="{7A0A4642-D29D-0121-4C05-5A5559BC5F39}"/>
          </ac:cxnSpMkLst>
        </pc:cxnChg>
        <pc:cxnChg chg="add del">
          <ac:chgData name="Georgie Roylance-Smith (2400897)" userId="S::2400897@student.uwtsd.ac.uk::2a5d258f-9bd4-44ee-82b4-31bf76de0ae2" providerId="AD" clId="Web-{765065B9-64F8-97AE-729C-466D9E4CBEE8}" dt="2025-04-21T15:07:38.258" v="3"/>
          <ac:cxnSpMkLst>
            <pc:docMk/>
            <pc:sldMk cId="109857222" sldId="256"/>
            <ac:cxnSpMk id="19" creationId="{96D07482-83A3-4451-943C-B46961082957}"/>
          </ac:cxnSpMkLst>
        </pc:cxnChg>
        <pc:cxnChg chg="add">
          <ac:chgData name="Georgie Roylance-Smith (2400897)" userId="S::2400897@student.uwtsd.ac.uk::2a5d258f-9bd4-44ee-82b4-31bf76de0ae2" providerId="AD" clId="Web-{765065B9-64F8-97AE-729C-466D9E4CBEE8}" dt="2025-04-21T15:07:38.336" v="4"/>
          <ac:cxnSpMkLst>
            <pc:docMk/>
            <pc:sldMk cId="109857222" sldId="256"/>
            <ac:cxnSpMk id="24" creationId="{7A0A4642-D29D-0121-4C05-5A5559BC5F39}"/>
          </ac:cxnSpMkLst>
        </pc:cxnChg>
      </pc:sldChg>
      <pc:sldChg chg="modSp new modTransition">
        <pc:chgData name="Georgie Roylance-Smith (2400897)" userId="S::2400897@student.uwtsd.ac.uk::2a5d258f-9bd4-44ee-82b4-31bf76de0ae2" providerId="AD" clId="Web-{765065B9-64F8-97AE-729C-466D9E4CBEE8}" dt="2025-04-21T16:57:51.827" v="503" actId="20577"/>
        <pc:sldMkLst>
          <pc:docMk/>
          <pc:sldMk cId="2025024705" sldId="257"/>
        </pc:sldMkLst>
        <pc:spChg chg="mod">
          <ac:chgData name="Georgie Roylance-Smith (2400897)" userId="S::2400897@student.uwtsd.ac.uk::2a5d258f-9bd4-44ee-82b4-31bf76de0ae2" providerId="AD" clId="Web-{765065B9-64F8-97AE-729C-466D9E4CBEE8}" dt="2025-04-21T15:10:34.890" v="72" actId="20577"/>
          <ac:spMkLst>
            <pc:docMk/>
            <pc:sldMk cId="2025024705" sldId="257"/>
            <ac:spMk id="2" creationId="{789DEFA4-847D-573F-181D-BFDA7DD48CA4}"/>
          </ac:spMkLst>
        </pc:spChg>
        <pc:spChg chg="mod">
          <ac:chgData name="Georgie Roylance-Smith (2400897)" userId="S::2400897@student.uwtsd.ac.uk::2a5d258f-9bd4-44ee-82b4-31bf76de0ae2" providerId="AD" clId="Web-{765065B9-64F8-97AE-729C-466D9E4CBEE8}" dt="2025-04-21T16:57:51.827" v="503" actId="20577"/>
          <ac:spMkLst>
            <pc:docMk/>
            <pc:sldMk cId="2025024705" sldId="257"/>
            <ac:spMk id="3" creationId="{7197CED3-20C1-B5F2-388F-7E947227CD92}"/>
          </ac:spMkLst>
        </pc:spChg>
      </pc:sldChg>
      <pc:sldChg chg="modSp new del ord">
        <pc:chgData name="Georgie Roylance-Smith (2400897)" userId="S::2400897@student.uwtsd.ac.uk::2a5d258f-9bd4-44ee-82b4-31bf76de0ae2" providerId="AD" clId="Web-{765065B9-64F8-97AE-729C-466D9E4CBEE8}" dt="2025-04-21T15:25:14.314" v="222"/>
        <pc:sldMkLst>
          <pc:docMk/>
          <pc:sldMk cId="3527365864" sldId="258"/>
        </pc:sldMkLst>
        <pc:spChg chg="mod">
          <ac:chgData name="Georgie Roylance-Smith (2400897)" userId="S::2400897@student.uwtsd.ac.uk::2a5d258f-9bd4-44ee-82b4-31bf76de0ae2" providerId="AD" clId="Web-{765065B9-64F8-97AE-729C-466D9E4CBEE8}" dt="2025-04-21T15:10:49.641" v="77" actId="20577"/>
          <ac:spMkLst>
            <pc:docMk/>
            <pc:sldMk cId="3527365864" sldId="258"/>
            <ac:spMk id="2" creationId="{16CE541B-22CB-CFD7-BD95-F0F33314B288}"/>
          </ac:spMkLst>
        </pc:spChg>
      </pc:sldChg>
      <pc:sldChg chg="modSp new modTransition">
        <pc:chgData name="Georgie Roylance-Smith (2400897)" userId="S::2400897@student.uwtsd.ac.uk::2a5d258f-9bd4-44ee-82b4-31bf76de0ae2" providerId="AD" clId="Web-{765065B9-64F8-97AE-729C-466D9E4CBEE8}" dt="2025-04-21T17:14:32.765" v="607" actId="20577"/>
        <pc:sldMkLst>
          <pc:docMk/>
          <pc:sldMk cId="2598733953" sldId="259"/>
        </pc:sldMkLst>
        <pc:spChg chg="mod">
          <ac:chgData name="Georgie Roylance-Smith (2400897)" userId="S::2400897@student.uwtsd.ac.uk::2a5d258f-9bd4-44ee-82b4-31bf76de0ae2" providerId="AD" clId="Web-{765065B9-64F8-97AE-729C-466D9E4CBEE8}" dt="2025-04-21T16:56:14.589" v="472" actId="20577"/>
          <ac:spMkLst>
            <pc:docMk/>
            <pc:sldMk cId="2598733953" sldId="259"/>
            <ac:spMk id="2" creationId="{08430958-8EE5-F6F9-D9BC-482FCB1E26B4}"/>
          </ac:spMkLst>
        </pc:spChg>
        <pc:spChg chg="mod">
          <ac:chgData name="Georgie Roylance-Smith (2400897)" userId="S::2400897@student.uwtsd.ac.uk::2a5d258f-9bd4-44ee-82b4-31bf76de0ae2" providerId="AD" clId="Web-{765065B9-64F8-97AE-729C-466D9E4CBEE8}" dt="2025-04-21T17:14:32.765" v="607" actId="20577"/>
          <ac:spMkLst>
            <pc:docMk/>
            <pc:sldMk cId="2598733953" sldId="259"/>
            <ac:spMk id="3" creationId="{7D66E841-E320-D90D-7E73-A68FD353AED4}"/>
          </ac:spMkLst>
        </pc:spChg>
      </pc:sldChg>
      <pc:sldChg chg="modSp new modTransition">
        <pc:chgData name="Georgie Roylance-Smith (2400897)" userId="S::2400897@student.uwtsd.ac.uk::2a5d258f-9bd4-44ee-82b4-31bf76de0ae2" providerId="AD" clId="Web-{765065B9-64F8-97AE-729C-466D9E4CBEE8}" dt="2025-04-21T16:56:28.402" v="478" actId="20577"/>
        <pc:sldMkLst>
          <pc:docMk/>
          <pc:sldMk cId="168286148" sldId="260"/>
        </pc:sldMkLst>
        <pc:spChg chg="mod">
          <ac:chgData name="Georgie Roylance-Smith (2400897)" userId="S::2400897@student.uwtsd.ac.uk::2a5d258f-9bd4-44ee-82b4-31bf76de0ae2" providerId="AD" clId="Web-{765065B9-64F8-97AE-729C-466D9E4CBEE8}" dt="2025-04-21T16:56:28.402" v="478" actId="20577"/>
          <ac:spMkLst>
            <pc:docMk/>
            <pc:sldMk cId="168286148" sldId="260"/>
            <ac:spMk id="2" creationId="{1772C328-913C-E9C6-118F-161DC556DAA1}"/>
          </ac:spMkLst>
        </pc:spChg>
        <pc:spChg chg="mod">
          <ac:chgData name="Georgie Roylance-Smith (2400897)" userId="S::2400897@student.uwtsd.ac.uk::2a5d258f-9bd4-44ee-82b4-31bf76de0ae2" providerId="AD" clId="Web-{765065B9-64F8-97AE-729C-466D9E4CBEE8}" dt="2025-04-21T16:33:43.200" v="260" actId="20577"/>
          <ac:spMkLst>
            <pc:docMk/>
            <pc:sldMk cId="168286148" sldId="260"/>
            <ac:spMk id="3" creationId="{3CEFC9FF-5FE3-6332-3FE2-495FC666F072}"/>
          </ac:spMkLst>
        </pc:spChg>
      </pc:sldChg>
      <pc:sldChg chg="addSp modSp new mod modTransition setBg">
        <pc:chgData name="Georgie Roylance-Smith (2400897)" userId="S::2400897@student.uwtsd.ac.uk::2a5d258f-9bd4-44ee-82b4-31bf76de0ae2" providerId="AD" clId="Web-{765065B9-64F8-97AE-729C-466D9E4CBEE8}" dt="2025-04-21T16:57:21.623" v="493" actId="20577"/>
        <pc:sldMkLst>
          <pc:docMk/>
          <pc:sldMk cId="3829168234" sldId="261"/>
        </pc:sldMkLst>
        <pc:spChg chg="mod">
          <ac:chgData name="Georgie Roylance-Smith (2400897)" userId="S::2400897@student.uwtsd.ac.uk::2a5d258f-9bd4-44ee-82b4-31bf76de0ae2" providerId="AD" clId="Web-{765065B9-64F8-97AE-729C-466D9E4CBEE8}" dt="2025-04-21T16:49:04.136" v="369"/>
          <ac:spMkLst>
            <pc:docMk/>
            <pc:sldMk cId="3829168234" sldId="261"/>
            <ac:spMk id="2" creationId="{24A3A09E-E132-58F6-B1BA-6AE4895D2A0D}"/>
          </ac:spMkLst>
        </pc:spChg>
        <pc:spChg chg="mod">
          <ac:chgData name="Georgie Roylance-Smith (2400897)" userId="S::2400897@student.uwtsd.ac.uk::2a5d258f-9bd4-44ee-82b4-31bf76de0ae2" providerId="AD" clId="Web-{765065B9-64F8-97AE-729C-466D9E4CBEE8}" dt="2025-04-21T16:57:21.623" v="493" actId="20577"/>
          <ac:spMkLst>
            <pc:docMk/>
            <pc:sldMk cId="3829168234" sldId="261"/>
            <ac:spMk id="3" creationId="{D1A966DE-41EB-99BF-3921-69593141C57C}"/>
          </ac:spMkLst>
        </pc:spChg>
        <pc:spChg chg="add">
          <ac:chgData name="Georgie Roylance-Smith (2400897)" userId="S::2400897@student.uwtsd.ac.uk::2a5d258f-9bd4-44ee-82b4-31bf76de0ae2" providerId="AD" clId="Web-{765065B9-64F8-97AE-729C-466D9E4CBEE8}" dt="2025-04-21T16:49:04.136" v="369"/>
          <ac:spMkLst>
            <pc:docMk/>
            <pc:sldMk cId="3829168234" sldId="261"/>
            <ac:spMk id="8" creationId="{DBDA151C-5770-45E4-AAFF-59E7F403866D}"/>
          </ac:spMkLst>
        </pc:spChg>
        <pc:cxnChg chg="add">
          <ac:chgData name="Georgie Roylance-Smith (2400897)" userId="S::2400897@student.uwtsd.ac.uk::2a5d258f-9bd4-44ee-82b4-31bf76de0ae2" providerId="AD" clId="Web-{765065B9-64F8-97AE-729C-466D9E4CBEE8}" dt="2025-04-21T16:49:04.136" v="369"/>
          <ac:cxnSpMkLst>
            <pc:docMk/>
            <pc:sldMk cId="3829168234" sldId="261"/>
            <ac:cxnSpMk id="10" creationId="{EB1E2835-13A9-CE41-5BA6-8BF45C9EE0B1}"/>
          </ac:cxnSpMkLst>
        </pc:cxnChg>
      </pc:sldChg>
      <pc:sldChg chg="modSp new modTransition">
        <pc:chgData name="Georgie Roylance-Smith (2400897)" userId="S::2400897@student.uwtsd.ac.uk::2a5d258f-9bd4-44ee-82b4-31bf76de0ae2" providerId="AD" clId="Web-{765065B9-64F8-97AE-729C-466D9E4CBEE8}" dt="2025-04-21T16:54:49.413" v="460"/>
        <pc:sldMkLst>
          <pc:docMk/>
          <pc:sldMk cId="2023111263" sldId="262"/>
        </pc:sldMkLst>
        <pc:spChg chg="mod">
          <ac:chgData name="Georgie Roylance-Smith (2400897)" userId="S::2400897@student.uwtsd.ac.uk::2a5d258f-9bd4-44ee-82b4-31bf76de0ae2" providerId="AD" clId="Web-{765065B9-64F8-97AE-729C-466D9E4CBEE8}" dt="2025-04-21T16:47:53.962" v="332" actId="20577"/>
          <ac:spMkLst>
            <pc:docMk/>
            <pc:sldMk cId="2023111263" sldId="262"/>
            <ac:spMk id="2" creationId="{E5AD8715-87A0-BE12-C560-58604847C346}"/>
          </ac:spMkLst>
        </pc:spChg>
        <pc:spChg chg="mod">
          <ac:chgData name="Georgie Roylance-Smith (2400897)" userId="S::2400897@student.uwtsd.ac.uk::2a5d258f-9bd4-44ee-82b4-31bf76de0ae2" providerId="AD" clId="Web-{765065B9-64F8-97AE-729C-466D9E4CBEE8}" dt="2025-04-21T16:50:01.060" v="394" actId="20577"/>
          <ac:spMkLst>
            <pc:docMk/>
            <pc:sldMk cId="2023111263" sldId="262"/>
            <ac:spMk id="3" creationId="{607F41ED-48C8-E52C-AE1F-A13550D8F414}"/>
          </ac:spMkLst>
        </pc:spChg>
      </pc:sldChg>
      <pc:sldMasterChg chg="add del addSldLayout delSldLayout">
        <pc:chgData name="Georgie Roylance-Smith (2400897)" userId="S::2400897@student.uwtsd.ac.uk::2a5d258f-9bd4-44ee-82b4-31bf76de0ae2" providerId="AD" clId="Web-{765065B9-64F8-97AE-729C-466D9E4CBEE8}" dt="2025-04-21T15:07:38.336" v="4"/>
        <pc:sldMasterMkLst>
          <pc:docMk/>
          <pc:sldMasterMk cId="2460954070" sldId="2147483660"/>
        </pc:sldMasterMkLst>
        <pc:sldLayoutChg chg="add del">
          <pc:chgData name="Georgie Roylance-Smith (2400897)" userId="S::2400897@student.uwtsd.ac.uk::2a5d258f-9bd4-44ee-82b4-31bf76de0ae2" providerId="AD" clId="Web-{765065B9-64F8-97AE-729C-466D9E4CBEE8}" dt="2025-04-21T15:07:38.336" v="4"/>
          <pc:sldLayoutMkLst>
            <pc:docMk/>
            <pc:sldMasterMk cId="2460954070" sldId="2147483660"/>
            <pc:sldLayoutMk cId="2385387890" sldId="2147483661"/>
          </pc:sldLayoutMkLst>
        </pc:sldLayoutChg>
        <pc:sldLayoutChg chg="add del">
          <pc:chgData name="Georgie Roylance-Smith (2400897)" userId="S::2400897@student.uwtsd.ac.uk::2a5d258f-9bd4-44ee-82b4-31bf76de0ae2" providerId="AD" clId="Web-{765065B9-64F8-97AE-729C-466D9E4CBEE8}" dt="2025-04-21T15:07:38.336" v="4"/>
          <pc:sldLayoutMkLst>
            <pc:docMk/>
            <pc:sldMasterMk cId="2460954070" sldId="2147483660"/>
            <pc:sldLayoutMk cId="949138452" sldId="2147483662"/>
          </pc:sldLayoutMkLst>
        </pc:sldLayoutChg>
        <pc:sldLayoutChg chg="add del">
          <pc:chgData name="Georgie Roylance-Smith (2400897)" userId="S::2400897@student.uwtsd.ac.uk::2a5d258f-9bd4-44ee-82b4-31bf76de0ae2" providerId="AD" clId="Web-{765065B9-64F8-97AE-729C-466D9E4CBEE8}" dt="2025-04-21T15:07:38.336" v="4"/>
          <pc:sldLayoutMkLst>
            <pc:docMk/>
            <pc:sldMasterMk cId="2460954070" sldId="2147483660"/>
            <pc:sldLayoutMk cId="2591524520" sldId="2147483663"/>
          </pc:sldLayoutMkLst>
        </pc:sldLayoutChg>
        <pc:sldLayoutChg chg="add del">
          <pc:chgData name="Georgie Roylance-Smith (2400897)" userId="S::2400897@student.uwtsd.ac.uk::2a5d258f-9bd4-44ee-82b4-31bf76de0ae2" providerId="AD" clId="Web-{765065B9-64F8-97AE-729C-466D9E4CBEE8}" dt="2025-04-21T15:07:38.336" v="4"/>
          <pc:sldLayoutMkLst>
            <pc:docMk/>
            <pc:sldMasterMk cId="2460954070" sldId="2147483660"/>
            <pc:sldLayoutMk cId="1203092039" sldId="2147483664"/>
          </pc:sldLayoutMkLst>
        </pc:sldLayoutChg>
        <pc:sldLayoutChg chg="add del">
          <pc:chgData name="Georgie Roylance-Smith (2400897)" userId="S::2400897@student.uwtsd.ac.uk::2a5d258f-9bd4-44ee-82b4-31bf76de0ae2" providerId="AD" clId="Web-{765065B9-64F8-97AE-729C-466D9E4CBEE8}" dt="2025-04-21T15:07:38.336" v="4"/>
          <pc:sldLayoutMkLst>
            <pc:docMk/>
            <pc:sldMasterMk cId="2460954070" sldId="2147483660"/>
            <pc:sldLayoutMk cId="3733172339" sldId="2147483665"/>
          </pc:sldLayoutMkLst>
        </pc:sldLayoutChg>
        <pc:sldLayoutChg chg="add del">
          <pc:chgData name="Georgie Roylance-Smith (2400897)" userId="S::2400897@student.uwtsd.ac.uk::2a5d258f-9bd4-44ee-82b4-31bf76de0ae2" providerId="AD" clId="Web-{765065B9-64F8-97AE-729C-466D9E4CBEE8}" dt="2025-04-21T15:07:38.336" v="4"/>
          <pc:sldLayoutMkLst>
            <pc:docMk/>
            <pc:sldMasterMk cId="2460954070" sldId="2147483660"/>
            <pc:sldLayoutMk cId="3210312558" sldId="2147483666"/>
          </pc:sldLayoutMkLst>
        </pc:sldLayoutChg>
        <pc:sldLayoutChg chg="add del">
          <pc:chgData name="Georgie Roylance-Smith (2400897)" userId="S::2400897@student.uwtsd.ac.uk::2a5d258f-9bd4-44ee-82b4-31bf76de0ae2" providerId="AD" clId="Web-{765065B9-64F8-97AE-729C-466D9E4CBEE8}" dt="2025-04-21T15:07:38.336" v="4"/>
          <pc:sldLayoutMkLst>
            <pc:docMk/>
            <pc:sldMasterMk cId="2460954070" sldId="2147483660"/>
            <pc:sldLayoutMk cId="3146388984" sldId="2147483667"/>
          </pc:sldLayoutMkLst>
        </pc:sldLayoutChg>
        <pc:sldLayoutChg chg="add del">
          <pc:chgData name="Georgie Roylance-Smith (2400897)" userId="S::2400897@student.uwtsd.ac.uk::2a5d258f-9bd4-44ee-82b4-31bf76de0ae2" providerId="AD" clId="Web-{765065B9-64F8-97AE-729C-466D9E4CBEE8}" dt="2025-04-21T15:07:38.336" v="4"/>
          <pc:sldLayoutMkLst>
            <pc:docMk/>
            <pc:sldMasterMk cId="2460954070" sldId="2147483660"/>
            <pc:sldLayoutMk cId="3171841454" sldId="2147483668"/>
          </pc:sldLayoutMkLst>
        </pc:sldLayoutChg>
        <pc:sldLayoutChg chg="add del">
          <pc:chgData name="Georgie Roylance-Smith (2400897)" userId="S::2400897@student.uwtsd.ac.uk::2a5d258f-9bd4-44ee-82b4-31bf76de0ae2" providerId="AD" clId="Web-{765065B9-64F8-97AE-729C-466D9E4CBEE8}" dt="2025-04-21T15:07:38.336" v="4"/>
          <pc:sldLayoutMkLst>
            <pc:docMk/>
            <pc:sldMasterMk cId="2460954070" sldId="2147483660"/>
            <pc:sldLayoutMk cId="1718958274" sldId="2147483669"/>
          </pc:sldLayoutMkLst>
        </pc:sldLayoutChg>
        <pc:sldLayoutChg chg="add del">
          <pc:chgData name="Georgie Roylance-Smith (2400897)" userId="S::2400897@student.uwtsd.ac.uk::2a5d258f-9bd4-44ee-82b4-31bf76de0ae2" providerId="AD" clId="Web-{765065B9-64F8-97AE-729C-466D9E4CBEE8}" dt="2025-04-21T15:07:38.336" v="4"/>
          <pc:sldLayoutMkLst>
            <pc:docMk/>
            <pc:sldMasterMk cId="2460954070" sldId="2147483660"/>
            <pc:sldLayoutMk cId="2202905451" sldId="2147483670"/>
          </pc:sldLayoutMkLst>
        </pc:sldLayoutChg>
        <pc:sldLayoutChg chg="add del">
          <pc:chgData name="Georgie Roylance-Smith (2400897)" userId="S::2400897@student.uwtsd.ac.uk::2a5d258f-9bd4-44ee-82b4-31bf76de0ae2" providerId="AD" clId="Web-{765065B9-64F8-97AE-729C-466D9E4CBEE8}" dt="2025-04-21T15:07:38.336" v="4"/>
          <pc:sldLayoutMkLst>
            <pc:docMk/>
            <pc:sldMasterMk cId="2460954070" sldId="2147483660"/>
            <pc:sldLayoutMk cId="3479445657" sldId="2147483671"/>
          </pc:sldLayoutMkLst>
        </pc:sldLayoutChg>
      </pc:sldMasterChg>
      <pc:sldMasterChg chg="add del modTransition addSldLayout delSldLayout modSldLayout">
        <pc:chgData name="Georgie Roylance-Smith (2400897)" userId="S::2400897@student.uwtsd.ac.uk::2a5d258f-9bd4-44ee-82b4-31bf76de0ae2" providerId="AD" clId="Web-{765065B9-64F8-97AE-729C-466D9E4CBEE8}" dt="2025-04-21T16:54:49.413" v="460"/>
        <pc:sldMasterMkLst>
          <pc:docMk/>
          <pc:sldMasterMk cId="172101573" sldId="2147483672"/>
        </pc:sldMasterMkLst>
        <pc:sldLayoutChg chg="add del modTransition">
          <pc:chgData name="Georgie Roylance-Smith (2400897)" userId="S::2400897@student.uwtsd.ac.uk::2a5d258f-9bd4-44ee-82b4-31bf76de0ae2" providerId="AD" clId="Web-{765065B9-64F8-97AE-729C-466D9E4CBEE8}" dt="2025-04-21T16:54:49.413" v="460"/>
          <pc:sldLayoutMkLst>
            <pc:docMk/>
            <pc:sldMasterMk cId="172101573" sldId="2147483672"/>
            <pc:sldLayoutMk cId="1590344283" sldId="2147483673"/>
          </pc:sldLayoutMkLst>
        </pc:sldLayoutChg>
        <pc:sldLayoutChg chg="add del modTransition">
          <pc:chgData name="Georgie Roylance-Smith (2400897)" userId="S::2400897@student.uwtsd.ac.uk::2a5d258f-9bd4-44ee-82b4-31bf76de0ae2" providerId="AD" clId="Web-{765065B9-64F8-97AE-729C-466D9E4CBEE8}" dt="2025-04-21T16:54:49.413" v="460"/>
          <pc:sldLayoutMkLst>
            <pc:docMk/>
            <pc:sldMasterMk cId="172101573" sldId="2147483672"/>
            <pc:sldLayoutMk cId="3204306164" sldId="2147483674"/>
          </pc:sldLayoutMkLst>
        </pc:sldLayoutChg>
        <pc:sldLayoutChg chg="add del modTransition">
          <pc:chgData name="Georgie Roylance-Smith (2400897)" userId="S::2400897@student.uwtsd.ac.uk::2a5d258f-9bd4-44ee-82b4-31bf76de0ae2" providerId="AD" clId="Web-{765065B9-64F8-97AE-729C-466D9E4CBEE8}" dt="2025-04-21T16:54:49.413" v="460"/>
          <pc:sldLayoutMkLst>
            <pc:docMk/>
            <pc:sldMasterMk cId="172101573" sldId="2147483672"/>
            <pc:sldLayoutMk cId="3596800252" sldId="2147483675"/>
          </pc:sldLayoutMkLst>
        </pc:sldLayoutChg>
        <pc:sldLayoutChg chg="add del modTransition">
          <pc:chgData name="Georgie Roylance-Smith (2400897)" userId="S::2400897@student.uwtsd.ac.uk::2a5d258f-9bd4-44ee-82b4-31bf76de0ae2" providerId="AD" clId="Web-{765065B9-64F8-97AE-729C-466D9E4CBEE8}" dt="2025-04-21T16:54:49.413" v="460"/>
          <pc:sldLayoutMkLst>
            <pc:docMk/>
            <pc:sldMasterMk cId="172101573" sldId="2147483672"/>
            <pc:sldLayoutMk cId="2789168183" sldId="2147483676"/>
          </pc:sldLayoutMkLst>
        </pc:sldLayoutChg>
        <pc:sldLayoutChg chg="add del modTransition">
          <pc:chgData name="Georgie Roylance-Smith (2400897)" userId="S::2400897@student.uwtsd.ac.uk::2a5d258f-9bd4-44ee-82b4-31bf76de0ae2" providerId="AD" clId="Web-{765065B9-64F8-97AE-729C-466D9E4CBEE8}" dt="2025-04-21T16:54:49.413" v="460"/>
          <pc:sldLayoutMkLst>
            <pc:docMk/>
            <pc:sldMasterMk cId="172101573" sldId="2147483672"/>
            <pc:sldLayoutMk cId="3555003091" sldId="2147483677"/>
          </pc:sldLayoutMkLst>
        </pc:sldLayoutChg>
        <pc:sldLayoutChg chg="add del modTransition">
          <pc:chgData name="Georgie Roylance-Smith (2400897)" userId="S::2400897@student.uwtsd.ac.uk::2a5d258f-9bd4-44ee-82b4-31bf76de0ae2" providerId="AD" clId="Web-{765065B9-64F8-97AE-729C-466D9E4CBEE8}" dt="2025-04-21T16:54:49.413" v="460"/>
          <pc:sldLayoutMkLst>
            <pc:docMk/>
            <pc:sldMasterMk cId="172101573" sldId="2147483672"/>
            <pc:sldLayoutMk cId="2710046725" sldId="2147483678"/>
          </pc:sldLayoutMkLst>
        </pc:sldLayoutChg>
        <pc:sldLayoutChg chg="add del modTransition">
          <pc:chgData name="Georgie Roylance-Smith (2400897)" userId="S::2400897@student.uwtsd.ac.uk::2a5d258f-9bd4-44ee-82b4-31bf76de0ae2" providerId="AD" clId="Web-{765065B9-64F8-97AE-729C-466D9E4CBEE8}" dt="2025-04-21T16:54:49.413" v="460"/>
          <pc:sldLayoutMkLst>
            <pc:docMk/>
            <pc:sldMasterMk cId="172101573" sldId="2147483672"/>
            <pc:sldLayoutMk cId="3882236688" sldId="2147483679"/>
          </pc:sldLayoutMkLst>
        </pc:sldLayoutChg>
        <pc:sldLayoutChg chg="add del modTransition">
          <pc:chgData name="Georgie Roylance-Smith (2400897)" userId="S::2400897@student.uwtsd.ac.uk::2a5d258f-9bd4-44ee-82b4-31bf76de0ae2" providerId="AD" clId="Web-{765065B9-64F8-97AE-729C-466D9E4CBEE8}" dt="2025-04-21T16:54:49.413" v="460"/>
          <pc:sldLayoutMkLst>
            <pc:docMk/>
            <pc:sldMasterMk cId="172101573" sldId="2147483672"/>
            <pc:sldLayoutMk cId="2773512611" sldId="2147483680"/>
          </pc:sldLayoutMkLst>
        </pc:sldLayoutChg>
        <pc:sldLayoutChg chg="add del modTransition">
          <pc:chgData name="Georgie Roylance-Smith (2400897)" userId="S::2400897@student.uwtsd.ac.uk::2a5d258f-9bd4-44ee-82b4-31bf76de0ae2" providerId="AD" clId="Web-{765065B9-64F8-97AE-729C-466D9E4CBEE8}" dt="2025-04-21T16:54:49.413" v="460"/>
          <pc:sldLayoutMkLst>
            <pc:docMk/>
            <pc:sldMasterMk cId="172101573" sldId="2147483672"/>
            <pc:sldLayoutMk cId="1230808004" sldId="2147483681"/>
          </pc:sldLayoutMkLst>
        </pc:sldLayoutChg>
        <pc:sldLayoutChg chg="add del modTransition">
          <pc:chgData name="Georgie Roylance-Smith (2400897)" userId="S::2400897@student.uwtsd.ac.uk::2a5d258f-9bd4-44ee-82b4-31bf76de0ae2" providerId="AD" clId="Web-{765065B9-64F8-97AE-729C-466D9E4CBEE8}" dt="2025-04-21T16:54:49.413" v="460"/>
          <pc:sldLayoutMkLst>
            <pc:docMk/>
            <pc:sldMasterMk cId="172101573" sldId="2147483672"/>
            <pc:sldLayoutMk cId="1916962277" sldId="2147483682"/>
          </pc:sldLayoutMkLst>
        </pc:sldLayoutChg>
        <pc:sldLayoutChg chg="add del modTransition">
          <pc:chgData name="Georgie Roylance-Smith (2400897)" userId="S::2400897@student.uwtsd.ac.uk::2a5d258f-9bd4-44ee-82b4-31bf76de0ae2" providerId="AD" clId="Web-{765065B9-64F8-97AE-729C-466D9E4CBEE8}" dt="2025-04-21T16:54:49.413" v="460"/>
          <pc:sldLayoutMkLst>
            <pc:docMk/>
            <pc:sldMasterMk cId="172101573" sldId="2147483672"/>
            <pc:sldLayoutMk cId="2572219476" sldId="2147483683"/>
          </pc:sldLayoutMkLst>
        </pc:sldLayoutChg>
      </pc:sldMasterChg>
      <pc:sldMasterChg chg="add del addSldLayout delSldLayout">
        <pc:chgData name="Georgie Roylance-Smith (2400897)" userId="S::2400897@student.uwtsd.ac.uk::2a5d258f-9bd4-44ee-82b4-31bf76de0ae2" providerId="AD" clId="Web-{765065B9-64F8-97AE-729C-466D9E4CBEE8}" dt="2025-04-21T15:07:38.258" v="3"/>
        <pc:sldMasterMkLst>
          <pc:docMk/>
          <pc:sldMasterMk cId="2493603486" sldId="2147483760"/>
        </pc:sldMasterMkLst>
        <pc:sldLayoutChg chg="add del">
          <pc:chgData name="Georgie Roylance-Smith (2400897)" userId="S::2400897@student.uwtsd.ac.uk::2a5d258f-9bd4-44ee-82b4-31bf76de0ae2" providerId="AD" clId="Web-{765065B9-64F8-97AE-729C-466D9E4CBEE8}" dt="2025-04-21T15:07:38.258" v="3"/>
          <pc:sldLayoutMkLst>
            <pc:docMk/>
            <pc:sldMasterMk cId="2493603486" sldId="2147483760"/>
            <pc:sldLayoutMk cId="1430181004" sldId="2147483749"/>
          </pc:sldLayoutMkLst>
        </pc:sldLayoutChg>
        <pc:sldLayoutChg chg="add del">
          <pc:chgData name="Georgie Roylance-Smith (2400897)" userId="S::2400897@student.uwtsd.ac.uk::2a5d258f-9bd4-44ee-82b4-31bf76de0ae2" providerId="AD" clId="Web-{765065B9-64F8-97AE-729C-466D9E4CBEE8}" dt="2025-04-21T15:07:38.258" v="3"/>
          <pc:sldLayoutMkLst>
            <pc:docMk/>
            <pc:sldMasterMk cId="2493603486" sldId="2147483760"/>
            <pc:sldLayoutMk cId="1695735474" sldId="2147483750"/>
          </pc:sldLayoutMkLst>
        </pc:sldLayoutChg>
        <pc:sldLayoutChg chg="add del">
          <pc:chgData name="Georgie Roylance-Smith (2400897)" userId="S::2400897@student.uwtsd.ac.uk::2a5d258f-9bd4-44ee-82b4-31bf76de0ae2" providerId="AD" clId="Web-{765065B9-64F8-97AE-729C-466D9E4CBEE8}" dt="2025-04-21T15:07:38.258" v="3"/>
          <pc:sldLayoutMkLst>
            <pc:docMk/>
            <pc:sldMasterMk cId="2493603486" sldId="2147483760"/>
            <pc:sldLayoutMk cId="552173368" sldId="2147483751"/>
          </pc:sldLayoutMkLst>
        </pc:sldLayoutChg>
        <pc:sldLayoutChg chg="add del">
          <pc:chgData name="Georgie Roylance-Smith (2400897)" userId="S::2400897@student.uwtsd.ac.uk::2a5d258f-9bd4-44ee-82b4-31bf76de0ae2" providerId="AD" clId="Web-{765065B9-64F8-97AE-729C-466D9E4CBEE8}" dt="2025-04-21T15:07:38.258" v="3"/>
          <pc:sldLayoutMkLst>
            <pc:docMk/>
            <pc:sldMasterMk cId="2493603486" sldId="2147483760"/>
            <pc:sldLayoutMk cId="1024662665" sldId="2147483752"/>
          </pc:sldLayoutMkLst>
        </pc:sldLayoutChg>
        <pc:sldLayoutChg chg="add del">
          <pc:chgData name="Georgie Roylance-Smith (2400897)" userId="S::2400897@student.uwtsd.ac.uk::2a5d258f-9bd4-44ee-82b4-31bf76de0ae2" providerId="AD" clId="Web-{765065B9-64F8-97AE-729C-466D9E4CBEE8}" dt="2025-04-21T15:07:38.258" v="3"/>
          <pc:sldLayoutMkLst>
            <pc:docMk/>
            <pc:sldMasterMk cId="2493603486" sldId="2147483760"/>
            <pc:sldLayoutMk cId="938411100" sldId="2147483753"/>
          </pc:sldLayoutMkLst>
        </pc:sldLayoutChg>
        <pc:sldLayoutChg chg="add del">
          <pc:chgData name="Georgie Roylance-Smith (2400897)" userId="S::2400897@student.uwtsd.ac.uk::2a5d258f-9bd4-44ee-82b4-31bf76de0ae2" providerId="AD" clId="Web-{765065B9-64F8-97AE-729C-466D9E4CBEE8}" dt="2025-04-21T15:07:38.258" v="3"/>
          <pc:sldLayoutMkLst>
            <pc:docMk/>
            <pc:sldMasterMk cId="2493603486" sldId="2147483760"/>
            <pc:sldLayoutMk cId="3634547905" sldId="2147483754"/>
          </pc:sldLayoutMkLst>
        </pc:sldLayoutChg>
        <pc:sldLayoutChg chg="add del">
          <pc:chgData name="Georgie Roylance-Smith (2400897)" userId="S::2400897@student.uwtsd.ac.uk::2a5d258f-9bd4-44ee-82b4-31bf76de0ae2" providerId="AD" clId="Web-{765065B9-64F8-97AE-729C-466D9E4CBEE8}" dt="2025-04-21T15:07:38.258" v="3"/>
          <pc:sldLayoutMkLst>
            <pc:docMk/>
            <pc:sldMasterMk cId="2493603486" sldId="2147483760"/>
            <pc:sldLayoutMk cId="2381490487" sldId="2147483755"/>
          </pc:sldLayoutMkLst>
        </pc:sldLayoutChg>
        <pc:sldLayoutChg chg="add del">
          <pc:chgData name="Georgie Roylance-Smith (2400897)" userId="S::2400897@student.uwtsd.ac.uk::2a5d258f-9bd4-44ee-82b4-31bf76de0ae2" providerId="AD" clId="Web-{765065B9-64F8-97AE-729C-466D9E4CBEE8}" dt="2025-04-21T15:07:38.258" v="3"/>
          <pc:sldLayoutMkLst>
            <pc:docMk/>
            <pc:sldMasterMk cId="2493603486" sldId="2147483760"/>
            <pc:sldLayoutMk cId="1622115329" sldId="2147483756"/>
          </pc:sldLayoutMkLst>
        </pc:sldLayoutChg>
        <pc:sldLayoutChg chg="add del">
          <pc:chgData name="Georgie Roylance-Smith (2400897)" userId="S::2400897@student.uwtsd.ac.uk::2a5d258f-9bd4-44ee-82b4-31bf76de0ae2" providerId="AD" clId="Web-{765065B9-64F8-97AE-729C-466D9E4CBEE8}" dt="2025-04-21T15:07:38.258" v="3"/>
          <pc:sldLayoutMkLst>
            <pc:docMk/>
            <pc:sldMasterMk cId="2493603486" sldId="2147483760"/>
            <pc:sldLayoutMk cId="929554083" sldId="2147483757"/>
          </pc:sldLayoutMkLst>
        </pc:sldLayoutChg>
        <pc:sldLayoutChg chg="add del">
          <pc:chgData name="Georgie Roylance-Smith (2400897)" userId="S::2400897@student.uwtsd.ac.uk::2a5d258f-9bd4-44ee-82b4-31bf76de0ae2" providerId="AD" clId="Web-{765065B9-64F8-97AE-729C-466D9E4CBEE8}" dt="2025-04-21T15:07:38.258" v="3"/>
          <pc:sldLayoutMkLst>
            <pc:docMk/>
            <pc:sldMasterMk cId="2493603486" sldId="2147483760"/>
            <pc:sldLayoutMk cId="3655194326" sldId="2147483758"/>
          </pc:sldLayoutMkLst>
        </pc:sldLayoutChg>
        <pc:sldLayoutChg chg="add del">
          <pc:chgData name="Georgie Roylance-Smith (2400897)" userId="S::2400897@student.uwtsd.ac.uk::2a5d258f-9bd4-44ee-82b4-31bf76de0ae2" providerId="AD" clId="Web-{765065B9-64F8-97AE-729C-466D9E4CBEE8}" dt="2025-04-21T15:07:38.258" v="3"/>
          <pc:sldLayoutMkLst>
            <pc:docMk/>
            <pc:sldMasterMk cId="2493603486" sldId="2147483760"/>
            <pc:sldLayoutMk cId="759589357" sldId="214748375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AD64A4-DCA3-4F06-A13C-73270257355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38E43BD-9C3C-40C9-ABE7-1A7924E468F1}">
      <dgm:prSet/>
      <dgm:spPr/>
      <dgm:t>
        <a:bodyPr/>
        <a:lstStyle/>
        <a:p>
          <a:r>
            <a:rPr lang="en-GB"/>
            <a:t>The evidence-based policing theory to sort out issues, has a very one size fits all approach and often does not look at the specific issues one person may have, inclining them to commit a crime. </a:t>
          </a:r>
          <a:endParaRPr lang="en-US"/>
        </a:p>
      </dgm:t>
    </dgm:pt>
    <dgm:pt modelId="{F25DD888-6D5D-4461-9448-AAB9DE11AD22}" type="parTrans" cxnId="{E9A3E929-2953-4BB9-9A6B-60EC597A44DD}">
      <dgm:prSet/>
      <dgm:spPr/>
      <dgm:t>
        <a:bodyPr/>
        <a:lstStyle/>
        <a:p>
          <a:endParaRPr lang="en-US"/>
        </a:p>
      </dgm:t>
    </dgm:pt>
    <dgm:pt modelId="{6E83781D-EC6F-408C-B0CF-CCDE752FCB2D}" type="sibTrans" cxnId="{E9A3E929-2953-4BB9-9A6B-60EC597A44DD}">
      <dgm:prSet/>
      <dgm:spPr/>
      <dgm:t>
        <a:bodyPr/>
        <a:lstStyle/>
        <a:p>
          <a:endParaRPr lang="en-US"/>
        </a:p>
      </dgm:t>
    </dgm:pt>
    <dgm:pt modelId="{2BA2AA1E-84B8-438F-9164-B2E57BA977D8}">
      <dgm:prSet/>
      <dgm:spPr/>
      <dgm:t>
        <a:bodyPr/>
        <a:lstStyle/>
        <a:p>
          <a:r>
            <a:rPr lang="en-GB"/>
            <a:t>University of Bolten (2025) stated that the most common reasons people commit crimes is due to Poverty, mental illness or addiction. </a:t>
          </a:r>
          <a:endParaRPr lang="en-US"/>
        </a:p>
      </dgm:t>
    </dgm:pt>
    <dgm:pt modelId="{27F3EFE9-AA25-4113-BA92-6E45C2FD41A0}" type="parTrans" cxnId="{C8C06D92-EF59-4B29-9449-7D1A2A07A7D6}">
      <dgm:prSet/>
      <dgm:spPr/>
      <dgm:t>
        <a:bodyPr/>
        <a:lstStyle/>
        <a:p>
          <a:endParaRPr lang="en-US"/>
        </a:p>
      </dgm:t>
    </dgm:pt>
    <dgm:pt modelId="{E9E86FB3-F6C2-4AD4-B98A-D7F49BFBBFAD}" type="sibTrans" cxnId="{C8C06D92-EF59-4B29-9449-7D1A2A07A7D6}">
      <dgm:prSet/>
      <dgm:spPr/>
      <dgm:t>
        <a:bodyPr/>
        <a:lstStyle/>
        <a:p>
          <a:endParaRPr lang="en-US"/>
        </a:p>
      </dgm:t>
    </dgm:pt>
    <dgm:pt modelId="{199CD58D-6B55-42AE-B33C-B6A6638F66B6}">
      <dgm:prSet/>
      <dgm:spPr/>
      <dgm:t>
        <a:bodyPr/>
        <a:lstStyle/>
        <a:p>
          <a:r>
            <a:rPr lang="en-GB"/>
            <a:t>Is it ethically questioned ?</a:t>
          </a:r>
          <a:endParaRPr lang="en-US"/>
        </a:p>
      </dgm:t>
    </dgm:pt>
    <dgm:pt modelId="{67F3C75B-0BD0-46A7-AB6F-D2AB01D6607C}" type="parTrans" cxnId="{F931DD98-074E-4261-9D61-CF7DF70CB98A}">
      <dgm:prSet/>
      <dgm:spPr/>
      <dgm:t>
        <a:bodyPr/>
        <a:lstStyle/>
        <a:p>
          <a:endParaRPr lang="en-US"/>
        </a:p>
      </dgm:t>
    </dgm:pt>
    <dgm:pt modelId="{C7ADE1A6-8428-4083-BE48-2F21606688B1}" type="sibTrans" cxnId="{F931DD98-074E-4261-9D61-CF7DF70CB98A}">
      <dgm:prSet/>
      <dgm:spPr/>
      <dgm:t>
        <a:bodyPr/>
        <a:lstStyle/>
        <a:p>
          <a:endParaRPr lang="en-US"/>
        </a:p>
      </dgm:t>
    </dgm:pt>
    <dgm:pt modelId="{FDDFC5CE-18C4-47EF-ACDD-8BC5EEB7F221}" type="pres">
      <dgm:prSet presAssocID="{88AD64A4-DCA3-4F06-A13C-732702573551}" presName="linear" presStyleCnt="0">
        <dgm:presLayoutVars>
          <dgm:animLvl val="lvl"/>
          <dgm:resizeHandles val="exact"/>
        </dgm:presLayoutVars>
      </dgm:prSet>
      <dgm:spPr/>
    </dgm:pt>
    <dgm:pt modelId="{5523DECE-6B5B-475B-9D55-763CDA267D1F}" type="pres">
      <dgm:prSet presAssocID="{338E43BD-9C3C-40C9-ABE7-1A7924E468F1}" presName="parentText" presStyleLbl="node1" presStyleIdx="0" presStyleCnt="3">
        <dgm:presLayoutVars>
          <dgm:chMax val="0"/>
          <dgm:bulletEnabled val="1"/>
        </dgm:presLayoutVars>
      </dgm:prSet>
      <dgm:spPr/>
    </dgm:pt>
    <dgm:pt modelId="{3E0343AD-F18E-47F3-86A3-E4E9C6C4498D}" type="pres">
      <dgm:prSet presAssocID="{6E83781D-EC6F-408C-B0CF-CCDE752FCB2D}" presName="spacer" presStyleCnt="0"/>
      <dgm:spPr/>
    </dgm:pt>
    <dgm:pt modelId="{0F8C02D1-5F8A-4CCF-B280-555872643E20}" type="pres">
      <dgm:prSet presAssocID="{2BA2AA1E-84B8-438F-9164-B2E57BA977D8}" presName="parentText" presStyleLbl="node1" presStyleIdx="1" presStyleCnt="3">
        <dgm:presLayoutVars>
          <dgm:chMax val="0"/>
          <dgm:bulletEnabled val="1"/>
        </dgm:presLayoutVars>
      </dgm:prSet>
      <dgm:spPr/>
    </dgm:pt>
    <dgm:pt modelId="{7E9E91E5-3C18-44F4-BBA6-700A9A99A778}" type="pres">
      <dgm:prSet presAssocID="{E9E86FB3-F6C2-4AD4-B98A-D7F49BFBBFAD}" presName="spacer" presStyleCnt="0"/>
      <dgm:spPr/>
    </dgm:pt>
    <dgm:pt modelId="{56F98AB9-C3F3-4276-A90F-5ACBBCE041EF}" type="pres">
      <dgm:prSet presAssocID="{199CD58D-6B55-42AE-B33C-B6A6638F66B6}" presName="parentText" presStyleLbl="node1" presStyleIdx="2" presStyleCnt="3">
        <dgm:presLayoutVars>
          <dgm:chMax val="0"/>
          <dgm:bulletEnabled val="1"/>
        </dgm:presLayoutVars>
      </dgm:prSet>
      <dgm:spPr/>
    </dgm:pt>
  </dgm:ptLst>
  <dgm:cxnLst>
    <dgm:cxn modelId="{FAF3C614-35AC-4600-B5D5-4368FB84511F}" type="presOf" srcId="{199CD58D-6B55-42AE-B33C-B6A6638F66B6}" destId="{56F98AB9-C3F3-4276-A90F-5ACBBCE041EF}" srcOrd="0" destOrd="0" presId="urn:microsoft.com/office/officeart/2005/8/layout/vList2"/>
    <dgm:cxn modelId="{84BE7B25-5EDA-44A1-BFE6-0E3A4461663F}" type="presOf" srcId="{2BA2AA1E-84B8-438F-9164-B2E57BA977D8}" destId="{0F8C02D1-5F8A-4CCF-B280-555872643E20}" srcOrd="0" destOrd="0" presId="urn:microsoft.com/office/officeart/2005/8/layout/vList2"/>
    <dgm:cxn modelId="{E9A3E929-2953-4BB9-9A6B-60EC597A44DD}" srcId="{88AD64A4-DCA3-4F06-A13C-732702573551}" destId="{338E43BD-9C3C-40C9-ABE7-1A7924E468F1}" srcOrd="0" destOrd="0" parTransId="{F25DD888-6D5D-4461-9448-AAB9DE11AD22}" sibTransId="{6E83781D-EC6F-408C-B0CF-CCDE752FCB2D}"/>
    <dgm:cxn modelId="{0158608C-68D3-4C51-87DD-FDD98CE0C97A}" type="presOf" srcId="{338E43BD-9C3C-40C9-ABE7-1A7924E468F1}" destId="{5523DECE-6B5B-475B-9D55-763CDA267D1F}" srcOrd="0" destOrd="0" presId="urn:microsoft.com/office/officeart/2005/8/layout/vList2"/>
    <dgm:cxn modelId="{C8C06D92-EF59-4B29-9449-7D1A2A07A7D6}" srcId="{88AD64A4-DCA3-4F06-A13C-732702573551}" destId="{2BA2AA1E-84B8-438F-9164-B2E57BA977D8}" srcOrd="1" destOrd="0" parTransId="{27F3EFE9-AA25-4113-BA92-6E45C2FD41A0}" sibTransId="{E9E86FB3-F6C2-4AD4-B98A-D7F49BFBBFAD}"/>
    <dgm:cxn modelId="{F931DD98-074E-4261-9D61-CF7DF70CB98A}" srcId="{88AD64A4-DCA3-4F06-A13C-732702573551}" destId="{199CD58D-6B55-42AE-B33C-B6A6638F66B6}" srcOrd="2" destOrd="0" parTransId="{67F3C75B-0BD0-46A7-AB6F-D2AB01D6607C}" sibTransId="{C7ADE1A6-8428-4083-BE48-2F21606688B1}"/>
    <dgm:cxn modelId="{5E23F3B6-ADB5-4724-82D2-774168364F35}" type="presOf" srcId="{88AD64A4-DCA3-4F06-A13C-732702573551}" destId="{FDDFC5CE-18C4-47EF-ACDD-8BC5EEB7F221}" srcOrd="0" destOrd="0" presId="urn:microsoft.com/office/officeart/2005/8/layout/vList2"/>
    <dgm:cxn modelId="{193031DA-C26F-4125-9C7F-EC9DF6FEFF1C}" type="presParOf" srcId="{FDDFC5CE-18C4-47EF-ACDD-8BC5EEB7F221}" destId="{5523DECE-6B5B-475B-9D55-763CDA267D1F}" srcOrd="0" destOrd="0" presId="urn:microsoft.com/office/officeart/2005/8/layout/vList2"/>
    <dgm:cxn modelId="{E79BF58B-B144-46D3-97C9-7B08EDDD9226}" type="presParOf" srcId="{FDDFC5CE-18C4-47EF-ACDD-8BC5EEB7F221}" destId="{3E0343AD-F18E-47F3-86A3-E4E9C6C4498D}" srcOrd="1" destOrd="0" presId="urn:microsoft.com/office/officeart/2005/8/layout/vList2"/>
    <dgm:cxn modelId="{66129559-92C0-41DB-BD2E-0F9A04828881}" type="presParOf" srcId="{FDDFC5CE-18C4-47EF-ACDD-8BC5EEB7F221}" destId="{0F8C02D1-5F8A-4CCF-B280-555872643E20}" srcOrd="2" destOrd="0" presId="urn:microsoft.com/office/officeart/2005/8/layout/vList2"/>
    <dgm:cxn modelId="{B342A9BA-4D5A-409F-95D0-CE4B36298D74}" type="presParOf" srcId="{FDDFC5CE-18C4-47EF-ACDD-8BC5EEB7F221}" destId="{7E9E91E5-3C18-44F4-BBA6-700A9A99A778}" srcOrd="3" destOrd="0" presId="urn:microsoft.com/office/officeart/2005/8/layout/vList2"/>
    <dgm:cxn modelId="{BCB49356-AFD0-426D-B049-84340724A7D5}" type="presParOf" srcId="{FDDFC5CE-18C4-47EF-ACDD-8BC5EEB7F221}" destId="{56F98AB9-C3F3-4276-A90F-5ACBBCE041E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3C7C60-4E77-4F65-9E47-C22F9CB2C65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E39B102-4292-4087-9929-1D11386924F3}">
      <dgm:prSet/>
      <dgm:spPr/>
      <dgm:t>
        <a:bodyPr/>
        <a:lstStyle/>
        <a:p>
          <a:r>
            <a:rPr lang="en-GB"/>
            <a:t>It is seen as too ‘purist’ and too rule following as not all scenarios can be followed in the same ways, some are more sensitive, such as SA, EvidenceBasedPolicing.net (2023). </a:t>
          </a:r>
          <a:endParaRPr lang="en-US"/>
        </a:p>
      </dgm:t>
    </dgm:pt>
    <dgm:pt modelId="{F0F1B6F7-EC7B-4538-A0B1-44D85145DD86}" type="parTrans" cxnId="{35E6A9E9-14F3-4A06-944B-618A0D75BAD3}">
      <dgm:prSet/>
      <dgm:spPr/>
      <dgm:t>
        <a:bodyPr/>
        <a:lstStyle/>
        <a:p>
          <a:endParaRPr lang="en-US"/>
        </a:p>
      </dgm:t>
    </dgm:pt>
    <dgm:pt modelId="{552D9CC9-35AB-4999-AF44-12422C756A5B}" type="sibTrans" cxnId="{35E6A9E9-14F3-4A06-944B-618A0D75BAD3}">
      <dgm:prSet/>
      <dgm:spPr/>
      <dgm:t>
        <a:bodyPr/>
        <a:lstStyle/>
        <a:p>
          <a:endParaRPr lang="en-US"/>
        </a:p>
      </dgm:t>
    </dgm:pt>
    <dgm:pt modelId="{E1E8C331-E69E-4300-8858-B64DF65D6423}">
      <dgm:prSet/>
      <dgm:spPr/>
      <dgm:t>
        <a:bodyPr/>
        <a:lstStyle/>
        <a:p>
          <a:r>
            <a:rPr lang="en-GB"/>
            <a:t>Another ethical challenge the Police may face is not using discretion when it could be used for example, College of Policing (2025) stated that there was good evidence showing the an 'unconscious biases of an initial thought of guilt can have the power to change and effect an officer's work. </a:t>
          </a:r>
          <a:endParaRPr lang="en-US"/>
        </a:p>
      </dgm:t>
    </dgm:pt>
    <dgm:pt modelId="{99F6D31A-F5A3-425C-8963-A055DAB70767}" type="parTrans" cxnId="{1B36EE2F-D1E9-4E54-B6F8-11CD6FE67DDE}">
      <dgm:prSet/>
      <dgm:spPr/>
      <dgm:t>
        <a:bodyPr/>
        <a:lstStyle/>
        <a:p>
          <a:endParaRPr lang="en-US"/>
        </a:p>
      </dgm:t>
    </dgm:pt>
    <dgm:pt modelId="{00CB184E-8B75-4ED3-9C68-F91EB52F52C2}" type="sibTrans" cxnId="{1B36EE2F-D1E9-4E54-B6F8-11CD6FE67DDE}">
      <dgm:prSet/>
      <dgm:spPr/>
      <dgm:t>
        <a:bodyPr/>
        <a:lstStyle/>
        <a:p>
          <a:endParaRPr lang="en-US"/>
        </a:p>
      </dgm:t>
    </dgm:pt>
    <dgm:pt modelId="{7773E562-CA8A-4D38-9762-97D164DA84D6}" type="pres">
      <dgm:prSet presAssocID="{FE3C7C60-4E77-4F65-9E47-C22F9CB2C657}" presName="vert0" presStyleCnt="0">
        <dgm:presLayoutVars>
          <dgm:dir/>
          <dgm:animOne val="branch"/>
          <dgm:animLvl val="lvl"/>
        </dgm:presLayoutVars>
      </dgm:prSet>
      <dgm:spPr/>
    </dgm:pt>
    <dgm:pt modelId="{16A01236-8EEA-4C22-AD33-475B70CA32DB}" type="pres">
      <dgm:prSet presAssocID="{2E39B102-4292-4087-9929-1D11386924F3}" presName="thickLine" presStyleLbl="alignNode1" presStyleIdx="0" presStyleCnt="2"/>
      <dgm:spPr/>
    </dgm:pt>
    <dgm:pt modelId="{C5B08FE4-BDAC-4C9D-A3F5-62E038E33135}" type="pres">
      <dgm:prSet presAssocID="{2E39B102-4292-4087-9929-1D11386924F3}" presName="horz1" presStyleCnt="0"/>
      <dgm:spPr/>
    </dgm:pt>
    <dgm:pt modelId="{8B91C075-ED93-4A49-B5CE-11E0D955E107}" type="pres">
      <dgm:prSet presAssocID="{2E39B102-4292-4087-9929-1D11386924F3}" presName="tx1" presStyleLbl="revTx" presStyleIdx="0" presStyleCnt="2"/>
      <dgm:spPr/>
    </dgm:pt>
    <dgm:pt modelId="{021D22DA-6A2B-48BC-92DE-A30C6BD1FC6E}" type="pres">
      <dgm:prSet presAssocID="{2E39B102-4292-4087-9929-1D11386924F3}" presName="vert1" presStyleCnt="0"/>
      <dgm:spPr/>
    </dgm:pt>
    <dgm:pt modelId="{0DC05B7F-F406-43D4-9D84-D4EEF090F007}" type="pres">
      <dgm:prSet presAssocID="{E1E8C331-E69E-4300-8858-B64DF65D6423}" presName="thickLine" presStyleLbl="alignNode1" presStyleIdx="1" presStyleCnt="2"/>
      <dgm:spPr/>
    </dgm:pt>
    <dgm:pt modelId="{88D3B392-D840-4643-9F62-F26D34918A69}" type="pres">
      <dgm:prSet presAssocID="{E1E8C331-E69E-4300-8858-B64DF65D6423}" presName="horz1" presStyleCnt="0"/>
      <dgm:spPr/>
    </dgm:pt>
    <dgm:pt modelId="{DD9CD9B3-A077-4B5E-A037-EC5910B95B61}" type="pres">
      <dgm:prSet presAssocID="{E1E8C331-E69E-4300-8858-B64DF65D6423}" presName="tx1" presStyleLbl="revTx" presStyleIdx="1" presStyleCnt="2"/>
      <dgm:spPr/>
    </dgm:pt>
    <dgm:pt modelId="{0E2CBE8B-0E32-459F-BDDC-3EBAB5E81178}" type="pres">
      <dgm:prSet presAssocID="{E1E8C331-E69E-4300-8858-B64DF65D6423}" presName="vert1" presStyleCnt="0"/>
      <dgm:spPr/>
    </dgm:pt>
  </dgm:ptLst>
  <dgm:cxnLst>
    <dgm:cxn modelId="{1B36EE2F-D1E9-4E54-B6F8-11CD6FE67DDE}" srcId="{FE3C7C60-4E77-4F65-9E47-C22F9CB2C657}" destId="{E1E8C331-E69E-4300-8858-B64DF65D6423}" srcOrd="1" destOrd="0" parTransId="{99F6D31A-F5A3-425C-8963-A055DAB70767}" sibTransId="{00CB184E-8B75-4ED3-9C68-F91EB52F52C2}"/>
    <dgm:cxn modelId="{1FD2007C-AD0E-42FE-8B85-89787D8A2A1C}" type="presOf" srcId="{E1E8C331-E69E-4300-8858-B64DF65D6423}" destId="{DD9CD9B3-A077-4B5E-A037-EC5910B95B61}" srcOrd="0" destOrd="0" presId="urn:microsoft.com/office/officeart/2008/layout/LinedList"/>
    <dgm:cxn modelId="{B891CE89-AA14-4525-B761-3F9BEB77B74D}" type="presOf" srcId="{2E39B102-4292-4087-9929-1D11386924F3}" destId="{8B91C075-ED93-4A49-B5CE-11E0D955E107}" srcOrd="0" destOrd="0" presId="urn:microsoft.com/office/officeart/2008/layout/LinedList"/>
    <dgm:cxn modelId="{35E6A9E9-14F3-4A06-944B-618A0D75BAD3}" srcId="{FE3C7C60-4E77-4F65-9E47-C22F9CB2C657}" destId="{2E39B102-4292-4087-9929-1D11386924F3}" srcOrd="0" destOrd="0" parTransId="{F0F1B6F7-EC7B-4538-A0B1-44D85145DD86}" sibTransId="{552D9CC9-35AB-4999-AF44-12422C756A5B}"/>
    <dgm:cxn modelId="{31C61DF3-D2D2-4E1B-B2CD-531F4314BEF3}" type="presOf" srcId="{FE3C7C60-4E77-4F65-9E47-C22F9CB2C657}" destId="{7773E562-CA8A-4D38-9762-97D164DA84D6}" srcOrd="0" destOrd="0" presId="urn:microsoft.com/office/officeart/2008/layout/LinedList"/>
    <dgm:cxn modelId="{4BAF770C-3739-41F8-B3A2-DFA183FA1262}" type="presParOf" srcId="{7773E562-CA8A-4D38-9762-97D164DA84D6}" destId="{16A01236-8EEA-4C22-AD33-475B70CA32DB}" srcOrd="0" destOrd="0" presId="urn:microsoft.com/office/officeart/2008/layout/LinedList"/>
    <dgm:cxn modelId="{2B790CF7-0CD5-4BED-8650-A5DB749DABB9}" type="presParOf" srcId="{7773E562-CA8A-4D38-9762-97D164DA84D6}" destId="{C5B08FE4-BDAC-4C9D-A3F5-62E038E33135}" srcOrd="1" destOrd="0" presId="urn:microsoft.com/office/officeart/2008/layout/LinedList"/>
    <dgm:cxn modelId="{2FB772A9-175F-4F95-9A3C-BE4E5C76EE67}" type="presParOf" srcId="{C5B08FE4-BDAC-4C9D-A3F5-62E038E33135}" destId="{8B91C075-ED93-4A49-B5CE-11E0D955E107}" srcOrd="0" destOrd="0" presId="urn:microsoft.com/office/officeart/2008/layout/LinedList"/>
    <dgm:cxn modelId="{155380C3-DB10-40C2-A08E-AB61398A7A6E}" type="presParOf" srcId="{C5B08FE4-BDAC-4C9D-A3F5-62E038E33135}" destId="{021D22DA-6A2B-48BC-92DE-A30C6BD1FC6E}" srcOrd="1" destOrd="0" presId="urn:microsoft.com/office/officeart/2008/layout/LinedList"/>
    <dgm:cxn modelId="{B152253D-2B95-402F-8163-66455F5EC697}" type="presParOf" srcId="{7773E562-CA8A-4D38-9762-97D164DA84D6}" destId="{0DC05B7F-F406-43D4-9D84-D4EEF090F007}" srcOrd="2" destOrd="0" presId="urn:microsoft.com/office/officeart/2008/layout/LinedList"/>
    <dgm:cxn modelId="{6AC13EAC-5867-41E2-AF7A-7E4CE33C4D86}" type="presParOf" srcId="{7773E562-CA8A-4D38-9762-97D164DA84D6}" destId="{88D3B392-D840-4643-9F62-F26D34918A69}" srcOrd="3" destOrd="0" presId="urn:microsoft.com/office/officeart/2008/layout/LinedList"/>
    <dgm:cxn modelId="{4C9105C7-A3D4-4013-814A-2BB520F4ED81}" type="presParOf" srcId="{88D3B392-D840-4643-9F62-F26D34918A69}" destId="{DD9CD9B3-A077-4B5E-A037-EC5910B95B61}" srcOrd="0" destOrd="0" presId="urn:microsoft.com/office/officeart/2008/layout/LinedList"/>
    <dgm:cxn modelId="{C2C23B44-D581-4BA6-A46C-E5BDCE9C7FDA}" type="presParOf" srcId="{88D3B392-D840-4643-9F62-F26D34918A69}" destId="{0E2CBE8B-0E32-459F-BDDC-3EBAB5E8117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3DECE-6B5B-475B-9D55-763CDA267D1F}">
      <dsp:nvSpPr>
        <dsp:cNvPr id="0" name=""/>
        <dsp:cNvSpPr/>
      </dsp:nvSpPr>
      <dsp:spPr>
        <a:xfrm>
          <a:off x="0" y="75779"/>
          <a:ext cx="10890928"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evidence-based policing theory to sort out issues, has a very one size fits all approach and often does not look at the specific issues one person may have, inclining them to commit a crime. </a:t>
          </a:r>
          <a:endParaRPr lang="en-US" sz="2000" kern="1200"/>
        </a:p>
      </dsp:txBody>
      <dsp:txXfrm>
        <a:off x="53688" y="129467"/>
        <a:ext cx="10783552" cy="992424"/>
      </dsp:txXfrm>
    </dsp:sp>
    <dsp:sp modelId="{0F8C02D1-5F8A-4CCF-B280-555872643E20}">
      <dsp:nvSpPr>
        <dsp:cNvPr id="0" name=""/>
        <dsp:cNvSpPr/>
      </dsp:nvSpPr>
      <dsp:spPr>
        <a:xfrm>
          <a:off x="0" y="1233179"/>
          <a:ext cx="10890928"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University of Bolten (2025) stated that the most common reasons people commit crimes is due to Poverty, mental illness or addiction. </a:t>
          </a:r>
          <a:endParaRPr lang="en-US" sz="2000" kern="1200"/>
        </a:p>
      </dsp:txBody>
      <dsp:txXfrm>
        <a:off x="53688" y="1286867"/>
        <a:ext cx="10783552" cy="992424"/>
      </dsp:txXfrm>
    </dsp:sp>
    <dsp:sp modelId="{56F98AB9-C3F3-4276-A90F-5ACBBCE041EF}">
      <dsp:nvSpPr>
        <dsp:cNvPr id="0" name=""/>
        <dsp:cNvSpPr/>
      </dsp:nvSpPr>
      <dsp:spPr>
        <a:xfrm>
          <a:off x="0" y="2390580"/>
          <a:ext cx="10890928" cy="1099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Is it ethically questioned ?</a:t>
          </a:r>
          <a:endParaRPr lang="en-US" sz="2000" kern="1200"/>
        </a:p>
      </dsp:txBody>
      <dsp:txXfrm>
        <a:off x="53688" y="2444268"/>
        <a:ext cx="10783552" cy="992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01236-8EEA-4C22-AD33-475B70CA32DB}">
      <dsp:nvSpPr>
        <dsp:cNvPr id="0" name=""/>
        <dsp:cNvSpPr/>
      </dsp:nvSpPr>
      <dsp:spPr>
        <a:xfrm>
          <a:off x="0" y="0"/>
          <a:ext cx="721641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91C075-ED93-4A49-B5CE-11E0D955E107}">
      <dsp:nvSpPr>
        <dsp:cNvPr id="0" name=""/>
        <dsp:cNvSpPr/>
      </dsp:nvSpPr>
      <dsp:spPr>
        <a:xfrm>
          <a:off x="0" y="0"/>
          <a:ext cx="7216416" cy="2555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It is seen as too ‘purist’ and too rule following as not all scenarios can be followed in the same ways, some are more sensitive, such as SA, EvidenceBasedPolicing.net (2023). </a:t>
          </a:r>
          <a:endParaRPr lang="en-US" sz="2400" kern="1200"/>
        </a:p>
      </dsp:txBody>
      <dsp:txXfrm>
        <a:off x="0" y="0"/>
        <a:ext cx="7216416" cy="2555630"/>
      </dsp:txXfrm>
    </dsp:sp>
    <dsp:sp modelId="{0DC05B7F-F406-43D4-9D84-D4EEF090F007}">
      <dsp:nvSpPr>
        <dsp:cNvPr id="0" name=""/>
        <dsp:cNvSpPr/>
      </dsp:nvSpPr>
      <dsp:spPr>
        <a:xfrm>
          <a:off x="0" y="2555630"/>
          <a:ext cx="7216416" cy="0"/>
        </a:xfrm>
        <a:prstGeom prst="line">
          <a:avLst/>
        </a:prstGeom>
        <a:solidFill>
          <a:schemeClr val="accent2">
            <a:hueOff val="7072097"/>
            <a:satOff val="-26638"/>
            <a:lumOff val="22353"/>
            <a:alphaOff val="0"/>
          </a:schemeClr>
        </a:solidFill>
        <a:ln w="12700" cap="flat" cmpd="sng" algn="ctr">
          <a:solidFill>
            <a:schemeClr val="accent2">
              <a:hueOff val="7072097"/>
              <a:satOff val="-26638"/>
              <a:lumOff val="2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9CD9B3-A077-4B5E-A037-EC5910B95B61}">
      <dsp:nvSpPr>
        <dsp:cNvPr id="0" name=""/>
        <dsp:cNvSpPr/>
      </dsp:nvSpPr>
      <dsp:spPr>
        <a:xfrm>
          <a:off x="0" y="2555630"/>
          <a:ext cx="7216416" cy="2555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Another ethical challenge the Police may face is not using discretion when it could be used for example, College of Policing (2025) stated that there was good evidence showing the an 'unconscious biases of an initial thought of guilt can have the power to change and effect an officer's work. </a:t>
          </a:r>
          <a:endParaRPr lang="en-US" sz="2400" kern="1200"/>
        </a:p>
      </dsp:txBody>
      <dsp:txXfrm>
        <a:off x="0" y="2555630"/>
        <a:ext cx="7216416" cy="25556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A7365A-32FA-4257-81D6-420061C2397E}" type="datetimeFigureOut">
              <a:t>4/28/2025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44A031-986C-4987-AB91-07B4498E4868}" type="slidenum">
              <a:t>‹#›</a:t>
            </a:fld>
            <a:endParaRPr lang="en-GB"/>
          </a:p>
        </p:txBody>
      </p:sp>
    </p:spTree>
    <p:extLst>
      <p:ext uri="{BB962C8B-B14F-4D97-AF65-F5344CB8AC3E}">
        <p14:creationId xmlns:p14="http://schemas.microsoft.com/office/powerpoint/2010/main" val="3758258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this section, there will be the discussion surrounding the ethical challenges the police faces when applying evidence-based strategies, but first of all...</a:t>
            </a:r>
          </a:p>
        </p:txBody>
      </p:sp>
      <p:sp>
        <p:nvSpPr>
          <p:cNvPr id="4" name="Slide Number Placeholder 3"/>
          <p:cNvSpPr>
            <a:spLocks noGrp="1"/>
          </p:cNvSpPr>
          <p:nvPr>
            <p:ph type="sldNum" sz="quarter" idx="5"/>
          </p:nvPr>
        </p:nvSpPr>
        <p:spPr/>
        <p:txBody>
          <a:bodyPr/>
          <a:lstStyle/>
          <a:p>
            <a:fld id="{2444A031-986C-4987-AB91-07B4498E4868}" type="slidenum">
              <a:rPr lang="en-GB"/>
              <a:t>1</a:t>
            </a:fld>
            <a:endParaRPr lang="en-GB"/>
          </a:p>
        </p:txBody>
      </p:sp>
    </p:spTree>
    <p:extLst>
      <p:ext uri="{BB962C8B-B14F-4D97-AF65-F5344CB8AC3E}">
        <p14:creationId xmlns:p14="http://schemas.microsoft.com/office/powerpoint/2010/main" val="40657351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Policing Institute (2024) states that evidence-based strategies are a vital tool for the police to use as they help gain effective and useful data that the police can use to their advantage. It is seen as a scientific tool that can improve the standard of policing as the strategies are moulded around decreasing the size of the question of what to do about all of the crimes happening.</a:t>
            </a:r>
          </a:p>
          <a:p>
            <a:endParaRPr lang="en-GB">
              <a:ea typeface="Calibri"/>
              <a:cs typeface="Calibri"/>
            </a:endParaRPr>
          </a:p>
        </p:txBody>
      </p:sp>
      <p:sp>
        <p:nvSpPr>
          <p:cNvPr id="4" name="Slide Number Placeholder 3"/>
          <p:cNvSpPr>
            <a:spLocks noGrp="1"/>
          </p:cNvSpPr>
          <p:nvPr>
            <p:ph type="sldNum" sz="quarter" idx="5"/>
          </p:nvPr>
        </p:nvSpPr>
        <p:spPr/>
        <p:txBody>
          <a:bodyPr/>
          <a:lstStyle/>
          <a:p>
            <a:fld id="{2444A031-986C-4987-AB91-07B4498E4868}" type="slidenum">
              <a:rPr lang="en-GB"/>
              <a:t>2</a:t>
            </a:fld>
            <a:endParaRPr lang="en-GB"/>
          </a:p>
        </p:txBody>
      </p:sp>
    </p:spTree>
    <p:extLst>
      <p:ext uri="{BB962C8B-B14F-4D97-AF65-F5344CB8AC3E}">
        <p14:creationId xmlns:p14="http://schemas.microsoft.com/office/powerpoint/2010/main" val="35068490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r>
              <a:rPr lang="en-GB"/>
              <a:t> UNIVERSITY OF BOLTEN: So, evidence-based strategies are likely not be the most influential and effective tool for prevention of crime as it does not look into the deeper reasons people commit crimes for it only focuses on the evidence found, the amount of crime that has happened, not looking into the issues the person first faced, leading them to commit a crime or a series of crimes.</a:t>
            </a:r>
            <a:endParaRPr lang="en-GB">
              <a:ea typeface="Calibri"/>
              <a:cs typeface="Calibri"/>
            </a:endParaRPr>
          </a:p>
          <a:p>
            <a:endParaRPr lang="en-GB" dirty="0">
              <a:ea typeface="Calibri"/>
              <a:cs typeface="Calibri"/>
            </a:endParaRPr>
          </a:p>
          <a:p>
            <a:r>
              <a:rPr lang="en-GB" dirty="0"/>
              <a:t>Ethical concerns apply with certain crimes in certain areas done by certain people. Through the idea of hotspot policing, it is argued by the University of Chicago (2025) that hot spot policing inevitably will fall into bias policing, targeting certain people, who fit into the </a:t>
            </a:r>
            <a:r>
              <a:rPr lang="en-GB"/>
              <a:t>category</a:t>
            </a:r>
            <a:r>
              <a:rPr lang="en-GB" dirty="0"/>
              <a:t> or have the certain characteristics that have the potential to lead to certain types of crime as its often in poor communities, so this leads to the ethical issues of whether it if following actual crime, or if it is following a bias attitude to where the police thinks crime is more likely to happen, basing it off of past experiences over actual evidence. </a:t>
            </a:r>
            <a:endParaRPr lang="en-GB" dirty="0">
              <a:ea typeface="Calibri"/>
              <a:cs typeface="Calibri"/>
            </a:endParaRPr>
          </a:p>
          <a:p>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2444A031-986C-4987-AB91-07B4498E4868}" type="slidenum">
              <a:t>3</a:t>
            </a:fld>
            <a:endParaRPr lang="en-GB"/>
          </a:p>
        </p:txBody>
      </p:sp>
    </p:spTree>
    <p:extLst>
      <p:ext uri="{BB962C8B-B14F-4D97-AF65-F5344CB8AC3E}">
        <p14:creationId xmlns:p14="http://schemas.microsoft.com/office/powerpoint/2010/main" val="1240124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Evidence-based strategies are seen as ethically challenged because a one size fits all approach can be damaging to either the victim or the offender of certain crimes as the help is often given in a </a:t>
            </a:r>
            <a:r>
              <a:rPr lang="en-GB" dirty="0">
                <a:ea typeface="Calibri"/>
                <a:cs typeface="Calibri"/>
              </a:rPr>
              <a:t>generalisation</a:t>
            </a:r>
            <a:r>
              <a:rPr lang="en-US" dirty="0">
                <a:ea typeface="Calibri"/>
                <a:cs typeface="Calibri"/>
              </a:rPr>
              <a:t> form instead of taking the person into consideration. </a:t>
            </a:r>
            <a:endParaRPr lang="en-US"/>
          </a:p>
          <a:p>
            <a:r>
              <a:rPr lang="en-US" dirty="0">
                <a:ea typeface="Calibri"/>
                <a:cs typeface="Calibri"/>
              </a:rPr>
              <a:t> </a:t>
            </a:r>
            <a:endParaRPr lang="en-US"/>
          </a:p>
          <a:p>
            <a:r>
              <a:rPr lang="en-US" dirty="0"/>
              <a:t>Violence Research Centre from the University of Cambridge (2025) argue that its also linked to the evidence-based strategies as this is a reflection of the officers discretion. An officer choses whether to act and how to act, from this bias it can lead to ethical issues too.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2444A031-986C-4987-AB91-07B4498E4868}" type="slidenum">
              <a:rPr lang="en-GB"/>
              <a:t>4</a:t>
            </a:fld>
            <a:endParaRPr lang="en-GB"/>
          </a:p>
        </p:txBody>
      </p:sp>
    </p:spTree>
    <p:extLst>
      <p:ext uri="{BB962C8B-B14F-4D97-AF65-F5344CB8AC3E}">
        <p14:creationId xmlns:p14="http://schemas.microsoft.com/office/powerpoint/2010/main" val="40514810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spcBef>
                <a:spcPts val="1000"/>
              </a:spcBef>
            </a:pPr>
            <a:r>
              <a:rPr lang="en-GB"/>
              <a:t>If people have a lack of trust with the police, then they are much less likely to inform them of issues going within their areas, therefore increasing the risk and number of crimes. </a:t>
            </a:r>
            <a:endParaRPr lang="en-US">
              <a:ea typeface="Calibri" panose="020F0502020204030204"/>
              <a:cs typeface="Calibri" panose="020F0502020204030204"/>
            </a:endParaRPr>
          </a:p>
          <a:p>
            <a:endParaRPr lang="en-US" dirty="0">
              <a:ea typeface="Calibri"/>
              <a:cs typeface="Calibri"/>
            </a:endParaRPr>
          </a:p>
          <a:p>
            <a:endParaRPr lang="en-US" dirty="0">
              <a:ea typeface="Calibri"/>
              <a:cs typeface="Calibri"/>
            </a:endParaRPr>
          </a:p>
          <a:p>
            <a:r>
              <a:rPr lang="en-US">
                <a:ea typeface="Calibri"/>
                <a:cs typeface="Calibri"/>
              </a:rPr>
              <a:t>A lack of trust with the police and society has rooted from racists encounters, bribes, unnecessary force and an overall lack of care for society.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444A031-986C-4987-AB91-07B4498E4868}" type="slidenum">
              <a:rPr lang="en-GB"/>
              <a:t>5</a:t>
            </a:fld>
            <a:endParaRPr lang="en-GB"/>
          </a:p>
        </p:txBody>
      </p:sp>
    </p:spTree>
    <p:extLst>
      <p:ext uri="{BB962C8B-B14F-4D97-AF65-F5344CB8AC3E}">
        <p14:creationId xmlns:p14="http://schemas.microsoft.com/office/powerpoint/2010/main" val="741159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And finally here are my references for my section of this group presentation. </a:t>
            </a:r>
          </a:p>
        </p:txBody>
      </p:sp>
      <p:sp>
        <p:nvSpPr>
          <p:cNvPr id="4" name="Slide Number Placeholder 3"/>
          <p:cNvSpPr>
            <a:spLocks noGrp="1"/>
          </p:cNvSpPr>
          <p:nvPr>
            <p:ph type="sldNum" sz="quarter" idx="5"/>
          </p:nvPr>
        </p:nvSpPr>
        <p:spPr/>
        <p:txBody>
          <a:bodyPr/>
          <a:lstStyle/>
          <a:p>
            <a:fld id="{2444A031-986C-4987-AB91-07B4498E4868}" type="slidenum">
              <a:rPr lang="en-GB"/>
              <a:t>6</a:t>
            </a:fld>
            <a:endParaRPr lang="en-GB"/>
          </a:p>
        </p:txBody>
      </p:sp>
    </p:spTree>
    <p:extLst>
      <p:ext uri="{BB962C8B-B14F-4D97-AF65-F5344CB8AC3E}">
        <p14:creationId xmlns:p14="http://schemas.microsoft.com/office/powerpoint/2010/main" val="802300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4/28/2025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90344283"/>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4/28/2025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04306164"/>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4/28/2025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6800252"/>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4/28/2025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89168183"/>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4/28/2025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55003091"/>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4/28/2025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10046725"/>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4/28/2025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82236688"/>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4/28/2025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73512611"/>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4/28/2025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3080800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4/28/2025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16962277"/>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4/28/2025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2219476"/>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4/28/2025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1015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spd="slow">
    <p:push dir="u"/>
  </p:transition>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sciencedirect.com/science/article/pii/S1078817425000276#:~:text=It%20is%20argued%20that%20EBP,tested%20by%20randomised%20control%20trials" TargetMode="External"/><Relationship Id="rId3" Type="http://schemas.openxmlformats.org/officeDocument/2006/relationships/hyperlink" Target="https://www.college.police.uk/guidance/homicide-problem-solving-guide/response-evidence-based-approaches#:~:text=focused%20deterrence,in%20a%20problem%2Dsolving%20framework" TargetMode="External"/><Relationship Id="rId7" Type="http://schemas.openxmlformats.org/officeDocument/2006/relationships/hyperlink" Target="https://www.policinginstitute.org/infocus/july-evidence-based-policing/"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gov.uk/government/publications/public-perceptions-of-policing-a-review-of-research-and-literature/public-perceptions-of-policing-a-review-of-research-and-literature#:~:text=Trust%20in%20the%20police%20is%20more%20likely,of%20the%20police%20(Hohl%20et%20al.%2C%202013" TargetMode="External"/><Relationship Id="rId11" Type="http://schemas.openxmlformats.org/officeDocument/2006/relationships/hyperlink" Target="https://www.vrc.crim.cam.ac.uk/vrcresearch/ethical-failures-policing" TargetMode="External"/><Relationship Id="rId5" Type="http://schemas.openxmlformats.org/officeDocument/2006/relationships/hyperlink" Target="https://www.evidencebasedpolicing.net/15-what-are-the-challenges-with-ebp#:~:text=Evidence%2Dbased%20policing%20is%20too%20purist&amp;text=In%20Peter%20Neyroud's%20review%20of,perspective%20of%20evidence%2Dbased%20policing" TargetMode="External"/><Relationship Id="rId10" Type="http://schemas.openxmlformats.org/officeDocument/2006/relationships/hyperlink" Target="https://www.bolton.ac.uk/blogs/major-causes-of-youth-crime-in-the-uk#:~:text=Apart%20from%20the%20socio%2Deconomic,appropriate%20education%20and%20support%20services" TargetMode="External"/><Relationship Id="rId4" Type="http://schemas.openxmlformats.org/officeDocument/2006/relationships/hyperlink" Target="https://www.college.police.uk/guidance/conducting-effective-investigations/making-good-decisions#:~:text=or%20take%20action.-,Evidence%20summary,The%20practice%20evidence%20supports%20this" TargetMode="External"/><Relationship Id="rId9" Type="http://schemas.openxmlformats.org/officeDocument/2006/relationships/hyperlink" Target="https://legal-forum.uchicago.edu/print-archive/does-hot-spots-policing-inevitably-lead-unfair-and-abusive-police-practices-or-can-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pic>
        <p:nvPicPr>
          <p:cNvPr id="22" name="Picture 21" descr="Colourful wavy concept">
            <a:extLst>
              <a:ext uri="{FF2B5EF4-FFF2-40B4-BE49-F238E27FC236}">
                <a16:creationId xmlns:a16="http://schemas.microsoft.com/office/drawing/2014/main" id="{0EB76A16-6498-F1F2-4F92-74A18018D01B}"/>
              </a:ext>
            </a:extLst>
          </p:cNvPr>
          <p:cNvPicPr>
            <a:picLocks noChangeAspect="1"/>
          </p:cNvPicPr>
          <p:nvPr/>
        </p:nvPicPr>
        <p:blipFill>
          <a:blip r:embed="rId3"/>
          <a:srcRect t="2519" r="-2" b="13084"/>
          <a:stretch/>
        </p:blipFill>
        <p:spPr>
          <a:xfrm>
            <a:off x="20" y="1"/>
            <a:ext cx="12191979" cy="6858000"/>
          </a:xfrm>
          <a:prstGeom prst="rect">
            <a:avLst/>
          </a:prstGeom>
        </p:spPr>
      </p:pic>
      <p:sp>
        <p:nvSpPr>
          <p:cNvPr id="23" name="Rectangle 22">
            <a:extLst>
              <a:ext uri="{FF2B5EF4-FFF2-40B4-BE49-F238E27FC236}">
                <a16:creationId xmlns:a16="http://schemas.microsoft.com/office/drawing/2014/main" id="{05DEC45B-BA77-21C0-3869-05DE7C923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705856"/>
            <a:ext cx="12192001" cy="1152144"/>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p:cNvSpPr>
            <a:spLocks noGrp="1"/>
          </p:cNvSpPr>
          <p:nvPr>
            <p:ph type="ctrTitle"/>
          </p:nvPr>
        </p:nvSpPr>
        <p:spPr>
          <a:xfrm>
            <a:off x="125121" y="4686270"/>
            <a:ext cx="7955280" cy="870008"/>
          </a:xfrm>
        </p:spPr>
        <p:txBody>
          <a:bodyPr anchor="ctr">
            <a:normAutofit fontScale="90000"/>
          </a:bodyPr>
          <a:lstStyle/>
          <a:p>
            <a:r>
              <a:rPr lang="en-GB" sz="4800">
                <a:solidFill>
                  <a:schemeClr val="bg2"/>
                </a:solidFill>
              </a:rPr>
              <a:t>Ethical challenges faced when applying evidence-based strategies</a:t>
            </a:r>
            <a:endParaRPr lang="en-US">
              <a:solidFill>
                <a:schemeClr val="bg2"/>
              </a:solidFill>
            </a:endParaRPr>
          </a:p>
          <a:p>
            <a:endParaRPr lang="en-GB" sz="4800">
              <a:solidFill>
                <a:schemeClr val="bg2"/>
              </a:solidFill>
            </a:endParaRPr>
          </a:p>
        </p:txBody>
      </p:sp>
      <p:sp>
        <p:nvSpPr>
          <p:cNvPr id="3" name="Subtitle 2"/>
          <p:cNvSpPr>
            <a:spLocks noGrp="1"/>
          </p:cNvSpPr>
          <p:nvPr>
            <p:ph type="subTitle" idx="1"/>
          </p:nvPr>
        </p:nvSpPr>
        <p:spPr>
          <a:xfrm>
            <a:off x="8086475" y="1537342"/>
            <a:ext cx="4105796" cy="2278261"/>
          </a:xfrm>
        </p:spPr>
        <p:txBody>
          <a:bodyPr anchor="ctr">
            <a:normAutofit/>
          </a:bodyPr>
          <a:lstStyle/>
          <a:p>
            <a:pPr algn="r"/>
            <a:r>
              <a:rPr lang="en-GB" sz="1600">
                <a:solidFill>
                  <a:schemeClr val="bg2"/>
                </a:solidFill>
              </a:rPr>
              <a:t>Georgie Roylance-smith</a:t>
            </a:r>
          </a:p>
          <a:p>
            <a:pPr algn="r"/>
            <a:r>
              <a:rPr lang="en-GB" sz="1600">
                <a:solidFill>
                  <a:schemeClr val="bg2"/>
                </a:solidFill>
              </a:rPr>
              <a:t>2400897</a:t>
            </a:r>
          </a:p>
          <a:p>
            <a:pPr algn="r"/>
            <a:r>
              <a:rPr lang="en-GB" sz="1600">
                <a:solidFill>
                  <a:schemeClr val="bg2"/>
                </a:solidFill>
              </a:rPr>
              <a:t>Michelle hill</a:t>
            </a:r>
          </a:p>
        </p:txBody>
      </p:sp>
      <p:cxnSp>
        <p:nvCxnSpPr>
          <p:cNvPr id="24" name="Straight Connector 23">
            <a:extLst>
              <a:ext uri="{FF2B5EF4-FFF2-40B4-BE49-F238E27FC236}">
                <a16:creationId xmlns:a16="http://schemas.microsoft.com/office/drawing/2014/main" id="{7A0A4642-D29D-0121-4C05-5A5559BC5F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568323" y="6281928"/>
            <a:ext cx="1152144"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A3A09E-E132-58F6-B1BA-6AE4895D2A0D}"/>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a:t>Evidence-based policing strategies: </a:t>
            </a:r>
          </a:p>
        </p:txBody>
      </p:sp>
      <p:cxnSp>
        <p:nvCxnSpPr>
          <p:cNvPr id="18" name="Straight Connector 17">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1A966DE-41EB-99BF-3921-69593141C57C}"/>
              </a:ext>
            </a:extLst>
          </p:cNvPr>
          <p:cNvSpPr>
            <a:spLocks noGrp="1"/>
          </p:cNvSpPr>
          <p:nvPr>
            <p:ph idx="1"/>
          </p:nvPr>
        </p:nvSpPr>
        <p:spPr>
          <a:xfrm>
            <a:off x="640080" y="2633236"/>
            <a:ext cx="5852160" cy="3664685"/>
          </a:xfrm>
        </p:spPr>
        <p:txBody>
          <a:bodyPr vert="horz" lIns="91440" tIns="45720" rIns="91440" bIns="45720" rtlCol="0">
            <a:normAutofit/>
          </a:bodyPr>
          <a:lstStyle/>
          <a:p>
            <a:pPr marL="0" indent="0">
              <a:lnSpc>
                <a:spcPct val="110000"/>
              </a:lnSpc>
              <a:buNone/>
            </a:pPr>
            <a:r>
              <a:rPr lang="en-GB" sz="1400"/>
              <a:t>College of Policing (2025) highlighted that this is the idea that the police are using the best evidence to gain a deeper understanding of the issues going on in society within the UK.</a:t>
            </a:r>
            <a:endParaRPr lang="en-US" sz="1400"/>
          </a:p>
          <a:p>
            <a:pPr marL="0" indent="0">
              <a:lnSpc>
                <a:spcPct val="110000"/>
              </a:lnSpc>
              <a:buNone/>
            </a:pPr>
            <a:endParaRPr lang="en-GB" sz="1400"/>
          </a:p>
          <a:p>
            <a:pPr marL="0" indent="0">
              <a:lnSpc>
                <a:spcPct val="110000"/>
              </a:lnSpc>
              <a:buNone/>
            </a:pPr>
            <a:r>
              <a:rPr lang="en-GB" sz="1400"/>
              <a:t>Some examples of EBP (evidence-based policing) </a:t>
            </a:r>
          </a:p>
          <a:p>
            <a:pPr>
              <a:lnSpc>
                <a:spcPct val="110000"/>
              </a:lnSpc>
              <a:buFont typeface="Calibri"/>
              <a:buChar char="-"/>
            </a:pPr>
            <a:r>
              <a:rPr lang="en-GB" sz="1400"/>
              <a:t>focused deterrence</a:t>
            </a:r>
          </a:p>
          <a:p>
            <a:pPr>
              <a:lnSpc>
                <a:spcPct val="110000"/>
              </a:lnSpc>
              <a:buFont typeface="Calibri"/>
              <a:buChar char="-"/>
            </a:pPr>
            <a:r>
              <a:rPr lang="en-GB" sz="1400"/>
              <a:t>cognitive behavioural therapy (therapy to try and encourage change) </a:t>
            </a:r>
          </a:p>
          <a:p>
            <a:pPr>
              <a:lnSpc>
                <a:spcPct val="110000"/>
              </a:lnSpc>
              <a:buFont typeface="Calibri"/>
              <a:buChar char="-"/>
            </a:pPr>
            <a:r>
              <a:rPr lang="en-GB" sz="1400"/>
              <a:t>hot spots policing</a:t>
            </a:r>
          </a:p>
          <a:p>
            <a:pPr>
              <a:lnSpc>
                <a:spcPct val="110000"/>
              </a:lnSpc>
              <a:buFont typeface="Calibri"/>
              <a:buChar char="-"/>
            </a:pPr>
            <a:endParaRPr lang="en-GB" sz="1400"/>
          </a:p>
          <a:p>
            <a:pPr>
              <a:lnSpc>
                <a:spcPct val="110000"/>
              </a:lnSpc>
              <a:buFont typeface="Calibri"/>
              <a:buChar char="-"/>
            </a:pPr>
            <a:r>
              <a:rPr lang="en-GB" sz="1400"/>
              <a:t>However, there are some issues with this...</a:t>
            </a:r>
          </a:p>
          <a:p>
            <a:pPr>
              <a:lnSpc>
                <a:spcPct val="110000"/>
              </a:lnSpc>
              <a:buFont typeface="Calibri"/>
              <a:buChar char="-"/>
            </a:pPr>
            <a:endParaRPr lang="en-GB" sz="1400"/>
          </a:p>
        </p:txBody>
      </p:sp>
      <p:pic>
        <p:nvPicPr>
          <p:cNvPr id="12" name="Picture 11" descr="A hand holding a pen and shading circles on a sheet">
            <a:extLst>
              <a:ext uri="{FF2B5EF4-FFF2-40B4-BE49-F238E27FC236}">
                <a16:creationId xmlns:a16="http://schemas.microsoft.com/office/drawing/2014/main" id="{42545B98-C13E-BF3D-E92F-AD89CBB52AE6}"/>
              </a:ext>
            </a:extLst>
          </p:cNvPr>
          <p:cNvPicPr>
            <a:picLocks noChangeAspect="1"/>
          </p:cNvPicPr>
          <p:nvPr/>
        </p:nvPicPr>
        <p:blipFill>
          <a:blip r:embed="rId3"/>
          <a:srcRect l="35229" r="23538" b="2"/>
          <a:stretch/>
        </p:blipFill>
        <p:spPr>
          <a:xfrm>
            <a:off x="7345680" y="10"/>
            <a:ext cx="4846320" cy="6857990"/>
          </a:xfrm>
          <a:prstGeom prst="rect">
            <a:avLst/>
          </a:prstGeom>
        </p:spPr>
      </p:pic>
    </p:spTree>
    <p:extLst>
      <p:ext uri="{BB962C8B-B14F-4D97-AF65-F5344CB8AC3E}">
        <p14:creationId xmlns:p14="http://schemas.microsoft.com/office/powerpoint/2010/main" val="3829168234"/>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30958-8EE5-F6F9-D9BC-482FCB1E26B4}"/>
              </a:ext>
            </a:extLst>
          </p:cNvPr>
          <p:cNvSpPr>
            <a:spLocks noGrp="1"/>
          </p:cNvSpPr>
          <p:nvPr>
            <p:ph type="title"/>
          </p:nvPr>
        </p:nvSpPr>
        <p:spPr/>
        <p:txBody>
          <a:bodyPr/>
          <a:lstStyle/>
          <a:p>
            <a:r>
              <a:rPr lang="en-GB"/>
              <a:t>Stereotypes:</a:t>
            </a:r>
          </a:p>
        </p:txBody>
      </p:sp>
      <p:graphicFrame>
        <p:nvGraphicFramePr>
          <p:cNvPr id="17" name="Content Placeholder 2">
            <a:extLst>
              <a:ext uri="{FF2B5EF4-FFF2-40B4-BE49-F238E27FC236}">
                <a16:creationId xmlns:a16="http://schemas.microsoft.com/office/drawing/2014/main" id="{2F66CCA0-37AF-E0C5-3BF2-4F9BD3B98AC7}"/>
              </a:ext>
            </a:extLst>
          </p:cNvPr>
          <p:cNvGraphicFramePr>
            <a:graphicFrameLocks noGrp="1"/>
          </p:cNvGraphicFramePr>
          <p:nvPr>
            <p:ph idx="1"/>
          </p:nvPr>
        </p:nvGraphicFramePr>
        <p:xfrm>
          <a:off x="640080" y="2633472"/>
          <a:ext cx="10890928" cy="35661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8733953"/>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72C328-913C-E9C6-118F-161DC556DAA1}"/>
              </a:ext>
            </a:extLst>
          </p:cNvPr>
          <p:cNvSpPr>
            <a:spLocks noGrp="1"/>
          </p:cNvSpPr>
          <p:nvPr>
            <p:ph type="title"/>
          </p:nvPr>
        </p:nvSpPr>
        <p:spPr>
          <a:xfrm>
            <a:off x="640080" y="914399"/>
            <a:ext cx="3000587" cy="4160520"/>
          </a:xfrm>
        </p:spPr>
        <p:txBody>
          <a:bodyPr anchor="t">
            <a:normAutofit/>
          </a:bodyPr>
          <a:lstStyle/>
          <a:p>
            <a:r>
              <a:rPr lang="en-GB" sz="3600"/>
              <a:t>Is it Realistic: </a:t>
            </a:r>
          </a:p>
        </p:txBody>
      </p:sp>
      <p:cxnSp>
        <p:nvCxnSpPr>
          <p:cNvPr id="14" name="Straight Connector 13">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5452D111-75FE-6FAF-B1CD-FB13D142C827}"/>
              </a:ext>
            </a:extLst>
          </p:cNvPr>
          <p:cNvGraphicFramePr>
            <a:graphicFrameLocks noGrp="1"/>
          </p:cNvGraphicFramePr>
          <p:nvPr>
            <p:ph idx="1"/>
            <p:extLst>
              <p:ext uri="{D42A27DB-BD31-4B8C-83A1-F6EECF244321}">
                <p14:modId xmlns:p14="http://schemas.microsoft.com/office/powerpoint/2010/main" val="2107937026"/>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28614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9DEFA4-847D-573F-181D-BFDA7DD48CA4}"/>
              </a:ext>
            </a:extLst>
          </p:cNvPr>
          <p:cNvSpPr>
            <a:spLocks noGrp="1"/>
          </p:cNvSpPr>
          <p:nvPr>
            <p:ph type="title"/>
          </p:nvPr>
        </p:nvSpPr>
        <p:spPr>
          <a:xfrm>
            <a:off x="640080" y="1371600"/>
            <a:ext cx="5852160" cy="1097280"/>
          </a:xfrm>
        </p:spPr>
        <p:txBody>
          <a:bodyPr anchor="t">
            <a:normAutofit/>
          </a:bodyPr>
          <a:lstStyle/>
          <a:p>
            <a:pPr>
              <a:lnSpc>
                <a:spcPct val="90000"/>
              </a:lnSpc>
            </a:pPr>
            <a:r>
              <a:rPr lang="en-GB" sz="3400"/>
              <a:t>Lack of Trust with the Police: </a:t>
            </a:r>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197CED3-20C1-B5F2-388F-7E947227CD92}"/>
              </a:ext>
            </a:extLst>
          </p:cNvPr>
          <p:cNvSpPr>
            <a:spLocks noGrp="1"/>
          </p:cNvSpPr>
          <p:nvPr>
            <p:ph idx="1"/>
          </p:nvPr>
        </p:nvSpPr>
        <p:spPr>
          <a:xfrm>
            <a:off x="640080" y="2633236"/>
            <a:ext cx="5852160" cy="3664685"/>
          </a:xfrm>
        </p:spPr>
        <p:txBody>
          <a:bodyPr vert="horz" lIns="91440" tIns="45720" rIns="91440" bIns="45720" rtlCol="0">
            <a:normAutofit/>
          </a:bodyPr>
          <a:lstStyle/>
          <a:p>
            <a:r>
              <a:rPr lang="en-GB" sz="1900"/>
              <a:t>GOV.UK (2023) claims that a lack of trust means a lack of resources and so they have a limited amount of knowledge about certain crimes since no one feels confident enough to report it to the police. </a:t>
            </a:r>
            <a:endParaRPr lang="en-US" sz="1900"/>
          </a:p>
          <a:p>
            <a:endParaRPr lang="en-GB" sz="1900"/>
          </a:p>
          <a:p>
            <a:r>
              <a:rPr lang="en-GB" sz="1900"/>
              <a:t> This overall massively disrupt the work of police as their whole system is built along side of trust as it allows them to gain accurate data, therefore, the EBP system fails. </a:t>
            </a:r>
            <a:endParaRPr lang="en-US" sz="1900"/>
          </a:p>
          <a:p>
            <a:pPr marL="0" indent="0">
              <a:buNone/>
            </a:pPr>
            <a:endParaRPr lang="en-GB" sz="1900"/>
          </a:p>
        </p:txBody>
      </p:sp>
      <p:pic>
        <p:nvPicPr>
          <p:cNvPr id="5" name="Picture 4">
            <a:extLst>
              <a:ext uri="{FF2B5EF4-FFF2-40B4-BE49-F238E27FC236}">
                <a16:creationId xmlns:a16="http://schemas.microsoft.com/office/drawing/2014/main" id="{2D139D51-DB0F-874B-8922-01BC701D6940}"/>
              </a:ext>
            </a:extLst>
          </p:cNvPr>
          <p:cNvPicPr>
            <a:picLocks noChangeAspect="1"/>
          </p:cNvPicPr>
          <p:nvPr/>
        </p:nvPicPr>
        <p:blipFill>
          <a:blip r:embed="rId3"/>
          <a:srcRect l="33493" r="29241" b="6250"/>
          <a:stretch/>
        </p:blipFill>
        <p:spPr>
          <a:xfrm>
            <a:off x="7345680" y="10"/>
            <a:ext cx="4846320" cy="6857990"/>
          </a:xfrm>
          <a:prstGeom prst="rect">
            <a:avLst/>
          </a:prstGeom>
        </p:spPr>
      </p:pic>
    </p:spTree>
    <p:extLst>
      <p:ext uri="{BB962C8B-B14F-4D97-AF65-F5344CB8AC3E}">
        <p14:creationId xmlns:p14="http://schemas.microsoft.com/office/powerpoint/2010/main" val="2025024705"/>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FF8C5-6183-F648-83CC-F5E52FEAC735}"/>
              </a:ext>
            </a:extLst>
          </p:cNvPr>
          <p:cNvSpPr>
            <a:spLocks noGrp="1"/>
          </p:cNvSpPr>
          <p:nvPr>
            <p:ph type="title"/>
          </p:nvPr>
        </p:nvSpPr>
        <p:spPr/>
        <p:txBody>
          <a:bodyPr/>
          <a:lstStyle/>
          <a:p>
            <a:r>
              <a:rPr lang="en-GB" dirty="0"/>
              <a:t>Timeline: </a:t>
            </a:r>
          </a:p>
        </p:txBody>
      </p:sp>
      <p:sp>
        <p:nvSpPr>
          <p:cNvPr id="3" name="Content Placeholder 2">
            <a:extLst>
              <a:ext uri="{FF2B5EF4-FFF2-40B4-BE49-F238E27FC236}">
                <a16:creationId xmlns:a16="http://schemas.microsoft.com/office/drawing/2014/main" id="{E17432A8-6C48-CEC4-D4B2-9232ED15DF75}"/>
              </a:ext>
            </a:extLst>
          </p:cNvPr>
          <p:cNvSpPr>
            <a:spLocks noGrp="1"/>
          </p:cNvSpPr>
          <p:nvPr>
            <p:ph idx="1"/>
          </p:nvPr>
        </p:nvSpPr>
        <p:spPr/>
        <p:txBody>
          <a:bodyPr vert="horz" lIns="91440" tIns="45720" rIns="91440" bIns="45720" rtlCol="0" anchor="t">
            <a:normAutofit fontScale="92500"/>
          </a:bodyPr>
          <a:lstStyle/>
          <a:p>
            <a:r>
              <a:rPr lang="en-GB" dirty="0"/>
              <a:t>On the 3rd of April, I sorted out the topics I wanted to discuss, looking at certain </a:t>
            </a:r>
            <a:r>
              <a:rPr lang="en-GB" err="1"/>
              <a:t>websitesand</a:t>
            </a:r>
            <a:r>
              <a:rPr lang="en-GB" dirty="0"/>
              <a:t> information sources. </a:t>
            </a:r>
            <a:endParaRPr lang="en-US"/>
          </a:p>
          <a:p>
            <a:r>
              <a:rPr lang="en-US" dirty="0"/>
              <a:t>On the 8th of April, I began to write up all my notes for the presentation. </a:t>
            </a:r>
            <a:endParaRPr lang="en-GB" dirty="0"/>
          </a:p>
          <a:p>
            <a:r>
              <a:rPr lang="en-GB" dirty="0"/>
              <a:t>On the 10th of April, I started writing my  putting my notes into it, phrasing sources I knew I wanted to use and slowly adding them to my presentation, not to </a:t>
            </a:r>
            <a:r>
              <a:rPr lang="en-GB" err="1"/>
              <a:t>overcroud</a:t>
            </a:r>
            <a:r>
              <a:rPr lang="en-GB"/>
              <a:t> it. </a:t>
            </a:r>
          </a:p>
          <a:p>
            <a:r>
              <a:rPr lang="en-GB" dirty="0"/>
              <a:t>On the 16th of April, I communicated with the other girls in my group, making sure we all knew </a:t>
            </a:r>
            <a:r>
              <a:rPr lang="en-GB"/>
              <a:t>what to do, communicating quite effectively. </a:t>
            </a:r>
          </a:p>
          <a:p>
            <a:r>
              <a:rPr lang="en-GB" dirty="0"/>
              <a:t>26th of April, put it all together on one presentation and was ready for it to be uploaded on the 28th. </a:t>
            </a:r>
          </a:p>
        </p:txBody>
      </p:sp>
    </p:spTree>
    <p:extLst>
      <p:ext uri="{BB962C8B-B14F-4D97-AF65-F5344CB8AC3E}">
        <p14:creationId xmlns:p14="http://schemas.microsoft.com/office/powerpoint/2010/main" val="4140520284"/>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AD8715-87A0-BE12-C560-58604847C346}"/>
              </a:ext>
            </a:extLst>
          </p:cNvPr>
          <p:cNvSpPr>
            <a:spLocks noGrp="1"/>
          </p:cNvSpPr>
          <p:nvPr>
            <p:ph type="title"/>
          </p:nvPr>
        </p:nvSpPr>
        <p:spPr>
          <a:xfrm>
            <a:off x="640079" y="1371601"/>
            <a:ext cx="10890929" cy="1097280"/>
          </a:xfrm>
        </p:spPr>
        <p:txBody>
          <a:bodyPr anchor="t">
            <a:normAutofit/>
          </a:bodyPr>
          <a:lstStyle/>
          <a:p>
            <a:pPr>
              <a:lnSpc>
                <a:spcPct val="90000"/>
              </a:lnSpc>
            </a:pPr>
            <a:r>
              <a:rPr lang="en-GB" sz="3400"/>
              <a:t>Reference list: </a:t>
            </a:r>
            <a:br>
              <a:rPr lang="en-GB" sz="3400"/>
            </a:br>
            <a:endParaRPr lang="en-GB" sz="3400"/>
          </a:p>
        </p:txBody>
      </p:sp>
      <p:sp>
        <p:nvSpPr>
          <p:cNvPr id="3" name="Content Placeholder 2">
            <a:extLst>
              <a:ext uri="{FF2B5EF4-FFF2-40B4-BE49-F238E27FC236}">
                <a16:creationId xmlns:a16="http://schemas.microsoft.com/office/drawing/2014/main" id="{607F41ED-48C8-E52C-AE1F-A13550D8F414}"/>
              </a:ext>
            </a:extLst>
          </p:cNvPr>
          <p:cNvSpPr>
            <a:spLocks noGrp="1"/>
          </p:cNvSpPr>
          <p:nvPr>
            <p:ph idx="1"/>
          </p:nvPr>
        </p:nvSpPr>
        <p:spPr>
          <a:xfrm>
            <a:off x="640079" y="2633472"/>
            <a:ext cx="10890929" cy="3666744"/>
          </a:xfrm>
        </p:spPr>
        <p:txBody>
          <a:bodyPr vert="horz" lIns="91440" tIns="45720" rIns="91440" bIns="45720" rtlCol="0">
            <a:normAutofit/>
          </a:bodyPr>
          <a:lstStyle/>
          <a:p>
            <a:pPr>
              <a:lnSpc>
                <a:spcPct val="110000"/>
              </a:lnSpc>
            </a:pPr>
            <a:r>
              <a:rPr lang="en-GB" sz="1000"/>
              <a:t>College of policing (2025) available at </a:t>
            </a:r>
            <a:r>
              <a:rPr lang="en-GB" sz="1000">
                <a:hlinkClick r:id="rId3"/>
              </a:rPr>
              <a:t>https://www.college.police.uk/guidance/homicide-problem-solving-guide/response-evidence-based-approaches#:~:text=focused%20deterrence,in%20a%20problem%2Dsolving%20framework</a:t>
            </a:r>
            <a:r>
              <a:rPr lang="en-GB" sz="1000"/>
              <a:t>. </a:t>
            </a:r>
            <a:r>
              <a:rPr lang="en-US" sz="1000">
                <a:latin typeface="Arial"/>
                <a:cs typeface="Arial"/>
              </a:rPr>
              <a:t> </a:t>
            </a:r>
            <a:endParaRPr lang="en-GB" sz="1000"/>
          </a:p>
          <a:p>
            <a:pPr>
              <a:lnSpc>
                <a:spcPct val="110000"/>
              </a:lnSpc>
            </a:pPr>
            <a:r>
              <a:rPr lang="en-GB" sz="1000"/>
              <a:t>College of Policing (2025) available at </a:t>
            </a:r>
            <a:r>
              <a:rPr lang="en-GB" sz="1000">
                <a:hlinkClick r:id="rId4"/>
              </a:rPr>
              <a:t>https://www.college.police.uk/guidance/conducting-effective-investigations/making-good-decisions#:~:text=or%20take%20action.-,Evidence%20summary,The%20practice%20evidence%20supports%20this</a:t>
            </a:r>
            <a:r>
              <a:rPr lang="en-GB" sz="1000"/>
              <a:t>. </a:t>
            </a:r>
            <a:r>
              <a:rPr lang="en-US" sz="1000">
                <a:latin typeface="Arial"/>
                <a:cs typeface="Arial"/>
              </a:rPr>
              <a:t> </a:t>
            </a:r>
            <a:endParaRPr lang="en-GB" sz="1000"/>
          </a:p>
          <a:p>
            <a:pPr>
              <a:lnSpc>
                <a:spcPct val="110000"/>
              </a:lnSpc>
            </a:pPr>
            <a:r>
              <a:rPr lang="en-GB" sz="1000"/>
              <a:t>EvidencebasedPolicing.net (2023) available at </a:t>
            </a:r>
            <a:r>
              <a:rPr lang="en-GB" sz="1000">
                <a:hlinkClick r:id="rId5"/>
              </a:rPr>
              <a:t>https://www.evidencebasedpolicing.net/15-what-are-the-challenges-with-ebp#:~:text=Evidence%2Dbased%20policing%20is%20too%20purist&amp;text=In%20Peter%20Neyroud's%20review%20of,perspective%20of%20evidence%2Dbased%20policing</a:t>
            </a:r>
            <a:r>
              <a:rPr lang="en-GB" sz="1000"/>
              <a:t>. </a:t>
            </a:r>
            <a:r>
              <a:rPr lang="en-GB" sz="1000">
                <a:latin typeface="Arial"/>
                <a:cs typeface="Arial"/>
              </a:rPr>
              <a:t> </a:t>
            </a:r>
            <a:endParaRPr lang="en-GB" sz="1000"/>
          </a:p>
          <a:p>
            <a:pPr>
              <a:lnSpc>
                <a:spcPct val="110000"/>
              </a:lnSpc>
            </a:pPr>
            <a:r>
              <a:rPr lang="en-GB" sz="1000"/>
              <a:t>Gov.UK (2023) available at </a:t>
            </a:r>
            <a:r>
              <a:rPr lang="en-GB" sz="1000">
                <a:hlinkClick r:id="rId6"/>
              </a:rPr>
              <a:t>https://www.gov.uk/government/publications/public-perceptions-of-policing-a-review-of-research-and-literature/public-perceptions-of-policing-a-review-of-research-and-literature#:~:text=Trust%20in%20the%20police%20is%20more%20likely,of%20the%20police%20(Hohl%20et%20al.%2C%202013</a:t>
            </a:r>
            <a:endParaRPr lang="en-GB" sz="1000"/>
          </a:p>
          <a:p>
            <a:pPr>
              <a:lnSpc>
                <a:spcPct val="110000"/>
              </a:lnSpc>
            </a:pPr>
            <a:r>
              <a:rPr lang="en-GB" sz="1000"/>
              <a:t>National policing institute (2024) available at </a:t>
            </a:r>
            <a:r>
              <a:rPr lang="en-GB" sz="1000">
                <a:hlinkClick r:id="rId7"/>
              </a:rPr>
              <a:t>https://www.policinginstitute.org/infocus/july-evidence-based-policing/</a:t>
            </a:r>
            <a:r>
              <a:rPr lang="en-US" sz="1000"/>
              <a:t> </a:t>
            </a:r>
            <a:r>
              <a:rPr lang="en-GB" sz="1000">
                <a:ea typeface="+mn-lt"/>
                <a:cs typeface="+mn-lt"/>
              </a:rPr>
              <a:t> </a:t>
            </a:r>
            <a:endParaRPr lang="en-GB" sz="1000"/>
          </a:p>
          <a:p>
            <a:pPr>
              <a:lnSpc>
                <a:spcPct val="110000"/>
              </a:lnSpc>
            </a:pPr>
            <a:r>
              <a:rPr lang="en-GB" sz="1000"/>
              <a:t>Science direct (2025) available at </a:t>
            </a:r>
            <a:r>
              <a:rPr lang="en-GB" sz="1000">
                <a:hlinkClick r:id="rId8"/>
              </a:rPr>
              <a:t>https://www.sciencedirect.com/science/article/pii/S1078817425000276#:~:text=It%20is%20argued%20that%20EBP,tested%20by%20randomised%20control%20trials</a:t>
            </a:r>
            <a:r>
              <a:rPr lang="en-GB" sz="1000">
                <a:latin typeface="Arial"/>
                <a:cs typeface="Arial"/>
              </a:rPr>
              <a:t> </a:t>
            </a:r>
            <a:endParaRPr lang="en-GB" sz="1000"/>
          </a:p>
          <a:p>
            <a:pPr>
              <a:lnSpc>
                <a:spcPct val="110000"/>
              </a:lnSpc>
            </a:pPr>
            <a:r>
              <a:rPr lang="en-GB" sz="1000"/>
              <a:t>The University of Chicago (2025) available at </a:t>
            </a:r>
            <a:r>
              <a:rPr lang="en-GB" sz="1000">
                <a:hlinkClick r:id="rId9"/>
              </a:rPr>
              <a:t>https://legal-forum.uchicago.edu/print-archive/does-hot-spots-policing-inevitably-lead-unfair-and-abusive-police-practices-or-can-we</a:t>
            </a:r>
            <a:r>
              <a:rPr lang="en-US" sz="1000"/>
              <a:t> </a:t>
            </a:r>
            <a:r>
              <a:rPr lang="en-GB" sz="1000">
                <a:ea typeface="+mn-lt"/>
                <a:cs typeface="+mn-lt"/>
              </a:rPr>
              <a:t> </a:t>
            </a:r>
            <a:endParaRPr lang="en-GB" sz="1000"/>
          </a:p>
          <a:p>
            <a:pPr>
              <a:lnSpc>
                <a:spcPct val="110000"/>
              </a:lnSpc>
            </a:pPr>
            <a:r>
              <a:rPr lang="en-GB" sz="1000"/>
              <a:t>University of Bolten (2025) available at </a:t>
            </a:r>
            <a:r>
              <a:rPr lang="en-GB" sz="1000">
                <a:hlinkClick r:id="rId10"/>
              </a:rPr>
              <a:t>https://www.bolton.ac.uk/blogs/major-causes-of-youth-crime-in-the-uk#:~:text=Apart%20from%20the%20socio%2Deconomic,appropriate%20education%20and%20support%20services</a:t>
            </a:r>
            <a:r>
              <a:rPr lang="en-GB" sz="1000"/>
              <a:t>. </a:t>
            </a:r>
            <a:r>
              <a:rPr lang="en-GB" sz="1000">
                <a:latin typeface="Arial"/>
                <a:cs typeface="Arial"/>
              </a:rPr>
              <a:t> </a:t>
            </a:r>
            <a:endParaRPr lang="en-GB" sz="1000"/>
          </a:p>
          <a:p>
            <a:pPr>
              <a:lnSpc>
                <a:spcPct val="110000"/>
              </a:lnSpc>
            </a:pPr>
            <a:r>
              <a:rPr lang="en-GB" sz="1000"/>
              <a:t>University of Cambridge (2025) available at </a:t>
            </a:r>
            <a:r>
              <a:rPr lang="en-GB" sz="1000">
                <a:hlinkClick r:id="rId11"/>
              </a:rPr>
              <a:t>https://www.vrc.crim.cam.ac.uk/vrcresearch/ethical-failures-policing</a:t>
            </a:r>
            <a:r>
              <a:rPr lang="en-US" sz="1000"/>
              <a:t> </a:t>
            </a:r>
            <a:r>
              <a:rPr lang="en-GB" sz="1000">
                <a:ea typeface="+mn-lt"/>
                <a:cs typeface="+mn-lt"/>
              </a:rPr>
              <a:t> </a:t>
            </a:r>
            <a:endParaRPr lang="en-GB" sz="1000"/>
          </a:p>
          <a:p>
            <a:pPr>
              <a:lnSpc>
                <a:spcPct val="110000"/>
              </a:lnSpc>
            </a:pPr>
            <a:endParaRPr lang="en-GB" sz="1000"/>
          </a:p>
          <a:p>
            <a:pPr>
              <a:lnSpc>
                <a:spcPct val="110000"/>
              </a:lnSpc>
            </a:pPr>
            <a:endParaRPr lang="en-GB" sz="1000"/>
          </a:p>
          <a:p>
            <a:pPr>
              <a:lnSpc>
                <a:spcPct val="110000"/>
              </a:lnSpc>
            </a:pPr>
            <a:endParaRPr lang="en-GB" sz="1000"/>
          </a:p>
          <a:p>
            <a:pPr>
              <a:lnSpc>
                <a:spcPct val="110000"/>
              </a:lnSpc>
            </a:pPr>
            <a:endParaRPr lang="en-GB" sz="1000"/>
          </a:p>
          <a:p>
            <a:pPr>
              <a:lnSpc>
                <a:spcPct val="110000"/>
              </a:lnSpc>
            </a:pPr>
            <a:endParaRPr lang="en-GB" sz="1000"/>
          </a:p>
        </p:txBody>
      </p:sp>
      <p:cxnSp>
        <p:nvCxnSpPr>
          <p:cNvPr id="10" name="Straight Connector 9">
            <a:extLst>
              <a:ext uri="{FF2B5EF4-FFF2-40B4-BE49-F238E27FC236}">
                <a16:creationId xmlns:a16="http://schemas.microsoft.com/office/drawing/2014/main" id="{EB1E2835-13A9-CE41-5BA6-8BF45C9EE0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3111263"/>
      </p:ext>
    </p:extLst>
  </p:cSld>
  <p:clrMapOvr>
    <a:masterClrMapping/>
  </p:clrMapOvr>
  <p:transition spd="slow">
    <p:push dir="u"/>
  </p:transition>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6</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DashVTI</vt:lpstr>
      <vt:lpstr>Ethical challenges faced when applying evidence-based strategies </vt:lpstr>
      <vt:lpstr>Evidence-based policing strategies: </vt:lpstr>
      <vt:lpstr>Stereotypes:</vt:lpstr>
      <vt:lpstr>Is it Realistic: </vt:lpstr>
      <vt:lpstr>Lack of Trust with the Police: </vt:lpstr>
      <vt:lpstr>Timeline: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162</cp:revision>
  <dcterms:created xsi:type="dcterms:W3CDTF">2025-04-21T15:07:08Z</dcterms:created>
  <dcterms:modified xsi:type="dcterms:W3CDTF">2025-04-28T12:53:52Z</dcterms:modified>
</cp:coreProperties>
</file>