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A76612-B6ED-0E0E-8747-FC237006F42B}" v="1454" dt="2025-10-05T20:51:17.038"/>
    <p1510:client id="{5DBC8CFA-B933-B48E-C8E5-3639EFD5F991}" v="2" dt="2025-10-06T09:02:19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Hughes (2500459)" userId="S::2500459@student.uwtsd.ac.uk::96e4fa6e-5986-412b-b0d9-2dc235878744" providerId="AD" clId="Web-{5DBC8CFA-B933-B48E-C8E5-3639EFD5F991}"/>
    <pc:docChg chg="addSld delSld">
      <pc:chgData name="Ryan Hughes (2500459)" userId="S::2500459@student.uwtsd.ac.uk::96e4fa6e-5986-412b-b0d9-2dc235878744" providerId="AD" clId="Web-{5DBC8CFA-B933-B48E-C8E5-3639EFD5F991}" dt="2025-10-06T09:02:19.012" v="1"/>
      <pc:docMkLst>
        <pc:docMk/>
      </pc:docMkLst>
      <pc:sldChg chg="new del">
        <pc:chgData name="Ryan Hughes (2500459)" userId="S::2500459@student.uwtsd.ac.uk::96e4fa6e-5986-412b-b0d9-2dc235878744" providerId="AD" clId="Web-{5DBC8CFA-B933-B48E-C8E5-3639EFD5F991}" dt="2025-10-06T09:02:19.012" v="1"/>
        <pc:sldMkLst>
          <pc:docMk/>
          <pc:sldMk cId="1454529760" sldId="264"/>
        </pc:sldMkLst>
      </pc:sldChg>
    </pc:docChg>
  </pc:docChgLst>
  <pc:docChgLst>
    <pc:chgData name="Ryan Hughes (2500459)" userId="S::2500459@student.uwtsd.ac.uk::96e4fa6e-5986-412b-b0d9-2dc235878744" providerId="AD" clId="Web-{1FA76612-B6ED-0E0E-8747-FC237006F42B}"/>
    <pc:docChg chg="addSld modSld addMainMaster delMainMaster">
      <pc:chgData name="Ryan Hughes (2500459)" userId="S::2500459@student.uwtsd.ac.uk::96e4fa6e-5986-412b-b0d9-2dc235878744" providerId="AD" clId="Web-{1FA76612-B6ED-0E0E-8747-FC237006F42B}" dt="2025-10-05T20:51:16.459" v="1443" actId="20577"/>
      <pc:docMkLst>
        <pc:docMk/>
      </pc:docMkLst>
      <pc:sldChg chg="addSp delSp modSp mod setBg modClrScheme chgLayout">
        <pc:chgData name="Ryan Hughes (2500459)" userId="S::2500459@student.uwtsd.ac.uk::96e4fa6e-5986-412b-b0d9-2dc235878744" providerId="AD" clId="Web-{1FA76612-B6ED-0E0E-8747-FC237006F42B}" dt="2025-10-05T17:22:44.863" v="21" actId="14100"/>
        <pc:sldMkLst>
          <pc:docMk/>
          <pc:sldMk cId="109857222" sldId="256"/>
        </pc:sldMkLst>
        <pc:spChg chg="mod">
          <ac:chgData name="Ryan Hughes (2500459)" userId="S::2500459@student.uwtsd.ac.uk::96e4fa6e-5986-412b-b0d9-2dc235878744" providerId="AD" clId="Web-{1FA76612-B6ED-0E0E-8747-FC237006F42B}" dt="2025-10-05T17:21:16.794" v="10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Ryan Hughes (2500459)" userId="S::2500459@student.uwtsd.ac.uk::96e4fa6e-5986-412b-b0d9-2dc235878744" providerId="AD" clId="Web-{1FA76612-B6ED-0E0E-8747-FC237006F42B}" dt="2025-10-05T17:21:20.373" v="1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yan Hughes (2500459)" userId="S::2500459@student.uwtsd.ac.uk::96e4fa6e-5986-412b-b0d9-2dc235878744" providerId="AD" clId="Web-{1FA76612-B6ED-0E0E-8747-FC237006F42B}" dt="2025-10-05T17:22:44.863" v="21" actId="14100"/>
          <ac:spMkLst>
            <pc:docMk/>
            <pc:sldMk cId="109857222" sldId="256"/>
            <ac:spMk id="6" creationId="{497AD98A-4D14-4C9A-E1D1-0F4BF1BFE44E}"/>
          </ac:spMkLst>
        </pc:spChg>
        <pc:spChg chg="add">
          <ac:chgData name="Ryan Hughes (2500459)" userId="S::2500459@student.uwtsd.ac.uk::96e4fa6e-5986-412b-b0d9-2dc235878744" providerId="AD" clId="Web-{1FA76612-B6ED-0E0E-8747-FC237006F42B}" dt="2025-10-05T17:21:00.918" v="2"/>
          <ac:spMkLst>
            <pc:docMk/>
            <pc:sldMk cId="109857222" sldId="256"/>
            <ac:spMk id="8" creationId="{19F9BF86-FE94-4517-B97D-026C7515E589}"/>
          </ac:spMkLst>
        </pc:spChg>
        <pc:spChg chg="add del">
          <ac:chgData name="Ryan Hughes (2500459)" userId="S::2500459@student.uwtsd.ac.uk::96e4fa6e-5986-412b-b0d9-2dc235878744" providerId="AD" clId="Web-{1FA76612-B6ED-0E0E-8747-FC237006F42B}" dt="2025-10-05T17:21:00.871" v="1"/>
          <ac:spMkLst>
            <pc:docMk/>
            <pc:sldMk cId="109857222" sldId="256"/>
            <ac:spMk id="9" creationId="{0EECA69B-4C2A-7F31-8019-E90DB3BD49CB}"/>
          </ac:spMkLst>
        </pc:spChg>
        <pc:spChg chg="add del">
          <ac:chgData name="Ryan Hughes (2500459)" userId="S::2500459@student.uwtsd.ac.uk::96e4fa6e-5986-412b-b0d9-2dc235878744" providerId="AD" clId="Web-{1FA76612-B6ED-0E0E-8747-FC237006F42B}" dt="2025-10-05T17:21:00.871" v="1"/>
          <ac:spMkLst>
            <pc:docMk/>
            <pc:sldMk cId="109857222" sldId="256"/>
            <ac:spMk id="11" creationId="{857DEAC1-B3AA-6569-0A44-A191DF2F3C67}"/>
          </ac:spMkLst>
        </pc:spChg>
        <pc:picChg chg="add del">
          <ac:chgData name="Ryan Hughes (2500459)" userId="S::2500459@student.uwtsd.ac.uk::96e4fa6e-5986-412b-b0d9-2dc235878744" providerId="AD" clId="Web-{1FA76612-B6ED-0E0E-8747-FC237006F42B}" dt="2025-10-05T17:21:00.871" v="1"/>
          <ac:picMkLst>
            <pc:docMk/>
            <pc:sldMk cId="109857222" sldId="256"/>
            <ac:picMk id="4" creationId="{27FB23CE-C4CB-5E19-D9C8-C44F401B5AE6}"/>
          </ac:picMkLst>
        </pc:picChg>
        <pc:picChg chg="add mod">
          <ac:chgData name="Ryan Hughes (2500459)" userId="S::2500459@student.uwtsd.ac.uk::96e4fa6e-5986-412b-b0d9-2dc235878744" providerId="AD" clId="Web-{1FA76612-B6ED-0E0E-8747-FC237006F42B}" dt="2025-10-05T17:22:44.863" v="20" actId="14100"/>
          <ac:picMkLst>
            <pc:docMk/>
            <pc:sldMk cId="109857222" sldId="256"/>
            <ac:picMk id="5" creationId="{9E9A87A9-860E-F34D-C2DA-5440D1C09137}"/>
          </ac:picMkLst>
        </pc:picChg>
        <pc:cxnChg chg="add">
          <ac:chgData name="Ryan Hughes (2500459)" userId="S::2500459@student.uwtsd.ac.uk::96e4fa6e-5986-412b-b0d9-2dc235878744" providerId="AD" clId="Web-{1FA76612-B6ED-0E0E-8747-FC237006F42B}" dt="2025-10-05T17:21:00.918" v="2"/>
          <ac:cxnSpMkLst>
            <pc:docMk/>
            <pc:sldMk cId="109857222" sldId="256"/>
            <ac:cxnSpMk id="10" creationId="{8A5C8BF2-C035-4BFF-8802-A39723834415}"/>
          </ac:cxnSpMkLst>
        </pc:cxnChg>
      </pc:sldChg>
      <pc:sldChg chg="modSp new">
        <pc:chgData name="Ryan Hughes (2500459)" userId="S::2500459@student.uwtsd.ac.uk::96e4fa6e-5986-412b-b0d9-2dc235878744" providerId="AD" clId="Web-{1FA76612-B6ED-0E0E-8747-FC237006F42B}" dt="2025-10-05T17:32:25.490" v="190" actId="20577"/>
        <pc:sldMkLst>
          <pc:docMk/>
          <pc:sldMk cId="1882312500" sldId="257"/>
        </pc:sldMkLst>
        <pc:spChg chg="mod">
          <ac:chgData name="Ryan Hughes (2500459)" userId="S::2500459@student.uwtsd.ac.uk::96e4fa6e-5986-412b-b0d9-2dc235878744" providerId="AD" clId="Web-{1FA76612-B6ED-0E0E-8747-FC237006F42B}" dt="2025-10-05T17:23:59.743" v="32" actId="20577"/>
          <ac:spMkLst>
            <pc:docMk/>
            <pc:sldMk cId="1882312500" sldId="257"/>
            <ac:spMk id="2" creationId="{8AA60D6B-ECE0-8511-B2AA-E6AC18A3A9F3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17:32:25.490" v="190" actId="20577"/>
          <ac:spMkLst>
            <pc:docMk/>
            <pc:sldMk cId="1882312500" sldId="257"/>
            <ac:spMk id="3" creationId="{0E8E6CDC-37FD-C0E4-1CE8-E84ECEEDFDBF}"/>
          </ac:spMkLst>
        </pc:spChg>
      </pc:sldChg>
      <pc:sldChg chg="modSp new">
        <pc:chgData name="Ryan Hughes (2500459)" userId="S::2500459@student.uwtsd.ac.uk::96e4fa6e-5986-412b-b0d9-2dc235878744" providerId="AD" clId="Web-{1FA76612-B6ED-0E0E-8747-FC237006F42B}" dt="2025-10-05T17:39:15.916" v="397" actId="20577"/>
        <pc:sldMkLst>
          <pc:docMk/>
          <pc:sldMk cId="1804462071" sldId="258"/>
        </pc:sldMkLst>
        <pc:spChg chg="mod">
          <ac:chgData name="Ryan Hughes (2500459)" userId="S::2500459@student.uwtsd.ac.uk::96e4fa6e-5986-412b-b0d9-2dc235878744" providerId="AD" clId="Web-{1FA76612-B6ED-0E0E-8747-FC237006F42B}" dt="2025-10-05T17:33:31.187" v="205" actId="20577"/>
          <ac:spMkLst>
            <pc:docMk/>
            <pc:sldMk cId="1804462071" sldId="258"/>
            <ac:spMk id="2" creationId="{52883DF0-627F-6BE7-7A50-83F7E169695D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17:39:15.916" v="397" actId="20577"/>
          <ac:spMkLst>
            <pc:docMk/>
            <pc:sldMk cId="1804462071" sldId="258"/>
            <ac:spMk id="3" creationId="{6AB718D5-765A-FA10-FEF8-64AF9D885BF1}"/>
          </ac:spMkLst>
        </pc:spChg>
      </pc:sldChg>
      <pc:sldChg chg="modSp new">
        <pc:chgData name="Ryan Hughes (2500459)" userId="S::2500459@student.uwtsd.ac.uk::96e4fa6e-5986-412b-b0d9-2dc235878744" providerId="AD" clId="Web-{1FA76612-B6ED-0E0E-8747-FC237006F42B}" dt="2025-10-05T17:46:27.104" v="554" actId="20577"/>
        <pc:sldMkLst>
          <pc:docMk/>
          <pc:sldMk cId="3674608907" sldId="259"/>
        </pc:sldMkLst>
        <pc:spChg chg="mod">
          <ac:chgData name="Ryan Hughes (2500459)" userId="S::2500459@student.uwtsd.ac.uk::96e4fa6e-5986-412b-b0d9-2dc235878744" providerId="AD" clId="Web-{1FA76612-B6ED-0E0E-8747-FC237006F42B}" dt="2025-10-05T17:41:07.985" v="406" actId="20577"/>
          <ac:spMkLst>
            <pc:docMk/>
            <pc:sldMk cId="3674608907" sldId="259"/>
            <ac:spMk id="2" creationId="{7169DA16-7BCE-5DD3-A763-9D35984BF72B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17:46:27.104" v="554" actId="20577"/>
          <ac:spMkLst>
            <pc:docMk/>
            <pc:sldMk cId="3674608907" sldId="259"/>
            <ac:spMk id="3" creationId="{EA1E2BD2-5B5A-AECF-C9EC-98F5E5995A73}"/>
          </ac:spMkLst>
        </pc:spChg>
      </pc:sldChg>
      <pc:sldChg chg="modSp new">
        <pc:chgData name="Ryan Hughes (2500459)" userId="S::2500459@student.uwtsd.ac.uk::96e4fa6e-5986-412b-b0d9-2dc235878744" providerId="AD" clId="Web-{1FA76612-B6ED-0E0E-8747-FC237006F42B}" dt="2025-10-05T20:22:08.466" v="843" actId="20577"/>
        <pc:sldMkLst>
          <pc:docMk/>
          <pc:sldMk cId="1291510121" sldId="260"/>
        </pc:sldMkLst>
        <pc:spChg chg="mod">
          <ac:chgData name="Ryan Hughes (2500459)" userId="S::2500459@student.uwtsd.ac.uk::96e4fa6e-5986-412b-b0d9-2dc235878744" providerId="AD" clId="Web-{1FA76612-B6ED-0E0E-8747-FC237006F42B}" dt="2025-10-05T17:47:30.887" v="564" actId="20577"/>
          <ac:spMkLst>
            <pc:docMk/>
            <pc:sldMk cId="1291510121" sldId="260"/>
            <ac:spMk id="2" creationId="{E53184C0-5B47-2F33-4D98-87B65495B60F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20:22:08.466" v="843" actId="20577"/>
          <ac:spMkLst>
            <pc:docMk/>
            <pc:sldMk cId="1291510121" sldId="260"/>
            <ac:spMk id="3" creationId="{0DE4A5CD-B4B0-5257-4414-9D6FDBEF7F21}"/>
          </ac:spMkLst>
        </pc:spChg>
      </pc:sldChg>
      <pc:sldChg chg="modSp new">
        <pc:chgData name="Ryan Hughes (2500459)" userId="S::2500459@student.uwtsd.ac.uk::96e4fa6e-5986-412b-b0d9-2dc235878744" providerId="AD" clId="Web-{1FA76612-B6ED-0E0E-8747-FC237006F42B}" dt="2025-10-05T20:28:22.338" v="1060" actId="20577"/>
        <pc:sldMkLst>
          <pc:docMk/>
          <pc:sldMk cId="970299717" sldId="261"/>
        </pc:sldMkLst>
        <pc:spChg chg="mod">
          <ac:chgData name="Ryan Hughes (2500459)" userId="S::2500459@student.uwtsd.ac.uk::96e4fa6e-5986-412b-b0d9-2dc235878744" providerId="AD" clId="Web-{1FA76612-B6ED-0E0E-8747-FC237006F42B}" dt="2025-10-05T17:47:59.919" v="575" actId="20577"/>
          <ac:spMkLst>
            <pc:docMk/>
            <pc:sldMk cId="970299717" sldId="261"/>
            <ac:spMk id="2" creationId="{4FAF0C0F-6D73-38CF-E608-9CB9BA86F924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20:28:22.338" v="1060" actId="20577"/>
          <ac:spMkLst>
            <pc:docMk/>
            <pc:sldMk cId="970299717" sldId="261"/>
            <ac:spMk id="3" creationId="{8F7370AA-CF69-D030-1C57-DD8C72FC1607}"/>
          </ac:spMkLst>
        </pc:spChg>
      </pc:sldChg>
      <pc:sldChg chg="modSp new">
        <pc:chgData name="Ryan Hughes (2500459)" userId="S::2500459@student.uwtsd.ac.uk::96e4fa6e-5986-412b-b0d9-2dc235878744" providerId="AD" clId="Web-{1FA76612-B6ED-0E0E-8747-FC237006F42B}" dt="2025-10-05T20:49:22.311" v="1371" actId="20577"/>
        <pc:sldMkLst>
          <pc:docMk/>
          <pc:sldMk cId="2539912837" sldId="262"/>
        </pc:sldMkLst>
        <pc:spChg chg="mod">
          <ac:chgData name="Ryan Hughes (2500459)" userId="S::2500459@student.uwtsd.ac.uk::96e4fa6e-5986-412b-b0d9-2dc235878744" providerId="AD" clId="Web-{1FA76612-B6ED-0E0E-8747-FC237006F42B}" dt="2025-10-05T17:48:04.731" v="578" actId="20577"/>
          <ac:spMkLst>
            <pc:docMk/>
            <pc:sldMk cId="2539912837" sldId="262"/>
            <ac:spMk id="2" creationId="{27E99C82-F6C9-F114-0105-2A49EF16D79A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20:49:22.311" v="1371" actId="20577"/>
          <ac:spMkLst>
            <pc:docMk/>
            <pc:sldMk cId="2539912837" sldId="262"/>
            <ac:spMk id="3" creationId="{6837D276-8F78-7B5C-39B7-63E0E485A219}"/>
          </ac:spMkLst>
        </pc:spChg>
      </pc:sldChg>
      <pc:sldChg chg="modSp new">
        <pc:chgData name="Ryan Hughes (2500459)" userId="S::2500459@student.uwtsd.ac.uk::96e4fa6e-5986-412b-b0d9-2dc235878744" providerId="AD" clId="Web-{1FA76612-B6ED-0E0E-8747-FC237006F42B}" dt="2025-10-05T20:51:16.459" v="1443" actId="20577"/>
        <pc:sldMkLst>
          <pc:docMk/>
          <pc:sldMk cId="3118350768" sldId="263"/>
        </pc:sldMkLst>
        <pc:spChg chg="mod">
          <ac:chgData name="Ryan Hughes (2500459)" userId="S::2500459@student.uwtsd.ac.uk::96e4fa6e-5986-412b-b0d9-2dc235878744" providerId="AD" clId="Web-{1FA76612-B6ED-0E0E-8747-FC237006F42B}" dt="2025-10-05T17:48:30.701" v="586" actId="20577"/>
          <ac:spMkLst>
            <pc:docMk/>
            <pc:sldMk cId="3118350768" sldId="263"/>
            <ac:spMk id="2" creationId="{7125F9AC-BB74-6A9E-6ED2-B42E8E652DE0}"/>
          </ac:spMkLst>
        </pc:spChg>
        <pc:spChg chg="mod">
          <ac:chgData name="Ryan Hughes (2500459)" userId="S::2500459@student.uwtsd.ac.uk::96e4fa6e-5986-412b-b0d9-2dc235878744" providerId="AD" clId="Web-{1FA76612-B6ED-0E0E-8747-FC237006F42B}" dt="2025-10-05T20:51:16.459" v="1443" actId="20577"/>
          <ac:spMkLst>
            <pc:docMk/>
            <pc:sldMk cId="3118350768" sldId="263"/>
            <ac:spMk id="3" creationId="{9CDDDDF3-578B-C0EF-24E2-7EFC3F4B1BBB}"/>
          </ac:spMkLst>
        </pc:spChg>
      </pc:sldChg>
      <pc:sldMasterChg chg="add del addSldLayout delSldLayout">
        <pc:chgData name="Ryan Hughes (2500459)" userId="S::2500459@student.uwtsd.ac.uk::96e4fa6e-5986-412b-b0d9-2dc235878744" providerId="AD" clId="Web-{1FA76612-B6ED-0E0E-8747-FC237006F42B}" dt="2025-10-05T17:21:00.918" v="2"/>
        <pc:sldMasterMkLst>
          <pc:docMk/>
          <pc:sldMasterMk cId="2460954070" sldId="2147483660"/>
        </pc:sldMasterMkLst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Ryan Hughes (2500459)" userId="S::2500459@student.uwtsd.ac.uk::96e4fa6e-5986-412b-b0d9-2dc235878744" providerId="AD" clId="Web-{1FA76612-B6ED-0E0E-8747-FC237006F42B}" dt="2025-10-05T17:21:00.871" v="1"/>
        <pc:sldMasterMkLst>
          <pc:docMk/>
          <pc:sldMasterMk cId="1532815567" sldId="2147483708"/>
        </pc:sldMasterMkLst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3076760323" sldId="2147483697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843494065" sldId="2147483698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2498403934" sldId="2147483699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3531680349" sldId="2147483700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1805472228" sldId="2147483701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1188099742" sldId="2147483702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109779644" sldId="2147483703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2719031171" sldId="2147483704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4005403225" sldId="2147483705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1597673855" sldId="2147483706"/>
          </pc:sldLayoutMkLst>
        </pc:sldLayoutChg>
        <pc:sldLayoutChg chg="add del">
          <pc:chgData name="Ryan Hughes (2500459)" userId="S::2500459@student.uwtsd.ac.uk::96e4fa6e-5986-412b-b0d9-2dc235878744" providerId="AD" clId="Web-{1FA76612-B6ED-0E0E-8747-FC237006F42B}" dt="2025-10-05T17:21:00.871" v="1"/>
          <pc:sldLayoutMkLst>
            <pc:docMk/>
            <pc:sldMasterMk cId="1532815567" sldId="2147483708"/>
            <pc:sldLayoutMk cId="4178956888" sldId="2147483707"/>
          </pc:sldLayoutMkLst>
        </pc:sldLayoutChg>
      </pc:sldMasterChg>
      <pc:sldMasterChg chg="add addSldLayout">
        <pc:chgData name="Ryan Hughes (2500459)" userId="S::2500459@student.uwtsd.ac.uk::96e4fa6e-5986-412b-b0d9-2dc235878744" providerId="AD" clId="Web-{1FA76612-B6ED-0E0E-8747-FC237006F42B}" dt="2025-10-05T17:21:00.918" v="2"/>
        <pc:sldMasterMkLst>
          <pc:docMk/>
          <pc:sldMasterMk cId="2185617865" sldId="2147483721"/>
        </pc:sldMasterMkLst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4253986847" sldId="2147483710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3212500068" sldId="2147483711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3786227153" sldId="2147483712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4202159662" sldId="2147483713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208715037" sldId="2147483714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2471580229" sldId="2147483715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3427903166" sldId="2147483716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2369760230" sldId="2147483717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806492149" sldId="2147483718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3801867351" sldId="2147483719"/>
          </pc:sldLayoutMkLst>
        </pc:sldLayoutChg>
        <pc:sldLayoutChg chg="add">
          <pc:chgData name="Ryan Hughes (2500459)" userId="S::2500459@student.uwtsd.ac.uk::96e4fa6e-5986-412b-b0d9-2dc235878744" providerId="AD" clId="Web-{1FA76612-B6ED-0E0E-8747-FC237006F42B}" dt="2025-10-05T17:21:00.918" v="2"/>
          <pc:sldLayoutMkLst>
            <pc:docMk/>
            <pc:sldMasterMk cId="2185617865" sldId="2147483721"/>
            <pc:sldLayoutMk cId="2477917841" sldId="214748372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90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760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6492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867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917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15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86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50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27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159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1580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617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nepipocacult.com.br/2011/07/augusto-boal-e-o-teatro-do-oprimido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99660"/>
            <a:ext cx="6592186" cy="2884107"/>
          </a:xfrm>
        </p:spPr>
        <p:txBody>
          <a:bodyPr anchor="b">
            <a:normAutofit/>
          </a:bodyPr>
          <a:lstStyle/>
          <a:p>
            <a:r>
              <a:rPr lang="en-GB" dirty="0"/>
              <a:t>Augusto Boal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5C8BF2-C035-4BFF-8802-A39723834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2570" y="5832631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erson with grey hair and a watch&#10;&#10;AI-generated content may be incorrect.">
            <a:extLst>
              <a:ext uri="{FF2B5EF4-FFF2-40B4-BE49-F238E27FC236}">
                <a16:creationId xmlns:a16="http://schemas.microsoft.com/office/drawing/2014/main" id="{9E9A87A9-860E-F34D-C2DA-5440D1C091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78374" y="408215"/>
            <a:ext cx="4241345" cy="49650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7AD98A-4D14-4C9A-E1D1-0F4BF1BFE44E}"/>
              </a:ext>
            </a:extLst>
          </p:cNvPr>
          <p:cNvSpPr txBox="1"/>
          <p:nvPr/>
        </p:nvSpPr>
        <p:spPr>
          <a:xfrm>
            <a:off x="5378375" y="5216073"/>
            <a:ext cx="4241345" cy="474737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60D6B-ECE0-8511-B2AA-E6AC18A3A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Augusto Boal?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6CDC-37FD-C0E4-1CE8-E84ECEEDF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</a:t>
            </a:r>
            <a:r>
              <a:rPr lang="en-GB" dirty="0" err="1"/>
              <a:t>Roedd</a:t>
            </a:r>
            <a:r>
              <a:rPr lang="en-GB" dirty="0"/>
              <a:t> Boal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theatr</a:t>
            </a:r>
            <a:r>
              <a:rPr lang="en-GB" dirty="0"/>
              <a:t> o Brazil </a:t>
            </a:r>
          </a:p>
          <a:p>
            <a:r>
              <a:rPr lang="en-GB" dirty="0"/>
              <a:t>.</a:t>
            </a:r>
            <a:r>
              <a:rPr lang="en-GB" dirty="0" err="1"/>
              <a:t>Dechreuodd</a:t>
            </a:r>
            <a:r>
              <a:rPr lang="en-GB" dirty="0"/>
              <a:t> o yr "Theatre of the Oppressed" (TO) </a:t>
            </a:r>
          </a:p>
          <a:p>
            <a:r>
              <a:rPr lang="en-GB" dirty="0"/>
              <a:t>. </a:t>
            </a:r>
            <a:r>
              <a:rPr lang="en-GB" err="1"/>
              <a:t>Roedd</a:t>
            </a:r>
            <a:r>
              <a:rPr lang="en-GB" dirty="0"/>
              <a:t> Augusto Boal </a:t>
            </a:r>
            <a:r>
              <a:rPr lang="en-GB" err="1"/>
              <a:t>hefyd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dramaturg </a:t>
            </a:r>
          </a:p>
          <a:p>
            <a:r>
              <a:rPr lang="en-GB" dirty="0"/>
              <a:t>. Boal </a:t>
            </a:r>
            <a:r>
              <a:rPr lang="en-GB" dirty="0" err="1"/>
              <a:t>oedd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dylanwadol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theatr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</a:p>
          <a:p>
            <a:r>
              <a:rPr lang="en-GB" dirty="0"/>
              <a:t>. </a:t>
            </a:r>
            <a:r>
              <a:rPr lang="en-GB" dirty="0" err="1"/>
              <a:t>Cafodd</a:t>
            </a:r>
            <a:r>
              <a:rPr lang="en-GB" dirty="0"/>
              <a:t> Boal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harestio</a:t>
            </a:r>
            <a:r>
              <a:rPr lang="en-GB" dirty="0"/>
              <a:t> er </a:t>
            </a:r>
            <a:r>
              <a:rPr lang="en-GB" dirty="0" err="1"/>
              <a:t>ymdrech</a:t>
            </a:r>
            <a:r>
              <a:rPr lang="en-GB" dirty="0"/>
              <a:t> yr TO</a:t>
            </a:r>
          </a:p>
          <a:p>
            <a:r>
              <a:rPr lang="en-GB" dirty="0"/>
              <a:t>. </a:t>
            </a:r>
            <a:r>
              <a:rPr lang="en-GB" dirty="0" err="1"/>
              <a:t>Crewyd</a:t>
            </a:r>
            <a:r>
              <a:rPr lang="en-GB" dirty="0"/>
              <a:t> Boal 4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/ </a:t>
            </a:r>
            <a:r>
              <a:rPr lang="en-GB" dirty="0" err="1"/>
              <a:t>theori</a:t>
            </a:r>
            <a:r>
              <a:rPr lang="en-GB" dirty="0"/>
              <a:t> </a:t>
            </a:r>
          </a:p>
          <a:p>
            <a:r>
              <a:rPr lang="en-GB" dirty="0"/>
              <a:t>. Cyn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theatr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Boal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peirianneg</a:t>
            </a:r>
            <a:r>
              <a:rPr lang="en-GB" dirty="0"/>
              <a:t> </a:t>
            </a:r>
            <a:r>
              <a:rPr lang="en-GB" dirty="0" err="1"/>
              <a:t>cemegol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2312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3DF0-627F-6BE7-7A50-83F7E1696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Boal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18D5-765A-FA10-FEF8-64AF9D885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. </a:t>
            </a:r>
            <a:r>
              <a:rPr lang="en-GB" dirty="0" err="1"/>
              <a:t>Cafodd</a:t>
            </a:r>
            <a:r>
              <a:rPr lang="en-GB" dirty="0"/>
              <a:t> yr "Theatre of the oppressed"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Arena Theatre </a:t>
            </a:r>
            <a:r>
              <a:rPr lang="en-GB" dirty="0" err="1"/>
              <a:t>yn</a:t>
            </a:r>
            <a:r>
              <a:rPr lang="en-GB" dirty="0"/>
              <a:t> Sao Paulo </a:t>
            </a:r>
            <a:r>
              <a:rPr lang="en-GB" dirty="0" err="1"/>
              <a:t>rhwng</a:t>
            </a:r>
            <a:r>
              <a:rPr lang="en-GB" dirty="0"/>
              <a:t> 1966  1971</a:t>
            </a:r>
            <a:endParaRPr lang="en-US" dirty="0"/>
          </a:p>
          <a:p>
            <a:r>
              <a:rPr lang="en-GB" dirty="0"/>
              <a:t>. </a:t>
            </a:r>
            <a:r>
              <a:rPr lang="en-GB" dirty="0" err="1"/>
              <a:t>Cafodd</a:t>
            </a:r>
            <a:r>
              <a:rPr lang="en-GB" dirty="0"/>
              <a:t> Boal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exhilio</a:t>
            </a:r>
            <a:r>
              <a:rPr lang="en-GB" dirty="0"/>
              <a:t> o Brazil o 1971 I 1986</a:t>
            </a:r>
          </a:p>
          <a:p>
            <a:r>
              <a:rPr lang="en-GB" dirty="0"/>
              <a:t>. </a:t>
            </a:r>
            <a:r>
              <a:rPr lang="en-GB" dirty="0" err="1"/>
              <a:t>Dehreuodd</a:t>
            </a:r>
            <a:r>
              <a:rPr lang="en-GB" dirty="0"/>
              <a:t> Boal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"Image Theatre" </a:t>
            </a:r>
            <a:r>
              <a:rPr lang="en-GB" dirty="0" err="1"/>
              <a:t>yn</a:t>
            </a:r>
            <a:r>
              <a:rPr lang="en-GB" dirty="0"/>
              <a:t> Peru</a:t>
            </a:r>
          </a:p>
          <a:p>
            <a:r>
              <a:rPr lang="en-GB" dirty="0"/>
              <a:t>. </a:t>
            </a:r>
            <a:r>
              <a:rPr lang="en-GB" dirty="0" err="1"/>
              <a:t>Cyhoeddodd</a:t>
            </a:r>
            <a:r>
              <a:rPr lang="en-GB" dirty="0"/>
              <a:t> Boal y TO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Ariannyn</a:t>
            </a:r>
            <a:r>
              <a:rPr lang="en-GB" dirty="0"/>
              <a:t>/Argentina </a:t>
            </a:r>
          </a:p>
          <a:p>
            <a:r>
              <a:rPr lang="en-GB" dirty="0"/>
              <a:t>. </a:t>
            </a:r>
            <a:r>
              <a:rPr lang="en-GB" dirty="0" err="1"/>
              <a:t>Aeth</a:t>
            </a:r>
            <a:r>
              <a:rPr lang="en-GB" dirty="0"/>
              <a:t> Boal I </a:t>
            </a:r>
            <a:r>
              <a:rPr lang="en-GB" dirty="0" err="1"/>
              <a:t>Ewrop</a:t>
            </a:r>
            <a:r>
              <a:rPr lang="en-GB" dirty="0"/>
              <a:t>,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sefydlodd</a:t>
            </a:r>
            <a:r>
              <a:rPr lang="en-GB" dirty="0"/>
              <a:t> </a:t>
            </a:r>
            <a:r>
              <a:rPr lang="en-GB" dirty="0" err="1"/>
              <a:t>canolfannau</a:t>
            </a:r>
            <a:r>
              <a:rPr lang="en-GB" dirty="0"/>
              <a:t> TO </a:t>
            </a:r>
            <a:r>
              <a:rPr lang="en-GB" dirty="0" err="1"/>
              <a:t>yn</a:t>
            </a:r>
            <a:r>
              <a:rPr lang="en-GB" dirty="0"/>
              <a:t> Paris ac </a:t>
            </a:r>
            <a:r>
              <a:rPr lang="en-GB" dirty="0" err="1"/>
              <a:t>sefydlodd</a:t>
            </a:r>
            <a:r>
              <a:rPr lang="en-GB" dirty="0"/>
              <a:t> yr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wyl</a:t>
            </a:r>
            <a:r>
              <a:rPr lang="en-GB" dirty="0"/>
              <a:t> </a:t>
            </a:r>
            <a:r>
              <a:rPr lang="en-GB" dirty="0" err="1"/>
              <a:t>rhwyngwladol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1980</a:t>
            </a:r>
          </a:p>
          <a:p>
            <a:r>
              <a:rPr lang="en-GB" dirty="0"/>
              <a:t>. Yn yr 90au </a:t>
            </a:r>
            <a:r>
              <a:rPr lang="en-GB" dirty="0" err="1"/>
              <a:t>crewyd</a:t>
            </a:r>
            <a:r>
              <a:rPr lang="en-GB" dirty="0"/>
              <a:t> Boal yr "Legislative theatre" </a:t>
            </a:r>
            <a:r>
              <a:rPr lang="en-GB" dirty="0" err="1"/>
              <a:t>yn</a:t>
            </a:r>
            <a:r>
              <a:rPr lang="en-GB" dirty="0"/>
              <a:t> Brazil </a:t>
            </a:r>
          </a:p>
        </p:txBody>
      </p:sp>
    </p:spTree>
    <p:extLst>
      <p:ext uri="{BB962C8B-B14F-4D97-AF65-F5344CB8AC3E}">
        <p14:creationId xmlns:p14="http://schemas.microsoft.com/office/powerpoint/2010/main" val="1804462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9DA16-7BCE-5DD3-A763-9D35984BF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</a:t>
            </a:r>
            <a:r>
              <a:rPr lang="en-GB" dirty="0" err="1"/>
              <a:t>creu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E2BD2-5B5A-AECF-C9EC-98F5E5995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Creu y </a:t>
            </a:r>
            <a:r>
              <a:rPr lang="en-GB" dirty="0" err="1"/>
              <a:t>gwaith</a:t>
            </a:r>
            <a:r>
              <a:rPr lang="en-GB" dirty="0"/>
              <a:t> I </a:t>
            </a:r>
            <a:r>
              <a:rPr lang="en-GB" dirty="0" err="1"/>
              <a:t>gwrthwynebu</a:t>
            </a:r>
            <a:r>
              <a:rPr lang="en-GB" dirty="0"/>
              <a:t> </a:t>
            </a:r>
            <a:r>
              <a:rPr lang="en-GB" dirty="0" err="1"/>
              <a:t>theatr</a:t>
            </a:r>
            <a:r>
              <a:rPr lang="en-GB" dirty="0"/>
              <a:t> </a:t>
            </a:r>
            <a:r>
              <a:rPr lang="en-GB" dirty="0" err="1"/>
              <a:t>trafodiadol</a:t>
            </a:r>
            <a:r>
              <a:rPr lang="en-GB" dirty="0"/>
              <a:t> a </a:t>
            </a:r>
            <a:r>
              <a:rPr lang="en-GB" dirty="0" err="1"/>
              <a:t>gorthrymus</a:t>
            </a:r>
            <a:r>
              <a:rPr lang="en-GB" dirty="0"/>
              <a:t> </a:t>
            </a:r>
          </a:p>
          <a:p>
            <a:r>
              <a:rPr lang="en-GB" dirty="0" err="1"/>
              <a:t>Roedd</a:t>
            </a:r>
            <a:r>
              <a:rPr lang="en-GB" dirty="0"/>
              <a:t> Boal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theatr</a:t>
            </a:r>
            <a:r>
              <a:rPr lang="en-GB" dirty="0"/>
              <a:t> </a:t>
            </a:r>
            <a:r>
              <a:rPr lang="en-GB" dirty="0" err="1"/>
              <a:t>trafodiadol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hanes</a:t>
            </a:r>
            <a:r>
              <a:rPr lang="en-GB" dirty="0"/>
              <a:t> </a:t>
            </a:r>
            <a:r>
              <a:rPr lang="en-GB" dirty="0" err="1"/>
              <a:t>theatr</a:t>
            </a:r>
            <a:r>
              <a:rPr lang="en-GB" dirty="0"/>
              <a:t> </a:t>
            </a:r>
            <a:r>
              <a:rPr lang="en-GB" dirty="0" err="1"/>
              <a:t>trafodiadol</a:t>
            </a:r>
            <a:r>
              <a:rPr lang="en-GB" dirty="0"/>
              <a:t> </a:t>
            </a:r>
          </a:p>
          <a:p>
            <a:r>
              <a:rPr lang="en-GB" dirty="0" err="1"/>
              <a:t>Creyd</a:t>
            </a:r>
            <a:r>
              <a:rPr lang="en-GB" dirty="0"/>
              <a:t> Boal y </a:t>
            </a:r>
            <a:r>
              <a:rPr lang="en-GB" dirty="0" err="1"/>
              <a:t>gwaith</a:t>
            </a:r>
            <a:r>
              <a:rPr lang="en-GB" dirty="0"/>
              <a:t> I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bwer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gorthrymus</a:t>
            </a:r>
            <a:r>
              <a:rPr lang="en-GB" dirty="0"/>
              <a:t> </a:t>
            </a:r>
          </a:p>
          <a:p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I </a:t>
            </a:r>
            <a:r>
              <a:rPr lang="en-GB" dirty="0" err="1"/>
              <a:t>deimlo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o </a:t>
            </a:r>
            <a:r>
              <a:rPr lang="en-GB" dirty="0" err="1"/>
              <a:t>rhyddid</a:t>
            </a:r>
            <a:r>
              <a:rPr lang="en-GB" dirty="0"/>
              <a:t> er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ardal</a:t>
            </a:r>
            <a:r>
              <a:rPr lang="en-GB" dirty="0"/>
              <a:t> </a:t>
            </a:r>
          </a:p>
          <a:p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Boal </a:t>
            </a:r>
            <a:r>
              <a:rPr lang="en-GB" dirty="0" err="1"/>
              <a:t>bwrpas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460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184C0-5B47-2F33-4D98-87B65495B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elwa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4A5CD-B4B0-5257-4414-9D6FDBEF7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Boal </a:t>
            </a:r>
            <a:r>
              <a:rPr lang="en-GB" dirty="0" err="1"/>
              <a:t>datblygu</a:t>
            </a:r>
            <a:r>
              <a:rPr lang="en-GB" dirty="0"/>
              <a:t> I </a:t>
            </a:r>
            <a:r>
              <a:rPr lang="en-GB" dirty="0" err="1"/>
              <a:t>mewn</a:t>
            </a:r>
            <a:r>
              <a:rPr lang="en-GB" dirty="0"/>
              <a:t> I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I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 Brazil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pryd</a:t>
            </a:r>
            <a:r>
              <a:rPr lang="en-GB" dirty="0"/>
              <a:t>. Fellu </a:t>
            </a:r>
            <a:r>
              <a:rPr lang="en-GB" dirty="0" err="1"/>
              <a:t>defnyddiodd</a:t>
            </a:r>
            <a:r>
              <a:rPr lang="en-GB" dirty="0"/>
              <a:t> Boal </a:t>
            </a:r>
            <a:r>
              <a:rPr lang="en-GB" dirty="0" err="1"/>
              <a:t>dechnegau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 </a:t>
            </a:r>
            <a:r>
              <a:rPr lang="en-GB" dirty="0" err="1"/>
              <a:t>theatr</a:t>
            </a:r>
            <a:r>
              <a:rPr lang="en-GB" dirty="0"/>
              <a:t> </a:t>
            </a:r>
            <a:r>
              <a:rPr lang="en-GB" dirty="0" err="1"/>
              <a:t>papur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I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ymwybyddiaeth</a:t>
            </a:r>
            <a:r>
              <a:rPr lang="en-GB" dirty="0"/>
              <a:t> I </a:t>
            </a:r>
            <a:r>
              <a:rPr lang="en-GB" dirty="0" err="1"/>
              <a:t>storiau</a:t>
            </a:r>
            <a:r>
              <a:rPr lang="en-GB" dirty="0"/>
              <a:t> </a:t>
            </a:r>
            <a:r>
              <a:rPr lang="en-GB" dirty="0" err="1"/>
              <a:t>ffug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papur</a:t>
            </a:r>
            <a:r>
              <a:rPr lang="en-GB" dirty="0"/>
              <a:t> ac </a:t>
            </a:r>
            <a:r>
              <a:rPr lang="en-GB" dirty="0" err="1"/>
              <a:t>gan</a:t>
            </a:r>
            <a:r>
              <a:rPr lang="en-GB" dirty="0"/>
              <a:t> yr </a:t>
            </a:r>
            <a:r>
              <a:rPr lang="en-GB" dirty="0" err="1"/>
              <a:t>lywodraeth</a:t>
            </a:r>
            <a:r>
              <a:rPr lang="en-GB" dirty="0"/>
              <a:t>. </a:t>
            </a:r>
          </a:p>
          <a:p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Boal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 I </a:t>
            </a:r>
            <a:r>
              <a:rPr lang="en-GB" dirty="0" err="1"/>
              <a:t>fewn</a:t>
            </a:r>
            <a:r>
              <a:rPr lang="en-GB" dirty="0"/>
              <a:t> I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efo'r</a:t>
            </a:r>
            <a:r>
              <a:rPr lang="en-GB" dirty="0"/>
              <a:t> </a:t>
            </a:r>
            <a:r>
              <a:rPr lang="en-GB" dirty="0" err="1"/>
              <a:t>cynulleidfa</a:t>
            </a:r>
            <a:r>
              <a:rPr lang="en-GB" dirty="0"/>
              <a:t> 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 Boal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bwer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cynulleidfa</a:t>
            </a:r>
            <a:r>
              <a:rPr lang="en-GB" dirty="0"/>
              <a:t> 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"spec-actors"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yr </a:t>
            </a:r>
            <a:r>
              <a:rPr lang="en-GB" dirty="0" err="1"/>
              <a:t>cynulleidfa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gwylio</a:t>
            </a:r>
            <a:r>
              <a:rPr lang="en-GB" dirty="0"/>
              <a:t> ac </a:t>
            </a:r>
            <a:r>
              <a:rPr lang="en-GB" dirty="0" err="1"/>
              <a:t>dadansoddi</a:t>
            </a:r>
            <a:r>
              <a:rPr lang="en-GB" dirty="0"/>
              <a:t> </a:t>
            </a:r>
            <a:r>
              <a:rPr lang="en-GB" dirty="0" err="1"/>
              <a:t>fyrdd</a:t>
            </a:r>
            <a:r>
              <a:rPr lang="en-GB" dirty="0"/>
              <a:t> I </a:t>
            </a:r>
            <a:r>
              <a:rPr lang="en-GB" dirty="0" err="1"/>
              <a:t>daclo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cymuned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1291510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F0C0F-6D73-38CF-E608-9CB9BA86F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/</a:t>
            </a:r>
            <a:r>
              <a:rPr lang="en-GB" dirty="0" err="1"/>
              <a:t>yn</a:t>
            </a:r>
            <a:r>
              <a:rPr lang="en-GB" dirty="0"/>
              <a:t> actor?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370AA-CF69-D030-1C57-DD8C72FC1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Mae bod </a:t>
            </a:r>
            <a:r>
              <a:rPr lang="en-GB" dirty="0" err="1"/>
              <a:t>yn</a:t>
            </a:r>
            <a:r>
              <a:rPr lang="en-GB" dirty="0"/>
              <a:t> actor </a:t>
            </a:r>
            <a:r>
              <a:rPr lang="en-GB" dirty="0" err="1"/>
              <a:t>yn</a:t>
            </a:r>
            <a:r>
              <a:rPr lang="en-GB" dirty="0"/>
              <a:t> </a:t>
            </a:r>
            <a:r>
              <a:rPr lang="en-GB" dirty="0" err="1"/>
              <a:t>berson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actio</a:t>
            </a:r>
            <a:r>
              <a:rPr lang="en-GB" dirty="0"/>
              <a:t> ac </a:t>
            </a:r>
            <a:r>
              <a:rPr lang="en-GB" dirty="0" err="1"/>
              <a:t>mynegi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dirwasgedig</a:t>
            </a:r>
          </a:p>
          <a:p>
            <a:r>
              <a:rPr lang="en-GB" dirty="0" err="1"/>
              <a:t>Credaf</a:t>
            </a:r>
            <a:r>
              <a:rPr lang="en-GB" dirty="0"/>
              <a:t> Boal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actor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theatrig</a:t>
            </a:r>
            <a:r>
              <a:rPr lang="en-GB" dirty="0"/>
              <a:t> </a:t>
            </a:r>
            <a:r>
              <a:rPr lang="en-GB" dirty="0" err="1"/>
              <a:t>gyda'u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yr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theatrig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 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ddynol</a:t>
            </a:r>
            <a:r>
              <a:rPr lang="en-GB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970299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99C82-F6C9-F114-0105-2A49EF16D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Gemau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7D276-8F78-7B5C-39B7-63E0E485A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/>
              <a:t>Mirroring -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un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araf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copio</a:t>
            </a:r>
            <a:r>
              <a:rPr lang="en-GB" dirty="0"/>
              <a:t> </a:t>
            </a:r>
          </a:p>
          <a:p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 -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ychwanegu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tan I </a:t>
            </a:r>
            <a:r>
              <a:rPr lang="en-GB" dirty="0" err="1"/>
              <a:t>stori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 </a:t>
            </a:r>
          </a:p>
          <a:p>
            <a:r>
              <a:rPr lang="en-GB" dirty="0"/>
              <a:t>Columbian hypnosis – un person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yr </a:t>
            </a:r>
            <a:r>
              <a:rPr lang="en-GB" dirty="0" err="1"/>
              <a:t>llall</a:t>
            </a:r>
            <a:r>
              <a:rPr lang="en-GB" dirty="0"/>
              <a:t> </a:t>
            </a:r>
            <a:r>
              <a:rPr lang="en-GB" dirty="0" err="1"/>
              <a:t>gyda'u</a:t>
            </a:r>
            <a:r>
              <a:rPr lang="en-GB" dirty="0"/>
              <a:t> law a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tracio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y </a:t>
            </a:r>
            <a:r>
              <a:rPr lang="en-GB" dirty="0" err="1"/>
              <a:t>llaw</a:t>
            </a:r>
            <a:r>
              <a:rPr lang="en-GB" dirty="0"/>
              <a:t> </a:t>
            </a:r>
          </a:p>
          <a:p>
            <a:r>
              <a:rPr lang="en-GB" dirty="0" err="1"/>
              <a:t>Gwrthrych</a:t>
            </a:r>
            <a:r>
              <a:rPr lang="en-GB" dirty="0"/>
              <a:t> 10 </a:t>
            </a:r>
            <a:r>
              <a:rPr lang="en-GB" dirty="0" err="1"/>
              <a:t>eiliad</a:t>
            </a:r>
            <a:r>
              <a:rPr lang="en-GB" dirty="0"/>
              <a:t> -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gwrthrych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10 </a:t>
            </a:r>
            <a:r>
              <a:rPr lang="en-GB" dirty="0" err="1"/>
              <a:t>eiliaid</a:t>
            </a:r>
            <a:r>
              <a:rPr lang="en-GB" dirty="0"/>
              <a:t> </a:t>
            </a:r>
          </a:p>
          <a:p>
            <a:r>
              <a:rPr lang="en-GB" dirty="0"/>
              <a:t>Y </a:t>
            </a:r>
            <a:r>
              <a:rPr lang="en-GB" dirty="0" err="1"/>
              <a:t>cadair</a:t>
            </a:r>
            <a:r>
              <a:rPr lang="en-GB" dirty="0"/>
              <a:t> -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eistedd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gyda'u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I </a:t>
            </a:r>
            <a:r>
              <a:rPr lang="en-GB" dirty="0" err="1"/>
              <a:t>geisio</a:t>
            </a:r>
            <a:r>
              <a:rPr lang="en-GB" dirty="0"/>
              <a:t> I </a:t>
            </a:r>
            <a:r>
              <a:rPr lang="en-GB" dirty="0" err="1"/>
              <a:t>codi</a:t>
            </a:r>
            <a:r>
              <a:rPr lang="en-GB" dirty="0"/>
              <a:t> I </a:t>
            </a:r>
            <a:r>
              <a:rPr lang="en-GB" dirty="0" err="1"/>
              <a:t>fynu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defnyddio'u</a:t>
            </a:r>
            <a:r>
              <a:rPr lang="en-GB" dirty="0"/>
              <a:t> </a:t>
            </a:r>
            <a:r>
              <a:rPr lang="en-GB" dirty="0" err="1"/>
              <a:t>dwylo</a:t>
            </a:r>
            <a:r>
              <a:rPr lang="en-GB" dirty="0"/>
              <a:t> </a:t>
            </a:r>
          </a:p>
          <a:p>
            <a:r>
              <a:rPr lang="en-GB" dirty="0"/>
              <a:t>Y gem </a:t>
            </a:r>
            <a:r>
              <a:rPr lang="en-GB" dirty="0" err="1"/>
              <a:t>enw</a:t>
            </a:r>
            <a:r>
              <a:rPr lang="en-GB" dirty="0"/>
              <a:t> -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go I </a:t>
            </a:r>
            <a:r>
              <a:rPr lang="en-GB" dirty="0" err="1"/>
              <a:t>ddweud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symudiad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y 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neud</a:t>
            </a:r>
            <a:r>
              <a:rPr lang="en-GB" dirty="0"/>
              <a:t> y </a:t>
            </a:r>
            <a:r>
              <a:rPr lang="en-GB" dirty="0" err="1"/>
              <a:t>symudiad</a:t>
            </a:r>
            <a:r>
              <a:rPr lang="en-GB" dirty="0"/>
              <a:t>. </a:t>
            </a:r>
          </a:p>
          <a:p>
            <a:r>
              <a:rPr lang="en-GB" dirty="0"/>
              <a:t>Y gem </a:t>
            </a:r>
            <a:r>
              <a:rPr lang="en-GB" dirty="0" err="1"/>
              <a:t>brueghel</a:t>
            </a:r>
            <a:r>
              <a:rPr lang="en-GB" dirty="0"/>
              <a:t> -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llyn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ysbridoli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llyniau</a:t>
            </a:r>
            <a:r>
              <a:rPr lang="en-GB" dirty="0"/>
              <a:t> hen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corff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912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5F9AC-BB74-6A9E-6ED2-B42E8E652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Llyfrau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DDDF3-578B-C0EF-24E2-7EFC3F4B1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theatre of the oppressed </a:t>
            </a:r>
          </a:p>
          <a:p>
            <a:r>
              <a:rPr lang="en-GB" dirty="0"/>
              <a:t>games for actors and non actors </a:t>
            </a:r>
          </a:p>
          <a:p>
            <a:r>
              <a:rPr lang="en-GB"/>
              <a:t>The rainbow of desire </a:t>
            </a:r>
          </a:p>
          <a:p>
            <a:r>
              <a:rPr lang="en-GB"/>
              <a:t>Legislative theatre </a:t>
            </a:r>
          </a:p>
          <a:p>
            <a:r>
              <a:rPr lang="en-GB" dirty="0"/>
              <a:t>Playing Boal: theatre, therapy, activism </a:t>
            </a:r>
          </a:p>
        </p:txBody>
      </p:sp>
    </p:spTree>
    <p:extLst>
      <p:ext uri="{BB962C8B-B14F-4D97-AF65-F5344CB8AC3E}">
        <p14:creationId xmlns:p14="http://schemas.microsoft.com/office/powerpoint/2010/main" val="311835076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DashVTI</vt:lpstr>
      <vt:lpstr>Augusto Boal</vt:lpstr>
      <vt:lpstr>Pwy Oedd Augusto Boal?</vt:lpstr>
      <vt:lpstr>Ble roedd gwaith Boal yn gael eu creu? </vt:lpstr>
      <vt:lpstr>Pam creu y gwaith? </vt:lpstr>
      <vt:lpstr>Pwy oedd yn elwa mwyaf? </vt:lpstr>
      <vt:lpstr>Beth yw bod yn dynol/yn actor? </vt:lpstr>
      <vt:lpstr>Gemau</vt:lpstr>
      <vt:lpstr>Llyfrau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264</cp:revision>
  <dcterms:created xsi:type="dcterms:W3CDTF">2025-10-05T17:20:25Z</dcterms:created>
  <dcterms:modified xsi:type="dcterms:W3CDTF">2025-10-06T09:02:28Z</dcterms:modified>
</cp:coreProperties>
</file>