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25" r:id="rId1"/>
  </p:sldMasterIdLst>
  <p:sldIdLst>
    <p:sldId id="256" r:id="rId2"/>
    <p:sldId id="260" r:id="rId3"/>
    <p:sldId id="258" r:id="rId4"/>
  </p:sldIdLst>
  <p:sldSz cx="16182975" cy="118872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CD6E6"/>
    <a:srgbClr val="2F8A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A80439-C5C5-5071-80EC-265B54DDD213}" v="900" dt="2023-10-18T17:57:25.937"/>
    <p1510:client id="{183143ED-425E-012A-E473-8C47D0D5B9E9}" v="334" dt="2023-10-18T16:33:29.781"/>
    <p1510:client id="{70302FCF-223F-A1DA-3462-EE6706ABB90F}" v="101" dt="2023-10-18T17:12:45.200"/>
    <p1510:client id="{99840D61-2F3B-C047-A34A-F07E0DCFF4E6}" v="1" dt="2023-10-18T17:08:52.3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tiaz Begum (2128130)" userId="S::2128130@student.uwtsd.ac.uk::154c3e2b-2645-4e8c-a3cb-01ad99b7c24b" providerId="AD" clId="Web-{86B19468-C286-0EF1-95E3-72A761EC5FFD}"/>
    <pc:docChg chg="modSld">
      <pc:chgData name="Imtiaz Begum (2128130)" userId="S::2128130@student.uwtsd.ac.uk::154c3e2b-2645-4e8c-a3cb-01ad99b7c24b" providerId="AD" clId="Web-{86B19468-C286-0EF1-95E3-72A761EC5FFD}" dt="2023-10-11T19:01:42.760" v="249" actId="1076"/>
      <pc:docMkLst>
        <pc:docMk/>
      </pc:docMkLst>
      <pc:sldChg chg="addSp delSp modSp">
        <pc:chgData name="Imtiaz Begum (2128130)" userId="S::2128130@student.uwtsd.ac.uk::154c3e2b-2645-4e8c-a3cb-01ad99b7c24b" providerId="AD" clId="Web-{86B19468-C286-0EF1-95E3-72A761EC5FFD}" dt="2023-10-11T19:01:42.760" v="249" actId="1076"/>
        <pc:sldMkLst>
          <pc:docMk/>
          <pc:sldMk cId="2099407529" sldId="260"/>
        </pc:sldMkLst>
        <pc:spChg chg="mod">
          <ac:chgData name="Imtiaz Begum (2128130)" userId="S::2128130@student.uwtsd.ac.uk::154c3e2b-2645-4e8c-a3cb-01ad99b7c24b" providerId="AD" clId="Web-{86B19468-C286-0EF1-95E3-72A761EC5FFD}" dt="2023-10-11T18:50:26.659" v="173" actId="20577"/>
          <ac:spMkLst>
            <pc:docMk/>
            <pc:sldMk cId="2099407529" sldId="260"/>
            <ac:spMk id="7" creationId="{BECF5E4F-5B91-AD63-3A6C-3AEBF8DDEE55}"/>
          </ac:spMkLst>
        </pc:spChg>
        <pc:spChg chg="mod">
          <ac:chgData name="Imtiaz Begum (2128130)" userId="S::2128130@student.uwtsd.ac.uk::154c3e2b-2645-4e8c-a3cb-01ad99b7c24b" providerId="AD" clId="Web-{86B19468-C286-0EF1-95E3-72A761EC5FFD}" dt="2023-10-11T18:50:36.222" v="177" actId="20577"/>
          <ac:spMkLst>
            <pc:docMk/>
            <pc:sldMk cId="2099407529" sldId="260"/>
            <ac:spMk id="15" creationId="{4CF582DB-D736-059E-C99F-B35940F65052}"/>
          </ac:spMkLst>
        </pc:spChg>
        <pc:spChg chg="add mod">
          <ac:chgData name="Imtiaz Begum (2128130)" userId="S::2128130@student.uwtsd.ac.uk::154c3e2b-2645-4e8c-a3cb-01ad99b7c24b" providerId="AD" clId="Web-{86B19468-C286-0EF1-95E3-72A761EC5FFD}" dt="2023-10-11T18:53:07.680" v="225" actId="20577"/>
          <ac:spMkLst>
            <pc:docMk/>
            <pc:sldMk cId="2099407529" sldId="260"/>
            <ac:spMk id="21" creationId="{8E48E14B-EAC5-8A78-4954-A22C81916E1B}"/>
          </ac:spMkLst>
        </pc:spChg>
        <pc:spChg chg="add mod">
          <ac:chgData name="Imtiaz Begum (2128130)" userId="S::2128130@student.uwtsd.ac.uk::154c3e2b-2645-4e8c-a3cb-01ad99b7c24b" providerId="AD" clId="Web-{86B19468-C286-0EF1-95E3-72A761EC5FFD}" dt="2023-10-11T19:01:42.760" v="249" actId="1076"/>
          <ac:spMkLst>
            <pc:docMk/>
            <pc:sldMk cId="2099407529" sldId="260"/>
            <ac:spMk id="22" creationId="{81D3021D-4669-3E9C-8FB7-6885A5FDE32F}"/>
          </ac:spMkLst>
        </pc:spChg>
        <pc:picChg chg="add del mod">
          <ac:chgData name="Imtiaz Begum (2128130)" userId="S::2128130@student.uwtsd.ac.uk::154c3e2b-2645-4e8c-a3cb-01ad99b7c24b" providerId="AD" clId="Web-{86B19468-C286-0EF1-95E3-72A761EC5FFD}" dt="2023-10-11T18:41:48.547" v="28"/>
          <ac:picMkLst>
            <pc:docMk/>
            <pc:sldMk cId="2099407529" sldId="260"/>
            <ac:picMk id="5" creationId="{4975DAF5-A54C-4FFE-2CED-AFAAE156A0FC}"/>
          </ac:picMkLst>
        </pc:picChg>
        <pc:cxnChg chg="add mod">
          <ac:chgData name="Imtiaz Begum (2128130)" userId="S::2128130@student.uwtsd.ac.uk::154c3e2b-2645-4e8c-a3cb-01ad99b7c24b" providerId="AD" clId="Web-{86B19468-C286-0EF1-95E3-72A761EC5FFD}" dt="2023-10-11T18:41:37.891" v="26" actId="14100"/>
          <ac:cxnSpMkLst>
            <pc:docMk/>
            <pc:sldMk cId="2099407529" sldId="260"/>
            <ac:cxnSpMk id="3" creationId="{8099F8C1-B889-632C-4BBD-566FDB2655BA}"/>
          </ac:cxnSpMkLst>
        </pc:cxnChg>
        <pc:cxnChg chg="add mod">
          <ac:chgData name="Imtiaz Begum (2128130)" userId="S::2128130@student.uwtsd.ac.uk::154c3e2b-2645-4e8c-a3cb-01ad99b7c24b" providerId="AD" clId="Web-{86B19468-C286-0EF1-95E3-72A761EC5FFD}" dt="2023-10-11T18:42:10.845" v="30" actId="1076"/>
          <ac:cxnSpMkLst>
            <pc:docMk/>
            <pc:sldMk cId="2099407529" sldId="260"/>
            <ac:cxnSpMk id="6" creationId="{F1DC745D-0E23-FA3B-1F2F-5D08AC2CE5DB}"/>
          </ac:cxnSpMkLst>
        </pc:cxnChg>
        <pc:cxnChg chg="add mod">
          <ac:chgData name="Imtiaz Begum (2128130)" userId="S::2128130@student.uwtsd.ac.uk::154c3e2b-2645-4e8c-a3cb-01ad99b7c24b" providerId="AD" clId="Web-{86B19468-C286-0EF1-95E3-72A761EC5FFD}" dt="2023-10-11T18:43:08.722" v="38" actId="1076"/>
          <ac:cxnSpMkLst>
            <pc:docMk/>
            <pc:sldMk cId="2099407529" sldId="260"/>
            <ac:cxnSpMk id="8" creationId="{74E6BDBD-3542-7E19-0F6E-A39EA56D8E04}"/>
          </ac:cxnSpMkLst>
        </pc:cxnChg>
        <pc:cxnChg chg="mod">
          <ac:chgData name="Imtiaz Begum (2128130)" userId="S::2128130@student.uwtsd.ac.uk::154c3e2b-2645-4e8c-a3cb-01ad99b7c24b" providerId="AD" clId="Web-{86B19468-C286-0EF1-95E3-72A761EC5FFD}" dt="2023-10-11T18:39:44.715" v="1" actId="14100"/>
          <ac:cxnSpMkLst>
            <pc:docMk/>
            <pc:sldMk cId="2099407529" sldId="260"/>
            <ac:cxnSpMk id="10" creationId="{DCD23E63-7A5E-653C-1B18-68C53BC6F364}"/>
          </ac:cxnSpMkLst>
        </pc:cxnChg>
        <pc:cxnChg chg="add mod">
          <ac:chgData name="Imtiaz Begum (2128130)" userId="S::2128130@student.uwtsd.ac.uk::154c3e2b-2645-4e8c-a3cb-01ad99b7c24b" providerId="AD" clId="Web-{86B19468-C286-0EF1-95E3-72A761EC5FFD}" dt="2023-10-11T18:42:55.393" v="37" actId="14100"/>
          <ac:cxnSpMkLst>
            <pc:docMk/>
            <pc:sldMk cId="2099407529" sldId="260"/>
            <ac:cxnSpMk id="11" creationId="{A9CBC438-1E4F-8707-B7B4-FCB7D75C1116}"/>
          </ac:cxnSpMkLst>
        </pc:cxnChg>
        <pc:cxnChg chg="add mod">
          <ac:chgData name="Imtiaz Begum (2128130)" userId="S::2128130@student.uwtsd.ac.uk::154c3e2b-2645-4e8c-a3cb-01ad99b7c24b" providerId="AD" clId="Web-{86B19468-C286-0EF1-95E3-72A761EC5FFD}" dt="2023-10-11T18:44:27.131" v="44" actId="14100"/>
          <ac:cxnSpMkLst>
            <pc:docMk/>
            <pc:sldMk cId="2099407529" sldId="260"/>
            <ac:cxnSpMk id="12" creationId="{A1543F0E-2E8B-1A52-3AA2-9C965AF75D9B}"/>
          </ac:cxnSpMkLst>
        </pc:cxnChg>
        <pc:cxnChg chg="add mod">
          <ac:chgData name="Imtiaz Begum (2128130)" userId="S::2128130@student.uwtsd.ac.uk::154c3e2b-2645-4e8c-a3cb-01ad99b7c24b" providerId="AD" clId="Web-{86B19468-C286-0EF1-95E3-72A761EC5FFD}" dt="2023-10-11T18:43:31.082" v="40" actId="1076"/>
          <ac:cxnSpMkLst>
            <pc:docMk/>
            <pc:sldMk cId="2099407529" sldId="260"/>
            <ac:cxnSpMk id="13" creationId="{CF9B18ED-E98D-878C-3057-2024782A7F9B}"/>
          </ac:cxnSpMkLst>
        </pc:cxnChg>
        <pc:cxnChg chg="add mod">
          <ac:chgData name="Imtiaz Begum (2128130)" userId="S::2128130@student.uwtsd.ac.uk::154c3e2b-2645-4e8c-a3cb-01ad99b7c24b" providerId="AD" clId="Web-{86B19468-C286-0EF1-95E3-72A761EC5FFD}" dt="2023-10-11T18:44:13.943" v="43" actId="1076"/>
          <ac:cxnSpMkLst>
            <pc:docMk/>
            <pc:sldMk cId="2099407529" sldId="260"/>
            <ac:cxnSpMk id="19" creationId="{BD8ECEA3-F77C-16DD-DA7E-9D9BD3EA6C36}"/>
          </ac:cxnSpMkLst>
        </pc:cxnChg>
        <pc:cxnChg chg="add mod">
          <ac:chgData name="Imtiaz Begum (2128130)" userId="S::2128130@student.uwtsd.ac.uk::154c3e2b-2645-4e8c-a3cb-01ad99b7c24b" providerId="AD" clId="Web-{86B19468-C286-0EF1-95E3-72A761EC5FFD}" dt="2023-10-11T18:45:06.663" v="47" actId="14100"/>
          <ac:cxnSpMkLst>
            <pc:docMk/>
            <pc:sldMk cId="2099407529" sldId="260"/>
            <ac:cxnSpMk id="20" creationId="{4B3CAE9F-00B6-C6A1-62AC-53A675E24D67}"/>
          </ac:cxnSpMkLst>
        </pc:cxnChg>
      </pc:sldChg>
    </pc:docChg>
  </pc:docChgLst>
  <pc:docChgLst>
    <pc:chgData name="Imtiaz Begum (2128130)" userId="S::2128130@student.uwtsd.ac.uk::154c3e2b-2645-4e8c-a3cb-01ad99b7c24b" providerId="AD" clId="Web-{5E7A3E47-0CE3-8C6C-2423-2692051A80F7}"/>
    <pc:docChg chg="modSld">
      <pc:chgData name="Imtiaz Begum (2128130)" userId="S::2128130@student.uwtsd.ac.uk::154c3e2b-2645-4e8c-a3cb-01ad99b7c24b" providerId="AD" clId="Web-{5E7A3E47-0CE3-8C6C-2423-2692051A80F7}" dt="2023-10-11T20:35:05.576" v="19" actId="20577"/>
      <pc:docMkLst>
        <pc:docMk/>
      </pc:docMkLst>
      <pc:sldChg chg="addSp delSp modSp">
        <pc:chgData name="Imtiaz Begum (2128130)" userId="S::2128130@student.uwtsd.ac.uk::154c3e2b-2645-4e8c-a3cb-01ad99b7c24b" providerId="AD" clId="Web-{5E7A3E47-0CE3-8C6C-2423-2692051A80F7}" dt="2023-10-11T20:35:05.576" v="19" actId="20577"/>
        <pc:sldMkLst>
          <pc:docMk/>
          <pc:sldMk cId="109857222" sldId="256"/>
        </pc:sldMkLst>
        <pc:spChg chg="mod ord">
          <ac:chgData name="Imtiaz Begum (2128130)" userId="S::2128130@student.uwtsd.ac.uk::154c3e2b-2645-4e8c-a3cb-01ad99b7c24b" providerId="AD" clId="Web-{5E7A3E47-0CE3-8C6C-2423-2692051A80F7}" dt="2023-10-11T20:33:47.227" v="14"/>
          <ac:spMkLst>
            <pc:docMk/>
            <pc:sldMk cId="109857222" sldId="256"/>
            <ac:spMk id="2" creationId="{00000000-0000-0000-0000-000000000000}"/>
          </ac:spMkLst>
        </pc:spChg>
        <pc:spChg chg="mod">
          <ac:chgData name="Imtiaz Begum (2128130)" userId="S::2128130@student.uwtsd.ac.uk::154c3e2b-2645-4e8c-a3cb-01ad99b7c24b" providerId="AD" clId="Web-{5E7A3E47-0CE3-8C6C-2423-2692051A80F7}" dt="2023-10-11T20:35:05.576" v="19" actId="20577"/>
          <ac:spMkLst>
            <pc:docMk/>
            <pc:sldMk cId="109857222" sldId="256"/>
            <ac:spMk id="3" creationId="{00000000-0000-0000-0000-000000000000}"/>
          </ac:spMkLst>
        </pc:spChg>
        <pc:spChg chg="del">
          <ac:chgData name="Imtiaz Begum (2128130)" userId="S::2128130@student.uwtsd.ac.uk::154c3e2b-2645-4e8c-a3cb-01ad99b7c24b" providerId="AD" clId="Web-{5E7A3E47-0CE3-8C6C-2423-2692051A80F7}" dt="2023-10-11T20:28:51.940" v="2"/>
          <ac:spMkLst>
            <pc:docMk/>
            <pc:sldMk cId="109857222" sldId="256"/>
            <ac:spMk id="103" creationId="{AE3A741D-C19B-960A-5803-1C5887147820}"/>
          </ac:spMkLst>
        </pc:spChg>
        <pc:spChg chg="del">
          <ac:chgData name="Imtiaz Begum (2128130)" userId="S::2128130@student.uwtsd.ac.uk::154c3e2b-2645-4e8c-a3cb-01ad99b7c24b" providerId="AD" clId="Web-{5E7A3E47-0CE3-8C6C-2423-2692051A80F7}" dt="2023-10-11T20:28:51.940" v="2"/>
          <ac:spMkLst>
            <pc:docMk/>
            <pc:sldMk cId="109857222" sldId="256"/>
            <ac:spMk id="105" creationId="{DC39DE25-0E4E-0AA7-0932-1D78C2372786}"/>
          </ac:spMkLst>
        </pc:spChg>
        <pc:spChg chg="del">
          <ac:chgData name="Imtiaz Begum (2128130)" userId="S::2128130@student.uwtsd.ac.uk::154c3e2b-2645-4e8c-a3cb-01ad99b7c24b" providerId="AD" clId="Web-{5E7A3E47-0CE3-8C6C-2423-2692051A80F7}" dt="2023-10-11T20:28:51.940" v="2"/>
          <ac:spMkLst>
            <pc:docMk/>
            <pc:sldMk cId="109857222" sldId="256"/>
            <ac:spMk id="110" creationId="{8D6EA299-0840-6DEA-E670-C49AEBC87E89}"/>
          </ac:spMkLst>
        </pc:spChg>
        <pc:spChg chg="add del">
          <ac:chgData name="Imtiaz Begum (2128130)" userId="S::2128130@student.uwtsd.ac.uk::154c3e2b-2645-4e8c-a3cb-01ad99b7c24b" providerId="AD" clId="Web-{5E7A3E47-0CE3-8C6C-2423-2692051A80F7}" dt="2023-10-11T20:33:20.632" v="12"/>
          <ac:spMkLst>
            <pc:docMk/>
            <pc:sldMk cId="109857222" sldId="256"/>
            <ac:spMk id="123" creationId="{7ED7575E-88D2-B771-681D-46A7E55415DD}"/>
          </ac:spMkLst>
        </pc:spChg>
        <pc:spChg chg="add del">
          <ac:chgData name="Imtiaz Begum (2128130)" userId="S::2128130@student.uwtsd.ac.uk::154c3e2b-2645-4e8c-a3cb-01ad99b7c24b" providerId="AD" clId="Web-{5E7A3E47-0CE3-8C6C-2423-2692051A80F7}" dt="2023-10-11T20:33:47.227" v="14"/>
          <ac:spMkLst>
            <pc:docMk/>
            <pc:sldMk cId="109857222" sldId="256"/>
            <ac:spMk id="126" creationId="{7ED7575E-88D2-B771-681D-46A7E55415DD}"/>
          </ac:spMkLst>
        </pc:spChg>
        <pc:spChg chg="add">
          <ac:chgData name="Imtiaz Begum (2128130)" userId="S::2128130@student.uwtsd.ac.uk::154c3e2b-2645-4e8c-a3cb-01ad99b7c24b" providerId="AD" clId="Web-{5E7A3E47-0CE3-8C6C-2423-2692051A80F7}" dt="2023-10-11T20:33:47.227" v="14"/>
          <ac:spMkLst>
            <pc:docMk/>
            <pc:sldMk cId="109857222" sldId="256"/>
            <ac:spMk id="138" creationId="{EB0222B5-B739-82A9-5CCC-C5585AE12A69}"/>
          </ac:spMkLst>
        </pc:spChg>
        <pc:picChg chg="add del mod ord">
          <ac:chgData name="Imtiaz Begum (2128130)" userId="S::2128130@student.uwtsd.ac.uk::154c3e2b-2645-4e8c-a3cb-01ad99b7c24b" providerId="AD" clId="Web-{5E7A3E47-0CE3-8C6C-2423-2692051A80F7}" dt="2023-10-11T20:30:58.745" v="3"/>
          <ac:picMkLst>
            <pc:docMk/>
            <pc:sldMk cId="109857222" sldId="256"/>
            <ac:picMk id="4" creationId="{D0D8445B-54E6-07B9-664F-D5691D754F0F}"/>
          </ac:picMkLst>
        </pc:picChg>
        <pc:picChg chg="add del mod">
          <ac:chgData name="Imtiaz Begum (2128130)" userId="S::2128130@student.uwtsd.ac.uk::154c3e2b-2645-4e8c-a3cb-01ad99b7c24b" providerId="AD" clId="Web-{5E7A3E47-0CE3-8C6C-2423-2692051A80F7}" dt="2023-10-11T20:31:09.121" v="5"/>
          <ac:picMkLst>
            <pc:docMk/>
            <pc:sldMk cId="109857222" sldId="256"/>
            <ac:picMk id="7" creationId="{62D7D00D-7D36-59C8-8811-5250CEB72B90}"/>
          </ac:picMkLst>
        </pc:picChg>
        <pc:picChg chg="add del mod ord">
          <ac:chgData name="Imtiaz Begum (2128130)" userId="S::2128130@student.uwtsd.ac.uk::154c3e2b-2645-4e8c-a3cb-01ad99b7c24b" providerId="AD" clId="Web-{5E7A3E47-0CE3-8C6C-2423-2692051A80F7}" dt="2023-10-11T20:32:57.599" v="8"/>
          <ac:picMkLst>
            <pc:docMk/>
            <pc:sldMk cId="109857222" sldId="256"/>
            <ac:picMk id="8" creationId="{E71D6660-CE2F-3D2C-7754-C3A49F093B6C}"/>
          </ac:picMkLst>
        </pc:picChg>
        <pc:picChg chg="add del mod">
          <ac:chgData name="Imtiaz Begum (2128130)" userId="S::2128130@student.uwtsd.ac.uk::154c3e2b-2645-4e8c-a3cb-01ad99b7c24b" providerId="AD" clId="Web-{5E7A3E47-0CE3-8C6C-2423-2692051A80F7}" dt="2023-10-11T20:33:04.771" v="10"/>
          <ac:picMkLst>
            <pc:docMk/>
            <pc:sldMk cId="109857222" sldId="256"/>
            <ac:picMk id="9" creationId="{90E0D9B5-4A4D-306D-8D7F-79BC629F9709}"/>
          </ac:picMkLst>
        </pc:picChg>
        <pc:picChg chg="del">
          <ac:chgData name="Imtiaz Begum (2128130)" userId="S::2128130@student.uwtsd.ac.uk::154c3e2b-2645-4e8c-a3cb-01ad99b7c24b" providerId="AD" clId="Web-{5E7A3E47-0CE3-8C6C-2423-2692051A80F7}" dt="2023-10-11T20:23:03.463" v="0"/>
          <ac:picMkLst>
            <pc:docMk/>
            <pc:sldMk cId="109857222" sldId="256"/>
            <ac:picMk id="10" creationId="{8BB2D35C-B792-3A39-79FD-3E287CA7EA56}"/>
          </ac:picMkLst>
        </pc:picChg>
        <pc:picChg chg="add mod ord">
          <ac:chgData name="Imtiaz Begum (2128130)" userId="S::2128130@student.uwtsd.ac.uk::154c3e2b-2645-4e8c-a3cb-01ad99b7c24b" providerId="AD" clId="Web-{5E7A3E47-0CE3-8C6C-2423-2692051A80F7}" dt="2023-10-11T20:33:47.227" v="14"/>
          <ac:picMkLst>
            <pc:docMk/>
            <pc:sldMk cId="109857222" sldId="256"/>
            <ac:picMk id="11" creationId="{6B24520F-80E4-01DA-D021-0CB30A0C74B7}"/>
          </ac:picMkLst>
        </pc:picChg>
        <pc:cxnChg chg="add del">
          <ac:chgData name="Imtiaz Begum (2128130)" userId="S::2128130@student.uwtsd.ac.uk::154c3e2b-2645-4e8c-a3cb-01ad99b7c24b" providerId="AD" clId="Web-{5E7A3E47-0CE3-8C6C-2423-2692051A80F7}" dt="2023-10-11T20:31:40.592" v="7"/>
          <ac:cxnSpMkLst>
            <pc:docMk/>
            <pc:sldMk cId="109857222" sldId="256"/>
            <ac:cxnSpMk id="118" creationId="{249EDD1B-F94D-B4E6-ACAA-566B9A26FDE3}"/>
          </ac:cxnSpMkLst>
        </pc:cxnChg>
        <pc:cxnChg chg="add del">
          <ac:chgData name="Imtiaz Begum (2128130)" userId="S::2128130@student.uwtsd.ac.uk::154c3e2b-2645-4e8c-a3cb-01ad99b7c24b" providerId="AD" clId="Web-{5E7A3E47-0CE3-8C6C-2423-2692051A80F7}" dt="2023-10-11T20:33:20.632" v="12"/>
          <ac:cxnSpMkLst>
            <pc:docMk/>
            <pc:sldMk cId="109857222" sldId="256"/>
            <ac:cxnSpMk id="121" creationId="{249EDD1B-F94D-B4E6-ACAA-566B9A26FDE3}"/>
          </ac:cxnSpMkLst>
        </pc:cxnChg>
        <pc:cxnChg chg="add del">
          <ac:chgData name="Imtiaz Begum (2128130)" userId="S::2128130@student.uwtsd.ac.uk::154c3e2b-2645-4e8c-a3cb-01ad99b7c24b" providerId="AD" clId="Web-{5E7A3E47-0CE3-8C6C-2423-2692051A80F7}" dt="2023-10-11T20:33:47.227" v="14"/>
          <ac:cxnSpMkLst>
            <pc:docMk/>
            <pc:sldMk cId="109857222" sldId="256"/>
            <ac:cxnSpMk id="133" creationId="{249EDD1B-F94D-B4E6-ACAA-566B9A26FDE3}"/>
          </ac:cxnSpMkLst>
        </pc:cxnChg>
        <pc:cxnChg chg="add">
          <ac:chgData name="Imtiaz Begum (2128130)" userId="S::2128130@student.uwtsd.ac.uk::154c3e2b-2645-4e8c-a3cb-01ad99b7c24b" providerId="AD" clId="Web-{5E7A3E47-0CE3-8C6C-2423-2692051A80F7}" dt="2023-10-11T20:33:47.227" v="14"/>
          <ac:cxnSpMkLst>
            <pc:docMk/>
            <pc:sldMk cId="109857222" sldId="256"/>
            <ac:cxnSpMk id="140" creationId="{61B115DB-65EB-3FC3-7284-CFDF4ADC60B6}"/>
          </ac:cxnSpMkLst>
        </pc:cxnChg>
      </pc:sldChg>
    </pc:docChg>
  </pc:docChgLst>
  <pc:docChgLst>
    <pc:chgData name="Imtiaz Begum (2128130)" userId="S::2128130@student.uwtsd.ac.uk::154c3e2b-2645-4e8c-a3cb-01ad99b7c24b" providerId="AD" clId="Web-{08653A7A-480D-BAB8-D308-05E83FD05C3E}"/>
    <pc:docChg chg="modSld">
      <pc:chgData name="Imtiaz Begum (2128130)" userId="S::2128130@student.uwtsd.ac.uk::154c3e2b-2645-4e8c-a3cb-01ad99b7c24b" providerId="AD" clId="Web-{08653A7A-480D-BAB8-D308-05E83FD05C3E}" dt="2023-10-12T13:35:32.261" v="18" actId="20577"/>
      <pc:docMkLst>
        <pc:docMk/>
      </pc:docMkLst>
      <pc:sldChg chg="modSp">
        <pc:chgData name="Imtiaz Begum (2128130)" userId="S::2128130@student.uwtsd.ac.uk::154c3e2b-2645-4e8c-a3cb-01ad99b7c24b" providerId="AD" clId="Web-{08653A7A-480D-BAB8-D308-05E83FD05C3E}" dt="2023-10-12T13:32:15.678" v="4" actId="1076"/>
        <pc:sldMkLst>
          <pc:docMk/>
          <pc:sldMk cId="2032370254" sldId="258"/>
        </pc:sldMkLst>
        <pc:spChg chg="mod">
          <ac:chgData name="Imtiaz Begum (2128130)" userId="S::2128130@student.uwtsd.ac.uk::154c3e2b-2645-4e8c-a3cb-01ad99b7c24b" providerId="AD" clId="Web-{08653A7A-480D-BAB8-D308-05E83FD05C3E}" dt="2023-10-12T13:32:04.193" v="3" actId="14100"/>
          <ac:spMkLst>
            <pc:docMk/>
            <pc:sldMk cId="2032370254" sldId="258"/>
            <ac:spMk id="2" creationId="{4E525A6E-E709-B4F8-E51B-A2115E7DD6D3}"/>
          </ac:spMkLst>
        </pc:spChg>
        <pc:spChg chg="mod">
          <ac:chgData name="Imtiaz Begum (2128130)" userId="S::2128130@student.uwtsd.ac.uk::154c3e2b-2645-4e8c-a3cb-01ad99b7c24b" providerId="AD" clId="Web-{08653A7A-480D-BAB8-D308-05E83FD05C3E}" dt="2023-10-12T13:32:15.678" v="4" actId="1076"/>
          <ac:spMkLst>
            <pc:docMk/>
            <pc:sldMk cId="2032370254" sldId="258"/>
            <ac:spMk id="7" creationId="{823D44B7-212C-3EBA-43CD-0773313C7627}"/>
          </ac:spMkLst>
        </pc:spChg>
      </pc:sldChg>
      <pc:sldChg chg="modSp">
        <pc:chgData name="Imtiaz Begum (2128130)" userId="S::2128130@student.uwtsd.ac.uk::154c3e2b-2645-4e8c-a3cb-01ad99b7c24b" providerId="AD" clId="Web-{08653A7A-480D-BAB8-D308-05E83FD05C3E}" dt="2023-10-12T13:35:32.261" v="18" actId="20577"/>
        <pc:sldMkLst>
          <pc:docMk/>
          <pc:sldMk cId="2099407529" sldId="260"/>
        </pc:sldMkLst>
        <pc:spChg chg="mod">
          <ac:chgData name="Imtiaz Begum (2128130)" userId="S::2128130@student.uwtsd.ac.uk::154c3e2b-2645-4e8c-a3cb-01ad99b7c24b" providerId="AD" clId="Web-{08653A7A-480D-BAB8-D308-05E83FD05C3E}" dt="2023-10-12T13:35:02.198" v="17" actId="20577"/>
          <ac:spMkLst>
            <pc:docMk/>
            <pc:sldMk cId="2099407529" sldId="260"/>
            <ac:spMk id="7" creationId="{BECF5E4F-5B91-AD63-3A6C-3AEBF8DDEE55}"/>
          </ac:spMkLst>
        </pc:spChg>
        <pc:spChg chg="mod">
          <ac:chgData name="Imtiaz Begum (2128130)" userId="S::2128130@student.uwtsd.ac.uk::154c3e2b-2645-4e8c-a3cb-01ad99b7c24b" providerId="AD" clId="Web-{08653A7A-480D-BAB8-D308-05E83FD05C3E}" dt="2023-10-12T13:34:55.026" v="16" actId="20577"/>
          <ac:spMkLst>
            <pc:docMk/>
            <pc:sldMk cId="2099407529" sldId="260"/>
            <ac:spMk id="15" creationId="{4CF582DB-D736-059E-C99F-B35940F65052}"/>
          </ac:spMkLst>
        </pc:spChg>
        <pc:spChg chg="mod">
          <ac:chgData name="Imtiaz Begum (2128130)" userId="S::2128130@student.uwtsd.ac.uk::154c3e2b-2645-4e8c-a3cb-01ad99b7c24b" providerId="AD" clId="Web-{08653A7A-480D-BAB8-D308-05E83FD05C3E}" dt="2023-10-12T13:35:32.261" v="18" actId="20577"/>
          <ac:spMkLst>
            <pc:docMk/>
            <pc:sldMk cId="2099407529" sldId="260"/>
            <ac:spMk id="21" creationId="{8E48E14B-EAC5-8A78-4954-A22C81916E1B}"/>
          </ac:spMkLst>
        </pc:spChg>
      </pc:sldChg>
    </pc:docChg>
  </pc:docChgLst>
  <pc:docChgLst>
    <pc:chgData name="Imtiaz Begum (2128130)" userId="S::2128130@student.uwtsd.ac.uk::154c3e2b-2645-4e8c-a3cb-01ad99b7c24b" providerId="AD" clId="Web-{0BA80439-C5C5-5071-80EC-265B54DDD213}"/>
    <pc:docChg chg="modSld">
      <pc:chgData name="Imtiaz Begum (2128130)" userId="S::2128130@student.uwtsd.ac.uk::154c3e2b-2645-4e8c-a3cb-01ad99b7c24b" providerId="AD" clId="Web-{0BA80439-C5C5-5071-80EC-265B54DDD213}" dt="2023-10-18T17:57:25.937" v="470" actId="20577"/>
      <pc:docMkLst>
        <pc:docMk/>
      </pc:docMkLst>
      <pc:sldChg chg="modSp">
        <pc:chgData name="Imtiaz Begum (2128130)" userId="S::2128130@student.uwtsd.ac.uk::154c3e2b-2645-4e8c-a3cb-01ad99b7c24b" providerId="AD" clId="Web-{0BA80439-C5C5-5071-80EC-265B54DDD213}" dt="2023-10-18T17:57:25.937" v="470" actId="20577"/>
        <pc:sldMkLst>
          <pc:docMk/>
          <pc:sldMk cId="2032370254" sldId="258"/>
        </pc:sldMkLst>
        <pc:spChg chg="mod">
          <ac:chgData name="Imtiaz Begum (2128130)" userId="S::2128130@student.uwtsd.ac.uk::154c3e2b-2645-4e8c-a3cb-01ad99b7c24b" providerId="AD" clId="Web-{0BA80439-C5C5-5071-80EC-265B54DDD213}" dt="2023-10-18T17:57:25.937" v="470" actId="20577"/>
          <ac:spMkLst>
            <pc:docMk/>
            <pc:sldMk cId="2032370254" sldId="258"/>
            <ac:spMk id="7" creationId="{823D44B7-212C-3EBA-43CD-0773313C7627}"/>
          </ac:spMkLst>
        </pc:spChg>
      </pc:sldChg>
      <pc:sldChg chg="modSp">
        <pc:chgData name="Imtiaz Begum (2128130)" userId="S::2128130@student.uwtsd.ac.uk::154c3e2b-2645-4e8c-a3cb-01ad99b7c24b" providerId="AD" clId="Web-{0BA80439-C5C5-5071-80EC-265B54DDD213}" dt="2023-10-18T17:55:54.808" v="467" actId="20577"/>
        <pc:sldMkLst>
          <pc:docMk/>
          <pc:sldMk cId="2099407529" sldId="260"/>
        </pc:sldMkLst>
        <pc:spChg chg="mod">
          <ac:chgData name="Imtiaz Begum (2128130)" userId="S::2128130@student.uwtsd.ac.uk::154c3e2b-2645-4e8c-a3cb-01ad99b7c24b" providerId="AD" clId="Web-{0BA80439-C5C5-5071-80EC-265B54DDD213}" dt="2023-10-18T17:20:40.992" v="21" actId="20577"/>
          <ac:spMkLst>
            <pc:docMk/>
            <pc:sldMk cId="2099407529" sldId="260"/>
            <ac:spMk id="5" creationId="{8E8F5941-4302-1076-A4F0-22BD2EDF5AAE}"/>
          </ac:spMkLst>
        </pc:spChg>
        <pc:spChg chg="mod">
          <ac:chgData name="Imtiaz Begum (2128130)" userId="S::2128130@student.uwtsd.ac.uk::154c3e2b-2645-4e8c-a3cb-01ad99b7c24b" providerId="AD" clId="Web-{0BA80439-C5C5-5071-80EC-265B54DDD213}" dt="2023-10-18T17:36:14.981" v="33" actId="20577"/>
          <ac:spMkLst>
            <pc:docMk/>
            <pc:sldMk cId="2099407529" sldId="260"/>
            <ac:spMk id="23" creationId="{82E3C415-B751-52BF-D900-B735946BA50F}"/>
          </ac:spMkLst>
        </pc:spChg>
        <pc:spChg chg="mod">
          <ac:chgData name="Imtiaz Begum (2128130)" userId="S::2128130@student.uwtsd.ac.uk::154c3e2b-2645-4e8c-a3cb-01ad99b7c24b" providerId="AD" clId="Web-{0BA80439-C5C5-5071-80EC-265B54DDD213}" dt="2023-10-18T17:55:54.808" v="467" actId="20577"/>
          <ac:spMkLst>
            <pc:docMk/>
            <pc:sldMk cId="2099407529" sldId="260"/>
            <ac:spMk id="30" creationId="{55797C68-168A-0234-D77A-BFCEADDCECFF}"/>
          </ac:spMkLst>
        </pc:spChg>
      </pc:sldChg>
    </pc:docChg>
  </pc:docChgLst>
  <pc:docChgLst>
    <pc:chgData name="Imtiaz Begum (2128130)" userId="S::2128130@student.uwtsd.ac.uk::154c3e2b-2645-4e8c-a3cb-01ad99b7c24b" providerId="AD" clId="Web-{10CAA8AC-E57D-47E5-3F4E-B3D827A1BCF9}"/>
    <pc:docChg chg="modSld">
      <pc:chgData name="Imtiaz Begum (2128130)" userId="S::2128130@student.uwtsd.ac.uk::154c3e2b-2645-4e8c-a3cb-01ad99b7c24b" providerId="AD" clId="Web-{10CAA8AC-E57D-47E5-3F4E-B3D827A1BCF9}" dt="2023-10-17T18:51:53.481" v="103" actId="20577"/>
      <pc:docMkLst>
        <pc:docMk/>
      </pc:docMkLst>
      <pc:sldChg chg="addSp delSp modSp">
        <pc:chgData name="Imtiaz Begum (2128130)" userId="S::2128130@student.uwtsd.ac.uk::154c3e2b-2645-4e8c-a3cb-01ad99b7c24b" providerId="AD" clId="Web-{10CAA8AC-E57D-47E5-3F4E-B3D827A1BCF9}" dt="2023-10-17T18:42:32.832" v="42" actId="20577"/>
        <pc:sldMkLst>
          <pc:docMk/>
          <pc:sldMk cId="109857222" sldId="256"/>
        </pc:sldMkLst>
        <pc:spChg chg="mod ord">
          <ac:chgData name="Imtiaz Begum (2128130)" userId="S::2128130@student.uwtsd.ac.uk::154c3e2b-2645-4e8c-a3cb-01ad99b7c24b" providerId="AD" clId="Web-{10CAA8AC-E57D-47E5-3F4E-B3D827A1BCF9}" dt="2023-10-17T18:40:46.543" v="35"/>
          <ac:spMkLst>
            <pc:docMk/>
            <pc:sldMk cId="109857222" sldId="256"/>
            <ac:spMk id="2" creationId="{00000000-0000-0000-0000-000000000000}"/>
          </ac:spMkLst>
        </pc:spChg>
        <pc:spChg chg="mod">
          <ac:chgData name="Imtiaz Begum (2128130)" userId="S::2128130@student.uwtsd.ac.uk::154c3e2b-2645-4e8c-a3cb-01ad99b7c24b" providerId="AD" clId="Web-{10CAA8AC-E57D-47E5-3F4E-B3D827A1BCF9}" dt="2023-10-17T18:42:32.832" v="42" actId="20577"/>
          <ac:spMkLst>
            <pc:docMk/>
            <pc:sldMk cId="109857222" sldId="256"/>
            <ac:spMk id="3" creationId="{00000000-0000-0000-0000-000000000000}"/>
          </ac:spMkLst>
        </pc:spChg>
        <pc:spChg chg="add del">
          <ac:chgData name="Imtiaz Begum (2128130)" userId="S::2128130@student.uwtsd.ac.uk::154c3e2b-2645-4e8c-a3cb-01ad99b7c24b" providerId="AD" clId="Web-{10CAA8AC-E57D-47E5-3F4E-B3D827A1BCF9}" dt="2023-10-17T18:31:49.927" v="8"/>
          <ac:spMkLst>
            <pc:docMk/>
            <pc:sldMk cId="109857222" sldId="256"/>
            <ac:spMk id="156" creationId="{04812C46-200A-4DEB-A05E-3ED6C68C2387}"/>
          </ac:spMkLst>
        </pc:spChg>
        <pc:spChg chg="add del">
          <ac:chgData name="Imtiaz Begum (2128130)" userId="S::2128130@student.uwtsd.ac.uk::154c3e2b-2645-4e8c-a3cb-01ad99b7c24b" providerId="AD" clId="Web-{10CAA8AC-E57D-47E5-3F4E-B3D827A1BCF9}" dt="2023-10-17T18:31:49.927" v="8"/>
          <ac:spMkLst>
            <pc:docMk/>
            <pc:sldMk cId="109857222" sldId="256"/>
            <ac:spMk id="158" creationId="{D1EA859B-E555-4109-94F3-6700E046E008}"/>
          </ac:spMkLst>
        </pc:spChg>
        <pc:spChg chg="add del">
          <ac:chgData name="Imtiaz Begum (2128130)" userId="S::2128130@student.uwtsd.ac.uk::154c3e2b-2645-4e8c-a3cb-01ad99b7c24b" providerId="AD" clId="Web-{10CAA8AC-E57D-47E5-3F4E-B3D827A1BCF9}" dt="2023-10-17T18:31:30.019" v="5"/>
          <ac:spMkLst>
            <pc:docMk/>
            <pc:sldMk cId="109857222" sldId="256"/>
            <ac:spMk id="163" creationId="{362D44EE-C852-4460-B8B5-C4F2BC20510C}"/>
          </ac:spMkLst>
        </pc:spChg>
        <pc:spChg chg="add del">
          <ac:chgData name="Imtiaz Begum (2128130)" userId="S::2128130@student.uwtsd.ac.uk::154c3e2b-2645-4e8c-a3cb-01ad99b7c24b" providerId="AD" clId="Web-{10CAA8AC-E57D-47E5-3F4E-B3D827A1BCF9}" dt="2023-10-17T18:31:30.019" v="5"/>
          <ac:spMkLst>
            <pc:docMk/>
            <pc:sldMk cId="109857222" sldId="256"/>
            <ac:spMk id="165" creationId="{658970D8-8D1D-4B5C-894B-E871CC86543D}"/>
          </ac:spMkLst>
        </pc:spChg>
        <pc:spChg chg="add del">
          <ac:chgData name="Imtiaz Begum (2128130)" userId="S::2128130@student.uwtsd.ac.uk::154c3e2b-2645-4e8c-a3cb-01ad99b7c24b" providerId="AD" clId="Web-{10CAA8AC-E57D-47E5-3F4E-B3D827A1BCF9}" dt="2023-10-17T18:31:30.019" v="5"/>
          <ac:spMkLst>
            <pc:docMk/>
            <pc:sldMk cId="109857222" sldId="256"/>
            <ac:spMk id="167" creationId="{F227E5B6-9132-43CA-B503-37A18562ADF2}"/>
          </ac:spMkLst>
        </pc:spChg>
        <pc:spChg chg="add del">
          <ac:chgData name="Imtiaz Begum (2128130)" userId="S::2128130@student.uwtsd.ac.uk::154c3e2b-2645-4e8c-a3cb-01ad99b7c24b" providerId="AD" clId="Web-{10CAA8AC-E57D-47E5-3F4E-B3D827A1BCF9}" dt="2023-10-17T18:31:30.019" v="5"/>
          <ac:spMkLst>
            <pc:docMk/>
            <pc:sldMk cId="109857222" sldId="256"/>
            <ac:spMk id="169" creationId="{03C2051E-A88D-48E5-BACF-AAED17892722}"/>
          </ac:spMkLst>
        </pc:spChg>
        <pc:spChg chg="add del">
          <ac:chgData name="Imtiaz Begum (2128130)" userId="S::2128130@student.uwtsd.ac.uk::154c3e2b-2645-4e8c-a3cb-01ad99b7c24b" providerId="AD" clId="Web-{10CAA8AC-E57D-47E5-3F4E-B3D827A1BCF9}" dt="2023-10-17T18:31:30.019" v="5"/>
          <ac:spMkLst>
            <pc:docMk/>
            <pc:sldMk cId="109857222" sldId="256"/>
            <ac:spMk id="171" creationId="{7821A508-2985-4905-874A-527429BAABFA}"/>
          </ac:spMkLst>
        </pc:spChg>
        <pc:spChg chg="add del">
          <ac:chgData name="Imtiaz Begum (2128130)" userId="S::2128130@student.uwtsd.ac.uk::154c3e2b-2645-4e8c-a3cb-01ad99b7c24b" providerId="AD" clId="Web-{10CAA8AC-E57D-47E5-3F4E-B3D827A1BCF9}" dt="2023-10-17T18:31:30.019" v="5"/>
          <ac:spMkLst>
            <pc:docMk/>
            <pc:sldMk cId="109857222" sldId="256"/>
            <ac:spMk id="173" creationId="{D2929CB1-0E3C-4B2D-ADC5-0154FB33BA44}"/>
          </ac:spMkLst>
        </pc:spChg>
        <pc:spChg chg="add del">
          <ac:chgData name="Imtiaz Begum (2128130)" userId="S::2128130@student.uwtsd.ac.uk::154c3e2b-2645-4e8c-a3cb-01ad99b7c24b" providerId="AD" clId="Web-{10CAA8AC-E57D-47E5-3F4E-B3D827A1BCF9}" dt="2023-10-17T18:31:30.019" v="5"/>
          <ac:spMkLst>
            <pc:docMk/>
            <pc:sldMk cId="109857222" sldId="256"/>
            <ac:spMk id="175" creationId="{5F2F0C84-BE8C-4DC2-A6D3-30349A801D5C}"/>
          </ac:spMkLst>
        </pc:spChg>
        <pc:spChg chg="add del">
          <ac:chgData name="Imtiaz Begum (2128130)" userId="S::2128130@student.uwtsd.ac.uk::154c3e2b-2645-4e8c-a3cb-01ad99b7c24b" providerId="AD" clId="Web-{10CAA8AC-E57D-47E5-3F4E-B3D827A1BCF9}" dt="2023-10-17T18:31:49.927" v="7"/>
          <ac:spMkLst>
            <pc:docMk/>
            <pc:sldMk cId="109857222" sldId="256"/>
            <ac:spMk id="177" creationId="{47942995-B07F-4636-9A06-C6A104B260A8}"/>
          </ac:spMkLst>
        </pc:spChg>
        <pc:spChg chg="add del">
          <ac:chgData name="Imtiaz Begum (2128130)" userId="S::2128130@student.uwtsd.ac.uk::154c3e2b-2645-4e8c-a3cb-01ad99b7c24b" providerId="AD" clId="Web-{10CAA8AC-E57D-47E5-3F4E-B3D827A1BCF9}" dt="2023-10-17T18:31:49.927" v="7"/>
          <ac:spMkLst>
            <pc:docMk/>
            <pc:sldMk cId="109857222" sldId="256"/>
            <ac:spMk id="182" creationId="{B81933D1-5615-42C7-9C0B-4EB7105CCE2D}"/>
          </ac:spMkLst>
        </pc:spChg>
        <pc:spChg chg="add del">
          <ac:chgData name="Imtiaz Begum (2128130)" userId="S::2128130@student.uwtsd.ac.uk::154c3e2b-2645-4e8c-a3cb-01ad99b7c24b" providerId="AD" clId="Web-{10CAA8AC-E57D-47E5-3F4E-B3D827A1BCF9}" dt="2023-10-17T18:31:49.927" v="7"/>
          <ac:spMkLst>
            <pc:docMk/>
            <pc:sldMk cId="109857222" sldId="256"/>
            <ac:spMk id="184" creationId="{19C9EAEA-39D0-4B0E-A0EB-51E7B26740B1}"/>
          </ac:spMkLst>
        </pc:spChg>
        <pc:spChg chg="add del">
          <ac:chgData name="Imtiaz Begum (2128130)" userId="S::2128130@student.uwtsd.ac.uk::154c3e2b-2645-4e8c-a3cb-01ad99b7c24b" providerId="AD" clId="Web-{10CAA8AC-E57D-47E5-3F4E-B3D827A1BCF9}" dt="2023-10-17T18:33:58.467" v="16"/>
          <ac:spMkLst>
            <pc:docMk/>
            <pc:sldMk cId="109857222" sldId="256"/>
            <ac:spMk id="186" creationId="{04812C46-200A-4DEB-A05E-3ED6C68C2387}"/>
          </ac:spMkLst>
        </pc:spChg>
        <pc:spChg chg="add del">
          <ac:chgData name="Imtiaz Begum (2128130)" userId="S::2128130@student.uwtsd.ac.uk::154c3e2b-2645-4e8c-a3cb-01ad99b7c24b" providerId="AD" clId="Web-{10CAA8AC-E57D-47E5-3F4E-B3D827A1BCF9}" dt="2023-10-17T18:33:58.452" v="15"/>
          <ac:spMkLst>
            <pc:docMk/>
            <pc:sldMk cId="109857222" sldId="256"/>
            <ac:spMk id="191" creationId="{362D44EE-C852-4460-B8B5-C4F2BC20510C}"/>
          </ac:spMkLst>
        </pc:spChg>
        <pc:spChg chg="add del">
          <ac:chgData name="Imtiaz Begum (2128130)" userId="S::2128130@student.uwtsd.ac.uk::154c3e2b-2645-4e8c-a3cb-01ad99b7c24b" providerId="AD" clId="Web-{10CAA8AC-E57D-47E5-3F4E-B3D827A1BCF9}" dt="2023-10-17T18:33:58.452" v="15"/>
          <ac:spMkLst>
            <pc:docMk/>
            <pc:sldMk cId="109857222" sldId="256"/>
            <ac:spMk id="193" creationId="{658970D8-8D1D-4B5C-894B-E871CC86543D}"/>
          </ac:spMkLst>
        </pc:spChg>
        <pc:spChg chg="add del">
          <ac:chgData name="Imtiaz Begum (2128130)" userId="S::2128130@student.uwtsd.ac.uk::154c3e2b-2645-4e8c-a3cb-01ad99b7c24b" providerId="AD" clId="Web-{10CAA8AC-E57D-47E5-3F4E-B3D827A1BCF9}" dt="2023-10-17T18:33:58.452" v="15"/>
          <ac:spMkLst>
            <pc:docMk/>
            <pc:sldMk cId="109857222" sldId="256"/>
            <ac:spMk id="195" creationId="{F227E5B6-9132-43CA-B503-37A18562ADF2}"/>
          </ac:spMkLst>
        </pc:spChg>
        <pc:spChg chg="add del">
          <ac:chgData name="Imtiaz Begum (2128130)" userId="S::2128130@student.uwtsd.ac.uk::154c3e2b-2645-4e8c-a3cb-01ad99b7c24b" providerId="AD" clId="Web-{10CAA8AC-E57D-47E5-3F4E-B3D827A1BCF9}" dt="2023-10-17T18:33:58.452" v="15"/>
          <ac:spMkLst>
            <pc:docMk/>
            <pc:sldMk cId="109857222" sldId="256"/>
            <ac:spMk id="197" creationId="{03C2051E-A88D-48E5-BACF-AAED17892722}"/>
          </ac:spMkLst>
        </pc:spChg>
        <pc:spChg chg="add del">
          <ac:chgData name="Imtiaz Begum (2128130)" userId="S::2128130@student.uwtsd.ac.uk::154c3e2b-2645-4e8c-a3cb-01ad99b7c24b" providerId="AD" clId="Web-{10CAA8AC-E57D-47E5-3F4E-B3D827A1BCF9}" dt="2023-10-17T18:33:58.452" v="15"/>
          <ac:spMkLst>
            <pc:docMk/>
            <pc:sldMk cId="109857222" sldId="256"/>
            <ac:spMk id="199" creationId="{7821A508-2985-4905-874A-527429BAABFA}"/>
          </ac:spMkLst>
        </pc:spChg>
        <pc:spChg chg="add del">
          <ac:chgData name="Imtiaz Begum (2128130)" userId="S::2128130@student.uwtsd.ac.uk::154c3e2b-2645-4e8c-a3cb-01ad99b7c24b" providerId="AD" clId="Web-{10CAA8AC-E57D-47E5-3F4E-B3D827A1BCF9}" dt="2023-10-17T18:33:58.452" v="15"/>
          <ac:spMkLst>
            <pc:docMk/>
            <pc:sldMk cId="109857222" sldId="256"/>
            <ac:spMk id="201" creationId="{D2929CB1-0E3C-4B2D-ADC5-0154FB33BA44}"/>
          </ac:spMkLst>
        </pc:spChg>
        <pc:spChg chg="add del">
          <ac:chgData name="Imtiaz Begum (2128130)" userId="S::2128130@student.uwtsd.ac.uk::154c3e2b-2645-4e8c-a3cb-01ad99b7c24b" providerId="AD" clId="Web-{10CAA8AC-E57D-47E5-3F4E-B3D827A1BCF9}" dt="2023-10-17T18:33:58.452" v="15"/>
          <ac:spMkLst>
            <pc:docMk/>
            <pc:sldMk cId="109857222" sldId="256"/>
            <ac:spMk id="203" creationId="{5F2F0C84-BE8C-4DC2-A6D3-30349A801D5C}"/>
          </ac:spMkLst>
        </pc:spChg>
        <pc:spChg chg="add del">
          <ac:chgData name="Imtiaz Begum (2128130)" userId="S::2128130@student.uwtsd.ac.uk::154c3e2b-2645-4e8c-a3cb-01ad99b7c24b" providerId="AD" clId="Web-{10CAA8AC-E57D-47E5-3F4E-B3D827A1BCF9}" dt="2023-10-17T18:40:15.650" v="34"/>
          <ac:spMkLst>
            <pc:docMk/>
            <pc:sldMk cId="109857222" sldId="256"/>
            <ac:spMk id="205" creationId="{D4906370-1564-49FA-A802-58546B3922DC}"/>
          </ac:spMkLst>
        </pc:spChg>
        <pc:spChg chg="add del">
          <ac:chgData name="Imtiaz Begum (2128130)" userId="S::2128130@student.uwtsd.ac.uk::154c3e2b-2645-4e8c-a3cb-01ad99b7c24b" providerId="AD" clId="Web-{10CAA8AC-E57D-47E5-3F4E-B3D827A1BCF9}" dt="2023-10-17T18:40:15.650" v="34"/>
          <ac:spMkLst>
            <pc:docMk/>
            <pc:sldMk cId="109857222" sldId="256"/>
            <ac:spMk id="207" creationId="{EF640709-BDFD-453B-B75D-6212E7A870BA}"/>
          </ac:spMkLst>
        </pc:spChg>
        <pc:spChg chg="add del">
          <ac:chgData name="Imtiaz Begum (2128130)" userId="S::2128130@student.uwtsd.ac.uk::154c3e2b-2645-4e8c-a3cb-01ad99b7c24b" providerId="AD" clId="Web-{10CAA8AC-E57D-47E5-3F4E-B3D827A1BCF9}" dt="2023-10-17T18:40:15.650" v="34"/>
          <ac:spMkLst>
            <pc:docMk/>
            <pc:sldMk cId="109857222" sldId="256"/>
            <ac:spMk id="208" creationId="{B4019478-3FDC-438C-8848-1D7DA864AFC4}"/>
          </ac:spMkLst>
        </pc:spChg>
        <pc:spChg chg="add del">
          <ac:chgData name="Imtiaz Begum (2128130)" userId="S::2128130@student.uwtsd.ac.uk::154c3e2b-2645-4e8c-a3cb-01ad99b7c24b" providerId="AD" clId="Web-{10CAA8AC-E57D-47E5-3F4E-B3D827A1BCF9}" dt="2023-10-17T18:40:15.650" v="34"/>
          <ac:spMkLst>
            <pc:docMk/>
            <pc:sldMk cId="109857222" sldId="256"/>
            <ac:spMk id="209" creationId="{FE406479-1D57-4209-B128-3C81746247C6}"/>
          </ac:spMkLst>
        </pc:spChg>
        <pc:spChg chg="add del">
          <ac:chgData name="Imtiaz Begum (2128130)" userId="S::2128130@student.uwtsd.ac.uk::154c3e2b-2645-4e8c-a3cb-01ad99b7c24b" providerId="AD" clId="Web-{10CAA8AC-E57D-47E5-3F4E-B3D827A1BCF9}" dt="2023-10-17T18:34:42.830" v="20"/>
          <ac:spMkLst>
            <pc:docMk/>
            <pc:sldMk cId="109857222" sldId="256"/>
            <ac:spMk id="211" creationId="{04357C93-F0CB-4A1C-8F77-4E9063789819}"/>
          </ac:spMkLst>
        </pc:spChg>
        <pc:spChg chg="add del">
          <ac:chgData name="Imtiaz Begum (2128130)" userId="S::2128130@student.uwtsd.ac.uk::154c3e2b-2645-4e8c-a3cb-01ad99b7c24b" providerId="AD" clId="Web-{10CAA8AC-E57D-47E5-3F4E-B3D827A1BCF9}" dt="2023-10-17T18:40:46.543" v="35"/>
          <ac:spMkLst>
            <pc:docMk/>
            <pc:sldMk cId="109857222" sldId="256"/>
            <ac:spMk id="212" creationId="{C7D023E4-8DE1-436E-9847-ED6A4B4B04FD}"/>
          </ac:spMkLst>
        </pc:spChg>
        <pc:spChg chg="add del">
          <ac:chgData name="Imtiaz Begum (2128130)" userId="S::2128130@student.uwtsd.ac.uk::154c3e2b-2645-4e8c-a3cb-01ad99b7c24b" providerId="AD" clId="Web-{10CAA8AC-E57D-47E5-3F4E-B3D827A1BCF9}" dt="2023-10-17T18:40:46.543" v="35"/>
          <ac:spMkLst>
            <pc:docMk/>
            <pc:sldMk cId="109857222" sldId="256"/>
            <ac:spMk id="213" creationId="{8B2B1708-8CE4-4A20-94F5-55118AE2CBD7}"/>
          </ac:spMkLst>
        </pc:spChg>
        <pc:spChg chg="add del">
          <ac:chgData name="Imtiaz Begum (2128130)" userId="S::2128130@student.uwtsd.ac.uk::154c3e2b-2645-4e8c-a3cb-01ad99b7c24b" providerId="AD" clId="Web-{10CAA8AC-E57D-47E5-3F4E-B3D827A1BCF9}" dt="2023-10-17T18:34:42.830" v="20"/>
          <ac:spMkLst>
            <pc:docMk/>
            <pc:sldMk cId="109857222" sldId="256"/>
            <ac:spMk id="214" creationId="{91DC6ABD-215C-4EA8-A483-CEF5B99AB385}"/>
          </ac:spMkLst>
        </pc:spChg>
        <pc:spChg chg="mod">
          <ac:chgData name="Imtiaz Begum (2128130)" userId="S::2128130@student.uwtsd.ac.uk::154c3e2b-2645-4e8c-a3cb-01ad99b7c24b" providerId="AD" clId="Web-{10CAA8AC-E57D-47E5-3F4E-B3D827A1BCF9}" dt="2023-10-17T18:37:52.203" v="28" actId="14100"/>
          <ac:spMkLst>
            <pc:docMk/>
            <pc:sldMk cId="109857222" sldId="256"/>
            <ac:spMk id="221" creationId="{1905757E-C772-4187-BD34-A12DC33F3996}"/>
          </ac:spMkLst>
        </pc:spChg>
        <pc:spChg chg="add del">
          <ac:chgData name="Imtiaz Begum (2128130)" userId="S::2128130@student.uwtsd.ac.uk::154c3e2b-2645-4e8c-a3cb-01ad99b7c24b" providerId="AD" clId="Web-{10CAA8AC-E57D-47E5-3F4E-B3D827A1BCF9}" dt="2023-10-17T18:39:37.101" v="31"/>
          <ac:spMkLst>
            <pc:docMk/>
            <pc:sldMk cId="109857222" sldId="256"/>
            <ac:spMk id="223" creationId="{70DFA0FD-AB28-4B25-B870-4D2BBC35BA1D}"/>
          </ac:spMkLst>
        </pc:spChg>
        <pc:spChg chg="add del">
          <ac:chgData name="Imtiaz Begum (2128130)" userId="S::2128130@student.uwtsd.ac.uk::154c3e2b-2645-4e8c-a3cb-01ad99b7c24b" providerId="AD" clId="Web-{10CAA8AC-E57D-47E5-3F4E-B3D827A1BCF9}" dt="2023-10-17T18:35:58.945" v="25"/>
          <ac:spMkLst>
            <pc:docMk/>
            <pc:sldMk cId="109857222" sldId="256"/>
            <ac:spMk id="229" creationId="{04812C46-200A-4DEB-A05E-3ED6C68C2387}"/>
          </ac:spMkLst>
        </pc:spChg>
        <pc:spChg chg="add">
          <ac:chgData name="Imtiaz Begum (2128130)" userId="S::2128130@student.uwtsd.ac.uk::154c3e2b-2645-4e8c-a3cb-01ad99b7c24b" providerId="AD" clId="Web-{10CAA8AC-E57D-47E5-3F4E-B3D827A1BCF9}" dt="2023-10-17T18:40:46.543" v="35"/>
          <ac:spMkLst>
            <pc:docMk/>
            <pc:sldMk cId="109857222" sldId="256"/>
            <ac:spMk id="243" creationId="{68AF5748-FED8-45BA-8631-26D1D10F3246}"/>
          </ac:spMkLst>
        </pc:spChg>
        <pc:spChg chg="add">
          <ac:chgData name="Imtiaz Begum (2128130)" userId="S::2128130@student.uwtsd.ac.uk::154c3e2b-2645-4e8c-a3cb-01ad99b7c24b" providerId="AD" clId="Web-{10CAA8AC-E57D-47E5-3F4E-B3D827A1BCF9}" dt="2023-10-17T18:40:46.543" v="35"/>
          <ac:spMkLst>
            <pc:docMk/>
            <pc:sldMk cId="109857222" sldId="256"/>
            <ac:spMk id="245" creationId="{AF2F604E-43BE-4DC3-B983-E071523364F8}"/>
          </ac:spMkLst>
        </pc:spChg>
        <pc:spChg chg="add">
          <ac:chgData name="Imtiaz Begum (2128130)" userId="S::2128130@student.uwtsd.ac.uk::154c3e2b-2645-4e8c-a3cb-01ad99b7c24b" providerId="AD" clId="Web-{10CAA8AC-E57D-47E5-3F4E-B3D827A1BCF9}" dt="2023-10-17T18:40:46.543" v="35"/>
          <ac:spMkLst>
            <pc:docMk/>
            <pc:sldMk cId="109857222" sldId="256"/>
            <ac:spMk id="247" creationId="{08C9B587-E65E-4B52-B37C-ABEBB6E87928}"/>
          </ac:spMkLst>
        </pc:spChg>
        <pc:grpChg chg="add del">
          <ac:chgData name="Imtiaz Begum (2128130)" userId="S::2128130@student.uwtsd.ac.uk::154c3e2b-2645-4e8c-a3cb-01ad99b7c24b" providerId="AD" clId="Web-{10CAA8AC-E57D-47E5-3F4E-B3D827A1BCF9}" dt="2023-10-17T18:31:49.927" v="7"/>
          <ac:grpSpMkLst>
            <pc:docMk/>
            <pc:sldMk cId="109857222" sldId="256"/>
            <ac:grpSpMk id="178" creationId="{032D8612-31EB-44CF-A1D0-14FD4C705424}"/>
          </ac:grpSpMkLst>
        </pc:grpChg>
        <pc:grpChg chg="add del">
          <ac:chgData name="Imtiaz Begum (2128130)" userId="S::2128130@student.uwtsd.ac.uk::154c3e2b-2645-4e8c-a3cb-01ad99b7c24b" providerId="AD" clId="Web-{10CAA8AC-E57D-47E5-3F4E-B3D827A1BCF9}" dt="2023-10-17T18:34:42.830" v="20"/>
          <ac:grpSpMkLst>
            <pc:docMk/>
            <pc:sldMk cId="109857222" sldId="256"/>
            <ac:grpSpMk id="216" creationId="{3AF6A671-C637-4547-85F4-51B6D1881399}"/>
          </ac:grpSpMkLst>
        </pc:grpChg>
        <pc:grpChg chg="add del">
          <ac:chgData name="Imtiaz Begum (2128130)" userId="S::2128130@student.uwtsd.ac.uk::154c3e2b-2645-4e8c-a3cb-01ad99b7c24b" providerId="AD" clId="Web-{10CAA8AC-E57D-47E5-3F4E-B3D827A1BCF9}" dt="2023-10-17T18:40:46.543" v="35"/>
          <ac:grpSpMkLst>
            <pc:docMk/>
            <pc:sldMk cId="109857222" sldId="256"/>
            <ac:grpSpMk id="217" creationId="{E27AF472-EAE3-4572-AB69-B92BD10DBC6D}"/>
          </ac:grpSpMkLst>
        </pc:grpChg>
        <pc:grpChg chg="add del">
          <ac:chgData name="Imtiaz Begum (2128130)" userId="S::2128130@student.uwtsd.ac.uk::154c3e2b-2645-4e8c-a3cb-01ad99b7c24b" providerId="AD" clId="Web-{10CAA8AC-E57D-47E5-3F4E-B3D827A1BCF9}" dt="2023-10-17T18:40:46.543" v="35"/>
          <ac:grpSpMkLst>
            <pc:docMk/>
            <pc:sldMk cId="109857222" sldId="256"/>
            <ac:grpSpMk id="218" creationId="{1F9866A9-B167-4D75-8F7F-360025AD6B43}"/>
          </ac:grpSpMkLst>
        </pc:grpChg>
        <pc:grpChg chg="add del">
          <ac:chgData name="Imtiaz Begum (2128130)" userId="S::2128130@student.uwtsd.ac.uk::154c3e2b-2645-4e8c-a3cb-01ad99b7c24b" providerId="AD" clId="Web-{10CAA8AC-E57D-47E5-3F4E-B3D827A1BCF9}" dt="2023-10-17T18:39:37.101" v="31"/>
          <ac:grpSpMkLst>
            <pc:docMk/>
            <pc:sldMk cId="109857222" sldId="256"/>
            <ac:grpSpMk id="225" creationId="{0D628DFB-9CD1-4E2B-8B44-9FDF7E80F6D9}"/>
          </ac:grpSpMkLst>
        </pc:grpChg>
        <pc:picChg chg="mod ord">
          <ac:chgData name="Imtiaz Begum (2128130)" userId="S::2128130@student.uwtsd.ac.uk::154c3e2b-2645-4e8c-a3cb-01ad99b7c24b" providerId="AD" clId="Web-{10CAA8AC-E57D-47E5-3F4E-B3D827A1BCF9}" dt="2023-10-17T18:40:46.543" v="35"/>
          <ac:picMkLst>
            <pc:docMk/>
            <pc:sldMk cId="109857222" sldId="256"/>
            <ac:picMk id="7" creationId="{41FE0A6C-FA27-BD43-D5A6-5917ECC876F2}"/>
          </ac:picMkLst>
        </pc:picChg>
      </pc:sldChg>
      <pc:sldChg chg="addSp delSp modSp">
        <pc:chgData name="Imtiaz Begum (2128130)" userId="S::2128130@student.uwtsd.ac.uk::154c3e2b-2645-4e8c-a3cb-01ad99b7c24b" providerId="AD" clId="Web-{10CAA8AC-E57D-47E5-3F4E-B3D827A1BCF9}" dt="2023-10-17T18:51:53.481" v="103" actId="20577"/>
        <pc:sldMkLst>
          <pc:docMk/>
          <pc:sldMk cId="2099407529" sldId="260"/>
        </pc:sldMkLst>
        <pc:spChg chg="mod">
          <ac:chgData name="Imtiaz Begum (2128130)" userId="S::2128130@student.uwtsd.ac.uk::154c3e2b-2645-4e8c-a3cb-01ad99b7c24b" providerId="AD" clId="Web-{10CAA8AC-E57D-47E5-3F4E-B3D827A1BCF9}" dt="2023-10-17T18:51:53.481" v="103" actId="20577"/>
          <ac:spMkLst>
            <pc:docMk/>
            <pc:sldMk cId="2099407529" sldId="260"/>
            <ac:spMk id="5" creationId="{8E8F5941-4302-1076-A4F0-22BD2EDF5AAE}"/>
          </ac:spMkLst>
        </pc:spChg>
        <pc:spChg chg="mod">
          <ac:chgData name="Imtiaz Begum (2128130)" userId="S::2128130@student.uwtsd.ac.uk::154c3e2b-2645-4e8c-a3cb-01ad99b7c24b" providerId="AD" clId="Web-{10CAA8AC-E57D-47E5-3F4E-B3D827A1BCF9}" dt="2023-10-17T18:50:34.819" v="100" actId="1076"/>
          <ac:spMkLst>
            <pc:docMk/>
            <pc:sldMk cId="2099407529" sldId="260"/>
            <ac:spMk id="23" creationId="{82E3C415-B751-52BF-D900-B735946BA50F}"/>
          </ac:spMkLst>
        </pc:spChg>
        <pc:spChg chg="add del mod">
          <ac:chgData name="Imtiaz Begum (2128130)" userId="S::2128130@student.uwtsd.ac.uk::154c3e2b-2645-4e8c-a3cb-01ad99b7c24b" providerId="AD" clId="Web-{10CAA8AC-E57D-47E5-3F4E-B3D827A1BCF9}" dt="2023-10-17T18:50:11.505" v="99"/>
          <ac:spMkLst>
            <pc:docMk/>
            <pc:sldMk cId="2099407529" sldId="260"/>
            <ac:spMk id="24" creationId="{6C476B4F-2109-22B8-3570-605EE8DF5489}"/>
          </ac:spMkLst>
        </pc:spChg>
      </pc:sldChg>
    </pc:docChg>
  </pc:docChgLst>
  <pc:docChgLst>
    <pc:chgData clId="Web-{10CAA8AC-E57D-47E5-3F4E-B3D827A1BCF9}"/>
    <pc:docChg chg="modSld">
      <pc:chgData name="" userId="" providerId="" clId="Web-{10CAA8AC-E57D-47E5-3F4E-B3D827A1BCF9}" dt="2023-10-17T18:30:18.014" v="0" actId="14100"/>
      <pc:docMkLst>
        <pc:docMk/>
      </pc:docMkLst>
      <pc:sldChg chg="modSp">
        <pc:chgData name="" userId="" providerId="" clId="Web-{10CAA8AC-E57D-47E5-3F4E-B3D827A1BCF9}" dt="2023-10-17T18:30:18.014" v="0" actId="14100"/>
        <pc:sldMkLst>
          <pc:docMk/>
          <pc:sldMk cId="109857222" sldId="256"/>
        </pc:sldMkLst>
        <pc:picChg chg="mod">
          <ac:chgData name="" userId="" providerId="" clId="Web-{10CAA8AC-E57D-47E5-3F4E-B3D827A1BCF9}" dt="2023-10-17T18:30:18.014" v="0" actId="14100"/>
          <ac:picMkLst>
            <pc:docMk/>
            <pc:sldMk cId="109857222" sldId="256"/>
            <ac:picMk id="7" creationId="{41FE0A6C-FA27-BD43-D5A6-5917ECC876F2}"/>
          </ac:picMkLst>
        </pc:picChg>
      </pc:sldChg>
    </pc:docChg>
  </pc:docChgLst>
  <pc:docChgLst>
    <pc:chgData name="Imtiaz Begum (2128130)" userId="S::2128130@student.uwtsd.ac.uk::154c3e2b-2645-4e8c-a3cb-01ad99b7c24b" providerId="AD" clId="Web-{D30369E4-FCDC-282F-CEDE-816A37D663FF}"/>
    <pc:docChg chg="mod modSld modMainMaster setSldSz">
      <pc:chgData name="Imtiaz Begum (2128130)" userId="S::2128130@student.uwtsd.ac.uk::154c3e2b-2645-4e8c-a3cb-01ad99b7c24b" providerId="AD" clId="Web-{D30369E4-FCDC-282F-CEDE-816A37D663FF}" dt="2023-10-10T08:57:19.736" v="86"/>
      <pc:docMkLst>
        <pc:docMk/>
      </pc:docMkLst>
      <pc:sldChg chg="addSp delSp modSp">
        <pc:chgData name="Imtiaz Begum (2128130)" userId="S::2128130@student.uwtsd.ac.uk::154c3e2b-2645-4e8c-a3cb-01ad99b7c24b" providerId="AD" clId="Web-{D30369E4-FCDC-282F-CEDE-816A37D663FF}" dt="2023-10-10T08:52:35.350" v="67" actId="1076"/>
        <pc:sldMkLst>
          <pc:docMk/>
          <pc:sldMk cId="109857222" sldId="256"/>
        </pc:sldMkLst>
        <pc:spChg chg="mod">
          <ac:chgData name="Imtiaz Begum (2128130)" userId="S::2128130@student.uwtsd.ac.uk::154c3e2b-2645-4e8c-a3cb-01ad99b7c24b" providerId="AD" clId="Web-{D30369E4-FCDC-282F-CEDE-816A37D663FF}" dt="2023-10-10T08:52:35.350" v="67" actId="1076"/>
          <ac:spMkLst>
            <pc:docMk/>
            <pc:sldMk cId="109857222" sldId="256"/>
            <ac:spMk id="2" creationId="{00000000-0000-0000-0000-000000000000}"/>
          </ac:spMkLst>
        </pc:spChg>
        <pc:spChg chg="mod">
          <ac:chgData name="Imtiaz Begum (2128130)" userId="S::2128130@student.uwtsd.ac.uk::154c3e2b-2645-4e8c-a3cb-01ad99b7c24b" providerId="AD" clId="Web-{D30369E4-FCDC-282F-CEDE-816A37D663FF}" dt="2023-10-10T08:52:30.866" v="66" actId="14100"/>
          <ac:spMkLst>
            <pc:docMk/>
            <pc:sldMk cId="109857222" sldId="256"/>
            <ac:spMk id="3" creationId="{00000000-0000-0000-0000-000000000000}"/>
          </ac:spMkLst>
        </pc:spChg>
        <pc:spChg chg="mod">
          <ac:chgData name="Imtiaz Begum (2128130)" userId="S::2128130@student.uwtsd.ac.uk::154c3e2b-2645-4e8c-a3cb-01ad99b7c24b" providerId="AD" clId="Web-{D30369E4-FCDC-282F-CEDE-816A37D663FF}" dt="2023-10-10T08:52:20.115" v="63"/>
          <ac:spMkLst>
            <pc:docMk/>
            <pc:sldMk cId="109857222" sldId="256"/>
            <ac:spMk id="5" creationId="{AB921FA4-3159-DC89-8F25-897B0EF322A3}"/>
          </ac:spMkLst>
        </pc:spChg>
        <pc:spChg chg="add del mod">
          <ac:chgData name="Imtiaz Begum (2128130)" userId="S::2128130@student.uwtsd.ac.uk::154c3e2b-2645-4e8c-a3cb-01ad99b7c24b" providerId="AD" clId="Web-{D30369E4-FCDC-282F-CEDE-816A37D663FF}" dt="2023-10-10T08:51:10.222" v="56"/>
          <ac:spMkLst>
            <pc:docMk/>
            <pc:sldMk cId="109857222" sldId="256"/>
            <ac:spMk id="6" creationId="{71E035A2-29F6-58E5-CC7B-59BC65D728F9}"/>
          </ac:spMkLst>
        </pc:spChg>
        <pc:spChg chg="mod">
          <ac:chgData name="Imtiaz Begum (2128130)" userId="S::2128130@student.uwtsd.ac.uk::154c3e2b-2645-4e8c-a3cb-01ad99b7c24b" providerId="AD" clId="Web-{D30369E4-FCDC-282F-CEDE-816A37D663FF}" dt="2023-10-10T08:52:20.115" v="63"/>
          <ac:spMkLst>
            <pc:docMk/>
            <pc:sldMk cId="109857222" sldId="256"/>
            <ac:spMk id="534" creationId="{13EFA6C3-82DC-4131-9929-2523E6FD0B81}"/>
          </ac:spMkLst>
        </pc:spChg>
        <pc:spChg chg="mod">
          <ac:chgData name="Imtiaz Begum (2128130)" userId="S::2128130@student.uwtsd.ac.uk::154c3e2b-2645-4e8c-a3cb-01ad99b7c24b" providerId="AD" clId="Web-{D30369E4-FCDC-282F-CEDE-816A37D663FF}" dt="2023-10-10T08:52:20.115" v="63"/>
          <ac:spMkLst>
            <pc:docMk/>
            <pc:sldMk cId="109857222" sldId="256"/>
            <ac:spMk id="536" creationId="{AEC9469E-14CA-4358-BABC-CBF836A6142D}"/>
          </ac:spMkLst>
        </pc:spChg>
        <pc:spChg chg="mod">
          <ac:chgData name="Imtiaz Begum (2128130)" userId="S::2128130@student.uwtsd.ac.uk::154c3e2b-2645-4e8c-a3cb-01ad99b7c24b" providerId="AD" clId="Web-{D30369E4-FCDC-282F-CEDE-816A37D663FF}" dt="2023-10-10T08:52:20.115" v="63"/>
          <ac:spMkLst>
            <pc:docMk/>
            <pc:sldMk cId="109857222" sldId="256"/>
            <ac:spMk id="538" creationId="{048EB4C9-ACAF-4CCA-BA6E-9314431923B2}"/>
          </ac:spMkLst>
        </pc:spChg>
        <pc:picChg chg="mod">
          <ac:chgData name="Imtiaz Begum (2128130)" userId="S::2128130@student.uwtsd.ac.uk::154c3e2b-2645-4e8c-a3cb-01ad99b7c24b" providerId="AD" clId="Web-{D30369E4-FCDC-282F-CEDE-816A37D663FF}" dt="2023-10-10T08:52:20.115" v="63"/>
          <ac:picMkLst>
            <pc:docMk/>
            <pc:sldMk cId="109857222" sldId="256"/>
            <ac:picMk id="4" creationId="{EFD61F4D-23DD-CFAE-B1D6-B70614F90366}"/>
          </ac:picMkLst>
        </pc:picChg>
        <pc:picChg chg="mod">
          <ac:chgData name="Imtiaz Begum (2128130)" userId="S::2128130@student.uwtsd.ac.uk::154c3e2b-2645-4e8c-a3cb-01ad99b7c24b" providerId="AD" clId="Web-{D30369E4-FCDC-282F-CEDE-816A37D663FF}" dt="2023-10-10T08:52:20.115" v="63"/>
          <ac:picMkLst>
            <pc:docMk/>
            <pc:sldMk cId="109857222" sldId="256"/>
            <ac:picMk id="530" creationId="{DEB2E8C4-C3E7-4048-A43D-9859510CFA98}"/>
          </ac:picMkLst>
        </pc:picChg>
        <pc:inkChg chg="mod">
          <ac:chgData name="Imtiaz Begum (2128130)" userId="S::2128130@student.uwtsd.ac.uk::154c3e2b-2645-4e8c-a3cb-01ad99b7c24b" providerId="AD" clId="Web-{D30369E4-FCDC-282F-CEDE-816A37D663FF}" dt="2023-10-10T08:52:20.115" v="63"/>
          <ac:inkMkLst>
            <pc:docMk/>
            <pc:sldMk cId="109857222" sldId="256"/>
            <ac:inkMk id="532" creationId="{24D29CCB-7956-4E3E-8880-304085F04BF4}"/>
          </ac:inkMkLst>
        </pc:inkChg>
      </pc:sldChg>
      <pc:sldChg chg="modSp">
        <pc:chgData name="Imtiaz Begum (2128130)" userId="S::2128130@student.uwtsd.ac.uk::154c3e2b-2645-4e8c-a3cb-01ad99b7c24b" providerId="AD" clId="Web-{D30369E4-FCDC-282F-CEDE-816A37D663FF}" dt="2023-10-10T08:52:20.115" v="63"/>
        <pc:sldMkLst>
          <pc:docMk/>
          <pc:sldMk cId="2032370254" sldId="258"/>
        </pc:sldMkLst>
        <pc:spChg chg="mod">
          <ac:chgData name="Imtiaz Begum (2128130)" userId="S::2128130@student.uwtsd.ac.uk::154c3e2b-2645-4e8c-a3cb-01ad99b7c24b" providerId="AD" clId="Web-{D30369E4-FCDC-282F-CEDE-816A37D663FF}" dt="2023-10-10T08:52:20.115" v="63"/>
          <ac:spMkLst>
            <pc:docMk/>
            <pc:sldMk cId="2032370254" sldId="258"/>
            <ac:spMk id="2" creationId="{4E525A6E-E709-B4F8-E51B-A2115E7DD6D3}"/>
          </ac:spMkLst>
        </pc:spChg>
        <pc:spChg chg="mod">
          <ac:chgData name="Imtiaz Begum (2128130)" userId="S::2128130@student.uwtsd.ac.uk::154c3e2b-2645-4e8c-a3cb-01ad99b7c24b" providerId="AD" clId="Web-{D30369E4-FCDC-282F-CEDE-816A37D663FF}" dt="2023-10-10T08:52:20.115" v="63"/>
          <ac:spMkLst>
            <pc:docMk/>
            <pc:sldMk cId="2032370254" sldId="258"/>
            <ac:spMk id="5" creationId="{822E4BB2-1305-0880-B806-4F2574875989}"/>
          </ac:spMkLst>
        </pc:spChg>
        <pc:spChg chg="mod">
          <ac:chgData name="Imtiaz Begum (2128130)" userId="S::2128130@student.uwtsd.ac.uk::154c3e2b-2645-4e8c-a3cb-01ad99b7c24b" providerId="AD" clId="Web-{D30369E4-FCDC-282F-CEDE-816A37D663FF}" dt="2023-10-10T08:52:20.115" v="63"/>
          <ac:spMkLst>
            <pc:docMk/>
            <pc:sldMk cId="2032370254" sldId="258"/>
            <ac:spMk id="6" creationId="{40AD680F-4E96-F84A-F974-4CF88144256F}"/>
          </ac:spMkLst>
        </pc:spChg>
        <pc:spChg chg="mod">
          <ac:chgData name="Imtiaz Begum (2128130)" userId="S::2128130@student.uwtsd.ac.uk::154c3e2b-2645-4e8c-a3cb-01ad99b7c24b" providerId="AD" clId="Web-{D30369E4-FCDC-282F-CEDE-816A37D663FF}" dt="2023-10-10T08:52:20.115" v="63"/>
          <ac:spMkLst>
            <pc:docMk/>
            <pc:sldMk cId="2032370254" sldId="258"/>
            <ac:spMk id="121" creationId="{9089EED9-F54D-4F20-A2C6-949DE4176959}"/>
          </ac:spMkLst>
        </pc:spChg>
        <pc:spChg chg="mod">
          <ac:chgData name="Imtiaz Begum (2128130)" userId="S::2128130@student.uwtsd.ac.uk::154c3e2b-2645-4e8c-a3cb-01ad99b7c24b" providerId="AD" clId="Web-{D30369E4-FCDC-282F-CEDE-816A37D663FF}" dt="2023-10-10T08:52:20.115" v="63"/>
          <ac:spMkLst>
            <pc:docMk/>
            <pc:sldMk cId="2032370254" sldId="258"/>
            <ac:spMk id="123" creationId="{EB1B078B-B000-44F9-B571-4AF20E88C141}"/>
          </ac:spMkLst>
        </pc:spChg>
        <pc:spChg chg="mod">
          <ac:chgData name="Imtiaz Begum (2128130)" userId="S::2128130@student.uwtsd.ac.uk::154c3e2b-2645-4e8c-a3cb-01ad99b7c24b" providerId="AD" clId="Web-{D30369E4-FCDC-282F-CEDE-816A37D663FF}" dt="2023-10-10T08:52:20.115" v="63"/>
          <ac:spMkLst>
            <pc:docMk/>
            <pc:sldMk cId="2032370254" sldId="258"/>
            <ac:spMk id="125" creationId="{B5AAC39E-8294-44DC-AB9F-2B9F22C397E1}"/>
          </ac:spMkLst>
        </pc:spChg>
        <pc:picChg chg="mod">
          <ac:chgData name="Imtiaz Begum (2128130)" userId="S::2128130@student.uwtsd.ac.uk::154c3e2b-2645-4e8c-a3cb-01ad99b7c24b" providerId="AD" clId="Web-{D30369E4-FCDC-282F-CEDE-816A37D663FF}" dt="2023-10-10T08:52:20.115" v="63"/>
          <ac:picMkLst>
            <pc:docMk/>
            <pc:sldMk cId="2032370254" sldId="258"/>
            <ac:picMk id="4" creationId="{24054BB8-CE60-D547-DA43-62C1D545A0DC}"/>
          </ac:picMkLst>
        </pc:picChg>
        <pc:picChg chg="mod">
          <ac:chgData name="Imtiaz Begum (2128130)" userId="S::2128130@student.uwtsd.ac.uk::154c3e2b-2645-4e8c-a3cb-01ad99b7c24b" providerId="AD" clId="Web-{D30369E4-FCDC-282F-CEDE-816A37D663FF}" dt="2023-10-10T08:52:20.115" v="63"/>
          <ac:picMkLst>
            <pc:docMk/>
            <pc:sldMk cId="2032370254" sldId="258"/>
            <ac:picMk id="117" creationId="{DEB2E8C4-C3E7-4048-A43D-9859510CFA98}"/>
          </ac:picMkLst>
        </pc:picChg>
        <pc:inkChg chg="mod">
          <ac:chgData name="Imtiaz Begum (2128130)" userId="S::2128130@student.uwtsd.ac.uk::154c3e2b-2645-4e8c-a3cb-01ad99b7c24b" providerId="AD" clId="Web-{D30369E4-FCDC-282F-CEDE-816A37D663FF}" dt="2023-10-10T08:52:20.115" v="63"/>
          <ac:inkMkLst>
            <pc:docMk/>
            <pc:sldMk cId="2032370254" sldId="258"/>
            <ac:inkMk id="119" creationId="{24D29CCB-7956-4E3E-8880-304085F04BF4}"/>
          </ac:inkMkLst>
        </pc:inkChg>
      </pc:sldChg>
      <pc:sldChg chg="addSp delSp modSp">
        <pc:chgData name="Imtiaz Begum (2128130)" userId="S::2128130@student.uwtsd.ac.uk::154c3e2b-2645-4e8c-a3cb-01ad99b7c24b" providerId="AD" clId="Web-{D30369E4-FCDC-282F-CEDE-816A37D663FF}" dt="2023-10-10T08:57:19.736" v="86"/>
        <pc:sldMkLst>
          <pc:docMk/>
          <pc:sldMk cId="2099407529" sldId="260"/>
        </pc:sldMkLst>
        <pc:spChg chg="mod">
          <ac:chgData name="Imtiaz Begum (2128130)" userId="S::2128130@student.uwtsd.ac.uk::154c3e2b-2645-4e8c-a3cb-01ad99b7c24b" providerId="AD" clId="Web-{D30369E4-FCDC-282F-CEDE-816A37D663FF}" dt="2023-10-10T08:53:56.994" v="71" actId="1076"/>
          <ac:spMkLst>
            <pc:docMk/>
            <pc:sldMk cId="2099407529" sldId="260"/>
            <ac:spMk id="3" creationId="{6829328E-A263-D563-0DDA-46B83D616198}"/>
          </ac:spMkLst>
        </pc:spChg>
        <pc:spChg chg="mod">
          <ac:chgData name="Imtiaz Begum (2128130)" userId="S::2128130@student.uwtsd.ac.uk::154c3e2b-2645-4e8c-a3cb-01ad99b7c24b" providerId="AD" clId="Web-{D30369E4-FCDC-282F-CEDE-816A37D663FF}" dt="2023-10-10T08:53:38.306" v="70" actId="1076"/>
          <ac:spMkLst>
            <pc:docMk/>
            <pc:sldMk cId="2099407529" sldId="260"/>
            <ac:spMk id="17" creationId="{F058B379-DFF3-6A2A-F7D0-21E73CA38503}"/>
          </ac:spMkLst>
        </pc:spChg>
        <pc:spChg chg="mod">
          <ac:chgData name="Imtiaz Begum (2128130)" userId="S::2128130@student.uwtsd.ac.uk::154c3e2b-2645-4e8c-a3cb-01ad99b7c24b" providerId="AD" clId="Web-{D30369E4-FCDC-282F-CEDE-816A37D663FF}" dt="2023-10-10T08:57:16.111" v="84" actId="1076"/>
          <ac:spMkLst>
            <pc:docMk/>
            <pc:sldMk cId="2099407529" sldId="260"/>
            <ac:spMk id="18" creationId="{0A3A2FE0-BCBF-B9F3-09B1-1117640A0E8D}"/>
          </ac:spMkLst>
        </pc:spChg>
        <pc:spChg chg="mod">
          <ac:chgData name="Imtiaz Begum (2128130)" userId="S::2128130@student.uwtsd.ac.uk::154c3e2b-2645-4e8c-a3cb-01ad99b7c24b" providerId="AD" clId="Web-{D30369E4-FCDC-282F-CEDE-816A37D663FF}" dt="2023-10-10T08:57:17.970" v="85" actId="1076"/>
          <ac:spMkLst>
            <pc:docMk/>
            <pc:sldMk cId="2099407529" sldId="260"/>
            <ac:spMk id="28" creationId="{2AFD5CA0-3A08-79B5-7054-C068E95AC79A}"/>
          </ac:spMkLst>
        </pc:spChg>
        <pc:picChg chg="mod">
          <ac:chgData name="Imtiaz Begum (2128130)" userId="S::2128130@student.uwtsd.ac.uk::154c3e2b-2645-4e8c-a3cb-01ad99b7c24b" providerId="AD" clId="Web-{D30369E4-FCDC-282F-CEDE-816A37D663FF}" dt="2023-10-10T08:52:20.115" v="63"/>
          <ac:picMkLst>
            <pc:docMk/>
            <pc:sldMk cId="2099407529" sldId="260"/>
            <ac:picMk id="2" creationId="{E70159F8-E517-06DF-B90C-34C9B2507ABE}"/>
          </ac:picMkLst>
        </pc:picChg>
        <pc:cxnChg chg="mod">
          <ac:chgData name="Imtiaz Begum (2128130)" userId="S::2128130@student.uwtsd.ac.uk::154c3e2b-2645-4e8c-a3cb-01ad99b7c24b" providerId="AD" clId="Web-{D30369E4-FCDC-282F-CEDE-816A37D663FF}" dt="2023-10-10T08:52:20.115" v="63"/>
          <ac:cxnSpMkLst>
            <pc:docMk/>
            <pc:sldMk cId="2099407529" sldId="260"/>
            <ac:cxnSpMk id="4" creationId="{A57E4894-1D0A-4E21-D23E-5F249824ECC3}"/>
          </ac:cxnSpMkLst>
        </pc:cxnChg>
        <pc:cxnChg chg="mod">
          <ac:chgData name="Imtiaz Begum (2128130)" userId="S::2128130@student.uwtsd.ac.uk::154c3e2b-2645-4e8c-a3cb-01ad99b7c24b" providerId="AD" clId="Web-{D30369E4-FCDC-282F-CEDE-816A37D663FF}" dt="2023-10-10T08:52:20.115" v="63"/>
          <ac:cxnSpMkLst>
            <pc:docMk/>
            <pc:sldMk cId="2099407529" sldId="260"/>
            <ac:cxnSpMk id="5" creationId="{870B60B3-B7F8-0D93-0C56-EA3F55E9A58F}"/>
          </ac:cxnSpMkLst>
        </pc:cxnChg>
        <pc:cxnChg chg="mod">
          <ac:chgData name="Imtiaz Begum (2128130)" userId="S::2128130@student.uwtsd.ac.uk::154c3e2b-2645-4e8c-a3cb-01ad99b7c24b" providerId="AD" clId="Web-{D30369E4-FCDC-282F-CEDE-816A37D663FF}" dt="2023-10-10T08:52:20.115" v="63"/>
          <ac:cxnSpMkLst>
            <pc:docMk/>
            <pc:sldMk cId="2099407529" sldId="260"/>
            <ac:cxnSpMk id="6" creationId="{095BD574-4C12-4CCB-8AF1-F31D41C17014}"/>
          </ac:cxnSpMkLst>
        </pc:cxnChg>
        <pc:cxnChg chg="mod">
          <ac:chgData name="Imtiaz Begum (2128130)" userId="S::2128130@student.uwtsd.ac.uk::154c3e2b-2645-4e8c-a3cb-01ad99b7c24b" providerId="AD" clId="Web-{D30369E4-FCDC-282F-CEDE-816A37D663FF}" dt="2023-10-10T08:52:20.115" v="63"/>
          <ac:cxnSpMkLst>
            <pc:docMk/>
            <pc:sldMk cId="2099407529" sldId="260"/>
            <ac:cxnSpMk id="9" creationId="{39A8D5A1-7B8F-B4CE-6669-8D30FCA26D86}"/>
          </ac:cxnSpMkLst>
        </pc:cxnChg>
        <pc:cxnChg chg="mod">
          <ac:chgData name="Imtiaz Begum (2128130)" userId="S::2128130@student.uwtsd.ac.uk::154c3e2b-2645-4e8c-a3cb-01ad99b7c24b" providerId="AD" clId="Web-{D30369E4-FCDC-282F-CEDE-816A37D663FF}" dt="2023-10-10T08:52:20.115" v="63"/>
          <ac:cxnSpMkLst>
            <pc:docMk/>
            <pc:sldMk cId="2099407529" sldId="260"/>
            <ac:cxnSpMk id="12" creationId="{E4780B6D-1F1C-EB74-6A8A-038DAF57233D}"/>
          </ac:cxnSpMkLst>
        </pc:cxnChg>
        <pc:cxnChg chg="mod">
          <ac:chgData name="Imtiaz Begum (2128130)" userId="S::2128130@student.uwtsd.ac.uk::154c3e2b-2645-4e8c-a3cb-01ad99b7c24b" providerId="AD" clId="Web-{D30369E4-FCDC-282F-CEDE-816A37D663FF}" dt="2023-10-10T08:52:20.115" v="63"/>
          <ac:cxnSpMkLst>
            <pc:docMk/>
            <pc:sldMk cId="2099407529" sldId="260"/>
            <ac:cxnSpMk id="13" creationId="{71F02A28-B5F3-71A0-6541-243F60F23586}"/>
          </ac:cxnSpMkLst>
        </pc:cxnChg>
        <pc:cxnChg chg="add del mod">
          <ac:chgData name="Imtiaz Begum (2128130)" userId="S::2128130@student.uwtsd.ac.uk::154c3e2b-2645-4e8c-a3cb-01ad99b7c24b" providerId="AD" clId="Web-{D30369E4-FCDC-282F-CEDE-816A37D663FF}" dt="2023-10-10T08:57:19.736" v="86"/>
          <ac:cxnSpMkLst>
            <pc:docMk/>
            <pc:sldMk cId="2099407529" sldId="260"/>
            <ac:cxnSpMk id="14" creationId="{9D7B0203-2589-589B-BB86-57DEF37507FA}"/>
          </ac:cxnSpMkLst>
        </pc:cxnChg>
        <pc:cxnChg chg="mod">
          <ac:chgData name="Imtiaz Begum (2128130)" userId="S::2128130@student.uwtsd.ac.uk::154c3e2b-2645-4e8c-a3cb-01ad99b7c24b" providerId="AD" clId="Web-{D30369E4-FCDC-282F-CEDE-816A37D663FF}" dt="2023-10-10T08:52:20.115" v="63"/>
          <ac:cxnSpMkLst>
            <pc:docMk/>
            <pc:sldMk cId="2099407529" sldId="260"/>
            <ac:cxnSpMk id="22" creationId="{F2CA53F2-1077-EAF0-E807-9CD21C01BB9E}"/>
          </ac:cxnSpMkLst>
        </pc:cxnChg>
        <pc:cxnChg chg="mod">
          <ac:chgData name="Imtiaz Begum (2128130)" userId="S::2128130@student.uwtsd.ac.uk::154c3e2b-2645-4e8c-a3cb-01ad99b7c24b" providerId="AD" clId="Web-{D30369E4-FCDC-282F-CEDE-816A37D663FF}" dt="2023-10-10T08:54:59.559" v="78" actId="1076"/>
          <ac:cxnSpMkLst>
            <pc:docMk/>
            <pc:sldMk cId="2099407529" sldId="260"/>
            <ac:cxnSpMk id="23" creationId="{23B8687D-88E1-0428-6AD0-33E70CE86746}"/>
          </ac:cxnSpMkLst>
        </pc:cxnChg>
        <pc:cxnChg chg="mod">
          <ac:chgData name="Imtiaz Begum (2128130)" userId="S::2128130@student.uwtsd.ac.uk::154c3e2b-2645-4e8c-a3cb-01ad99b7c24b" providerId="AD" clId="Web-{D30369E4-FCDC-282F-CEDE-816A37D663FF}" dt="2023-10-10T08:54:25.448" v="72" actId="1076"/>
          <ac:cxnSpMkLst>
            <pc:docMk/>
            <pc:sldMk cId="2099407529" sldId="260"/>
            <ac:cxnSpMk id="24" creationId="{7B58EEC4-92C4-2D76-0D0E-ADCFD5B43630}"/>
          </ac:cxnSpMkLst>
        </pc:cxnChg>
        <pc:cxnChg chg="mod">
          <ac:chgData name="Imtiaz Begum (2128130)" userId="S::2128130@student.uwtsd.ac.uk::154c3e2b-2645-4e8c-a3cb-01ad99b7c24b" providerId="AD" clId="Web-{D30369E4-FCDC-282F-CEDE-816A37D663FF}" dt="2023-10-10T08:54:50.340" v="77" actId="1076"/>
          <ac:cxnSpMkLst>
            <pc:docMk/>
            <pc:sldMk cId="2099407529" sldId="260"/>
            <ac:cxnSpMk id="25" creationId="{0DF69831-AEE2-BE0D-2967-D7CD458130D6}"/>
          </ac:cxnSpMkLst>
        </pc:cxnChg>
        <pc:cxnChg chg="mod">
          <ac:chgData name="Imtiaz Begum (2128130)" userId="S::2128130@student.uwtsd.ac.uk::154c3e2b-2645-4e8c-a3cb-01ad99b7c24b" providerId="AD" clId="Web-{D30369E4-FCDC-282F-CEDE-816A37D663FF}" dt="2023-10-10T08:54:33.198" v="74" actId="1076"/>
          <ac:cxnSpMkLst>
            <pc:docMk/>
            <pc:sldMk cId="2099407529" sldId="260"/>
            <ac:cxnSpMk id="27" creationId="{63B29A87-FCE3-EE95-B9D7-2390F8427B41}"/>
          </ac:cxnSpMkLst>
        </pc:cxnChg>
      </pc:sldChg>
      <pc:sldMasterChg chg="modSp modSldLayout">
        <pc:chgData name="Imtiaz Begum (2128130)" userId="S::2128130@student.uwtsd.ac.uk::154c3e2b-2645-4e8c-a3cb-01ad99b7c24b" providerId="AD" clId="Web-{D30369E4-FCDC-282F-CEDE-816A37D663FF}" dt="2023-10-10T08:52:20.115" v="63"/>
        <pc:sldMasterMkLst>
          <pc:docMk/>
          <pc:sldMasterMk cId="2488861465" sldId="2147484237"/>
        </pc:sldMasterMkLst>
        <pc:spChg chg="mod">
          <ac:chgData name="Imtiaz Begum (2128130)" userId="S::2128130@student.uwtsd.ac.uk::154c3e2b-2645-4e8c-a3cb-01ad99b7c24b" providerId="AD" clId="Web-{D30369E4-FCDC-282F-CEDE-816A37D663FF}" dt="2023-10-10T08:52:20.115" v="63"/>
          <ac:spMkLst>
            <pc:docMk/>
            <pc:sldMasterMk cId="2488861465" sldId="2147484237"/>
            <ac:spMk id="2" creationId="{9AFBD2E1-C16B-4996-869C-DD03823A80A4}"/>
          </ac:spMkLst>
        </pc:spChg>
        <pc:spChg chg="mod">
          <ac:chgData name="Imtiaz Begum (2128130)" userId="S::2128130@student.uwtsd.ac.uk::154c3e2b-2645-4e8c-a3cb-01ad99b7c24b" providerId="AD" clId="Web-{D30369E4-FCDC-282F-CEDE-816A37D663FF}" dt="2023-10-10T08:52:20.115" v="63"/>
          <ac:spMkLst>
            <pc:docMk/>
            <pc:sldMasterMk cId="2488861465" sldId="2147484237"/>
            <ac:spMk id="3" creationId="{A844DB6A-ED8E-4755-BC7A-B7AA65244231}"/>
          </ac:spMkLst>
        </pc:spChg>
        <pc:spChg chg="mod">
          <ac:chgData name="Imtiaz Begum (2128130)" userId="S::2128130@student.uwtsd.ac.uk::154c3e2b-2645-4e8c-a3cb-01ad99b7c24b" providerId="AD" clId="Web-{D30369E4-FCDC-282F-CEDE-816A37D663FF}" dt="2023-10-10T08:52:20.115" v="63"/>
          <ac:spMkLst>
            <pc:docMk/>
            <pc:sldMasterMk cId="2488861465" sldId="2147484237"/>
            <ac:spMk id="4" creationId="{6FF5CE27-B558-4B88-ACE3-B70423127730}"/>
          </ac:spMkLst>
        </pc:spChg>
        <pc:spChg chg="mod">
          <ac:chgData name="Imtiaz Begum (2128130)" userId="S::2128130@student.uwtsd.ac.uk::154c3e2b-2645-4e8c-a3cb-01ad99b7c24b" providerId="AD" clId="Web-{D30369E4-FCDC-282F-CEDE-816A37D663FF}" dt="2023-10-10T08:52:20.115" v="63"/>
          <ac:spMkLst>
            <pc:docMk/>
            <pc:sldMasterMk cId="2488861465" sldId="2147484237"/>
            <ac:spMk id="5" creationId="{4ACE5D61-F203-4F00-9CF1-AB0AE4937006}"/>
          </ac:spMkLst>
        </pc:spChg>
        <pc:spChg chg="mod">
          <ac:chgData name="Imtiaz Begum (2128130)" userId="S::2128130@student.uwtsd.ac.uk::154c3e2b-2645-4e8c-a3cb-01ad99b7c24b" providerId="AD" clId="Web-{D30369E4-FCDC-282F-CEDE-816A37D663FF}" dt="2023-10-10T08:52:20.115" v="63"/>
          <ac:spMkLst>
            <pc:docMk/>
            <pc:sldMasterMk cId="2488861465" sldId="2147484237"/>
            <ac:spMk id="6" creationId="{39FF38BD-5F38-4F6E-B5DD-EB1AF06002E2}"/>
          </ac:spMkLst>
        </pc:spChg>
        <pc:picChg chg="mod">
          <ac:chgData name="Imtiaz Begum (2128130)" userId="S::2128130@student.uwtsd.ac.uk::154c3e2b-2645-4e8c-a3cb-01ad99b7c24b" providerId="AD" clId="Web-{D30369E4-FCDC-282F-CEDE-816A37D663FF}" dt="2023-10-10T08:52:20.115" v="63"/>
          <ac:picMkLst>
            <pc:docMk/>
            <pc:sldMasterMk cId="2488861465" sldId="2147484237"/>
            <ac:picMk id="10" creationId="{DEB2E8C4-C3E7-4048-A43D-9859510CFA98}"/>
          </ac:picMkLst>
        </pc:picChg>
        <pc:inkChg chg="mod">
          <ac:chgData name="Imtiaz Begum (2128130)" userId="S::2128130@student.uwtsd.ac.uk::154c3e2b-2645-4e8c-a3cb-01ad99b7c24b" providerId="AD" clId="Web-{D30369E4-FCDC-282F-CEDE-816A37D663FF}" dt="2023-10-10T08:52:20.115" v="63"/>
          <ac:inkMkLst>
            <pc:docMk/>
            <pc:sldMasterMk cId="2488861465" sldId="2147484237"/>
            <ac:inkMk id="18" creationId="{24D29CCB-7956-4E3E-8880-304085F04BF4}"/>
          </ac:inkMkLst>
        </pc:ink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2254296701" sldId="2147484227"/>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2254296701" sldId="2147484227"/>
              <ac:spMk id="2" creationId="{968E4801-B0C7-4458-B413-24D6E68FAA57}"/>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2254296701" sldId="2147484227"/>
              <ac:spMk id="3" creationId="{A2FA0C76-733A-488A-89FB-7D04FD64BD68}"/>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2254296701" sldId="2147484227"/>
              <ac:spMk id="4" creationId="{CD45B9DE-016A-4B31-BB52-99C76E28B4B9}"/>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650044727" sldId="2147484228"/>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650044727" sldId="2147484228"/>
              <ac:spMk id="2" creationId="{EFF0EB4E-D4BB-4C86-A820-63474E5A4086}"/>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650044727" sldId="2147484228"/>
              <ac:spMk id="3" creationId="{54FA99A1-8FAF-415D-A399-1B2C2A0F2300}"/>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650044727" sldId="2147484228"/>
              <ac:spMk id="4" creationId="{84A15BEE-9915-4637-85A2-2AF2872C72BC}"/>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573909150" sldId="2147484229"/>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573909150" sldId="2147484229"/>
              <ac:spMk id="2" creationId="{8EEE56D6-F195-48D7-978E-7EE16D430469}"/>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573909150" sldId="2147484229"/>
              <ac:spMk id="3" creationId="{10A72F42-5C88-4F7D-803B-C371B570D784}"/>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3598775569" sldId="2147484230"/>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3598775569" sldId="2147484230"/>
              <ac:spMk id="4" creationId="{46A2DA5B-9862-4A23-8FEC-5C1ABC2EEF1B}"/>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3598775569" sldId="2147484230"/>
              <ac:spMk id="5" creationId="{C63D9A4B-0DA7-46BB-9DCE-3F26075C44C6}"/>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3598775569" sldId="2147484230"/>
              <ac:spMk id="6" creationId="{EE6A7C47-81AC-431C-A7C3-2BC71AD14417}"/>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2293951985" sldId="2147484231"/>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2293951985" sldId="2147484231"/>
              <ac:spMk id="2" creationId="{7CBD2E47-4DC7-46C4-9407-FA4CF7E0AAE3}"/>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2293951985" sldId="2147484231"/>
              <ac:spMk id="3" creationId="{6BF7B502-122E-4177-A408-FC436A254215}"/>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3774951064" sldId="2147484232"/>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3774951064" sldId="2147484232"/>
              <ac:spMk id="3" creationId="{E77021AC-6D8D-4D24-8B01-8AE8F41BE4B8}"/>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3774951064" sldId="2147484232"/>
              <ac:spMk id="4" creationId="{E8E7F49C-3DB3-40B7-89B3-E3BC32FC110F}"/>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114422403" sldId="2147484233"/>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114422403" sldId="2147484233"/>
              <ac:spMk id="3" creationId="{1E73A4FB-9EF5-4D6C-A275-2DE1077A29E7}"/>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114422403" sldId="2147484233"/>
              <ac:spMk id="4" creationId="{BDC9972A-4D34-4A9F-84EB-8D64A703B56C}"/>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114422403" sldId="2147484233"/>
              <ac:spMk id="5" creationId="{CDBBDDE3-C8D7-4600-8259-24E1F8118A41}"/>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114422403" sldId="2147484233"/>
              <ac:spMk id="6" creationId="{B4649FFF-44C7-4256-AFE1-C5457C7AB501}"/>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2126515833" sldId="2147484235"/>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2126515833" sldId="2147484235"/>
              <ac:spMk id="3" creationId="{BF0171A2-02C1-4543-8B6B-FCF7E69712DF}"/>
            </ac:spMkLst>
          </pc:spChg>
        </pc:sldLayoutChg>
        <pc:sldLayoutChg chg="modSp">
          <pc:chgData name="Imtiaz Begum (2128130)" userId="S::2128130@student.uwtsd.ac.uk::154c3e2b-2645-4e8c-a3cb-01ad99b7c24b" providerId="AD" clId="Web-{D30369E4-FCDC-282F-CEDE-816A37D663FF}" dt="2023-10-10T08:52:20.115" v="63"/>
          <pc:sldLayoutMkLst>
            <pc:docMk/>
            <pc:sldMasterMk cId="2488861465" sldId="2147484237"/>
            <pc:sldLayoutMk cId="4139872924" sldId="2147484236"/>
          </pc:sldLayoutMkLst>
          <pc:spChg chg="mod">
            <ac:chgData name="Imtiaz Begum (2128130)" userId="S::2128130@student.uwtsd.ac.uk::154c3e2b-2645-4e8c-a3cb-01ad99b7c24b" providerId="AD" clId="Web-{D30369E4-FCDC-282F-CEDE-816A37D663FF}" dt="2023-10-10T08:52:20.115" v="63"/>
            <ac:spMkLst>
              <pc:docMk/>
              <pc:sldMasterMk cId="2488861465" sldId="2147484237"/>
              <pc:sldLayoutMk cId="4139872924" sldId="2147484236"/>
              <ac:spMk id="2" creationId="{ACEB41C5-3638-439D-BA61-4DAA142226E8}"/>
            </ac:spMkLst>
          </pc:spChg>
          <pc:spChg chg="mod">
            <ac:chgData name="Imtiaz Begum (2128130)" userId="S::2128130@student.uwtsd.ac.uk::154c3e2b-2645-4e8c-a3cb-01ad99b7c24b" providerId="AD" clId="Web-{D30369E4-FCDC-282F-CEDE-816A37D663FF}" dt="2023-10-10T08:52:20.115" v="63"/>
            <ac:spMkLst>
              <pc:docMk/>
              <pc:sldMasterMk cId="2488861465" sldId="2147484237"/>
              <pc:sldLayoutMk cId="4139872924" sldId="2147484236"/>
              <ac:spMk id="3" creationId="{E99B91A0-A376-483C-926E-189F376E5520}"/>
            </ac:spMkLst>
          </pc:spChg>
        </pc:sldLayoutChg>
      </pc:sldMasterChg>
    </pc:docChg>
  </pc:docChgLst>
  <pc:docChgLst>
    <pc:chgData name="Imtiaz Begum (2128130)" userId="S::2128130@student.uwtsd.ac.uk::154c3e2b-2645-4e8c-a3cb-01ad99b7c24b" providerId="AD" clId="Web-{D9D22EF4-D5D3-D2B3-5D35-3EF459712538}"/>
    <pc:docChg chg="modSld">
      <pc:chgData name="Imtiaz Begum (2128130)" userId="S::2128130@student.uwtsd.ac.uk::154c3e2b-2645-4e8c-a3cb-01ad99b7c24b" providerId="AD" clId="Web-{D9D22EF4-D5D3-D2B3-5D35-3EF459712538}" dt="2023-10-06T17:14:12.458" v="210" actId="20577"/>
      <pc:docMkLst>
        <pc:docMk/>
      </pc:docMkLst>
      <pc:sldChg chg="addSp modSp">
        <pc:chgData name="Imtiaz Begum (2128130)" userId="S::2128130@student.uwtsd.ac.uk::154c3e2b-2645-4e8c-a3cb-01ad99b7c24b" providerId="AD" clId="Web-{D9D22EF4-D5D3-D2B3-5D35-3EF459712538}" dt="2023-10-06T17:14:12.458" v="210" actId="20577"/>
        <pc:sldMkLst>
          <pc:docMk/>
          <pc:sldMk cId="4216606084" sldId="257"/>
        </pc:sldMkLst>
        <pc:spChg chg="add mod">
          <ac:chgData name="Imtiaz Begum (2128130)" userId="S::2128130@student.uwtsd.ac.uk::154c3e2b-2645-4e8c-a3cb-01ad99b7c24b" providerId="AD" clId="Web-{D9D22EF4-D5D3-D2B3-5D35-3EF459712538}" dt="2023-10-06T17:10:00.378" v="199" actId="20577"/>
          <ac:spMkLst>
            <pc:docMk/>
            <pc:sldMk cId="4216606084" sldId="257"/>
            <ac:spMk id="9" creationId="{954D1C73-0A9A-E77C-37F5-7337D63F69B7}"/>
          </ac:spMkLst>
        </pc:spChg>
        <pc:spChg chg="mod">
          <ac:chgData name="Imtiaz Begum (2128130)" userId="S::2128130@student.uwtsd.ac.uk::154c3e2b-2645-4e8c-a3cb-01ad99b7c24b" providerId="AD" clId="Web-{D9D22EF4-D5D3-D2B3-5D35-3EF459712538}" dt="2023-10-06T17:14:12.458" v="210" actId="20577"/>
          <ac:spMkLst>
            <pc:docMk/>
            <pc:sldMk cId="4216606084" sldId="257"/>
            <ac:spMk id="11" creationId="{9AF36066-58CA-F963-07BF-719F8D92EEDE}"/>
          </ac:spMkLst>
        </pc:spChg>
        <pc:spChg chg="mod">
          <ac:chgData name="Imtiaz Begum (2128130)" userId="S::2128130@student.uwtsd.ac.uk::154c3e2b-2645-4e8c-a3cb-01ad99b7c24b" providerId="AD" clId="Web-{D9D22EF4-D5D3-D2B3-5D35-3EF459712538}" dt="2023-10-06T17:13:51.938" v="208" actId="20577"/>
          <ac:spMkLst>
            <pc:docMk/>
            <pc:sldMk cId="4216606084" sldId="257"/>
            <ac:spMk id="13" creationId="{7C2A64D9-878C-747D-779E-8BDB82DEE006}"/>
          </ac:spMkLst>
        </pc:spChg>
        <pc:picChg chg="mod">
          <ac:chgData name="Imtiaz Begum (2128130)" userId="S::2128130@student.uwtsd.ac.uk::154c3e2b-2645-4e8c-a3cb-01ad99b7c24b" providerId="AD" clId="Web-{D9D22EF4-D5D3-D2B3-5D35-3EF459712538}" dt="2023-10-06T17:06:26.475" v="170" actId="1076"/>
          <ac:picMkLst>
            <pc:docMk/>
            <pc:sldMk cId="4216606084" sldId="257"/>
            <ac:picMk id="10" creationId="{C41543CE-DBC3-FD1F-9F84-37BF7EEFD775}"/>
          </ac:picMkLst>
        </pc:picChg>
        <pc:cxnChg chg="add mod">
          <ac:chgData name="Imtiaz Begum (2128130)" userId="S::2128130@student.uwtsd.ac.uk::154c3e2b-2645-4e8c-a3cb-01ad99b7c24b" providerId="AD" clId="Web-{D9D22EF4-D5D3-D2B3-5D35-3EF459712538}" dt="2023-10-06T17:12:45.512" v="205" actId="14100"/>
          <ac:cxnSpMkLst>
            <pc:docMk/>
            <pc:sldMk cId="4216606084" sldId="257"/>
            <ac:cxnSpMk id="3" creationId="{FB359CE2-677E-78DF-4E24-3001019E2FFB}"/>
          </ac:cxnSpMkLst>
        </pc:cxnChg>
        <pc:cxnChg chg="add mod">
          <ac:chgData name="Imtiaz Begum (2128130)" userId="S::2128130@student.uwtsd.ac.uk::154c3e2b-2645-4e8c-a3cb-01ad99b7c24b" providerId="AD" clId="Web-{D9D22EF4-D5D3-D2B3-5D35-3EF459712538}" dt="2023-10-06T17:12:33.652" v="204" actId="1076"/>
          <ac:cxnSpMkLst>
            <pc:docMk/>
            <pc:sldMk cId="4216606084" sldId="257"/>
            <ac:cxnSpMk id="4" creationId="{52AA6F1B-CBA5-E7AA-2068-4EBF0C6956E5}"/>
          </ac:cxnSpMkLst>
        </pc:cxnChg>
        <pc:cxnChg chg="add mod">
          <ac:chgData name="Imtiaz Begum (2128130)" userId="S::2128130@student.uwtsd.ac.uk::154c3e2b-2645-4e8c-a3cb-01ad99b7c24b" providerId="AD" clId="Web-{D9D22EF4-D5D3-D2B3-5D35-3EF459712538}" dt="2023-10-06T17:01:55.850" v="106" actId="14100"/>
          <ac:cxnSpMkLst>
            <pc:docMk/>
            <pc:sldMk cId="4216606084" sldId="257"/>
            <ac:cxnSpMk id="5" creationId="{F87C3455-5881-F0A9-B741-79C62506E31A}"/>
          </ac:cxnSpMkLst>
        </pc:cxnChg>
        <pc:cxnChg chg="add mod">
          <ac:chgData name="Imtiaz Begum (2128130)" userId="S::2128130@student.uwtsd.ac.uk::154c3e2b-2645-4e8c-a3cb-01ad99b7c24b" providerId="AD" clId="Web-{D9D22EF4-D5D3-D2B3-5D35-3EF459712538}" dt="2023-10-06T17:01:22.879" v="104" actId="1076"/>
          <ac:cxnSpMkLst>
            <pc:docMk/>
            <pc:sldMk cId="4216606084" sldId="257"/>
            <ac:cxnSpMk id="7" creationId="{3D714ED8-AA98-B423-49CF-A2E66F1ECBB9}"/>
          </ac:cxnSpMkLst>
        </pc:cxnChg>
        <pc:cxnChg chg="add mod">
          <ac:chgData name="Imtiaz Begum (2128130)" userId="S::2128130@student.uwtsd.ac.uk::154c3e2b-2645-4e8c-a3cb-01ad99b7c24b" providerId="AD" clId="Web-{D9D22EF4-D5D3-D2B3-5D35-3EF459712538}" dt="2023-10-06T17:03:03.119" v="109" actId="1076"/>
          <ac:cxnSpMkLst>
            <pc:docMk/>
            <pc:sldMk cId="4216606084" sldId="257"/>
            <ac:cxnSpMk id="8" creationId="{3D341A77-AA92-5A97-E940-239F0A841A70}"/>
          </ac:cxnSpMkLst>
        </pc:cxnChg>
        <pc:cxnChg chg="mod">
          <ac:chgData name="Imtiaz Begum (2128130)" userId="S::2128130@student.uwtsd.ac.uk::154c3e2b-2645-4e8c-a3cb-01ad99b7c24b" providerId="AD" clId="Web-{D9D22EF4-D5D3-D2B3-5D35-3EF459712538}" dt="2023-10-06T17:11:58.572" v="201" actId="14100"/>
          <ac:cxnSpMkLst>
            <pc:docMk/>
            <pc:sldMk cId="4216606084" sldId="257"/>
            <ac:cxnSpMk id="14" creationId="{B000EBF0-D13E-DBC6-9446-21DBCBA87DE5}"/>
          </ac:cxnSpMkLst>
        </pc:cxnChg>
        <pc:cxnChg chg="mod">
          <ac:chgData name="Imtiaz Begum (2128130)" userId="S::2128130@student.uwtsd.ac.uk::154c3e2b-2645-4e8c-a3cb-01ad99b7c24b" providerId="AD" clId="Web-{D9D22EF4-D5D3-D2B3-5D35-3EF459712538}" dt="2023-10-06T17:13:22.171" v="206" actId="14100"/>
          <ac:cxnSpMkLst>
            <pc:docMk/>
            <pc:sldMk cId="4216606084" sldId="257"/>
            <ac:cxnSpMk id="15" creationId="{E7A938AA-DC46-D646-BF14-A1A868F9B660}"/>
          </ac:cxnSpMkLst>
        </pc:cxnChg>
        <pc:cxnChg chg="mod">
          <ac:chgData name="Imtiaz Begum (2128130)" userId="S::2128130@student.uwtsd.ac.uk::154c3e2b-2645-4e8c-a3cb-01ad99b7c24b" providerId="AD" clId="Web-{D9D22EF4-D5D3-D2B3-5D35-3EF459712538}" dt="2023-10-06T17:12:10.245" v="202" actId="1076"/>
          <ac:cxnSpMkLst>
            <pc:docMk/>
            <pc:sldMk cId="4216606084" sldId="257"/>
            <ac:cxnSpMk id="16" creationId="{9271F387-3FA5-2839-ACEF-3285594DA3C6}"/>
          </ac:cxnSpMkLst>
        </pc:cxnChg>
      </pc:sldChg>
    </pc:docChg>
  </pc:docChgLst>
  <pc:docChgLst>
    <pc:chgData name="Imtiaz Begum (2128130)" userId="S::2128130@student.uwtsd.ac.uk::154c3e2b-2645-4e8c-a3cb-01ad99b7c24b" providerId="AD" clId="Web-{3CF95E31-45DA-378A-7932-CDF221C7F13D}"/>
    <pc:docChg chg="addSld delSld modSld sldOrd">
      <pc:chgData name="Imtiaz Begum (2128130)" userId="S::2128130@student.uwtsd.ac.uk::154c3e2b-2645-4e8c-a3cb-01ad99b7c24b" providerId="AD" clId="Web-{3CF95E31-45DA-378A-7932-CDF221C7F13D}" dt="2023-10-08T10:49:31.533" v="99"/>
      <pc:docMkLst>
        <pc:docMk/>
      </pc:docMkLst>
      <pc:sldChg chg="addSp delSp modSp">
        <pc:chgData name="Imtiaz Begum (2128130)" userId="S::2128130@student.uwtsd.ac.uk::154c3e2b-2645-4e8c-a3cb-01ad99b7c24b" providerId="AD" clId="Web-{3CF95E31-45DA-378A-7932-CDF221C7F13D}" dt="2023-10-08T10:44:20.231" v="87"/>
        <pc:sldMkLst>
          <pc:docMk/>
          <pc:sldMk cId="109857222" sldId="256"/>
        </pc:sldMkLst>
        <pc:spChg chg="mod">
          <ac:chgData name="Imtiaz Begum (2128130)" userId="S::2128130@student.uwtsd.ac.uk::154c3e2b-2645-4e8c-a3cb-01ad99b7c24b" providerId="AD" clId="Web-{3CF95E31-45DA-378A-7932-CDF221C7F13D}" dt="2023-10-08T10:44:20.231" v="87"/>
          <ac:spMkLst>
            <pc:docMk/>
            <pc:sldMk cId="109857222" sldId="256"/>
            <ac:spMk id="2" creationId="{00000000-0000-0000-0000-000000000000}"/>
          </ac:spMkLst>
        </pc:spChg>
        <pc:spChg chg="mod">
          <ac:chgData name="Imtiaz Begum (2128130)" userId="S::2128130@student.uwtsd.ac.uk::154c3e2b-2645-4e8c-a3cb-01ad99b7c24b" providerId="AD" clId="Web-{3CF95E31-45DA-378A-7932-CDF221C7F13D}" dt="2023-10-08T10:44:20.231" v="87"/>
          <ac:spMkLst>
            <pc:docMk/>
            <pc:sldMk cId="109857222" sldId="256"/>
            <ac:spMk id="3" creationId="{00000000-0000-0000-0000-000000000000}"/>
          </ac:spMkLst>
        </pc:spChg>
        <pc:spChg chg="del">
          <ac:chgData name="Imtiaz Begum (2128130)" userId="S::2128130@student.uwtsd.ac.uk::154c3e2b-2645-4e8c-a3cb-01ad99b7c24b" providerId="AD" clId="Web-{3CF95E31-45DA-378A-7932-CDF221C7F13D}" dt="2023-10-08T10:44:20.231" v="87"/>
          <ac:spMkLst>
            <pc:docMk/>
            <pc:sldMk cId="109857222" sldId="256"/>
            <ac:spMk id="508" creationId="{A326A41B-8A19-487E-BD55-01167CF7FFCC}"/>
          </ac:spMkLst>
        </pc:spChg>
        <pc:spChg chg="del">
          <ac:chgData name="Imtiaz Begum (2128130)" userId="S::2128130@student.uwtsd.ac.uk::154c3e2b-2645-4e8c-a3cb-01ad99b7c24b" providerId="AD" clId="Web-{3CF95E31-45DA-378A-7932-CDF221C7F13D}" dt="2023-10-08T10:44:20.231" v="87"/>
          <ac:spMkLst>
            <pc:docMk/>
            <pc:sldMk cId="109857222" sldId="256"/>
            <ac:spMk id="510" creationId="{CC4807F2-B5F4-4832-B9EC-C96C9CBDE399}"/>
          </ac:spMkLst>
        </pc:spChg>
        <pc:spChg chg="del">
          <ac:chgData name="Imtiaz Begum (2128130)" userId="S::2128130@student.uwtsd.ac.uk::154c3e2b-2645-4e8c-a3cb-01ad99b7c24b" providerId="AD" clId="Web-{3CF95E31-45DA-378A-7932-CDF221C7F13D}" dt="2023-10-08T10:44:20.231" v="87"/>
          <ac:spMkLst>
            <pc:docMk/>
            <pc:sldMk cId="109857222" sldId="256"/>
            <ac:spMk id="512" creationId="{42DD9C40-A2FD-4448-A65D-7D76177E13C1}"/>
          </ac:spMkLst>
        </pc:spChg>
        <pc:spChg chg="add">
          <ac:chgData name="Imtiaz Begum (2128130)" userId="S::2128130@student.uwtsd.ac.uk::154c3e2b-2645-4e8c-a3cb-01ad99b7c24b" providerId="AD" clId="Web-{3CF95E31-45DA-378A-7932-CDF221C7F13D}" dt="2023-10-08T10:44:20.231" v="87"/>
          <ac:spMkLst>
            <pc:docMk/>
            <pc:sldMk cId="109857222" sldId="256"/>
            <ac:spMk id="521" creationId="{B86AA2DA-281A-4806-8977-D617AEAC830F}"/>
          </ac:spMkLst>
        </pc:spChg>
        <pc:spChg chg="add">
          <ac:chgData name="Imtiaz Begum (2128130)" userId="S::2128130@student.uwtsd.ac.uk::154c3e2b-2645-4e8c-a3cb-01ad99b7c24b" providerId="AD" clId="Web-{3CF95E31-45DA-378A-7932-CDF221C7F13D}" dt="2023-10-08T10:44:20.231" v="87"/>
          <ac:spMkLst>
            <pc:docMk/>
            <pc:sldMk cId="109857222" sldId="256"/>
            <ac:spMk id="523" creationId="{08A486C7-0A45-41E8-B7B3-6DF01BEAC7E2}"/>
          </ac:spMkLst>
        </pc:spChg>
        <pc:spChg chg="add">
          <ac:chgData name="Imtiaz Begum (2128130)" userId="S::2128130@student.uwtsd.ac.uk::154c3e2b-2645-4e8c-a3cb-01ad99b7c24b" providerId="AD" clId="Web-{3CF95E31-45DA-378A-7932-CDF221C7F13D}" dt="2023-10-08T10:44:20.231" v="87"/>
          <ac:spMkLst>
            <pc:docMk/>
            <pc:sldMk cId="109857222" sldId="256"/>
            <ac:spMk id="525" creationId="{B7D3B4FC-79F4-47D2-9D79-DA876E6AD813}"/>
          </ac:spMkLst>
        </pc:spChg>
        <pc:picChg chg="mod">
          <ac:chgData name="Imtiaz Begum (2128130)" userId="S::2128130@student.uwtsd.ac.uk::154c3e2b-2645-4e8c-a3cb-01ad99b7c24b" providerId="AD" clId="Web-{3CF95E31-45DA-378A-7932-CDF221C7F13D}" dt="2023-10-08T10:44:20.231" v="87"/>
          <ac:picMkLst>
            <pc:docMk/>
            <pc:sldMk cId="109857222" sldId="256"/>
            <ac:picMk id="4" creationId="{EFD61F4D-23DD-CFAE-B1D6-B70614F90366}"/>
          </ac:picMkLst>
        </pc:picChg>
        <pc:picChg chg="del">
          <ac:chgData name="Imtiaz Begum (2128130)" userId="S::2128130@student.uwtsd.ac.uk::154c3e2b-2645-4e8c-a3cb-01ad99b7c24b" providerId="AD" clId="Web-{3CF95E31-45DA-378A-7932-CDF221C7F13D}" dt="2023-10-08T10:44:20.231" v="87"/>
          <ac:picMkLst>
            <pc:docMk/>
            <pc:sldMk cId="109857222" sldId="256"/>
            <ac:picMk id="504" creationId="{DEB2E8C4-C3E7-4048-A43D-9859510CFA98}"/>
          </ac:picMkLst>
        </pc:picChg>
        <pc:picChg chg="add">
          <ac:chgData name="Imtiaz Begum (2128130)" userId="S::2128130@student.uwtsd.ac.uk::154c3e2b-2645-4e8c-a3cb-01ad99b7c24b" providerId="AD" clId="Web-{3CF95E31-45DA-378A-7932-CDF221C7F13D}" dt="2023-10-08T10:44:20.231" v="87"/>
          <ac:picMkLst>
            <pc:docMk/>
            <pc:sldMk cId="109857222" sldId="256"/>
            <ac:picMk id="517" creationId="{DEB2E8C4-C3E7-4048-A43D-9859510CFA98}"/>
          </ac:picMkLst>
        </pc:picChg>
        <pc:inkChg chg="del">
          <ac:chgData name="Imtiaz Begum (2128130)" userId="S::2128130@student.uwtsd.ac.uk::154c3e2b-2645-4e8c-a3cb-01ad99b7c24b" providerId="AD" clId="Web-{3CF95E31-45DA-378A-7932-CDF221C7F13D}" dt="2023-10-08T10:44:20.231" v="87"/>
          <ac:inkMkLst>
            <pc:docMk/>
            <pc:sldMk cId="109857222" sldId="256"/>
            <ac:inkMk id="506" creationId="{24D29CCB-7956-4E3E-8880-304085F04BF4}"/>
          </ac:inkMkLst>
        </pc:inkChg>
        <pc:inkChg chg="add">
          <ac:chgData name="Imtiaz Begum (2128130)" userId="S::2128130@student.uwtsd.ac.uk::154c3e2b-2645-4e8c-a3cb-01ad99b7c24b" providerId="AD" clId="Web-{3CF95E31-45DA-378A-7932-CDF221C7F13D}" dt="2023-10-08T10:44:20.231" v="87"/>
          <ac:inkMkLst>
            <pc:docMk/>
            <pc:sldMk cId="109857222" sldId="256"/>
            <ac:inkMk id="519" creationId="{24D29CCB-7956-4E3E-8880-304085F04BF4}"/>
          </ac:inkMkLst>
        </pc:inkChg>
      </pc:sldChg>
      <pc:sldChg chg="addSp delSp modSp del">
        <pc:chgData name="Imtiaz Begum (2128130)" userId="S::2128130@student.uwtsd.ac.uk::154c3e2b-2645-4e8c-a3cb-01ad99b7c24b" providerId="AD" clId="Web-{3CF95E31-45DA-378A-7932-CDF221C7F13D}" dt="2023-10-08T10:43:11.886" v="84"/>
        <pc:sldMkLst>
          <pc:docMk/>
          <pc:sldMk cId="4216606084" sldId="257"/>
        </pc:sldMkLst>
        <pc:spChg chg="mod">
          <ac:chgData name="Imtiaz Begum (2128130)" userId="S::2128130@student.uwtsd.ac.uk::154c3e2b-2645-4e8c-a3cb-01ad99b7c24b" providerId="AD" clId="Web-{3CF95E31-45DA-378A-7932-CDF221C7F13D}" dt="2023-10-08T10:37:46.847" v="71" actId="14100"/>
          <ac:spMkLst>
            <pc:docMk/>
            <pc:sldMk cId="4216606084" sldId="257"/>
            <ac:spMk id="13" creationId="{7C2A64D9-878C-747D-779E-8BDB82DEE006}"/>
          </ac:spMkLst>
        </pc:spChg>
        <pc:picChg chg="del">
          <ac:chgData name="Imtiaz Begum (2128130)" userId="S::2128130@student.uwtsd.ac.uk::154c3e2b-2645-4e8c-a3cb-01ad99b7c24b" providerId="AD" clId="Web-{3CF95E31-45DA-378A-7932-CDF221C7F13D}" dt="2023-10-08T10:41:58.509" v="79"/>
          <ac:picMkLst>
            <pc:docMk/>
            <pc:sldMk cId="4216606084" sldId="257"/>
            <ac:picMk id="10" creationId="{C41543CE-DBC3-FD1F-9F84-37BF7EEFD775}"/>
          </ac:picMkLst>
        </pc:picChg>
        <pc:picChg chg="add mod">
          <ac:chgData name="Imtiaz Begum (2128130)" userId="S::2128130@student.uwtsd.ac.uk::154c3e2b-2645-4e8c-a3cb-01ad99b7c24b" providerId="AD" clId="Web-{3CF95E31-45DA-378A-7932-CDF221C7F13D}" dt="2023-10-08T10:42:49.480" v="83" actId="1076"/>
          <ac:picMkLst>
            <pc:docMk/>
            <pc:sldMk cId="4216606084" sldId="257"/>
            <ac:picMk id="12" creationId="{EF5918B6-46F4-0A99-9E97-1F586737F68D}"/>
          </ac:picMkLst>
        </pc:picChg>
        <pc:cxnChg chg="mod">
          <ac:chgData name="Imtiaz Begum (2128130)" userId="S::2128130@student.uwtsd.ac.uk::154c3e2b-2645-4e8c-a3cb-01ad99b7c24b" providerId="AD" clId="Web-{3CF95E31-45DA-378A-7932-CDF221C7F13D}" dt="2023-10-08T10:34:33.626" v="63" actId="14100"/>
          <ac:cxnSpMkLst>
            <pc:docMk/>
            <pc:sldMk cId="4216606084" sldId="257"/>
            <ac:cxnSpMk id="3" creationId="{FB359CE2-677E-78DF-4E24-3001019E2FFB}"/>
          </ac:cxnSpMkLst>
        </pc:cxnChg>
        <pc:cxnChg chg="mod">
          <ac:chgData name="Imtiaz Begum (2128130)" userId="S::2128130@student.uwtsd.ac.uk::154c3e2b-2645-4e8c-a3cb-01ad99b7c24b" providerId="AD" clId="Web-{3CF95E31-45DA-378A-7932-CDF221C7F13D}" dt="2023-10-08T10:37:54.410" v="72" actId="14100"/>
          <ac:cxnSpMkLst>
            <pc:docMk/>
            <pc:sldMk cId="4216606084" sldId="257"/>
            <ac:cxnSpMk id="4" creationId="{52AA6F1B-CBA5-E7AA-2068-4EBF0C6956E5}"/>
          </ac:cxnSpMkLst>
        </pc:cxnChg>
        <pc:cxnChg chg="mod">
          <ac:chgData name="Imtiaz Begum (2128130)" userId="S::2128130@student.uwtsd.ac.uk::154c3e2b-2645-4e8c-a3cb-01ad99b7c24b" providerId="AD" clId="Web-{3CF95E31-45DA-378A-7932-CDF221C7F13D}" dt="2023-10-08T10:38:36.458" v="75" actId="14100"/>
          <ac:cxnSpMkLst>
            <pc:docMk/>
            <pc:sldMk cId="4216606084" sldId="257"/>
            <ac:cxnSpMk id="5" creationId="{F87C3455-5881-F0A9-B741-79C62506E31A}"/>
          </ac:cxnSpMkLst>
        </pc:cxnChg>
        <pc:cxnChg chg="mod">
          <ac:chgData name="Imtiaz Begum (2128130)" userId="S::2128130@student.uwtsd.ac.uk::154c3e2b-2645-4e8c-a3cb-01ad99b7c24b" providerId="AD" clId="Web-{3CF95E31-45DA-378A-7932-CDF221C7F13D}" dt="2023-10-08T10:38:16.129" v="74" actId="14100"/>
          <ac:cxnSpMkLst>
            <pc:docMk/>
            <pc:sldMk cId="4216606084" sldId="257"/>
            <ac:cxnSpMk id="7" creationId="{3D714ED8-AA98-B423-49CF-A2E66F1ECBB9}"/>
          </ac:cxnSpMkLst>
        </pc:cxnChg>
        <pc:cxnChg chg="mod">
          <ac:chgData name="Imtiaz Begum (2128130)" userId="S::2128130@student.uwtsd.ac.uk::154c3e2b-2645-4e8c-a3cb-01ad99b7c24b" providerId="AD" clId="Web-{3CF95E31-45DA-378A-7932-CDF221C7F13D}" dt="2023-10-08T10:38:52.880" v="78" actId="14100"/>
          <ac:cxnSpMkLst>
            <pc:docMk/>
            <pc:sldMk cId="4216606084" sldId="257"/>
            <ac:cxnSpMk id="8" creationId="{3D341A77-AA92-5A97-E940-239F0A841A70}"/>
          </ac:cxnSpMkLst>
        </pc:cxnChg>
        <pc:cxnChg chg="mod">
          <ac:chgData name="Imtiaz Begum (2128130)" userId="S::2128130@student.uwtsd.ac.uk::154c3e2b-2645-4e8c-a3cb-01ad99b7c24b" providerId="AD" clId="Web-{3CF95E31-45DA-378A-7932-CDF221C7F13D}" dt="2023-10-08T10:36:36.706" v="67" actId="14100"/>
          <ac:cxnSpMkLst>
            <pc:docMk/>
            <pc:sldMk cId="4216606084" sldId="257"/>
            <ac:cxnSpMk id="15" creationId="{E7A938AA-DC46-D646-BF14-A1A868F9B660}"/>
          </ac:cxnSpMkLst>
        </pc:cxnChg>
      </pc:sldChg>
      <pc:sldChg chg="modSp">
        <pc:chgData name="Imtiaz Begum (2128130)" userId="S::2128130@student.uwtsd.ac.uk::154c3e2b-2645-4e8c-a3cb-01ad99b7c24b" providerId="AD" clId="Web-{3CF95E31-45DA-378A-7932-CDF221C7F13D}" dt="2023-10-08T10:08:20.130" v="35"/>
        <pc:sldMkLst>
          <pc:docMk/>
          <pc:sldMk cId="2032370254" sldId="258"/>
        </pc:sldMkLst>
        <pc:spChg chg="mod">
          <ac:chgData name="Imtiaz Begum (2128130)" userId="S::2128130@student.uwtsd.ac.uk::154c3e2b-2645-4e8c-a3cb-01ad99b7c24b" providerId="AD" clId="Web-{3CF95E31-45DA-378A-7932-CDF221C7F13D}" dt="2023-10-08T10:08:20.130" v="35"/>
          <ac:spMkLst>
            <pc:docMk/>
            <pc:sldMk cId="2032370254" sldId="258"/>
            <ac:spMk id="2" creationId="{4E525A6E-E709-B4F8-E51B-A2115E7DD6D3}"/>
          </ac:spMkLst>
        </pc:spChg>
      </pc:sldChg>
      <pc:sldChg chg="addSp modSp new ord">
        <pc:chgData name="Imtiaz Begum (2128130)" userId="S::2128130@student.uwtsd.ac.uk::154c3e2b-2645-4e8c-a3cb-01ad99b7c24b" providerId="AD" clId="Web-{3CF95E31-45DA-378A-7932-CDF221C7F13D}" dt="2023-10-08T10:45:09.123" v="91" actId="1076"/>
        <pc:sldMkLst>
          <pc:docMk/>
          <pc:sldMk cId="714506049" sldId="259"/>
        </pc:sldMkLst>
        <pc:picChg chg="add mod">
          <ac:chgData name="Imtiaz Begum (2128130)" userId="S::2128130@student.uwtsd.ac.uk::154c3e2b-2645-4e8c-a3cb-01ad99b7c24b" providerId="AD" clId="Web-{3CF95E31-45DA-378A-7932-CDF221C7F13D}" dt="2023-10-08T10:45:09.123" v="91" actId="1076"/>
          <ac:picMkLst>
            <pc:docMk/>
            <pc:sldMk cId="714506049" sldId="259"/>
            <ac:picMk id="2" creationId="{CD233B98-9304-B728-F675-86F732B3DE87}"/>
          </ac:picMkLst>
        </pc:picChg>
      </pc:sldChg>
      <pc:sldChg chg="addSp delSp modSp new ord">
        <pc:chgData name="Imtiaz Begum (2128130)" userId="S::2128130@student.uwtsd.ac.uk::154c3e2b-2645-4e8c-a3cb-01ad99b7c24b" providerId="AD" clId="Web-{3CF95E31-45DA-378A-7932-CDF221C7F13D}" dt="2023-10-08T10:49:31.533" v="99"/>
        <pc:sldMkLst>
          <pc:docMk/>
          <pc:sldMk cId="2316372589" sldId="260"/>
        </pc:sldMkLst>
        <pc:picChg chg="add del mod">
          <ac:chgData name="Imtiaz Begum (2128130)" userId="S::2128130@student.uwtsd.ac.uk::154c3e2b-2645-4e8c-a3cb-01ad99b7c24b" providerId="AD" clId="Web-{3CF95E31-45DA-378A-7932-CDF221C7F13D}" dt="2023-10-08T10:47:46.266" v="95"/>
          <ac:picMkLst>
            <pc:docMk/>
            <pc:sldMk cId="2316372589" sldId="260"/>
            <ac:picMk id="2" creationId="{DDC0E8E3-6CF4-D453-0D7E-30DF3C895C06}"/>
          </ac:picMkLst>
        </pc:picChg>
        <pc:picChg chg="add del mod">
          <ac:chgData name="Imtiaz Begum (2128130)" userId="S::2128130@student.uwtsd.ac.uk::154c3e2b-2645-4e8c-a3cb-01ad99b7c24b" providerId="AD" clId="Web-{3CF95E31-45DA-378A-7932-CDF221C7F13D}" dt="2023-10-08T10:48:33.907" v="97"/>
          <ac:picMkLst>
            <pc:docMk/>
            <pc:sldMk cId="2316372589" sldId="260"/>
            <ac:picMk id="3" creationId="{CF37F24D-1FAD-4EA2-EE8B-B32985137267}"/>
          </ac:picMkLst>
        </pc:picChg>
        <pc:picChg chg="add del mod">
          <ac:chgData name="Imtiaz Begum (2128130)" userId="S::2128130@student.uwtsd.ac.uk::154c3e2b-2645-4e8c-a3cb-01ad99b7c24b" providerId="AD" clId="Web-{3CF95E31-45DA-378A-7932-CDF221C7F13D}" dt="2023-10-08T10:49:31.533" v="99"/>
          <ac:picMkLst>
            <pc:docMk/>
            <pc:sldMk cId="2316372589" sldId="260"/>
            <ac:picMk id="4" creationId="{F508D058-D89B-579F-4769-00962AA2A81F}"/>
          </ac:picMkLst>
        </pc:picChg>
      </pc:sldChg>
    </pc:docChg>
  </pc:docChgLst>
  <pc:docChgLst>
    <pc:chgData name="Imtiaz Begum (2128130)" userId="S::2128130@student.uwtsd.ac.uk::154c3e2b-2645-4e8c-a3cb-01ad99b7c24b" providerId="AD" clId="Web-{AC76AA70-D1E1-6C46-448E-F91CF4F14EFD}"/>
    <pc:docChg chg="modSld">
      <pc:chgData name="Imtiaz Begum (2128130)" userId="S::2128130@student.uwtsd.ac.uk::154c3e2b-2645-4e8c-a3cb-01ad99b7c24b" providerId="AD" clId="Web-{AC76AA70-D1E1-6C46-448E-F91CF4F14EFD}" dt="2023-10-15T18:29:43.369" v="16" actId="20577"/>
      <pc:docMkLst>
        <pc:docMk/>
      </pc:docMkLst>
      <pc:sldChg chg="modSp">
        <pc:chgData name="Imtiaz Begum (2128130)" userId="S::2128130@student.uwtsd.ac.uk::154c3e2b-2645-4e8c-a3cb-01ad99b7c24b" providerId="AD" clId="Web-{AC76AA70-D1E1-6C46-448E-F91CF4F14EFD}" dt="2023-10-15T18:29:43.369" v="16" actId="20577"/>
        <pc:sldMkLst>
          <pc:docMk/>
          <pc:sldMk cId="2099407529" sldId="260"/>
        </pc:sldMkLst>
        <pc:spChg chg="mod">
          <ac:chgData name="Imtiaz Begum (2128130)" userId="S::2128130@student.uwtsd.ac.uk::154c3e2b-2645-4e8c-a3cb-01ad99b7c24b" providerId="AD" clId="Web-{AC76AA70-D1E1-6C46-448E-F91CF4F14EFD}" dt="2023-10-15T18:29:43.369" v="16" actId="20577"/>
          <ac:spMkLst>
            <pc:docMk/>
            <pc:sldMk cId="2099407529" sldId="260"/>
            <ac:spMk id="5" creationId="{8E8F5941-4302-1076-A4F0-22BD2EDF5AAE}"/>
          </ac:spMkLst>
        </pc:spChg>
      </pc:sldChg>
    </pc:docChg>
  </pc:docChgLst>
  <pc:docChgLst>
    <pc:chgData name="Imtiaz Begum (2128130)" userId="S::2128130@student.uwtsd.ac.uk::154c3e2b-2645-4e8c-a3cb-01ad99b7c24b" providerId="AD" clId="Web-{23462817-BE40-AA7D-45B6-5E8361936429}"/>
    <pc:docChg chg="modSld">
      <pc:chgData name="Imtiaz Begum (2128130)" userId="S::2128130@student.uwtsd.ac.uk::154c3e2b-2645-4e8c-a3cb-01ad99b7c24b" providerId="AD" clId="Web-{23462817-BE40-AA7D-45B6-5E8361936429}" dt="2023-10-17T21:02:49.909" v="110"/>
      <pc:docMkLst>
        <pc:docMk/>
      </pc:docMkLst>
      <pc:sldChg chg="addSp delSp modSp">
        <pc:chgData name="Imtiaz Begum (2128130)" userId="S::2128130@student.uwtsd.ac.uk::154c3e2b-2645-4e8c-a3cb-01ad99b7c24b" providerId="AD" clId="Web-{23462817-BE40-AA7D-45B6-5E8361936429}" dt="2023-10-17T21:02:49.909" v="110"/>
        <pc:sldMkLst>
          <pc:docMk/>
          <pc:sldMk cId="109857222" sldId="256"/>
        </pc:sldMkLst>
        <pc:spChg chg="mod">
          <ac:chgData name="Imtiaz Begum (2128130)" userId="S::2128130@student.uwtsd.ac.uk::154c3e2b-2645-4e8c-a3cb-01ad99b7c24b" providerId="AD" clId="Web-{23462817-BE40-AA7D-45B6-5E8361936429}" dt="2023-10-17T21:02:49.909" v="110"/>
          <ac:spMkLst>
            <pc:docMk/>
            <pc:sldMk cId="109857222" sldId="256"/>
            <ac:spMk id="2" creationId="{00000000-0000-0000-0000-000000000000}"/>
          </ac:spMkLst>
        </pc:spChg>
        <pc:spChg chg="mod ord">
          <ac:chgData name="Imtiaz Begum (2128130)" userId="S::2128130@student.uwtsd.ac.uk::154c3e2b-2645-4e8c-a3cb-01ad99b7c24b" providerId="AD" clId="Web-{23462817-BE40-AA7D-45B6-5E8361936429}" dt="2023-10-17T21:02:49.909" v="110"/>
          <ac:spMkLst>
            <pc:docMk/>
            <pc:sldMk cId="109857222" sldId="256"/>
            <ac:spMk id="3" creationId="{00000000-0000-0000-0000-000000000000}"/>
          </ac:spMkLst>
        </pc:spChg>
        <pc:spChg chg="mod">
          <ac:chgData name="Imtiaz Begum (2128130)" userId="S::2128130@student.uwtsd.ac.uk::154c3e2b-2645-4e8c-a3cb-01ad99b7c24b" providerId="AD" clId="Web-{23462817-BE40-AA7D-45B6-5E8361936429}" dt="2023-10-17T20:59:11.856" v="93" actId="1076"/>
          <ac:spMkLst>
            <pc:docMk/>
            <pc:sldMk cId="109857222" sldId="256"/>
            <ac:spMk id="5" creationId="{AB921FA4-3159-DC89-8F25-897B0EF322A3}"/>
          </ac:spMkLst>
        </pc:spChg>
        <pc:spChg chg="del">
          <ac:chgData name="Imtiaz Begum (2128130)" userId="S::2128130@student.uwtsd.ac.uk::154c3e2b-2645-4e8c-a3cb-01ad99b7c24b" providerId="AD" clId="Web-{23462817-BE40-AA7D-45B6-5E8361936429}" dt="2023-10-17T20:49:49.819" v="72"/>
          <ac:spMkLst>
            <pc:docMk/>
            <pc:sldMk cId="109857222" sldId="256"/>
            <ac:spMk id="243" creationId="{68AF5748-FED8-45BA-8631-26D1D10F3246}"/>
          </ac:spMkLst>
        </pc:spChg>
        <pc:spChg chg="del">
          <ac:chgData name="Imtiaz Begum (2128130)" userId="S::2128130@student.uwtsd.ac.uk::154c3e2b-2645-4e8c-a3cb-01ad99b7c24b" providerId="AD" clId="Web-{23462817-BE40-AA7D-45B6-5E8361936429}" dt="2023-10-17T20:49:49.819" v="72"/>
          <ac:spMkLst>
            <pc:docMk/>
            <pc:sldMk cId="109857222" sldId="256"/>
            <ac:spMk id="245" creationId="{AF2F604E-43BE-4DC3-B983-E071523364F8}"/>
          </ac:spMkLst>
        </pc:spChg>
        <pc:spChg chg="del">
          <ac:chgData name="Imtiaz Begum (2128130)" userId="S::2128130@student.uwtsd.ac.uk::154c3e2b-2645-4e8c-a3cb-01ad99b7c24b" providerId="AD" clId="Web-{23462817-BE40-AA7D-45B6-5E8361936429}" dt="2023-10-17T20:49:49.819" v="72"/>
          <ac:spMkLst>
            <pc:docMk/>
            <pc:sldMk cId="109857222" sldId="256"/>
            <ac:spMk id="247" creationId="{08C9B587-E65E-4B52-B37C-ABEBB6E87928}"/>
          </ac:spMkLst>
        </pc:spChg>
        <pc:spChg chg="add del">
          <ac:chgData name="Imtiaz Begum (2128130)" userId="S::2128130@student.uwtsd.ac.uk::154c3e2b-2645-4e8c-a3cb-01ad99b7c24b" providerId="AD" clId="Web-{23462817-BE40-AA7D-45B6-5E8361936429}" dt="2023-10-17T20:51:36.275" v="77"/>
          <ac:spMkLst>
            <pc:docMk/>
            <pc:sldMk cId="109857222" sldId="256"/>
            <ac:spMk id="249" creationId="{B47A3059-69F2-4E12-ACD8-A5FE28191966}"/>
          </ac:spMkLst>
        </pc:spChg>
        <pc:spChg chg="add del">
          <ac:chgData name="Imtiaz Begum (2128130)" userId="S::2128130@student.uwtsd.ac.uk::154c3e2b-2645-4e8c-a3cb-01ad99b7c24b" providerId="AD" clId="Web-{23462817-BE40-AA7D-45B6-5E8361936429}" dt="2023-10-17T20:51:36.275" v="77"/>
          <ac:spMkLst>
            <pc:docMk/>
            <pc:sldMk cId="109857222" sldId="256"/>
            <ac:spMk id="251" creationId="{33AE4636-AEEC-45D6-84D4-7AC2DA48ECF8}"/>
          </ac:spMkLst>
        </pc:spChg>
        <pc:spChg chg="add del">
          <ac:chgData name="Imtiaz Begum (2128130)" userId="S::2128130@student.uwtsd.ac.uk::154c3e2b-2645-4e8c-a3cb-01ad99b7c24b" providerId="AD" clId="Web-{23462817-BE40-AA7D-45B6-5E8361936429}" dt="2023-10-17T20:51:36.275" v="77"/>
          <ac:spMkLst>
            <pc:docMk/>
            <pc:sldMk cId="109857222" sldId="256"/>
            <ac:spMk id="253" creationId="{8D9CE0F4-2EB2-4F1F-8AAC-DB3571D9FE10}"/>
          </ac:spMkLst>
        </pc:spChg>
        <pc:spChg chg="add del">
          <ac:chgData name="Imtiaz Begum (2128130)" userId="S::2128130@student.uwtsd.ac.uk::154c3e2b-2645-4e8c-a3cb-01ad99b7c24b" providerId="AD" clId="Web-{23462817-BE40-AA7D-45B6-5E8361936429}" dt="2023-10-17T20:57:50.151" v="86"/>
          <ac:spMkLst>
            <pc:docMk/>
            <pc:sldMk cId="109857222" sldId="256"/>
            <ac:spMk id="255" creationId="{AE3A741D-C19B-960A-5803-1C5887147820}"/>
          </ac:spMkLst>
        </pc:spChg>
        <pc:spChg chg="add del">
          <ac:chgData name="Imtiaz Begum (2128130)" userId="S::2128130@student.uwtsd.ac.uk::154c3e2b-2645-4e8c-a3cb-01ad99b7c24b" providerId="AD" clId="Web-{23462817-BE40-AA7D-45B6-5E8361936429}" dt="2023-10-17T20:57:50.151" v="86"/>
          <ac:spMkLst>
            <pc:docMk/>
            <pc:sldMk cId="109857222" sldId="256"/>
            <ac:spMk id="257" creationId="{DC39DE25-0E4E-0AA7-0932-1D78C2372786}"/>
          </ac:spMkLst>
        </pc:spChg>
        <pc:spChg chg="add del">
          <ac:chgData name="Imtiaz Begum (2128130)" userId="S::2128130@student.uwtsd.ac.uk::154c3e2b-2645-4e8c-a3cb-01ad99b7c24b" providerId="AD" clId="Web-{23462817-BE40-AA7D-45B6-5E8361936429}" dt="2023-10-17T20:57:50.151" v="86"/>
          <ac:spMkLst>
            <pc:docMk/>
            <pc:sldMk cId="109857222" sldId="256"/>
            <ac:spMk id="264" creationId="{8D6EA299-0840-6DEA-E670-C49AEBC87E89}"/>
          </ac:spMkLst>
        </pc:spChg>
        <pc:spChg chg="add del">
          <ac:chgData name="Imtiaz Begum (2128130)" userId="S::2128130@student.uwtsd.ac.uk::154c3e2b-2645-4e8c-a3cb-01ad99b7c24b" providerId="AD" clId="Web-{23462817-BE40-AA7D-45B6-5E8361936429}" dt="2023-10-17T20:52:56.621" v="81"/>
          <ac:spMkLst>
            <pc:docMk/>
            <pc:sldMk cId="109857222" sldId="256"/>
            <ac:spMk id="266" creationId="{09588DA8-065E-4F6F-8EFD-43104AB2E0CF}"/>
          </ac:spMkLst>
        </pc:spChg>
        <pc:spChg chg="add del">
          <ac:chgData name="Imtiaz Begum (2128130)" userId="S::2128130@student.uwtsd.ac.uk::154c3e2b-2645-4e8c-a3cb-01ad99b7c24b" providerId="AD" clId="Web-{23462817-BE40-AA7D-45B6-5E8361936429}" dt="2023-10-17T20:52:56.621" v="81"/>
          <ac:spMkLst>
            <pc:docMk/>
            <pc:sldMk cId="109857222" sldId="256"/>
            <ac:spMk id="267" creationId="{C4285719-470E-454C-AF62-8323075F1F5B}"/>
          </ac:spMkLst>
        </pc:spChg>
        <pc:spChg chg="add del">
          <ac:chgData name="Imtiaz Begum (2128130)" userId="S::2128130@student.uwtsd.ac.uk::154c3e2b-2645-4e8c-a3cb-01ad99b7c24b" providerId="AD" clId="Web-{23462817-BE40-AA7D-45B6-5E8361936429}" dt="2023-10-17T20:52:56.621" v="81"/>
          <ac:spMkLst>
            <pc:docMk/>
            <pc:sldMk cId="109857222" sldId="256"/>
            <ac:spMk id="268" creationId="{CD9FE4EF-C4D8-49A0-B2FF-81D8DB7D8A24}"/>
          </ac:spMkLst>
        </pc:spChg>
        <pc:spChg chg="add del">
          <ac:chgData name="Imtiaz Begum (2128130)" userId="S::2128130@student.uwtsd.ac.uk::154c3e2b-2645-4e8c-a3cb-01ad99b7c24b" providerId="AD" clId="Web-{23462817-BE40-AA7D-45B6-5E8361936429}" dt="2023-10-17T20:52:56.621" v="81"/>
          <ac:spMkLst>
            <pc:docMk/>
            <pc:sldMk cId="109857222" sldId="256"/>
            <ac:spMk id="270" creationId="{4300840D-0A0B-4512-BACA-B439D5B9C57C}"/>
          </ac:spMkLst>
        </pc:spChg>
        <pc:spChg chg="add del">
          <ac:chgData name="Imtiaz Begum (2128130)" userId="S::2128130@student.uwtsd.ac.uk::154c3e2b-2645-4e8c-a3cb-01ad99b7c24b" providerId="AD" clId="Web-{23462817-BE40-AA7D-45B6-5E8361936429}" dt="2023-10-17T20:52:56.621" v="81"/>
          <ac:spMkLst>
            <pc:docMk/>
            <pc:sldMk cId="109857222" sldId="256"/>
            <ac:spMk id="272" creationId="{D2B78728-A580-49A7-84F9-6EF6F583ADE0}"/>
          </ac:spMkLst>
        </pc:spChg>
        <pc:spChg chg="add del">
          <ac:chgData name="Imtiaz Begum (2128130)" userId="S::2128130@student.uwtsd.ac.uk::154c3e2b-2645-4e8c-a3cb-01ad99b7c24b" providerId="AD" clId="Web-{23462817-BE40-AA7D-45B6-5E8361936429}" dt="2023-10-17T20:57:50.135" v="85"/>
          <ac:spMkLst>
            <pc:docMk/>
            <pc:sldMk cId="109857222" sldId="256"/>
            <ac:spMk id="274" creationId="{8FC9BE17-9A7B-462D-AE50-3D8777387304}"/>
          </ac:spMkLst>
        </pc:spChg>
        <pc:spChg chg="add del">
          <ac:chgData name="Imtiaz Begum (2128130)" userId="S::2128130@student.uwtsd.ac.uk::154c3e2b-2645-4e8c-a3cb-01ad99b7c24b" providerId="AD" clId="Web-{23462817-BE40-AA7D-45B6-5E8361936429}" dt="2023-10-17T20:57:50.135" v="85"/>
          <ac:spMkLst>
            <pc:docMk/>
            <pc:sldMk cId="109857222" sldId="256"/>
            <ac:spMk id="276" creationId="{3EBE8569-6AEC-4B8C-8D53-2DE337CDBA65}"/>
          </ac:spMkLst>
        </pc:spChg>
        <pc:spChg chg="add del">
          <ac:chgData name="Imtiaz Begum (2128130)" userId="S::2128130@student.uwtsd.ac.uk::154c3e2b-2645-4e8c-a3cb-01ad99b7c24b" providerId="AD" clId="Web-{23462817-BE40-AA7D-45B6-5E8361936429}" dt="2023-10-17T20:57:50.135" v="85"/>
          <ac:spMkLst>
            <pc:docMk/>
            <pc:sldMk cId="109857222" sldId="256"/>
            <ac:spMk id="278" creationId="{55D4142C-5077-457F-A6AD-3FECFDB39685}"/>
          </ac:spMkLst>
        </pc:spChg>
        <pc:spChg chg="add del">
          <ac:chgData name="Imtiaz Begum (2128130)" userId="S::2128130@student.uwtsd.ac.uk::154c3e2b-2645-4e8c-a3cb-01ad99b7c24b" providerId="AD" clId="Web-{23462817-BE40-AA7D-45B6-5E8361936429}" dt="2023-10-17T20:52:56.621" v="81"/>
          <ac:spMkLst>
            <pc:docMk/>
            <pc:sldMk cId="109857222" sldId="256"/>
            <ac:spMk id="279" creationId="{38FAA1A1-D861-433F-88FA-1E9D6FD31D11}"/>
          </ac:spMkLst>
        </pc:spChg>
        <pc:spChg chg="add del">
          <ac:chgData name="Imtiaz Begum (2128130)" userId="S::2128130@student.uwtsd.ac.uk::154c3e2b-2645-4e8c-a3cb-01ad99b7c24b" providerId="AD" clId="Web-{23462817-BE40-AA7D-45B6-5E8361936429}" dt="2023-10-17T20:57:50.135" v="85"/>
          <ac:spMkLst>
            <pc:docMk/>
            <pc:sldMk cId="109857222" sldId="256"/>
            <ac:spMk id="280" creationId="{7A5F0580-5EE9-419F-96EE-B6529EF6E7D0}"/>
          </ac:spMkLst>
        </pc:spChg>
        <pc:spChg chg="add del">
          <ac:chgData name="Imtiaz Begum (2128130)" userId="S::2128130@student.uwtsd.ac.uk::154c3e2b-2645-4e8c-a3cb-01ad99b7c24b" providerId="AD" clId="Web-{23462817-BE40-AA7D-45B6-5E8361936429}" dt="2023-10-17T20:52:56.621" v="81"/>
          <ac:spMkLst>
            <pc:docMk/>
            <pc:sldMk cId="109857222" sldId="256"/>
            <ac:spMk id="281" creationId="{8D71EDA1-87BF-4D5D-AB79-F346FD19278A}"/>
          </ac:spMkLst>
        </pc:spChg>
        <pc:spChg chg="add del">
          <ac:chgData name="Imtiaz Begum (2128130)" userId="S::2128130@student.uwtsd.ac.uk::154c3e2b-2645-4e8c-a3cb-01ad99b7c24b" providerId="AD" clId="Web-{23462817-BE40-AA7D-45B6-5E8361936429}" dt="2023-10-17T21:02:49.909" v="110"/>
          <ac:spMkLst>
            <pc:docMk/>
            <pc:sldMk cId="109857222" sldId="256"/>
            <ac:spMk id="283" creationId="{B210AC1D-4063-4C6E-9528-FA9C4C0C18E6}"/>
          </ac:spMkLst>
        </pc:spChg>
        <pc:spChg chg="add del">
          <ac:chgData name="Imtiaz Begum (2128130)" userId="S::2128130@student.uwtsd.ac.uk::154c3e2b-2645-4e8c-a3cb-01ad99b7c24b" providerId="AD" clId="Web-{23462817-BE40-AA7D-45B6-5E8361936429}" dt="2023-10-17T21:02:49.909" v="110"/>
          <ac:spMkLst>
            <pc:docMk/>
            <pc:sldMk cId="109857222" sldId="256"/>
            <ac:spMk id="285" creationId="{02F8C595-E68C-4306-AED8-DC7826A0A506}"/>
          </ac:spMkLst>
        </pc:spChg>
        <pc:spChg chg="add">
          <ac:chgData name="Imtiaz Begum (2128130)" userId="S::2128130@student.uwtsd.ac.uk::154c3e2b-2645-4e8c-a3cb-01ad99b7c24b" providerId="AD" clId="Web-{23462817-BE40-AA7D-45B6-5E8361936429}" dt="2023-10-17T21:02:49.909" v="110"/>
          <ac:spMkLst>
            <pc:docMk/>
            <pc:sldMk cId="109857222" sldId="256"/>
            <ac:spMk id="287" creationId="{C0763A76-9F1C-4FC5-82B7-DD475DA461B2}"/>
          </ac:spMkLst>
        </pc:spChg>
        <pc:spChg chg="add">
          <ac:chgData name="Imtiaz Begum (2128130)" userId="S::2128130@student.uwtsd.ac.uk::154c3e2b-2645-4e8c-a3cb-01ad99b7c24b" providerId="AD" clId="Web-{23462817-BE40-AA7D-45B6-5E8361936429}" dt="2023-10-17T21:02:49.909" v="110"/>
          <ac:spMkLst>
            <pc:docMk/>
            <pc:sldMk cId="109857222" sldId="256"/>
            <ac:spMk id="289" creationId="{E81BF4F6-F2CF-4984-9D14-D6966D92F99F}"/>
          </ac:spMkLst>
        </pc:spChg>
        <pc:picChg chg="add del mod ord">
          <ac:chgData name="Imtiaz Begum (2128130)" userId="S::2128130@student.uwtsd.ac.uk::154c3e2b-2645-4e8c-a3cb-01ad99b7c24b" providerId="AD" clId="Web-{23462817-BE40-AA7D-45B6-5E8361936429}" dt="2023-10-17T21:00:01.623" v="95"/>
          <ac:picMkLst>
            <pc:docMk/>
            <pc:sldMk cId="109857222" sldId="256"/>
            <ac:picMk id="4" creationId="{115977B7-7C5D-F47A-1EAC-5BBB7AF055F9}"/>
          </ac:picMkLst>
        </pc:picChg>
        <pc:picChg chg="del mod">
          <ac:chgData name="Imtiaz Begum (2128130)" userId="S::2128130@student.uwtsd.ac.uk::154c3e2b-2645-4e8c-a3cb-01ad99b7c24b" providerId="AD" clId="Web-{23462817-BE40-AA7D-45B6-5E8361936429}" dt="2023-10-17T20:51:53.417" v="78"/>
          <ac:picMkLst>
            <pc:docMk/>
            <pc:sldMk cId="109857222" sldId="256"/>
            <ac:picMk id="7" creationId="{41FE0A6C-FA27-BD43-D5A6-5917ECC876F2}"/>
          </ac:picMkLst>
        </pc:picChg>
        <pc:picChg chg="add mod ord">
          <ac:chgData name="Imtiaz Begum (2128130)" userId="S::2128130@student.uwtsd.ac.uk::154c3e2b-2645-4e8c-a3cb-01ad99b7c24b" providerId="AD" clId="Web-{23462817-BE40-AA7D-45B6-5E8361936429}" dt="2023-10-17T21:02:49.909" v="110"/>
          <ac:picMkLst>
            <pc:docMk/>
            <pc:sldMk cId="109857222" sldId="256"/>
            <ac:picMk id="8" creationId="{EB553AE6-899D-E227-66E1-1200C5FBF3F3}"/>
          </ac:picMkLst>
        </pc:picChg>
      </pc:sldChg>
      <pc:sldChg chg="modSp">
        <pc:chgData name="Imtiaz Begum (2128130)" userId="S::2128130@student.uwtsd.ac.uk::154c3e2b-2645-4e8c-a3cb-01ad99b7c24b" providerId="AD" clId="Web-{23462817-BE40-AA7D-45B6-5E8361936429}" dt="2023-10-17T20:48:27.567" v="71" actId="20577"/>
        <pc:sldMkLst>
          <pc:docMk/>
          <pc:sldMk cId="2032370254" sldId="258"/>
        </pc:sldMkLst>
        <pc:spChg chg="mod">
          <ac:chgData name="Imtiaz Begum (2128130)" userId="S::2128130@student.uwtsd.ac.uk::154c3e2b-2645-4e8c-a3cb-01ad99b7c24b" providerId="AD" clId="Web-{23462817-BE40-AA7D-45B6-5E8361936429}" dt="2023-10-17T20:48:27.567" v="71" actId="20577"/>
          <ac:spMkLst>
            <pc:docMk/>
            <pc:sldMk cId="2032370254" sldId="258"/>
            <ac:spMk id="7" creationId="{823D44B7-212C-3EBA-43CD-0773313C7627}"/>
          </ac:spMkLst>
        </pc:spChg>
      </pc:sldChg>
      <pc:sldChg chg="modSp">
        <pc:chgData name="Imtiaz Begum (2128130)" userId="S::2128130@student.uwtsd.ac.uk::154c3e2b-2645-4e8c-a3cb-01ad99b7c24b" providerId="AD" clId="Web-{23462817-BE40-AA7D-45B6-5E8361936429}" dt="2023-10-17T20:47:30.690" v="67" actId="20577"/>
        <pc:sldMkLst>
          <pc:docMk/>
          <pc:sldMk cId="2099407529" sldId="260"/>
        </pc:sldMkLst>
        <pc:spChg chg="mod">
          <ac:chgData name="Imtiaz Begum (2128130)" userId="S::2128130@student.uwtsd.ac.uk::154c3e2b-2645-4e8c-a3cb-01ad99b7c24b" providerId="AD" clId="Web-{23462817-BE40-AA7D-45B6-5E8361936429}" dt="2023-10-17T20:47:30.690" v="67" actId="20577"/>
          <ac:spMkLst>
            <pc:docMk/>
            <pc:sldMk cId="2099407529" sldId="260"/>
            <ac:spMk id="23" creationId="{82E3C415-B751-52BF-D900-B735946BA50F}"/>
          </ac:spMkLst>
        </pc:spChg>
      </pc:sldChg>
    </pc:docChg>
  </pc:docChgLst>
  <pc:docChgLst>
    <pc:chgData name="Imtiaz Begum (2128130)" userId="S::2128130@student.uwtsd.ac.uk::154c3e2b-2645-4e8c-a3cb-01ad99b7c24b" providerId="AD" clId="Web-{B24D92D6-29A4-C645-FEA8-7C8D39A7E95B}"/>
    <pc:docChg chg="mod addSld delSld modSld sldOrd addMainMaster delMainMaster modMainMaster setSldSz">
      <pc:chgData name="Imtiaz Begum (2128130)" userId="S::2128130@student.uwtsd.ac.uk::154c3e2b-2645-4e8c-a3cb-01ad99b7c24b" providerId="AD" clId="Web-{B24D92D6-29A4-C645-FEA8-7C8D39A7E95B}" dt="2023-10-11T15:24:54.011" v="150" actId="1076"/>
      <pc:docMkLst>
        <pc:docMk/>
      </pc:docMkLst>
      <pc:sldChg chg="addSp delSp modSp mod ord setBg modClrScheme setClrOvrMap delDesignElem chgLayout">
        <pc:chgData name="Imtiaz Begum (2128130)" userId="S::2128130@student.uwtsd.ac.uk::154c3e2b-2645-4e8c-a3cb-01ad99b7c24b" providerId="AD" clId="Web-{B24D92D6-29A4-C645-FEA8-7C8D39A7E95B}" dt="2023-10-11T15:24:00.025" v="144"/>
        <pc:sldMkLst>
          <pc:docMk/>
          <pc:sldMk cId="109857222" sldId="256"/>
        </pc:sldMkLst>
        <pc:spChg chg="mod ord">
          <ac:chgData name="Imtiaz Begum (2128130)" userId="S::2128130@student.uwtsd.ac.uk::154c3e2b-2645-4e8c-a3cb-01ad99b7c24b" providerId="AD" clId="Web-{B24D92D6-29A4-C645-FEA8-7C8D39A7E95B}" dt="2023-10-11T15:24:00.025" v="144"/>
          <ac:spMkLst>
            <pc:docMk/>
            <pc:sldMk cId="109857222" sldId="256"/>
            <ac:spMk id="2" creationId="{00000000-0000-0000-0000-000000000000}"/>
          </ac:spMkLst>
        </pc:spChg>
        <pc:spChg chg="mod ord">
          <ac:chgData name="Imtiaz Begum (2128130)" userId="S::2128130@student.uwtsd.ac.uk::154c3e2b-2645-4e8c-a3cb-01ad99b7c24b" providerId="AD" clId="Web-{B24D92D6-29A4-C645-FEA8-7C8D39A7E95B}" dt="2023-10-11T15:24:00.025" v="144"/>
          <ac:spMkLst>
            <pc:docMk/>
            <pc:sldMk cId="109857222" sldId="256"/>
            <ac:spMk id="3" creationId="{00000000-0000-0000-0000-000000000000}"/>
          </ac:spMkLst>
        </pc:spChg>
        <pc:spChg chg="mod ord">
          <ac:chgData name="Imtiaz Begum (2128130)" userId="S::2128130@student.uwtsd.ac.uk::154c3e2b-2645-4e8c-a3cb-01ad99b7c24b" providerId="AD" clId="Web-{B24D92D6-29A4-C645-FEA8-7C8D39A7E95B}" dt="2023-10-11T15:11:36.129" v="83"/>
          <ac:spMkLst>
            <pc:docMk/>
            <pc:sldMk cId="109857222" sldId="256"/>
            <ac:spMk id="5" creationId="{AB921FA4-3159-DC89-8F25-897B0EF322A3}"/>
          </ac:spMkLst>
        </pc:spChg>
        <pc:spChg chg="mod">
          <ac:chgData name="Imtiaz Begum (2128130)" userId="S::2128130@student.uwtsd.ac.uk::154c3e2b-2645-4e8c-a3cb-01ad99b7c24b" providerId="AD" clId="Web-{B24D92D6-29A4-C645-FEA8-7C8D39A7E95B}" dt="2023-10-11T15:18:46.376" v="121" actId="20577"/>
          <ac:spMkLst>
            <pc:docMk/>
            <pc:sldMk cId="109857222" sldId="256"/>
            <ac:spMk id="6" creationId="{5BB15289-3ED5-0023-BD89-DA86DAE0DD95}"/>
          </ac:spMkLst>
        </pc:spChg>
        <pc:spChg chg="add del">
          <ac:chgData name="Imtiaz Begum (2128130)" userId="S::2128130@student.uwtsd.ac.uk::154c3e2b-2645-4e8c-a3cb-01ad99b7c24b" providerId="AD" clId="Web-{B24D92D6-29A4-C645-FEA8-7C8D39A7E95B}" dt="2023-10-11T15:11:36.113" v="82"/>
          <ac:spMkLst>
            <pc:docMk/>
            <pc:sldMk cId="109857222" sldId="256"/>
            <ac:spMk id="10" creationId="{9F7D788E-2C1B-4EF4-8719-12613771FF98}"/>
          </ac:spMkLst>
        </pc:spChg>
        <pc:spChg chg="add del">
          <ac:chgData name="Imtiaz Begum (2128130)" userId="S::2128130@student.uwtsd.ac.uk::154c3e2b-2645-4e8c-a3cb-01ad99b7c24b" providerId="AD" clId="Web-{B24D92D6-29A4-C645-FEA8-7C8D39A7E95B}" dt="2023-10-11T15:11:36.113" v="82"/>
          <ac:spMkLst>
            <pc:docMk/>
            <pc:sldMk cId="109857222" sldId="256"/>
            <ac:spMk id="12" creationId="{7C54E824-C0F4-480B-BC88-689F50C45FBD}"/>
          </ac:spMkLst>
        </pc:spChg>
        <pc:spChg chg="add del">
          <ac:chgData name="Imtiaz Begum (2128130)" userId="S::2128130@student.uwtsd.ac.uk::154c3e2b-2645-4e8c-a3cb-01ad99b7c24b" providerId="AD" clId="Web-{B24D92D6-29A4-C645-FEA8-7C8D39A7E95B}" dt="2023-10-11T15:11:36.113" v="82"/>
          <ac:spMkLst>
            <pc:docMk/>
            <pc:sldMk cId="109857222" sldId="256"/>
            <ac:spMk id="14" creationId="{58DEA6A1-FC5C-4E6E-BBBF-7E472949B394}"/>
          </ac:spMkLst>
        </pc:spChg>
        <pc:spChg chg="add del">
          <ac:chgData name="Imtiaz Begum (2128130)" userId="S::2128130@student.uwtsd.ac.uk::154c3e2b-2645-4e8c-a3cb-01ad99b7c24b" providerId="AD" clId="Web-{B24D92D6-29A4-C645-FEA8-7C8D39A7E95B}" dt="2023-10-11T15:11:36.113" v="82"/>
          <ac:spMkLst>
            <pc:docMk/>
            <pc:sldMk cId="109857222" sldId="256"/>
            <ac:spMk id="16" creationId="{96AAAC3B-1954-46B7-BBAC-27DFF5B5295F}"/>
          </ac:spMkLst>
        </pc:spChg>
        <pc:spChg chg="add del">
          <ac:chgData name="Imtiaz Begum (2128130)" userId="S::2128130@student.uwtsd.ac.uk::154c3e2b-2645-4e8c-a3cb-01ad99b7c24b" providerId="AD" clId="Web-{B24D92D6-29A4-C645-FEA8-7C8D39A7E95B}" dt="2023-10-11T15:19:27.283" v="129"/>
          <ac:spMkLst>
            <pc:docMk/>
            <pc:sldMk cId="109857222" sldId="256"/>
            <ac:spMk id="18" creationId="{593ACC25-C262-417A-8AA9-0641C772BDB6}"/>
          </ac:spMkLst>
        </pc:spChg>
        <pc:spChg chg="add del">
          <ac:chgData name="Imtiaz Begum (2128130)" userId="S::2128130@student.uwtsd.ac.uk::154c3e2b-2645-4e8c-a3cb-01ad99b7c24b" providerId="AD" clId="Web-{B24D92D6-29A4-C645-FEA8-7C8D39A7E95B}" dt="2023-10-11T15:11:36.113" v="82"/>
          <ac:spMkLst>
            <pc:docMk/>
            <pc:sldMk cId="109857222" sldId="256"/>
            <ac:spMk id="19" creationId="{A5AD6500-BB62-4AAC-9D2F-C10DDC90CBB1}"/>
          </ac:spMkLst>
        </pc:spChg>
        <pc:spChg chg="add del">
          <ac:chgData name="Imtiaz Begum (2128130)" userId="S::2128130@student.uwtsd.ac.uk::154c3e2b-2645-4e8c-a3cb-01ad99b7c24b" providerId="AD" clId="Web-{B24D92D6-29A4-C645-FEA8-7C8D39A7E95B}" dt="2023-10-11T15:19:27.283" v="129"/>
          <ac:spMkLst>
            <pc:docMk/>
            <pc:sldMk cId="109857222" sldId="256"/>
            <ac:spMk id="20" creationId="{FA4CD5CB-D209-4D70-8CA4-629731C59219}"/>
          </ac:spMkLst>
        </pc:spChg>
        <pc:spChg chg="add del">
          <ac:chgData name="Imtiaz Begum (2128130)" userId="S::2128130@student.uwtsd.ac.uk::154c3e2b-2645-4e8c-a3cb-01ad99b7c24b" providerId="AD" clId="Web-{B24D92D6-29A4-C645-FEA8-7C8D39A7E95B}" dt="2023-10-11T15:12:08.255" v="84"/>
          <ac:spMkLst>
            <pc:docMk/>
            <pc:sldMk cId="109857222" sldId="256"/>
            <ac:spMk id="25" creationId="{10F24D38-B79E-44B4-830E-043F45D96DC2}"/>
          </ac:spMkLst>
        </pc:spChg>
        <pc:spChg chg="add del">
          <ac:chgData name="Imtiaz Begum (2128130)" userId="S::2128130@student.uwtsd.ac.uk::154c3e2b-2645-4e8c-a3cb-01ad99b7c24b" providerId="AD" clId="Web-{B24D92D6-29A4-C645-FEA8-7C8D39A7E95B}" dt="2023-10-11T15:19:27.283" v="129"/>
          <ac:spMkLst>
            <pc:docMk/>
            <pc:sldMk cId="109857222" sldId="256"/>
            <ac:spMk id="29" creationId="{B4C27B90-DF2B-4D00-BA07-18ED774CD2F1}"/>
          </ac:spMkLst>
        </pc:spChg>
        <pc:spChg chg="add del">
          <ac:chgData name="Imtiaz Begum (2128130)" userId="S::2128130@student.uwtsd.ac.uk::154c3e2b-2645-4e8c-a3cb-01ad99b7c24b" providerId="AD" clId="Web-{B24D92D6-29A4-C645-FEA8-7C8D39A7E95B}" dt="2023-10-11T15:24:00.025" v="144"/>
          <ac:spMkLst>
            <pc:docMk/>
            <pc:sldMk cId="109857222" sldId="256"/>
            <ac:spMk id="31" creationId="{10162E77-11AD-44A7-84EC-40C59EEFBD2E}"/>
          </ac:spMkLst>
        </pc:spChg>
        <pc:spChg chg="add del">
          <ac:chgData name="Imtiaz Begum (2128130)" userId="S::2128130@student.uwtsd.ac.uk::154c3e2b-2645-4e8c-a3cb-01ad99b7c24b" providerId="AD" clId="Web-{B24D92D6-29A4-C645-FEA8-7C8D39A7E95B}" dt="2023-10-11T15:24:00.025" v="144"/>
          <ac:spMkLst>
            <pc:docMk/>
            <pc:sldMk cId="109857222" sldId="256"/>
            <ac:spMk id="34" creationId="{600B5AE2-C5CC-499C-8F2D-249888BE22C2}"/>
          </ac:spMkLst>
        </pc:spChg>
        <pc:spChg chg="add del">
          <ac:chgData name="Imtiaz Begum (2128130)" userId="S::2128130@student.uwtsd.ac.uk::154c3e2b-2645-4e8c-a3cb-01ad99b7c24b" providerId="AD" clId="Web-{B24D92D6-29A4-C645-FEA8-7C8D39A7E95B}" dt="2023-10-11T15:24:00.025" v="144"/>
          <ac:spMkLst>
            <pc:docMk/>
            <pc:sldMk cId="109857222" sldId="256"/>
            <ac:spMk id="36" creationId="{BA7A3698-B350-40E5-8475-9BCC41A089FC}"/>
          </ac:spMkLst>
        </pc:spChg>
        <pc:spChg chg="add del">
          <ac:chgData name="Imtiaz Begum (2128130)" userId="S::2128130@student.uwtsd.ac.uk::154c3e2b-2645-4e8c-a3cb-01ad99b7c24b" providerId="AD" clId="Web-{B24D92D6-29A4-C645-FEA8-7C8D39A7E95B}" dt="2023-10-11T15:24:00.025" v="144"/>
          <ac:spMkLst>
            <pc:docMk/>
            <pc:sldMk cId="109857222" sldId="256"/>
            <ac:spMk id="40" creationId="{311973C2-EB8B-452A-A698-4A252FD3AE28}"/>
          </ac:spMkLst>
        </pc:spChg>
        <pc:spChg chg="del mod">
          <ac:chgData name="Imtiaz Begum (2128130)" userId="S::2128130@student.uwtsd.ac.uk::154c3e2b-2645-4e8c-a3cb-01ad99b7c24b" providerId="AD" clId="Web-{B24D92D6-29A4-C645-FEA8-7C8D39A7E95B}" dt="2023-10-11T15:08:12.404" v="73"/>
          <ac:spMkLst>
            <pc:docMk/>
            <pc:sldMk cId="109857222" sldId="256"/>
            <ac:spMk id="534" creationId="{13EFA6C3-82DC-4131-9929-2523E6FD0B81}"/>
          </ac:spMkLst>
        </pc:spChg>
        <pc:spChg chg="del mod">
          <ac:chgData name="Imtiaz Begum (2128130)" userId="S::2128130@student.uwtsd.ac.uk::154c3e2b-2645-4e8c-a3cb-01ad99b7c24b" providerId="AD" clId="Web-{B24D92D6-29A4-C645-FEA8-7C8D39A7E95B}" dt="2023-10-11T15:08:12.404" v="73"/>
          <ac:spMkLst>
            <pc:docMk/>
            <pc:sldMk cId="109857222" sldId="256"/>
            <ac:spMk id="536" creationId="{AEC9469E-14CA-4358-BABC-CBF836A6142D}"/>
          </ac:spMkLst>
        </pc:spChg>
        <pc:spChg chg="del mod">
          <ac:chgData name="Imtiaz Begum (2128130)" userId="S::2128130@student.uwtsd.ac.uk::154c3e2b-2645-4e8c-a3cb-01ad99b7c24b" providerId="AD" clId="Web-{B24D92D6-29A4-C645-FEA8-7C8D39A7E95B}" dt="2023-10-11T15:08:12.404" v="73"/>
          <ac:spMkLst>
            <pc:docMk/>
            <pc:sldMk cId="109857222" sldId="256"/>
            <ac:spMk id="538" creationId="{048EB4C9-ACAF-4CCA-BA6E-9314431923B2}"/>
          </ac:spMkLst>
        </pc:spChg>
        <pc:picChg chg="del mod">
          <ac:chgData name="Imtiaz Begum (2128130)" userId="S::2128130@student.uwtsd.ac.uk::154c3e2b-2645-4e8c-a3cb-01ad99b7c24b" providerId="AD" clId="Web-{B24D92D6-29A4-C645-FEA8-7C8D39A7E95B}" dt="2023-10-11T15:07:19.653" v="71"/>
          <ac:picMkLst>
            <pc:docMk/>
            <pc:sldMk cId="109857222" sldId="256"/>
            <ac:picMk id="4" creationId="{EFD61F4D-23DD-CFAE-B1D6-B70614F90366}"/>
          </ac:picMkLst>
        </pc:picChg>
        <pc:picChg chg="add mod">
          <ac:chgData name="Imtiaz Begum (2128130)" userId="S::2128130@student.uwtsd.ac.uk::154c3e2b-2645-4e8c-a3cb-01ad99b7c24b" providerId="AD" clId="Web-{B24D92D6-29A4-C645-FEA8-7C8D39A7E95B}" dt="2023-10-11T15:19:27.283" v="129"/>
          <ac:picMkLst>
            <pc:docMk/>
            <pc:sldMk cId="109857222" sldId="256"/>
            <ac:picMk id="27" creationId="{60B13E1D-6C9A-B630-7EA0-A72A52D394BA}"/>
          </ac:picMkLst>
        </pc:picChg>
        <pc:picChg chg="del mod">
          <ac:chgData name="Imtiaz Begum (2128130)" userId="S::2128130@student.uwtsd.ac.uk::154c3e2b-2645-4e8c-a3cb-01ad99b7c24b" providerId="AD" clId="Web-{B24D92D6-29A4-C645-FEA8-7C8D39A7E95B}" dt="2023-10-11T15:08:12.404" v="73"/>
          <ac:picMkLst>
            <pc:docMk/>
            <pc:sldMk cId="109857222" sldId="256"/>
            <ac:picMk id="530" creationId="{DEB2E8C4-C3E7-4048-A43D-9859510CFA98}"/>
          </ac:picMkLst>
        </pc:picChg>
        <pc:inkChg chg="del mod">
          <ac:chgData name="Imtiaz Begum (2128130)" userId="S::2128130@student.uwtsd.ac.uk::154c3e2b-2645-4e8c-a3cb-01ad99b7c24b" providerId="AD" clId="Web-{B24D92D6-29A4-C645-FEA8-7C8D39A7E95B}" dt="2023-10-11T15:08:12.404" v="73"/>
          <ac:inkMkLst>
            <pc:docMk/>
            <pc:sldMk cId="109857222" sldId="256"/>
            <ac:inkMk id="532" creationId="{24D29CCB-7956-4E3E-8880-304085F04BF4}"/>
          </ac:inkMkLst>
        </pc:inkChg>
        <pc:cxnChg chg="add del">
          <ac:chgData name="Imtiaz Begum (2128130)" userId="S::2128130@student.uwtsd.ac.uk::154c3e2b-2645-4e8c-a3cb-01ad99b7c24b" providerId="AD" clId="Web-{B24D92D6-29A4-C645-FEA8-7C8D39A7E95B}" dt="2023-10-11T15:12:08.255" v="84"/>
          <ac:cxnSpMkLst>
            <pc:docMk/>
            <pc:sldMk cId="109857222" sldId="256"/>
            <ac:cxnSpMk id="26" creationId="{FC469874-256B-45B3-A79C-7591B4BA1ECC}"/>
          </ac:cxnSpMkLst>
        </pc:cxnChg>
        <pc:cxnChg chg="add del">
          <ac:chgData name="Imtiaz Begum (2128130)" userId="S::2128130@student.uwtsd.ac.uk::154c3e2b-2645-4e8c-a3cb-01ad99b7c24b" providerId="AD" clId="Web-{B24D92D6-29A4-C645-FEA8-7C8D39A7E95B}" dt="2023-10-11T15:19:27.283" v="129"/>
          <ac:cxnSpMkLst>
            <pc:docMk/>
            <pc:sldMk cId="109857222" sldId="256"/>
            <ac:cxnSpMk id="28" creationId="{5C6A2BAE-B461-4B55-8E1F-0722ABDD1393}"/>
          </ac:cxnSpMkLst>
        </pc:cxnChg>
        <pc:cxnChg chg="add del">
          <ac:chgData name="Imtiaz Begum (2128130)" userId="S::2128130@student.uwtsd.ac.uk::154c3e2b-2645-4e8c-a3cb-01ad99b7c24b" providerId="AD" clId="Web-{B24D92D6-29A4-C645-FEA8-7C8D39A7E95B}" dt="2023-10-11T15:24:00.025" v="144"/>
          <ac:cxnSpMkLst>
            <pc:docMk/>
            <pc:sldMk cId="109857222" sldId="256"/>
            <ac:cxnSpMk id="32" creationId="{5AB158E9-1B40-4CD6-95F0-95CA11DF7B7A}"/>
          </ac:cxnSpMkLst>
        </pc:cxnChg>
        <pc:cxnChg chg="add del">
          <ac:chgData name="Imtiaz Begum (2128130)" userId="S::2128130@student.uwtsd.ac.uk::154c3e2b-2645-4e8c-a3cb-01ad99b7c24b" providerId="AD" clId="Web-{B24D92D6-29A4-C645-FEA8-7C8D39A7E95B}" dt="2023-10-11T15:24:00.025" v="144"/>
          <ac:cxnSpMkLst>
            <pc:docMk/>
            <pc:sldMk cId="109857222" sldId="256"/>
            <ac:cxnSpMk id="38" creationId="{0AC655C7-EC94-4BE6-84C8-2F9EFBBB2789}"/>
          </ac:cxnSpMkLst>
        </pc:cxnChg>
      </pc:sldChg>
      <pc:sldChg chg="delSp modSp mod modClrScheme delDesignElem chgLayout">
        <pc:chgData name="Imtiaz Begum (2128130)" userId="S::2128130@student.uwtsd.ac.uk::154c3e2b-2645-4e8c-a3cb-01ad99b7c24b" providerId="AD" clId="Web-{B24D92D6-29A4-C645-FEA8-7C8D39A7E95B}" dt="2023-10-11T15:24:00.025" v="144"/>
        <pc:sldMkLst>
          <pc:docMk/>
          <pc:sldMk cId="2032370254" sldId="258"/>
        </pc:sldMkLst>
        <pc:spChg chg="mod">
          <ac:chgData name="Imtiaz Begum (2128130)" userId="S::2128130@student.uwtsd.ac.uk::154c3e2b-2645-4e8c-a3cb-01ad99b7c24b" providerId="AD" clId="Web-{B24D92D6-29A4-C645-FEA8-7C8D39A7E95B}" dt="2023-10-10T11:47:44.957" v="2"/>
          <ac:spMkLst>
            <pc:docMk/>
            <pc:sldMk cId="2032370254" sldId="258"/>
            <ac:spMk id="2" creationId="{4E525A6E-E709-B4F8-E51B-A2115E7DD6D3}"/>
          </ac:spMkLst>
        </pc:spChg>
        <pc:spChg chg="mod">
          <ac:chgData name="Imtiaz Begum (2128130)" userId="S::2128130@student.uwtsd.ac.uk::154c3e2b-2645-4e8c-a3cb-01ad99b7c24b" providerId="AD" clId="Web-{B24D92D6-29A4-C645-FEA8-7C8D39A7E95B}" dt="2023-10-10T11:47:44.957" v="2"/>
          <ac:spMkLst>
            <pc:docMk/>
            <pc:sldMk cId="2032370254" sldId="258"/>
            <ac:spMk id="5" creationId="{822E4BB2-1305-0880-B806-4F2574875989}"/>
          </ac:spMkLst>
        </pc:spChg>
        <pc:spChg chg="mod">
          <ac:chgData name="Imtiaz Begum (2128130)" userId="S::2128130@student.uwtsd.ac.uk::154c3e2b-2645-4e8c-a3cb-01ad99b7c24b" providerId="AD" clId="Web-{B24D92D6-29A4-C645-FEA8-7C8D39A7E95B}" dt="2023-10-10T11:47:44.957" v="2"/>
          <ac:spMkLst>
            <pc:docMk/>
            <pc:sldMk cId="2032370254" sldId="258"/>
            <ac:spMk id="6" creationId="{40AD680F-4E96-F84A-F974-4CF88144256F}"/>
          </ac:spMkLst>
        </pc:spChg>
        <pc:spChg chg="del mod">
          <ac:chgData name="Imtiaz Begum (2128130)" userId="S::2128130@student.uwtsd.ac.uk::154c3e2b-2645-4e8c-a3cb-01ad99b7c24b" providerId="AD" clId="Web-{B24D92D6-29A4-C645-FEA8-7C8D39A7E95B}" dt="2023-10-11T15:08:12.404" v="73"/>
          <ac:spMkLst>
            <pc:docMk/>
            <pc:sldMk cId="2032370254" sldId="258"/>
            <ac:spMk id="121" creationId="{9089EED9-F54D-4F20-A2C6-949DE4176959}"/>
          </ac:spMkLst>
        </pc:spChg>
        <pc:spChg chg="del mod">
          <ac:chgData name="Imtiaz Begum (2128130)" userId="S::2128130@student.uwtsd.ac.uk::154c3e2b-2645-4e8c-a3cb-01ad99b7c24b" providerId="AD" clId="Web-{B24D92D6-29A4-C645-FEA8-7C8D39A7E95B}" dt="2023-10-11T15:08:12.404" v="73"/>
          <ac:spMkLst>
            <pc:docMk/>
            <pc:sldMk cId="2032370254" sldId="258"/>
            <ac:spMk id="123" creationId="{EB1B078B-B000-44F9-B571-4AF20E88C141}"/>
          </ac:spMkLst>
        </pc:spChg>
        <pc:spChg chg="del mod">
          <ac:chgData name="Imtiaz Begum (2128130)" userId="S::2128130@student.uwtsd.ac.uk::154c3e2b-2645-4e8c-a3cb-01ad99b7c24b" providerId="AD" clId="Web-{B24D92D6-29A4-C645-FEA8-7C8D39A7E95B}" dt="2023-10-11T15:08:12.404" v="73"/>
          <ac:spMkLst>
            <pc:docMk/>
            <pc:sldMk cId="2032370254" sldId="258"/>
            <ac:spMk id="125" creationId="{B5AAC39E-8294-44DC-AB9F-2B9F22C397E1}"/>
          </ac:spMkLst>
        </pc:spChg>
        <pc:picChg chg="mod">
          <ac:chgData name="Imtiaz Begum (2128130)" userId="S::2128130@student.uwtsd.ac.uk::154c3e2b-2645-4e8c-a3cb-01ad99b7c24b" providerId="AD" clId="Web-{B24D92D6-29A4-C645-FEA8-7C8D39A7E95B}" dt="2023-10-10T11:47:44.957" v="2"/>
          <ac:picMkLst>
            <pc:docMk/>
            <pc:sldMk cId="2032370254" sldId="258"/>
            <ac:picMk id="4" creationId="{24054BB8-CE60-D547-DA43-62C1D545A0DC}"/>
          </ac:picMkLst>
        </pc:picChg>
        <pc:picChg chg="del mod">
          <ac:chgData name="Imtiaz Begum (2128130)" userId="S::2128130@student.uwtsd.ac.uk::154c3e2b-2645-4e8c-a3cb-01ad99b7c24b" providerId="AD" clId="Web-{B24D92D6-29A4-C645-FEA8-7C8D39A7E95B}" dt="2023-10-11T15:08:12.404" v="73"/>
          <ac:picMkLst>
            <pc:docMk/>
            <pc:sldMk cId="2032370254" sldId="258"/>
            <ac:picMk id="117" creationId="{DEB2E8C4-C3E7-4048-A43D-9859510CFA98}"/>
          </ac:picMkLst>
        </pc:picChg>
        <pc:inkChg chg="del mod">
          <ac:chgData name="Imtiaz Begum (2128130)" userId="S::2128130@student.uwtsd.ac.uk::154c3e2b-2645-4e8c-a3cb-01ad99b7c24b" providerId="AD" clId="Web-{B24D92D6-29A4-C645-FEA8-7C8D39A7E95B}" dt="2023-10-11T15:08:12.404" v="73"/>
          <ac:inkMkLst>
            <pc:docMk/>
            <pc:sldMk cId="2032370254" sldId="258"/>
            <ac:inkMk id="119" creationId="{24D29CCB-7956-4E3E-8880-304085F04BF4}"/>
          </ac:inkMkLst>
        </pc:inkChg>
      </pc:sldChg>
      <pc:sldChg chg="modSp mod ord modClrScheme chgLayout">
        <pc:chgData name="Imtiaz Begum (2128130)" userId="S::2128130@student.uwtsd.ac.uk::154c3e2b-2645-4e8c-a3cb-01ad99b7c24b" providerId="AD" clId="Web-{B24D92D6-29A4-C645-FEA8-7C8D39A7E95B}" dt="2023-10-11T15:24:00.025" v="144"/>
        <pc:sldMkLst>
          <pc:docMk/>
          <pc:sldMk cId="2099407529" sldId="260"/>
        </pc:sldMkLst>
        <pc:spChg chg="mod">
          <ac:chgData name="Imtiaz Begum (2128130)" userId="S::2128130@student.uwtsd.ac.uk::154c3e2b-2645-4e8c-a3cb-01ad99b7c24b" providerId="AD" clId="Web-{B24D92D6-29A4-C645-FEA8-7C8D39A7E95B}" dt="2023-10-10T11:47:44.957" v="2"/>
          <ac:spMkLst>
            <pc:docMk/>
            <pc:sldMk cId="2099407529" sldId="260"/>
            <ac:spMk id="3" creationId="{6829328E-A263-D563-0DDA-46B83D616198}"/>
          </ac:spMkLst>
        </pc:spChg>
        <pc:spChg chg="mod">
          <ac:chgData name="Imtiaz Begum (2128130)" userId="S::2128130@student.uwtsd.ac.uk::154c3e2b-2645-4e8c-a3cb-01ad99b7c24b" providerId="AD" clId="Web-{B24D92D6-29A4-C645-FEA8-7C8D39A7E95B}" dt="2023-10-11T15:14:42.259" v="92" actId="1076"/>
          <ac:spMkLst>
            <pc:docMk/>
            <pc:sldMk cId="2099407529" sldId="260"/>
            <ac:spMk id="17" creationId="{F058B379-DFF3-6A2A-F7D0-21E73CA38503}"/>
          </ac:spMkLst>
        </pc:spChg>
        <pc:spChg chg="mod">
          <ac:chgData name="Imtiaz Begum (2128130)" userId="S::2128130@student.uwtsd.ac.uk::154c3e2b-2645-4e8c-a3cb-01ad99b7c24b" providerId="AD" clId="Web-{B24D92D6-29A4-C645-FEA8-7C8D39A7E95B}" dt="2023-10-10T11:47:44.957" v="2"/>
          <ac:spMkLst>
            <pc:docMk/>
            <pc:sldMk cId="2099407529" sldId="260"/>
            <ac:spMk id="18" creationId="{0A3A2FE0-BCBF-B9F3-09B1-1117640A0E8D}"/>
          </ac:spMkLst>
        </pc:spChg>
        <pc:spChg chg="mod">
          <ac:chgData name="Imtiaz Begum (2128130)" userId="S::2128130@student.uwtsd.ac.uk::154c3e2b-2645-4e8c-a3cb-01ad99b7c24b" providerId="AD" clId="Web-{B24D92D6-29A4-C645-FEA8-7C8D39A7E95B}" dt="2023-10-10T11:47:44.957" v="2"/>
          <ac:spMkLst>
            <pc:docMk/>
            <pc:sldMk cId="2099407529" sldId="260"/>
            <ac:spMk id="28" creationId="{2AFD5CA0-3A08-79B5-7054-C068E95AC79A}"/>
          </ac:spMkLst>
        </pc:spChg>
        <pc:picChg chg="mod">
          <ac:chgData name="Imtiaz Begum (2128130)" userId="S::2128130@student.uwtsd.ac.uk::154c3e2b-2645-4e8c-a3cb-01ad99b7c24b" providerId="AD" clId="Web-{B24D92D6-29A4-C645-FEA8-7C8D39A7E95B}" dt="2023-10-11T15:14:52.838" v="93" actId="1076"/>
          <ac:picMkLst>
            <pc:docMk/>
            <pc:sldMk cId="2099407529" sldId="260"/>
            <ac:picMk id="2" creationId="{E70159F8-E517-06DF-B90C-34C9B2507ABE}"/>
          </ac:picMkLst>
        </pc:picChg>
        <pc:cxnChg chg="mod">
          <ac:chgData name="Imtiaz Begum (2128130)" userId="S::2128130@student.uwtsd.ac.uk::154c3e2b-2645-4e8c-a3cb-01ad99b7c24b" providerId="AD" clId="Web-{B24D92D6-29A4-C645-FEA8-7C8D39A7E95B}" dt="2023-10-10T11:47:44.957" v="2"/>
          <ac:cxnSpMkLst>
            <pc:docMk/>
            <pc:sldMk cId="2099407529" sldId="260"/>
            <ac:cxnSpMk id="4" creationId="{A57E4894-1D0A-4E21-D23E-5F249824ECC3}"/>
          </ac:cxnSpMkLst>
        </pc:cxnChg>
        <pc:cxnChg chg="mod">
          <ac:chgData name="Imtiaz Begum (2128130)" userId="S::2128130@student.uwtsd.ac.uk::154c3e2b-2645-4e8c-a3cb-01ad99b7c24b" providerId="AD" clId="Web-{B24D92D6-29A4-C645-FEA8-7C8D39A7E95B}" dt="2023-10-10T11:47:44.957" v="2"/>
          <ac:cxnSpMkLst>
            <pc:docMk/>
            <pc:sldMk cId="2099407529" sldId="260"/>
            <ac:cxnSpMk id="5" creationId="{870B60B3-B7F8-0D93-0C56-EA3F55E9A58F}"/>
          </ac:cxnSpMkLst>
        </pc:cxnChg>
        <pc:cxnChg chg="mod">
          <ac:chgData name="Imtiaz Begum (2128130)" userId="S::2128130@student.uwtsd.ac.uk::154c3e2b-2645-4e8c-a3cb-01ad99b7c24b" providerId="AD" clId="Web-{B24D92D6-29A4-C645-FEA8-7C8D39A7E95B}" dt="2023-10-10T11:47:44.957" v="2"/>
          <ac:cxnSpMkLst>
            <pc:docMk/>
            <pc:sldMk cId="2099407529" sldId="260"/>
            <ac:cxnSpMk id="6" creationId="{095BD574-4C12-4CCB-8AF1-F31D41C17014}"/>
          </ac:cxnSpMkLst>
        </pc:cxnChg>
        <pc:cxnChg chg="mod">
          <ac:chgData name="Imtiaz Begum (2128130)" userId="S::2128130@student.uwtsd.ac.uk::154c3e2b-2645-4e8c-a3cb-01ad99b7c24b" providerId="AD" clId="Web-{B24D92D6-29A4-C645-FEA8-7C8D39A7E95B}" dt="2023-10-10T11:47:44.957" v="2"/>
          <ac:cxnSpMkLst>
            <pc:docMk/>
            <pc:sldMk cId="2099407529" sldId="260"/>
            <ac:cxnSpMk id="9" creationId="{39A8D5A1-7B8F-B4CE-6669-8D30FCA26D86}"/>
          </ac:cxnSpMkLst>
        </pc:cxnChg>
        <pc:cxnChg chg="mod">
          <ac:chgData name="Imtiaz Begum (2128130)" userId="S::2128130@student.uwtsd.ac.uk::154c3e2b-2645-4e8c-a3cb-01ad99b7c24b" providerId="AD" clId="Web-{B24D92D6-29A4-C645-FEA8-7C8D39A7E95B}" dt="2023-10-10T11:47:44.957" v="2"/>
          <ac:cxnSpMkLst>
            <pc:docMk/>
            <pc:sldMk cId="2099407529" sldId="260"/>
            <ac:cxnSpMk id="12" creationId="{E4780B6D-1F1C-EB74-6A8A-038DAF57233D}"/>
          </ac:cxnSpMkLst>
        </pc:cxnChg>
        <pc:cxnChg chg="mod">
          <ac:chgData name="Imtiaz Begum (2128130)" userId="S::2128130@student.uwtsd.ac.uk::154c3e2b-2645-4e8c-a3cb-01ad99b7c24b" providerId="AD" clId="Web-{B24D92D6-29A4-C645-FEA8-7C8D39A7E95B}" dt="2023-10-10T11:47:44.957" v="2"/>
          <ac:cxnSpMkLst>
            <pc:docMk/>
            <pc:sldMk cId="2099407529" sldId="260"/>
            <ac:cxnSpMk id="13" creationId="{71F02A28-B5F3-71A0-6541-243F60F23586}"/>
          </ac:cxnSpMkLst>
        </pc:cxnChg>
        <pc:cxnChg chg="mod">
          <ac:chgData name="Imtiaz Begum (2128130)" userId="S::2128130@student.uwtsd.ac.uk::154c3e2b-2645-4e8c-a3cb-01ad99b7c24b" providerId="AD" clId="Web-{B24D92D6-29A4-C645-FEA8-7C8D39A7E95B}" dt="2023-10-10T11:47:44.957" v="2"/>
          <ac:cxnSpMkLst>
            <pc:docMk/>
            <pc:sldMk cId="2099407529" sldId="260"/>
            <ac:cxnSpMk id="14" creationId="{9D7B0203-2589-589B-BB86-57DEF37507FA}"/>
          </ac:cxnSpMkLst>
        </pc:cxnChg>
        <pc:cxnChg chg="mod">
          <ac:chgData name="Imtiaz Begum (2128130)" userId="S::2128130@student.uwtsd.ac.uk::154c3e2b-2645-4e8c-a3cb-01ad99b7c24b" providerId="AD" clId="Web-{B24D92D6-29A4-C645-FEA8-7C8D39A7E95B}" dt="2023-10-10T11:47:44.957" v="2"/>
          <ac:cxnSpMkLst>
            <pc:docMk/>
            <pc:sldMk cId="2099407529" sldId="260"/>
            <ac:cxnSpMk id="22" creationId="{F2CA53F2-1077-EAF0-E807-9CD21C01BB9E}"/>
          </ac:cxnSpMkLst>
        </pc:cxnChg>
        <pc:cxnChg chg="mod">
          <ac:chgData name="Imtiaz Begum (2128130)" userId="S::2128130@student.uwtsd.ac.uk::154c3e2b-2645-4e8c-a3cb-01ad99b7c24b" providerId="AD" clId="Web-{B24D92D6-29A4-C645-FEA8-7C8D39A7E95B}" dt="2023-10-10T11:47:44.957" v="2"/>
          <ac:cxnSpMkLst>
            <pc:docMk/>
            <pc:sldMk cId="2099407529" sldId="260"/>
            <ac:cxnSpMk id="23" creationId="{23B8687D-88E1-0428-6AD0-33E70CE86746}"/>
          </ac:cxnSpMkLst>
        </pc:cxnChg>
        <pc:cxnChg chg="mod">
          <ac:chgData name="Imtiaz Begum (2128130)" userId="S::2128130@student.uwtsd.ac.uk::154c3e2b-2645-4e8c-a3cb-01ad99b7c24b" providerId="AD" clId="Web-{B24D92D6-29A4-C645-FEA8-7C8D39A7E95B}" dt="2023-10-10T11:47:44.957" v="2"/>
          <ac:cxnSpMkLst>
            <pc:docMk/>
            <pc:sldMk cId="2099407529" sldId="260"/>
            <ac:cxnSpMk id="24" creationId="{7B58EEC4-92C4-2D76-0D0E-ADCFD5B43630}"/>
          </ac:cxnSpMkLst>
        </pc:cxnChg>
        <pc:cxnChg chg="mod">
          <ac:chgData name="Imtiaz Begum (2128130)" userId="S::2128130@student.uwtsd.ac.uk::154c3e2b-2645-4e8c-a3cb-01ad99b7c24b" providerId="AD" clId="Web-{B24D92D6-29A4-C645-FEA8-7C8D39A7E95B}" dt="2023-10-10T11:47:44.957" v="2"/>
          <ac:cxnSpMkLst>
            <pc:docMk/>
            <pc:sldMk cId="2099407529" sldId="260"/>
            <ac:cxnSpMk id="25" creationId="{0DF69831-AEE2-BE0D-2967-D7CD458130D6}"/>
          </ac:cxnSpMkLst>
        </pc:cxnChg>
        <pc:cxnChg chg="mod">
          <ac:chgData name="Imtiaz Begum (2128130)" userId="S::2128130@student.uwtsd.ac.uk::154c3e2b-2645-4e8c-a3cb-01ad99b7c24b" providerId="AD" clId="Web-{B24D92D6-29A4-C645-FEA8-7C8D39A7E95B}" dt="2023-10-10T11:47:44.957" v="2"/>
          <ac:cxnSpMkLst>
            <pc:docMk/>
            <pc:sldMk cId="2099407529" sldId="260"/>
            <ac:cxnSpMk id="27" creationId="{63B29A87-FCE3-EE95-B9D7-2390F8427B41}"/>
          </ac:cxnSpMkLst>
        </pc:cxnChg>
      </pc:sldChg>
      <pc:sldChg chg="addSp modSp new mod ord setBg modClrScheme chgLayout">
        <pc:chgData name="Imtiaz Begum (2128130)" userId="S::2128130@student.uwtsd.ac.uk::154c3e2b-2645-4e8c-a3cb-01ad99b7c24b" providerId="AD" clId="Web-{B24D92D6-29A4-C645-FEA8-7C8D39A7E95B}" dt="2023-10-11T15:24:54.011" v="150" actId="1076"/>
        <pc:sldMkLst>
          <pc:docMk/>
          <pc:sldMk cId="993734998" sldId="261"/>
        </pc:sldMkLst>
        <pc:spChg chg="add mod">
          <ac:chgData name="Imtiaz Begum (2128130)" userId="S::2128130@student.uwtsd.ac.uk::154c3e2b-2645-4e8c-a3cb-01ad99b7c24b" providerId="AD" clId="Web-{B24D92D6-29A4-C645-FEA8-7C8D39A7E95B}" dt="2023-10-11T15:24:54.011" v="150" actId="1076"/>
          <ac:spMkLst>
            <pc:docMk/>
            <pc:sldMk cId="993734998" sldId="261"/>
            <ac:spMk id="2" creationId="{955870EE-66DB-55F7-AF47-B87C2DAD7487}"/>
          </ac:spMkLst>
        </pc:spChg>
      </pc:sldChg>
      <pc:sldChg chg="add del">
        <pc:chgData name="Imtiaz Begum (2128130)" userId="S::2128130@student.uwtsd.ac.uk::154c3e2b-2645-4e8c-a3cb-01ad99b7c24b" providerId="AD" clId="Web-{B24D92D6-29A4-C645-FEA8-7C8D39A7E95B}" dt="2023-10-11T15:22:10.897" v="140"/>
        <pc:sldMkLst>
          <pc:docMk/>
          <pc:sldMk cId="653849114" sldId="262"/>
        </pc:sldMkLst>
      </pc:sldChg>
      <pc:sldChg chg="modSp new del mod modClrScheme chgLayout">
        <pc:chgData name="Imtiaz Begum (2128130)" userId="S::2128130@student.uwtsd.ac.uk::154c3e2b-2645-4e8c-a3cb-01ad99b7c24b" providerId="AD" clId="Web-{B24D92D6-29A4-C645-FEA8-7C8D39A7E95B}" dt="2023-10-11T15:09:21.266" v="76"/>
        <pc:sldMkLst>
          <pc:docMk/>
          <pc:sldMk cId="766396622" sldId="262"/>
        </pc:sldMkLst>
        <pc:spChg chg="mod ord">
          <ac:chgData name="Imtiaz Begum (2128130)" userId="S::2128130@student.uwtsd.ac.uk::154c3e2b-2645-4e8c-a3cb-01ad99b7c24b" providerId="AD" clId="Web-{B24D92D6-29A4-C645-FEA8-7C8D39A7E95B}" dt="2023-10-11T15:08:58.328" v="75"/>
          <ac:spMkLst>
            <pc:docMk/>
            <pc:sldMk cId="766396622" sldId="262"/>
            <ac:spMk id="2" creationId="{C03BB66F-201D-F1DF-BDFE-1C3C3402D66C}"/>
          </ac:spMkLst>
        </pc:spChg>
        <pc:spChg chg="mod ord">
          <ac:chgData name="Imtiaz Begum (2128130)" userId="S::2128130@student.uwtsd.ac.uk::154c3e2b-2645-4e8c-a3cb-01ad99b7c24b" providerId="AD" clId="Web-{B24D92D6-29A4-C645-FEA8-7C8D39A7E95B}" dt="2023-10-11T15:08:58.328" v="75"/>
          <ac:spMkLst>
            <pc:docMk/>
            <pc:sldMk cId="766396622" sldId="262"/>
            <ac:spMk id="3" creationId="{4BF83846-5A63-EF42-E977-B354AA095DEE}"/>
          </ac:spMkLst>
        </pc:spChg>
      </pc:sldChg>
      <pc:sldChg chg="add del">
        <pc:chgData name="Imtiaz Begum (2128130)" userId="S::2128130@student.uwtsd.ac.uk::154c3e2b-2645-4e8c-a3cb-01ad99b7c24b" providerId="AD" clId="Web-{B24D92D6-29A4-C645-FEA8-7C8D39A7E95B}" dt="2023-10-11T15:22:16.929" v="141"/>
        <pc:sldMkLst>
          <pc:docMk/>
          <pc:sldMk cId="75266849" sldId="263"/>
        </pc:sldMkLst>
      </pc:sldChg>
      <pc:sldMasterChg chg="modSp del delSldLayout modSldLayout">
        <pc:chgData name="Imtiaz Begum (2128130)" userId="S::2128130@student.uwtsd.ac.uk::154c3e2b-2645-4e8c-a3cb-01ad99b7c24b" providerId="AD" clId="Web-{B24D92D6-29A4-C645-FEA8-7C8D39A7E95B}" dt="2023-10-11T15:08:12.404" v="73"/>
        <pc:sldMasterMkLst>
          <pc:docMk/>
          <pc:sldMasterMk cId="2488861465" sldId="2147484237"/>
        </pc:sldMasterMkLst>
        <pc:spChg chg="mod">
          <ac:chgData name="Imtiaz Begum (2128130)" userId="S::2128130@student.uwtsd.ac.uk::154c3e2b-2645-4e8c-a3cb-01ad99b7c24b" providerId="AD" clId="Web-{B24D92D6-29A4-C645-FEA8-7C8D39A7E95B}" dt="2023-10-10T11:47:44.957" v="2"/>
          <ac:spMkLst>
            <pc:docMk/>
            <pc:sldMasterMk cId="2488861465" sldId="2147484237"/>
            <ac:spMk id="2" creationId="{9AFBD2E1-C16B-4996-869C-DD03823A80A4}"/>
          </ac:spMkLst>
        </pc:spChg>
        <pc:spChg chg="mod">
          <ac:chgData name="Imtiaz Begum (2128130)" userId="S::2128130@student.uwtsd.ac.uk::154c3e2b-2645-4e8c-a3cb-01ad99b7c24b" providerId="AD" clId="Web-{B24D92D6-29A4-C645-FEA8-7C8D39A7E95B}" dt="2023-10-10T11:47:44.957" v="2"/>
          <ac:spMkLst>
            <pc:docMk/>
            <pc:sldMasterMk cId="2488861465" sldId="2147484237"/>
            <ac:spMk id="3" creationId="{A844DB6A-ED8E-4755-BC7A-B7AA65244231}"/>
          </ac:spMkLst>
        </pc:spChg>
        <pc:spChg chg="mod">
          <ac:chgData name="Imtiaz Begum (2128130)" userId="S::2128130@student.uwtsd.ac.uk::154c3e2b-2645-4e8c-a3cb-01ad99b7c24b" providerId="AD" clId="Web-{B24D92D6-29A4-C645-FEA8-7C8D39A7E95B}" dt="2023-10-10T11:47:44.957" v="2"/>
          <ac:spMkLst>
            <pc:docMk/>
            <pc:sldMasterMk cId="2488861465" sldId="2147484237"/>
            <ac:spMk id="4" creationId="{6FF5CE27-B558-4B88-ACE3-B70423127730}"/>
          </ac:spMkLst>
        </pc:spChg>
        <pc:spChg chg="mod">
          <ac:chgData name="Imtiaz Begum (2128130)" userId="S::2128130@student.uwtsd.ac.uk::154c3e2b-2645-4e8c-a3cb-01ad99b7c24b" providerId="AD" clId="Web-{B24D92D6-29A4-C645-FEA8-7C8D39A7E95B}" dt="2023-10-10T11:47:44.957" v="2"/>
          <ac:spMkLst>
            <pc:docMk/>
            <pc:sldMasterMk cId="2488861465" sldId="2147484237"/>
            <ac:spMk id="5" creationId="{4ACE5D61-F203-4F00-9CF1-AB0AE4937006}"/>
          </ac:spMkLst>
        </pc:spChg>
        <pc:spChg chg="mod">
          <ac:chgData name="Imtiaz Begum (2128130)" userId="S::2128130@student.uwtsd.ac.uk::154c3e2b-2645-4e8c-a3cb-01ad99b7c24b" providerId="AD" clId="Web-{B24D92D6-29A4-C645-FEA8-7C8D39A7E95B}" dt="2023-10-10T11:47:44.957" v="2"/>
          <ac:spMkLst>
            <pc:docMk/>
            <pc:sldMasterMk cId="2488861465" sldId="2147484237"/>
            <ac:spMk id="6" creationId="{39FF38BD-5F38-4F6E-B5DD-EB1AF06002E2}"/>
          </ac:spMkLst>
        </pc:spChg>
        <pc:picChg chg="mod">
          <ac:chgData name="Imtiaz Begum (2128130)" userId="S::2128130@student.uwtsd.ac.uk::154c3e2b-2645-4e8c-a3cb-01ad99b7c24b" providerId="AD" clId="Web-{B24D92D6-29A4-C645-FEA8-7C8D39A7E95B}" dt="2023-10-10T11:47:44.957" v="2"/>
          <ac:picMkLst>
            <pc:docMk/>
            <pc:sldMasterMk cId="2488861465" sldId="2147484237"/>
            <ac:picMk id="10" creationId="{DEB2E8C4-C3E7-4048-A43D-9859510CFA98}"/>
          </ac:picMkLst>
        </pc:picChg>
        <pc:inkChg chg="mod">
          <ac:chgData name="Imtiaz Begum (2128130)" userId="S::2128130@student.uwtsd.ac.uk::154c3e2b-2645-4e8c-a3cb-01ad99b7c24b" providerId="AD" clId="Web-{B24D92D6-29A4-C645-FEA8-7C8D39A7E95B}" dt="2023-10-10T11:47:44.957" v="2"/>
          <ac:inkMkLst>
            <pc:docMk/>
            <pc:sldMasterMk cId="2488861465" sldId="2147484237"/>
            <ac:inkMk id="18" creationId="{24D29CCB-7956-4E3E-8880-304085F04BF4}"/>
          </ac:inkMkLst>
        </pc:inkChg>
        <pc:sldLayoutChg chg="del">
          <pc:chgData name="Imtiaz Begum (2128130)" userId="S::2128130@student.uwtsd.ac.uk::154c3e2b-2645-4e8c-a3cb-01ad99b7c24b" providerId="AD" clId="Web-{B24D92D6-29A4-C645-FEA8-7C8D39A7E95B}" dt="2023-10-11T15:08:12.404" v="73"/>
          <pc:sldLayoutMkLst>
            <pc:docMk/>
            <pc:sldMasterMk cId="2488861465" sldId="2147484237"/>
            <pc:sldLayoutMk cId="4137143055" sldId="2147484226"/>
          </pc:sldLayoutMkLst>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2254296701" sldId="2147484227"/>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2254296701" sldId="2147484227"/>
              <ac:spMk id="2" creationId="{968E4801-B0C7-4458-B413-24D6E68FAA57}"/>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2254296701" sldId="2147484227"/>
              <ac:spMk id="3" creationId="{A2FA0C76-733A-488A-89FB-7D04FD64BD68}"/>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2254296701" sldId="2147484227"/>
              <ac:spMk id="4" creationId="{CD45B9DE-016A-4B31-BB52-99C76E28B4B9}"/>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650044727" sldId="2147484228"/>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650044727" sldId="2147484228"/>
              <ac:spMk id="2" creationId="{EFF0EB4E-D4BB-4C86-A820-63474E5A4086}"/>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650044727" sldId="2147484228"/>
              <ac:spMk id="3" creationId="{54FA99A1-8FAF-415D-A399-1B2C2A0F2300}"/>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650044727" sldId="2147484228"/>
              <ac:spMk id="4" creationId="{84A15BEE-9915-4637-85A2-2AF2872C72BC}"/>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573909150" sldId="2147484229"/>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573909150" sldId="2147484229"/>
              <ac:spMk id="2" creationId="{8EEE56D6-F195-48D7-978E-7EE16D430469}"/>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573909150" sldId="2147484229"/>
              <ac:spMk id="3" creationId="{10A72F42-5C88-4F7D-803B-C371B570D784}"/>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3598775569" sldId="2147484230"/>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3598775569" sldId="2147484230"/>
              <ac:spMk id="4" creationId="{46A2DA5B-9862-4A23-8FEC-5C1ABC2EEF1B}"/>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3598775569" sldId="2147484230"/>
              <ac:spMk id="5" creationId="{C63D9A4B-0DA7-46BB-9DCE-3F26075C44C6}"/>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3598775569" sldId="2147484230"/>
              <ac:spMk id="6" creationId="{EE6A7C47-81AC-431C-A7C3-2BC71AD14417}"/>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2293951985" sldId="2147484231"/>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2293951985" sldId="2147484231"/>
              <ac:spMk id="2" creationId="{7CBD2E47-4DC7-46C4-9407-FA4CF7E0AAE3}"/>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2293951985" sldId="2147484231"/>
              <ac:spMk id="3" creationId="{6BF7B502-122E-4177-A408-FC436A254215}"/>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3774951064" sldId="2147484232"/>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3774951064" sldId="2147484232"/>
              <ac:spMk id="3" creationId="{E77021AC-6D8D-4D24-8B01-8AE8F41BE4B8}"/>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3774951064" sldId="2147484232"/>
              <ac:spMk id="4" creationId="{E8E7F49C-3DB3-40B7-89B3-E3BC32FC110F}"/>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114422403" sldId="2147484233"/>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114422403" sldId="2147484233"/>
              <ac:spMk id="3" creationId="{1E73A4FB-9EF5-4D6C-A275-2DE1077A29E7}"/>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114422403" sldId="2147484233"/>
              <ac:spMk id="4" creationId="{BDC9972A-4D34-4A9F-84EB-8D64A703B56C}"/>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114422403" sldId="2147484233"/>
              <ac:spMk id="5" creationId="{CDBBDDE3-C8D7-4600-8259-24E1F8118A41}"/>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114422403" sldId="2147484233"/>
              <ac:spMk id="6" creationId="{B4649FFF-44C7-4256-AFE1-C5457C7AB501}"/>
            </ac:spMkLst>
          </pc:spChg>
        </pc:sldLayoutChg>
        <pc:sldLayoutChg chg="del">
          <pc:chgData name="Imtiaz Begum (2128130)" userId="S::2128130@student.uwtsd.ac.uk::154c3e2b-2645-4e8c-a3cb-01ad99b7c24b" providerId="AD" clId="Web-{B24D92D6-29A4-C645-FEA8-7C8D39A7E95B}" dt="2023-10-11T15:08:12.404" v="73"/>
          <pc:sldLayoutMkLst>
            <pc:docMk/>
            <pc:sldMasterMk cId="2488861465" sldId="2147484237"/>
            <pc:sldLayoutMk cId="323674120" sldId="2147484234"/>
          </pc:sldLayoutMkLst>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2126515833" sldId="2147484235"/>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2126515833" sldId="2147484235"/>
              <ac:spMk id="3" creationId="{BF0171A2-02C1-4543-8B6B-FCF7E69712DF}"/>
            </ac:spMkLst>
          </pc:spChg>
        </pc:sldLayoutChg>
        <pc:sldLayoutChg chg="modSp del">
          <pc:chgData name="Imtiaz Begum (2128130)" userId="S::2128130@student.uwtsd.ac.uk::154c3e2b-2645-4e8c-a3cb-01ad99b7c24b" providerId="AD" clId="Web-{B24D92D6-29A4-C645-FEA8-7C8D39A7E95B}" dt="2023-10-11T15:08:12.404" v="73"/>
          <pc:sldLayoutMkLst>
            <pc:docMk/>
            <pc:sldMasterMk cId="2488861465" sldId="2147484237"/>
            <pc:sldLayoutMk cId="4139872924" sldId="2147484236"/>
          </pc:sldLayoutMkLst>
          <pc:spChg chg="mod">
            <ac:chgData name="Imtiaz Begum (2128130)" userId="S::2128130@student.uwtsd.ac.uk::154c3e2b-2645-4e8c-a3cb-01ad99b7c24b" providerId="AD" clId="Web-{B24D92D6-29A4-C645-FEA8-7C8D39A7E95B}" dt="2023-10-10T11:47:44.957" v="2"/>
            <ac:spMkLst>
              <pc:docMk/>
              <pc:sldMasterMk cId="2488861465" sldId="2147484237"/>
              <pc:sldLayoutMk cId="4139872924" sldId="2147484236"/>
              <ac:spMk id="2" creationId="{ACEB41C5-3638-439D-BA61-4DAA142226E8}"/>
            </ac:spMkLst>
          </pc:spChg>
          <pc:spChg chg="mod">
            <ac:chgData name="Imtiaz Begum (2128130)" userId="S::2128130@student.uwtsd.ac.uk::154c3e2b-2645-4e8c-a3cb-01ad99b7c24b" providerId="AD" clId="Web-{B24D92D6-29A4-C645-FEA8-7C8D39A7E95B}" dt="2023-10-10T11:47:44.957" v="2"/>
            <ac:spMkLst>
              <pc:docMk/>
              <pc:sldMasterMk cId="2488861465" sldId="2147484237"/>
              <pc:sldLayoutMk cId="4139872924" sldId="2147484236"/>
              <ac:spMk id="3" creationId="{E99B91A0-A376-483C-926E-189F376E5520}"/>
            </ac:spMkLst>
          </pc:spChg>
        </pc:sldLayoutChg>
      </pc:sldMasterChg>
      <pc:sldMasterChg chg="add del addSldLayout delSldLayout modSldLayout">
        <pc:chgData name="Imtiaz Begum (2128130)" userId="S::2128130@student.uwtsd.ac.uk::154c3e2b-2645-4e8c-a3cb-01ad99b7c24b" providerId="AD" clId="Web-{B24D92D6-29A4-C645-FEA8-7C8D39A7E95B}" dt="2023-10-11T15:08:31.514" v="74"/>
        <pc:sldMasterMkLst>
          <pc:docMk/>
          <pc:sldMasterMk cId="1142181641" sldId="2147484238"/>
        </pc:sldMasterMkLst>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1972912136" sldId="2147484239"/>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1445259900" sldId="2147484240"/>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434012548" sldId="2147484241"/>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3469589700" sldId="2147484242"/>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2981548613" sldId="2147484243"/>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809212483" sldId="2147484244"/>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311864638" sldId="2147484245"/>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323252606" sldId="2147484246"/>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1889351926" sldId="2147484247"/>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1736384531" sldId="2147484248"/>
          </pc:sldLayoutMkLst>
        </pc:sldLayoutChg>
        <pc:sldLayoutChg chg="add del mod replId">
          <pc:chgData name="Imtiaz Begum (2128130)" userId="S::2128130@student.uwtsd.ac.uk::154c3e2b-2645-4e8c-a3cb-01ad99b7c24b" providerId="AD" clId="Web-{B24D92D6-29A4-C645-FEA8-7C8D39A7E95B}" dt="2023-10-11T15:08:31.514" v="74"/>
          <pc:sldLayoutMkLst>
            <pc:docMk/>
            <pc:sldMasterMk cId="1142181641" sldId="2147484238"/>
            <pc:sldLayoutMk cId="3348946756" sldId="2147484249"/>
          </pc:sldLayoutMkLst>
        </pc:sldLayoutChg>
      </pc:sldMasterChg>
      <pc:sldMasterChg chg="add del addSldLayout delSldLayout modSldLayout">
        <pc:chgData name="Imtiaz Begum (2128130)" userId="S::2128130@student.uwtsd.ac.uk::154c3e2b-2645-4e8c-a3cb-01ad99b7c24b" providerId="AD" clId="Web-{B24D92D6-29A4-C645-FEA8-7C8D39A7E95B}" dt="2023-10-11T15:08:58.328" v="75"/>
        <pc:sldMasterMkLst>
          <pc:docMk/>
          <pc:sldMasterMk cId="3767169528" sldId="2147484250"/>
        </pc:sldMasterMkLst>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4022086344" sldId="2147484251"/>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3857754871" sldId="2147484252"/>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3688843043" sldId="2147484253"/>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2733558812" sldId="2147484254"/>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4001146119" sldId="2147484255"/>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2984068317" sldId="2147484256"/>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2920602468" sldId="2147484257"/>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1951972055" sldId="2147484258"/>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2649939814" sldId="2147484259"/>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2334302274" sldId="2147484260"/>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1740667223" sldId="2147484261"/>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652470631" sldId="2147484262"/>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4146026076" sldId="2147484263"/>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3420193988" sldId="2147484264"/>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1916488772" sldId="2147484265"/>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3152935005" sldId="2147484266"/>
          </pc:sldLayoutMkLst>
        </pc:sldLayoutChg>
        <pc:sldLayoutChg chg="add del mod replId">
          <pc:chgData name="Imtiaz Begum (2128130)" userId="S::2128130@student.uwtsd.ac.uk::154c3e2b-2645-4e8c-a3cb-01ad99b7c24b" providerId="AD" clId="Web-{B24D92D6-29A4-C645-FEA8-7C8D39A7E95B}" dt="2023-10-11T15:08:58.328" v="75"/>
          <pc:sldLayoutMkLst>
            <pc:docMk/>
            <pc:sldMasterMk cId="3767169528" sldId="2147484250"/>
            <pc:sldLayoutMk cId="3946863248" sldId="2147484267"/>
          </pc:sldLayoutMkLst>
        </pc:sldLayoutChg>
      </pc:sldMasterChg>
      <pc:sldMasterChg chg="add del addSldLayout delSldLayout modSldLayout">
        <pc:chgData name="Imtiaz Begum (2128130)" userId="S::2128130@student.uwtsd.ac.uk::154c3e2b-2645-4e8c-a3cb-01ad99b7c24b" providerId="AD" clId="Web-{B24D92D6-29A4-C645-FEA8-7C8D39A7E95B}" dt="2023-10-11T15:09:35.532" v="77"/>
        <pc:sldMasterMkLst>
          <pc:docMk/>
          <pc:sldMasterMk cId="2805593582" sldId="2147484268"/>
        </pc:sldMasterMkLst>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591204826" sldId="2147484269"/>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240113113" sldId="2147484270"/>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941539716" sldId="2147484271"/>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2212382959" sldId="2147484272"/>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287524617" sldId="2147484273"/>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3043872295" sldId="2147484274"/>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78512681" sldId="2147484275"/>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100669116" sldId="2147484276"/>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1598630942" sldId="2147484277"/>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3494550929" sldId="2147484278"/>
          </pc:sldLayoutMkLst>
        </pc:sldLayoutChg>
        <pc:sldLayoutChg chg="add del mod replId">
          <pc:chgData name="Imtiaz Begum (2128130)" userId="S::2128130@student.uwtsd.ac.uk::154c3e2b-2645-4e8c-a3cb-01ad99b7c24b" providerId="AD" clId="Web-{B24D92D6-29A4-C645-FEA8-7C8D39A7E95B}" dt="2023-10-11T15:09:35.532" v="77"/>
          <pc:sldLayoutMkLst>
            <pc:docMk/>
            <pc:sldMasterMk cId="2805593582" sldId="2147484268"/>
            <pc:sldLayoutMk cId="2219850726" sldId="2147484279"/>
          </pc:sldLayoutMkLst>
        </pc:sldLayoutChg>
      </pc:sldMasterChg>
      <pc:sldMasterChg chg="add del addSldLayout delSldLayout modSldLayout">
        <pc:chgData name="Imtiaz Begum (2128130)" userId="S::2128130@student.uwtsd.ac.uk::154c3e2b-2645-4e8c-a3cb-01ad99b7c24b" providerId="AD" clId="Web-{B24D92D6-29A4-C645-FEA8-7C8D39A7E95B}" dt="2023-10-11T15:09:54.110" v="78"/>
        <pc:sldMasterMkLst>
          <pc:docMk/>
          <pc:sldMasterMk cId="4141718520" sldId="2147484280"/>
        </pc:sldMasterMkLst>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2074001623" sldId="2147484281"/>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1567564954" sldId="2147484282"/>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705159440" sldId="2147484283"/>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1072741757" sldId="2147484284"/>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213074962" sldId="2147484285"/>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4194482284" sldId="2147484286"/>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1843241065" sldId="2147484287"/>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519514256" sldId="2147484288"/>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2591249499" sldId="2147484289"/>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4183248139" sldId="2147484290"/>
          </pc:sldLayoutMkLst>
        </pc:sldLayoutChg>
        <pc:sldLayoutChg chg="add del mod replId">
          <pc:chgData name="Imtiaz Begum (2128130)" userId="S::2128130@student.uwtsd.ac.uk::154c3e2b-2645-4e8c-a3cb-01ad99b7c24b" providerId="AD" clId="Web-{B24D92D6-29A4-C645-FEA8-7C8D39A7E95B}" dt="2023-10-11T15:09:54.110" v="78"/>
          <pc:sldLayoutMkLst>
            <pc:docMk/>
            <pc:sldMasterMk cId="4141718520" sldId="2147484280"/>
            <pc:sldLayoutMk cId="3450107904" sldId="2147484291"/>
          </pc:sldLayoutMkLst>
        </pc:sldLayoutChg>
      </pc:sldMasterChg>
      <pc:sldMasterChg chg="add del addSldLayout delSldLayout modSldLayout">
        <pc:chgData name="Imtiaz Begum (2128130)" userId="S::2128130@student.uwtsd.ac.uk::154c3e2b-2645-4e8c-a3cb-01ad99b7c24b" providerId="AD" clId="Web-{B24D92D6-29A4-C645-FEA8-7C8D39A7E95B}" dt="2023-10-11T15:10:34.877" v="79"/>
        <pc:sldMasterMkLst>
          <pc:docMk/>
          <pc:sldMasterMk cId="45082869" sldId="2147484292"/>
        </pc:sldMasterMkLst>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340386740" sldId="2147484293"/>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421000713" sldId="2147484294"/>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3064273536" sldId="2147484295"/>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979912920" sldId="2147484296"/>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47692965" sldId="2147484297"/>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3671275656" sldId="2147484298"/>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482435716" sldId="2147484299"/>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176251878" sldId="2147484300"/>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987059383" sldId="2147484301"/>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688220036" sldId="2147484302"/>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940174740" sldId="2147484303"/>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4127392996" sldId="2147484304"/>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208627862" sldId="2147484305"/>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629259772" sldId="2147484306"/>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1905264297" sldId="2147484307"/>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2315462670" sldId="2147484308"/>
          </pc:sldLayoutMkLst>
        </pc:sldLayoutChg>
        <pc:sldLayoutChg chg="add del mod replId">
          <pc:chgData name="Imtiaz Begum (2128130)" userId="S::2128130@student.uwtsd.ac.uk::154c3e2b-2645-4e8c-a3cb-01ad99b7c24b" providerId="AD" clId="Web-{B24D92D6-29A4-C645-FEA8-7C8D39A7E95B}" dt="2023-10-11T15:10:34.877" v="79"/>
          <pc:sldLayoutMkLst>
            <pc:docMk/>
            <pc:sldMasterMk cId="45082869" sldId="2147484292"/>
            <pc:sldLayoutMk cId="3090999643" sldId="2147484309"/>
          </pc:sldLayoutMkLst>
        </pc:sldLayoutChg>
      </pc:sldMasterChg>
      <pc:sldMasterChg chg="add del addSldLayout delSldLayout modSldLayout">
        <pc:chgData name="Imtiaz Begum (2128130)" userId="S::2128130@student.uwtsd.ac.uk::154c3e2b-2645-4e8c-a3cb-01ad99b7c24b" providerId="AD" clId="Web-{B24D92D6-29A4-C645-FEA8-7C8D39A7E95B}" dt="2023-10-11T15:10:50.643" v="80"/>
        <pc:sldMasterMkLst>
          <pc:docMk/>
          <pc:sldMasterMk cId="2303888368" sldId="2147484310"/>
        </pc:sldMasterMkLst>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515197101" sldId="2147484311"/>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3050719903" sldId="2147484312"/>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4276108748" sldId="2147484313"/>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155018732" sldId="2147484314"/>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1949929339" sldId="2147484315"/>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1043068976" sldId="2147484316"/>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2966816242" sldId="2147484317"/>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2341568582" sldId="2147484318"/>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1523477699" sldId="2147484319"/>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927227736" sldId="2147484320"/>
          </pc:sldLayoutMkLst>
        </pc:sldLayoutChg>
        <pc:sldLayoutChg chg="add del mod replId">
          <pc:chgData name="Imtiaz Begum (2128130)" userId="S::2128130@student.uwtsd.ac.uk::154c3e2b-2645-4e8c-a3cb-01ad99b7c24b" providerId="AD" clId="Web-{B24D92D6-29A4-C645-FEA8-7C8D39A7E95B}" dt="2023-10-11T15:10:50.643" v="80"/>
          <pc:sldLayoutMkLst>
            <pc:docMk/>
            <pc:sldMasterMk cId="2303888368" sldId="2147484310"/>
            <pc:sldLayoutMk cId="839115325" sldId="2147484321"/>
          </pc:sldLayoutMkLst>
        </pc:sldLayoutChg>
      </pc:sldMasterChg>
      <pc:sldMasterChg chg="add del addSldLayout delSldLayout modSldLayout">
        <pc:chgData name="Imtiaz Begum (2128130)" userId="S::2128130@student.uwtsd.ac.uk::154c3e2b-2645-4e8c-a3cb-01ad99b7c24b" providerId="AD" clId="Web-{B24D92D6-29A4-C645-FEA8-7C8D39A7E95B}" dt="2023-10-11T15:12:08.255" v="84"/>
        <pc:sldMasterMkLst>
          <pc:docMk/>
          <pc:sldMasterMk cId="3992542588" sldId="2147484322"/>
        </pc:sldMasterMkLst>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1972471868" sldId="2147484323"/>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4089969682" sldId="2147484324"/>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1080115007" sldId="2147484325"/>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2644964014" sldId="2147484326"/>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94155561" sldId="2147484327"/>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1609119940" sldId="2147484328"/>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2519231268" sldId="2147484329"/>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1940025743" sldId="2147484330"/>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1651061302" sldId="2147484331"/>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3177679433" sldId="2147484332"/>
          </pc:sldLayoutMkLst>
        </pc:sldLayoutChg>
        <pc:sldLayoutChg chg="add del mod replId">
          <pc:chgData name="Imtiaz Begum (2128130)" userId="S::2128130@student.uwtsd.ac.uk::154c3e2b-2645-4e8c-a3cb-01ad99b7c24b" providerId="AD" clId="Web-{B24D92D6-29A4-C645-FEA8-7C8D39A7E95B}" dt="2023-10-11T15:12:08.255" v="84"/>
          <pc:sldLayoutMkLst>
            <pc:docMk/>
            <pc:sldMasterMk cId="3992542588" sldId="2147484322"/>
            <pc:sldLayoutMk cId="2089357022" sldId="2147484333"/>
          </pc:sldLayoutMkLst>
        </pc:sldLayoutChg>
      </pc:sldMasterChg>
      <pc:sldMasterChg chg="add del addSldLayout delSldLayout modSldLayout">
        <pc:chgData name="Imtiaz Begum (2128130)" userId="S::2128130@student.uwtsd.ac.uk::154c3e2b-2645-4e8c-a3cb-01ad99b7c24b" providerId="AD" clId="Web-{B24D92D6-29A4-C645-FEA8-7C8D39A7E95B}" dt="2023-10-11T15:13:15.819" v="88"/>
        <pc:sldMasterMkLst>
          <pc:docMk/>
          <pc:sldMasterMk cId="3099190433" sldId="2147484334"/>
        </pc:sldMasterMkLst>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1056480070" sldId="2147484335"/>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2599614002" sldId="2147484336"/>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1905016927" sldId="2147484337"/>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3213369468" sldId="2147484338"/>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2202979168" sldId="2147484339"/>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672325886" sldId="2147484340"/>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4036145778" sldId="2147484341"/>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2355637914" sldId="2147484342"/>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3388880967" sldId="2147484343"/>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702632524" sldId="2147484344"/>
          </pc:sldLayoutMkLst>
        </pc:sldLayoutChg>
        <pc:sldLayoutChg chg="add del mod replId">
          <pc:chgData name="Imtiaz Begum (2128130)" userId="S::2128130@student.uwtsd.ac.uk::154c3e2b-2645-4e8c-a3cb-01ad99b7c24b" providerId="AD" clId="Web-{B24D92D6-29A4-C645-FEA8-7C8D39A7E95B}" dt="2023-10-11T15:13:15.819" v="88"/>
          <pc:sldLayoutMkLst>
            <pc:docMk/>
            <pc:sldMasterMk cId="3099190433" sldId="2147484334"/>
            <pc:sldLayoutMk cId="3105358586" sldId="2147484345"/>
          </pc:sldLayoutMkLst>
        </pc:sldLayoutChg>
      </pc:sldMasterChg>
      <pc:sldMasterChg chg="add del addSldLayout delSldLayout modSldLayout">
        <pc:chgData name="Imtiaz Begum (2128130)" userId="S::2128130@student.uwtsd.ac.uk::154c3e2b-2645-4e8c-a3cb-01ad99b7c24b" providerId="AD" clId="Web-{B24D92D6-29A4-C645-FEA8-7C8D39A7E95B}" dt="2023-10-11T15:13:22.023" v="89"/>
        <pc:sldMasterMkLst>
          <pc:docMk/>
          <pc:sldMasterMk cId="2161086539" sldId="2147484346"/>
        </pc:sldMasterMkLst>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459806074" sldId="2147484347"/>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953258662" sldId="2147484348"/>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2621397980" sldId="2147484349"/>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1010880804" sldId="2147484350"/>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1139519917" sldId="2147484351"/>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93354878" sldId="2147484352"/>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3439826661" sldId="2147484353"/>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1980253630" sldId="2147484354"/>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4008927335" sldId="2147484355"/>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1659152823" sldId="2147484356"/>
          </pc:sldLayoutMkLst>
        </pc:sldLayoutChg>
        <pc:sldLayoutChg chg="add del mod replId">
          <pc:chgData name="Imtiaz Begum (2128130)" userId="S::2128130@student.uwtsd.ac.uk::154c3e2b-2645-4e8c-a3cb-01ad99b7c24b" providerId="AD" clId="Web-{B24D92D6-29A4-C645-FEA8-7C8D39A7E95B}" dt="2023-10-11T15:13:22.023" v="89"/>
          <pc:sldLayoutMkLst>
            <pc:docMk/>
            <pc:sldMasterMk cId="2161086539" sldId="2147484346"/>
            <pc:sldLayoutMk cId="1200499265" sldId="2147484357"/>
          </pc:sldLayoutMkLst>
        </pc:sldLayoutChg>
      </pc:sldMasterChg>
      <pc:sldMasterChg chg="add del addSldLayout delSldLayout modSldLayout">
        <pc:chgData name="Imtiaz Begum (2128130)" userId="S::2128130@student.uwtsd.ac.uk::154c3e2b-2645-4e8c-a3cb-01ad99b7c24b" providerId="AD" clId="Web-{B24D92D6-29A4-C645-FEA8-7C8D39A7E95B}" dt="2023-10-11T15:13:26.195" v="90"/>
        <pc:sldMasterMkLst>
          <pc:docMk/>
          <pc:sldMasterMk cId="4145979870" sldId="2147484358"/>
        </pc:sldMasterMkLst>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1526211120" sldId="2147484359"/>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2249005792" sldId="2147484360"/>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2516929053" sldId="2147484361"/>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2689351718" sldId="2147484362"/>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2271142913" sldId="2147484363"/>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4196942083" sldId="2147484364"/>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3745882660" sldId="2147484365"/>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4180635292" sldId="2147484366"/>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26565901" sldId="2147484367"/>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1662018424" sldId="2147484368"/>
          </pc:sldLayoutMkLst>
        </pc:sldLayoutChg>
        <pc:sldLayoutChg chg="add del mod replId">
          <pc:chgData name="Imtiaz Begum (2128130)" userId="S::2128130@student.uwtsd.ac.uk::154c3e2b-2645-4e8c-a3cb-01ad99b7c24b" providerId="AD" clId="Web-{B24D92D6-29A4-C645-FEA8-7C8D39A7E95B}" dt="2023-10-11T15:13:26.195" v="90"/>
          <pc:sldLayoutMkLst>
            <pc:docMk/>
            <pc:sldMasterMk cId="4145979870" sldId="2147484358"/>
            <pc:sldLayoutMk cId="3018349169" sldId="2147484369"/>
          </pc:sldLayoutMkLst>
        </pc:sldLayoutChg>
      </pc:sldMasterChg>
      <pc:sldMasterChg chg="add del addSldLayout delSldLayout modSldLayout">
        <pc:chgData name="Imtiaz Begum (2128130)" userId="S::2128130@student.uwtsd.ac.uk::154c3e2b-2645-4e8c-a3cb-01ad99b7c24b" providerId="AD" clId="Web-{B24D92D6-29A4-C645-FEA8-7C8D39A7E95B}" dt="2023-10-11T15:14:22.290" v="91"/>
        <pc:sldMasterMkLst>
          <pc:docMk/>
          <pc:sldMasterMk cId="1135536811" sldId="2147484370"/>
        </pc:sldMasterMkLst>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1182555586" sldId="2147484371"/>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1839271683" sldId="2147484372"/>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229306627" sldId="2147484373"/>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2643905478" sldId="2147484374"/>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629445896" sldId="2147484375"/>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1169711564" sldId="2147484376"/>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2629222650" sldId="2147484377"/>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5879778" sldId="2147484378"/>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2659182429" sldId="2147484379"/>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3368538315" sldId="2147484380"/>
          </pc:sldLayoutMkLst>
        </pc:sldLayoutChg>
        <pc:sldLayoutChg chg="add del mod replId">
          <pc:chgData name="Imtiaz Begum (2128130)" userId="S::2128130@student.uwtsd.ac.uk::154c3e2b-2645-4e8c-a3cb-01ad99b7c24b" providerId="AD" clId="Web-{B24D92D6-29A4-C645-FEA8-7C8D39A7E95B}" dt="2023-10-11T15:14:22.290" v="91"/>
          <pc:sldLayoutMkLst>
            <pc:docMk/>
            <pc:sldMasterMk cId="1135536811" sldId="2147484370"/>
            <pc:sldLayoutMk cId="4270817474" sldId="2147484381"/>
          </pc:sldLayoutMkLst>
        </pc:sldLayoutChg>
      </pc:sldMasterChg>
      <pc:sldMasterChg chg="add del addSldLayout delSldLayout modSldLayout">
        <pc:chgData name="Imtiaz Begum (2128130)" userId="S::2128130@student.uwtsd.ac.uk::154c3e2b-2645-4e8c-a3cb-01ad99b7c24b" providerId="AD" clId="Web-{B24D92D6-29A4-C645-FEA8-7C8D39A7E95B}" dt="2023-10-11T15:16:19.746" v="98"/>
        <pc:sldMasterMkLst>
          <pc:docMk/>
          <pc:sldMasterMk cId="2798066935" sldId="2147484382"/>
        </pc:sldMasterMkLst>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1680880718" sldId="2147484383"/>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3769078324" sldId="2147484384"/>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2005473202" sldId="2147484385"/>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3526968178" sldId="2147484386"/>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4265570449" sldId="2147484387"/>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1355294650" sldId="2147484388"/>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729571074" sldId="2147484389"/>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3006300281" sldId="2147484390"/>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3494539305" sldId="2147484391"/>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1017035546" sldId="2147484392"/>
          </pc:sldLayoutMkLst>
        </pc:sldLayoutChg>
        <pc:sldLayoutChg chg="add del mod replId">
          <pc:chgData name="Imtiaz Begum (2128130)" userId="S::2128130@student.uwtsd.ac.uk::154c3e2b-2645-4e8c-a3cb-01ad99b7c24b" providerId="AD" clId="Web-{B24D92D6-29A4-C645-FEA8-7C8D39A7E95B}" dt="2023-10-11T15:16:19.746" v="98"/>
          <pc:sldLayoutMkLst>
            <pc:docMk/>
            <pc:sldMasterMk cId="2798066935" sldId="2147484382"/>
            <pc:sldLayoutMk cId="1952937826" sldId="2147484393"/>
          </pc:sldLayoutMkLst>
        </pc:sldLayoutChg>
      </pc:sldMasterChg>
      <pc:sldMasterChg chg="add del addSldLayout delSldLayout modSldLayout">
        <pc:chgData name="Imtiaz Begum (2128130)" userId="S::2128130@student.uwtsd.ac.uk::154c3e2b-2645-4e8c-a3cb-01ad99b7c24b" providerId="AD" clId="Web-{B24D92D6-29A4-C645-FEA8-7C8D39A7E95B}" dt="2023-10-11T15:16:29.106" v="99"/>
        <pc:sldMasterMkLst>
          <pc:docMk/>
          <pc:sldMasterMk cId="2045743774" sldId="2147484394"/>
        </pc:sldMasterMkLst>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2437245679" sldId="2147484395"/>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1722242923" sldId="2147484396"/>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308421694" sldId="2147484397"/>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4199246669" sldId="2147484398"/>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808470328" sldId="2147484399"/>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928691693" sldId="2147484400"/>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4011036836" sldId="2147484401"/>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1586603929" sldId="2147484402"/>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2583543470" sldId="2147484403"/>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2620634236" sldId="2147484404"/>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4292152677" sldId="2147484405"/>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8431517" sldId="2147484406"/>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811712512" sldId="2147484407"/>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104591770" sldId="2147484408"/>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320930793" sldId="2147484409"/>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696400065" sldId="2147484410"/>
          </pc:sldLayoutMkLst>
        </pc:sldLayoutChg>
        <pc:sldLayoutChg chg="add del mod replId">
          <pc:chgData name="Imtiaz Begum (2128130)" userId="S::2128130@student.uwtsd.ac.uk::154c3e2b-2645-4e8c-a3cb-01ad99b7c24b" providerId="AD" clId="Web-{B24D92D6-29A4-C645-FEA8-7C8D39A7E95B}" dt="2023-10-11T15:16:29.106" v="99"/>
          <pc:sldLayoutMkLst>
            <pc:docMk/>
            <pc:sldMasterMk cId="2045743774" sldId="2147484394"/>
            <pc:sldLayoutMk cId="3834194152" sldId="2147484411"/>
          </pc:sldLayoutMkLst>
        </pc:sldLayoutChg>
      </pc:sldMasterChg>
      <pc:sldMasterChg chg="add del addSldLayout delSldLayout modSldLayout">
        <pc:chgData name="Imtiaz Begum (2128130)" userId="S::2128130@student.uwtsd.ac.uk::154c3e2b-2645-4e8c-a3cb-01ad99b7c24b" providerId="AD" clId="Web-{B24D92D6-29A4-C645-FEA8-7C8D39A7E95B}" dt="2023-10-11T15:16:39.216" v="100"/>
        <pc:sldMasterMkLst>
          <pc:docMk/>
          <pc:sldMasterMk cId="1727049252" sldId="2147484412"/>
        </pc:sldMasterMkLst>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2029015502" sldId="2147484413"/>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4101961547" sldId="2147484414"/>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3181179566" sldId="2147484415"/>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1703880507" sldId="2147484416"/>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1672706635" sldId="2147484417"/>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4261172081" sldId="2147484418"/>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3254338905" sldId="2147484419"/>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868314001" sldId="2147484420"/>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1851537585" sldId="2147484421"/>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1801183146" sldId="2147484422"/>
          </pc:sldLayoutMkLst>
        </pc:sldLayoutChg>
        <pc:sldLayoutChg chg="add del mod replId">
          <pc:chgData name="Imtiaz Begum (2128130)" userId="S::2128130@student.uwtsd.ac.uk::154c3e2b-2645-4e8c-a3cb-01ad99b7c24b" providerId="AD" clId="Web-{B24D92D6-29A4-C645-FEA8-7C8D39A7E95B}" dt="2023-10-11T15:16:39.216" v="100"/>
          <pc:sldLayoutMkLst>
            <pc:docMk/>
            <pc:sldMasterMk cId="1727049252" sldId="2147484412"/>
            <pc:sldLayoutMk cId="2149469155" sldId="2147484423"/>
          </pc:sldLayoutMkLst>
        </pc:sldLayoutChg>
      </pc:sldMasterChg>
      <pc:sldMasterChg chg="add del addSldLayout delSldLayout modSldLayout">
        <pc:chgData name="Imtiaz Begum (2128130)" userId="S::2128130@student.uwtsd.ac.uk::154c3e2b-2645-4e8c-a3cb-01ad99b7c24b" providerId="AD" clId="Web-{B24D92D6-29A4-C645-FEA8-7C8D39A7E95B}" dt="2023-10-11T15:16:45.310" v="101"/>
        <pc:sldMasterMkLst>
          <pc:docMk/>
          <pc:sldMasterMk cId="1374681019" sldId="2147484424"/>
        </pc:sldMasterMkLst>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1921478665" sldId="2147484425"/>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593770180" sldId="2147484426"/>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2610798199" sldId="2147484427"/>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3703414505" sldId="2147484428"/>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1472234072" sldId="2147484429"/>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919351111" sldId="2147484430"/>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642019238" sldId="2147484431"/>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2063739993" sldId="2147484432"/>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2786031322" sldId="2147484433"/>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2387662892" sldId="2147484434"/>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42128926" sldId="2147484435"/>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966252277" sldId="2147484436"/>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1911787981" sldId="2147484437"/>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3894116145" sldId="2147484438"/>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1061067769" sldId="2147484439"/>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3600568353" sldId="2147484440"/>
          </pc:sldLayoutMkLst>
        </pc:sldLayoutChg>
        <pc:sldLayoutChg chg="add del mod replId">
          <pc:chgData name="Imtiaz Begum (2128130)" userId="S::2128130@student.uwtsd.ac.uk::154c3e2b-2645-4e8c-a3cb-01ad99b7c24b" providerId="AD" clId="Web-{B24D92D6-29A4-C645-FEA8-7C8D39A7E95B}" dt="2023-10-11T15:16:45.310" v="101"/>
          <pc:sldLayoutMkLst>
            <pc:docMk/>
            <pc:sldMasterMk cId="1374681019" sldId="2147484424"/>
            <pc:sldLayoutMk cId="2776414392" sldId="2147484441"/>
          </pc:sldLayoutMkLst>
        </pc:sldLayoutChg>
      </pc:sldMasterChg>
      <pc:sldMasterChg chg="add del addSldLayout delSldLayout modSldLayout">
        <pc:chgData name="Imtiaz Begum (2128130)" userId="S::2128130@student.uwtsd.ac.uk::154c3e2b-2645-4e8c-a3cb-01ad99b7c24b" providerId="AD" clId="Web-{B24D92D6-29A4-C645-FEA8-7C8D39A7E95B}" dt="2023-10-11T15:16:50.216" v="102"/>
        <pc:sldMasterMkLst>
          <pc:docMk/>
          <pc:sldMasterMk cId="318831901" sldId="2147484442"/>
        </pc:sldMasterMkLst>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237460642" sldId="2147484443"/>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1249429026" sldId="2147484444"/>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304835012" sldId="2147484445"/>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497081840" sldId="2147484446"/>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2192235531" sldId="2147484447"/>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2235645834" sldId="2147484448"/>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106102744" sldId="2147484449"/>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563493275" sldId="2147484450"/>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799396716" sldId="2147484451"/>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2972513096" sldId="2147484452"/>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333318669" sldId="2147484453"/>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971117690" sldId="2147484454"/>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730104562" sldId="2147484455"/>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537619555" sldId="2147484456"/>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1711594438" sldId="2147484457"/>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3667288714" sldId="2147484458"/>
          </pc:sldLayoutMkLst>
        </pc:sldLayoutChg>
        <pc:sldLayoutChg chg="add del mod replId">
          <pc:chgData name="Imtiaz Begum (2128130)" userId="S::2128130@student.uwtsd.ac.uk::154c3e2b-2645-4e8c-a3cb-01ad99b7c24b" providerId="AD" clId="Web-{B24D92D6-29A4-C645-FEA8-7C8D39A7E95B}" dt="2023-10-11T15:16:50.216" v="102"/>
          <pc:sldLayoutMkLst>
            <pc:docMk/>
            <pc:sldMasterMk cId="318831901" sldId="2147484442"/>
            <pc:sldLayoutMk cId="2428831440" sldId="2147484459"/>
          </pc:sldLayoutMkLst>
        </pc:sldLayoutChg>
      </pc:sldMasterChg>
      <pc:sldMasterChg chg="add del addSldLayout delSldLayout modSldLayout">
        <pc:chgData name="Imtiaz Begum (2128130)" userId="S::2128130@student.uwtsd.ac.uk::154c3e2b-2645-4e8c-a3cb-01ad99b7c24b" providerId="AD" clId="Web-{B24D92D6-29A4-C645-FEA8-7C8D39A7E95B}" dt="2023-10-11T15:17:52.671" v="103"/>
        <pc:sldMasterMkLst>
          <pc:docMk/>
          <pc:sldMasterMk cId="2362289777" sldId="2147484460"/>
        </pc:sldMasterMkLst>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1537622014" sldId="2147484461"/>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938484821" sldId="2147484462"/>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2940067195" sldId="2147484463"/>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813048780" sldId="2147484464"/>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184565974" sldId="2147484465"/>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1021252510" sldId="2147484466"/>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4260821314" sldId="2147484467"/>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169261798" sldId="2147484468"/>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931165821" sldId="2147484469"/>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2136536190" sldId="2147484470"/>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4184182640" sldId="2147484471"/>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294322765" sldId="2147484472"/>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654708250" sldId="2147484473"/>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457247396" sldId="2147484474"/>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3666039655" sldId="2147484475"/>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3332513577" sldId="2147484476"/>
          </pc:sldLayoutMkLst>
        </pc:sldLayoutChg>
        <pc:sldLayoutChg chg="add del mod replId">
          <pc:chgData name="Imtiaz Begum (2128130)" userId="S::2128130@student.uwtsd.ac.uk::154c3e2b-2645-4e8c-a3cb-01ad99b7c24b" providerId="AD" clId="Web-{B24D92D6-29A4-C645-FEA8-7C8D39A7E95B}" dt="2023-10-11T15:17:52.671" v="103"/>
          <pc:sldLayoutMkLst>
            <pc:docMk/>
            <pc:sldMasterMk cId="2362289777" sldId="2147484460"/>
            <pc:sldLayoutMk cId="3711432969" sldId="2147484477"/>
          </pc:sldLayoutMkLst>
        </pc:sldLayoutChg>
      </pc:sldMasterChg>
      <pc:sldMasterChg chg="add del addSldLayout delSldLayout modSldLayout">
        <pc:chgData name="Imtiaz Begum (2128130)" userId="S::2128130@student.uwtsd.ac.uk::154c3e2b-2645-4e8c-a3cb-01ad99b7c24b" providerId="AD" clId="Web-{B24D92D6-29A4-C645-FEA8-7C8D39A7E95B}" dt="2023-10-11T15:24:00.025" v="144"/>
        <pc:sldMasterMkLst>
          <pc:docMk/>
          <pc:sldMasterMk cId="3038497793" sldId="2147484478"/>
        </pc:sldMasterMkLst>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943530446" sldId="2147484479"/>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560751580" sldId="2147484480"/>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103251368" sldId="2147484481"/>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881608654" sldId="2147484482"/>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031785420" sldId="2147484483"/>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629670177" sldId="2147484484"/>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372572694" sldId="2147484485"/>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1233984920" sldId="2147484486"/>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2114213632" sldId="2147484487"/>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3770812295" sldId="2147484488"/>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3038497793" sldId="2147484478"/>
            <pc:sldLayoutMk cId="2183824427" sldId="2147484489"/>
          </pc:sldLayoutMkLst>
        </pc:sldLayoutChg>
      </pc:sldMasterChg>
      <pc:sldMasterChg chg="add del addSldLayout delSldLayout modSldLayout">
        <pc:chgData name="Imtiaz Begum (2128130)" userId="S::2128130@student.uwtsd.ac.uk::154c3e2b-2645-4e8c-a3cb-01ad99b7c24b" providerId="AD" clId="Web-{B24D92D6-29A4-C645-FEA8-7C8D39A7E95B}" dt="2023-10-11T15:24:00.025" v="144"/>
        <pc:sldMasterMkLst>
          <pc:docMk/>
          <pc:sldMasterMk cId="2307741287" sldId="2147484490"/>
        </pc:sldMasterMkLst>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3878797243" sldId="2147484491"/>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1078643359" sldId="2147484492"/>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2892434826" sldId="2147484493"/>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1989029432" sldId="2147484494"/>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1994616452" sldId="2147484495"/>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620616980" sldId="2147484496"/>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2821580743" sldId="2147484497"/>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90095757" sldId="2147484498"/>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3401721952" sldId="2147484499"/>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1177641842" sldId="2147484500"/>
          </pc:sldLayoutMkLst>
        </pc:sldLayoutChg>
        <pc:sldLayoutChg chg="add del mod replId">
          <pc:chgData name="Imtiaz Begum (2128130)" userId="S::2128130@student.uwtsd.ac.uk::154c3e2b-2645-4e8c-a3cb-01ad99b7c24b" providerId="AD" clId="Web-{B24D92D6-29A4-C645-FEA8-7C8D39A7E95B}" dt="2023-10-11T15:24:00.025" v="144"/>
          <pc:sldLayoutMkLst>
            <pc:docMk/>
            <pc:sldMasterMk cId="2307741287" sldId="2147484490"/>
            <pc:sldLayoutMk cId="3789690351" sldId="2147484501"/>
          </pc:sldLayoutMkLst>
        </pc:sldLayoutChg>
      </pc:sldMasterChg>
    </pc:docChg>
  </pc:docChgLst>
  <pc:docChgLst>
    <pc:chgData name="Imtiaz Begum (2128130)" userId="S::2128130@student.uwtsd.ac.uk::154c3e2b-2645-4e8c-a3cb-01ad99b7c24b" providerId="AD" clId="Web-{7431E9FF-9B2B-19D3-32CB-B9DFD7EDA33F}"/>
    <pc:docChg chg="modSld">
      <pc:chgData name="Imtiaz Begum (2128130)" userId="S::2128130@student.uwtsd.ac.uk::154c3e2b-2645-4e8c-a3cb-01ad99b7c24b" providerId="AD" clId="Web-{7431E9FF-9B2B-19D3-32CB-B9DFD7EDA33F}" dt="2023-10-12T14:17:59.457" v="38" actId="20577"/>
      <pc:docMkLst>
        <pc:docMk/>
      </pc:docMkLst>
      <pc:sldChg chg="modSp">
        <pc:chgData name="Imtiaz Begum (2128130)" userId="S::2128130@student.uwtsd.ac.uk::154c3e2b-2645-4e8c-a3cb-01ad99b7c24b" providerId="AD" clId="Web-{7431E9FF-9B2B-19D3-32CB-B9DFD7EDA33F}" dt="2023-10-12T14:17:59.457" v="38" actId="20577"/>
        <pc:sldMkLst>
          <pc:docMk/>
          <pc:sldMk cId="2032370254" sldId="258"/>
        </pc:sldMkLst>
        <pc:spChg chg="mod">
          <ac:chgData name="Imtiaz Begum (2128130)" userId="S::2128130@student.uwtsd.ac.uk::154c3e2b-2645-4e8c-a3cb-01ad99b7c24b" providerId="AD" clId="Web-{7431E9FF-9B2B-19D3-32CB-B9DFD7EDA33F}" dt="2023-10-12T14:17:59.457" v="38" actId="20577"/>
          <ac:spMkLst>
            <pc:docMk/>
            <pc:sldMk cId="2032370254" sldId="258"/>
            <ac:spMk id="7" creationId="{823D44B7-212C-3EBA-43CD-0773313C7627}"/>
          </ac:spMkLst>
        </pc:spChg>
      </pc:sldChg>
      <pc:sldChg chg="modSp">
        <pc:chgData name="Imtiaz Begum (2128130)" userId="S::2128130@student.uwtsd.ac.uk::154c3e2b-2645-4e8c-a3cb-01ad99b7c24b" providerId="AD" clId="Web-{7431E9FF-9B2B-19D3-32CB-B9DFD7EDA33F}" dt="2023-10-12T13:40:51.233" v="1" actId="20577"/>
        <pc:sldMkLst>
          <pc:docMk/>
          <pc:sldMk cId="2099407529" sldId="260"/>
        </pc:sldMkLst>
        <pc:spChg chg="mod">
          <ac:chgData name="Imtiaz Begum (2128130)" userId="S::2128130@student.uwtsd.ac.uk::154c3e2b-2645-4e8c-a3cb-01ad99b7c24b" providerId="AD" clId="Web-{7431E9FF-9B2B-19D3-32CB-B9DFD7EDA33F}" dt="2023-10-12T13:40:51.233" v="1" actId="20577"/>
          <ac:spMkLst>
            <pc:docMk/>
            <pc:sldMk cId="2099407529" sldId="260"/>
            <ac:spMk id="18" creationId="{0A3A2FE0-BCBF-B9F3-09B1-1117640A0E8D}"/>
          </ac:spMkLst>
        </pc:spChg>
      </pc:sldChg>
    </pc:docChg>
  </pc:docChgLst>
  <pc:docChgLst>
    <pc:chgData name="Imtiaz Begum (2128130)" userId="S::2128130@student.uwtsd.ac.uk::154c3e2b-2645-4e8c-a3cb-01ad99b7c24b" providerId="AD" clId="Web-{FA984042-E236-AAA6-A1A4-1077BFBFDF59}"/>
    <pc:docChg chg="modSld">
      <pc:chgData name="Imtiaz Begum (2128130)" userId="S::2128130@student.uwtsd.ac.uk::154c3e2b-2645-4e8c-a3cb-01ad99b7c24b" providerId="AD" clId="Web-{FA984042-E236-AAA6-A1A4-1077BFBFDF59}" dt="2023-10-06T16:52:00.985" v="141" actId="14100"/>
      <pc:docMkLst>
        <pc:docMk/>
      </pc:docMkLst>
      <pc:sldChg chg="addSp delSp modSp">
        <pc:chgData name="Imtiaz Begum (2128130)" userId="S::2128130@student.uwtsd.ac.uk::154c3e2b-2645-4e8c-a3cb-01ad99b7c24b" providerId="AD" clId="Web-{FA984042-E236-AAA6-A1A4-1077BFBFDF59}" dt="2023-10-06T16:52:00.985" v="141" actId="14100"/>
        <pc:sldMkLst>
          <pc:docMk/>
          <pc:sldMk cId="4216606084" sldId="257"/>
        </pc:sldMkLst>
        <pc:spChg chg="add mod">
          <ac:chgData name="Imtiaz Begum (2128130)" userId="S::2128130@student.uwtsd.ac.uk::154c3e2b-2645-4e8c-a3cb-01ad99b7c24b" providerId="AD" clId="Web-{FA984042-E236-AAA6-A1A4-1077BFBFDF59}" dt="2023-10-06T16:41:00.423" v="84" actId="14100"/>
          <ac:spMkLst>
            <pc:docMk/>
            <pc:sldMk cId="4216606084" sldId="257"/>
            <ac:spMk id="2" creationId="{D285CBE8-870F-333C-BE47-AF0BD230D35B}"/>
          </ac:spMkLst>
        </pc:spChg>
        <pc:spChg chg="add del mod">
          <ac:chgData name="Imtiaz Begum (2128130)" userId="S::2128130@student.uwtsd.ac.uk::154c3e2b-2645-4e8c-a3cb-01ad99b7c24b" providerId="AD" clId="Web-{FA984042-E236-AAA6-A1A4-1077BFBFDF59}" dt="2023-10-06T16:27:27.740" v="40"/>
          <ac:spMkLst>
            <pc:docMk/>
            <pc:sldMk cId="4216606084" sldId="257"/>
            <ac:spMk id="4" creationId="{65BD1D4E-0124-670A-0277-A208DE76C272}"/>
          </ac:spMkLst>
        </pc:spChg>
        <pc:spChg chg="add mod">
          <ac:chgData name="Imtiaz Begum (2128130)" userId="S::2128130@student.uwtsd.ac.uk::154c3e2b-2645-4e8c-a3cb-01ad99b7c24b" providerId="AD" clId="Web-{FA984042-E236-AAA6-A1A4-1077BFBFDF59}" dt="2023-10-06T16:28:59.121" v="44" actId="1076"/>
          <ac:spMkLst>
            <pc:docMk/>
            <pc:sldMk cId="4216606084" sldId="257"/>
            <ac:spMk id="6" creationId="{F33A8CA2-2761-3F6F-3753-9CB3246885C3}"/>
          </ac:spMkLst>
        </pc:spChg>
        <pc:spChg chg="add del mod">
          <ac:chgData name="Imtiaz Begum (2128130)" userId="S::2128130@student.uwtsd.ac.uk::154c3e2b-2645-4e8c-a3cb-01ad99b7c24b" providerId="AD" clId="Web-{FA984042-E236-AAA6-A1A4-1077BFBFDF59}" dt="2023-10-06T16:31:51.024" v="54"/>
          <ac:spMkLst>
            <pc:docMk/>
            <pc:sldMk cId="4216606084" sldId="257"/>
            <ac:spMk id="8" creationId="{39912883-B000-5988-C96B-B00CAB7AE60C}"/>
          </ac:spMkLst>
        </pc:spChg>
        <pc:spChg chg="add mod">
          <ac:chgData name="Imtiaz Begum (2128130)" userId="S::2128130@student.uwtsd.ac.uk::154c3e2b-2645-4e8c-a3cb-01ad99b7c24b" providerId="AD" clId="Web-{FA984042-E236-AAA6-A1A4-1077BFBFDF59}" dt="2023-10-06T16:40:25.467" v="79" actId="20577"/>
          <ac:spMkLst>
            <pc:docMk/>
            <pc:sldMk cId="4216606084" sldId="257"/>
            <ac:spMk id="11" creationId="{9AF36066-58CA-F963-07BF-719F8D92EEDE}"/>
          </ac:spMkLst>
        </pc:spChg>
        <pc:spChg chg="add mod">
          <ac:chgData name="Imtiaz Begum (2128130)" userId="S::2128130@student.uwtsd.ac.uk::154c3e2b-2645-4e8c-a3cb-01ad99b7c24b" providerId="AD" clId="Web-{FA984042-E236-AAA6-A1A4-1077BFBFDF59}" dt="2023-10-06T16:52:00.985" v="141" actId="14100"/>
          <ac:spMkLst>
            <pc:docMk/>
            <pc:sldMk cId="4216606084" sldId="257"/>
            <ac:spMk id="13" creationId="{7C2A64D9-878C-747D-779E-8BDB82DEE006}"/>
          </ac:spMkLst>
        </pc:spChg>
        <pc:picChg chg="add del mod">
          <ac:chgData name="Imtiaz Begum (2128130)" userId="S::2128130@student.uwtsd.ac.uk::154c3e2b-2645-4e8c-a3cb-01ad99b7c24b" providerId="AD" clId="Web-{FA984042-E236-AAA6-A1A4-1077BFBFDF59}" dt="2023-10-06T16:30:11.845" v="45"/>
          <ac:picMkLst>
            <pc:docMk/>
            <pc:sldMk cId="4216606084" sldId="257"/>
            <ac:picMk id="3" creationId="{772A1E3D-1BBE-1A3A-A496-582E33851122}"/>
          </ac:picMkLst>
        </pc:picChg>
        <pc:picChg chg="add del mod">
          <ac:chgData name="Imtiaz Begum (2128130)" userId="S::2128130@student.uwtsd.ac.uk::154c3e2b-2645-4e8c-a3cb-01ad99b7c24b" providerId="AD" clId="Web-{FA984042-E236-AAA6-A1A4-1077BFBFDF59}" dt="2023-10-06T16:31:51.024" v="55"/>
          <ac:picMkLst>
            <pc:docMk/>
            <pc:sldMk cId="4216606084" sldId="257"/>
            <ac:picMk id="7" creationId="{9C5A2E1C-E2ED-7EF6-691B-2E872E3FD1F2}"/>
          </ac:picMkLst>
        </pc:picChg>
        <pc:picChg chg="add mod">
          <ac:chgData name="Imtiaz Begum (2128130)" userId="S::2128130@student.uwtsd.ac.uk::154c3e2b-2645-4e8c-a3cb-01ad99b7c24b" providerId="AD" clId="Web-{FA984042-E236-AAA6-A1A4-1077BFBFDF59}" dt="2023-10-06T16:51:02.278" v="136" actId="1076"/>
          <ac:picMkLst>
            <pc:docMk/>
            <pc:sldMk cId="4216606084" sldId="257"/>
            <ac:picMk id="10" creationId="{C41543CE-DBC3-FD1F-9F84-37BF7EEFD775}"/>
          </ac:picMkLst>
        </pc:picChg>
        <pc:cxnChg chg="add mod">
          <ac:chgData name="Imtiaz Begum (2128130)" userId="S::2128130@student.uwtsd.ac.uk::154c3e2b-2645-4e8c-a3cb-01ad99b7c24b" providerId="AD" clId="Web-{FA984042-E236-AAA6-A1A4-1077BFBFDF59}" dt="2023-10-06T16:43:48.075" v="96" actId="14100"/>
          <ac:cxnSpMkLst>
            <pc:docMk/>
            <pc:sldMk cId="4216606084" sldId="257"/>
            <ac:cxnSpMk id="14" creationId="{B000EBF0-D13E-DBC6-9446-21DBCBA87DE5}"/>
          </ac:cxnSpMkLst>
        </pc:cxnChg>
        <pc:cxnChg chg="add mod">
          <ac:chgData name="Imtiaz Begum (2128130)" userId="S::2128130@student.uwtsd.ac.uk::154c3e2b-2645-4e8c-a3cb-01ad99b7c24b" providerId="AD" clId="Web-{FA984042-E236-AAA6-A1A4-1077BFBFDF59}" dt="2023-10-06T16:47:12.074" v="106" actId="14100"/>
          <ac:cxnSpMkLst>
            <pc:docMk/>
            <pc:sldMk cId="4216606084" sldId="257"/>
            <ac:cxnSpMk id="15" creationId="{E7A938AA-DC46-D646-BF14-A1A868F9B660}"/>
          </ac:cxnSpMkLst>
        </pc:cxnChg>
        <pc:cxnChg chg="add mod">
          <ac:chgData name="Imtiaz Begum (2128130)" userId="S::2128130@student.uwtsd.ac.uk::154c3e2b-2645-4e8c-a3cb-01ad99b7c24b" providerId="AD" clId="Web-{FA984042-E236-AAA6-A1A4-1077BFBFDF59}" dt="2023-10-06T16:46:27.680" v="102" actId="14100"/>
          <ac:cxnSpMkLst>
            <pc:docMk/>
            <pc:sldMk cId="4216606084" sldId="257"/>
            <ac:cxnSpMk id="16" creationId="{9271F387-3FA5-2839-ACEF-3285594DA3C6}"/>
          </ac:cxnSpMkLst>
        </pc:cxnChg>
      </pc:sldChg>
    </pc:docChg>
  </pc:docChgLst>
  <pc:docChgLst>
    <pc:chgData name="Imtiaz Begum (2128130)" userId="S::2128130@student.uwtsd.ac.uk::154c3e2b-2645-4e8c-a3cb-01ad99b7c24b" providerId="AD" clId="Web-{0860547C-2F1C-83C2-1440-0DBDC0D85C71}"/>
    <pc:docChg chg="mod modSld modMainMaster setSldSz">
      <pc:chgData name="Imtiaz Begum (2128130)" userId="S::2128130@student.uwtsd.ac.uk::154c3e2b-2645-4e8c-a3cb-01ad99b7c24b" providerId="AD" clId="Web-{0860547C-2F1C-83C2-1440-0DBDC0D85C71}" dt="2023-10-10T11:45:02.166" v="6" actId="14100"/>
      <pc:docMkLst>
        <pc:docMk/>
      </pc:docMkLst>
      <pc:sldChg chg="modSp">
        <pc:chgData name="Imtiaz Begum (2128130)" userId="S::2128130@student.uwtsd.ac.uk::154c3e2b-2645-4e8c-a3cb-01ad99b7c24b" providerId="AD" clId="Web-{0860547C-2F1C-83C2-1440-0DBDC0D85C71}" dt="2023-10-10T11:44:10.585" v="3"/>
        <pc:sldMkLst>
          <pc:docMk/>
          <pc:sldMk cId="109857222" sldId="256"/>
        </pc:sldMkLst>
        <pc:spChg chg="mod">
          <ac:chgData name="Imtiaz Begum (2128130)" userId="S::2128130@student.uwtsd.ac.uk::154c3e2b-2645-4e8c-a3cb-01ad99b7c24b" providerId="AD" clId="Web-{0860547C-2F1C-83C2-1440-0DBDC0D85C71}" dt="2023-10-10T11:44:10.585" v="3"/>
          <ac:spMkLst>
            <pc:docMk/>
            <pc:sldMk cId="109857222" sldId="256"/>
            <ac:spMk id="2" creationId="{00000000-0000-0000-0000-000000000000}"/>
          </ac:spMkLst>
        </pc:spChg>
        <pc:spChg chg="mod">
          <ac:chgData name="Imtiaz Begum (2128130)" userId="S::2128130@student.uwtsd.ac.uk::154c3e2b-2645-4e8c-a3cb-01ad99b7c24b" providerId="AD" clId="Web-{0860547C-2F1C-83C2-1440-0DBDC0D85C71}" dt="2023-10-10T11:44:10.585" v="3"/>
          <ac:spMkLst>
            <pc:docMk/>
            <pc:sldMk cId="109857222" sldId="256"/>
            <ac:spMk id="3" creationId="{00000000-0000-0000-0000-000000000000}"/>
          </ac:spMkLst>
        </pc:spChg>
        <pc:spChg chg="mod">
          <ac:chgData name="Imtiaz Begum (2128130)" userId="S::2128130@student.uwtsd.ac.uk::154c3e2b-2645-4e8c-a3cb-01ad99b7c24b" providerId="AD" clId="Web-{0860547C-2F1C-83C2-1440-0DBDC0D85C71}" dt="2023-10-10T11:44:10.585" v="3"/>
          <ac:spMkLst>
            <pc:docMk/>
            <pc:sldMk cId="109857222" sldId="256"/>
            <ac:spMk id="5" creationId="{AB921FA4-3159-DC89-8F25-897B0EF322A3}"/>
          </ac:spMkLst>
        </pc:spChg>
        <pc:spChg chg="mod">
          <ac:chgData name="Imtiaz Begum (2128130)" userId="S::2128130@student.uwtsd.ac.uk::154c3e2b-2645-4e8c-a3cb-01ad99b7c24b" providerId="AD" clId="Web-{0860547C-2F1C-83C2-1440-0DBDC0D85C71}" dt="2023-10-10T11:44:10.585" v="3"/>
          <ac:spMkLst>
            <pc:docMk/>
            <pc:sldMk cId="109857222" sldId="256"/>
            <ac:spMk id="6" creationId="{5BB15289-3ED5-0023-BD89-DA86DAE0DD95}"/>
          </ac:spMkLst>
        </pc:spChg>
        <pc:spChg chg="mod">
          <ac:chgData name="Imtiaz Begum (2128130)" userId="S::2128130@student.uwtsd.ac.uk::154c3e2b-2645-4e8c-a3cb-01ad99b7c24b" providerId="AD" clId="Web-{0860547C-2F1C-83C2-1440-0DBDC0D85C71}" dt="2023-10-10T11:44:10.585" v="3"/>
          <ac:spMkLst>
            <pc:docMk/>
            <pc:sldMk cId="109857222" sldId="256"/>
            <ac:spMk id="534" creationId="{13EFA6C3-82DC-4131-9929-2523E6FD0B81}"/>
          </ac:spMkLst>
        </pc:spChg>
        <pc:spChg chg="mod">
          <ac:chgData name="Imtiaz Begum (2128130)" userId="S::2128130@student.uwtsd.ac.uk::154c3e2b-2645-4e8c-a3cb-01ad99b7c24b" providerId="AD" clId="Web-{0860547C-2F1C-83C2-1440-0DBDC0D85C71}" dt="2023-10-10T11:44:10.585" v="3"/>
          <ac:spMkLst>
            <pc:docMk/>
            <pc:sldMk cId="109857222" sldId="256"/>
            <ac:spMk id="536" creationId="{AEC9469E-14CA-4358-BABC-CBF836A6142D}"/>
          </ac:spMkLst>
        </pc:spChg>
        <pc:spChg chg="mod">
          <ac:chgData name="Imtiaz Begum (2128130)" userId="S::2128130@student.uwtsd.ac.uk::154c3e2b-2645-4e8c-a3cb-01ad99b7c24b" providerId="AD" clId="Web-{0860547C-2F1C-83C2-1440-0DBDC0D85C71}" dt="2023-10-10T11:44:10.585" v="3"/>
          <ac:spMkLst>
            <pc:docMk/>
            <pc:sldMk cId="109857222" sldId="256"/>
            <ac:spMk id="538" creationId="{048EB4C9-ACAF-4CCA-BA6E-9314431923B2}"/>
          </ac:spMkLst>
        </pc:spChg>
        <pc:picChg chg="mod">
          <ac:chgData name="Imtiaz Begum (2128130)" userId="S::2128130@student.uwtsd.ac.uk::154c3e2b-2645-4e8c-a3cb-01ad99b7c24b" providerId="AD" clId="Web-{0860547C-2F1C-83C2-1440-0DBDC0D85C71}" dt="2023-10-10T11:44:10.585" v="3"/>
          <ac:picMkLst>
            <pc:docMk/>
            <pc:sldMk cId="109857222" sldId="256"/>
            <ac:picMk id="4" creationId="{EFD61F4D-23DD-CFAE-B1D6-B70614F90366}"/>
          </ac:picMkLst>
        </pc:picChg>
        <pc:picChg chg="mod">
          <ac:chgData name="Imtiaz Begum (2128130)" userId="S::2128130@student.uwtsd.ac.uk::154c3e2b-2645-4e8c-a3cb-01ad99b7c24b" providerId="AD" clId="Web-{0860547C-2F1C-83C2-1440-0DBDC0D85C71}" dt="2023-10-10T11:44:10.585" v="3"/>
          <ac:picMkLst>
            <pc:docMk/>
            <pc:sldMk cId="109857222" sldId="256"/>
            <ac:picMk id="530" creationId="{DEB2E8C4-C3E7-4048-A43D-9859510CFA98}"/>
          </ac:picMkLst>
        </pc:picChg>
        <pc:inkChg chg="mod">
          <ac:chgData name="Imtiaz Begum (2128130)" userId="S::2128130@student.uwtsd.ac.uk::154c3e2b-2645-4e8c-a3cb-01ad99b7c24b" providerId="AD" clId="Web-{0860547C-2F1C-83C2-1440-0DBDC0D85C71}" dt="2023-10-10T11:44:10.585" v="3"/>
          <ac:inkMkLst>
            <pc:docMk/>
            <pc:sldMk cId="109857222" sldId="256"/>
            <ac:inkMk id="532" creationId="{24D29CCB-7956-4E3E-8880-304085F04BF4}"/>
          </ac:inkMkLst>
        </pc:inkChg>
      </pc:sldChg>
      <pc:sldChg chg="modSp">
        <pc:chgData name="Imtiaz Begum (2128130)" userId="S::2128130@student.uwtsd.ac.uk::154c3e2b-2645-4e8c-a3cb-01ad99b7c24b" providerId="AD" clId="Web-{0860547C-2F1C-83C2-1440-0DBDC0D85C71}" dt="2023-10-10T11:44:10.585" v="3"/>
        <pc:sldMkLst>
          <pc:docMk/>
          <pc:sldMk cId="2032370254" sldId="258"/>
        </pc:sldMkLst>
        <pc:spChg chg="mod">
          <ac:chgData name="Imtiaz Begum (2128130)" userId="S::2128130@student.uwtsd.ac.uk::154c3e2b-2645-4e8c-a3cb-01ad99b7c24b" providerId="AD" clId="Web-{0860547C-2F1C-83C2-1440-0DBDC0D85C71}" dt="2023-10-10T11:44:10.585" v="3"/>
          <ac:spMkLst>
            <pc:docMk/>
            <pc:sldMk cId="2032370254" sldId="258"/>
            <ac:spMk id="2" creationId="{4E525A6E-E709-B4F8-E51B-A2115E7DD6D3}"/>
          </ac:spMkLst>
        </pc:spChg>
        <pc:spChg chg="mod">
          <ac:chgData name="Imtiaz Begum (2128130)" userId="S::2128130@student.uwtsd.ac.uk::154c3e2b-2645-4e8c-a3cb-01ad99b7c24b" providerId="AD" clId="Web-{0860547C-2F1C-83C2-1440-0DBDC0D85C71}" dt="2023-10-10T11:44:10.585" v="3"/>
          <ac:spMkLst>
            <pc:docMk/>
            <pc:sldMk cId="2032370254" sldId="258"/>
            <ac:spMk id="5" creationId="{822E4BB2-1305-0880-B806-4F2574875989}"/>
          </ac:spMkLst>
        </pc:spChg>
        <pc:spChg chg="mod">
          <ac:chgData name="Imtiaz Begum (2128130)" userId="S::2128130@student.uwtsd.ac.uk::154c3e2b-2645-4e8c-a3cb-01ad99b7c24b" providerId="AD" clId="Web-{0860547C-2F1C-83C2-1440-0DBDC0D85C71}" dt="2023-10-10T11:44:10.585" v="3"/>
          <ac:spMkLst>
            <pc:docMk/>
            <pc:sldMk cId="2032370254" sldId="258"/>
            <ac:spMk id="6" creationId="{40AD680F-4E96-F84A-F974-4CF88144256F}"/>
          </ac:spMkLst>
        </pc:spChg>
        <pc:spChg chg="mod">
          <ac:chgData name="Imtiaz Begum (2128130)" userId="S::2128130@student.uwtsd.ac.uk::154c3e2b-2645-4e8c-a3cb-01ad99b7c24b" providerId="AD" clId="Web-{0860547C-2F1C-83C2-1440-0DBDC0D85C71}" dt="2023-10-10T11:44:10.585" v="3"/>
          <ac:spMkLst>
            <pc:docMk/>
            <pc:sldMk cId="2032370254" sldId="258"/>
            <ac:spMk id="121" creationId="{9089EED9-F54D-4F20-A2C6-949DE4176959}"/>
          </ac:spMkLst>
        </pc:spChg>
        <pc:spChg chg="mod">
          <ac:chgData name="Imtiaz Begum (2128130)" userId="S::2128130@student.uwtsd.ac.uk::154c3e2b-2645-4e8c-a3cb-01ad99b7c24b" providerId="AD" clId="Web-{0860547C-2F1C-83C2-1440-0DBDC0D85C71}" dt="2023-10-10T11:44:10.585" v="3"/>
          <ac:spMkLst>
            <pc:docMk/>
            <pc:sldMk cId="2032370254" sldId="258"/>
            <ac:spMk id="123" creationId="{EB1B078B-B000-44F9-B571-4AF20E88C141}"/>
          </ac:spMkLst>
        </pc:spChg>
        <pc:spChg chg="mod">
          <ac:chgData name="Imtiaz Begum (2128130)" userId="S::2128130@student.uwtsd.ac.uk::154c3e2b-2645-4e8c-a3cb-01ad99b7c24b" providerId="AD" clId="Web-{0860547C-2F1C-83C2-1440-0DBDC0D85C71}" dt="2023-10-10T11:44:10.585" v="3"/>
          <ac:spMkLst>
            <pc:docMk/>
            <pc:sldMk cId="2032370254" sldId="258"/>
            <ac:spMk id="125" creationId="{B5AAC39E-8294-44DC-AB9F-2B9F22C397E1}"/>
          </ac:spMkLst>
        </pc:spChg>
        <pc:picChg chg="mod">
          <ac:chgData name="Imtiaz Begum (2128130)" userId="S::2128130@student.uwtsd.ac.uk::154c3e2b-2645-4e8c-a3cb-01ad99b7c24b" providerId="AD" clId="Web-{0860547C-2F1C-83C2-1440-0DBDC0D85C71}" dt="2023-10-10T11:44:10.585" v="3"/>
          <ac:picMkLst>
            <pc:docMk/>
            <pc:sldMk cId="2032370254" sldId="258"/>
            <ac:picMk id="4" creationId="{24054BB8-CE60-D547-DA43-62C1D545A0DC}"/>
          </ac:picMkLst>
        </pc:picChg>
        <pc:picChg chg="mod">
          <ac:chgData name="Imtiaz Begum (2128130)" userId="S::2128130@student.uwtsd.ac.uk::154c3e2b-2645-4e8c-a3cb-01ad99b7c24b" providerId="AD" clId="Web-{0860547C-2F1C-83C2-1440-0DBDC0D85C71}" dt="2023-10-10T11:44:10.585" v="3"/>
          <ac:picMkLst>
            <pc:docMk/>
            <pc:sldMk cId="2032370254" sldId="258"/>
            <ac:picMk id="117" creationId="{DEB2E8C4-C3E7-4048-A43D-9859510CFA98}"/>
          </ac:picMkLst>
        </pc:picChg>
        <pc:inkChg chg="mod">
          <ac:chgData name="Imtiaz Begum (2128130)" userId="S::2128130@student.uwtsd.ac.uk::154c3e2b-2645-4e8c-a3cb-01ad99b7c24b" providerId="AD" clId="Web-{0860547C-2F1C-83C2-1440-0DBDC0D85C71}" dt="2023-10-10T11:44:10.585" v="3"/>
          <ac:inkMkLst>
            <pc:docMk/>
            <pc:sldMk cId="2032370254" sldId="258"/>
            <ac:inkMk id="119" creationId="{24D29CCB-7956-4E3E-8880-304085F04BF4}"/>
          </ac:inkMkLst>
        </pc:inkChg>
      </pc:sldChg>
      <pc:sldChg chg="modSp">
        <pc:chgData name="Imtiaz Begum (2128130)" userId="S::2128130@student.uwtsd.ac.uk::154c3e2b-2645-4e8c-a3cb-01ad99b7c24b" providerId="AD" clId="Web-{0860547C-2F1C-83C2-1440-0DBDC0D85C71}" dt="2023-10-10T11:45:02.166" v="6" actId="14100"/>
        <pc:sldMkLst>
          <pc:docMk/>
          <pc:sldMk cId="2099407529" sldId="260"/>
        </pc:sldMkLst>
        <pc:spChg chg="mod">
          <ac:chgData name="Imtiaz Begum (2128130)" userId="S::2128130@student.uwtsd.ac.uk::154c3e2b-2645-4e8c-a3cb-01ad99b7c24b" providerId="AD" clId="Web-{0860547C-2F1C-83C2-1440-0DBDC0D85C71}" dt="2023-10-10T11:44:10.585" v="3"/>
          <ac:spMkLst>
            <pc:docMk/>
            <pc:sldMk cId="2099407529" sldId="260"/>
            <ac:spMk id="3" creationId="{6829328E-A263-D563-0DDA-46B83D616198}"/>
          </ac:spMkLst>
        </pc:spChg>
        <pc:spChg chg="mod">
          <ac:chgData name="Imtiaz Begum (2128130)" userId="S::2128130@student.uwtsd.ac.uk::154c3e2b-2645-4e8c-a3cb-01ad99b7c24b" providerId="AD" clId="Web-{0860547C-2F1C-83C2-1440-0DBDC0D85C71}" dt="2023-10-10T11:44:10.585" v="3"/>
          <ac:spMkLst>
            <pc:docMk/>
            <pc:sldMk cId="2099407529" sldId="260"/>
            <ac:spMk id="17" creationId="{F058B379-DFF3-6A2A-F7D0-21E73CA38503}"/>
          </ac:spMkLst>
        </pc:spChg>
        <pc:spChg chg="mod">
          <ac:chgData name="Imtiaz Begum (2128130)" userId="S::2128130@student.uwtsd.ac.uk::154c3e2b-2645-4e8c-a3cb-01ad99b7c24b" providerId="AD" clId="Web-{0860547C-2F1C-83C2-1440-0DBDC0D85C71}" dt="2023-10-10T11:44:10.585" v="3"/>
          <ac:spMkLst>
            <pc:docMk/>
            <pc:sldMk cId="2099407529" sldId="260"/>
            <ac:spMk id="18" creationId="{0A3A2FE0-BCBF-B9F3-09B1-1117640A0E8D}"/>
          </ac:spMkLst>
        </pc:spChg>
        <pc:spChg chg="mod">
          <ac:chgData name="Imtiaz Begum (2128130)" userId="S::2128130@student.uwtsd.ac.uk::154c3e2b-2645-4e8c-a3cb-01ad99b7c24b" providerId="AD" clId="Web-{0860547C-2F1C-83C2-1440-0DBDC0D85C71}" dt="2023-10-10T11:45:02.166" v="6" actId="14100"/>
          <ac:spMkLst>
            <pc:docMk/>
            <pc:sldMk cId="2099407529" sldId="260"/>
            <ac:spMk id="28" creationId="{2AFD5CA0-3A08-79B5-7054-C068E95AC79A}"/>
          </ac:spMkLst>
        </pc:spChg>
        <pc:picChg chg="mod">
          <ac:chgData name="Imtiaz Begum (2128130)" userId="S::2128130@student.uwtsd.ac.uk::154c3e2b-2645-4e8c-a3cb-01ad99b7c24b" providerId="AD" clId="Web-{0860547C-2F1C-83C2-1440-0DBDC0D85C71}" dt="2023-10-10T11:44:10.585" v="3"/>
          <ac:picMkLst>
            <pc:docMk/>
            <pc:sldMk cId="2099407529" sldId="260"/>
            <ac:picMk id="2" creationId="{E70159F8-E517-06DF-B90C-34C9B2507ABE}"/>
          </ac:picMkLst>
        </pc:picChg>
        <pc:cxnChg chg="mod">
          <ac:chgData name="Imtiaz Begum (2128130)" userId="S::2128130@student.uwtsd.ac.uk::154c3e2b-2645-4e8c-a3cb-01ad99b7c24b" providerId="AD" clId="Web-{0860547C-2F1C-83C2-1440-0DBDC0D85C71}" dt="2023-10-10T11:44:10.585" v="3"/>
          <ac:cxnSpMkLst>
            <pc:docMk/>
            <pc:sldMk cId="2099407529" sldId="260"/>
            <ac:cxnSpMk id="4" creationId="{A57E4894-1D0A-4E21-D23E-5F249824ECC3}"/>
          </ac:cxnSpMkLst>
        </pc:cxnChg>
        <pc:cxnChg chg="mod">
          <ac:chgData name="Imtiaz Begum (2128130)" userId="S::2128130@student.uwtsd.ac.uk::154c3e2b-2645-4e8c-a3cb-01ad99b7c24b" providerId="AD" clId="Web-{0860547C-2F1C-83C2-1440-0DBDC0D85C71}" dt="2023-10-10T11:44:10.585" v="3"/>
          <ac:cxnSpMkLst>
            <pc:docMk/>
            <pc:sldMk cId="2099407529" sldId="260"/>
            <ac:cxnSpMk id="5" creationId="{870B60B3-B7F8-0D93-0C56-EA3F55E9A58F}"/>
          </ac:cxnSpMkLst>
        </pc:cxnChg>
        <pc:cxnChg chg="mod">
          <ac:chgData name="Imtiaz Begum (2128130)" userId="S::2128130@student.uwtsd.ac.uk::154c3e2b-2645-4e8c-a3cb-01ad99b7c24b" providerId="AD" clId="Web-{0860547C-2F1C-83C2-1440-0DBDC0D85C71}" dt="2023-10-10T11:44:10.585" v="3"/>
          <ac:cxnSpMkLst>
            <pc:docMk/>
            <pc:sldMk cId="2099407529" sldId="260"/>
            <ac:cxnSpMk id="6" creationId="{095BD574-4C12-4CCB-8AF1-F31D41C17014}"/>
          </ac:cxnSpMkLst>
        </pc:cxnChg>
        <pc:cxnChg chg="mod">
          <ac:chgData name="Imtiaz Begum (2128130)" userId="S::2128130@student.uwtsd.ac.uk::154c3e2b-2645-4e8c-a3cb-01ad99b7c24b" providerId="AD" clId="Web-{0860547C-2F1C-83C2-1440-0DBDC0D85C71}" dt="2023-10-10T11:44:10.585" v="3"/>
          <ac:cxnSpMkLst>
            <pc:docMk/>
            <pc:sldMk cId="2099407529" sldId="260"/>
            <ac:cxnSpMk id="9" creationId="{39A8D5A1-7B8F-B4CE-6669-8D30FCA26D86}"/>
          </ac:cxnSpMkLst>
        </pc:cxnChg>
        <pc:cxnChg chg="mod">
          <ac:chgData name="Imtiaz Begum (2128130)" userId="S::2128130@student.uwtsd.ac.uk::154c3e2b-2645-4e8c-a3cb-01ad99b7c24b" providerId="AD" clId="Web-{0860547C-2F1C-83C2-1440-0DBDC0D85C71}" dt="2023-10-10T11:44:10.585" v="3"/>
          <ac:cxnSpMkLst>
            <pc:docMk/>
            <pc:sldMk cId="2099407529" sldId="260"/>
            <ac:cxnSpMk id="12" creationId="{E4780B6D-1F1C-EB74-6A8A-038DAF57233D}"/>
          </ac:cxnSpMkLst>
        </pc:cxnChg>
        <pc:cxnChg chg="mod">
          <ac:chgData name="Imtiaz Begum (2128130)" userId="S::2128130@student.uwtsd.ac.uk::154c3e2b-2645-4e8c-a3cb-01ad99b7c24b" providerId="AD" clId="Web-{0860547C-2F1C-83C2-1440-0DBDC0D85C71}" dt="2023-10-10T11:44:10.585" v="3"/>
          <ac:cxnSpMkLst>
            <pc:docMk/>
            <pc:sldMk cId="2099407529" sldId="260"/>
            <ac:cxnSpMk id="13" creationId="{71F02A28-B5F3-71A0-6541-243F60F23586}"/>
          </ac:cxnSpMkLst>
        </pc:cxnChg>
        <pc:cxnChg chg="mod">
          <ac:chgData name="Imtiaz Begum (2128130)" userId="S::2128130@student.uwtsd.ac.uk::154c3e2b-2645-4e8c-a3cb-01ad99b7c24b" providerId="AD" clId="Web-{0860547C-2F1C-83C2-1440-0DBDC0D85C71}" dt="2023-10-10T11:44:10.585" v="3"/>
          <ac:cxnSpMkLst>
            <pc:docMk/>
            <pc:sldMk cId="2099407529" sldId="260"/>
            <ac:cxnSpMk id="14" creationId="{9D7B0203-2589-589B-BB86-57DEF37507FA}"/>
          </ac:cxnSpMkLst>
        </pc:cxnChg>
        <pc:cxnChg chg="mod">
          <ac:chgData name="Imtiaz Begum (2128130)" userId="S::2128130@student.uwtsd.ac.uk::154c3e2b-2645-4e8c-a3cb-01ad99b7c24b" providerId="AD" clId="Web-{0860547C-2F1C-83C2-1440-0DBDC0D85C71}" dt="2023-10-10T11:44:10.585" v="3"/>
          <ac:cxnSpMkLst>
            <pc:docMk/>
            <pc:sldMk cId="2099407529" sldId="260"/>
            <ac:cxnSpMk id="22" creationId="{F2CA53F2-1077-EAF0-E807-9CD21C01BB9E}"/>
          </ac:cxnSpMkLst>
        </pc:cxnChg>
        <pc:cxnChg chg="mod">
          <ac:chgData name="Imtiaz Begum (2128130)" userId="S::2128130@student.uwtsd.ac.uk::154c3e2b-2645-4e8c-a3cb-01ad99b7c24b" providerId="AD" clId="Web-{0860547C-2F1C-83C2-1440-0DBDC0D85C71}" dt="2023-10-10T11:44:10.585" v="3"/>
          <ac:cxnSpMkLst>
            <pc:docMk/>
            <pc:sldMk cId="2099407529" sldId="260"/>
            <ac:cxnSpMk id="23" creationId="{23B8687D-88E1-0428-6AD0-33E70CE86746}"/>
          </ac:cxnSpMkLst>
        </pc:cxnChg>
        <pc:cxnChg chg="mod">
          <ac:chgData name="Imtiaz Begum (2128130)" userId="S::2128130@student.uwtsd.ac.uk::154c3e2b-2645-4e8c-a3cb-01ad99b7c24b" providerId="AD" clId="Web-{0860547C-2F1C-83C2-1440-0DBDC0D85C71}" dt="2023-10-10T11:44:10.585" v="3"/>
          <ac:cxnSpMkLst>
            <pc:docMk/>
            <pc:sldMk cId="2099407529" sldId="260"/>
            <ac:cxnSpMk id="24" creationId="{7B58EEC4-92C4-2D76-0D0E-ADCFD5B43630}"/>
          </ac:cxnSpMkLst>
        </pc:cxnChg>
        <pc:cxnChg chg="mod">
          <ac:chgData name="Imtiaz Begum (2128130)" userId="S::2128130@student.uwtsd.ac.uk::154c3e2b-2645-4e8c-a3cb-01ad99b7c24b" providerId="AD" clId="Web-{0860547C-2F1C-83C2-1440-0DBDC0D85C71}" dt="2023-10-10T11:44:10.585" v="3"/>
          <ac:cxnSpMkLst>
            <pc:docMk/>
            <pc:sldMk cId="2099407529" sldId="260"/>
            <ac:cxnSpMk id="25" creationId="{0DF69831-AEE2-BE0D-2967-D7CD458130D6}"/>
          </ac:cxnSpMkLst>
        </pc:cxnChg>
        <pc:cxnChg chg="mod">
          <ac:chgData name="Imtiaz Begum (2128130)" userId="S::2128130@student.uwtsd.ac.uk::154c3e2b-2645-4e8c-a3cb-01ad99b7c24b" providerId="AD" clId="Web-{0860547C-2F1C-83C2-1440-0DBDC0D85C71}" dt="2023-10-10T11:44:10.585" v="3"/>
          <ac:cxnSpMkLst>
            <pc:docMk/>
            <pc:sldMk cId="2099407529" sldId="260"/>
            <ac:cxnSpMk id="27" creationId="{63B29A87-FCE3-EE95-B9D7-2390F8427B41}"/>
          </ac:cxnSpMkLst>
        </pc:cxnChg>
      </pc:sldChg>
      <pc:sldMasterChg chg="modSp modSldLayout">
        <pc:chgData name="Imtiaz Begum (2128130)" userId="S::2128130@student.uwtsd.ac.uk::154c3e2b-2645-4e8c-a3cb-01ad99b7c24b" providerId="AD" clId="Web-{0860547C-2F1C-83C2-1440-0DBDC0D85C71}" dt="2023-10-10T11:44:10.585" v="3"/>
        <pc:sldMasterMkLst>
          <pc:docMk/>
          <pc:sldMasterMk cId="2488861465" sldId="2147484237"/>
        </pc:sldMasterMkLst>
        <pc:spChg chg="mod">
          <ac:chgData name="Imtiaz Begum (2128130)" userId="S::2128130@student.uwtsd.ac.uk::154c3e2b-2645-4e8c-a3cb-01ad99b7c24b" providerId="AD" clId="Web-{0860547C-2F1C-83C2-1440-0DBDC0D85C71}" dt="2023-10-10T11:44:10.585" v="3"/>
          <ac:spMkLst>
            <pc:docMk/>
            <pc:sldMasterMk cId="2488861465" sldId="2147484237"/>
            <ac:spMk id="2" creationId="{9AFBD2E1-C16B-4996-869C-DD03823A80A4}"/>
          </ac:spMkLst>
        </pc:spChg>
        <pc:spChg chg="mod">
          <ac:chgData name="Imtiaz Begum (2128130)" userId="S::2128130@student.uwtsd.ac.uk::154c3e2b-2645-4e8c-a3cb-01ad99b7c24b" providerId="AD" clId="Web-{0860547C-2F1C-83C2-1440-0DBDC0D85C71}" dt="2023-10-10T11:44:10.585" v="3"/>
          <ac:spMkLst>
            <pc:docMk/>
            <pc:sldMasterMk cId="2488861465" sldId="2147484237"/>
            <ac:spMk id="3" creationId="{A844DB6A-ED8E-4755-BC7A-B7AA65244231}"/>
          </ac:spMkLst>
        </pc:spChg>
        <pc:spChg chg="mod">
          <ac:chgData name="Imtiaz Begum (2128130)" userId="S::2128130@student.uwtsd.ac.uk::154c3e2b-2645-4e8c-a3cb-01ad99b7c24b" providerId="AD" clId="Web-{0860547C-2F1C-83C2-1440-0DBDC0D85C71}" dt="2023-10-10T11:44:10.585" v="3"/>
          <ac:spMkLst>
            <pc:docMk/>
            <pc:sldMasterMk cId="2488861465" sldId="2147484237"/>
            <ac:spMk id="4" creationId="{6FF5CE27-B558-4B88-ACE3-B70423127730}"/>
          </ac:spMkLst>
        </pc:spChg>
        <pc:spChg chg="mod">
          <ac:chgData name="Imtiaz Begum (2128130)" userId="S::2128130@student.uwtsd.ac.uk::154c3e2b-2645-4e8c-a3cb-01ad99b7c24b" providerId="AD" clId="Web-{0860547C-2F1C-83C2-1440-0DBDC0D85C71}" dt="2023-10-10T11:44:10.585" v="3"/>
          <ac:spMkLst>
            <pc:docMk/>
            <pc:sldMasterMk cId="2488861465" sldId="2147484237"/>
            <ac:spMk id="5" creationId="{4ACE5D61-F203-4F00-9CF1-AB0AE4937006}"/>
          </ac:spMkLst>
        </pc:spChg>
        <pc:spChg chg="mod">
          <ac:chgData name="Imtiaz Begum (2128130)" userId="S::2128130@student.uwtsd.ac.uk::154c3e2b-2645-4e8c-a3cb-01ad99b7c24b" providerId="AD" clId="Web-{0860547C-2F1C-83C2-1440-0DBDC0D85C71}" dt="2023-10-10T11:44:10.585" v="3"/>
          <ac:spMkLst>
            <pc:docMk/>
            <pc:sldMasterMk cId="2488861465" sldId="2147484237"/>
            <ac:spMk id="6" creationId="{39FF38BD-5F38-4F6E-B5DD-EB1AF06002E2}"/>
          </ac:spMkLst>
        </pc:spChg>
        <pc:picChg chg="mod">
          <ac:chgData name="Imtiaz Begum (2128130)" userId="S::2128130@student.uwtsd.ac.uk::154c3e2b-2645-4e8c-a3cb-01ad99b7c24b" providerId="AD" clId="Web-{0860547C-2F1C-83C2-1440-0DBDC0D85C71}" dt="2023-10-10T11:44:10.585" v="3"/>
          <ac:picMkLst>
            <pc:docMk/>
            <pc:sldMasterMk cId="2488861465" sldId="2147484237"/>
            <ac:picMk id="10" creationId="{DEB2E8C4-C3E7-4048-A43D-9859510CFA98}"/>
          </ac:picMkLst>
        </pc:picChg>
        <pc:inkChg chg="mod">
          <ac:chgData name="Imtiaz Begum (2128130)" userId="S::2128130@student.uwtsd.ac.uk::154c3e2b-2645-4e8c-a3cb-01ad99b7c24b" providerId="AD" clId="Web-{0860547C-2F1C-83C2-1440-0DBDC0D85C71}" dt="2023-10-10T11:44:10.585" v="3"/>
          <ac:inkMkLst>
            <pc:docMk/>
            <pc:sldMasterMk cId="2488861465" sldId="2147484237"/>
            <ac:inkMk id="18" creationId="{24D29CCB-7956-4E3E-8880-304085F04BF4}"/>
          </ac:inkMkLst>
        </pc:ink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2254296701" sldId="2147484227"/>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2254296701" sldId="2147484227"/>
              <ac:spMk id="2" creationId="{968E4801-B0C7-4458-B413-24D6E68FAA57}"/>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2254296701" sldId="2147484227"/>
              <ac:spMk id="3" creationId="{A2FA0C76-733A-488A-89FB-7D04FD64BD68}"/>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2254296701" sldId="2147484227"/>
              <ac:spMk id="4" creationId="{CD45B9DE-016A-4B31-BB52-99C76E28B4B9}"/>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650044727" sldId="2147484228"/>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650044727" sldId="2147484228"/>
              <ac:spMk id="2" creationId="{EFF0EB4E-D4BB-4C86-A820-63474E5A4086}"/>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650044727" sldId="2147484228"/>
              <ac:spMk id="3" creationId="{54FA99A1-8FAF-415D-A399-1B2C2A0F2300}"/>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650044727" sldId="2147484228"/>
              <ac:spMk id="4" creationId="{84A15BEE-9915-4637-85A2-2AF2872C72BC}"/>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573909150" sldId="2147484229"/>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573909150" sldId="2147484229"/>
              <ac:spMk id="2" creationId="{8EEE56D6-F195-48D7-978E-7EE16D430469}"/>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573909150" sldId="2147484229"/>
              <ac:spMk id="3" creationId="{10A72F42-5C88-4F7D-803B-C371B570D784}"/>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3598775569" sldId="2147484230"/>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3598775569" sldId="2147484230"/>
              <ac:spMk id="4" creationId="{46A2DA5B-9862-4A23-8FEC-5C1ABC2EEF1B}"/>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3598775569" sldId="2147484230"/>
              <ac:spMk id="5" creationId="{C63D9A4B-0DA7-46BB-9DCE-3F26075C44C6}"/>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3598775569" sldId="2147484230"/>
              <ac:spMk id="6" creationId="{EE6A7C47-81AC-431C-A7C3-2BC71AD14417}"/>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2293951985" sldId="2147484231"/>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2293951985" sldId="2147484231"/>
              <ac:spMk id="2" creationId="{7CBD2E47-4DC7-46C4-9407-FA4CF7E0AAE3}"/>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2293951985" sldId="2147484231"/>
              <ac:spMk id="3" creationId="{6BF7B502-122E-4177-A408-FC436A254215}"/>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3774951064" sldId="2147484232"/>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3774951064" sldId="2147484232"/>
              <ac:spMk id="3" creationId="{E77021AC-6D8D-4D24-8B01-8AE8F41BE4B8}"/>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3774951064" sldId="2147484232"/>
              <ac:spMk id="4" creationId="{E8E7F49C-3DB3-40B7-89B3-E3BC32FC110F}"/>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114422403" sldId="2147484233"/>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114422403" sldId="2147484233"/>
              <ac:spMk id="3" creationId="{1E73A4FB-9EF5-4D6C-A275-2DE1077A29E7}"/>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114422403" sldId="2147484233"/>
              <ac:spMk id="4" creationId="{BDC9972A-4D34-4A9F-84EB-8D64A703B56C}"/>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114422403" sldId="2147484233"/>
              <ac:spMk id="5" creationId="{CDBBDDE3-C8D7-4600-8259-24E1F8118A41}"/>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114422403" sldId="2147484233"/>
              <ac:spMk id="6" creationId="{B4649FFF-44C7-4256-AFE1-C5457C7AB501}"/>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2126515833" sldId="2147484235"/>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2126515833" sldId="2147484235"/>
              <ac:spMk id="3" creationId="{BF0171A2-02C1-4543-8B6B-FCF7E69712DF}"/>
            </ac:spMkLst>
          </pc:spChg>
        </pc:sldLayoutChg>
        <pc:sldLayoutChg chg="modSp">
          <pc:chgData name="Imtiaz Begum (2128130)" userId="S::2128130@student.uwtsd.ac.uk::154c3e2b-2645-4e8c-a3cb-01ad99b7c24b" providerId="AD" clId="Web-{0860547C-2F1C-83C2-1440-0DBDC0D85C71}" dt="2023-10-10T11:44:10.585" v="3"/>
          <pc:sldLayoutMkLst>
            <pc:docMk/>
            <pc:sldMasterMk cId="2488861465" sldId="2147484237"/>
            <pc:sldLayoutMk cId="4139872924" sldId="2147484236"/>
          </pc:sldLayoutMkLst>
          <pc:spChg chg="mod">
            <ac:chgData name="Imtiaz Begum (2128130)" userId="S::2128130@student.uwtsd.ac.uk::154c3e2b-2645-4e8c-a3cb-01ad99b7c24b" providerId="AD" clId="Web-{0860547C-2F1C-83C2-1440-0DBDC0D85C71}" dt="2023-10-10T11:44:10.585" v="3"/>
            <ac:spMkLst>
              <pc:docMk/>
              <pc:sldMasterMk cId="2488861465" sldId="2147484237"/>
              <pc:sldLayoutMk cId="4139872924" sldId="2147484236"/>
              <ac:spMk id="2" creationId="{ACEB41C5-3638-439D-BA61-4DAA142226E8}"/>
            </ac:spMkLst>
          </pc:spChg>
          <pc:spChg chg="mod">
            <ac:chgData name="Imtiaz Begum (2128130)" userId="S::2128130@student.uwtsd.ac.uk::154c3e2b-2645-4e8c-a3cb-01ad99b7c24b" providerId="AD" clId="Web-{0860547C-2F1C-83C2-1440-0DBDC0D85C71}" dt="2023-10-10T11:44:10.585" v="3"/>
            <ac:spMkLst>
              <pc:docMk/>
              <pc:sldMasterMk cId="2488861465" sldId="2147484237"/>
              <pc:sldLayoutMk cId="4139872924" sldId="2147484236"/>
              <ac:spMk id="3" creationId="{E99B91A0-A376-483C-926E-189F376E5520}"/>
            </ac:spMkLst>
          </pc:spChg>
        </pc:sldLayoutChg>
      </pc:sldMasterChg>
    </pc:docChg>
  </pc:docChgLst>
  <pc:docChgLst>
    <pc:chgData name="Imtiaz Begum (2128130)" userId="S::2128130@student.uwtsd.ac.uk::154c3e2b-2645-4e8c-a3cb-01ad99b7c24b" providerId="AD" clId="Web-{C92058A0-A283-477E-96A1-18209FEAA51C}"/>
    <pc:docChg chg="mod addSld delSld modSld addMainMaster delMainMaster modMainMaster setSldSz">
      <pc:chgData name="Imtiaz Begum (2128130)" userId="S::2128130@student.uwtsd.ac.uk::154c3e2b-2645-4e8c-a3cb-01ad99b7c24b" providerId="AD" clId="Web-{C92058A0-A283-477E-96A1-18209FEAA51C}" dt="2023-10-06T16:19:17.434" v="307"/>
      <pc:docMkLst>
        <pc:docMk/>
      </pc:docMkLst>
      <pc:sldChg chg="addSp delSp modSp mod setBg modClrScheme chgLayout">
        <pc:chgData name="Imtiaz Begum (2128130)" userId="S::2128130@student.uwtsd.ac.uk::154c3e2b-2645-4e8c-a3cb-01ad99b7c24b" providerId="AD" clId="Web-{C92058A0-A283-477E-96A1-18209FEAA51C}" dt="2023-10-06T16:19:17.434" v="307"/>
        <pc:sldMkLst>
          <pc:docMk/>
          <pc:sldMk cId="109857222" sldId="256"/>
        </pc:sldMkLst>
        <pc:spChg chg="mod ord">
          <ac:chgData name="Imtiaz Begum (2128130)" userId="S::2128130@student.uwtsd.ac.uk::154c3e2b-2645-4e8c-a3cb-01ad99b7c24b" providerId="AD" clId="Web-{C92058A0-A283-477E-96A1-18209FEAA51C}" dt="2023-10-06T16:19:17.434" v="307"/>
          <ac:spMkLst>
            <pc:docMk/>
            <pc:sldMk cId="109857222" sldId="256"/>
            <ac:spMk id="2" creationId="{00000000-0000-0000-0000-000000000000}"/>
          </ac:spMkLst>
        </pc:spChg>
        <pc:spChg chg="mod ord">
          <ac:chgData name="Imtiaz Begum (2128130)" userId="S::2128130@student.uwtsd.ac.uk::154c3e2b-2645-4e8c-a3cb-01ad99b7c24b" providerId="AD" clId="Web-{C92058A0-A283-477E-96A1-18209FEAA51C}" dt="2023-10-06T16:19:17.434" v="307"/>
          <ac:spMkLst>
            <pc:docMk/>
            <pc:sldMk cId="109857222" sldId="256"/>
            <ac:spMk id="3" creationId="{00000000-0000-0000-0000-000000000000}"/>
          </ac:spMkLst>
        </pc:spChg>
        <pc:spChg chg="add del mod">
          <ac:chgData name="Imtiaz Begum (2128130)" userId="S::2128130@student.uwtsd.ac.uk::154c3e2b-2645-4e8c-a3cb-01ad99b7c24b" providerId="AD" clId="Web-{C92058A0-A283-477E-96A1-18209FEAA51C}" dt="2023-10-06T15:30:29.065" v="73"/>
          <ac:spMkLst>
            <pc:docMk/>
            <pc:sldMk cId="109857222" sldId="256"/>
            <ac:spMk id="6" creationId="{28B4B052-F0A3-EBB6-B1FC-0C8DFBE2971F}"/>
          </ac:spMkLst>
        </pc:spChg>
        <pc:spChg chg="add del mod">
          <ac:chgData name="Imtiaz Begum (2128130)" userId="S::2128130@student.uwtsd.ac.uk::154c3e2b-2645-4e8c-a3cb-01ad99b7c24b" providerId="AD" clId="Web-{C92058A0-A283-477E-96A1-18209FEAA51C}" dt="2023-10-06T15:58:24.493" v="247"/>
          <ac:spMkLst>
            <pc:docMk/>
            <pc:sldMk cId="109857222" sldId="256"/>
            <ac:spMk id="8" creationId="{35743162-E5D8-5067-44D4-27A2D5B0FFE1}"/>
          </ac:spMkLst>
        </pc:spChg>
        <pc:spChg chg="add del">
          <ac:chgData name="Imtiaz Begum (2128130)" userId="S::2128130@student.uwtsd.ac.uk::154c3e2b-2645-4e8c-a3cb-01ad99b7c24b" providerId="AD" clId="Web-{C92058A0-A283-477E-96A1-18209FEAA51C}" dt="2023-10-06T15:37:07.215" v="155"/>
          <ac:spMkLst>
            <pc:docMk/>
            <pc:sldMk cId="109857222" sldId="256"/>
            <ac:spMk id="9" creationId="{E2748806-3AF5-4078-830A-C1F26BF1B200}"/>
          </ac:spMkLst>
        </pc:spChg>
        <pc:spChg chg="add del">
          <ac:chgData name="Imtiaz Begum (2128130)" userId="S::2128130@student.uwtsd.ac.uk::154c3e2b-2645-4e8c-a3cb-01ad99b7c24b" providerId="AD" clId="Web-{C92058A0-A283-477E-96A1-18209FEAA51C}" dt="2023-10-06T15:37:07.215" v="155"/>
          <ac:spMkLst>
            <pc:docMk/>
            <pc:sldMk cId="109857222" sldId="256"/>
            <ac:spMk id="11" creationId="{EA095E96-319D-4055-AD99-41FEB4030044}"/>
          </ac:spMkLst>
        </pc:spChg>
        <pc:spChg chg="add del">
          <ac:chgData name="Imtiaz Begum (2128130)" userId="S::2128130@student.uwtsd.ac.uk::154c3e2b-2645-4e8c-a3cb-01ad99b7c24b" providerId="AD" clId="Web-{C92058A0-A283-477E-96A1-18209FEAA51C}" dt="2023-10-06T15:37:32.435" v="157"/>
          <ac:spMkLst>
            <pc:docMk/>
            <pc:sldMk cId="109857222" sldId="256"/>
            <ac:spMk id="15" creationId="{3CED7894-4F62-4A6C-8DB5-DB5BE08E9C03}"/>
          </ac:spMkLst>
        </pc:spChg>
        <pc:spChg chg="add del">
          <ac:chgData name="Imtiaz Begum (2128130)" userId="S::2128130@student.uwtsd.ac.uk::154c3e2b-2645-4e8c-a3cb-01ad99b7c24b" providerId="AD" clId="Web-{C92058A0-A283-477E-96A1-18209FEAA51C}" dt="2023-10-06T15:37:32.435" v="157"/>
          <ac:spMkLst>
            <pc:docMk/>
            <pc:sldMk cId="109857222" sldId="256"/>
            <ac:spMk id="17" creationId="{E536F3B4-50F6-4C52-8F76-4EB1214719DC}"/>
          </ac:spMkLst>
        </pc:spChg>
        <pc:spChg chg="add del">
          <ac:chgData name="Imtiaz Begum (2128130)" userId="S::2128130@student.uwtsd.ac.uk::154c3e2b-2645-4e8c-a3cb-01ad99b7c24b" providerId="AD" clId="Web-{C92058A0-A283-477E-96A1-18209FEAA51C}" dt="2023-10-06T15:37:32.435" v="157"/>
          <ac:spMkLst>
            <pc:docMk/>
            <pc:sldMk cId="109857222" sldId="256"/>
            <ac:spMk id="21" creationId="{E6C8E6EB-4C59-429B-97E4-72A058CFC4FB}"/>
          </ac:spMkLst>
        </pc:spChg>
        <pc:spChg chg="add del">
          <ac:chgData name="Imtiaz Begum (2128130)" userId="S::2128130@student.uwtsd.ac.uk::154c3e2b-2645-4e8c-a3cb-01ad99b7c24b" providerId="AD" clId="Web-{C92058A0-A283-477E-96A1-18209FEAA51C}" dt="2023-10-06T15:37:32.435" v="157"/>
          <ac:spMkLst>
            <pc:docMk/>
            <pc:sldMk cId="109857222" sldId="256"/>
            <ac:spMk id="22" creationId="{B5B90362-AFCC-46A9-B41C-A257A8C5B314}"/>
          </ac:spMkLst>
        </pc:spChg>
        <pc:spChg chg="add del">
          <ac:chgData name="Imtiaz Begum (2128130)" userId="S::2128130@student.uwtsd.ac.uk::154c3e2b-2645-4e8c-a3cb-01ad99b7c24b" providerId="AD" clId="Web-{C92058A0-A283-477E-96A1-18209FEAA51C}" dt="2023-10-06T15:37:32.435" v="157"/>
          <ac:spMkLst>
            <pc:docMk/>
            <pc:sldMk cId="109857222" sldId="256"/>
            <ac:spMk id="23" creationId="{F71EF7F1-38BA-471D-8CD4-2A9AE8E35527}"/>
          </ac:spMkLst>
        </pc:spChg>
        <pc:spChg chg="add del">
          <ac:chgData name="Imtiaz Begum (2128130)" userId="S::2128130@student.uwtsd.ac.uk::154c3e2b-2645-4e8c-a3cb-01ad99b7c24b" providerId="AD" clId="Web-{C92058A0-A283-477E-96A1-18209FEAA51C}" dt="2023-10-06T15:38:15.157" v="159"/>
          <ac:spMkLst>
            <pc:docMk/>
            <pc:sldMk cId="109857222" sldId="256"/>
            <ac:spMk id="42" creationId="{63BAC6E0-ADAC-40FB-AF53-88FA5F83738C}"/>
          </ac:spMkLst>
        </pc:spChg>
        <pc:spChg chg="add del">
          <ac:chgData name="Imtiaz Begum (2128130)" userId="S::2128130@student.uwtsd.ac.uk::154c3e2b-2645-4e8c-a3cb-01ad99b7c24b" providerId="AD" clId="Web-{C92058A0-A283-477E-96A1-18209FEAA51C}" dt="2023-10-06T15:38:15.157" v="159"/>
          <ac:spMkLst>
            <pc:docMk/>
            <pc:sldMk cId="109857222" sldId="256"/>
            <ac:spMk id="44" creationId="{1C582B07-D0F0-4B6B-A5D9-D2F192CB3A4E}"/>
          </ac:spMkLst>
        </pc:spChg>
        <pc:spChg chg="add del">
          <ac:chgData name="Imtiaz Begum (2128130)" userId="S::2128130@student.uwtsd.ac.uk::154c3e2b-2645-4e8c-a3cb-01ad99b7c24b" providerId="AD" clId="Web-{C92058A0-A283-477E-96A1-18209FEAA51C}" dt="2023-10-06T15:38:15.157" v="159"/>
          <ac:spMkLst>
            <pc:docMk/>
            <pc:sldMk cId="109857222" sldId="256"/>
            <ac:spMk id="79" creationId="{BEAC0A80-07D3-49CB-87C3-BC34F219DFF7}"/>
          </ac:spMkLst>
        </pc:spChg>
        <pc:spChg chg="add del">
          <ac:chgData name="Imtiaz Begum (2128130)" userId="S::2128130@student.uwtsd.ac.uk::154c3e2b-2645-4e8c-a3cb-01ad99b7c24b" providerId="AD" clId="Web-{C92058A0-A283-477E-96A1-18209FEAA51C}" dt="2023-10-06T15:40:46.385" v="198"/>
          <ac:spMkLst>
            <pc:docMk/>
            <pc:sldMk cId="109857222" sldId="256"/>
            <ac:spMk id="87" creationId="{F2E5B6AE-5EFE-45F0-A2AE-ED771CA3D7DD}"/>
          </ac:spMkLst>
        </pc:spChg>
        <pc:spChg chg="add del">
          <ac:chgData name="Imtiaz Begum (2128130)" userId="S::2128130@student.uwtsd.ac.uk::154c3e2b-2645-4e8c-a3cb-01ad99b7c24b" providerId="AD" clId="Web-{C92058A0-A283-477E-96A1-18209FEAA51C}" dt="2023-10-06T15:39:31.212" v="187"/>
          <ac:spMkLst>
            <pc:docMk/>
            <pc:sldMk cId="109857222" sldId="256"/>
            <ac:spMk id="94" creationId="{A6EF5A53-0A64-4CA5-B9C7-1CB97CB5CF1C}"/>
          </ac:spMkLst>
        </pc:spChg>
        <pc:spChg chg="add del">
          <ac:chgData name="Imtiaz Begum (2128130)" userId="S::2128130@student.uwtsd.ac.uk::154c3e2b-2645-4e8c-a3cb-01ad99b7c24b" providerId="AD" clId="Web-{C92058A0-A283-477E-96A1-18209FEAA51C}" dt="2023-10-06T15:39:31.212" v="187"/>
          <ac:spMkLst>
            <pc:docMk/>
            <pc:sldMk cId="109857222" sldId="256"/>
            <ac:spMk id="96" creationId="{34ABFBEA-4EB0-4D02-A2C0-1733CD3D6F12}"/>
          </ac:spMkLst>
        </pc:spChg>
        <pc:spChg chg="add del">
          <ac:chgData name="Imtiaz Begum (2128130)" userId="S::2128130@student.uwtsd.ac.uk::154c3e2b-2645-4e8c-a3cb-01ad99b7c24b" providerId="AD" clId="Web-{C92058A0-A283-477E-96A1-18209FEAA51C}" dt="2023-10-06T15:39:31.212" v="187"/>
          <ac:spMkLst>
            <pc:docMk/>
            <pc:sldMk cId="109857222" sldId="256"/>
            <ac:spMk id="98" creationId="{19E083F6-57F4-487B-A766-EA0462B1EED8}"/>
          </ac:spMkLst>
        </pc:spChg>
        <pc:spChg chg="add del">
          <ac:chgData name="Imtiaz Begum (2128130)" userId="S::2128130@student.uwtsd.ac.uk::154c3e2b-2645-4e8c-a3cb-01ad99b7c24b" providerId="AD" clId="Web-{C92058A0-A283-477E-96A1-18209FEAA51C}" dt="2023-10-06T15:39:31.212" v="187"/>
          <ac:spMkLst>
            <pc:docMk/>
            <pc:sldMk cId="109857222" sldId="256"/>
            <ac:spMk id="100" creationId="{987A0FBA-CC04-4256-A8EB-BB3C543E989C}"/>
          </ac:spMkLst>
        </pc:spChg>
        <pc:spChg chg="add del">
          <ac:chgData name="Imtiaz Begum (2128130)" userId="S::2128130@student.uwtsd.ac.uk::154c3e2b-2645-4e8c-a3cb-01ad99b7c24b" providerId="AD" clId="Web-{C92058A0-A283-477E-96A1-18209FEAA51C}" dt="2023-10-06T15:39:31.212" v="187"/>
          <ac:spMkLst>
            <pc:docMk/>
            <pc:sldMk cId="109857222" sldId="256"/>
            <ac:spMk id="102" creationId="{3D065C6D-EB42-400B-99C4-D0ACE936F6C3}"/>
          </ac:spMkLst>
        </pc:spChg>
        <pc:spChg chg="add del">
          <ac:chgData name="Imtiaz Begum (2128130)" userId="S::2128130@student.uwtsd.ac.uk::154c3e2b-2645-4e8c-a3cb-01ad99b7c24b" providerId="AD" clId="Web-{C92058A0-A283-477E-96A1-18209FEAA51C}" dt="2023-10-06T15:39:31.212" v="187"/>
          <ac:spMkLst>
            <pc:docMk/>
            <pc:sldMk cId="109857222" sldId="256"/>
            <ac:spMk id="104" creationId="{3362A0EA-3E81-4464-94B8-70BE5870EDC0}"/>
          </ac:spMkLst>
        </pc:spChg>
        <pc:spChg chg="add del">
          <ac:chgData name="Imtiaz Begum (2128130)" userId="S::2128130@student.uwtsd.ac.uk::154c3e2b-2645-4e8c-a3cb-01ad99b7c24b" providerId="AD" clId="Web-{C92058A0-A283-477E-96A1-18209FEAA51C}" dt="2023-10-06T15:40:03.773" v="189"/>
          <ac:spMkLst>
            <pc:docMk/>
            <pc:sldMk cId="109857222" sldId="256"/>
            <ac:spMk id="106" creationId="{042E603F-28B7-4831-BF23-65FBAB13D5FB}"/>
          </ac:spMkLst>
        </pc:spChg>
        <pc:spChg chg="add del">
          <ac:chgData name="Imtiaz Begum (2128130)" userId="S::2128130@student.uwtsd.ac.uk::154c3e2b-2645-4e8c-a3cb-01ad99b7c24b" providerId="AD" clId="Web-{C92058A0-A283-477E-96A1-18209FEAA51C}" dt="2023-10-06T15:40:03.773" v="189"/>
          <ac:spMkLst>
            <pc:docMk/>
            <pc:sldMk cId="109857222" sldId="256"/>
            <ac:spMk id="107" creationId="{4D39700F-2B10-4402-A7DD-06EE2245880D}"/>
          </ac:spMkLst>
        </pc:spChg>
        <pc:spChg chg="add del">
          <ac:chgData name="Imtiaz Begum (2128130)" userId="S::2128130@student.uwtsd.ac.uk::154c3e2b-2645-4e8c-a3cb-01ad99b7c24b" providerId="AD" clId="Web-{C92058A0-A283-477E-96A1-18209FEAA51C}" dt="2023-10-06T15:40:03.773" v="189"/>
          <ac:spMkLst>
            <pc:docMk/>
            <pc:sldMk cId="109857222" sldId="256"/>
            <ac:spMk id="108" creationId="{B937640E-EF7A-4A6C-A950-D12B7D5C923E}"/>
          </ac:spMkLst>
        </pc:spChg>
        <pc:spChg chg="add del">
          <ac:chgData name="Imtiaz Begum (2128130)" userId="S::2128130@student.uwtsd.ac.uk::154c3e2b-2645-4e8c-a3cb-01ad99b7c24b" providerId="AD" clId="Web-{C92058A0-A283-477E-96A1-18209FEAA51C}" dt="2023-10-06T15:40:03.773" v="189"/>
          <ac:spMkLst>
            <pc:docMk/>
            <pc:sldMk cId="109857222" sldId="256"/>
            <ac:spMk id="109" creationId="{76ADA084-C86B-4F3C-8077-6A8999CC4632}"/>
          </ac:spMkLst>
        </pc:spChg>
        <pc:spChg chg="add del">
          <ac:chgData name="Imtiaz Begum (2128130)" userId="S::2128130@student.uwtsd.ac.uk::154c3e2b-2645-4e8c-a3cb-01ad99b7c24b" providerId="AD" clId="Web-{C92058A0-A283-477E-96A1-18209FEAA51C}" dt="2023-10-06T15:40:13.601" v="191"/>
          <ac:spMkLst>
            <pc:docMk/>
            <pc:sldMk cId="109857222" sldId="256"/>
            <ac:spMk id="114" creationId="{92B0CFF1-78D7-4A83-A95E-71F9E3831622}"/>
          </ac:spMkLst>
        </pc:spChg>
        <pc:spChg chg="add del">
          <ac:chgData name="Imtiaz Begum (2128130)" userId="S::2128130@student.uwtsd.ac.uk::154c3e2b-2645-4e8c-a3cb-01ad99b7c24b" providerId="AD" clId="Web-{C92058A0-A283-477E-96A1-18209FEAA51C}" dt="2023-10-06T15:40:13.601" v="191"/>
          <ac:spMkLst>
            <pc:docMk/>
            <pc:sldMk cId="109857222" sldId="256"/>
            <ac:spMk id="115" creationId="{C34B9DE3-1715-4EE3-99FA-C9BC12F5DBA1}"/>
          </ac:spMkLst>
        </pc:spChg>
        <pc:spChg chg="add del">
          <ac:chgData name="Imtiaz Begum (2128130)" userId="S::2128130@student.uwtsd.ac.uk::154c3e2b-2645-4e8c-a3cb-01ad99b7c24b" providerId="AD" clId="Web-{C92058A0-A283-477E-96A1-18209FEAA51C}" dt="2023-10-06T15:40:25.415" v="193"/>
          <ac:spMkLst>
            <pc:docMk/>
            <pc:sldMk cId="109857222" sldId="256"/>
            <ac:spMk id="119" creationId="{B87A0A1E-1504-4B05-9042-77FA53EBFFCF}"/>
          </ac:spMkLst>
        </pc:spChg>
        <pc:spChg chg="add del">
          <ac:chgData name="Imtiaz Begum (2128130)" userId="S::2128130@student.uwtsd.ac.uk::154c3e2b-2645-4e8c-a3cb-01ad99b7c24b" providerId="AD" clId="Web-{C92058A0-A283-477E-96A1-18209FEAA51C}" dt="2023-10-06T15:40:38.603" v="195"/>
          <ac:spMkLst>
            <pc:docMk/>
            <pc:sldMk cId="109857222" sldId="256"/>
            <ac:spMk id="122" creationId="{332F2A31-C129-2298-9973-26A0E0FAAEFD}"/>
          </ac:spMkLst>
        </pc:spChg>
        <pc:spChg chg="add del">
          <ac:chgData name="Imtiaz Begum (2128130)" userId="S::2128130@student.uwtsd.ac.uk::154c3e2b-2645-4e8c-a3cb-01ad99b7c24b" providerId="AD" clId="Web-{C92058A0-A283-477E-96A1-18209FEAA51C}" dt="2023-10-06T15:40:46.322" v="197"/>
          <ac:spMkLst>
            <pc:docMk/>
            <pc:sldMk cId="109857222" sldId="256"/>
            <ac:spMk id="124" creationId="{5A02194C-5C32-4FF0-898E-D9B65F71BBCB}"/>
          </ac:spMkLst>
        </pc:spChg>
        <pc:spChg chg="add del">
          <ac:chgData name="Imtiaz Begum (2128130)" userId="S::2128130@student.uwtsd.ac.uk::154c3e2b-2645-4e8c-a3cb-01ad99b7c24b" providerId="AD" clId="Web-{C92058A0-A283-477E-96A1-18209FEAA51C}" dt="2023-10-06T15:40:46.322" v="197"/>
          <ac:spMkLst>
            <pc:docMk/>
            <pc:sldMk cId="109857222" sldId="256"/>
            <ac:spMk id="125" creationId="{71776ED6-F0C9-44DC-8CB5-8EC765E62889}"/>
          </ac:spMkLst>
        </pc:spChg>
        <pc:spChg chg="add del">
          <ac:chgData name="Imtiaz Begum (2128130)" userId="S::2128130@student.uwtsd.ac.uk::154c3e2b-2645-4e8c-a3cb-01ad99b7c24b" providerId="AD" clId="Web-{C92058A0-A283-477E-96A1-18209FEAA51C}" dt="2023-10-06T15:41:45.294" v="199"/>
          <ac:spMkLst>
            <pc:docMk/>
            <pc:sldMk cId="109857222" sldId="256"/>
            <ac:spMk id="127" creationId="{8C37C960-91F5-4F61-B2CD-8A037920720B}"/>
          </ac:spMkLst>
        </pc:spChg>
        <pc:spChg chg="add del">
          <ac:chgData name="Imtiaz Begum (2128130)" userId="S::2128130@student.uwtsd.ac.uk::154c3e2b-2645-4e8c-a3cb-01ad99b7c24b" providerId="AD" clId="Web-{C92058A0-A283-477E-96A1-18209FEAA51C}" dt="2023-10-06T15:41:45.294" v="199"/>
          <ac:spMkLst>
            <pc:docMk/>
            <pc:sldMk cId="109857222" sldId="256"/>
            <ac:spMk id="128" creationId="{A5C31099-1BBD-40CE-BC60-FCE50741940D}"/>
          </ac:spMkLst>
        </pc:spChg>
        <pc:spChg chg="add del">
          <ac:chgData name="Imtiaz Begum (2128130)" userId="S::2128130@student.uwtsd.ac.uk::154c3e2b-2645-4e8c-a3cb-01ad99b7c24b" providerId="AD" clId="Web-{C92058A0-A283-477E-96A1-18209FEAA51C}" dt="2023-10-06T15:41:45.294" v="199"/>
          <ac:spMkLst>
            <pc:docMk/>
            <pc:sldMk cId="109857222" sldId="256"/>
            <ac:spMk id="129" creationId="{EA2846BE-460A-477B-A2F4-52F298BF43EE}"/>
          </ac:spMkLst>
        </pc:spChg>
        <pc:spChg chg="add del">
          <ac:chgData name="Imtiaz Begum (2128130)" userId="S::2128130@student.uwtsd.ac.uk::154c3e2b-2645-4e8c-a3cb-01ad99b7c24b" providerId="AD" clId="Web-{C92058A0-A283-477E-96A1-18209FEAA51C}" dt="2023-10-06T15:41:45.294" v="199"/>
          <ac:spMkLst>
            <pc:docMk/>
            <pc:sldMk cId="109857222" sldId="256"/>
            <ac:spMk id="130" creationId="{C8401D34-2155-4B53-A686-7345BE15C466}"/>
          </ac:spMkLst>
        </pc:spChg>
        <pc:spChg chg="add del">
          <ac:chgData name="Imtiaz Begum (2128130)" userId="S::2128130@student.uwtsd.ac.uk::154c3e2b-2645-4e8c-a3cb-01ad99b7c24b" providerId="AD" clId="Web-{C92058A0-A283-477E-96A1-18209FEAA51C}" dt="2023-10-06T15:41:45.294" v="199"/>
          <ac:spMkLst>
            <pc:docMk/>
            <pc:sldMk cId="109857222" sldId="256"/>
            <ac:spMk id="131" creationId="{E37BCD97-E1A4-4EBB-8D1C-8CC0B55A64B2}"/>
          </ac:spMkLst>
        </pc:spChg>
        <pc:spChg chg="add del">
          <ac:chgData name="Imtiaz Begum (2128130)" userId="S::2128130@student.uwtsd.ac.uk::154c3e2b-2645-4e8c-a3cb-01ad99b7c24b" providerId="AD" clId="Web-{C92058A0-A283-477E-96A1-18209FEAA51C}" dt="2023-10-06T15:41:45.294" v="199"/>
          <ac:spMkLst>
            <pc:docMk/>
            <pc:sldMk cId="109857222" sldId="256"/>
            <ac:spMk id="132" creationId="{5EDC1F21-AC5B-4D05-9108-5E5D2894884F}"/>
          </ac:spMkLst>
        </pc:spChg>
        <pc:spChg chg="add del mod">
          <ac:chgData name="Imtiaz Begum (2128130)" userId="S::2128130@student.uwtsd.ac.uk::154c3e2b-2645-4e8c-a3cb-01ad99b7c24b" providerId="AD" clId="Web-{C92058A0-A283-477E-96A1-18209FEAA51C}" dt="2023-10-06T15:46:16.061" v="202"/>
          <ac:spMkLst>
            <pc:docMk/>
            <pc:sldMk cId="109857222" sldId="256"/>
            <ac:spMk id="137" creationId="{9D949742-730C-4F7B-88BE-E4E69F6D1C64}"/>
          </ac:spMkLst>
        </pc:spChg>
        <pc:spChg chg="add del mod">
          <ac:chgData name="Imtiaz Begum (2128130)" userId="S::2128130@student.uwtsd.ac.uk::154c3e2b-2645-4e8c-a3cb-01ad99b7c24b" providerId="AD" clId="Web-{C92058A0-A283-477E-96A1-18209FEAA51C}" dt="2023-10-06T15:46:16.061" v="202"/>
          <ac:spMkLst>
            <pc:docMk/>
            <pc:sldMk cId="109857222" sldId="256"/>
            <ac:spMk id="139" creationId="{DC5C0732-01DA-4A7C-ABF5-56B3C5B039CD}"/>
          </ac:spMkLst>
        </pc:spChg>
        <pc:spChg chg="add del">
          <ac:chgData name="Imtiaz Begum (2128130)" userId="S::2128130@student.uwtsd.ac.uk::154c3e2b-2645-4e8c-a3cb-01ad99b7c24b" providerId="AD" clId="Web-{C92058A0-A283-477E-96A1-18209FEAA51C}" dt="2023-10-06T15:48:05.474" v="210"/>
          <ac:spMkLst>
            <pc:docMk/>
            <pc:sldMk cId="109857222" sldId="256"/>
            <ac:spMk id="148" creationId="{E49D7415-2F11-44C2-B6AA-13A25B6814B9}"/>
          </ac:spMkLst>
        </pc:spChg>
        <pc:spChg chg="add del">
          <ac:chgData name="Imtiaz Begum (2128130)" userId="S::2128130@student.uwtsd.ac.uk::154c3e2b-2645-4e8c-a3cb-01ad99b7c24b" providerId="AD" clId="Web-{C92058A0-A283-477E-96A1-18209FEAA51C}" dt="2023-10-06T15:51:58.207" v="216"/>
          <ac:spMkLst>
            <pc:docMk/>
            <pc:sldMk cId="109857222" sldId="256"/>
            <ac:spMk id="155" creationId="{49306479-8C4D-4E4A-A330-DFC80A8A01BE}"/>
          </ac:spMkLst>
        </pc:spChg>
        <pc:spChg chg="add del">
          <ac:chgData name="Imtiaz Begum (2128130)" userId="S::2128130@student.uwtsd.ac.uk::154c3e2b-2645-4e8c-a3cb-01ad99b7c24b" providerId="AD" clId="Web-{C92058A0-A283-477E-96A1-18209FEAA51C}" dt="2023-10-06T15:51:58.207" v="216"/>
          <ac:spMkLst>
            <pc:docMk/>
            <pc:sldMk cId="109857222" sldId="256"/>
            <ac:spMk id="157" creationId="{84136905-015B-4510-B514-027CBA846BD6}"/>
          </ac:spMkLst>
        </pc:spChg>
        <pc:spChg chg="add del">
          <ac:chgData name="Imtiaz Begum (2128130)" userId="S::2128130@student.uwtsd.ac.uk::154c3e2b-2645-4e8c-a3cb-01ad99b7c24b" providerId="AD" clId="Web-{C92058A0-A283-477E-96A1-18209FEAA51C}" dt="2023-10-06T15:51:58.207" v="216"/>
          <ac:spMkLst>
            <pc:docMk/>
            <pc:sldMk cId="109857222" sldId="256"/>
            <ac:spMk id="159" creationId="{36CD0F97-2E5B-4E84-8544-EB24DED10446}"/>
          </ac:spMkLst>
        </pc:spChg>
        <pc:spChg chg="add del">
          <ac:chgData name="Imtiaz Begum (2128130)" userId="S::2128130@student.uwtsd.ac.uk::154c3e2b-2645-4e8c-a3cb-01ad99b7c24b" providerId="AD" clId="Web-{C92058A0-A283-477E-96A1-18209FEAA51C}" dt="2023-10-06T15:51:58.207" v="216"/>
          <ac:spMkLst>
            <pc:docMk/>
            <pc:sldMk cId="109857222" sldId="256"/>
            <ac:spMk id="161" creationId="{867738BA-6281-40B8-B775-410D49E724D0}"/>
          </ac:spMkLst>
        </pc:spChg>
        <pc:spChg chg="add del">
          <ac:chgData name="Imtiaz Begum (2128130)" userId="S::2128130@student.uwtsd.ac.uk::154c3e2b-2645-4e8c-a3cb-01ad99b7c24b" providerId="AD" clId="Web-{C92058A0-A283-477E-96A1-18209FEAA51C}" dt="2023-10-06T15:53:01.930" v="222"/>
          <ac:spMkLst>
            <pc:docMk/>
            <pc:sldMk cId="109857222" sldId="256"/>
            <ac:spMk id="166" creationId="{247A131F-D5DE-41A5-B4CF-4F345319B40B}"/>
          </ac:spMkLst>
        </pc:spChg>
        <pc:spChg chg="add del">
          <ac:chgData name="Imtiaz Begum (2128130)" userId="S::2128130@student.uwtsd.ac.uk::154c3e2b-2645-4e8c-a3cb-01ad99b7c24b" providerId="AD" clId="Web-{C92058A0-A283-477E-96A1-18209FEAA51C}" dt="2023-10-06T15:53:01.930" v="222"/>
          <ac:spMkLst>
            <pc:docMk/>
            <pc:sldMk cId="109857222" sldId="256"/>
            <ac:spMk id="168" creationId="{3AF4666D-BD98-40A5-A75F-478B982010B2}"/>
          </ac:spMkLst>
        </pc:spChg>
        <pc:spChg chg="add del">
          <ac:chgData name="Imtiaz Begum (2128130)" userId="S::2128130@student.uwtsd.ac.uk::154c3e2b-2645-4e8c-a3cb-01ad99b7c24b" providerId="AD" clId="Web-{C92058A0-A283-477E-96A1-18209FEAA51C}" dt="2023-10-06T15:53:01.930" v="222"/>
          <ac:spMkLst>
            <pc:docMk/>
            <pc:sldMk cId="109857222" sldId="256"/>
            <ac:spMk id="170" creationId="{68680585-71F9-4721-A998-4974171D2EB4}"/>
          </ac:spMkLst>
        </pc:spChg>
        <pc:spChg chg="add del">
          <ac:chgData name="Imtiaz Begum (2128130)" userId="S::2128130@student.uwtsd.ac.uk::154c3e2b-2645-4e8c-a3cb-01ad99b7c24b" providerId="AD" clId="Web-{C92058A0-A283-477E-96A1-18209FEAA51C}" dt="2023-10-06T15:53:01.930" v="222"/>
          <ac:spMkLst>
            <pc:docMk/>
            <pc:sldMk cId="109857222" sldId="256"/>
            <ac:spMk id="172" creationId="{12BC95C2-2EEC-4F59-ABA8-660B0D059CCF}"/>
          </ac:spMkLst>
        </pc:spChg>
        <pc:spChg chg="add del">
          <ac:chgData name="Imtiaz Begum (2128130)" userId="S::2128130@student.uwtsd.ac.uk::154c3e2b-2645-4e8c-a3cb-01ad99b7c24b" providerId="AD" clId="Web-{C92058A0-A283-477E-96A1-18209FEAA51C}" dt="2023-10-06T15:53:01.930" v="222"/>
          <ac:spMkLst>
            <pc:docMk/>
            <pc:sldMk cId="109857222" sldId="256"/>
            <ac:spMk id="192" creationId="{8651CFA9-6065-4243-AC48-858E359780B1}"/>
          </ac:spMkLst>
        </pc:spChg>
        <pc:spChg chg="add del">
          <ac:chgData name="Imtiaz Begum (2128130)" userId="S::2128130@student.uwtsd.ac.uk::154c3e2b-2645-4e8c-a3cb-01ad99b7c24b" providerId="AD" clId="Web-{C92058A0-A283-477E-96A1-18209FEAA51C}" dt="2023-10-06T15:53:01.930" v="222"/>
          <ac:spMkLst>
            <pc:docMk/>
            <pc:sldMk cId="109857222" sldId="256"/>
            <ac:spMk id="194" creationId="{37962AE0-6A1C-4B76-9D52-10E5E6D7D3BB}"/>
          </ac:spMkLst>
        </pc:spChg>
        <pc:spChg chg="add del">
          <ac:chgData name="Imtiaz Begum (2128130)" userId="S::2128130@student.uwtsd.ac.uk::154c3e2b-2645-4e8c-a3cb-01ad99b7c24b" providerId="AD" clId="Web-{C92058A0-A283-477E-96A1-18209FEAA51C}" dt="2023-10-06T15:53:01.868" v="221"/>
          <ac:spMkLst>
            <pc:docMk/>
            <pc:sldMk cId="109857222" sldId="256"/>
            <ac:spMk id="220" creationId="{BB3B2C43-5E36-4768-8319-6752D24B47E9}"/>
          </ac:spMkLst>
        </pc:spChg>
        <pc:spChg chg="add del">
          <ac:chgData name="Imtiaz Begum (2128130)" userId="S::2128130@student.uwtsd.ac.uk::154c3e2b-2645-4e8c-a3cb-01ad99b7c24b" providerId="AD" clId="Web-{C92058A0-A283-477E-96A1-18209FEAA51C}" dt="2023-10-06T15:53:01.868" v="221"/>
          <ac:spMkLst>
            <pc:docMk/>
            <pc:sldMk cId="109857222" sldId="256"/>
            <ac:spMk id="222" creationId="{B044326E-7BB3-4929-BE33-05CA64DBB248}"/>
          </ac:spMkLst>
        </pc:spChg>
        <pc:spChg chg="add del">
          <ac:chgData name="Imtiaz Begum (2128130)" userId="S::2128130@student.uwtsd.ac.uk::154c3e2b-2645-4e8c-a3cb-01ad99b7c24b" providerId="AD" clId="Web-{C92058A0-A283-477E-96A1-18209FEAA51C}" dt="2023-10-06T15:53:01.868" v="221"/>
          <ac:spMkLst>
            <pc:docMk/>
            <pc:sldMk cId="109857222" sldId="256"/>
            <ac:spMk id="224" creationId="{731CF4E0-AA2D-43CA-A528-C52FB158244A}"/>
          </ac:spMkLst>
        </pc:spChg>
        <pc:spChg chg="add del">
          <ac:chgData name="Imtiaz Begum (2128130)" userId="S::2128130@student.uwtsd.ac.uk::154c3e2b-2645-4e8c-a3cb-01ad99b7c24b" providerId="AD" clId="Web-{C92058A0-A283-477E-96A1-18209FEAA51C}" dt="2023-10-06T15:53:01.868" v="221"/>
          <ac:spMkLst>
            <pc:docMk/>
            <pc:sldMk cId="109857222" sldId="256"/>
            <ac:spMk id="226" creationId="{3B083774-A903-4B1B-BC6A-94C1F048E82B}"/>
          </ac:spMkLst>
        </pc:spChg>
        <pc:spChg chg="add del">
          <ac:chgData name="Imtiaz Begum (2128130)" userId="S::2128130@student.uwtsd.ac.uk::154c3e2b-2645-4e8c-a3cb-01ad99b7c24b" providerId="AD" clId="Web-{C92058A0-A283-477E-96A1-18209FEAA51C}" dt="2023-10-06T15:53:39.605" v="227"/>
          <ac:spMkLst>
            <pc:docMk/>
            <pc:sldMk cId="109857222" sldId="256"/>
            <ac:spMk id="233" creationId="{A2679492-7988-4050-9056-542444452411}"/>
          </ac:spMkLst>
        </pc:spChg>
        <pc:spChg chg="add del">
          <ac:chgData name="Imtiaz Begum (2128130)" userId="S::2128130@student.uwtsd.ac.uk::154c3e2b-2645-4e8c-a3cb-01ad99b7c24b" providerId="AD" clId="Web-{C92058A0-A283-477E-96A1-18209FEAA51C}" dt="2023-10-06T15:53:39.605" v="227"/>
          <ac:spMkLst>
            <pc:docMk/>
            <pc:sldMk cId="109857222" sldId="256"/>
            <ac:spMk id="234" creationId="{B091B163-7D61-4891-ABCF-5C13D9C418D0}"/>
          </ac:spMkLst>
        </pc:spChg>
        <pc:spChg chg="add del">
          <ac:chgData name="Imtiaz Begum (2128130)" userId="S::2128130@student.uwtsd.ac.uk::154c3e2b-2645-4e8c-a3cb-01ad99b7c24b" providerId="AD" clId="Web-{C92058A0-A283-477E-96A1-18209FEAA51C}" dt="2023-10-06T15:53:39.542" v="226"/>
          <ac:spMkLst>
            <pc:docMk/>
            <pc:sldMk cId="109857222" sldId="256"/>
            <ac:spMk id="240" creationId="{F194AEDE-F25F-43E6-A2C4-7FFF41074990}"/>
          </ac:spMkLst>
        </pc:spChg>
        <pc:spChg chg="add del">
          <ac:chgData name="Imtiaz Begum (2128130)" userId="S::2128130@student.uwtsd.ac.uk::154c3e2b-2645-4e8c-a3cb-01ad99b7c24b" providerId="AD" clId="Web-{C92058A0-A283-477E-96A1-18209FEAA51C}" dt="2023-10-06T15:53:39.542" v="226"/>
          <ac:spMkLst>
            <pc:docMk/>
            <pc:sldMk cId="109857222" sldId="256"/>
            <ac:spMk id="246" creationId="{B937640E-EF7A-4A6C-A950-D12B7D5C923E}"/>
          </ac:spMkLst>
        </pc:spChg>
        <pc:spChg chg="add del">
          <ac:chgData name="Imtiaz Begum (2128130)" userId="S::2128130@student.uwtsd.ac.uk::154c3e2b-2645-4e8c-a3cb-01ad99b7c24b" providerId="AD" clId="Web-{C92058A0-A283-477E-96A1-18209FEAA51C}" dt="2023-10-06T15:53:39.542" v="226"/>
          <ac:spMkLst>
            <pc:docMk/>
            <pc:sldMk cId="109857222" sldId="256"/>
            <ac:spMk id="248" creationId="{8B3D301E-EEB6-4474-BFB1-FCD7A1F30371}"/>
          </ac:spMkLst>
        </pc:spChg>
        <pc:spChg chg="add del">
          <ac:chgData name="Imtiaz Begum (2128130)" userId="S::2128130@student.uwtsd.ac.uk::154c3e2b-2645-4e8c-a3cb-01ad99b7c24b" providerId="AD" clId="Web-{C92058A0-A283-477E-96A1-18209FEAA51C}" dt="2023-10-06T15:56:14.907" v="238"/>
          <ac:spMkLst>
            <pc:docMk/>
            <pc:sldMk cId="109857222" sldId="256"/>
            <ac:spMk id="258" creationId="{A6EF5A53-0A64-4CA5-B9C7-1CB97CB5CF1C}"/>
          </ac:spMkLst>
        </pc:spChg>
        <pc:spChg chg="add del">
          <ac:chgData name="Imtiaz Begum (2128130)" userId="S::2128130@student.uwtsd.ac.uk::154c3e2b-2645-4e8c-a3cb-01ad99b7c24b" providerId="AD" clId="Web-{C92058A0-A283-477E-96A1-18209FEAA51C}" dt="2023-10-06T15:56:14.907" v="238"/>
          <ac:spMkLst>
            <pc:docMk/>
            <pc:sldMk cId="109857222" sldId="256"/>
            <ac:spMk id="259" creationId="{34ABFBEA-4EB0-4D02-A2C0-1733CD3D6F12}"/>
          </ac:spMkLst>
        </pc:spChg>
        <pc:spChg chg="add del">
          <ac:chgData name="Imtiaz Begum (2128130)" userId="S::2128130@student.uwtsd.ac.uk::154c3e2b-2645-4e8c-a3cb-01ad99b7c24b" providerId="AD" clId="Web-{C92058A0-A283-477E-96A1-18209FEAA51C}" dt="2023-10-06T15:56:14.907" v="238"/>
          <ac:spMkLst>
            <pc:docMk/>
            <pc:sldMk cId="109857222" sldId="256"/>
            <ac:spMk id="260" creationId="{19E083F6-57F4-487B-A766-EA0462B1EED8}"/>
          </ac:spMkLst>
        </pc:spChg>
        <pc:spChg chg="add del">
          <ac:chgData name="Imtiaz Begum (2128130)" userId="S::2128130@student.uwtsd.ac.uk::154c3e2b-2645-4e8c-a3cb-01ad99b7c24b" providerId="AD" clId="Web-{C92058A0-A283-477E-96A1-18209FEAA51C}" dt="2023-10-06T15:56:14.907" v="238"/>
          <ac:spMkLst>
            <pc:docMk/>
            <pc:sldMk cId="109857222" sldId="256"/>
            <ac:spMk id="261" creationId="{987A0FBA-CC04-4256-A8EB-BB3C543E989C}"/>
          </ac:spMkLst>
        </pc:spChg>
        <pc:spChg chg="add del">
          <ac:chgData name="Imtiaz Begum (2128130)" userId="S::2128130@student.uwtsd.ac.uk::154c3e2b-2645-4e8c-a3cb-01ad99b7c24b" providerId="AD" clId="Web-{C92058A0-A283-477E-96A1-18209FEAA51C}" dt="2023-10-06T15:56:14.907" v="238"/>
          <ac:spMkLst>
            <pc:docMk/>
            <pc:sldMk cId="109857222" sldId="256"/>
            <ac:spMk id="262" creationId="{66FC6F62-FEC6-45C4-B697-39FDA62A9666}"/>
          </ac:spMkLst>
        </pc:spChg>
        <pc:spChg chg="add del">
          <ac:chgData name="Imtiaz Begum (2128130)" userId="S::2128130@student.uwtsd.ac.uk::154c3e2b-2645-4e8c-a3cb-01ad99b7c24b" providerId="AD" clId="Web-{C92058A0-A283-477E-96A1-18209FEAA51C}" dt="2023-10-06T15:57:59.320" v="246"/>
          <ac:spMkLst>
            <pc:docMk/>
            <pc:sldMk cId="109857222" sldId="256"/>
            <ac:spMk id="269" creationId="{A6EF5A53-0A64-4CA5-B9C7-1CB97CB5CF1C}"/>
          </ac:spMkLst>
        </pc:spChg>
        <pc:spChg chg="add del">
          <ac:chgData name="Imtiaz Begum (2128130)" userId="S::2128130@student.uwtsd.ac.uk::154c3e2b-2645-4e8c-a3cb-01ad99b7c24b" providerId="AD" clId="Web-{C92058A0-A283-477E-96A1-18209FEAA51C}" dt="2023-10-06T15:57:59.320" v="246"/>
          <ac:spMkLst>
            <pc:docMk/>
            <pc:sldMk cId="109857222" sldId="256"/>
            <ac:spMk id="271" creationId="{34ABFBEA-4EB0-4D02-A2C0-1733CD3D6F12}"/>
          </ac:spMkLst>
        </pc:spChg>
        <pc:spChg chg="add del">
          <ac:chgData name="Imtiaz Begum (2128130)" userId="S::2128130@student.uwtsd.ac.uk::154c3e2b-2645-4e8c-a3cb-01ad99b7c24b" providerId="AD" clId="Web-{C92058A0-A283-477E-96A1-18209FEAA51C}" dt="2023-10-06T15:57:59.320" v="246"/>
          <ac:spMkLst>
            <pc:docMk/>
            <pc:sldMk cId="109857222" sldId="256"/>
            <ac:spMk id="273" creationId="{19E083F6-57F4-487B-A766-EA0462B1EED8}"/>
          </ac:spMkLst>
        </pc:spChg>
        <pc:spChg chg="add del">
          <ac:chgData name="Imtiaz Begum (2128130)" userId="S::2128130@student.uwtsd.ac.uk::154c3e2b-2645-4e8c-a3cb-01ad99b7c24b" providerId="AD" clId="Web-{C92058A0-A283-477E-96A1-18209FEAA51C}" dt="2023-10-06T15:57:59.320" v="246"/>
          <ac:spMkLst>
            <pc:docMk/>
            <pc:sldMk cId="109857222" sldId="256"/>
            <ac:spMk id="275" creationId="{987A0FBA-CC04-4256-A8EB-BB3C543E989C}"/>
          </ac:spMkLst>
        </pc:spChg>
        <pc:spChg chg="add del">
          <ac:chgData name="Imtiaz Begum (2128130)" userId="S::2128130@student.uwtsd.ac.uk::154c3e2b-2645-4e8c-a3cb-01ad99b7c24b" providerId="AD" clId="Web-{C92058A0-A283-477E-96A1-18209FEAA51C}" dt="2023-10-06T15:57:59.320" v="246"/>
          <ac:spMkLst>
            <pc:docMk/>
            <pc:sldMk cId="109857222" sldId="256"/>
            <ac:spMk id="277" creationId="{3362A0EA-3E81-4464-94B8-70BE5870EDC0}"/>
          </ac:spMkLst>
        </pc:spChg>
        <pc:spChg chg="add del">
          <ac:chgData name="Imtiaz Begum (2128130)" userId="S::2128130@student.uwtsd.ac.uk::154c3e2b-2645-4e8c-a3cb-01ad99b7c24b" providerId="AD" clId="Web-{C92058A0-A283-477E-96A1-18209FEAA51C}" dt="2023-10-06T15:57:34.021" v="241"/>
          <ac:spMkLst>
            <pc:docMk/>
            <pc:sldMk cId="109857222" sldId="256"/>
            <ac:spMk id="282" creationId="{7A18C9FB-EC4C-4DAE-8F7D-C6E5AF607958}"/>
          </ac:spMkLst>
        </pc:spChg>
        <pc:spChg chg="add del">
          <ac:chgData name="Imtiaz Begum (2128130)" userId="S::2128130@student.uwtsd.ac.uk::154c3e2b-2645-4e8c-a3cb-01ad99b7c24b" providerId="AD" clId="Web-{C92058A0-A283-477E-96A1-18209FEAA51C}" dt="2023-10-06T15:57:34.021" v="241"/>
          <ac:spMkLst>
            <pc:docMk/>
            <pc:sldMk cId="109857222" sldId="256"/>
            <ac:spMk id="284" creationId="{4A8FDA66-67B4-4DBE-8354-C26F91ADB665}"/>
          </ac:spMkLst>
        </pc:spChg>
        <pc:spChg chg="add del">
          <ac:chgData name="Imtiaz Begum (2128130)" userId="S::2128130@student.uwtsd.ac.uk::154c3e2b-2645-4e8c-a3cb-01ad99b7c24b" providerId="AD" clId="Web-{C92058A0-A283-477E-96A1-18209FEAA51C}" dt="2023-10-06T15:57:34.021" v="241"/>
          <ac:spMkLst>
            <pc:docMk/>
            <pc:sldMk cId="109857222" sldId="256"/>
            <ac:spMk id="286" creationId="{3B2B1500-BB55-471C-8A9E-67288297ECE1}"/>
          </ac:spMkLst>
        </pc:spChg>
        <pc:spChg chg="add del">
          <ac:chgData name="Imtiaz Begum (2128130)" userId="S::2128130@student.uwtsd.ac.uk::154c3e2b-2645-4e8c-a3cb-01ad99b7c24b" providerId="AD" clId="Web-{C92058A0-A283-477E-96A1-18209FEAA51C}" dt="2023-10-06T15:57:34.021" v="241"/>
          <ac:spMkLst>
            <pc:docMk/>
            <pc:sldMk cId="109857222" sldId="256"/>
            <ac:spMk id="288" creationId="{3045E22C-A99D-41BB-AF14-EF1B1E745A70}"/>
          </ac:spMkLst>
        </pc:spChg>
        <pc:spChg chg="add del">
          <ac:chgData name="Imtiaz Begum (2128130)" userId="S::2128130@student.uwtsd.ac.uk::154c3e2b-2645-4e8c-a3cb-01ad99b7c24b" providerId="AD" clId="Web-{C92058A0-A283-477E-96A1-18209FEAA51C}" dt="2023-10-06T15:57:46.694" v="243"/>
          <ac:spMkLst>
            <pc:docMk/>
            <pc:sldMk cId="109857222" sldId="256"/>
            <ac:spMk id="290" creationId="{E633B38B-B87A-4288-A20F-0223A6C27A5A}"/>
          </ac:spMkLst>
        </pc:spChg>
        <pc:spChg chg="add del">
          <ac:chgData name="Imtiaz Begum (2128130)" userId="S::2128130@student.uwtsd.ac.uk::154c3e2b-2645-4e8c-a3cb-01ad99b7c24b" providerId="AD" clId="Web-{C92058A0-A283-477E-96A1-18209FEAA51C}" dt="2023-10-06T15:57:46.694" v="243"/>
          <ac:spMkLst>
            <pc:docMk/>
            <pc:sldMk cId="109857222" sldId="256"/>
            <ac:spMk id="291" creationId="{A6EF5A53-0A64-4CA5-B9C7-1CB97CB5CF1C}"/>
          </ac:spMkLst>
        </pc:spChg>
        <pc:spChg chg="add del">
          <ac:chgData name="Imtiaz Begum (2128130)" userId="S::2128130@student.uwtsd.ac.uk::154c3e2b-2645-4e8c-a3cb-01ad99b7c24b" providerId="AD" clId="Web-{C92058A0-A283-477E-96A1-18209FEAA51C}" dt="2023-10-06T15:57:46.694" v="243"/>
          <ac:spMkLst>
            <pc:docMk/>
            <pc:sldMk cId="109857222" sldId="256"/>
            <ac:spMk id="292" creationId="{34ABFBEA-4EB0-4D02-A2C0-1733CD3D6F12}"/>
          </ac:spMkLst>
        </pc:spChg>
        <pc:spChg chg="add del">
          <ac:chgData name="Imtiaz Begum (2128130)" userId="S::2128130@student.uwtsd.ac.uk::154c3e2b-2645-4e8c-a3cb-01ad99b7c24b" providerId="AD" clId="Web-{C92058A0-A283-477E-96A1-18209FEAA51C}" dt="2023-10-06T15:57:46.694" v="243"/>
          <ac:spMkLst>
            <pc:docMk/>
            <pc:sldMk cId="109857222" sldId="256"/>
            <ac:spMk id="293" creationId="{19E083F6-57F4-487B-A766-EA0462B1EED8}"/>
          </ac:spMkLst>
        </pc:spChg>
        <pc:spChg chg="add del">
          <ac:chgData name="Imtiaz Begum (2128130)" userId="S::2128130@student.uwtsd.ac.uk::154c3e2b-2645-4e8c-a3cb-01ad99b7c24b" providerId="AD" clId="Web-{C92058A0-A283-477E-96A1-18209FEAA51C}" dt="2023-10-06T15:57:46.694" v="243"/>
          <ac:spMkLst>
            <pc:docMk/>
            <pc:sldMk cId="109857222" sldId="256"/>
            <ac:spMk id="294" creationId="{987A0FBA-CC04-4256-A8EB-BB3C543E989C}"/>
          </ac:spMkLst>
        </pc:spChg>
        <pc:spChg chg="add del">
          <ac:chgData name="Imtiaz Begum (2128130)" userId="S::2128130@student.uwtsd.ac.uk::154c3e2b-2645-4e8c-a3cb-01ad99b7c24b" providerId="AD" clId="Web-{C92058A0-A283-477E-96A1-18209FEAA51C}" dt="2023-10-06T15:57:59.304" v="245"/>
          <ac:spMkLst>
            <pc:docMk/>
            <pc:sldMk cId="109857222" sldId="256"/>
            <ac:spMk id="296" creationId="{A6EF5A53-0A64-4CA5-B9C7-1CB97CB5CF1C}"/>
          </ac:spMkLst>
        </pc:spChg>
        <pc:spChg chg="add del">
          <ac:chgData name="Imtiaz Begum (2128130)" userId="S::2128130@student.uwtsd.ac.uk::154c3e2b-2645-4e8c-a3cb-01ad99b7c24b" providerId="AD" clId="Web-{C92058A0-A283-477E-96A1-18209FEAA51C}" dt="2023-10-06T15:57:59.304" v="245"/>
          <ac:spMkLst>
            <pc:docMk/>
            <pc:sldMk cId="109857222" sldId="256"/>
            <ac:spMk id="297" creationId="{34ABFBEA-4EB0-4D02-A2C0-1733CD3D6F12}"/>
          </ac:spMkLst>
        </pc:spChg>
        <pc:spChg chg="add del">
          <ac:chgData name="Imtiaz Begum (2128130)" userId="S::2128130@student.uwtsd.ac.uk::154c3e2b-2645-4e8c-a3cb-01ad99b7c24b" providerId="AD" clId="Web-{C92058A0-A283-477E-96A1-18209FEAA51C}" dt="2023-10-06T15:57:59.304" v="245"/>
          <ac:spMkLst>
            <pc:docMk/>
            <pc:sldMk cId="109857222" sldId="256"/>
            <ac:spMk id="298" creationId="{19E083F6-57F4-487B-A766-EA0462B1EED8}"/>
          </ac:spMkLst>
        </pc:spChg>
        <pc:spChg chg="add del">
          <ac:chgData name="Imtiaz Begum (2128130)" userId="S::2128130@student.uwtsd.ac.uk::154c3e2b-2645-4e8c-a3cb-01ad99b7c24b" providerId="AD" clId="Web-{C92058A0-A283-477E-96A1-18209FEAA51C}" dt="2023-10-06T15:57:59.304" v="245"/>
          <ac:spMkLst>
            <pc:docMk/>
            <pc:sldMk cId="109857222" sldId="256"/>
            <ac:spMk id="299" creationId="{987A0FBA-CC04-4256-A8EB-BB3C543E989C}"/>
          </ac:spMkLst>
        </pc:spChg>
        <pc:spChg chg="add del">
          <ac:chgData name="Imtiaz Begum (2128130)" userId="S::2128130@student.uwtsd.ac.uk::154c3e2b-2645-4e8c-a3cb-01ad99b7c24b" providerId="AD" clId="Web-{C92058A0-A283-477E-96A1-18209FEAA51C}" dt="2023-10-06T15:57:59.304" v="245"/>
          <ac:spMkLst>
            <pc:docMk/>
            <pc:sldMk cId="109857222" sldId="256"/>
            <ac:spMk id="300" creationId="{E3588014-99E8-44C1-BB9D-26C13B241D05}"/>
          </ac:spMkLst>
        </pc:spChg>
        <pc:spChg chg="add del">
          <ac:chgData name="Imtiaz Begum (2128130)" userId="S::2128130@student.uwtsd.ac.uk::154c3e2b-2645-4e8c-a3cb-01ad99b7c24b" providerId="AD" clId="Web-{C92058A0-A283-477E-96A1-18209FEAA51C}" dt="2023-10-06T15:58:40.526" v="248"/>
          <ac:spMkLst>
            <pc:docMk/>
            <pc:sldMk cId="109857222" sldId="256"/>
            <ac:spMk id="302" creationId="{A6EF5A53-0A64-4CA5-B9C7-1CB97CB5CF1C}"/>
          </ac:spMkLst>
        </pc:spChg>
        <pc:spChg chg="add del">
          <ac:chgData name="Imtiaz Begum (2128130)" userId="S::2128130@student.uwtsd.ac.uk::154c3e2b-2645-4e8c-a3cb-01ad99b7c24b" providerId="AD" clId="Web-{C92058A0-A283-477E-96A1-18209FEAA51C}" dt="2023-10-06T15:58:40.526" v="248"/>
          <ac:spMkLst>
            <pc:docMk/>
            <pc:sldMk cId="109857222" sldId="256"/>
            <ac:spMk id="303" creationId="{34ABFBEA-4EB0-4D02-A2C0-1733CD3D6F12}"/>
          </ac:spMkLst>
        </pc:spChg>
        <pc:spChg chg="add del">
          <ac:chgData name="Imtiaz Begum (2128130)" userId="S::2128130@student.uwtsd.ac.uk::154c3e2b-2645-4e8c-a3cb-01ad99b7c24b" providerId="AD" clId="Web-{C92058A0-A283-477E-96A1-18209FEAA51C}" dt="2023-10-06T15:58:40.526" v="248"/>
          <ac:spMkLst>
            <pc:docMk/>
            <pc:sldMk cId="109857222" sldId="256"/>
            <ac:spMk id="304" creationId="{19E083F6-57F4-487B-A766-EA0462B1EED8}"/>
          </ac:spMkLst>
        </pc:spChg>
        <pc:spChg chg="add del">
          <ac:chgData name="Imtiaz Begum (2128130)" userId="S::2128130@student.uwtsd.ac.uk::154c3e2b-2645-4e8c-a3cb-01ad99b7c24b" providerId="AD" clId="Web-{C92058A0-A283-477E-96A1-18209FEAA51C}" dt="2023-10-06T15:58:40.526" v="248"/>
          <ac:spMkLst>
            <pc:docMk/>
            <pc:sldMk cId="109857222" sldId="256"/>
            <ac:spMk id="305" creationId="{987A0FBA-CC04-4256-A8EB-BB3C543E989C}"/>
          </ac:spMkLst>
        </pc:spChg>
        <pc:spChg chg="add del">
          <ac:chgData name="Imtiaz Begum (2128130)" userId="S::2128130@student.uwtsd.ac.uk::154c3e2b-2645-4e8c-a3cb-01ad99b7c24b" providerId="AD" clId="Web-{C92058A0-A283-477E-96A1-18209FEAA51C}" dt="2023-10-06T15:58:40.526" v="248"/>
          <ac:spMkLst>
            <pc:docMk/>
            <pc:sldMk cId="109857222" sldId="256"/>
            <ac:spMk id="306" creationId="{C75CD783-E708-4711-B23C-5B7B72A3D8F0}"/>
          </ac:spMkLst>
        </pc:spChg>
        <pc:spChg chg="add del">
          <ac:chgData name="Imtiaz Begum (2128130)" userId="S::2128130@student.uwtsd.ac.uk::154c3e2b-2645-4e8c-a3cb-01ad99b7c24b" providerId="AD" clId="Web-{C92058A0-A283-477E-96A1-18209FEAA51C}" dt="2023-10-06T15:58:40.526" v="248"/>
          <ac:spMkLst>
            <pc:docMk/>
            <pc:sldMk cId="109857222" sldId="256"/>
            <ac:spMk id="307" creationId="{E633B38B-B87A-4288-A20F-0223A6C27A5A}"/>
          </ac:spMkLst>
        </pc:spChg>
        <pc:spChg chg="add del">
          <ac:chgData name="Imtiaz Begum (2128130)" userId="S::2128130@student.uwtsd.ac.uk::154c3e2b-2645-4e8c-a3cb-01ad99b7c24b" providerId="AD" clId="Web-{C92058A0-A283-477E-96A1-18209FEAA51C}" dt="2023-10-06T16:00:41.239" v="262"/>
          <ac:spMkLst>
            <pc:docMk/>
            <pc:sldMk cId="109857222" sldId="256"/>
            <ac:spMk id="312" creationId="{A6EF5A53-0A64-4CA5-B9C7-1CB97CB5CF1C}"/>
          </ac:spMkLst>
        </pc:spChg>
        <pc:spChg chg="add del">
          <ac:chgData name="Imtiaz Begum (2128130)" userId="S::2128130@student.uwtsd.ac.uk::154c3e2b-2645-4e8c-a3cb-01ad99b7c24b" providerId="AD" clId="Web-{C92058A0-A283-477E-96A1-18209FEAA51C}" dt="2023-10-06T16:00:41.239" v="262"/>
          <ac:spMkLst>
            <pc:docMk/>
            <pc:sldMk cId="109857222" sldId="256"/>
            <ac:spMk id="314" creationId="{34ABFBEA-4EB0-4D02-A2C0-1733CD3D6F12}"/>
          </ac:spMkLst>
        </pc:spChg>
        <pc:spChg chg="add del">
          <ac:chgData name="Imtiaz Begum (2128130)" userId="S::2128130@student.uwtsd.ac.uk::154c3e2b-2645-4e8c-a3cb-01ad99b7c24b" providerId="AD" clId="Web-{C92058A0-A283-477E-96A1-18209FEAA51C}" dt="2023-10-06T16:00:41.239" v="262"/>
          <ac:spMkLst>
            <pc:docMk/>
            <pc:sldMk cId="109857222" sldId="256"/>
            <ac:spMk id="316" creationId="{19E083F6-57F4-487B-A766-EA0462B1EED8}"/>
          </ac:spMkLst>
        </pc:spChg>
        <pc:spChg chg="add del">
          <ac:chgData name="Imtiaz Begum (2128130)" userId="S::2128130@student.uwtsd.ac.uk::154c3e2b-2645-4e8c-a3cb-01ad99b7c24b" providerId="AD" clId="Web-{C92058A0-A283-477E-96A1-18209FEAA51C}" dt="2023-10-06T16:00:41.239" v="262"/>
          <ac:spMkLst>
            <pc:docMk/>
            <pc:sldMk cId="109857222" sldId="256"/>
            <ac:spMk id="318" creationId="{987A0FBA-CC04-4256-A8EB-BB3C543E989C}"/>
          </ac:spMkLst>
        </pc:spChg>
        <pc:spChg chg="add del">
          <ac:chgData name="Imtiaz Begum (2128130)" userId="S::2128130@student.uwtsd.ac.uk::154c3e2b-2645-4e8c-a3cb-01ad99b7c24b" providerId="AD" clId="Web-{C92058A0-A283-477E-96A1-18209FEAA51C}" dt="2023-10-06T16:00:41.239" v="262"/>
          <ac:spMkLst>
            <pc:docMk/>
            <pc:sldMk cId="109857222" sldId="256"/>
            <ac:spMk id="320" creationId="{E633B38B-B87A-4288-A20F-0223A6C27A5A}"/>
          </ac:spMkLst>
        </pc:spChg>
        <pc:spChg chg="add del">
          <ac:chgData name="Imtiaz Begum (2128130)" userId="S::2128130@student.uwtsd.ac.uk::154c3e2b-2645-4e8c-a3cb-01ad99b7c24b" providerId="AD" clId="Web-{C92058A0-A283-477E-96A1-18209FEAA51C}" dt="2023-10-06T15:59:43.251" v="255"/>
          <ac:spMkLst>
            <pc:docMk/>
            <pc:sldMk cId="109857222" sldId="256"/>
            <ac:spMk id="325" creationId="{9F291BE0-7A7E-D04F-974F-9F4577FB2F46}"/>
          </ac:spMkLst>
        </pc:spChg>
        <pc:spChg chg="add del">
          <ac:chgData name="Imtiaz Begum (2128130)" userId="S::2128130@student.uwtsd.ac.uk::154c3e2b-2645-4e8c-a3cb-01ad99b7c24b" providerId="AD" clId="Web-{C92058A0-A283-477E-96A1-18209FEAA51C}" dt="2023-10-06T15:59:43.251" v="255"/>
          <ac:spMkLst>
            <pc:docMk/>
            <pc:sldMk cId="109857222" sldId="256"/>
            <ac:spMk id="327" creationId="{BD33FF1F-6094-0B4A-A3E4-6B0D9283DB44}"/>
          </ac:spMkLst>
        </pc:spChg>
        <pc:spChg chg="add del">
          <ac:chgData name="Imtiaz Begum (2128130)" userId="S::2128130@student.uwtsd.ac.uk::154c3e2b-2645-4e8c-a3cb-01ad99b7c24b" providerId="AD" clId="Web-{C92058A0-A283-477E-96A1-18209FEAA51C}" dt="2023-10-06T15:59:43.251" v="255"/>
          <ac:spMkLst>
            <pc:docMk/>
            <pc:sldMk cId="109857222" sldId="256"/>
            <ac:spMk id="329" creationId="{B78A6D9C-C7A5-414B-8CB7-E31470D7D280}"/>
          </ac:spMkLst>
        </pc:spChg>
        <pc:spChg chg="add del">
          <ac:chgData name="Imtiaz Begum (2128130)" userId="S::2128130@student.uwtsd.ac.uk::154c3e2b-2645-4e8c-a3cb-01ad99b7c24b" providerId="AD" clId="Web-{C92058A0-A283-477E-96A1-18209FEAA51C}" dt="2023-10-06T15:59:43.251" v="255"/>
          <ac:spMkLst>
            <pc:docMk/>
            <pc:sldMk cId="109857222" sldId="256"/>
            <ac:spMk id="331" creationId="{579E3846-8D0B-B14A-817A-7FAC9DDAB4D8}"/>
          </ac:spMkLst>
        </pc:spChg>
        <pc:spChg chg="add del">
          <ac:chgData name="Imtiaz Begum (2128130)" userId="S::2128130@student.uwtsd.ac.uk::154c3e2b-2645-4e8c-a3cb-01ad99b7c24b" providerId="AD" clId="Web-{C92058A0-A283-477E-96A1-18209FEAA51C}" dt="2023-10-06T15:59:43.251" v="255"/>
          <ac:spMkLst>
            <pc:docMk/>
            <pc:sldMk cId="109857222" sldId="256"/>
            <ac:spMk id="333" creationId="{B03A2784-BA75-004F-B24B-7793E15C251A}"/>
          </ac:spMkLst>
        </pc:spChg>
        <pc:spChg chg="add del">
          <ac:chgData name="Imtiaz Begum (2128130)" userId="S::2128130@student.uwtsd.ac.uk::154c3e2b-2645-4e8c-a3cb-01ad99b7c24b" providerId="AD" clId="Web-{C92058A0-A283-477E-96A1-18209FEAA51C}" dt="2023-10-06T15:59:43.251" v="255"/>
          <ac:spMkLst>
            <pc:docMk/>
            <pc:sldMk cId="109857222" sldId="256"/>
            <ac:spMk id="335" creationId="{7280209F-8EA9-624E-AA74-5D3C40DCC672}"/>
          </ac:spMkLst>
        </pc:spChg>
        <pc:spChg chg="add del">
          <ac:chgData name="Imtiaz Begum (2128130)" userId="S::2128130@student.uwtsd.ac.uk::154c3e2b-2645-4e8c-a3cb-01ad99b7c24b" providerId="AD" clId="Web-{C92058A0-A283-477E-96A1-18209FEAA51C}" dt="2023-10-06T15:59:54.424" v="257"/>
          <ac:spMkLst>
            <pc:docMk/>
            <pc:sldMk cId="109857222" sldId="256"/>
            <ac:spMk id="337" creationId="{1E94681D-2A4C-4A8D-B9B5-31D440D0328D}"/>
          </ac:spMkLst>
        </pc:spChg>
        <pc:spChg chg="add del">
          <ac:chgData name="Imtiaz Begum (2128130)" userId="S::2128130@student.uwtsd.ac.uk::154c3e2b-2645-4e8c-a3cb-01ad99b7c24b" providerId="AD" clId="Web-{C92058A0-A283-477E-96A1-18209FEAA51C}" dt="2023-10-06T15:59:54.424" v="257"/>
          <ac:spMkLst>
            <pc:docMk/>
            <pc:sldMk cId="109857222" sldId="256"/>
            <ac:spMk id="338" creationId="{FB65ABA3-820C-4D75-9437-9EFA1ADFE134}"/>
          </ac:spMkLst>
        </pc:spChg>
        <pc:spChg chg="add del">
          <ac:chgData name="Imtiaz Begum (2128130)" userId="S::2128130@student.uwtsd.ac.uk::154c3e2b-2645-4e8c-a3cb-01ad99b7c24b" providerId="AD" clId="Web-{C92058A0-A283-477E-96A1-18209FEAA51C}" dt="2023-10-06T15:59:54.424" v="257"/>
          <ac:spMkLst>
            <pc:docMk/>
            <pc:sldMk cId="109857222" sldId="256"/>
            <ac:spMk id="339" creationId="{036BF2FB-90D8-48DB-BD34-D040CDCFF208}"/>
          </ac:spMkLst>
        </pc:spChg>
        <pc:spChg chg="add del">
          <ac:chgData name="Imtiaz Begum (2128130)" userId="S::2128130@student.uwtsd.ac.uk::154c3e2b-2645-4e8c-a3cb-01ad99b7c24b" providerId="AD" clId="Web-{C92058A0-A283-477E-96A1-18209FEAA51C}" dt="2023-10-06T15:59:54.424" v="257"/>
          <ac:spMkLst>
            <pc:docMk/>
            <pc:sldMk cId="109857222" sldId="256"/>
            <ac:spMk id="340" creationId="{11657BF2-BFFB-4FF0-9FE2-4D7F7A7C9D50}"/>
          </ac:spMkLst>
        </pc:spChg>
        <pc:spChg chg="add del">
          <ac:chgData name="Imtiaz Begum (2128130)" userId="S::2128130@student.uwtsd.ac.uk::154c3e2b-2645-4e8c-a3cb-01ad99b7c24b" providerId="AD" clId="Web-{C92058A0-A283-477E-96A1-18209FEAA51C}" dt="2023-10-06T15:59:54.424" v="257"/>
          <ac:spMkLst>
            <pc:docMk/>
            <pc:sldMk cId="109857222" sldId="256"/>
            <ac:spMk id="341" creationId="{25397171-E233-4F26-9A8C-29C436537DC4}"/>
          </ac:spMkLst>
        </pc:spChg>
        <pc:spChg chg="add del">
          <ac:chgData name="Imtiaz Begum (2128130)" userId="S::2128130@student.uwtsd.ac.uk::154c3e2b-2645-4e8c-a3cb-01ad99b7c24b" providerId="AD" clId="Web-{C92058A0-A283-477E-96A1-18209FEAA51C}" dt="2023-10-06T15:59:54.424" v="257"/>
          <ac:spMkLst>
            <pc:docMk/>
            <pc:sldMk cId="109857222" sldId="256"/>
            <ac:spMk id="342" creationId="{EA830B9C-C9EB-4D80-9552-AE9DE30758C9}"/>
          </ac:spMkLst>
        </pc:spChg>
        <pc:spChg chg="add del">
          <ac:chgData name="Imtiaz Begum (2128130)" userId="S::2128130@student.uwtsd.ac.uk::154c3e2b-2645-4e8c-a3cb-01ad99b7c24b" providerId="AD" clId="Web-{C92058A0-A283-477E-96A1-18209FEAA51C}" dt="2023-10-06T16:00:20.160" v="259"/>
          <ac:spMkLst>
            <pc:docMk/>
            <pc:sldMk cId="109857222" sldId="256"/>
            <ac:spMk id="344" creationId="{B65AA36A-D7CC-493C-A0EE-F8AC3564D17D}"/>
          </ac:spMkLst>
        </pc:spChg>
        <pc:spChg chg="add del">
          <ac:chgData name="Imtiaz Begum (2128130)" userId="S::2128130@student.uwtsd.ac.uk::154c3e2b-2645-4e8c-a3cb-01ad99b7c24b" providerId="AD" clId="Web-{C92058A0-A283-477E-96A1-18209FEAA51C}" dt="2023-10-06T16:00:41.192" v="261"/>
          <ac:spMkLst>
            <pc:docMk/>
            <pc:sldMk cId="109857222" sldId="256"/>
            <ac:spMk id="347" creationId="{0BABF38A-8A0D-492E-BD20-6CF4D46B50BD}"/>
          </ac:spMkLst>
        </pc:spChg>
        <pc:spChg chg="add del">
          <ac:chgData name="Imtiaz Begum (2128130)" userId="S::2128130@student.uwtsd.ac.uk::154c3e2b-2645-4e8c-a3cb-01ad99b7c24b" providerId="AD" clId="Web-{C92058A0-A283-477E-96A1-18209FEAA51C}" dt="2023-10-06T16:00:41.192" v="261"/>
          <ac:spMkLst>
            <pc:docMk/>
            <pc:sldMk cId="109857222" sldId="256"/>
            <ac:spMk id="349" creationId="{8651CFA9-6065-4243-AC48-858E359780B1}"/>
          </ac:spMkLst>
        </pc:spChg>
        <pc:spChg chg="add del">
          <ac:chgData name="Imtiaz Begum (2128130)" userId="S::2128130@student.uwtsd.ac.uk::154c3e2b-2645-4e8c-a3cb-01ad99b7c24b" providerId="AD" clId="Web-{C92058A0-A283-477E-96A1-18209FEAA51C}" dt="2023-10-06T16:00:41.192" v="261"/>
          <ac:spMkLst>
            <pc:docMk/>
            <pc:sldMk cId="109857222" sldId="256"/>
            <ac:spMk id="350" creationId="{FBC8BBE5-981E-4B0B-9654-32B5668BFF31}"/>
          </ac:spMkLst>
        </pc:spChg>
        <pc:spChg chg="add del">
          <ac:chgData name="Imtiaz Begum (2128130)" userId="S::2128130@student.uwtsd.ac.uk::154c3e2b-2645-4e8c-a3cb-01ad99b7c24b" providerId="AD" clId="Web-{C92058A0-A283-477E-96A1-18209FEAA51C}" dt="2023-10-06T16:04:28.472" v="273"/>
          <ac:spMkLst>
            <pc:docMk/>
            <pc:sldMk cId="109857222" sldId="256"/>
            <ac:spMk id="354" creationId="{93366BB0-BF67-4519-BA41-2F0021F5E4A9}"/>
          </ac:spMkLst>
        </pc:spChg>
        <pc:spChg chg="add del">
          <ac:chgData name="Imtiaz Begum (2128130)" userId="S::2128130@student.uwtsd.ac.uk::154c3e2b-2645-4e8c-a3cb-01ad99b7c24b" providerId="AD" clId="Web-{C92058A0-A283-477E-96A1-18209FEAA51C}" dt="2023-10-06T16:03:57.845" v="270"/>
          <ac:spMkLst>
            <pc:docMk/>
            <pc:sldMk cId="109857222" sldId="256"/>
            <ac:spMk id="359" creationId="{5964CBE2-084A-47DF-A704-CF5F6217B569}"/>
          </ac:spMkLst>
        </pc:spChg>
        <pc:spChg chg="add del">
          <ac:chgData name="Imtiaz Begum (2128130)" userId="S::2128130@student.uwtsd.ac.uk::154c3e2b-2645-4e8c-a3cb-01ad99b7c24b" providerId="AD" clId="Web-{C92058A0-A283-477E-96A1-18209FEAA51C}" dt="2023-10-06T16:12:44.769" v="299"/>
          <ac:spMkLst>
            <pc:docMk/>
            <pc:sldMk cId="109857222" sldId="256"/>
            <ac:spMk id="363" creationId="{8651CFA9-6065-4243-AC48-858E359780B1}"/>
          </ac:spMkLst>
        </pc:spChg>
        <pc:spChg chg="add del">
          <ac:chgData name="Imtiaz Begum (2128130)" userId="S::2128130@student.uwtsd.ac.uk::154c3e2b-2645-4e8c-a3cb-01ad99b7c24b" providerId="AD" clId="Web-{C92058A0-A283-477E-96A1-18209FEAA51C}" dt="2023-10-06T16:12:44.769" v="299"/>
          <ac:spMkLst>
            <pc:docMk/>
            <pc:sldMk cId="109857222" sldId="256"/>
            <ac:spMk id="365" creationId="{FBC8BBE5-981E-4B0B-9654-32B5668BFF31}"/>
          </ac:spMkLst>
        </pc:spChg>
        <pc:spChg chg="add del">
          <ac:chgData name="Imtiaz Begum (2128130)" userId="S::2128130@student.uwtsd.ac.uk::154c3e2b-2645-4e8c-a3cb-01ad99b7c24b" providerId="AD" clId="Web-{C92058A0-A283-477E-96A1-18209FEAA51C}" dt="2023-10-06T16:04:28.410" v="272"/>
          <ac:spMkLst>
            <pc:docMk/>
            <pc:sldMk cId="109857222" sldId="256"/>
            <ac:spMk id="368" creationId="{D8D85657-6A77-4466-887F-EE948B9CD2B2}"/>
          </ac:spMkLst>
        </pc:spChg>
        <pc:spChg chg="add del">
          <ac:chgData name="Imtiaz Begum (2128130)" userId="S::2128130@student.uwtsd.ac.uk::154c3e2b-2645-4e8c-a3cb-01ad99b7c24b" providerId="AD" clId="Web-{C92058A0-A283-477E-96A1-18209FEAA51C}" dt="2023-10-06T16:12:44.769" v="299"/>
          <ac:spMkLst>
            <pc:docMk/>
            <pc:sldMk cId="109857222" sldId="256"/>
            <ac:spMk id="369" creationId="{7F7FF257-5D01-4829-AD0B-B2D6076B349C}"/>
          </ac:spMkLst>
        </pc:spChg>
        <pc:spChg chg="add del">
          <ac:chgData name="Imtiaz Begum (2128130)" userId="S::2128130@student.uwtsd.ac.uk::154c3e2b-2645-4e8c-a3cb-01ad99b7c24b" providerId="AD" clId="Web-{C92058A0-A283-477E-96A1-18209FEAA51C}" dt="2023-10-06T16:04:28.410" v="272"/>
          <ac:spMkLst>
            <pc:docMk/>
            <pc:sldMk cId="109857222" sldId="256"/>
            <ac:spMk id="370" creationId="{CA9CD3E6-968F-41B1-B6FA-C6FD9B728B6F}"/>
          </ac:spMkLst>
        </pc:spChg>
        <pc:spChg chg="add del">
          <ac:chgData name="Imtiaz Begum (2128130)" userId="S::2128130@student.uwtsd.ac.uk::154c3e2b-2645-4e8c-a3cb-01ad99b7c24b" providerId="AD" clId="Web-{C92058A0-A283-477E-96A1-18209FEAA51C}" dt="2023-10-06T16:12:44.769" v="299"/>
          <ac:spMkLst>
            <pc:docMk/>
            <pc:sldMk cId="109857222" sldId="256"/>
            <ac:spMk id="376" creationId="{0BABF38A-8A0D-492E-BD20-6CF4D46B50BD}"/>
          </ac:spMkLst>
        </pc:spChg>
        <pc:spChg chg="add del">
          <ac:chgData name="Imtiaz Begum (2128130)" userId="S::2128130@student.uwtsd.ac.uk::154c3e2b-2645-4e8c-a3cb-01ad99b7c24b" providerId="AD" clId="Web-{C92058A0-A283-477E-96A1-18209FEAA51C}" dt="2023-10-06T16:12:44.769" v="299"/>
          <ac:spMkLst>
            <pc:docMk/>
            <pc:sldMk cId="109857222" sldId="256"/>
            <ac:spMk id="378" creationId="{3B6A4C79-62F0-4DFD-A156-0F1AB7D2687F}"/>
          </ac:spMkLst>
        </pc:spChg>
        <pc:spChg chg="add del">
          <ac:chgData name="Imtiaz Begum (2128130)" userId="S::2128130@student.uwtsd.ac.uk::154c3e2b-2645-4e8c-a3cb-01ad99b7c24b" providerId="AD" clId="Web-{C92058A0-A283-477E-96A1-18209FEAA51C}" dt="2023-10-06T16:15:54.124" v="303"/>
          <ac:spMkLst>
            <pc:docMk/>
            <pc:sldMk cId="109857222" sldId="256"/>
            <ac:spMk id="380" creationId="{038E7D36-B1C9-463C-983F-AEA5810A60D0}"/>
          </ac:spMkLst>
        </pc:spChg>
        <pc:spChg chg="add del">
          <ac:chgData name="Imtiaz Begum (2128130)" userId="S::2128130@student.uwtsd.ac.uk::154c3e2b-2645-4e8c-a3cb-01ad99b7c24b" providerId="AD" clId="Web-{C92058A0-A283-477E-96A1-18209FEAA51C}" dt="2023-10-06T16:15:54.124" v="303"/>
          <ac:spMkLst>
            <pc:docMk/>
            <pc:sldMk cId="109857222" sldId="256"/>
            <ac:spMk id="381" creationId="{37B9A221-B33F-47C2-85FF-2C8F363D797B}"/>
          </ac:spMkLst>
        </pc:spChg>
        <pc:spChg chg="add del">
          <ac:chgData name="Imtiaz Begum (2128130)" userId="S::2128130@student.uwtsd.ac.uk::154c3e2b-2645-4e8c-a3cb-01ad99b7c24b" providerId="AD" clId="Web-{C92058A0-A283-477E-96A1-18209FEAA51C}" dt="2023-10-06T16:15:54.124" v="303"/>
          <ac:spMkLst>
            <pc:docMk/>
            <pc:sldMk cId="109857222" sldId="256"/>
            <ac:spMk id="382" creationId="{CD0E0EF1-7626-4514-9337-271DD661B1EB}"/>
          </ac:spMkLst>
        </pc:spChg>
        <pc:spChg chg="add del">
          <ac:chgData name="Imtiaz Begum (2128130)" userId="S::2128130@student.uwtsd.ac.uk::154c3e2b-2645-4e8c-a3cb-01ad99b7c24b" providerId="AD" clId="Web-{C92058A0-A283-477E-96A1-18209FEAA51C}" dt="2023-10-06T16:05:23.476" v="278"/>
          <ac:spMkLst>
            <pc:docMk/>
            <pc:sldMk cId="109857222" sldId="256"/>
            <ac:spMk id="383" creationId="{26B0FCFA-8A2E-4F10-87BD-34565BD7C39F}"/>
          </ac:spMkLst>
        </pc:spChg>
        <pc:spChg chg="add del">
          <ac:chgData name="Imtiaz Begum (2128130)" userId="S::2128130@student.uwtsd.ac.uk::154c3e2b-2645-4e8c-a3cb-01ad99b7c24b" providerId="AD" clId="Web-{C92058A0-A283-477E-96A1-18209FEAA51C}" dt="2023-10-06T16:15:54.124" v="303"/>
          <ac:spMkLst>
            <pc:docMk/>
            <pc:sldMk cId="109857222" sldId="256"/>
            <ac:spMk id="384" creationId="{5F0B1492-9A00-4F80-8771-0BB2C2C4353C}"/>
          </ac:spMkLst>
        </pc:spChg>
        <pc:spChg chg="add del">
          <ac:chgData name="Imtiaz Begum (2128130)" userId="S::2128130@student.uwtsd.ac.uk::154c3e2b-2645-4e8c-a3cb-01ad99b7c24b" providerId="AD" clId="Web-{C92058A0-A283-477E-96A1-18209FEAA51C}" dt="2023-10-06T16:05:23.476" v="278"/>
          <ac:spMkLst>
            <pc:docMk/>
            <pc:sldMk cId="109857222" sldId="256"/>
            <ac:spMk id="385" creationId="{32DA72A5-2775-4FE6-9A97-1C8DEE0E06C2}"/>
          </ac:spMkLst>
        </pc:spChg>
        <pc:spChg chg="add del">
          <ac:chgData name="Imtiaz Begum (2128130)" userId="S::2128130@student.uwtsd.ac.uk::154c3e2b-2645-4e8c-a3cb-01ad99b7c24b" providerId="AD" clId="Web-{C92058A0-A283-477E-96A1-18209FEAA51C}" dt="2023-10-06T16:15:54.124" v="303"/>
          <ac:spMkLst>
            <pc:docMk/>
            <pc:sldMk cId="109857222" sldId="256"/>
            <ac:spMk id="390" creationId="{37CFBADB-6B9A-4FC9-992B-80E06E885BB5}"/>
          </ac:spMkLst>
        </pc:spChg>
        <pc:spChg chg="add del">
          <ac:chgData name="Imtiaz Begum (2128130)" userId="S::2128130@student.uwtsd.ac.uk::154c3e2b-2645-4e8c-a3cb-01ad99b7c24b" providerId="AD" clId="Web-{C92058A0-A283-477E-96A1-18209FEAA51C}" dt="2023-10-06T16:08:26.018" v="294"/>
          <ac:spMkLst>
            <pc:docMk/>
            <pc:sldMk cId="109857222" sldId="256"/>
            <ac:spMk id="391" creationId="{3B6A4C79-62F0-4DFD-A156-0F1AB7D2687F}"/>
          </ac:spMkLst>
        </pc:spChg>
        <pc:spChg chg="add del">
          <ac:chgData name="Imtiaz Begum (2128130)" userId="S::2128130@student.uwtsd.ac.uk::154c3e2b-2645-4e8c-a3cb-01ad99b7c24b" providerId="AD" clId="Web-{C92058A0-A283-477E-96A1-18209FEAA51C}" dt="2023-10-06T16:08:26.018" v="294"/>
          <ac:spMkLst>
            <pc:docMk/>
            <pc:sldMk cId="109857222" sldId="256"/>
            <ac:spMk id="392" creationId="{0BABF38A-8A0D-492E-BD20-6CF4D46B50BD}"/>
          </ac:spMkLst>
        </pc:spChg>
        <pc:spChg chg="add del">
          <ac:chgData name="Imtiaz Begum (2128130)" userId="S::2128130@student.uwtsd.ac.uk::154c3e2b-2645-4e8c-a3cb-01ad99b7c24b" providerId="AD" clId="Web-{C92058A0-A283-477E-96A1-18209FEAA51C}" dt="2023-10-06T16:08:26.018" v="294"/>
          <ac:spMkLst>
            <pc:docMk/>
            <pc:sldMk cId="109857222" sldId="256"/>
            <ac:spMk id="393" creationId="{7F7FF257-5D01-4829-AD0B-B2D6076B349C}"/>
          </ac:spMkLst>
        </pc:spChg>
        <pc:spChg chg="add del">
          <ac:chgData name="Imtiaz Begum (2128130)" userId="S::2128130@student.uwtsd.ac.uk::154c3e2b-2645-4e8c-a3cb-01ad99b7c24b" providerId="AD" clId="Web-{C92058A0-A283-477E-96A1-18209FEAA51C}" dt="2023-10-06T16:08:26.018" v="294"/>
          <ac:spMkLst>
            <pc:docMk/>
            <pc:sldMk cId="109857222" sldId="256"/>
            <ac:spMk id="395" creationId="{8651CFA9-6065-4243-AC48-858E359780B1}"/>
          </ac:spMkLst>
        </pc:spChg>
        <pc:spChg chg="add del">
          <ac:chgData name="Imtiaz Begum (2128130)" userId="S::2128130@student.uwtsd.ac.uk::154c3e2b-2645-4e8c-a3cb-01ad99b7c24b" providerId="AD" clId="Web-{C92058A0-A283-477E-96A1-18209FEAA51C}" dt="2023-10-06T16:08:26.018" v="294"/>
          <ac:spMkLst>
            <pc:docMk/>
            <pc:sldMk cId="109857222" sldId="256"/>
            <ac:spMk id="396" creationId="{FBC8BBE5-981E-4B0B-9654-32B5668BFF31}"/>
          </ac:spMkLst>
        </pc:spChg>
        <pc:spChg chg="add del">
          <ac:chgData name="Imtiaz Begum (2128130)" userId="S::2128130@student.uwtsd.ac.uk::154c3e2b-2645-4e8c-a3cb-01ad99b7c24b" providerId="AD" clId="Web-{C92058A0-A283-477E-96A1-18209FEAA51C}" dt="2023-10-06T16:15:54.124" v="303"/>
          <ac:spMkLst>
            <pc:docMk/>
            <pc:sldMk cId="109857222" sldId="256"/>
            <ac:spMk id="397" creationId="{F55C4355-A815-4111-AD5F-EA3D520B6733}"/>
          </ac:spMkLst>
        </pc:spChg>
        <pc:spChg chg="add del">
          <ac:chgData name="Imtiaz Begum (2128130)" userId="S::2128130@student.uwtsd.ac.uk::154c3e2b-2645-4e8c-a3cb-01ad99b7c24b" providerId="AD" clId="Web-{C92058A0-A283-477E-96A1-18209FEAA51C}" dt="2023-10-06T16:15:54.124" v="303"/>
          <ac:spMkLst>
            <pc:docMk/>
            <pc:sldMk cId="109857222" sldId="256"/>
            <ac:spMk id="399" creationId="{603A6265-E10C-4B85-9C20-E75FCAF9CC63}"/>
          </ac:spMkLst>
        </pc:spChg>
        <pc:spChg chg="add del">
          <ac:chgData name="Imtiaz Begum (2128130)" userId="S::2128130@student.uwtsd.ac.uk::154c3e2b-2645-4e8c-a3cb-01ad99b7c24b" providerId="AD" clId="Web-{C92058A0-A283-477E-96A1-18209FEAA51C}" dt="2023-10-06T16:08:22.581" v="292"/>
          <ac:spMkLst>
            <pc:docMk/>
            <pc:sldMk cId="109857222" sldId="256"/>
            <ac:spMk id="401" creationId="{26B0FCFA-8A2E-4F10-87BD-34565BD7C39F}"/>
          </ac:spMkLst>
        </pc:spChg>
        <pc:spChg chg="add del">
          <ac:chgData name="Imtiaz Begum (2128130)" userId="S::2128130@student.uwtsd.ac.uk::154c3e2b-2645-4e8c-a3cb-01ad99b7c24b" providerId="AD" clId="Web-{C92058A0-A283-477E-96A1-18209FEAA51C}" dt="2023-10-06T16:08:22.581" v="292"/>
          <ac:spMkLst>
            <pc:docMk/>
            <pc:sldMk cId="109857222" sldId="256"/>
            <ac:spMk id="403" creationId="{32DA72A5-2775-4FE6-9A97-1C8DEE0E06C2}"/>
          </ac:spMkLst>
        </pc:spChg>
        <pc:spChg chg="add del">
          <ac:chgData name="Imtiaz Begum (2128130)" userId="S::2128130@student.uwtsd.ac.uk::154c3e2b-2645-4e8c-a3cb-01ad99b7c24b" providerId="AD" clId="Web-{C92058A0-A283-477E-96A1-18209FEAA51C}" dt="2023-10-06T16:15:54.062" v="302"/>
          <ac:spMkLst>
            <pc:docMk/>
            <pc:sldMk cId="109857222" sldId="256"/>
            <ac:spMk id="404" creationId="{D6F5F07B-A917-442C-82D5-5719737E9E68}"/>
          </ac:spMkLst>
        </pc:spChg>
        <pc:spChg chg="add del">
          <ac:chgData name="Imtiaz Begum (2128130)" userId="S::2128130@student.uwtsd.ac.uk::154c3e2b-2645-4e8c-a3cb-01ad99b7c24b" providerId="AD" clId="Web-{C92058A0-A283-477E-96A1-18209FEAA51C}" dt="2023-10-06T16:15:54.062" v="302"/>
          <ac:spMkLst>
            <pc:docMk/>
            <pc:sldMk cId="109857222" sldId="256"/>
            <ac:spMk id="406" creationId="{646C6347-670A-4289-8E1E-A6D48C2F2C00}"/>
          </ac:spMkLst>
        </pc:spChg>
        <pc:spChg chg="add del">
          <ac:chgData name="Imtiaz Begum (2128130)" userId="S::2128130@student.uwtsd.ac.uk::154c3e2b-2645-4e8c-a3cb-01ad99b7c24b" providerId="AD" clId="Web-{C92058A0-A283-477E-96A1-18209FEAA51C}" dt="2023-10-06T16:19:17.434" v="307"/>
          <ac:spMkLst>
            <pc:docMk/>
            <pc:sldMk cId="109857222" sldId="256"/>
            <ac:spMk id="410" creationId="{D1BDED99-B35B-4FEE-A274-8E8DB6FEEECF}"/>
          </ac:spMkLst>
        </pc:spChg>
        <pc:spChg chg="add del">
          <ac:chgData name="Imtiaz Begum (2128130)" userId="S::2128130@student.uwtsd.ac.uk::154c3e2b-2645-4e8c-a3cb-01ad99b7c24b" providerId="AD" clId="Web-{C92058A0-A283-477E-96A1-18209FEAA51C}" dt="2023-10-06T16:08:04.282" v="286"/>
          <ac:spMkLst>
            <pc:docMk/>
            <pc:sldMk cId="109857222" sldId="256"/>
            <ac:spMk id="412" creationId="{4E7CE7A7-0AFD-439B-9765-E708254D9D2D}"/>
          </ac:spMkLst>
        </pc:spChg>
        <pc:spChg chg="add del">
          <ac:chgData name="Imtiaz Begum (2128130)" userId="S::2128130@student.uwtsd.ac.uk::154c3e2b-2645-4e8c-a3cb-01ad99b7c24b" providerId="AD" clId="Web-{C92058A0-A283-477E-96A1-18209FEAA51C}" dt="2023-10-06T16:08:04.282" v="286"/>
          <ac:spMkLst>
            <pc:docMk/>
            <pc:sldMk cId="109857222" sldId="256"/>
            <ac:spMk id="414" creationId="{239CFBC2-8561-4BBF-BDDE-CF7908C98DFC}"/>
          </ac:spMkLst>
        </pc:spChg>
        <pc:spChg chg="add del">
          <ac:chgData name="Imtiaz Begum (2128130)" userId="S::2128130@student.uwtsd.ac.uk::154c3e2b-2645-4e8c-a3cb-01ad99b7c24b" providerId="AD" clId="Web-{C92058A0-A283-477E-96A1-18209FEAA51C}" dt="2023-10-06T16:08:04.282" v="286"/>
          <ac:spMkLst>
            <pc:docMk/>
            <pc:sldMk cId="109857222" sldId="256"/>
            <ac:spMk id="416" creationId="{4572B5A9-5531-4FA5-8C90-295EFED8BFF8}"/>
          </ac:spMkLst>
        </pc:spChg>
        <pc:spChg chg="add del">
          <ac:chgData name="Imtiaz Begum (2128130)" userId="S::2128130@student.uwtsd.ac.uk::154c3e2b-2645-4e8c-a3cb-01ad99b7c24b" providerId="AD" clId="Web-{C92058A0-A283-477E-96A1-18209FEAA51C}" dt="2023-10-06T16:08:14.127" v="288"/>
          <ac:spMkLst>
            <pc:docMk/>
            <pc:sldMk cId="109857222" sldId="256"/>
            <ac:spMk id="418" creationId="{4572B5A9-5531-4FA5-8C90-295EFED8BFF8}"/>
          </ac:spMkLst>
        </pc:spChg>
        <pc:spChg chg="add del">
          <ac:chgData name="Imtiaz Begum (2128130)" userId="S::2128130@student.uwtsd.ac.uk::154c3e2b-2645-4e8c-a3cb-01ad99b7c24b" providerId="AD" clId="Web-{C92058A0-A283-477E-96A1-18209FEAA51C}" dt="2023-10-06T16:08:14.127" v="288"/>
          <ac:spMkLst>
            <pc:docMk/>
            <pc:sldMk cId="109857222" sldId="256"/>
            <ac:spMk id="419" creationId="{2D924463-4DB7-437D-85B1-7EE5042DE522}"/>
          </ac:spMkLst>
        </pc:spChg>
        <pc:spChg chg="add del">
          <ac:chgData name="Imtiaz Begum (2128130)" userId="S::2128130@student.uwtsd.ac.uk::154c3e2b-2645-4e8c-a3cb-01ad99b7c24b" providerId="AD" clId="Web-{C92058A0-A283-477E-96A1-18209FEAA51C}" dt="2023-10-06T16:08:14.127" v="288"/>
          <ac:spMkLst>
            <pc:docMk/>
            <pc:sldMk cId="109857222" sldId="256"/>
            <ac:spMk id="420" creationId="{B3515C42-77D7-44E4-BBF7-99D1062F9496}"/>
          </ac:spMkLst>
        </pc:spChg>
        <pc:spChg chg="add del">
          <ac:chgData name="Imtiaz Begum (2128130)" userId="S::2128130@student.uwtsd.ac.uk::154c3e2b-2645-4e8c-a3cb-01ad99b7c24b" providerId="AD" clId="Web-{C92058A0-A283-477E-96A1-18209FEAA51C}" dt="2023-10-06T16:08:14.127" v="288"/>
          <ac:spMkLst>
            <pc:docMk/>
            <pc:sldMk cId="109857222" sldId="256"/>
            <ac:spMk id="421" creationId="{392BFCFE-FD78-4EDF-BEFE-CC444DC5F307}"/>
          </ac:spMkLst>
        </pc:spChg>
        <pc:spChg chg="add del">
          <ac:chgData name="Imtiaz Begum (2128130)" userId="S::2128130@student.uwtsd.ac.uk::154c3e2b-2645-4e8c-a3cb-01ad99b7c24b" providerId="AD" clId="Web-{C92058A0-A283-477E-96A1-18209FEAA51C}" dt="2023-10-06T16:19:17.434" v="307"/>
          <ac:spMkLst>
            <pc:docMk/>
            <pc:sldMk cId="109857222" sldId="256"/>
            <ac:spMk id="481" creationId="{5D13CC36-B950-4F02-9BAF-9A7EB267398C}"/>
          </ac:spMkLst>
        </pc:spChg>
        <pc:spChg chg="add del">
          <ac:chgData name="Imtiaz Begum (2128130)" userId="S::2128130@student.uwtsd.ac.uk::154c3e2b-2645-4e8c-a3cb-01ad99b7c24b" providerId="AD" clId="Web-{C92058A0-A283-477E-96A1-18209FEAA51C}" dt="2023-10-06T16:19:17.418" v="306"/>
          <ac:spMkLst>
            <pc:docMk/>
            <pc:sldMk cId="109857222" sldId="256"/>
            <ac:spMk id="491" creationId="{23E547B5-89CF-4EC0-96DE-25771AED0799}"/>
          </ac:spMkLst>
        </pc:spChg>
        <pc:spChg chg="add del">
          <ac:chgData name="Imtiaz Begum (2128130)" userId="S::2128130@student.uwtsd.ac.uk::154c3e2b-2645-4e8c-a3cb-01ad99b7c24b" providerId="AD" clId="Web-{C92058A0-A283-477E-96A1-18209FEAA51C}" dt="2023-10-06T16:19:17.418" v="306"/>
          <ac:spMkLst>
            <pc:docMk/>
            <pc:sldMk cId="109857222" sldId="256"/>
            <ac:spMk id="493" creationId="{B3437C99-FC8E-4311-B48A-F0C4C329B154}"/>
          </ac:spMkLst>
        </pc:spChg>
        <pc:spChg chg="add">
          <ac:chgData name="Imtiaz Begum (2128130)" userId="S::2128130@student.uwtsd.ac.uk::154c3e2b-2645-4e8c-a3cb-01ad99b7c24b" providerId="AD" clId="Web-{C92058A0-A283-477E-96A1-18209FEAA51C}" dt="2023-10-06T16:19:17.434" v="307"/>
          <ac:spMkLst>
            <pc:docMk/>
            <pc:sldMk cId="109857222" sldId="256"/>
            <ac:spMk id="495" creationId="{F0C518C2-0AA4-470C-87B9-9CBF428FBA25}"/>
          </ac:spMkLst>
        </pc:spChg>
        <pc:spChg chg="add">
          <ac:chgData name="Imtiaz Begum (2128130)" userId="S::2128130@student.uwtsd.ac.uk::154c3e2b-2645-4e8c-a3cb-01ad99b7c24b" providerId="AD" clId="Web-{C92058A0-A283-477E-96A1-18209FEAA51C}" dt="2023-10-06T16:19:17.434" v="307"/>
          <ac:spMkLst>
            <pc:docMk/>
            <pc:sldMk cId="109857222" sldId="256"/>
            <ac:spMk id="498" creationId="{04C21BAE-6866-4C7A-A7EC-C1B2E572D5BE}"/>
          </ac:spMkLst>
        </pc:spChg>
        <pc:spChg chg="add">
          <ac:chgData name="Imtiaz Begum (2128130)" userId="S::2128130@student.uwtsd.ac.uk::154c3e2b-2645-4e8c-a3cb-01ad99b7c24b" providerId="AD" clId="Web-{C92058A0-A283-477E-96A1-18209FEAA51C}" dt="2023-10-06T16:19:17.434" v="307"/>
          <ac:spMkLst>
            <pc:docMk/>
            <pc:sldMk cId="109857222" sldId="256"/>
            <ac:spMk id="499" creationId="{7E7D0C94-08B4-48AE-8813-CC4D60294F42}"/>
          </ac:spMkLst>
        </pc:spChg>
        <pc:grpChg chg="add del">
          <ac:chgData name="Imtiaz Begum (2128130)" userId="S::2128130@student.uwtsd.ac.uk::154c3e2b-2645-4e8c-a3cb-01ad99b7c24b" providerId="AD" clId="Web-{C92058A0-A283-477E-96A1-18209FEAA51C}" dt="2023-10-06T15:37:07.215" v="155"/>
          <ac:grpSpMkLst>
            <pc:docMk/>
            <pc:sldMk cId="109857222" sldId="256"/>
            <ac:grpSpMk id="13" creationId="{5BD45F14-841E-4217-A66A-E1718D7BD719}"/>
          </ac:grpSpMkLst>
        </pc:grpChg>
        <pc:grpChg chg="add del">
          <ac:chgData name="Imtiaz Begum (2128130)" userId="S::2128130@student.uwtsd.ac.uk::154c3e2b-2645-4e8c-a3cb-01ad99b7c24b" providerId="AD" clId="Web-{C92058A0-A283-477E-96A1-18209FEAA51C}" dt="2023-10-06T15:38:15.157" v="159"/>
          <ac:grpSpMkLst>
            <pc:docMk/>
            <pc:sldMk cId="109857222" sldId="256"/>
            <ac:grpSpMk id="41" creationId="{BDF0D99C-5D42-41C6-A50C-C4E2D6B2A36E}"/>
          </ac:grpSpMkLst>
        </pc:grpChg>
        <pc:grpChg chg="add del">
          <ac:chgData name="Imtiaz Begum (2128130)" userId="S::2128130@student.uwtsd.ac.uk::154c3e2b-2645-4e8c-a3cb-01ad99b7c24b" providerId="AD" clId="Web-{C92058A0-A283-477E-96A1-18209FEAA51C}" dt="2023-10-06T15:38:15.157" v="159"/>
          <ac:grpSpMkLst>
            <pc:docMk/>
            <pc:sldMk cId="109857222" sldId="256"/>
            <ac:grpSpMk id="46" creationId="{4D431671-5191-4947-8899-E90505A70426}"/>
          </ac:grpSpMkLst>
        </pc:grpChg>
        <pc:grpChg chg="add del">
          <ac:chgData name="Imtiaz Begum (2128130)" userId="S::2128130@student.uwtsd.ac.uk::154c3e2b-2645-4e8c-a3cb-01ad99b7c24b" providerId="AD" clId="Web-{C92058A0-A283-477E-96A1-18209FEAA51C}" dt="2023-10-06T15:53:01.930" v="222"/>
          <ac:grpSpMkLst>
            <pc:docMk/>
            <pc:sldMk cId="109857222" sldId="256"/>
            <ac:grpSpMk id="174" creationId="{03E9870D-4BBA-43AF-8D44-BBADF020CFF6}"/>
          </ac:grpSpMkLst>
        </pc:grpChg>
        <pc:grpChg chg="add del">
          <ac:chgData name="Imtiaz Begum (2128130)" userId="S::2128130@student.uwtsd.ac.uk::154c3e2b-2645-4e8c-a3cb-01ad99b7c24b" providerId="AD" clId="Web-{C92058A0-A283-477E-96A1-18209FEAA51C}" dt="2023-10-06T15:53:01.930" v="222"/>
          <ac:grpSpMkLst>
            <pc:docMk/>
            <pc:sldMk cId="109857222" sldId="256"/>
            <ac:grpSpMk id="183" creationId="{C3279E8D-2BAA-4CB1-834B-09FADD54DE56}"/>
          </ac:grpSpMkLst>
        </pc:grpChg>
        <pc:grpChg chg="add del">
          <ac:chgData name="Imtiaz Begum (2128130)" userId="S::2128130@student.uwtsd.ac.uk::154c3e2b-2645-4e8c-a3cb-01ad99b7c24b" providerId="AD" clId="Web-{C92058A0-A283-477E-96A1-18209FEAA51C}" dt="2023-10-06T15:53:01.930" v="222"/>
          <ac:grpSpMkLst>
            <pc:docMk/>
            <pc:sldMk cId="109857222" sldId="256"/>
            <ac:grpSpMk id="196" creationId="{FADD1535-ED83-48B3-8EB1-671A080F0918}"/>
          </ac:grpSpMkLst>
        </pc:grpChg>
        <pc:grpChg chg="add del">
          <ac:chgData name="Imtiaz Begum (2128130)" userId="S::2128130@student.uwtsd.ac.uk::154c3e2b-2645-4e8c-a3cb-01ad99b7c24b" providerId="AD" clId="Web-{C92058A0-A283-477E-96A1-18209FEAA51C}" dt="2023-10-06T15:53:01.930" v="222"/>
          <ac:grpSpMkLst>
            <pc:docMk/>
            <pc:sldMk cId="109857222" sldId="256"/>
            <ac:grpSpMk id="206" creationId="{01081332-6CA1-49C2-A979-7709509AD165}"/>
          </ac:grpSpMkLst>
        </pc:grpChg>
        <pc:grpChg chg="add del">
          <ac:chgData name="Imtiaz Begum (2128130)" userId="S::2128130@student.uwtsd.ac.uk::154c3e2b-2645-4e8c-a3cb-01ad99b7c24b" providerId="AD" clId="Web-{C92058A0-A283-477E-96A1-18209FEAA51C}" dt="2023-10-06T15:56:14.907" v="238"/>
          <ac:grpSpMkLst>
            <pc:docMk/>
            <pc:sldMk cId="109857222" sldId="256"/>
            <ac:grpSpMk id="263" creationId="{F8D7210F-BCFD-46C1-9A2C-3717368B1A78}"/>
          </ac:grpSpMkLst>
        </pc:grpChg>
        <pc:grpChg chg="add del">
          <ac:chgData name="Imtiaz Begum (2128130)" userId="S::2128130@student.uwtsd.ac.uk::154c3e2b-2645-4e8c-a3cb-01ad99b7c24b" providerId="AD" clId="Web-{C92058A0-A283-477E-96A1-18209FEAA51C}" dt="2023-10-06T16:00:41.192" v="261"/>
          <ac:grpSpMkLst>
            <pc:docMk/>
            <pc:sldMk cId="109857222" sldId="256"/>
            <ac:grpSpMk id="351" creationId="{8ED5E97A-D21B-4AA4-83CF-DA3A380E301A}"/>
          </ac:grpSpMkLst>
        </pc:grpChg>
        <pc:grpChg chg="add del">
          <ac:chgData name="Imtiaz Begum (2128130)" userId="S::2128130@student.uwtsd.ac.uk::154c3e2b-2645-4e8c-a3cb-01ad99b7c24b" providerId="AD" clId="Web-{C92058A0-A283-477E-96A1-18209FEAA51C}" dt="2023-10-06T16:03:57.845" v="270"/>
          <ac:grpSpMkLst>
            <pc:docMk/>
            <pc:sldMk cId="109857222" sldId="256"/>
            <ac:grpSpMk id="361" creationId="{4607343F-9D74-46A1-AC52-45116813708F}"/>
          </ac:grpSpMkLst>
        </pc:grpChg>
        <pc:grpChg chg="add del">
          <ac:chgData name="Imtiaz Begum (2128130)" userId="S::2128130@student.uwtsd.ac.uk::154c3e2b-2645-4e8c-a3cb-01ad99b7c24b" providerId="AD" clId="Web-{C92058A0-A283-477E-96A1-18209FEAA51C}" dt="2023-10-06T16:04:28.410" v="272"/>
          <ac:grpSpMkLst>
            <pc:docMk/>
            <pc:sldMk cId="109857222" sldId="256"/>
            <ac:grpSpMk id="367" creationId="{67416F32-9D98-4340-82E8-E90CE00AD2AC}"/>
          </ac:grpSpMkLst>
        </pc:grpChg>
        <pc:grpChg chg="add del">
          <ac:chgData name="Imtiaz Begum (2128130)" userId="S::2128130@student.uwtsd.ac.uk::154c3e2b-2645-4e8c-a3cb-01ad99b7c24b" providerId="AD" clId="Web-{C92058A0-A283-477E-96A1-18209FEAA51C}" dt="2023-10-06T16:04:28.410" v="272"/>
          <ac:grpSpMkLst>
            <pc:docMk/>
            <pc:sldMk cId="109857222" sldId="256"/>
            <ac:grpSpMk id="372" creationId="{2F76036C-C247-4F63-AE7F-2ADB1D496E70}"/>
          </ac:grpSpMkLst>
        </pc:grpChg>
        <pc:grpChg chg="add del">
          <ac:chgData name="Imtiaz Begum (2128130)" userId="S::2128130@student.uwtsd.ac.uk::154c3e2b-2645-4e8c-a3cb-01ad99b7c24b" providerId="AD" clId="Web-{C92058A0-A283-477E-96A1-18209FEAA51C}" dt="2023-10-06T16:15:54.062" v="302"/>
          <ac:grpSpMkLst>
            <pc:docMk/>
            <pc:sldMk cId="109857222" sldId="256"/>
            <ac:grpSpMk id="408" creationId="{145196E9-03A4-438A-B85E-4CEB070DB37C}"/>
          </ac:grpSpMkLst>
        </pc:grpChg>
        <pc:grpChg chg="add del">
          <ac:chgData name="Imtiaz Begum (2128130)" userId="S::2128130@student.uwtsd.ac.uk::154c3e2b-2645-4e8c-a3cb-01ad99b7c24b" providerId="AD" clId="Web-{C92058A0-A283-477E-96A1-18209FEAA51C}" dt="2023-10-06T16:15:54.062" v="302"/>
          <ac:grpSpMkLst>
            <pc:docMk/>
            <pc:sldMk cId="109857222" sldId="256"/>
            <ac:grpSpMk id="441" creationId="{EDB9709B-28DB-4BE5-9BA0-118925967E7D}"/>
          </ac:grpSpMkLst>
        </pc:grpChg>
        <pc:graphicFrameChg chg="add del mod">
          <ac:chgData name="Imtiaz Begum (2128130)" userId="S::2128130@student.uwtsd.ac.uk::154c3e2b-2645-4e8c-a3cb-01ad99b7c24b" providerId="AD" clId="Web-{C92058A0-A283-477E-96A1-18209FEAA51C}" dt="2023-10-06T15:30:29.065" v="74"/>
          <ac:graphicFrameMkLst>
            <pc:docMk/>
            <pc:sldMk cId="109857222" sldId="256"/>
            <ac:graphicFrameMk id="5" creationId="{C3436CE9-DB84-8427-B8E6-729D7F1EC9AE}"/>
          </ac:graphicFrameMkLst>
        </pc:graphicFrameChg>
        <pc:picChg chg="add del">
          <ac:chgData name="Imtiaz Begum (2128130)" userId="S::2128130@student.uwtsd.ac.uk::154c3e2b-2645-4e8c-a3cb-01ad99b7c24b" providerId="AD" clId="Web-{C92058A0-A283-477E-96A1-18209FEAA51C}" dt="2023-10-06T15:37:07.215" v="155"/>
          <ac:picMkLst>
            <pc:docMk/>
            <pc:sldMk cId="109857222" sldId="256"/>
            <ac:picMk id="4" creationId="{7B799CD3-DF08-59EE-9465-AFBF7D4CBEA5}"/>
          </ac:picMkLst>
        </pc:picChg>
        <pc:picChg chg="add del mod ord modCrop">
          <ac:chgData name="Imtiaz Begum (2128130)" userId="S::2128130@student.uwtsd.ac.uk::154c3e2b-2645-4e8c-a3cb-01ad99b7c24b" providerId="AD" clId="Web-{C92058A0-A283-477E-96A1-18209FEAA51C}" dt="2023-10-06T16:01:11.991" v="263"/>
          <ac:picMkLst>
            <pc:docMk/>
            <pc:sldMk cId="109857222" sldId="256"/>
            <ac:picMk id="7" creationId="{072D87D3-20D6-2A28-C57F-A575CEECB502}"/>
          </ac:picMkLst>
        </pc:picChg>
        <pc:picChg chg="add del">
          <ac:chgData name="Imtiaz Begum (2128130)" userId="S::2128130@student.uwtsd.ac.uk::154c3e2b-2645-4e8c-a3cb-01ad99b7c24b" providerId="AD" clId="Web-{C92058A0-A283-477E-96A1-18209FEAA51C}" dt="2023-10-06T15:37:32.435" v="157"/>
          <ac:picMkLst>
            <pc:docMk/>
            <pc:sldMk cId="109857222" sldId="256"/>
            <ac:picMk id="24" creationId="{CDF8FDE8-7541-B12B-FE92-894FB8F35B9C}"/>
          </ac:picMkLst>
        </pc:picChg>
        <pc:picChg chg="add del">
          <ac:chgData name="Imtiaz Begum (2128130)" userId="S::2128130@student.uwtsd.ac.uk::154c3e2b-2645-4e8c-a3cb-01ad99b7c24b" providerId="AD" clId="Web-{C92058A0-A283-477E-96A1-18209FEAA51C}" dt="2023-10-06T15:38:15.157" v="159"/>
          <ac:picMkLst>
            <pc:docMk/>
            <pc:sldMk cId="109857222" sldId="256"/>
            <ac:picMk id="85" creationId="{FFF4BF21-D1E3-26D2-8D67-51F250BD6BB5}"/>
          </ac:picMkLst>
        </pc:picChg>
        <pc:picChg chg="add del mod ord">
          <ac:chgData name="Imtiaz Begum (2128130)" userId="S::2128130@student.uwtsd.ac.uk::154c3e2b-2645-4e8c-a3cb-01ad99b7c24b" providerId="AD" clId="Web-{C92058A0-A283-477E-96A1-18209FEAA51C}" dt="2023-10-06T15:45:02.025" v="201"/>
          <ac:picMkLst>
            <pc:docMk/>
            <pc:sldMk cId="109857222" sldId="256"/>
            <ac:picMk id="89" creationId="{CCC0756C-A5F1-CDF5-93BB-0564388EA171}"/>
          </ac:picMkLst>
        </pc:picChg>
        <pc:picChg chg="add del mod modCrop">
          <ac:chgData name="Imtiaz Begum (2128130)" userId="S::2128130@student.uwtsd.ac.uk::154c3e2b-2645-4e8c-a3cb-01ad99b7c24b" providerId="AD" clId="Web-{C92058A0-A283-477E-96A1-18209FEAA51C}" dt="2023-10-06T16:12:04.172" v="298"/>
          <ac:picMkLst>
            <pc:docMk/>
            <pc:sldMk cId="109857222" sldId="256"/>
            <ac:picMk id="90" creationId="{3CFC199B-789A-97B2-AD11-71A7C5C85006}"/>
          </ac:picMkLst>
        </pc:picChg>
        <pc:picChg chg="add del mod ord">
          <ac:chgData name="Imtiaz Begum (2128130)" userId="S::2128130@student.uwtsd.ac.uk::154c3e2b-2645-4e8c-a3cb-01ad99b7c24b" providerId="AD" clId="Web-{C92058A0-A283-477E-96A1-18209FEAA51C}" dt="2023-10-06T15:51:51.785" v="215"/>
          <ac:picMkLst>
            <pc:docMk/>
            <pc:sldMk cId="109857222" sldId="256"/>
            <ac:picMk id="141" creationId="{4227F96E-D14A-9398-C4AA-0A5544D4EAD2}"/>
          </ac:picMkLst>
        </pc:picChg>
        <pc:picChg chg="add del">
          <ac:chgData name="Imtiaz Begum (2128130)" userId="S::2128130@student.uwtsd.ac.uk::154c3e2b-2645-4e8c-a3cb-01ad99b7c24b" providerId="AD" clId="Web-{C92058A0-A283-477E-96A1-18209FEAA51C}" dt="2023-10-06T16:00:41.192" v="261"/>
          <ac:picMkLst>
            <pc:docMk/>
            <pc:sldMk cId="109857222" sldId="256"/>
            <ac:picMk id="348" creationId="{BC526B7A-4801-4FD1-95C8-03AF22629E87}"/>
          </ac:picMkLst>
        </pc:picChg>
        <pc:picChg chg="add del">
          <ac:chgData name="Imtiaz Begum (2128130)" userId="S::2128130@student.uwtsd.ac.uk::154c3e2b-2645-4e8c-a3cb-01ad99b7c24b" providerId="AD" clId="Web-{C92058A0-A283-477E-96A1-18209FEAA51C}" dt="2023-10-06T16:12:44.769" v="299"/>
          <ac:picMkLst>
            <pc:docMk/>
            <pc:sldMk cId="109857222" sldId="256"/>
            <ac:picMk id="377" creationId="{1CB7E8AE-A3AC-4BB7-A5C6-F00EC697B265}"/>
          </ac:picMkLst>
        </pc:picChg>
        <pc:picChg chg="add del">
          <ac:chgData name="Imtiaz Begum (2128130)" userId="S::2128130@student.uwtsd.ac.uk::154c3e2b-2645-4e8c-a3cb-01ad99b7c24b" providerId="AD" clId="Web-{C92058A0-A283-477E-96A1-18209FEAA51C}" dt="2023-10-06T16:05:23.476" v="278"/>
          <ac:picMkLst>
            <pc:docMk/>
            <pc:sldMk cId="109857222" sldId="256"/>
            <ac:picMk id="387" creationId="{1B904E70-C32C-4D17-A3F8-E9179288956E}"/>
          </ac:picMkLst>
        </pc:picChg>
        <pc:picChg chg="add del">
          <ac:chgData name="Imtiaz Begum (2128130)" userId="S::2128130@student.uwtsd.ac.uk::154c3e2b-2645-4e8c-a3cb-01ad99b7c24b" providerId="AD" clId="Web-{C92058A0-A283-477E-96A1-18209FEAA51C}" dt="2023-10-06T16:05:23.476" v="278"/>
          <ac:picMkLst>
            <pc:docMk/>
            <pc:sldMk cId="109857222" sldId="256"/>
            <ac:picMk id="389" creationId="{D732B43B-AEE0-4B1A-93E5-EDA309A23FDA}"/>
          </ac:picMkLst>
        </pc:picChg>
        <pc:picChg chg="add del">
          <ac:chgData name="Imtiaz Begum (2128130)" userId="S::2128130@student.uwtsd.ac.uk::154c3e2b-2645-4e8c-a3cb-01ad99b7c24b" providerId="AD" clId="Web-{C92058A0-A283-477E-96A1-18209FEAA51C}" dt="2023-10-06T16:08:26.018" v="294"/>
          <ac:picMkLst>
            <pc:docMk/>
            <pc:sldMk cId="109857222" sldId="256"/>
            <ac:picMk id="394" creationId="{1CB7E8AE-A3AC-4BB7-A5C6-F00EC697B265}"/>
          </ac:picMkLst>
        </pc:picChg>
        <pc:picChg chg="add del">
          <ac:chgData name="Imtiaz Begum (2128130)" userId="S::2128130@student.uwtsd.ac.uk::154c3e2b-2645-4e8c-a3cb-01ad99b7c24b" providerId="AD" clId="Web-{C92058A0-A283-477E-96A1-18209FEAA51C}" dt="2023-10-06T16:15:54.062" v="302"/>
          <ac:picMkLst>
            <pc:docMk/>
            <pc:sldMk cId="109857222" sldId="256"/>
            <ac:picMk id="402" creationId="{DBCAAE21-F0B6-4E4B-08CA-EE017BFF9E9C}"/>
          </ac:picMkLst>
        </pc:picChg>
        <pc:picChg chg="add del">
          <ac:chgData name="Imtiaz Begum (2128130)" userId="S::2128130@student.uwtsd.ac.uk::154c3e2b-2645-4e8c-a3cb-01ad99b7c24b" providerId="AD" clId="Web-{C92058A0-A283-477E-96A1-18209FEAA51C}" dt="2023-10-06T16:08:22.581" v="292"/>
          <ac:picMkLst>
            <pc:docMk/>
            <pc:sldMk cId="109857222" sldId="256"/>
            <ac:picMk id="405" creationId="{28966E53-3C41-4F5A-A432-755BFE5D7567}"/>
          </ac:picMkLst>
        </pc:picChg>
        <pc:picChg chg="add del">
          <ac:chgData name="Imtiaz Begum (2128130)" userId="S::2128130@student.uwtsd.ac.uk::154c3e2b-2645-4e8c-a3cb-01ad99b7c24b" providerId="AD" clId="Web-{C92058A0-A283-477E-96A1-18209FEAA51C}" dt="2023-10-06T16:08:22.581" v="292"/>
          <ac:picMkLst>
            <pc:docMk/>
            <pc:sldMk cId="109857222" sldId="256"/>
            <ac:picMk id="407" creationId="{D47F75BB-A3CB-4161-B316-A2A9C88F72D2}"/>
          </ac:picMkLst>
        </pc:picChg>
        <pc:picChg chg="add del">
          <ac:chgData name="Imtiaz Begum (2128130)" userId="S::2128130@student.uwtsd.ac.uk::154c3e2b-2645-4e8c-a3cb-01ad99b7c24b" providerId="AD" clId="Web-{C92058A0-A283-477E-96A1-18209FEAA51C}" dt="2023-10-06T16:19:17.434" v="307"/>
          <ac:picMkLst>
            <pc:docMk/>
            <pc:sldMk cId="109857222" sldId="256"/>
            <ac:picMk id="479" creationId="{DEB2E8C4-C3E7-4048-A43D-9859510CFA98}"/>
          </ac:picMkLst>
        </pc:picChg>
        <pc:picChg chg="add mod ord">
          <ac:chgData name="Imtiaz Begum (2128130)" userId="S::2128130@student.uwtsd.ac.uk::154c3e2b-2645-4e8c-a3cb-01ad99b7c24b" providerId="AD" clId="Web-{C92058A0-A283-477E-96A1-18209FEAA51C}" dt="2023-10-06T16:19:17.434" v="307"/>
          <ac:picMkLst>
            <pc:docMk/>
            <pc:sldMk cId="109857222" sldId="256"/>
            <ac:picMk id="482" creationId="{AA316A73-161F-D097-77FC-AB6ADB7A7AF0}"/>
          </ac:picMkLst>
        </pc:picChg>
        <pc:picChg chg="add del">
          <ac:chgData name="Imtiaz Begum (2128130)" userId="S::2128130@student.uwtsd.ac.uk::154c3e2b-2645-4e8c-a3cb-01ad99b7c24b" providerId="AD" clId="Web-{C92058A0-A283-477E-96A1-18209FEAA51C}" dt="2023-10-06T16:19:17.418" v="306"/>
          <ac:picMkLst>
            <pc:docMk/>
            <pc:sldMk cId="109857222" sldId="256"/>
            <ac:picMk id="487" creationId="{DEB2E8C4-C3E7-4048-A43D-9859510CFA98}"/>
          </ac:picMkLst>
        </pc:picChg>
        <pc:picChg chg="add">
          <ac:chgData name="Imtiaz Begum (2128130)" userId="S::2128130@student.uwtsd.ac.uk::154c3e2b-2645-4e8c-a3cb-01ad99b7c24b" providerId="AD" clId="Web-{C92058A0-A283-477E-96A1-18209FEAA51C}" dt="2023-10-06T16:19:17.434" v="307"/>
          <ac:picMkLst>
            <pc:docMk/>
            <pc:sldMk cId="109857222" sldId="256"/>
            <ac:picMk id="496" creationId="{DEB2E8C4-C3E7-4048-A43D-9859510CFA98}"/>
          </ac:picMkLst>
        </pc:picChg>
        <pc:inkChg chg="add del">
          <ac:chgData name="Imtiaz Begum (2128130)" userId="S::2128130@student.uwtsd.ac.uk::154c3e2b-2645-4e8c-a3cb-01ad99b7c24b" providerId="AD" clId="Web-{C92058A0-A283-477E-96A1-18209FEAA51C}" dt="2023-10-06T16:19:17.434" v="307"/>
          <ac:inkMkLst>
            <pc:docMk/>
            <pc:sldMk cId="109857222" sldId="256"/>
            <ac:inkMk id="480" creationId="{24D29CCB-7956-4E3E-8880-304085F04BF4}"/>
          </ac:inkMkLst>
        </pc:inkChg>
        <pc:inkChg chg="add del">
          <ac:chgData name="Imtiaz Begum (2128130)" userId="S::2128130@student.uwtsd.ac.uk::154c3e2b-2645-4e8c-a3cb-01ad99b7c24b" providerId="AD" clId="Web-{C92058A0-A283-477E-96A1-18209FEAA51C}" dt="2023-10-06T16:19:17.418" v="306"/>
          <ac:inkMkLst>
            <pc:docMk/>
            <pc:sldMk cId="109857222" sldId="256"/>
            <ac:inkMk id="489" creationId="{24D29CCB-7956-4E3E-8880-304085F04BF4}"/>
          </ac:inkMkLst>
        </pc:inkChg>
        <pc:inkChg chg="add">
          <ac:chgData name="Imtiaz Begum (2128130)" userId="S::2128130@student.uwtsd.ac.uk::154c3e2b-2645-4e8c-a3cb-01ad99b7c24b" providerId="AD" clId="Web-{C92058A0-A283-477E-96A1-18209FEAA51C}" dt="2023-10-06T16:19:17.434" v="307"/>
          <ac:inkMkLst>
            <pc:docMk/>
            <pc:sldMk cId="109857222" sldId="256"/>
            <ac:inkMk id="497" creationId="{24D29CCB-7956-4E3E-8880-304085F04BF4}"/>
          </ac:inkMkLst>
        </pc:inkChg>
        <pc:cxnChg chg="add del">
          <ac:chgData name="Imtiaz Begum (2128130)" userId="S::2128130@student.uwtsd.ac.uk::154c3e2b-2645-4e8c-a3cb-01ad99b7c24b" providerId="AD" clId="Web-{C92058A0-A283-477E-96A1-18209FEAA51C}" dt="2023-10-06T15:40:46.385" v="198"/>
          <ac:cxnSpMkLst>
            <pc:docMk/>
            <pc:sldMk cId="109857222" sldId="256"/>
            <ac:cxnSpMk id="88" creationId="{D255B435-D9F3-4A31-B89E-36741390DB4B}"/>
          </ac:cxnSpMkLst>
        </pc:cxnChg>
        <pc:cxnChg chg="add del">
          <ac:chgData name="Imtiaz Begum (2128130)" userId="S::2128130@student.uwtsd.ac.uk::154c3e2b-2645-4e8c-a3cb-01ad99b7c24b" providerId="AD" clId="Web-{C92058A0-A283-477E-96A1-18209FEAA51C}" dt="2023-10-06T15:40:13.601" v="191"/>
          <ac:cxnSpMkLst>
            <pc:docMk/>
            <pc:sldMk cId="109857222" sldId="256"/>
            <ac:cxnSpMk id="111" creationId="{108D74AC-B125-4E11-BA53-E9E383966DF8}"/>
          </ac:cxnSpMkLst>
        </pc:cxnChg>
        <pc:cxnChg chg="add del">
          <ac:chgData name="Imtiaz Begum (2128130)" userId="S::2128130@student.uwtsd.ac.uk::154c3e2b-2645-4e8c-a3cb-01ad99b7c24b" providerId="AD" clId="Web-{C92058A0-A283-477E-96A1-18209FEAA51C}" dt="2023-10-06T15:40:13.601" v="191"/>
          <ac:cxnSpMkLst>
            <pc:docMk/>
            <pc:sldMk cId="109857222" sldId="256"/>
            <ac:cxnSpMk id="112" creationId="{9DC76EBE-FB9D-4054-B5D8-19E3EAFE40B2}"/>
          </ac:cxnSpMkLst>
        </pc:cxnChg>
        <pc:cxnChg chg="add del">
          <ac:chgData name="Imtiaz Begum (2128130)" userId="S::2128130@student.uwtsd.ac.uk::154c3e2b-2645-4e8c-a3cb-01ad99b7c24b" providerId="AD" clId="Web-{C92058A0-A283-477E-96A1-18209FEAA51C}" dt="2023-10-06T15:40:13.601" v="191"/>
          <ac:cxnSpMkLst>
            <pc:docMk/>
            <pc:sldMk cId="109857222" sldId="256"/>
            <ac:cxnSpMk id="113" creationId="{E48FA233-30DB-4D0A-BF51-78D03F79F247}"/>
          </ac:cxnSpMkLst>
        </pc:cxnChg>
        <pc:cxnChg chg="add del">
          <ac:chgData name="Imtiaz Begum (2128130)" userId="S::2128130@student.uwtsd.ac.uk::154c3e2b-2645-4e8c-a3cb-01ad99b7c24b" providerId="AD" clId="Web-{C92058A0-A283-477E-96A1-18209FEAA51C}" dt="2023-10-06T15:40:13.601" v="191"/>
          <ac:cxnSpMkLst>
            <pc:docMk/>
            <pc:sldMk cId="109857222" sldId="256"/>
            <ac:cxnSpMk id="116" creationId="{6108BD3D-CFD0-4A15-ACF6-EBC254CD7CF1}"/>
          </ac:cxnSpMkLst>
        </pc:cxnChg>
        <pc:cxnChg chg="add del">
          <ac:chgData name="Imtiaz Begum (2128130)" userId="S::2128130@student.uwtsd.ac.uk::154c3e2b-2645-4e8c-a3cb-01ad99b7c24b" providerId="AD" clId="Web-{C92058A0-A283-477E-96A1-18209FEAA51C}" dt="2023-10-06T15:40:13.601" v="191"/>
          <ac:cxnSpMkLst>
            <pc:docMk/>
            <pc:sldMk cId="109857222" sldId="256"/>
            <ac:cxnSpMk id="117" creationId="{DB2019E5-6C31-4640-A135-6BBA7FFCF694}"/>
          </ac:cxnSpMkLst>
        </pc:cxnChg>
        <pc:cxnChg chg="add del">
          <ac:chgData name="Imtiaz Begum (2128130)" userId="S::2128130@student.uwtsd.ac.uk::154c3e2b-2645-4e8c-a3cb-01ad99b7c24b" providerId="AD" clId="Web-{C92058A0-A283-477E-96A1-18209FEAA51C}" dt="2023-10-06T15:40:25.415" v="193"/>
          <ac:cxnSpMkLst>
            <pc:docMk/>
            <pc:sldMk cId="109857222" sldId="256"/>
            <ac:cxnSpMk id="120" creationId="{B32E796E-8D19-4926-B7B8-653B01939010}"/>
          </ac:cxnSpMkLst>
        </pc:cxnChg>
        <pc:cxnChg chg="add del">
          <ac:chgData name="Imtiaz Begum (2128130)" userId="S::2128130@student.uwtsd.ac.uk::154c3e2b-2645-4e8c-a3cb-01ad99b7c24b" providerId="AD" clId="Web-{C92058A0-A283-477E-96A1-18209FEAA51C}" dt="2023-10-06T15:48:05.474" v="210"/>
          <ac:cxnSpMkLst>
            <pc:docMk/>
            <pc:sldMk cId="109857222" sldId="256"/>
            <ac:cxnSpMk id="144" creationId="{F64F9B95-9045-48D2-B9F3-2927E98F54AA}"/>
          </ac:cxnSpMkLst>
        </pc:cxnChg>
        <pc:cxnChg chg="add del">
          <ac:chgData name="Imtiaz Begum (2128130)" userId="S::2128130@student.uwtsd.ac.uk::154c3e2b-2645-4e8c-a3cb-01ad99b7c24b" providerId="AD" clId="Web-{C92058A0-A283-477E-96A1-18209FEAA51C}" dt="2023-10-06T15:48:05.474" v="210"/>
          <ac:cxnSpMkLst>
            <pc:docMk/>
            <pc:sldMk cId="109857222" sldId="256"/>
            <ac:cxnSpMk id="146" creationId="{085AA86F-6A4D-4BCB-A045-D992CDC2959B}"/>
          </ac:cxnSpMkLst>
        </pc:cxnChg>
        <pc:cxnChg chg="add del">
          <ac:chgData name="Imtiaz Begum (2128130)" userId="S::2128130@student.uwtsd.ac.uk::154c3e2b-2645-4e8c-a3cb-01ad99b7c24b" providerId="AD" clId="Web-{C92058A0-A283-477E-96A1-18209FEAA51C}" dt="2023-10-06T15:48:05.474" v="210"/>
          <ac:cxnSpMkLst>
            <pc:docMk/>
            <pc:sldMk cId="109857222" sldId="256"/>
            <ac:cxnSpMk id="150" creationId="{D2E57F3D-33BE-4306-87E6-245763719516}"/>
          </ac:cxnSpMkLst>
        </pc:cxnChg>
        <pc:cxnChg chg="add del">
          <ac:chgData name="Imtiaz Begum (2128130)" userId="S::2128130@student.uwtsd.ac.uk::154c3e2b-2645-4e8c-a3cb-01ad99b7c24b" providerId="AD" clId="Web-{C92058A0-A283-477E-96A1-18209FEAA51C}" dt="2023-10-06T15:53:01.868" v="221"/>
          <ac:cxnSpMkLst>
            <pc:docMk/>
            <pc:sldMk cId="109857222" sldId="256"/>
            <ac:cxnSpMk id="228" creationId="{5D5FB189-1F48-4A47-B036-6AF7E11A8E7B}"/>
          </ac:cxnSpMkLst>
        </pc:cxnChg>
        <pc:cxnChg chg="add del">
          <ac:chgData name="Imtiaz Begum (2128130)" userId="S::2128130@student.uwtsd.ac.uk::154c3e2b-2645-4e8c-a3cb-01ad99b7c24b" providerId="AD" clId="Web-{C92058A0-A283-477E-96A1-18209FEAA51C}" dt="2023-10-06T15:53:01.868" v="221"/>
          <ac:cxnSpMkLst>
            <pc:docMk/>
            <pc:sldMk cId="109857222" sldId="256"/>
            <ac:cxnSpMk id="230" creationId="{C5B335DD-3163-4EC5-8B6B-2AB53E64D11A}"/>
          </ac:cxnSpMkLst>
        </pc:cxnChg>
        <pc:cxnChg chg="add del">
          <ac:chgData name="Imtiaz Begum (2128130)" userId="S::2128130@student.uwtsd.ac.uk::154c3e2b-2645-4e8c-a3cb-01ad99b7c24b" providerId="AD" clId="Web-{C92058A0-A283-477E-96A1-18209FEAA51C}" dt="2023-10-06T15:53:39.605" v="227"/>
          <ac:cxnSpMkLst>
            <pc:docMk/>
            <pc:sldMk cId="109857222" sldId="256"/>
            <ac:cxnSpMk id="232" creationId="{5C05CAAB-DBA2-4548-AD5F-01BB97FBB207}"/>
          </ac:cxnSpMkLst>
        </pc:cxnChg>
        <pc:cxnChg chg="add del">
          <ac:chgData name="Imtiaz Begum (2128130)" userId="S::2128130@student.uwtsd.ac.uk::154c3e2b-2645-4e8c-a3cb-01ad99b7c24b" providerId="AD" clId="Web-{C92058A0-A283-477E-96A1-18209FEAA51C}" dt="2023-10-06T15:53:39.605" v="227"/>
          <ac:cxnSpMkLst>
            <pc:docMk/>
            <pc:sldMk cId="109857222" sldId="256"/>
            <ac:cxnSpMk id="235" creationId="{C49DA8F6-BCC1-4447-B54C-57856834B94B}"/>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42" creationId="{4C793C08-EF4C-422B-A728-6C717C47DF6F}"/>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44" creationId="{FE825BC6-56A8-46DE-8037-A9A577624B0D}"/>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50" creationId="{85F2753B-199B-4FF0-838F-41E8D058E953}"/>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52" creationId="{B0BDEAB7-0E83-4F55-90F4-098569F5A573}"/>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54" creationId="{DA245249-2F4C-4F85-AB62-095DBE524996}"/>
          </ac:cxnSpMkLst>
        </pc:cxnChg>
        <pc:cxnChg chg="add del">
          <ac:chgData name="Imtiaz Begum (2128130)" userId="S::2128130@student.uwtsd.ac.uk::154c3e2b-2645-4e8c-a3cb-01ad99b7c24b" providerId="AD" clId="Web-{C92058A0-A283-477E-96A1-18209FEAA51C}" dt="2023-10-06T15:53:39.542" v="226"/>
          <ac:cxnSpMkLst>
            <pc:docMk/>
            <pc:sldMk cId="109857222" sldId="256"/>
            <ac:cxnSpMk id="256" creationId="{843AC32E-AE77-4E1A-8AB2-CFF1D400EE07}"/>
          </ac:cxnSpMkLst>
        </pc:cxnChg>
        <pc:cxnChg chg="add del">
          <ac:chgData name="Imtiaz Begum (2128130)" userId="S::2128130@student.uwtsd.ac.uk::154c3e2b-2645-4e8c-a3cb-01ad99b7c24b" providerId="AD" clId="Web-{C92058A0-A283-477E-96A1-18209FEAA51C}" dt="2023-10-06T16:00:20.160" v="259"/>
          <ac:cxnSpMkLst>
            <pc:docMk/>
            <pc:sldMk cId="109857222" sldId="256"/>
            <ac:cxnSpMk id="345" creationId="{1850A2DA-FC3C-4E59-9724-29CF2777D32C}"/>
          </ac:cxnSpMkLst>
        </pc:cxnChg>
        <pc:cxnChg chg="add del">
          <ac:chgData name="Imtiaz Begum (2128130)" userId="S::2128130@student.uwtsd.ac.uk::154c3e2b-2645-4e8c-a3cb-01ad99b7c24b" providerId="AD" clId="Web-{C92058A0-A283-477E-96A1-18209FEAA51C}" dt="2023-10-06T16:15:54.124" v="303"/>
          <ac:cxnSpMkLst>
            <pc:docMk/>
            <pc:sldMk cId="109857222" sldId="256"/>
            <ac:cxnSpMk id="386" creationId="{7FAC7B62-8ACC-41ED-80AB-8D1CDF38B9E4}"/>
          </ac:cxnSpMkLst>
        </pc:cxnChg>
        <pc:cxnChg chg="add del">
          <ac:chgData name="Imtiaz Begum (2128130)" userId="S::2128130@student.uwtsd.ac.uk::154c3e2b-2645-4e8c-a3cb-01ad99b7c24b" providerId="AD" clId="Web-{C92058A0-A283-477E-96A1-18209FEAA51C}" dt="2023-10-06T16:15:54.124" v="303"/>
          <ac:cxnSpMkLst>
            <pc:docMk/>
            <pc:sldMk cId="109857222" sldId="256"/>
            <ac:cxnSpMk id="388" creationId="{945FF525-9A83-4625-99D9-B267BDE077E7}"/>
          </ac:cxnSpMkLst>
        </pc:cxnChg>
        <pc:cxnChg chg="add del">
          <ac:chgData name="Imtiaz Begum (2128130)" userId="S::2128130@student.uwtsd.ac.uk::154c3e2b-2645-4e8c-a3cb-01ad99b7c24b" providerId="AD" clId="Web-{C92058A0-A283-477E-96A1-18209FEAA51C}" dt="2023-10-06T16:15:54.124" v="303"/>
          <ac:cxnSpMkLst>
            <pc:docMk/>
            <pc:sldMk cId="109857222" sldId="256"/>
            <ac:cxnSpMk id="398" creationId="{61FF92BA-874E-408A-BFAD-416A7FFE5976}"/>
          </ac:cxnSpMkLst>
        </pc:cxnChg>
      </pc:sldChg>
      <pc:sldChg chg="new del">
        <pc:chgData name="Imtiaz Begum (2128130)" userId="S::2128130@student.uwtsd.ac.uk::154c3e2b-2645-4e8c-a3cb-01ad99b7c24b" providerId="AD" clId="Web-{C92058A0-A283-477E-96A1-18209FEAA51C}" dt="2023-10-06T15:59:25.828" v="253"/>
        <pc:sldMkLst>
          <pc:docMk/>
          <pc:sldMk cId="516159623" sldId="257"/>
        </pc:sldMkLst>
      </pc:sldChg>
      <pc:sldChg chg="new add del">
        <pc:chgData name="Imtiaz Begum (2128130)" userId="S::2128130@student.uwtsd.ac.uk::154c3e2b-2645-4e8c-a3cb-01ad99b7c24b" providerId="AD" clId="Web-{C92058A0-A283-477E-96A1-18209FEAA51C}" dt="2023-10-06T16:08:23.721" v="293"/>
        <pc:sldMkLst>
          <pc:docMk/>
          <pc:sldMk cId="1534897848" sldId="257"/>
        </pc:sldMkLst>
      </pc:sldChg>
      <pc:sldChg chg="new">
        <pc:chgData name="Imtiaz Begum (2128130)" userId="S::2128130@student.uwtsd.ac.uk::154c3e2b-2645-4e8c-a3cb-01ad99b7c24b" providerId="AD" clId="Web-{C92058A0-A283-477E-96A1-18209FEAA51C}" dt="2023-10-06T16:18:58.995" v="304"/>
        <pc:sldMkLst>
          <pc:docMk/>
          <pc:sldMk cId="4216606084" sldId="257"/>
        </pc:sldMkLst>
      </pc:sldChg>
      <pc:sldMasterChg chg="add del addSldLayout delSldLayout">
        <pc:chgData name="Imtiaz Begum (2128130)" userId="S::2128130@student.uwtsd.ac.uk::154c3e2b-2645-4e8c-a3cb-01ad99b7c24b" providerId="AD" clId="Web-{C92058A0-A283-477E-96A1-18209FEAA51C}" dt="2023-10-06T15:38:15.219" v="160"/>
        <pc:sldMasterMkLst>
          <pc:docMk/>
          <pc:sldMasterMk cId="2460954070" sldId="2147483660"/>
        </pc:sldMasterMkLst>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2385387890" sldId="2147483661"/>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949138452" sldId="2147483662"/>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2591524520" sldId="2147483663"/>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1203092039" sldId="2147483664"/>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3733172339" sldId="2147483665"/>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3210312558" sldId="2147483666"/>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3146388984" sldId="2147483667"/>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3171841454" sldId="2147483668"/>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1718958274" sldId="2147483669"/>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2202905451" sldId="2147483670"/>
          </pc:sldLayoutMkLst>
        </pc:sldLayoutChg>
        <pc:sldLayoutChg chg="add del">
          <pc:chgData name="Imtiaz Begum (2128130)" userId="S::2128130@student.uwtsd.ac.uk::154c3e2b-2645-4e8c-a3cb-01ad99b7c24b" providerId="AD" clId="Web-{C92058A0-A283-477E-96A1-18209FEAA51C}" dt="2023-10-06T15:38:15.219" v="160"/>
          <pc:sldLayoutMkLst>
            <pc:docMk/>
            <pc:sldMasterMk cId="2460954070" sldId="2147483660"/>
            <pc:sldLayoutMk cId="3479445657" sldId="2147483671"/>
          </pc:sldLayoutMkLst>
        </pc:sldLayoutChg>
      </pc:sldMasterChg>
      <pc:sldMasterChg chg="add del replId addSldLayout delSldLayout">
        <pc:chgData name="Imtiaz Begum (2128130)" userId="S::2128130@student.uwtsd.ac.uk::154c3e2b-2645-4e8c-a3cb-01ad99b7c24b" providerId="AD" clId="Web-{C92058A0-A283-477E-96A1-18209FEAA51C}" dt="2023-10-06T15:37:07.215" v="155"/>
        <pc:sldMasterMkLst>
          <pc:docMk/>
          <pc:sldMasterMk cId="1196442044" sldId="2147483672"/>
        </pc:sldMasterMkLst>
        <pc:sldLayoutChg chg="add del">
          <pc:chgData name="Imtiaz Begum (2128130)" userId="S::2128130@student.uwtsd.ac.uk::154c3e2b-2645-4e8c-a3cb-01ad99b7c24b" providerId="AD" clId="Web-{C92058A0-A283-477E-96A1-18209FEAA51C}" dt="2023-10-06T15:37:07.215" v="155"/>
          <pc:sldLayoutMkLst>
            <pc:docMk/>
            <pc:sldMasterMk cId="1196442044" sldId="2147483672"/>
            <pc:sldLayoutMk cId="1414577656" sldId="2147483673"/>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1225776821" sldId="2147483674"/>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523761130" sldId="2147483675"/>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3139528986" sldId="2147483676"/>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2472957118" sldId="2147483677"/>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1580770969" sldId="2147483678"/>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3659558443" sldId="2147483679"/>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2186369557" sldId="2147483680"/>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3964575196" sldId="2147483681"/>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3392395515" sldId="2147483682"/>
          </pc:sldLayoutMkLst>
        </pc:sldLayoutChg>
        <pc:sldLayoutChg chg="add del replId">
          <pc:chgData name="Imtiaz Begum (2128130)" userId="S::2128130@student.uwtsd.ac.uk::154c3e2b-2645-4e8c-a3cb-01ad99b7c24b" providerId="AD" clId="Web-{C92058A0-A283-477E-96A1-18209FEAA51C}" dt="2023-10-06T15:37:07.215" v="155"/>
          <pc:sldLayoutMkLst>
            <pc:docMk/>
            <pc:sldMasterMk cId="1196442044" sldId="2147483672"/>
            <pc:sldLayoutMk cId="3743164863" sldId="2147483683"/>
          </pc:sldLayoutMkLst>
        </pc:sldLayoutChg>
      </pc:sldMasterChg>
      <pc:sldMasterChg chg="add del addSldLayout delSldLayout">
        <pc:chgData name="Imtiaz Begum (2128130)" userId="S::2128130@student.uwtsd.ac.uk::154c3e2b-2645-4e8c-a3cb-01ad99b7c24b" providerId="AD" clId="Web-{C92058A0-A283-477E-96A1-18209FEAA51C}" dt="2023-10-06T15:40:46.385" v="198"/>
        <pc:sldMasterMkLst>
          <pc:docMk/>
          <pc:sldMasterMk cId="3344902889" sldId="2147483685"/>
        </pc:sldMasterMkLst>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89574424" sldId="2147483674"/>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1426310263" sldId="2147483675"/>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2262291280" sldId="2147483676"/>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3166412121" sldId="2147483677"/>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1728862966" sldId="2147483678"/>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182420000" sldId="2147483679"/>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681031860" sldId="2147483680"/>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408727766" sldId="2147483681"/>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3563907715" sldId="2147483682"/>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1173802938" sldId="2147483683"/>
          </pc:sldLayoutMkLst>
        </pc:sldLayoutChg>
        <pc:sldLayoutChg chg="add del">
          <pc:chgData name="Imtiaz Begum (2128130)" userId="S::2128130@student.uwtsd.ac.uk::154c3e2b-2645-4e8c-a3cb-01ad99b7c24b" providerId="AD" clId="Web-{C92058A0-A283-477E-96A1-18209FEAA51C}" dt="2023-10-06T15:40:46.385" v="198"/>
          <pc:sldLayoutMkLst>
            <pc:docMk/>
            <pc:sldMasterMk cId="3344902889" sldId="2147483685"/>
            <pc:sldLayoutMk cId="526507879" sldId="2147483684"/>
          </pc:sldLayoutMkLst>
        </pc:sldLayoutChg>
      </pc:sldMasterChg>
      <pc:sldMasterChg chg="add del addSldLayout delSldLayout">
        <pc:chgData name="Imtiaz Begum (2128130)" userId="S::2128130@student.uwtsd.ac.uk::154c3e2b-2645-4e8c-a3cb-01ad99b7c24b" providerId="AD" clId="Web-{C92058A0-A283-477E-96A1-18209FEAA51C}" dt="2023-10-06T15:40:38.603" v="195"/>
        <pc:sldMasterMkLst>
          <pc:docMk/>
          <pc:sldMasterMk cId="349567093" sldId="2147483686"/>
        </pc:sldMasterMkLst>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2982642819" sldId="2147483687"/>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3133902765" sldId="2147483688"/>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2465911117" sldId="2147483689"/>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1233730924" sldId="2147483690"/>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3873058811" sldId="2147483691"/>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2874567195" sldId="2147483692"/>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834537351" sldId="2147483693"/>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1517270487" sldId="2147483694"/>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1655399634" sldId="2147483695"/>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1278473500" sldId="2147483696"/>
          </pc:sldLayoutMkLst>
        </pc:sldLayoutChg>
        <pc:sldLayoutChg chg="add del">
          <pc:chgData name="Imtiaz Begum (2128130)" userId="S::2128130@student.uwtsd.ac.uk::154c3e2b-2645-4e8c-a3cb-01ad99b7c24b" providerId="AD" clId="Web-{C92058A0-A283-477E-96A1-18209FEAA51C}" dt="2023-10-06T15:40:38.603" v="195"/>
          <pc:sldLayoutMkLst>
            <pc:docMk/>
            <pc:sldMasterMk cId="349567093" sldId="2147483686"/>
            <pc:sldLayoutMk cId="1702357387" sldId="2147483697"/>
          </pc:sldLayoutMkLst>
        </pc:sldLayoutChg>
      </pc:sldMasterChg>
      <pc:sldMasterChg chg="add del addSldLayout delSldLayout">
        <pc:chgData name="Imtiaz Begum (2128130)" userId="S::2128130@student.uwtsd.ac.uk::154c3e2b-2645-4e8c-a3cb-01ad99b7c24b" providerId="AD" clId="Web-{C92058A0-A283-477E-96A1-18209FEAA51C}" dt="2023-10-06T15:39:31.212" v="187"/>
        <pc:sldMasterMkLst>
          <pc:docMk/>
          <pc:sldMasterMk cId="1505022478" sldId="2147483686"/>
        </pc:sldMasterMkLst>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714324747" sldId="2147483687"/>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34610566" sldId="2147483688"/>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930026092" sldId="2147483689"/>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098973504" sldId="2147483690"/>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3356403275" sldId="2147483691"/>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497530359" sldId="2147483692"/>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795752614" sldId="2147483693"/>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1536722153" sldId="2147483694"/>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1855018960" sldId="2147483695"/>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234165464" sldId="2147483696"/>
          </pc:sldLayoutMkLst>
        </pc:sldLayoutChg>
        <pc:sldLayoutChg chg="add del">
          <pc:chgData name="Imtiaz Begum (2128130)" userId="S::2128130@student.uwtsd.ac.uk::154c3e2b-2645-4e8c-a3cb-01ad99b7c24b" providerId="AD" clId="Web-{C92058A0-A283-477E-96A1-18209FEAA51C}" dt="2023-10-06T15:39:31.212" v="187"/>
          <pc:sldLayoutMkLst>
            <pc:docMk/>
            <pc:sldMasterMk cId="1505022478" sldId="2147483686"/>
            <pc:sldLayoutMk cId="840728179" sldId="2147483697"/>
          </pc:sldLayoutMkLst>
        </pc:sldLayoutChg>
      </pc:sldMasterChg>
      <pc:sldMasterChg chg="add del addSldLayout delSldLayout">
        <pc:chgData name="Imtiaz Begum (2128130)" userId="S::2128130@student.uwtsd.ac.uk::154c3e2b-2645-4e8c-a3cb-01ad99b7c24b" providerId="AD" clId="Web-{C92058A0-A283-477E-96A1-18209FEAA51C}" dt="2023-10-06T15:37:32.435" v="157"/>
        <pc:sldMasterMkLst>
          <pc:docMk/>
          <pc:sldMasterMk cId="3364836076" sldId="2147483698"/>
        </pc:sldMasterMkLst>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2075581623" sldId="2147483687"/>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3469769252" sldId="2147483688"/>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586272419" sldId="2147483689"/>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3981790698" sldId="2147483690"/>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4093149393" sldId="2147483691"/>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1779919115" sldId="2147483692"/>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181764173" sldId="2147483693"/>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3646307685" sldId="2147483694"/>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3508131720" sldId="2147483695"/>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763070481" sldId="2147483696"/>
          </pc:sldLayoutMkLst>
        </pc:sldLayoutChg>
        <pc:sldLayoutChg chg="add del">
          <pc:chgData name="Imtiaz Begum (2128130)" userId="S::2128130@student.uwtsd.ac.uk::154c3e2b-2645-4e8c-a3cb-01ad99b7c24b" providerId="AD" clId="Web-{C92058A0-A283-477E-96A1-18209FEAA51C}" dt="2023-10-06T15:37:32.435" v="157"/>
          <pc:sldLayoutMkLst>
            <pc:docMk/>
            <pc:sldMasterMk cId="3364836076" sldId="2147483698"/>
            <pc:sldLayoutMk cId="2454936895" sldId="2147483697"/>
          </pc:sldLayoutMkLst>
        </pc:sldLayoutChg>
      </pc:sldMasterChg>
      <pc:sldMasterChg chg="add del addSldLayout delSldLayout">
        <pc:chgData name="Imtiaz Begum (2128130)" userId="S::2128130@student.uwtsd.ac.uk::154c3e2b-2645-4e8c-a3cb-01ad99b7c24b" providerId="AD" clId="Web-{C92058A0-A283-477E-96A1-18209FEAA51C}" dt="2023-10-06T15:40:03.773" v="189"/>
        <pc:sldMasterMkLst>
          <pc:docMk/>
          <pc:sldMasterMk cId="3641863537" sldId="2147483709"/>
        </pc:sldMasterMkLst>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2303605842" sldId="2147483698"/>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3020642876" sldId="2147483699"/>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1864986581" sldId="2147483700"/>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2854997476" sldId="2147483701"/>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489801938" sldId="2147483702"/>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4197019591" sldId="2147483703"/>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1871001319" sldId="2147483704"/>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2011387771" sldId="2147483705"/>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2559705960" sldId="2147483706"/>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1670599463" sldId="2147483707"/>
          </pc:sldLayoutMkLst>
        </pc:sldLayoutChg>
        <pc:sldLayoutChg chg="add del">
          <pc:chgData name="Imtiaz Begum (2128130)" userId="S::2128130@student.uwtsd.ac.uk::154c3e2b-2645-4e8c-a3cb-01ad99b7c24b" providerId="AD" clId="Web-{C92058A0-A283-477E-96A1-18209FEAA51C}" dt="2023-10-06T15:40:03.773" v="189"/>
          <pc:sldLayoutMkLst>
            <pc:docMk/>
            <pc:sldMasterMk cId="3641863537" sldId="2147483709"/>
            <pc:sldLayoutMk cId="1488533451" sldId="2147483708"/>
          </pc:sldLayoutMkLst>
        </pc:sldLayoutChg>
      </pc:sldMasterChg>
      <pc:sldMasterChg chg="add del addSldLayout delSldLayout">
        <pc:chgData name="Imtiaz Begum (2128130)" userId="S::2128130@student.uwtsd.ac.uk::154c3e2b-2645-4e8c-a3cb-01ad99b7c24b" providerId="AD" clId="Web-{C92058A0-A283-477E-96A1-18209FEAA51C}" dt="2023-10-06T15:40:13.601" v="191"/>
        <pc:sldMasterMkLst>
          <pc:docMk/>
          <pc:sldMasterMk cId="453521686" sldId="2147483722"/>
        </pc:sldMasterMkLst>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1159574112" sldId="2147483711"/>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1046692065" sldId="2147483712"/>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1574998592" sldId="2147483713"/>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3150444449" sldId="2147483714"/>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12364893" sldId="2147483715"/>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2140054092" sldId="2147483716"/>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654092293" sldId="2147483717"/>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1835745340" sldId="2147483718"/>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2332874719" sldId="2147483719"/>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3682434398" sldId="2147483720"/>
          </pc:sldLayoutMkLst>
        </pc:sldLayoutChg>
        <pc:sldLayoutChg chg="add del">
          <pc:chgData name="Imtiaz Begum (2128130)" userId="S::2128130@student.uwtsd.ac.uk::154c3e2b-2645-4e8c-a3cb-01ad99b7c24b" providerId="AD" clId="Web-{C92058A0-A283-477E-96A1-18209FEAA51C}" dt="2023-10-06T15:40:13.601" v="191"/>
          <pc:sldLayoutMkLst>
            <pc:docMk/>
            <pc:sldMasterMk cId="453521686" sldId="2147483722"/>
            <pc:sldLayoutMk cId="4026885775" sldId="2147483721"/>
          </pc:sldLayoutMkLst>
        </pc:sldLayoutChg>
      </pc:sldMasterChg>
      <pc:sldMasterChg chg="add del addSldLayout delSldLayout">
        <pc:chgData name="Imtiaz Begum (2128130)" userId="S::2128130@student.uwtsd.ac.uk::154c3e2b-2645-4e8c-a3cb-01ad99b7c24b" providerId="AD" clId="Web-{C92058A0-A283-477E-96A1-18209FEAA51C}" dt="2023-10-06T15:40:46.322" v="197"/>
        <pc:sldMasterMkLst>
          <pc:docMk/>
          <pc:sldMasterMk cId="2645407004" sldId="2147483735"/>
        </pc:sldMasterMkLst>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2639717495" sldId="2147483724"/>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2137602398" sldId="2147483725"/>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3302030699" sldId="2147483726"/>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3704624837" sldId="2147483727"/>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460222891" sldId="2147483728"/>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266290705" sldId="2147483729"/>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2819769093" sldId="2147483730"/>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1002321802" sldId="2147483731"/>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2003771687" sldId="2147483732"/>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4063597910" sldId="2147483733"/>
          </pc:sldLayoutMkLst>
        </pc:sldLayoutChg>
        <pc:sldLayoutChg chg="add del">
          <pc:chgData name="Imtiaz Begum (2128130)" userId="S::2128130@student.uwtsd.ac.uk::154c3e2b-2645-4e8c-a3cb-01ad99b7c24b" providerId="AD" clId="Web-{C92058A0-A283-477E-96A1-18209FEAA51C}" dt="2023-10-06T15:40:46.322" v="197"/>
          <pc:sldLayoutMkLst>
            <pc:docMk/>
            <pc:sldMasterMk cId="2645407004" sldId="2147483735"/>
            <pc:sldLayoutMk cId="3201474634" sldId="2147483734"/>
          </pc:sldLayoutMkLst>
        </pc:sldLayoutChg>
      </pc:sldMasterChg>
      <pc:sldMasterChg chg="add del addSldLayout delSldLayout">
        <pc:chgData name="Imtiaz Begum (2128130)" userId="S::2128130@student.uwtsd.ac.uk::154c3e2b-2645-4e8c-a3cb-01ad99b7c24b" providerId="AD" clId="Web-{C92058A0-A283-477E-96A1-18209FEAA51C}" dt="2023-10-06T15:38:15.157" v="159"/>
        <pc:sldMasterMkLst>
          <pc:docMk/>
          <pc:sldMasterMk cId="4135011737" sldId="2147483737"/>
        </pc:sldMasterMkLst>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1524927932" sldId="2147483726"/>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2869762466" sldId="2147483727"/>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384239224" sldId="2147483728"/>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208870463" sldId="2147483729"/>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2467322559" sldId="2147483730"/>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1943363157" sldId="2147483731"/>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3343686592" sldId="2147483732"/>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1675170678" sldId="2147483733"/>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2887382564" sldId="2147483734"/>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299567207" sldId="2147483735"/>
          </pc:sldLayoutMkLst>
        </pc:sldLayoutChg>
        <pc:sldLayoutChg chg="add del">
          <pc:chgData name="Imtiaz Begum (2128130)" userId="S::2128130@student.uwtsd.ac.uk::154c3e2b-2645-4e8c-a3cb-01ad99b7c24b" providerId="AD" clId="Web-{C92058A0-A283-477E-96A1-18209FEAA51C}" dt="2023-10-06T15:38:15.157" v="159"/>
          <pc:sldLayoutMkLst>
            <pc:docMk/>
            <pc:sldMasterMk cId="4135011737" sldId="2147483737"/>
            <pc:sldLayoutMk cId="354815910" sldId="2147483736"/>
          </pc:sldLayoutMkLst>
        </pc:sldLayoutChg>
      </pc:sldMasterChg>
      <pc:sldMasterChg chg="add del addSldLayout delSldLayout">
        <pc:chgData name="Imtiaz Begum (2128130)" userId="S::2128130@student.uwtsd.ac.uk::154c3e2b-2645-4e8c-a3cb-01ad99b7c24b" providerId="AD" clId="Web-{C92058A0-A283-477E-96A1-18209FEAA51C}" dt="2023-10-06T15:40:25.415" v="193"/>
        <pc:sldMasterMkLst>
          <pc:docMk/>
          <pc:sldMasterMk cId="517093347" sldId="2147483748"/>
        </pc:sldMasterMkLst>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575707393" sldId="2147483737"/>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394978463" sldId="2147483738"/>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586675739" sldId="2147483739"/>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057317032" sldId="2147483740"/>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1792831817" sldId="2147483741"/>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958189166" sldId="2147483742"/>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1288199039" sldId="2147483743"/>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163878315" sldId="2147483744"/>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464108625" sldId="2147483745"/>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025341686" sldId="2147483746"/>
          </pc:sldLayoutMkLst>
        </pc:sldLayoutChg>
        <pc:sldLayoutChg chg="add del">
          <pc:chgData name="Imtiaz Begum (2128130)" userId="S::2128130@student.uwtsd.ac.uk::154c3e2b-2645-4e8c-a3cb-01ad99b7c24b" providerId="AD" clId="Web-{C92058A0-A283-477E-96A1-18209FEAA51C}" dt="2023-10-06T15:40:25.415" v="193"/>
          <pc:sldLayoutMkLst>
            <pc:docMk/>
            <pc:sldMasterMk cId="517093347" sldId="2147483748"/>
            <pc:sldLayoutMk cId="2802539473" sldId="2147483747"/>
          </pc:sldLayoutMkLst>
        </pc:sldLayoutChg>
      </pc:sldMasterChg>
      <pc:sldMasterChg chg="add del addSldLayout delSldLayout">
        <pc:chgData name="Imtiaz Begum (2128130)" userId="S::2128130@student.uwtsd.ac.uk::154c3e2b-2645-4e8c-a3cb-01ad99b7c24b" providerId="AD" clId="Web-{C92058A0-A283-477E-96A1-18209FEAA51C}" dt="2023-10-06T15:41:45.294" v="199"/>
        <pc:sldMasterMkLst>
          <pc:docMk/>
          <pc:sldMasterMk cId="3578337065" sldId="2147483787"/>
        </pc:sldMasterMkLst>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4208905413" sldId="2147483776"/>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587836144" sldId="2147483777"/>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400365679" sldId="2147483778"/>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2975777282" sldId="2147483779"/>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2578779103" sldId="2147483780"/>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548900508" sldId="2147483781"/>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2153304922" sldId="2147483782"/>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623847074" sldId="2147483783"/>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3176965493" sldId="2147483784"/>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4104442337" sldId="2147483785"/>
          </pc:sldLayoutMkLst>
        </pc:sldLayoutChg>
        <pc:sldLayoutChg chg="add del">
          <pc:chgData name="Imtiaz Begum (2128130)" userId="S::2128130@student.uwtsd.ac.uk::154c3e2b-2645-4e8c-a3cb-01ad99b7c24b" providerId="AD" clId="Web-{C92058A0-A283-477E-96A1-18209FEAA51C}" dt="2023-10-06T15:41:45.294" v="199"/>
          <pc:sldLayoutMkLst>
            <pc:docMk/>
            <pc:sldMasterMk cId="3578337065" sldId="2147483787"/>
            <pc:sldLayoutMk cId="633604426" sldId="2147483786"/>
          </pc:sldLayoutMkLst>
        </pc:sldLayoutChg>
      </pc:sldMasterChg>
      <pc:sldMasterChg chg="modSp add del addSldLayout delSldLayout modSldLayout">
        <pc:chgData name="Imtiaz Begum (2128130)" userId="S::2128130@student.uwtsd.ac.uk::154c3e2b-2645-4e8c-a3cb-01ad99b7c24b" providerId="AD" clId="Web-{C92058A0-A283-477E-96A1-18209FEAA51C}" dt="2023-10-06T15:46:16.061" v="202"/>
        <pc:sldMasterMkLst>
          <pc:docMk/>
          <pc:sldMasterMk cId="2488824099" sldId="2147483863"/>
        </pc:sldMasterMkLst>
        <pc:spChg chg="mod">
          <ac:chgData name="Imtiaz Begum (2128130)" userId="S::2128130@student.uwtsd.ac.uk::154c3e2b-2645-4e8c-a3cb-01ad99b7c24b" providerId="AD" clId="Web-{C92058A0-A283-477E-96A1-18209FEAA51C}" dt="2023-10-06T15:44:17.913" v="200"/>
          <ac:spMkLst>
            <pc:docMk/>
            <pc:sldMasterMk cId="2488824099" sldId="2147483863"/>
            <ac:spMk id="2" creationId="{63AA0686-7BAC-45C0-BA30-0D0CBCE5CE63}"/>
          </ac:spMkLst>
        </pc:spChg>
        <pc:spChg chg="mod">
          <ac:chgData name="Imtiaz Begum (2128130)" userId="S::2128130@student.uwtsd.ac.uk::154c3e2b-2645-4e8c-a3cb-01ad99b7c24b" providerId="AD" clId="Web-{C92058A0-A283-477E-96A1-18209FEAA51C}" dt="2023-10-06T15:44:17.913" v="200"/>
          <ac:spMkLst>
            <pc:docMk/>
            <pc:sldMasterMk cId="2488824099" sldId="2147483863"/>
            <ac:spMk id="3" creationId="{334202DE-82CD-407D-8C68-174B0CBB57F7}"/>
          </ac:spMkLst>
        </pc:spChg>
        <pc:spChg chg="mod">
          <ac:chgData name="Imtiaz Begum (2128130)" userId="S::2128130@student.uwtsd.ac.uk::154c3e2b-2645-4e8c-a3cb-01ad99b7c24b" providerId="AD" clId="Web-{C92058A0-A283-477E-96A1-18209FEAA51C}" dt="2023-10-06T15:44:17.913" v="200"/>
          <ac:spMkLst>
            <pc:docMk/>
            <pc:sldMasterMk cId="2488824099" sldId="2147483863"/>
            <ac:spMk id="4" creationId="{2554AC9D-6E1B-46D3-959F-A068A1EDBDBA}"/>
          </ac:spMkLst>
        </pc:spChg>
        <pc:spChg chg="mod">
          <ac:chgData name="Imtiaz Begum (2128130)" userId="S::2128130@student.uwtsd.ac.uk::154c3e2b-2645-4e8c-a3cb-01ad99b7c24b" providerId="AD" clId="Web-{C92058A0-A283-477E-96A1-18209FEAA51C}" dt="2023-10-06T15:44:17.913" v="200"/>
          <ac:spMkLst>
            <pc:docMk/>
            <pc:sldMasterMk cId="2488824099" sldId="2147483863"/>
            <ac:spMk id="5" creationId="{A5FC0015-9EFB-40F8-BC00-AC2483D60905}"/>
          </ac:spMkLst>
        </pc:spChg>
        <pc:spChg chg="mod">
          <ac:chgData name="Imtiaz Begum (2128130)" userId="S::2128130@student.uwtsd.ac.uk::154c3e2b-2645-4e8c-a3cb-01ad99b7c24b" providerId="AD" clId="Web-{C92058A0-A283-477E-96A1-18209FEAA51C}" dt="2023-10-06T15:44:17.913" v="200"/>
          <ac:spMkLst>
            <pc:docMk/>
            <pc:sldMasterMk cId="2488824099" sldId="2147483863"/>
            <ac:spMk id="6" creationId="{E572C732-0E3E-49E0-A72E-D4C08CB4455A}"/>
          </ac:spMkLst>
        </pc:spChg>
        <pc:sldLayoutChg chg="add del">
          <pc:chgData name="Imtiaz Begum (2128130)" userId="S::2128130@student.uwtsd.ac.uk::154c3e2b-2645-4e8c-a3cb-01ad99b7c24b" providerId="AD" clId="Web-{C92058A0-A283-477E-96A1-18209FEAA51C}" dt="2023-10-06T15:46:16.061" v="202"/>
          <pc:sldLayoutMkLst>
            <pc:docMk/>
            <pc:sldMasterMk cId="2488824099" sldId="2147483863"/>
            <pc:sldLayoutMk cId="2893165934" sldId="2147483852"/>
          </pc:sldLayoutMkLst>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2951459910" sldId="2147483853"/>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2951459910" sldId="2147483853"/>
              <ac:spMk id="2" creationId="{FE68F2B0-990D-418E-9D10-2464E9866929}"/>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2951459910" sldId="2147483853"/>
              <ac:spMk id="3" creationId="{A6881131-AFFD-4339-9F30-D408B5105CB7}"/>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2951459910" sldId="2147483853"/>
              <ac:spMk id="4" creationId="{7A7C47F4-7968-4698-8BD3-A583099FAA19}"/>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3668538356" sldId="2147483854"/>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3668538356" sldId="2147483854"/>
              <ac:spMk id="2" creationId="{F551486F-443A-4F2D-AB1F-8B1F4C4DE721}"/>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668538356" sldId="2147483854"/>
              <ac:spMk id="3" creationId="{E3A21213-E7FB-406A-B8CD-735AAC7AD0D9}"/>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668538356" sldId="2147483854"/>
              <ac:spMk id="4" creationId="{F4F41A03-500E-49F7-8D99-A1EAFE4D340B}"/>
            </ac:spMkLst>
          </pc:spChg>
        </pc:sldLayoutChg>
        <pc:sldLayoutChg chg="add del">
          <pc:chgData name="Imtiaz Begum (2128130)" userId="S::2128130@student.uwtsd.ac.uk::154c3e2b-2645-4e8c-a3cb-01ad99b7c24b" providerId="AD" clId="Web-{C92058A0-A283-477E-96A1-18209FEAA51C}" dt="2023-10-06T15:46:16.061" v="202"/>
          <pc:sldLayoutMkLst>
            <pc:docMk/>
            <pc:sldMasterMk cId="2488824099" sldId="2147483863"/>
            <pc:sldLayoutMk cId="3459895177" sldId="2147483855"/>
          </pc:sldLayoutMkLst>
        </pc:sldLayoutChg>
        <pc:sldLayoutChg chg="add del">
          <pc:chgData name="Imtiaz Begum (2128130)" userId="S::2128130@student.uwtsd.ac.uk::154c3e2b-2645-4e8c-a3cb-01ad99b7c24b" providerId="AD" clId="Web-{C92058A0-A283-477E-96A1-18209FEAA51C}" dt="2023-10-06T15:46:16.061" v="202"/>
          <pc:sldLayoutMkLst>
            <pc:docMk/>
            <pc:sldMasterMk cId="2488824099" sldId="2147483863"/>
            <pc:sldLayoutMk cId="3063025693" sldId="2147483856"/>
          </pc:sldLayoutMkLst>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530316913" sldId="2147483857"/>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530316913" sldId="2147483857"/>
              <ac:spMk id="2" creationId="{42A6BABE-D80C-4F54-A03C-E1F9EBCA8323}"/>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530316913" sldId="2147483857"/>
              <ac:spMk id="3" creationId="{69285191-EF5B-48BE-AB5D-B7BA4C3D093D}"/>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2769693935" sldId="2147483858"/>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2769693935" sldId="2147483858"/>
              <ac:spMk id="2" creationId="{8DA57C3F-0FB2-4B2E-BA6A-FEEEFF1AF7E3}"/>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2769693935" sldId="2147483858"/>
              <ac:spMk id="3" creationId="{08583AE9-1CC1-4572-A6E5-E97F80E47661}"/>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837010925" sldId="2147483859"/>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837010925" sldId="2147483859"/>
              <ac:spMk id="2" creationId="{FA49B412-EBAB-4569-B3D9-6B346BF837B2}"/>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3846894700" sldId="2147483860"/>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3846894700" sldId="2147483860"/>
              <ac:spMk id="2" creationId="{44C02F68-BF19-468D-B422-54B6D189FA58}"/>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846894700" sldId="2147483860"/>
              <ac:spMk id="3" creationId="{7BCBF7D7-84D4-4A39-B44E-9B029EEB1FE8}"/>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3622382181" sldId="2147483861"/>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3622382181" sldId="2147483861"/>
              <ac:spMk id="2" creationId="{5E1C668D-BFBE-4765-A294-8303931B57C9}"/>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622382181" sldId="2147483861"/>
              <ac:spMk id="3" creationId="{61B3C212-F55F-4D0D-BFA7-F00A33CAA196}"/>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622382181" sldId="2147483861"/>
              <ac:spMk id="4" creationId="{7154BDD7-2575-4E82-887D-DCAF9EB15924}"/>
            </ac:spMkLst>
          </pc:spChg>
        </pc:sldLayoutChg>
        <pc:sldLayoutChg chg="modSp add del">
          <pc:chgData name="Imtiaz Begum (2128130)" userId="S::2128130@student.uwtsd.ac.uk::154c3e2b-2645-4e8c-a3cb-01ad99b7c24b" providerId="AD" clId="Web-{C92058A0-A283-477E-96A1-18209FEAA51C}" dt="2023-10-06T15:46:16.061" v="202"/>
          <pc:sldLayoutMkLst>
            <pc:docMk/>
            <pc:sldMasterMk cId="2488824099" sldId="2147483863"/>
            <pc:sldLayoutMk cId="3974131327" sldId="2147483862"/>
          </pc:sldLayoutMkLst>
          <pc:spChg chg="mod">
            <ac:chgData name="Imtiaz Begum (2128130)" userId="S::2128130@student.uwtsd.ac.uk::154c3e2b-2645-4e8c-a3cb-01ad99b7c24b" providerId="AD" clId="Web-{C92058A0-A283-477E-96A1-18209FEAA51C}" dt="2023-10-06T15:44:17.913" v="200"/>
            <ac:spMkLst>
              <pc:docMk/>
              <pc:sldMasterMk cId="2488824099" sldId="2147483863"/>
              <pc:sldLayoutMk cId="3974131327" sldId="2147483862"/>
              <ac:spMk id="2" creationId="{BAE0CDE0-7431-4F05-AA47-F10EB46C9608}"/>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974131327" sldId="2147483862"/>
              <ac:spMk id="3" creationId="{06D9FFA7-D3EA-4CB8-A471-94235AD62592}"/>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974131327" sldId="2147483862"/>
              <ac:spMk id="4" creationId="{F05360D2-88E8-43C8-92D1-67AB23BBE268}"/>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974131327" sldId="2147483862"/>
              <ac:spMk id="5" creationId="{65C768F6-20A1-47A1-90FE-903135EEFD59}"/>
            </ac:spMkLst>
          </pc:spChg>
          <pc:spChg chg="mod">
            <ac:chgData name="Imtiaz Begum (2128130)" userId="S::2128130@student.uwtsd.ac.uk::154c3e2b-2645-4e8c-a3cb-01ad99b7c24b" providerId="AD" clId="Web-{C92058A0-A283-477E-96A1-18209FEAA51C}" dt="2023-10-06T15:44:17.913" v="200"/>
            <ac:spMkLst>
              <pc:docMk/>
              <pc:sldMasterMk cId="2488824099" sldId="2147483863"/>
              <pc:sldLayoutMk cId="3974131327" sldId="2147483862"/>
              <ac:spMk id="6" creationId="{AD555EC1-268F-4324-A003-3608AA0D847E}"/>
            </ac:spMkLst>
          </pc:spChg>
        </pc:sldLayoutChg>
      </pc:sldMasterChg>
      <pc:sldMasterChg chg="add del addSldLayout delSldLayout">
        <pc:chgData name="Imtiaz Begum (2128130)" userId="S::2128130@student.uwtsd.ac.uk::154c3e2b-2645-4e8c-a3cb-01ad99b7c24b" providerId="AD" clId="Web-{C92058A0-A283-477E-96A1-18209FEAA51C}" dt="2023-10-06T15:48:05.474" v="210"/>
        <pc:sldMasterMkLst>
          <pc:docMk/>
          <pc:sldMasterMk cId="2682744737" sldId="2147483864"/>
        </pc:sldMasterMkLst>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3993665506" sldId="2147483865"/>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830852277" sldId="2147483866"/>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3094301731" sldId="2147483867"/>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1237643257" sldId="2147483868"/>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2081150676" sldId="2147483869"/>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2139885372" sldId="2147483870"/>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1109982543" sldId="2147483871"/>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1579050004" sldId="2147483872"/>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2948577627" sldId="2147483873"/>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2364085573" sldId="2147483874"/>
          </pc:sldLayoutMkLst>
        </pc:sldLayoutChg>
        <pc:sldLayoutChg chg="add del">
          <pc:chgData name="Imtiaz Begum (2128130)" userId="S::2128130@student.uwtsd.ac.uk::154c3e2b-2645-4e8c-a3cb-01ad99b7c24b" providerId="AD" clId="Web-{C92058A0-A283-477E-96A1-18209FEAA51C}" dt="2023-10-06T15:48:05.474" v="210"/>
          <pc:sldLayoutMkLst>
            <pc:docMk/>
            <pc:sldMasterMk cId="2682744737" sldId="2147483864"/>
            <pc:sldLayoutMk cId="1635945499" sldId="2147483875"/>
          </pc:sldLayoutMkLst>
        </pc:sldLayoutChg>
      </pc:sldMasterChg>
      <pc:sldMasterChg chg="add del addSldLayout delSldLayout">
        <pc:chgData name="Imtiaz Begum (2128130)" userId="S::2128130@student.uwtsd.ac.uk::154c3e2b-2645-4e8c-a3cb-01ad99b7c24b" providerId="AD" clId="Web-{C92058A0-A283-477E-96A1-18209FEAA51C}" dt="2023-10-06T15:51:58.207" v="216"/>
        <pc:sldMasterMkLst>
          <pc:docMk/>
          <pc:sldMasterMk cId="732266174" sldId="2147483899"/>
        </pc:sldMasterMkLst>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7145808" sldId="2147483888"/>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1102427104" sldId="2147483889"/>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2231696612" sldId="2147483890"/>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2700157163" sldId="2147483891"/>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2198306833" sldId="2147483892"/>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4271927915" sldId="2147483893"/>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4284781733" sldId="2147483894"/>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2366205972" sldId="2147483895"/>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563718261" sldId="2147483896"/>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3739596688" sldId="2147483897"/>
          </pc:sldLayoutMkLst>
        </pc:sldLayoutChg>
        <pc:sldLayoutChg chg="add del">
          <pc:chgData name="Imtiaz Begum (2128130)" userId="S::2128130@student.uwtsd.ac.uk::154c3e2b-2645-4e8c-a3cb-01ad99b7c24b" providerId="AD" clId="Web-{C92058A0-A283-477E-96A1-18209FEAA51C}" dt="2023-10-06T15:51:58.207" v="216"/>
          <pc:sldLayoutMkLst>
            <pc:docMk/>
            <pc:sldMasterMk cId="732266174" sldId="2147483899"/>
            <pc:sldLayoutMk cId="1554776917" sldId="2147483898"/>
          </pc:sldLayoutMkLst>
        </pc:sldLayoutChg>
      </pc:sldMasterChg>
      <pc:sldMasterChg chg="add del addSldLayout delSldLayout">
        <pc:chgData name="Imtiaz Begum (2128130)" userId="S::2128130@student.uwtsd.ac.uk::154c3e2b-2645-4e8c-a3cb-01ad99b7c24b" providerId="AD" clId="Web-{C92058A0-A283-477E-96A1-18209FEAA51C}" dt="2023-10-06T15:53:01.930" v="222"/>
        <pc:sldMasterMkLst>
          <pc:docMk/>
          <pc:sldMasterMk cId="2449383282" sldId="2147483900"/>
        </pc:sldMasterMkLst>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2019518893" sldId="2147483901"/>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3665148249" sldId="2147483902"/>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3257965195" sldId="2147483903"/>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668517401" sldId="2147483904"/>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3819827287" sldId="2147483905"/>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320158944" sldId="2147483906"/>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795335395" sldId="2147483907"/>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1487593924" sldId="2147483908"/>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1106030118" sldId="2147483909"/>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2727908940" sldId="2147483910"/>
          </pc:sldLayoutMkLst>
        </pc:sldLayoutChg>
        <pc:sldLayoutChg chg="add del">
          <pc:chgData name="Imtiaz Begum (2128130)" userId="S::2128130@student.uwtsd.ac.uk::154c3e2b-2645-4e8c-a3cb-01ad99b7c24b" providerId="AD" clId="Web-{C92058A0-A283-477E-96A1-18209FEAA51C}" dt="2023-10-06T15:53:01.930" v="222"/>
          <pc:sldLayoutMkLst>
            <pc:docMk/>
            <pc:sldMasterMk cId="2449383282" sldId="2147483900"/>
            <pc:sldLayoutMk cId="1757649736" sldId="2147483911"/>
          </pc:sldLayoutMkLst>
        </pc:sldLayoutChg>
      </pc:sldMasterChg>
      <pc:sldMasterChg chg="add del addSldLayout delSldLayout">
        <pc:chgData name="Imtiaz Begum (2128130)" userId="S::2128130@student.uwtsd.ac.uk::154c3e2b-2645-4e8c-a3cb-01ad99b7c24b" providerId="AD" clId="Web-{C92058A0-A283-477E-96A1-18209FEAA51C}" dt="2023-10-06T15:53:01.868" v="221"/>
        <pc:sldMasterMkLst>
          <pc:docMk/>
          <pc:sldMasterMk cId="1969312481" sldId="2147483935"/>
        </pc:sldMasterMkLst>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1382889011" sldId="2147483924"/>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4156378441" sldId="2147483925"/>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2928864249" sldId="2147483926"/>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751414713" sldId="2147483927"/>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1430170461" sldId="2147483928"/>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18100678" sldId="2147483929"/>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451904837" sldId="2147483930"/>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2073068793" sldId="2147483931"/>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2196308369" sldId="2147483932"/>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2853504517" sldId="2147483933"/>
          </pc:sldLayoutMkLst>
        </pc:sldLayoutChg>
        <pc:sldLayoutChg chg="add del">
          <pc:chgData name="Imtiaz Begum (2128130)" userId="S::2128130@student.uwtsd.ac.uk::154c3e2b-2645-4e8c-a3cb-01ad99b7c24b" providerId="AD" clId="Web-{C92058A0-A283-477E-96A1-18209FEAA51C}" dt="2023-10-06T15:53:01.868" v="221"/>
          <pc:sldLayoutMkLst>
            <pc:docMk/>
            <pc:sldMasterMk cId="1969312481" sldId="2147483935"/>
            <pc:sldLayoutMk cId="1516847633" sldId="2147483934"/>
          </pc:sldLayoutMkLst>
        </pc:sldLayoutChg>
      </pc:sldMasterChg>
      <pc:sldMasterChg chg="add del addSldLayout delSldLayout">
        <pc:chgData name="Imtiaz Begum (2128130)" userId="S::2128130@student.uwtsd.ac.uk::154c3e2b-2645-4e8c-a3cb-01ad99b7c24b" providerId="AD" clId="Web-{C92058A0-A283-477E-96A1-18209FEAA51C}" dt="2023-10-06T15:53:39.605" v="227"/>
        <pc:sldMasterMkLst>
          <pc:docMk/>
          <pc:sldMasterMk cId="705613143" sldId="2147484000"/>
        </pc:sldMasterMkLst>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996739548" sldId="2147483989"/>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911361789" sldId="2147483990"/>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2415110613" sldId="2147483991"/>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2993095375" sldId="2147483992"/>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722046859" sldId="2147483993"/>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3915576860" sldId="2147483994"/>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3684685513" sldId="2147483995"/>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806928776" sldId="2147483996"/>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1134884655" sldId="2147483997"/>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4084850163" sldId="2147483998"/>
          </pc:sldLayoutMkLst>
        </pc:sldLayoutChg>
        <pc:sldLayoutChg chg="add del">
          <pc:chgData name="Imtiaz Begum (2128130)" userId="S::2128130@student.uwtsd.ac.uk::154c3e2b-2645-4e8c-a3cb-01ad99b7c24b" providerId="AD" clId="Web-{C92058A0-A283-477E-96A1-18209FEAA51C}" dt="2023-10-06T15:53:39.605" v="227"/>
          <pc:sldLayoutMkLst>
            <pc:docMk/>
            <pc:sldMasterMk cId="705613143" sldId="2147484000"/>
            <pc:sldLayoutMk cId="345169384" sldId="2147483999"/>
          </pc:sldLayoutMkLst>
        </pc:sldLayoutChg>
      </pc:sldMasterChg>
      <pc:sldMasterChg chg="add del addSldLayout delSldLayout">
        <pc:chgData name="Imtiaz Begum (2128130)" userId="S::2128130@student.uwtsd.ac.uk::154c3e2b-2645-4e8c-a3cb-01ad99b7c24b" providerId="AD" clId="Web-{C92058A0-A283-477E-96A1-18209FEAA51C}" dt="2023-10-06T15:53:39.542" v="226"/>
        <pc:sldMasterMkLst>
          <pc:docMk/>
          <pc:sldMasterMk cId="970388452" sldId="2147484001"/>
        </pc:sldMasterMkLst>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1753663446" sldId="2147484002"/>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38025896" sldId="2147484003"/>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4228502813" sldId="2147484004"/>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2395158924" sldId="2147484005"/>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716896795" sldId="2147484006"/>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2249601379" sldId="2147484007"/>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3641337201" sldId="2147484008"/>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2349727739" sldId="2147484009"/>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1197473393" sldId="2147484010"/>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1460368688" sldId="2147484011"/>
          </pc:sldLayoutMkLst>
        </pc:sldLayoutChg>
        <pc:sldLayoutChg chg="add del">
          <pc:chgData name="Imtiaz Begum (2128130)" userId="S::2128130@student.uwtsd.ac.uk::154c3e2b-2645-4e8c-a3cb-01ad99b7c24b" providerId="AD" clId="Web-{C92058A0-A283-477E-96A1-18209FEAA51C}" dt="2023-10-06T15:53:39.542" v="226"/>
          <pc:sldLayoutMkLst>
            <pc:docMk/>
            <pc:sldMasterMk cId="970388452" sldId="2147484001"/>
            <pc:sldLayoutMk cId="3757867600" sldId="2147484012"/>
          </pc:sldLayoutMkLst>
        </pc:sldLayoutChg>
      </pc:sldMasterChg>
      <pc:sldMasterChg chg="add del addSldLayout delSldLayout">
        <pc:chgData name="Imtiaz Begum (2128130)" userId="S::2128130@student.uwtsd.ac.uk::154c3e2b-2645-4e8c-a3cb-01ad99b7c24b" providerId="AD" clId="Web-{C92058A0-A283-477E-96A1-18209FEAA51C}" dt="2023-10-06T16:00:41.239" v="262"/>
        <pc:sldMasterMkLst>
          <pc:docMk/>
          <pc:sldMasterMk cId="1646875809" sldId="2147484076"/>
        </pc:sldMasterMkLst>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751692484" sldId="2147484065"/>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86492564" sldId="2147484066"/>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883297204" sldId="2147484067"/>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2345854073" sldId="2147484068"/>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2139530508" sldId="2147484069"/>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201413065" sldId="2147484070"/>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2482929801" sldId="2147484071"/>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717371037" sldId="2147484072"/>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757622577" sldId="2147484073"/>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702232679" sldId="2147484074"/>
          </pc:sldLayoutMkLst>
        </pc:sldLayoutChg>
        <pc:sldLayoutChg chg="add del">
          <pc:chgData name="Imtiaz Begum (2128130)" userId="S::2128130@student.uwtsd.ac.uk::154c3e2b-2645-4e8c-a3cb-01ad99b7c24b" providerId="AD" clId="Web-{C92058A0-A283-477E-96A1-18209FEAA51C}" dt="2023-10-06T16:00:41.239" v="262"/>
          <pc:sldLayoutMkLst>
            <pc:docMk/>
            <pc:sldMasterMk cId="1646875809" sldId="2147484076"/>
            <pc:sldLayoutMk cId="302223389" sldId="2147484075"/>
          </pc:sldLayoutMkLst>
        </pc:sldLayoutChg>
      </pc:sldMasterChg>
      <pc:sldMasterChg chg="add del addSldLayout delSldLayout">
        <pc:chgData name="Imtiaz Begum (2128130)" userId="S::2128130@student.uwtsd.ac.uk::154c3e2b-2645-4e8c-a3cb-01ad99b7c24b" providerId="AD" clId="Web-{C92058A0-A283-477E-96A1-18209FEAA51C}" dt="2023-10-06T15:59:43.251" v="255"/>
        <pc:sldMasterMkLst>
          <pc:docMk/>
          <pc:sldMasterMk cId="1039079193" sldId="2147484100"/>
        </pc:sldMasterMkLst>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1227524168" sldId="2147484089"/>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1346971277" sldId="2147484090"/>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4165950501" sldId="2147484091"/>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3514630226" sldId="2147484092"/>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680046151" sldId="2147484093"/>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1842189781" sldId="2147484094"/>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1018949538" sldId="2147484095"/>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3057562515" sldId="2147484096"/>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2586994944" sldId="2147484097"/>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1730233331" sldId="2147484098"/>
          </pc:sldLayoutMkLst>
        </pc:sldLayoutChg>
        <pc:sldLayoutChg chg="add del">
          <pc:chgData name="Imtiaz Begum (2128130)" userId="S::2128130@student.uwtsd.ac.uk::154c3e2b-2645-4e8c-a3cb-01ad99b7c24b" providerId="AD" clId="Web-{C92058A0-A283-477E-96A1-18209FEAA51C}" dt="2023-10-06T15:59:43.251" v="255"/>
          <pc:sldLayoutMkLst>
            <pc:docMk/>
            <pc:sldMasterMk cId="1039079193" sldId="2147484100"/>
            <pc:sldLayoutMk cId="2988046435" sldId="2147484099"/>
          </pc:sldLayoutMkLst>
        </pc:sldLayoutChg>
      </pc:sldMasterChg>
      <pc:sldMasterChg chg="add del addSldLayout delSldLayout">
        <pc:chgData name="Imtiaz Begum (2128130)" userId="S::2128130@student.uwtsd.ac.uk::154c3e2b-2645-4e8c-a3cb-01ad99b7c24b" providerId="AD" clId="Web-{C92058A0-A283-477E-96A1-18209FEAA51C}" dt="2023-10-06T16:04:28.472" v="273"/>
        <pc:sldMasterMkLst>
          <pc:docMk/>
          <pc:sldMasterMk cId="2727670508" sldId="2147484113"/>
        </pc:sldMasterMkLst>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1800692654" sldId="2147484102"/>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2493159870" sldId="2147484103"/>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864531729" sldId="2147484104"/>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507880822" sldId="2147484105"/>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1716009999" sldId="2147484106"/>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1522348849" sldId="2147484107"/>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3570018239" sldId="2147484108"/>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1941219769" sldId="2147484109"/>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3531149757" sldId="2147484110"/>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3163983799" sldId="2147484111"/>
          </pc:sldLayoutMkLst>
        </pc:sldLayoutChg>
        <pc:sldLayoutChg chg="add del">
          <pc:chgData name="Imtiaz Begum (2128130)" userId="S::2128130@student.uwtsd.ac.uk::154c3e2b-2645-4e8c-a3cb-01ad99b7c24b" providerId="AD" clId="Web-{C92058A0-A283-477E-96A1-18209FEAA51C}" dt="2023-10-06T16:04:28.472" v="273"/>
          <pc:sldLayoutMkLst>
            <pc:docMk/>
            <pc:sldMasterMk cId="2727670508" sldId="2147484113"/>
            <pc:sldLayoutMk cId="2403279900" sldId="2147484112"/>
          </pc:sldLayoutMkLst>
        </pc:sldLayoutChg>
      </pc:sldMasterChg>
      <pc:sldMasterChg chg="add del addSldLayout delSldLayout">
        <pc:chgData name="Imtiaz Begum (2128130)" userId="S::2128130@student.uwtsd.ac.uk::154c3e2b-2645-4e8c-a3cb-01ad99b7c24b" providerId="AD" clId="Web-{C92058A0-A283-477E-96A1-18209FEAA51C}" dt="2023-10-06T15:59:54.424" v="257"/>
        <pc:sldMasterMkLst>
          <pc:docMk/>
          <pc:sldMasterMk cId="150412067" sldId="2147484126"/>
        </pc:sldMasterMkLst>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1483744217" sldId="2147484115"/>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2513414545" sldId="2147484116"/>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1202588213" sldId="2147484117"/>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4153190653" sldId="2147484118"/>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444757709" sldId="2147484119"/>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322837726" sldId="2147484120"/>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1593090794" sldId="2147484121"/>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2238557962" sldId="2147484122"/>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1528014429" sldId="2147484123"/>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3246545230" sldId="2147484124"/>
          </pc:sldLayoutMkLst>
        </pc:sldLayoutChg>
        <pc:sldLayoutChg chg="add del">
          <pc:chgData name="Imtiaz Begum (2128130)" userId="S::2128130@student.uwtsd.ac.uk::154c3e2b-2645-4e8c-a3cb-01ad99b7c24b" providerId="AD" clId="Web-{C92058A0-A283-477E-96A1-18209FEAA51C}" dt="2023-10-06T15:59:54.424" v="257"/>
          <pc:sldLayoutMkLst>
            <pc:docMk/>
            <pc:sldMasterMk cId="150412067" sldId="2147484126"/>
            <pc:sldLayoutMk cId="1007664326" sldId="2147484125"/>
          </pc:sldLayoutMkLst>
        </pc:sldLayoutChg>
      </pc:sldMasterChg>
      <pc:sldMasterChg chg="add del addSldLayout delSldLayout">
        <pc:chgData name="Imtiaz Begum (2128130)" userId="S::2128130@student.uwtsd.ac.uk::154c3e2b-2645-4e8c-a3cb-01ad99b7c24b" providerId="AD" clId="Web-{C92058A0-A283-477E-96A1-18209FEAA51C}" dt="2023-10-06T16:00:20.160" v="259"/>
        <pc:sldMasterMkLst>
          <pc:docMk/>
          <pc:sldMasterMk cId="2099185654" sldId="2147484152"/>
        </pc:sldMasterMkLst>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1532658852" sldId="2147484141"/>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736907086" sldId="2147484142"/>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1207938907" sldId="2147484143"/>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3406899855" sldId="2147484144"/>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40349009" sldId="2147484145"/>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3786907284" sldId="2147484146"/>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1038653975" sldId="2147484147"/>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3073695967" sldId="2147484148"/>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2656722118" sldId="2147484149"/>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3706877394" sldId="2147484150"/>
          </pc:sldLayoutMkLst>
        </pc:sldLayoutChg>
        <pc:sldLayoutChg chg="add del">
          <pc:chgData name="Imtiaz Begum (2128130)" userId="S::2128130@student.uwtsd.ac.uk::154c3e2b-2645-4e8c-a3cb-01ad99b7c24b" providerId="AD" clId="Web-{C92058A0-A283-477E-96A1-18209FEAA51C}" dt="2023-10-06T16:00:20.160" v="259"/>
          <pc:sldLayoutMkLst>
            <pc:docMk/>
            <pc:sldMasterMk cId="2099185654" sldId="2147484152"/>
            <pc:sldLayoutMk cId="1944511118" sldId="2147484151"/>
          </pc:sldLayoutMkLst>
        </pc:sldLayoutChg>
      </pc:sldMasterChg>
      <pc:sldMasterChg chg="add del addSldLayout delSldLayout">
        <pc:chgData name="Imtiaz Begum (2128130)" userId="S::2128130@student.uwtsd.ac.uk::154c3e2b-2645-4e8c-a3cb-01ad99b7c24b" providerId="AD" clId="Web-{C92058A0-A283-477E-96A1-18209FEAA51C}" dt="2023-10-06T16:03:57.845" v="270"/>
        <pc:sldMasterMkLst>
          <pc:docMk/>
          <pc:sldMasterMk cId="2767101665" sldId="2147484163"/>
        </pc:sldMasterMkLst>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2005993508" sldId="2147484152"/>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865126057" sldId="2147484153"/>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556909280" sldId="2147484154"/>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295145144" sldId="2147484155"/>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4228668326" sldId="2147484156"/>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1943993891" sldId="2147484157"/>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1130422347" sldId="2147484158"/>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2132463441" sldId="2147484159"/>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2794654401" sldId="2147484160"/>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3480656292" sldId="2147484161"/>
          </pc:sldLayoutMkLst>
        </pc:sldLayoutChg>
        <pc:sldLayoutChg chg="add del">
          <pc:chgData name="Imtiaz Begum (2128130)" userId="S::2128130@student.uwtsd.ac.uk::154c3e2b-2645-4e8c-a3cb-01ad99b7c24b" providerId="AD" clId="Web-{C92058A0-A283-477E-96A1-18209FEAA51C}" dt="2023-10-06T16:03:57.845" v="270"/>
          <pc:sldLayoutMkLst>
            <pc:docMk/>
            <pc:sldMasterMk cId="2767101665" sldId="2147484163"/>
            <pc:sldLayoutMk cId="1505031291" sldId="2147484162"/>
          </pc:sldLayoutMkLst>
        </pc:sldLayoutChg>
      </pc:sldMasterChg>
      <pc:sldMasterChg chg="add del addSldLayout delSldLayout">
        <pc:chgData name="Imtiaz Begum (2128130)" userId="S::2128130@student.uwtsd.ac.uk::154c3e2b-2645-4e8c-a3cb-01ad99b7c24b" providerId="AD" clId="Web-{C92058A0-A283-477E-96A1-18209FEAA51C}" dt="2023-10-06T16:00:41.192" v="261"/>
        <pc:sldMasterMkLst>
          <pc:docMk/>
          <pc:sldMasterMk cId="510563131" sldId="2147484165"/>
        </pc:sldMasterMkLst>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2493329416" sldId="2147484154"/>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1098313807" sldId="2147484155"/>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2857776156" sldId="2147484156"/>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395246065" sldId="2147484157"/>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374273826" sldId="2147484158"/>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711202798" sldId="2147484159"/>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1308525782" sldId="2147484160"/>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3106559923" sldId="2147484161"/>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2292551845" sldId="2147484162"/>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3139760317" sldId="2147484163"/>
          </pc:sldLayoutMkLst>
        </pc:sldLayoutChg>
        <pc:sldLayoutChg chg="add del">
          <pc:chgData name="Imtiaz Begum (2128130)" userId="S::2128130@student.uwtsd.ac.uk::154c3e2b-2645-4e8c-a3cb-01ad99b7c24b" providerId="AD" clId="Web-{C92058A0-A283-477E-96A1-18209FEAA51C}" dt="2023-10-06T16:00:41.192" v="261"/>
          <pc:sldLayoutMkLst>
            <pc:docMk/>
            <pc:sldMasterMk cId="510563131" sldId="2147484165"/>
            <pc:sldLayoutMk cId="1873940144" sldId="2147484164"/>
          </pc:sldLayoutMkLst>
        </pc:sldLayoutChg>
      </pc:sldMasterChg>
      <pc:sldMasterChg chg="add del addSldLayout delSldLayout">
        <pc:chgData name="Imtiaz Begum (2128130)" userId="S::2128130@student.uwtsd.ac.uk::154c3e2b-2645-4e8c-a3cb-01ad99b7c24b" providerId="AD" clId="Web-{C92058A0-A283-477E-96A1-18209FEAA51C}" dt="2023-10-06T16:12:44.769" v="299"/>
        <pc:sldMasterMkLst>
          <pc:docMk/>
          <pc:sldMasterMk cId="558635226" sldId="2147484176"/>
        </pc:sldMasterMkLst>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1867013223" sldId="2147484165"/>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2141225647" sldId="2147484166"/>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1580034720" sldId="2147484167"/>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1694496390" sldId="2147484168"/>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2100356674" sldId="2147484169"/>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2914781667" sldId="2147484170"/>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22847180" sldId="2147484171"/>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1302970306" sldId="2147484172"/>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201102222" sldId="2147484173"/>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1438864276" sldId="2147484174"/>
          </pc:sldLayoutMkLst>
        </pc:sldLayoutChg>
        <pc:sldLayoutChg chg="add del">
          <pc:chgData name="Imtiaz Begum (2128130)" userId="S::2128130@student.uwtsd.ac.uk::154c3e2b-2645-4e8c-a3cb-01ad99b7c24b" providerId="AD" clId="Web-{C92058A0-A283-477E-96A1-18209FEAA51C}" dt="2023-10-06T16:12:44.769" v="299"/>
          <pc:sldLayoutMkLst>
            <pc:docMk/>
            <pc:sldMasterMk cId="558635226" sldId="2147484176"/>
            <pc:sldLayoutMk cId="615611633" sldId="2147484175"/>
          </pc:sldLayoutMkLst>
        </pc:sldLayoutChg>
      </pc:sldMasterChg>
      <pc:sldMasterChg chg="add del addSldLayout delSldLayout">
        <pc:chgData name="Imtiaz Begum (2128130)" userId="S::2128130@student.uwtsd.ac.uk::154c3e2b-2645-4e8c-a3cb-01ad99b7c24b" providerId="AD" clId="Web-{C92058A0-A283-477E-96A1-18209FEAA51C}" dt="2023-10-06T16:15:54.124" v="303"/>
        <pc:sldMasterMkLst>
          <pc:docMk/>
          <pc:sldMasterMk cId="3833123213" sldId="2147484200"/>
        </pc:sldMasterMkLst>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1946769683" sldId="2147484189"/>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411195576" sldId="2147484190"/>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959944760" sldId="2147484191"/>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28851032" sldId="2147484192"/>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208674871" sldId="2147484193"/>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810172084" sldId="2147484194"/>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2398564474" sldId="2147484195"/>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001219710" sldId="2147484196"/>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359938793" sldId="2147484197"/>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1219435442" sldId="2147484198"/>
          </pc:sldLayoutMkLst>
        </pc:sldLayoutChg>
        <pc:sldLayoutChg chg="add del">
          <pc:chgData name="Imtiaz Begum (2128130)" userId="S::2128130@student.uwtsd.ac.uk::154c3e2b-2645-4e8c-a3cb-01ad99b7c24b" providerId="AD" clId="Web-{C92058A0-A283-477E-96A1-18209FEAA51C}" dt="2023-10-06T16:15:54.124" v="303"/>
          <pc:sldLayoutMkLst>
            <pc:docMk/>
            <pc:sldMasterMk cId="3833123213" sldId="2147484200"/>
            <pc:sldLayoutMk cId="2087698857" sldId="2147484199"/>
          </pc:sldLayoutMkLst>
        </pc:sldLayoutChg>
      </pc:sldMasterChg>
      <pc:sldMasterChg chg="add del addSldLayout delSldLayout">
        <pc:chgData name="Imtiaz Begum (2128130)" userId="S::2128130@student.uwtsd.ac.uk::154c3e2b-2645-4e8c-a3cb-01ad99b7c24b" providerId="AD" clId="Web-{C92058A0-A283-477E-96A1-18209FEAA51C}" dt="2023-10-06T16:15:54.062" v="302"/>
        <pc:sldMasterMkLst>
          <pc:docMk/>
          <pc:sldMasterMk cId="634614894" sldId="2147484201"/>
        </pc:sldMasterMkLst>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301547606" sldId="2147484202"/>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3254887637" sldId="2147484203"/>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61802308" sldId="2147484204"/>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1762540734" sldId="2147484205"/>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4291348043" sldId="2147484206"/>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2416577797" sldId="2147484207"/>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1488626947" sldId="2147484208"/>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2649703772" sldId="2147484209"/>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3795613784" sldId="2147484210"/>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2656702216" sldId="2147484211"/>
          </pc:sldLayoutMkLst>
        </pc:sldLayoutChg>
        <pc:sldLayoutChg chg="add del">
          <pc:chgData name="Imtiaz Begum (2128130)" userId="S::2128130@student.uwtsd.ac.uk::154c3e2b-2645-4e8c-a3cb-01ad99b7c24b" providerId="AD" clId="Web-{C92058A0-A283-477E-96A1-18209FEAA51C}" dt="2023-10-06T16:15:54.062" v="302"/>
          <pc:sldLayoutMkLst>
            <pc:docMk/>
            <pc:sldMasterMk cId="634614894" sldId="2147484201"/>
            <pc:sldLayoutMk cId="2032878731" sldId="2147484212"/>
          </pc:sldLayoutMkLst>
        </pc:sldLayoutChg>
      </pc:sldMasterChg>
      <pc:sldMasterChg chg="add del addSldLayout delSldLayout">
        <pc:chgData name="Imtiaz Begum (2128130)" userId="S::2128130@student.uwtsd.ac.uk::154c3e2b-2645-4e8c-a3cb-01ad99b7c24b" providerId="AD" clId="Web-{C92058A0-A283-477E-96A1-18209FEAA51C}" dt="2023-10-06T16:04:28.410" v="272"/>
        <pc:sldMasterMkLst>
          <pc:docMk/>
          <pc:sldMasterMk cId="3765492809" sldId="2147484202"/>
        </pc:sldMasterMkLst>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4020581812" sldId="2147484191"/>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208353634" sldId="2147484192"/>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1921598336" sldId="2147484193"/>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2654732046" sldId="2147484194"/>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2928275980" sldId="2147484195"/>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875914240" sldId="2147484196"/>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2910811816" sldId="2147484197"/>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3337892826" sldId="2147484198"/>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1822093915" sldId="2147484199"/>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908901325" sldId="2147484200"/>
          </pc:sldLayoutMkLst>
        </pc:sldLayoutChg>
        <pc:sldLayoutChg chg="add del">
          <pc:chgData name="Imtiaz Begum (2128130)" userId="S::2128130@student.uwtsd.ac.uk::154c3e2b-2645-4e8c-a3cb-01ad99b7c24b" providerId="AD" clId="Web-{C92058A0-A283-477E-96A1-18209FEAA51C}" dt="2023-10-06T16:04:28.410" v="272"/>
          <pc:sldLayoutMkLst>
            <pc:docMk/>
            <pc:sldMasterMk cId="3765492809" sldId="2147484202"/>
            <pc:sldLayoutMk cId="2005873399" sldId="2147484201"/>
          </pc:sldLayoutMkLst>
        </pc:sldLayoutChg>
      </pc:sldMasterChg>
      <pc:sldMasterChg chg="add addSldLayout">
        <pc:chgData name="Imtiaz Begum (2128130)" userId="S::2128130@student.uwtsd.ac.uk::154c3e2b-2645-4e8c-a3cb-01ad99b7c24b" providerId="AD" clId="Web-{C92058A0-A283-477E-96A1-18209FEAA51C}" dt="2023-10-06T16:15:54.124" v="303"/>
        <pc:sldMasterMkLst>
          <pc:docMk/>
          <pc:sldMasterMk cId="2488861465" sldId="2147484237"/>
        </pc:sldMasterMkLst>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4137143055" sldId="2147484226"/>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2254296701" sldId="2147484227"/>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650044727" sldId="2147484228"/>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573909150" sldId="2147484229"/>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3598775569" sldId="2147484230"/>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2293951985" sldId="2147484231"/>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3774951064" sldId="2147484232"/>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114422403" sldId="2147484233"/>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323674120" sldId="2147484234"/>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2126515833" sldId="2147484235"/>
          </pc:sldLayoutMkLst>
        </pc:sldLayoutChg>
        <pc:sldLayoutChg chg="add">
          <pc:chgData name="Imtiaz Begum (2128130)" userId="S::2128130@student.uwtsd.ac.uk::154c3e2b-2645-4e8c-a3cb-01ad99b7c24b" providerId="AD" clId="Web-{C92058A0-A283-477E-96A1-18209FEAA51C}" dt="2023-10-06T16:15:54.124" v="303"/>
          <pc:sldLayoutMkLst>
            <pc:docMk/>
            <pc:sldMasterMk cId="2488861465" sldId="2147484237"/>
            <pc:sldLayoutMk cId="4139872924" sldId="2147484236"/>
          </pc:sldLayoutMkLst>
        </pc:sldLayoutChg>
      </pc:sldMasterChg>
    </pc:docChg>
  </pc:docChgLst>
  <pc:docChgLst>
    <pc:chgData name="Imtiaz Begum (2128130)" userId="154c3e2b-2645-4e8c-a3cb-01ad99b7c24b" providerId="ADAL" clId="{99840D61-2F3B-C047-A34A-F07E0DCFF4E6}"/>
    <pc:docChg chg="undo custSel modSld">
      <pc:chgData name="Imtiaz Begum (2128130)" userId="154c3e2b-2645-4e8c-a3cb-01ad99b7c24b" providerId="ADAL" clId="{99840D61-2F3B-C047-A34A-F07E0DCFF4E6}" dt="2023-10-19T10:34:33.529" v="394" actId="20577"/>
      <pc:docMkLst>
        <pc:docMk/>
      </pc:docMkLst>
      <pc:sldChg chg="addSp modSp">
        <pc:chgData name="Imtiaz Begum (2128130)" userId="154c3e2b-2645-4e8c-a3cb-01ad99b7c24b" providerId="ADAL" clId="{99840D61-2F3B-C047-A34A-F07E0DCFF4E6}" dt="2023-10-11T22:34:19.642" v="83" actId="20577"/>
        <pc:sldMkLst>
          <pc:docMk/>
          <pc:sldMk cId="2032370254" sldId="258"/>
        </pc:sldMkLst>
        <pc:spChg chg="mod">
          <ac:chgData name="Imtiaz Begum (2128130)" userId="154c3e2b-2645-4e8c-a3cb-01ad99b7c24b" providerId="ADAL" clId="{99840D61-2F3B-C047-A34A-F07E0DCFF4E6}" dt="2023-10-11T21:56:51.912" v="20" actId="14100"/>
          <ac:spMkLst>
            <pc:docMk/>
            <pc:sldMk cId="2032370254" sldId="258"/>
            <ac:spMk id="2" creationId="{4E525A6E-E709-B4F8-E51B-A2115E7DD6D3}"/>
          </ac:spMkLst>
        </pc:spChg>
        <pc:spChg chg="add mod">
          <ac:chgData name="Imtiaz Begum (2128130)" userId="154c3e2b-2645-4e8c-a3cb-01ad99b7c24b" providerId="ADAL" clId="{99840D61-2F3B-C047-A34A-F07E0DCFF4E6}" dt="2023-10-11T22:34:19.642" v="83" actId="20577"/>
          <ac:spMkLst>
            <pc:docMk/>
            <pc:sldMk cId="2032370254" sldId="258"/>
            <ac:spMk id="7" creationId="{823D44B7-212C-3EBA-43CD-0773313C7627}"/>
          </ac:spMkLst>
        </pc:spChg>
        <pc:picChg chg="mod">
          <ac:chgData name="Imtiaz Begum (2128130)" userId="154c3e2b-2645-4e8c-a3cb-01ad99b7c24b" providerId="ADAL" clId="{99840D61-2F3B-C047-A34A-F07E0DCFF4E6}" dt="2023-10-11T22:26:22.079" v="75" actId="1076"/>
          <ac:picMkLst>
            <pc:docMk/>
            <pc:sldMk cId="2032370254" sldId="258"/>
            <ac:picMk id="93" creationId="{64FCD965-97D0-1F16-CE8D-2008CEB6281C}"/>
          </ac:picMkLst>
        </pc:picChg>
      </pc:sldChg>
      <pc:sldChg chg="modSp">
        <pc:chgData name="Imtiaz Begum (2128130)" userId="154c3e2b-2645-4e8c-a3cb-01ad99b7c24b" providerId="ADAL" clId="{99840D61-2F3B-C047-A34A-F07E0DCFF4E6}" dt="2023-10-19T10:34:33.529" v="394" actId="20577"/>
        <pc:sldMkLst>
          <pc:docMk/>
          <pc:sldMk cId="2099407529" sldId="260"/>
        </pc:sldMkLst>
        <pc:spChg chg="mod">
          <ac:chgData name="Imtiaz Begum (2128130)" userId="154c3e2b-2645-4e8c-a3cb-01ad99b7c24b" providerId="ADAL" clId="{99840D61-2F3B-C047-A34A-F07E0DCFF4E6}" dt="2023-10-19T10:34:33.529" v="394" actId="20577"/>
          <ac:spMkLst>
            <pc:docMk/>
            <pc:sldMk cId="2099407529" sldId="260"/>
            <ac:spMk id="5" creationId="{8E8F5941-4302-1076-A4F0-22BD2EDF5AAE}"/>
          </ac:spMkLst>
        </pc:spChg>
        <pc:spChg chg="mod">
          <ac:chgData name="Imtiaz Begum (2128130)" userId="154c3e2b-2645-4e8c-a3cb-01ad99b7c24b" providerId="ADAL" clId="{99840D61-2F3B-C047-A34A-F07E0DCFF4E6}" dt="2023-10-19T10:24:15.420" v="242" actId="20577"/>
          <ac:spMkLst>
            <pc:docMk/>
            <pc:sldMk cId="2099407529" sldId="260"/>
            <ac:spMk id="21" creationId="{8E48E14B-EAC5-8A78-4954-A22C81916E1B}"/>
          </ac:spMkLst>
        </pc:spChg>
        <pc:spChg chg="mod">
          <ac:chgData name="Imtiaz Begum (2128130)" userId="154c3e2b-2645-4e8c-a3cb-01ad99b7c24b" providerId="ADAL" clId="{99840D61-2F3B-C047-A34A-F07E0DCFF4E6}" dt="2023-10-19T10:29:31.225" v="326" actId="20577"/>
          <ac:spMkLst>
            <pc:docMk/>
            <pc:sldMk cId="2099407529" sldId="260"/>
            <ac:spMk id="23" creationId="{82E3C415-B751-52BF-D900-B735946BA50F}"/>
          </ac:spMkLst>
        </pc:spChg>
        <pc:spChg chg="mod">
          <ac:chgData name="Imtiaz Begum (2128130)" userId="154c3e2b-2645-4e8c-a3cb-01ad99b7c24b" providerId="ADAL" clId="{99840D61-2F3B-C047-A34A-F07E0DCFF4E6}" dt="2023-10-19T10:31:15.680" v="362" actId="20577"/>
          <ac:spMkLst>
            <pc:docMk/>
            <pc:sldMk cId="2099407529" sldId="260"/>
            <ac:spMk id="30" creationId="{55797C68-168A-0234-D77A-BFCEADDCECFF}"/>
          </ac:spMkLst>
        </pc:spChg>
      </pc:sldChg>
    </pc:docChg>
  </pc:docChgLst>
  <pc:docChgLst>
    <pc:chgData name="Imtiaz Begum (2128130)" userId="S::2128130@student.uwtsd.ac.uk::154c3e2b-2645-4e8c-a3cb-01ad99b7c24b" providerId="AD" clId="Web-{0D5862FD-7814-A9D1-CEC8-13CFD34014C1}"/>
    <pc:docChg chg="addSld delSld modSld">
      <pc:chgData name="Imtiaz Begum (2128130)" userId="S::2128130@student.uwtsd.ac.uk::154c3e2b-2645-4e8c-a3cb-01ad99b7c24b" providerId="AD" clId="Web-{0D5862FD-7814-A9D1-CEC8-13CFD34014C1}" dt="2023-10-08T09:57:24.907" v="35" actId="20577"/>
      <pc:docMkLst>
        <pc:docMk/>
      </pc:docMkLst>
      <pc:sldChg chg="addSp delSp modSp">
        <pc:chgData name="Imtiaz Begum (2128130)" userId="S::2128130@student.uwtsd.ac.uk::154c3e2b-2645-4e8c-a3cb-01ad99b7c24b" providerId="AD" clId="Web-{0D5862FD-7814-A9D1-CEC8-13CFD34014C1}" dt="2023-10-08T09:57:24.907" v="35" actId="20577"/>
        <pc:sldMkLst>
          <pc:docMk/>
          <pc:sldMk cId="109857222" sldId="256"/>
        </pc:sldMkLst>
        <pc:spChg chg="mod">
          <ac:chgData name="Imtiaz Begum (2128130)" userId="S::2128130@student.uwtsd.ac.uk::154c3e2b-2645-4e8c-a3cb-01ad99b7c24b" providerId="AD" clId="Web-{0D5862FD-7814-A9D1-CEC8-13CFD34014C1}" dt="2023-10-08T09:57:24.907" v="35" actId="20577"/>
          <ac:spMkLst>
            <pc:docMk/>
            <pc:sldMk cId="109857222" sldId="256"/>
            <ac:spMk id="2" creationId="{00000000-0000-0000-0000-000000000000}"/>
          </ac:spMkLst>
        </pc:spChg>
        <pc:spChg chg="mod">
          <ac:chgData name="Imtiaz Begum (2128130)" userId="S::2128130@student.uwtsd.ac.uk::154c3e2b-2645-4e8c-a3cb-01ad99b7c24b" providerId="AD" clId="Web-{0D5862FD-7814-A9D1-CEC8-13CFD34014C1}" dt="2023-10-08T09:47:07.297" v="6"/>
          <ac:spMkLst>
            <pc:docMk/>
            <pc:sldMk cId="109857222" sldId="256"/>
            <ac:spMk id="3" creationId="{00000000-0000-0000-0000-000000000000}"/>
          </ac:spMkLst>
        </pc:spChg>
        <pc:spChg chg="add mod">
          <ac:chgData name="Imtiaz Begum (2128130)" userId="S::2128130@student.uwtsd.ac.uk::154c3e2b-2645-4e8c-a3cb-01ad99b7c24b" providerId="AD" clId="Web-{0D5862FD-7814-A9D1-CEC8-13CFD34014C1}" dt="2023-10-08T09:52:02.789" v="28" actId="20577"/>
          <ac:spMkLst>
            <pc:docMk/>
            <pc:sldMk cId="109857222" sldId="256"/>
            <ac:spMk id="5" creationId="{AB921FA4-3159-DC89-8F25-897B0EF322A3}"/>
          </ac:spMkLst>
        </pc:spChg>
        <pc:spChg chg="del">
          <ac:chgData name="Imtiaz Begum (2128130)" userId="S::2128130@student.uwtsd.ac.uk::154c3e2b-2645-4e8c-a3cb-01ad99b7c24b" providerId="AD" clId="Web-{0D5862FD-7814-A9D1-CEC8-13CFD34014C1}" dt="2023-10-08T09:47:07.297" v="6"/>
          <ac:spMkLst>
            <pc:docMk/>
            <pc:sldMk cId="109857222" sldId="256"/>
            <ac:spMk id="495" creationId="{F0C518C2-0AA4-470C-87B9-9CBF428FBA25}"/>
          </ac:spMkLst>
        </pc:spChg>
        <pc:spChg chg="del">
          <ac:chgData name="Imtiaz Begum (2128130)" userId="S::2128130@student.uwtsd.ac.uk::154c3e2b-2645-4e8c-a3cb-01ad99b7c24b" providerId="AD" clId="Web-{0D5862FD-7814-A9D1-CEC8-13CFD34014C1}" dt="2023-10-08T09:47:07.297" v="6"/>
          <ac:spMkLst>
            <pc:docMk/>
            <pc:sldMk cId="109857222" sldId="256"/>
            <ac:spMk id="498" creationId="{04C21BAE-6866-4C7A-A7EC-C1B2E572D5BE}"/>
          </ac:spMkLst>
        </pc:spChg>
        <pc:spChg chg="del">
          <ac:chgData name="Imtiaz Begum (2128130)" userId="S::2128130@student.uwtsd.ac.uk::154c3e2b-2645-4e8c-a3cb-01ad99b7c24b" providerId="AD" clId="Web-{0D5862FD-7814-A9D1-CEC8-13CFD34014C1}" dt="2023-10-08T09:47:07.297" v="6"/>
          <ac:spMkLst>
            <pc:docMk/>
            <pc:sldMk cId="109857222" sldId="256"/>
            <ac:spMk id="499" creationId="{7E7D0C94-08B4-48AE-8813-CC4D60294F42}"/>
          </ac:spMkLst>
        </pc:spChg>
        <pc:spChg chg="add">
          <ac:chgData name="Imtiaz Begum (2128130)" userId="S::2128130@student.uwtsd.ac.uk::154c3e2b-2645-4e8c-a3cb-01ad99b7c24b" providerId="AD" clId="Web-{0D5862FD-7814-A9D1-CEC8-13CFD34014C1}" dt="2023-10-08T09:47:07.297" v="6"/>
          <ac:spMkLst>
            <pc:docMk/>
            <pc:sldMk cId="109857222" sldId="256"/>
            <ac:spMk id="508" creationId="{A326A41B-8A19-487E-BD55-01167CF7FFCC}"/>
          </ac:spMkLst>
        </pc:spChg>
        <pc:spChg chg="add">
          <ac:chgData name="Imtiaz Begum (2128130)" userId="S::2128130@student.uwtsd.ac.uk::154c3e2b-2645-4e8c-a3cb-01ad99b7c24b" providerId="AD" clId="Web-{0D5862FD-7814-A9D1-CEC8-13CFD34014C1}" dt="2023-10-08T09:47:07.297" v="6"/>
          <ac:spMkLst>
            <pc:docMk/>
            <pc:sldMk cId="109857222" sldId="256"/>
            <ac:spMk id="510" creationId="{CC4807F2-B5F4-4832-B9EC-C96C9CBDE399}"/>
          </ac:spMkLst>
        </pc:spChg>
        <pc:spChg chg="add">
          <ac:chgData name="Imtiaz Begum (2128130)" userId="S::2128130@student.uwtsd.ac.uk::154c3e2b-2645-4e8c-a3cb-01ad99b7c24b" providerId="AD" clId="Web-{0D5862FD-7814-A9D1-CEC8-13CFD34014C1}" dt="2023-10-08T09:47:07.297" v="6"/>
          <ac:spMkLst>
            <pc:docMk/>
            <pc:sldMk cId="109857222" sldId="256"/>
            <ac:spMk id="512" creationId="{42DD9C40-A2FD-4448-A65D-7D76177E13C1}"/>
          </ac:spMkLst>
        </pc:spChg>
        <pc:picChg chg="add mod">
          <ac:chgData name="Imtiaz Begum (2128130)" userId="S::2128130@student.uwtsd.ac.uk::154c3e2b-2645-4e8c-a3cb-01ad99b7c24b" providerId="AD" clId="Web-{0D5862FD-7814-A9D1-CEC8-13CFD34014C1}" dt="2023-10-08T09:50:49.365" v="17" actId="1076"/>
          <ac:picMkLst>
            <pc:docMk/>
            <pc:sldMk cId="109857222" sldId="256"/>
            <ac:picMk id="4" creationId="{EFD61F4D-23DD-CFAE-B1D6-B70614F90366}"/>
          </ac:picMkLst>
        </pc:picChg>
        <pc:picChg chg="del mod ord">
          <ac:chgData name="Imtiaz Begum (2128130)" userId="S::2128130@student.uwtsd.ac.uk::154c3e2b-2645-4e8c-a3cb-01ad99b7c24b" providerId="AD" clId="Web-{0D5862FD-7814-A9D1-CEC8-13CFD34014C1}" dt="2023-10-08T09:47:45.658" v="7"/>
          <ac:picMkLst>
            <pc:docMk/>
            <pc:sldMk cId="109857222" sldId="256"/>
            <ac:picMk id="482" creationId="{AA316A73-161F-D097-77FC-AB6ADB7A7AF0}"/>
          </ac:picMkLst>
        </pc:picChg>
        <pc:picChg chg="del">
          <ac:chgData name="Imtiaz Begum (2128130)" userId="S::2128130@student.uwtsd.ac.uk::154c3e2b-2645-4e8c-a3cb-01ad99b7c24b" providerId="AD" clId="Web-{0D5862FD-7814-A9D1-CEC8-13CFD34014C1}" dt="2023-10-08T09:47:07.297" v="6"/>
          <ac:picMkLst>
            <pc:docMk/>
            <pc:sldMk cId="109857222" sldId="256"/>
            <ac:picMk id="496" creationId="{DEB2E8C4-C3E7-4048-A43D-9859510CFA98}"/>
          </ac:picMkLst>
        </pc:picChg>
        <pc:picChg chg="add">
          <ac:chgData name="Imtiaz Begum (2128130)" userId="S::2128130@student.uwtsd.ac.uk::154c3e2b-2645-4e8c-a3cb-01ad99b7c24b" providerId="AD" clId="Web-{0D5862FD-7814-A9D1-CEC8-13CFD34014C1}" dt="2023-10-08T09:47:07.297" v="6"/>
          <ac:picMkLst>
            <pc:docMk/>
            <pc:sldMk cId="109857222" sldId="256"/>
            <ac:picMk id="504" creationId="{DEB2E8C4-C3E7-4048-A43D-9859510CFA98}"/>
          </ac:picMkLst>
        </pc:picChg>
        <pc:inkChg chg="del">
          <ac:chgData name="Imtiaz Begum (2128130)" userId="S::2128130@student.uwtsd.ac.uk::154c3e2b-2645-4e8c-a3cb-01ad99b7c24b" providerId="AD" clId="Web-{0D5862FD-7814-A9D1-CEC8-13CFD34014C1}" dt="2023-10-08T09:47:07.297" v="6"/>
          <ac:inkMkLst>
            <pc:docMk/>
            <pc:sldMk cId="109857222" sldId="256"/>
            <ac:inkMk id="497" creationId="{24D29CCB-7956-4E3E-8880-304085F04BF4}"/>
          </ac:inkMkLst>
        </pc:inkChg>
        <pc:inkChg chg="add">
          <ac:chgData name="Imtiaz Begum (2128130)" userId="S::2128130@student.uwtsd.ac.uk::154c3e2b-2645-4e8c-a3cb-01ad99b7c24b" providerId="AD" clId="Web-{0D5862FD-7814-A9D1-CEC8-13CFD34014C1}" dt="2023-10-08T09:47:07.297" v="6"/>
          <ac:inkMkLst>
            <pc:docMk/>
            <pc:sldMk cId="109857222" sldId="256"/>
            <ac:inkMk id="506" creationId="{24D29CCB-7956-4E3E-8880-304085F04BF4}"/>
          </ac:inkMkLst>
        </pc:inkChg>
      </pc:sldChg>
      <pc:sldChg chg="modSp mod setBg">
        <pc:chgData name="Imtiaz Begum (2128130)" userId="S::2128130@student.uwtsd.ac.uk::154c3e2b-2645-4e8c-a3cb-01ad99b7c24b" providerId="AD" clId="Web-{0D5862FD-7814-A9D1-CEC8-13CFD34014C1}" dt="2023-10-08T09:53:06.899" v="29"/>
        <pc:sldMkLst>
          <pc:docMk/>
          <pc:sldMk cId="4216606084" sldId="257"/>
        </pc:sldMkLst>
        <pc:spChg chg="mod">
          <ac:chgData name="Imtiaz Begum (2128130)" userId="S::2128130@student.uwtsd.ac.uk::154c3e2b-2645-4e8c-a3cb-01ad99b7c24b" providerId="AD" clId="Web-{0D5862FD-7814-A9D1-CEC8-13CFD34014C1}" dt="2023-10-08T09:45:01.763" v="5"/>
          <ac:spMkLst>
            <pc:docMk/>
            <pc:sldMk cId="4216606084" sldId="257"/>
            <ac:spMk id="9" creationId="{954D1C73-0A9A-E77C-37F5-7337D63F69B7}"/>
          </ac:spMkLst>
        </pc:spChg>
        <pc:spChg chg="mod">
          <ac:chgData name="Imtiaz Begum (2128130)" userId="S::2128130@student.uwtsd.ac.uk::154c3e2b-2645-4e8c-a3cb-01ad99b7c24b" providerId="AD" clId="Web-{0D5862FD-7814-A9D1-CEC8-13CFD34014C1}" dt="2023-10-08T09:53:06.899" v="29"/>
          <ac:spMkLst>
            <pc:docMk/>
            <pc:sldMk cId="4216606084" sldId="257"/>
            <ac:spMk id="13" creationId="{7C2A64D9-878C-747D-779E-8BDB82DEE006}"/>
          </ac:spMkLst>
        </pc:spChg>
      </pc:sldChg>
      <pc:sldChg chg="addSp modSp new del">
        <pc:chgData name="Imtiaz Begum (2128130)" userId="S::2128130@student.uwtsd.ac.uk::154c3e2b-2645-4e8c-a3cb-01ad99b7c24b" providerId="AD" clId="Web-{0D5862FD-7814-A9D1-CEC8-13CFD34014C1}" dt="2023-10-08T09:49:21.863" v="11"/>
        <pc:sldMkLst>
          <pc:docMk/>
          <pc:sldMk cId="3656996013" sldId="259"/>
        </pc:sldMkLst>
        <pc:spChg chg="add">
          <ac:chgData name="Imtiaz Begum (2128130)" userId="S::2128130@student.uwtsd.ac.uk::154c3e2b-2645-4e8c-a3cb-01ad99b7c24b" providerId="AD" clId="Web-{0D5862FD-7814-A9D1-CEC8-13CFD34014C1}" dt="2023-10-08T09:48:58.425" v="9"/>
          <ac:spMkLst>
            <pc:docMk/>
            <pc:sldMk cId="3656996013" sldId="259"/>
            <ac:spMk id="2" creationId="{154C9CA7-A7F3-7AFA-9E45-60259964664F}"/>
          </ac:spMkLst>
        </pc:spChg>
        <pc:picChg chg="add mod">
          <ac:chgData name="Imtiaz Begum (2128130)" userId="S::2128130@student.uwtsd.ac.uk::154c3e2b-2645-4e8c-a3cb-01ad99b7c24b" providerId="AD" clId="Web-{0D5862FD-7814-A9D1-CEC8-13CFD34014C1}" dt="2023-10-08T09:49:11.550" v="10"/>
          <ac:picMkLst>
            <pc:docMk/>
            <pc:sldMk cId="3656996013" sldId="259"/>
            <ac:picMk id="3" creationId="{0928EF02-A21F-5CCA-2C2D-52E70150932B}"/>
          </ac:picMkLst>
        </pc:picChg>
      </pc:sldChg>
    </pc:docChg>
  </pc:docChgLst>
  <pc:docChgLst>
    <pc:chgData name="Imtiaz Begum (2128130)" userId="S::2128130@student.uwtsd.ac.uk::154c3e2b-2645-4e8c-a3cb-01ad99b7c24b" providerId="AD" clId="Web-{39EFA52D-BF46-0DBB-95CE-19B18C279456}"/>
    <pc:docChg chg="modSld">
      <pc:chgData name="Imtiaz Begum (2128130)" userId="S::2128130@student.uwtsd.ac.uk::154c3e2b-2645-4e8c-a3cb-01ad99b7c24b" providerId="AD" clId="Web-{39EFA52D-BF46-0DBB-95CE-19B18C279456}" dt="2023-10-11T18:35:28.232" v="63"/>
      <pc:docMkLst>
        <pc:docMk/>
      </pc:docMkLst>
      <pc:sldChg chg="addSp delSp modSp">
        <pc:chgData name="Imtiaz Begum (2128130)" userId="S::2128130@student.uwtsd.ac.uk::154c3e2b-2645-4e8c-a3cb-01ad99b7c24b" providerId="AD" clId="Web-{39EFA52D-BF46-0DBB-95CE-19B18C279456}" dt="2023-10-11T18:35:28.232" v="63"/>
        <pc:sldMkLst>
          <pc:docMk/>
          <pc:sldMk cId="2099407529" sldId="260"/>
        </pc:sldMkLst>
        <pc:spChg chg="add del">
          <ac:chgData name="Imtiaz Begum (2128130)" userId="S::2128130@student.uwtsd.ac.uk::154c3e2b-2645-4e8c-a3cb-01ad99b7c24b" providerId="AD" clId="Web-{39EFA52D-BF46-0DBB-95CE-19B18C279456}" dt="2023-10-11T18:23:03.014" v="33"/>
          <ac:spMkLst>
            <pc:docMk/>
            <pc:sldMk cId="2099407529" sldId="260"/>
            <ac:spMk id="26" creationId="{A23F7BFB-B1FA-7BAD-72D9-FA935F3338CE}"/>
          </ac:spMkLst>
        </pc:spChg>
        <pc:picChg chg="mod">
          <ac:chgData name="Imtiaz Begum (2128130)" userId="S::2128130@student.uwtsd.ac.uk::154c3e2b-2645-4e8c-a3cb-01ad99b7c24b" providerId="AD" clId="Web-{39EFA52D-BF46-0DBB-95CE-19B18C279456}" dt="2023-10-11T18:20:50.276" v="27" actId="1076"/>
          <ac:picMkLst>
            <pc:docMk/>
            <pc:sldMk cId="2099407529" sldId="260"/>
            <ac:picMk id="23" creationId="{40D19DD8-3385-74DA-A165-9B2AB08DF4AF}"/>
          </ac:picMkLst>
        </pc:picChg>
        <pc:picChg chg="add del mod">
          <ac:chgData name="Imtiaz Begum (2128130)" userId="S::2128130@student.uwtsd.ac.uk::154c3e2b-2645-4e8c-a3cb-01ad99b7c24b" providerId="AD" clId="Web-{39EFA52D-BF46-0DBB-95CE-19B18C279456}" dt="2023-10-11T18:22:09.012" v="31"/>
          <ac:picMkLst>
            <pc:docMk/>
            <pc:sldMk cId="2099407529" sldId="260"/>
            <ac:picMk id="25" creationId="{883FAF9F-66B0-B169-0993-FEB50BE12426}"/>
          </ac:picMkLst>
        </pc:picChg>
        <pc:inkChg chg="add del">
          <ac:chgData name="Imtiaz Begum (2128130)" userId="S::2128130@student.uwtsd.ac.uk::154c3e2b-2645-4e8c-a3cb-01ad99b7c24b" providerId="AD" clId="Web-{39EFA52D-BF46-0DBB-95CE-19B18C279456}" dt="2023-10-11T18:18:19.523" v="16"/>
          <ac:inkMkLst>
            <pc:docMk/>
            <pc:sldMk cId="2099407529" sldId="260"/>
            <ac:inkMk id="2" creationId="{7FE489C2-85D5-9AC2-79B6-C817D2DA3CAC}"/>
          </ac:inkMkLst>
        </pc:inkChg>
        <pc:inkChg chg="add del">
          <ac:chgData name="Imtiaz Begum (2128130)" userId="S::2128130@student.uwtsd.ac.uk::154c3e2b-2645-4e8c-a3cb-01ad99b7c24b" providerId="AD" clId="Web-{39EFA52D-BF46-0DBB-95CE-19B18C279456}" dt="2023-10-11T18:18:13.914" v="13"/>
          <ac:inkMkLst>
            <pc:docMk/>
            <pc:sldMk cId="2099407529" sldId="260"/>
            <ac:inkMk id="3" creationId="{ACA7E1BF-7EB3-3796-EC94-E868CB415E16}"/>
          </ac:inkMkLst>
        </pc:inkChg>
        <pc:inkChg chg="add del">
          <ac:chgData name="Imtiaz Begum (2128130)" userId="S::2128130@student.uwtsd.ac.uk::154c3e2b-2645-4e8c-a3cb-01ad99b7c24b" providerId="AD" clId="Web-{39EFA52D-BF46-0DBB-95CE-19B18C279456}" dt="2023-10-11T18:18:19.523" v="15"/>
          <ac:inkMkLst>
            <pc:docMk/>
            <pc:sldMk cId="2099407529" sldId="260"/>
            <ac:inkMk id="4" creationId="{BA90D9CB-6370-C43F-F707-0BFA5966331E}"/>
          </ac:inkMkLst>
        </pc:inkChg>
        <pc:inkChg chg="add del">
          <ac:chgData name="Imtiaz Begum (2128130)" userId="S::2128130@student.uwtsd.ac.uk::154c3e2b-2645-4e8c-a3cb-01ad99b7c24b" providerId="AD" clId="Web-{39EFA52D-BF46-0DBB-95CE-19B18C279456}" dt="2023-10-11T18:18:11.367" v="12"/>
          <ac:inkMkLst>
            <pc:docMk/>
            <pc:sldMk cId="2099407529" sldId="260"/>
            <ac:inkMk id="5" creationId="{9C3A3722-8EA1-E0D9-F717-B67DBDDC4D73}"/>
          </ac:inkMkLst>
        </pc:inkChg>
        <pc:inkChg chg="add del">
          <ac:chgData name="Imtiaz Begum (2128130)" userId="S::2128130@student.uwtsd.ac.uk::154c3e2b-2645-4e8c-a3cb-01ad99b7c24b" providerId="AD" clId="Web-{39EFA52D-BF46-0DBB-95CE-19B18C279456}" dt="2023-10-11T18:18:19.523" v="14"/>
          <ac:inkMkLst>
            <pc:docMk/>
            <pc:sldMk cId="2099407529" sldId="260"/>
            <ac:inkMk id="6" creationId="{91C0D996-BF47-4DCB-7838-C8883F3CD49F}"/>
          </ac:inkMkLst>
        </pc:inkChg>
        <pc:inkChg chg="add">
          <ac:chgData name="Imtiaz Begum (2128130)" userId="S::2128130@student.uwtsd.ac.uk::154c3e2b-2645-4e8c-a3cb-01ad99b7c24b" providerId="AD" clId="Web-{39EFA52D-BF46-0DBB-95CE-19B18C279456}" dt="2023-10-11T18:18:47.071" v="17"/>
          <ac:inkMkLst>
            <pc:docMk/>
            <pc:sldMk cId="2099407529" sldId="260"/>
            <ac:inkMk id="9" creationId="{C9C35D81-0042-BA9C-40CD-9B725BE03C9D}"/>
          </ac:inkMkLst>
        </pc:inkChg>
        <pc:inkChg chg="add del">
          <ac:chgData name="Imtiaz Begum (2128130)" userId="S::2128130@student.uwtsd.ac.uk::154c3e2b-2645-4e8c-a3cb-01ad99b7c24b" providerId="AD" clId="Web-{39EFA52D-BF46-0DBB-95CE-19B18C279456}" dt="2023-10-11T18:19:04.384" v="22"/>
          <ac:inkMkLst>
            <pc:docMk/>
            <pc:sldMk cId="2099407529" sldId="260"/>
            <ac:inkMk id="12" creationId="{09845595-6C14-C549-F820-0BE0A9C9521F}"/>
          </ac:inkMkLst>
        </pc:inkChg>
        <pc:inkChg chg="add">
          <ac:chgData name="Imtiaz Begum (2128130)" userId="S::2128130@student.uwtsd.ac.uk::154c3e2b-2645-4e8c-a3cb-01ad99b7c24b" providerId="AD" clId="Web-{39EFA52D-BF46-0DBB-95CE-19B18C279456}" dt="2023-10-11T18:18:57.149" v="19"/>
          <ac:inkMkLst>
            <pc:docMk/>
            <pc:sldMk cId="2099407529" sldId="260"/>
            <ac:inkMk id="14" creationId="{CE4027EF-9C84-7ABA-5738-D6EA1E3FADC7}"/>
          </ac:inkMkLst>
        </pc:inkChg>
        <pc:inkChg chg="add">
          <ac:chgData name="Imtiaz Begum (2128130)" userId="S::2128130@student.uwtsd.ac.uk::154c3e2b-2645-4e8c-a3cb-01ad99b7c24b" providerId="AD" clId="Web-{39EFA52D-BF46-0DBB-95CE-19B18C279456}" dt="2023-10-11T18:18:57.696" v="20"/>
          <ac:inkMkLst>
            <pc:docMk/>
            <pc:sldMk cId="2099407529" sldId="260"/>
            <ac:inkMk id="16" creationId="{5486FE39-D9DB-5B72-3071-289A56C8C67C}"/>
          </ac:inkMkLst>
        </pc:inkChg>
        <pc:inkChg chg="add">
          <ac:chgData name="Imtiaz Begum (2128130)" userId="S::2128130@student.uwtsd.ac.uk::154c3e2b-2645-4e8c-a3cb-01ad99b7c24b" providerId="AD" clId="Web-{39EFA52D-BF46-0DBB-95CE-19B18C279456}" dt="2023-10-11T18:18:58.977" v="21"/>
          <ac:inkMkLst>
            <pc:docMk/>
            <pc:sldMk cId="2099407529" sldId="260"/>
            <ac:inkMk id="17" creationId="{B805CCAC-CDAF-45D8-DE22-1DE8B46040F2}"/>
          </ac:inkMkLst>
        </pc:inkChg>
        <pc:inkChg chg="add del">
          <ac:chgData name="Imtiaz Begum (2128130)" userId="S::2128130@student.uwtsd.ac.uk::154c3e2b-2645-4e8c-a3cb-01ad99b7c24b" providerId="AD" clId="Web-{39EFA52D-BF46-0DBB-95CE-19B18C279456}" dt="2023-10-11T18:20:30.120" v="26"/>
          <ac:inkMkLst>
            <pc:docMk/>
            <pc:sldMk cId="2099407529" sldId="260"/>
            <ac:inkMk id="19" creationId="{36340782-1CA8-7391-7966-256A91C111ED}"/>
          </ac:inkMkLst>
        </pc:inkChg>
        <pc:inkChg chg="add del">
          <ac:chgData name="Imtiaz Begum (2128130)" userId="S::2128130@student.uwtsd.ac.uk::154c3e2b-2645-4e8c-a3cb-01ad99b7c24b" providerId="AD" clId="Web-{39EFA52D-BF46-0DBB-95CE-19B18C279456}" dt="2023-10-11T18:20:30.120" v="25"/>
          <ac:inkMkLst>
            <pc:docMk/>
            <pc:sldMk cId="2099407529" sldId="260"/>
            <ac:inkMk id="21" creationId="{D2A0C6AF-76AA-2A71-363D-761850F34FB3}"/>
          </ac:inkMkLst>
        </pc:inkChg>
        <pc:inkChg chg="add del">
          <ac:chgData name="Imtiaz Begum (2128130)" userId="S::2128130@student.uwtsd.ac.uk::154c3e2b-2645-4e8c-a3cb-01ad99b7c24b" providerId="AD" clId="Web-{39EFA52D-BF46-0DBB-95CE-19B18C279456}" dt="2023-10-11T18:21:48.418" v="29"/>
          <ac:inkMkLst>
            <pc:docMk/>
            <pc:sldMk cId="2099407529" sldId="260"/>
            <ac:inkMk id="24" creationId="{CC2846DF-6981-B64D-AC04-2F42684DA156}"/>
          </ac:inkMkLst>
        </pc:inkChg>
        <pc:inkChg chg="add del">
          <ac:chgData name="Imtiaz Begum (2128130)" userId="S::2128130@student.uwtsd.ac.uk::154c3e2b-2645-4e8c-a3cb-01ad99b7c24b" providerId="AD" clId="Web-{39EFA52D-BF46-0DBB-95CE-19B18C279456}" dt="2023-10-11T18:35:23.248" v="59"/>
          <ac:inkMkLst>
            <pc:docMk/>
            <pc:sldMk cId="2099407529" sldId="260"/>
            <ac:inkMk id="27" creationId="{9343C055-C9B4-55CB-9AEE-0A3BDF8EDF2B}"/>
          </ac:inkMkLst>
        </pc:inkChg>
        <pc:inkChg chg="add del">
          <ac:chgData name="Imtiaz Begum (2128130)" userId="S::2128130@student.uwtsd.ac.uk::154c3e2b-2645-4e8c-a3cb-01ad99b7c24b" providerId="AD" clId="Web-{39EFA52D-BF46-0DBB-95CE-19B18C279456}" dt="2023-10-11T18:35:06.716" v="54"/>
          <ac:inkMkLst>
            <pc:docMk/>
            <pc:sldMk cId="2099407529" sldId="260"/>
            <ac:inkMk id="29" creationId="{E04BF30E-8ED2-26B1-9CF9-8372D9BAD402}"/>
          </ac:inkMkLst>
        </pc:inkChg>
        <pc:inkChg chg="add del">
          <ac:chgData name="Imtiaz Begum (2128130)" userId="S::2128130@student.uwtsd.ac.uk::154c3e2b-2645-4e8c-a3cb-01ad99b7c24b" providerId="AD" clId="Web-{39EFA52D-BF46-0DBB-95CE-19B18C279456}" dt="2023-10-11T18:35:13.091" v="57"/>
          <ac:inkMkLst>
            <pc:docMk/>
            <pc:sldMk cId="2099407529" sldId="260"/>
            <ac:inkMk id="30" creationId="{B499F29C-5B56-BCC8-4B61-4D0B1E3692E4}"/>
          </ac:inkMkLst>
        </pc:inkChg>
        <pc:inkChg chg="add del">
          <ac:chgData name="Imtiaz Begum (2128130)" userId="S::2128130@student.uwtsd.ac.uk::154c3e2b-2645-4e8c-a3cb-01ad99b7c24b" providerId="AD" clId="Web-{39EFA52D-BF46-0DBB-95CE-19B18C279456}" dt="2023-10-11T18:35:13.091" v="56"/>
          <ac:inkMkLst>
            <pc:docMk/>
            <pc:sldMk cId="2099407529" sldId="260"/>
            <ac:inkMk id="31" creationId="{1EDD8C7E-4233-A92A-A40A-05BC8304E469}"/>
          </ac:inkMkLst>
        </pc:inkChg>
        <pc:inkChg chg="add del">
          <ac:chgData name="Imtiaz Begum (2128130)" userId="S::2128130@student.uwtsd.ac.uk::154c3e2b-2645-4e8c-a3cb-01ad99b7c24b" providerId="AD" clId="Web-{39EFA52D-BF46-0DBB-95CE-19B18C279456}" dt="2023-10-11T18:35:13.091" v="55"/>
          <ac:inkMkLst>
            <pc:docMk/>
            <pc:sldMk cId="2099407529" sldId="260"/>
            <ac:inkMk id="32" creationId="{986A705B-7124-5F19-FF26-8B89C40DCF20}"/>
          </ac:inkMkLst>
        </pc:inkChg>
        <pc:inkChg chg="add del">
          <ac:chgData name="Imtiaz Begum (2128130)" userId="S::2128130@student.uwtsd.ac.uk::154c3e2b-2645-4e8c-a3cb-01ad99b7c24b" providerId="AD" clId="Web-{39EFA52D-BF46-0DBB-95CE-19B18C279456}" dt="2023-10-11T18:35:17.669" v="58"/>
          <ac:inkMkLst>
            <pc:docMk/>
            <pc:sldMk cId="2099407529" sldId="260"/>
            <ac:inkMk id="33" creationId="{8DDB997C-69C0-A745-8561-58E1D8713D99}"/>
          </ac:inkMkLst>
        </pc:inkChg>
        <pc:inkChg chg="add del">
          <ac:chgData name="Imtiaz Begum (2128130)" userId="S::2128130@student.uwtsd.ac.uk::154c3e2b-2645-4e8c-a3cb-01ad99b7c24b" providerId="AD" clId="Web-{39EFA52D-BF46-0DBB-95CE-19B18C279456}" dt="2023-10-11T18:35:28.232" v="63"/>
          <ac:inkMkLst>
            <pc:docMk/>
            <pc:sldMk cId="2099407529" sldId="260"/>
            <ac:inkMk id="34" creationId="{85F6C788-9300-5265-6512-0B51F79DFA72}"/>
          </ac:inkMkLst>
        </pc:inkChg>
        <pc:inkChg chg="add del">
          <ac:chgData name="Imtiaz Begum (2128130)" userId="S::2128130@student.uwtsd.ac.uk::154c3e2b-2645-4e8c-a3cb-01ad99b7c24b" providerId="AD" clId="Web-{39EFA52D-BF46-0DBB-95CE-19B18C279456}" dt="2023-10-11T18:35:28.232" v="62"/>
          <ac:inkMkLst>
            <pc:docMk/>
            <pc:sldMk cId="2099407529" sldId="260"/>
            <ac:inkMk id="35" creationId="{E6FB0D49-191B-E265-D10A-E69354D3052A}"/>
          </ac:inkMkLst>
        </pc:inkChg>
        <pc:inkChg chg="add del">
          <ac:chgData name="Imtiaz Begum (2128130)" userId="S::2128130@student.uwtsd.ac.uk::154c3e2b-2645-4e8c-a3cb-01ad99b7c24b" providerId="AD" clId="Web-{39EFA52D-BF46-0DBB-95CE-19B18C279456}" dt="2023-10-11T18:35:28.232" v="61"/>
          <ac:inkMkLst>
            <pc:docMk/>
            <pc:sldMk cId="2099407529" sldId="260"/>
            <ac:inkMk id="36" creationId="{024294FB-AE88-41F3-158A-08F2C3B3B929}"/>
          </ac:inkMkLst>
        </pc:inkChg>
        <pc:inkChg chg="add del">
          <ac:chgData name="Imtiaz Begum (2128130)" userId="S::2128130@student.uwtsd.ac.uk::154c3e2b-2645-4e8c-a3cb-01ad99b7c24b" providerId="AD" clId="Web-{39EFA52D-BF46-0DBB-95CE-19B18C279456}" dt="2023-10-11T18:35:28.232" v="60"/>
          <ac:inkMkLst>
            <pc:docMk/>
            <pc:sldMk cId="2099407529" sldId="260"/>
            <ac:inkMk id="37" creationId="{11B6BA0A-9AB4-ACA4-A9E7-4C3F20C8E9D3}"/>
          </ac:inkMkLst>
        </pc:inkChg>
        <pc:inkChg chg="add del">
          <ac:chgData name="Imtiaz Begum (2128130)" userId="S::2128130@student.uwtsd.ac.uk::154c3e2b-2645-4e8c-a3cb-01ad99b7c24b" providerId="AD" clId="Web-{39EFA52D-BF46-0DBB-95CE-19B18C279456}" dt="2023-10-11T18:35:06.716" v="53"/>
          <ac:inkMkLst>
            <pc:docMk/>
            <pc:sldMk cId="2099407529" sldId="260"/>
            <ac:inkMk id="38" creationId="{5DF5F651-6EB1-DCE3-C74F-551DFCBCDFBD}"/>
          </ac:inkMkLst>
        </pc:inkChg>
        <pc:inkChg chg="add del">
          <ac:chgData name="Imtiaz Begum (2128130)" userId="S::2128130@student.uwtsd.ac.uk::154c3e2b-2645-4e8c-a3cb-01ad99b7c24b" providerId="AD" clId="Web-{39EFA52D-BF46-0DBB-95CE-19B18C279456}" dt="2023-10-11T18:34:59.091" v="52"/>
          <ac:inkMkLst>
            <pc:docMk/>
            <pc:sldMk cId="2099407529" sldId="260"/>
            <ac:inkMk id="39" creationId="{20D774ED-039B-F277-68F6-FF0C79B8F5E8}"/>
          </ac:inkMkLst>
        </pc:inkChg>
        <pc:cxnChg chg="del">
          <ac:chgData name="Imtiaz Begum (2128130)" userId="S::2128130@student.uwtsd.ac.uk::154c3e2b-2645-4e8c-a3cb-01ad99b7c24b" providerId="AD" clId="Web-{39EFA52D-BF46-0DBB-95CE-19B18C279456}" dt="2023-10-11T18:15:34.582" v="6"/>
          <ac:cxnSpMkLst>
            <pc:docMk/>
            <pc:sldMk cId="2099407529" sldId="260"/>
            <ac:cxnSpMk id="8" creationId="{EDA63105-D931-2F9B-B82B-EB8334D61B11}"/>
          </ac:cxnSpMkLst>
        </pc:cxnChg>
        <pc:cxnChg chg="del mod">
          <ac:chgData name="Imtiaz Begum (2128130)" userId="S::2128130@student.uwtsd.ac.uk::154c3e2b-2645-4e8c-a3cb-01ad99b7c24b" providerId="AD" clId="Web-{39EFA52D-BF46-0DBB-95CE-19B18C279456}" dt="2023-10-11T18:15:22.660" v="1"/>
          <ac:cxnSpMkLst>
            <pc:docMk/>
            <pc:sldMk cId="2099407529" sldId="260"/>
            <ac:cxnSpMk id="10" creationId="{B3000CEA-8296-FD14-1263-ADEBF0EE9AB0}"/>
          </ac:cxnSpMkLst>
        </pc:cxnChg>
        <pc:cxnChg chg="del">
          <ac:chgData name="Imtiaz Begum (2128130)" userId="S::2128130@student.uwtsd.ac.uk::154c3e2b-2645-4e8c-a3cb-01ad99b7c24b" providerId="AD" clId="Web-{39EFA52D-BF46-0DBB-95CE-19B18C279456}" dt="2023-10-11T18:15:29.504" v="4"/>
          <ac:cxnSpMkLst>
            <pc:docMk/>
            <pc:sldMk cId="2099407529" sldId="260"/>
            <ac:cxnSpMk id="11" creationId="{9CD992D0-B913-E0D5-5144-A84431657075}"/>
          </ac:cxnSpMkLst>
        </pc:cxnChg>
        <pc:cxnChg chg="del">
          <ac:chgData name="Imtiaz Begum (2128130)" userId="S::2128130@student.uwtsd.ac.uk::154c3e2b-2645-4e8c-a3cb-01ad99b7c24b" providerId="AD" clId="Web-{39EFA52D-BF46-0DBB-95CE-19B18C279456}" dt="2023-10-11T18:15:27.489" v="3"/>
          <ac:cxnSpMkLst>
            <pc:docMk/>
            <pc:sldMk cId="2099407529" sldId="260"/>
            <ac:cxnSpMk id="13" creationId="{62ED89E6-0F80-90E2-3A2B-DCED8390B962}"/>
          </ac:cxnSpMkLst>
        </pc:cxnChg>
        <pc:cxnChg chg="del">
          <ac:chgData name="Imtiaz Begum (2128130)" userId="S::2128130@student.uwtsd.ac.uk::154c3e2b-2645-4e8c-a3cb-01ad99b7c24b" providerId="AD" clId="Web-{39EFA52D-BF46-0DBB-95CE-19B18C279456}" dt="2023-10-11T18:15:32.098" v="5"/>
          <ac:cxnSpMkLst>
            <pc:docMk/>
            <pc:sldMk cId="2099407529" sldId="260"/>
            <ac:cxnSpMk id="20" creationId="{1C47701F-125C-B0E9-E671-0A69C76AA511}"/>
          </ac:cxnSpMkLst>
        </pc:cxnChg>
        <pc:cxnChg chg="del">
          <ac:chgData name="Imtiaz Begum (2128130)" userId="S::2128130@student.uwtsd.ac.uk::154c3e2b-2645-4e8c-a3cb-01ad99b7c24b" providerId="AD" clId="Web-{39EFA52D-BF46-0DBB-95CE-19B18C279456}" dt="2023-10-11T18:15:24.629" v="2"/>
          <ac:cxnSpMkLst>
            <pc:docMk/>
            <pc:sldMk cId="2099407529" sldId="260"/>
            <ac:cxnSpMk id="22" creationId="{14B4EB50-5AF6-6680-7363-D19E7E02C248}"/>
          </ac:cxnSpMkLst>
        </pc:cxnChg>
      </pc:sldChg>
    </pc:docChg>
  </pc:docChgLst>
  <pc:docChgLst>
    <pc:chgData name="Imtiaz Begum (2128130)" userId="S::2128130@student.uwtsd.ac.uk::154c3e2b-2645-4e8c-a3cb-01ad99b7c24b" providerId="AD" clId="Web-{55213796-77A6-09C7-E1B9-536CE72B9ABE}"/>
    <pc:docChg chg="addSld delSld modSld addMainMaster delMainMaster">
      <pc:chgData name="Imtiaz Begum (2128130)" userId="S::2128130@student.uwtsd.ac.uk::154c3e2b-2645-4e8c-a3cb-01ad99b7c24b" providerId="AD" clId="Web-{55213796-77A6-09C7-E1B9-536CE72B9ABE}" dt="2023-10-11T16:48:56.068" v="698" actId="20577"/>
      <pc:docMkLst>
        <pc:docMk/>
      </pc:docMkLst>
      <pc:sldChg chg="addSp delSp modSp mod modClrScheme delDesignElem chgLayout">
        <pc:chgData name="Imtiaz Begum (2128130)" userId="S::2128130@student.uwtsd.ac.uk::154c3e2b-2645-4e8c-a3cb-01ad99b7c24b" providerId="AD" clId="Web-{55213796-77A6-09C7-E1B9-536CE72B9ABE}" dt="2023-10-11T15:43:53.862" v="113" actId="1076"/>
        <pc:sldMkLst>
          <pc:docMk/>
          <pc:sldMk cId="109857222" sldId="256"/>
        </pc:sldMkLst>
        <pc:spChg chg="mod ord">
          <ac:chgData name="Imtiaz Begum (2128130)" userId="S::2128130@student.uwtsd.ac.uk::154c3e2b-2645-4e8c-a3cb-01ad99b7c24b" providerId="AD" clId="Web-{55213796-77A6-09C7-E1B9-536CE72B9ABE}" dt="2023-10-11T15:43:14.484" v="110"/>
          <ac:spMkLst>
            <pc:docMk/>
            <pc:sldMk cId="109857222" sldId="256"/>
            <ac:spMk id="2" creationId="{00000000-0000-0000-0000-000000000000}"/>
          </ac:spMkLst>
        </pc:spChg>
        <pc:spChg chg="mod ord">
          <ac:chgData name="Imtiaz Begum (2128130)" userId="S::2128130@student.uwtsd.ac.uk::154c3e2b-2645-4e8c-a3cb-01ad99b7c24b" providerId="AD" clId="Web-{55213796-77A6-09C7-E1B9-536CE72B9ABE}" dt="2023-10-11T15:43:53.862" v="113" actId="1076"/>
          <ac:spMkLst>
            <pc:docMk/>
            <pc:sldMk cId="109857222" sldId="256"/>
            <ac:spMk id="3" creationId="{00000000-0000-0000-0000-000000000000}"/>
          </ac:spMkLst>
        </pc:spChg>
        <pc:spChg chg="mod">
          <ac:chgData name="Imtiaz Begum (2128130)" userId="S::2128130@student.uwtsd.ac.uk::154c3e2b-2645-4e8c-a3cb-01ad99b7c24b" providerId="AD" clId="Web-{55213796-77A6-09C7-E1B9-536CE72B9ABE}" dt="2023-10-11T15:28:02.306" v="9" actId="14100"/>
          <ac:spMkLst>
            <pc:docMk/>
            <pc:sldMk cId="109857222" sldId="256"/>
            <ac:spMk id="5" creationId="{AB921FA4-3159-DC89-8F25-897B0EF322A3}"/>
          </ac:spMkLst>
        </pc:spChg>
        <pc:spChg chg="add del">
          <ac:chgData name="Imtiaz Begum (2128130)" userId="S::2128130@student.uwtsd.ac.uk::154c3e2b-2645-4e8c-a3cb-01ad99b7c24b" providerId="AD" clId="Web-{55213796-77A6-09C7-E1B9-536CE72B9ABE}" dt="2023-10-11T15:37:17.285" v="79"/>
          <ac:spMkLst>
            <pc:docMk/>
            <pc:sldMk cId="109857222" sldId="256"/>
            <ac:spMk id="30" creationId="{AE3A741D-C19B-960A-5803-1C5887147820}"/>
          </ac:spMkLst>
        </pc:spChg>
        <pc:spChg chg="del">
          <ac:chgData name="Imtiaz Begum (2128130)" userId="S::2128130@student.uwtsd.ac.uk::154c3e2b-2645-4e8c-a3cb-01ad99b7c24b" providerId="AD" clId="Web-{55213796-77A6-09C7-E1B9-536CE72B9ABE}" dt="2023-10-11T15:27:03.770" v="5"/>
          <ac:spMkLst>
            <pc:docMk/>
            <pc:sldMk cId="109857222" sldId="256"/>
            <ac:spMk id="31" creationId="{10162E77-11AD-44A7-84EC-40C59EEFBD2E}"/>
          </ac:spMkLst>
        </pc:spChg>
        <pc:spChg chg="add del">
          <ac:chgData name="Imtiaz Begum (2128130)" userId="S::2128130@student.uwtsd.ac.uk::154c3e2b-2645-4e8c-a3cb-01ad99b7c24b" providerId="AD" clId="Web-{55213796-77A6-09C7-E1B9-536CE72B9ABE}" dt="2023-10-11T15:37:17.285" v="79"/>
          <ac:spMkLst>
            <pc:docMk/>
            <pc:sldMk cId="109857222" sldId="256"/>
            <ac:spMk id="33" creationId="{DC39DE25-0E4E-0AA7-0932-1D78C2372786}"/>
          </ac:spMkLst>
        </pc:spChg>
        <pc:spChg chg="del">
          <ac:chgData name="Imtiaz Begum (2128130)" userId="S::2128130@student.uwtsd.ac.uk::154c3e2b-2645-4e8c-a3cb-01ad99b7c24b" providerId="AD" clId="Web-{55213796-77A6-09C7-E1B9-536CE72B9ABE}" dt="2023-10-11T15:27:03.770" v="5"/>
          <ac:spMkLst>
            <pc:docMk/>
            <pc:sldMk cId="109857222" sldId="256"/>
            <ac:spMk id="34" creationId="{600B5AE2-C5CC-499C-8F2D-249888BE22C2}"/>
          </ac:spMkLst>
        </pc:spChg>
        <pc:spChg chg="add del">
          <ac:chgData name="Imtiaz Begum (2128130)" userId="S::2128130@student.uwtsd.ac.uk::154c3e2b-2645-4e8c-a3cb-01ad99b7c24b" providerId="AD" clId="Web-{55213796-77A6-09C7-E1B9-536CE72B9ABE}" dt="2023-10-11T15:37:17.285" v="79"/>
          <ac:spMkLst>
            <pc:docMk/>
            <pc:sldMk cId="109857222" sldId="256"/>
            <ac:spMk id="35" creationId="{8D6EA299-0840-6DEA-E670-C49AEBC87E89}"/>
          </ac:spMkLst>
        </pc:spChg>
        <pc:spChg chg="del">
          <ac:chgData name="Imtiaz Begum (2128130)" userId="S::2128130@student.uwtsd.ac.uk::154c3e2b-2645-4e8c-a3cb-01ad99b7c24b" providerId="AD" clId="Web-{55213796-77A6-09C7-E1B9-536CE72B9ABE}" dt="2023-10-11T15:27:03.770" v="5"/>
          <ac:spMkLst>
            <pc:docMk/>
            <pc:sldMk cId="109857222" sldId="256"/>
            <ac:spMk id="36" creationId="{BA7A3698-B350-40E5-8475-9BCC41A089FC}"/>
          </ac:spMkLst>
        </pc:spChg>
        <pc:spChg chg="add del">
          <ac:chgData name="Imtiaz Begum (2128130)" userId="S::2128130@student.uwtsd.ac.uk::154c3e2b-2645-4e8c-a3cb-01ad99b7c24b" providerId="AD" clId="Web-{55213796-77A6-09C7-E1B9-536CE72B9ABE}" dt="2023-10-11T15:37:48.162" v="81"/>
          <ac:spMkLst>
            <pc:docMk/>
            <pc:sldMk cId="109857222" sldId="256"/>
            <ac:spMk id="37" creationId="{D2B783EE-0239-4717-BBEA-8C9EAC61C824}"/>
          </ac:spMkLst>
        </pc:spChg>
        <pc:spChg chg="add del">
          <ac:chgData name="Imtiaz Begum (2128130)" userId="S::2128130@student.uwtsd.ac.uk::154c3e2b-2645-4e8c-a3cb-01ad99b7c24b" providerId="AD" clId="Web-{55213796-77A6-09C7-E1B9-536CE72B9ABE}" dt="2023-10-11T15:37:48.162" v="81"/>
          <ac:spMkLst>
            <pc:docMk/>
            <pc:sldMk cId="109857222" sldId="256"/>
            <ac:spMk id="39" creationId="{A7B99495-F43F-4D80-A44F-2CB4764EB90B}"/>
          </ac:spMkLst>
        </pc:spChg>
        <pc:spChg chg="del">
          <ac:chgData name="Imtiaz Begum (2128130)" userId="S::2128130@student.uwtsd.ac.uk::154c3e2b-2645-4e8c-a3cb-01ad99b7c24b" providerId="AD" clId="Web-{55213796-77A6-09C7-E1B9-536CE72B9ABE}" dt="2023-10-11T15:27:03.770" v="5"/>
          <ac:spMkLst>
            <pc:docMk/>
            <pc:sldMk cId="109857222" sldId="256"/>
            <ac:spMk id="40" creationId="{311973C2-EB8B-452A-A698-4A252FD3AE28}"/>
          </ac:spMkLst>
        </pc:spChg>
        <pc:spChg chg="add del">
          <ac:chgData name="Imtiaz Begum (2128130)" userId="S::2128130@student.uwtsd.ac.uk::154c3e2b-2645-4e8c-a3cb-01ad99b7c24b" providerId="AD" clId="Web-{55213796-77A6-09C7-E1B9-536CE72B9ABE}" dt="2023-10-11T15:37:48.162" v="81"/>
          <ac:spMkLst>
            <pc:docMk/>
            <pc:sldMk cId="109857222" sldId="256"/>
            <ac:spMk id="43" creationId="{70BEB1E7-2F88-40BC-B73D-42E5B6F80BFC}"/>
          </ac:spMkLst>
        </pc:spChg>
        <pc:spChg chg="add del">
          <ac:chgData name="Imtiaz Begum (2128130)" userId="S::2128130@student.uwtsd.ac.uk::154c3e2b-2645-4e8c-a3cb-01ad99b7c24b" providerId="AD" clId="Web-{55213796-77A6-09C7-E1B9-536CE72B9ABE}" dt="2023-10-11T15:43:14.484" v="110"/>
          <ac:spMkLst>
            <pc:docMk/>
            <pc:sldMk cId="109857222" sldId="256"/>
            <ac:spMk id="48" creationId="{04812C46-200A-4DEB-A05E-3ED6C68C2387}"/>
          </ac:spMkLst>
        </pc:spChg>
        <pc:spChg chg="add del">
          <ac:chgData name="Imtiaz Begum (2128130)" userId="S::2128130@student.uwtsd.ac.uk::154c3e2b-2645-4e8c-a3cb-01ad99b7c24b" providerId="AD" clId="Web-{55213796-77A6-09C7-E1B9-536CE72B9ABE}" dt="2023-10-11T15:43:14.484" v="110"/>
          <ac:spMkLst>
            <pc:docMk/>
            <pc:sldMk cId="109857222" sldId="256"/>
            <ac:spMk id="50" creationId="{D1EA859B-E555-4109-94F3-6700E046E008}"/>
          </ac:spMkLst>
        </pc:spChg>
        <pc:spChg chg="add">
          <ac:chgData name="Imtiaz Begum (2128130)" userId="S::2128130@student.uwtsd.ac.uk::154c3e2b-2645-4e8c-a3cb-01ad99b7c24b" providerId="AD" clId="Web-{55213796-77A6-09C7-E1B9-536CE72B9ABE}" dt="2023-10-11T15:43:14.484" v="110"/>
          <ac:spMkLst>
            <pc:docMk/>
            <pc:sldMk cId="109857222" sldId="256"/>
            <ac:spMk id="55" creationId="{04812C46-200A-4DEB-A05E-3ED6C68C2387}"/>
          </ac:spMkLst>
        </pc:spChg>
        <pc:spChg chg="add">
          <ac:chgData name="Imtiaz Begum (2128130)" userId="S::2128130@student.uwtsd.ac.uk::154c3e2b-2645-4e8c-a3cb-01ad99b7c24b" providerId="AD" clId="Web-{55213796-77A6-09C7-E1B9-536CE72B9ABE}" dt="2023-10-11T15:43:14.484" v="110"/>
          <ac:spMkLst>
            <pc:docMk/>
            <pc:sldMk cId="109857222" sldId="256"/>
            <ac:spMk id="57" creationId="{D1EA859B-E555-4109-94F3-6700E046E008}"/>
          </ac:spMkLst>
        </pc:spChg>
        <pc:picChg chg="add mod ord">
          <ac:chgData name="Imtiaz Begum (2128130)" userId="S::2128130@student.uwtsd.ac.uk::154c3e2b-2645-4e8c-a3cb-01ad99b7c24b" providerId="AD" clId="Web-{55213796-77A6-09C7-E1B9-536CE72B9ABE}" dt="2023-10-11T15:43:14.484" v="110"/>
          <ac:picMkLst>
            <pc:docMk/>
            <pc:sldMk cId="109857222" sldId="256"/>
            <ac:picMk id="4" creationId="{E8A67CBB-70D6-D6A2-878C-0B6084108972}"/>
          </ac:picMkLst>
        </pc:picChg>
        <pc:picChg chg="add del mod">
          <ac:chgData name="Imtiaz Begum (2128130)" userId="S::2128130@student.uwtsd.ac.uk::154c3e2b-2645-4e8c-a3cb-01ad99b7c24b" providerId="AD" clId="Web-{55213796-77A6-09C7-E1B9-536CE72B9ABE}" dt="2023-10-11T15:38:12.883" v="83"/>
          <ac:picMkLst>
            <pc:docMk/>
            <pc:sldMk cId="109857222" sldId="256"/>
            <ac:picMk id="7" creationId="{08201372-758F-6801-93EC-DBB2088DAC34}"/>
          </ac:picMkLst>
        </pc:picChg>
        <pc:picChg chg="del mod ord">
          <ac:chgData name="Imtiaz Begum (2128130)" userId="S::2128130@student.uwtsd.ac.uk::154c3e2b-2645-4e8c-a3cb-01ad99b7c24b" providerId="AD" clId="Web-{55213796-77A6-09C7-E1B9-536CE72B9ABE}" dt="2023-10-11T15:37:32.489" v="80"/>
          <ac:picMkLst>
            <pc:docMk/>
            <pc:sldMk cId="109857222" sldId="256"/>
            <ac:picMk id="27" creationId="{60B13E1D-6C9A-B630-7EA0-A72A52D394BA}"/>
          </ac:picMkLst>
        </pc:picChg>
        <pc:cxnChg chg="del">
          <ac:chgData name="Imtiaz Begum (2128130)" userId="S::2128130@student.uwtsd.ac.uk::154c3e2b-2645-4e8c-a3cb-01ad99b7c24b" providerId="AD" clId="Web-{55213796-77A6-09C7-E1B9-536CE72B9ABE}" dt="2023-10-11T15:27:03.770" v="5"/>
          <ac:cxnSpMkLst>
            <pc:docMk/>
            <pc:sldMk cId="109857222" sldId="256"/>
            <ac:cxnSpMk id="32" creationId="{5AB158E9-1B40-4CD6-95F0-95CA11DF7B7A}"/>
          </ac:cxnSpMkLst>
        </pc:cxnChg>
        <pc:cxnChg chg="del">
          <ac:chgData name="Imtiaz Begum (2128130)" userId="S::2128130@student.uwtsd.ac.uk::154c3e2b-2645-4e8c-a3cb-01ad99b7c24b" providerId="AD" clId="Web-{55213796-77A6-09C7-E1B9-536CE72B9ABE}" dt="2023-10-11T15:27:03.770" v="5"/>
          <ac:cxnSpMkLst>
            <pc:docMk/>
            <pc:sldMk cId="109857222" sldId="256"/>
            <ac:cxnSpMk id="38" creationId="{0AC655C7-EC94-4BE6-84C8-2F9EFBBB2789}"/>
          </ac:cxnSpMkLst>
        </pc:cxnChg>
      </pc:sldChg>
      <pc:sldChg chg="mod modClrScheme chgLayout">
        <pc:chgData name="Imtiaz Begum (2128130)" userId="S::2128130@student.uwtsd.ac.uk::154c3e2b-2645-4e8c-a3cb-01ad99b7c24b" providerId="AD" clId="Web-{55213796-77A6-09C7-E1B9-536CE72B9ABE}" dt="2023-10-11T15:27:31.585" v="7"/>
        <pc:sldMkLst>
          <pc:docMk/>
          <pc:sldMk cId="2032370254" sldId="258"/>
        </pc:sldMkLst>
      </pc:sldChg>
      <pc:sldChg chg="addSp delSp modSp mod setBg modClrScheme chgLayout">
        <pc:chgData name="Imtiaz Begum (2128130)" userId="S::2128130@student.uwtsd.ac.uk::154c3e2b-2645-4e8c-a3cb-01ad99b7c24b" providerId="AD" clId="Web-{55213796-77A6-09C7-E1B9-536CE72B9ABE}" dt="2023-10-11T16:48:56.068" v="698" actId="20577"/>
        <pc:sldMkLst>
          <pc:docMk/>
          <pc:sldMk cId="2099407529" sldId="260"/>
        </pc:sldMkLst>
        <pc:spChg chg="add del mod">
          <ac:chgData name="Imtiaz Begum (2128130)" userId="S::2128130@student.uwtsd.ac.uk::154c3e2b-2645-4e8c-a3cb-01ad99b7c24b" providerId="AD" clId="Web-{55213796-77A6-09C7-E1B9-536CE72B9ABE}" dt="2023-10-11T16:08:08.491" v="129"/>
          <ac:spMkLst>
            <pc:docMk/>
            <pc:sldMk cId="2099407529" sldId="260"/>
            <ac:spMk id="3" creationId="{42E50509-3AA3-F359-6BEF-DB34729E4371}"/>
          </ac:spMkLst>
        </pc:spChg>
        <pc:spChg chg="del mod">
          <ac:chgData name="Imtiaz Begum (2128130)" userId="S::2128130@student.uwtsd.ac.uk::154c3e2b-2645-4e8c-a3cb-01ad99b7c24b" providerId="AD" clId="Web-{55213796-77A6-09C7-E1B9-536CE72B9ABE}" dt="2023-10-11T15:32:18.887" v="54"/>
          <ac:spMkLst>
            <pc:docMk/>
            <pc:sldMk cId="2099407529" sldId="260"/>
            <ac:spMk id="3" creationId="{6829328E-A263-D563-0DDA-46B83D616198}"/>
          </ac:spMkLst>
        </pc:spChg>
        <pc:spChg chg="add mod">
          <ac:chgData name="Imtiaz Begum (2128130)" userId="S::2128130@student.uwtsd.ac.uk::154c3e2b-2645-4e8c-a3cb-01ad99b7c24b" providerId="AD" clId="Web-{55213796-77A6-09C7-E1B9-536CE72B9ABE}" dt="2023-10-11T16:48:56.068" v="698" actId="20577"/>
          <ac:spMkLst>
            <pc:docMk/>
            <pc:sldMk cId="2099407529" sldId="260"/>
            <ac:spMk id="7" creationId="{BECF5E4F-5B91-AD63-3A6C-3AEBF8DDEE55}"/>
          </ac:spMkLst>
        </pc:spChg>
        <pc:spChg chg="add mod">
          <ac:chgData name="Imtiaz Begum (2128130)" userId="S::2128130@student.uwtsd.ac.uk::154c3e2b-2645-4e8c-a3cb-01ad99b7c24b" providerId="AD" clId="Web-{55213796-77A6-09C7-E1B9-536CE72B9ABE}" dt="2023-10-11T16:48:09.286" v="667" actId="20577"/>
          <ac:spMkLst>
            <pc:docMk/>
            <pc:sldMk cId="2099407529" sldId="260"/>
            <ac:spMk id="15" creationId="{4CF582DB-D736-059E-C99F-B35940F65052}"/>
          </ac:spMkLst>
        </pc:spChg>
        <pc:spChg chg="del mod">
          <ac:chgData name="Imtiaz Begum (2128130)" userId="S::2128130@student.uwtsd.ac.uk::154c3e2b-2645-4e8c-a3cb-01ad99b7c24b" providerId="AD" clId="Web-{55213796-77A6-09C7-E1B9-536CE72B9ABE}" dt="2023-10-11T15:31:21.289" v="35"/>
          <ac:spMkLst>
            <pc:docMk/>
            <pc:sldMk cId="2099407529" sldId="260"/>
            <ac:spMk id="17" creationId="{F058B379-DFF3-6A2A-F7D0-21E73CA38503}"/>
          </ac:spMkLst>
        </pc:spChg>
        <pc:spChg chg="mod">
          <ac:chgData name="Imtiaz Begum (2128130)" userId="S::2128130@student.uwtsd.ac.uk::154c3e2b-2645-4e8c-a3cb-01ad99b7c24b" providerId="AD" clId="Web-{55213796-77A6-09C7-E1B9-536CE72B9ABE}" dt="2023-10-11T15:45:02.539" v="114" actId="20577"/>
          <ac:spMkLst>
            <pc:docMk/>
            <pc:sldMk cId="2099407529" sldId="260"/>
            <ac:spMk id="18" creationId="{0A3A2FE0-BCBF-B9F3-09B1-1117640A0E8D}"/>
          </ac:spMkLst>
        </pc:spChg>
        <pc:spChg chg="mod">
          <ac:chgData name="Imtiaz Begum (2128130)" userId="S::2128130@student.uwtsd.ac.uk::154c3e2b-2645-4e8c-a3cb-01ad99b7c24b" providerId="AD" clId="Web-{55213796-77A6-09C7-E1B9-536CE72B9ABE}" dt="2023-10-11T16:40:31.915" v="614" actId="20577"/>
          <ac:spMkLst>
            <pc:docMk/>
            <pc:sldMk cId="2099407529" sldId="260"/>
            <ac:spMk id="28" creationId="{2AFD5CA0-3A08-79B5-7054-C068E95AC79A}"/>
          </ac:spMkLst>
        </pc:spChg>
        <pc:picChg chg="mod">
          <ac:chgData name="Imtiaz Begum (2128130)" userId="S::2128130@student.uwtsd.ac.uk::154c3e2b-2645-4e8c-a3cb-01ad99b7c24b" providerId="AD" clId="Web-{55213796-77A6-09C7-E1B9-536CE72B9ABE}" dt="2023-10-11T16:22:49.607" v="264" actId="1076"/>
          <ac:picMkLst>
            <pc:docMk/>
            <pc:sldMk cId="2099407529" sldId="260"/>
            <ac:picMk id="2" creationId="{E70159F8-E517-06DF-B90C-34C9B2507ABE}"/>
          </ac:picMkLst>
        </pc:picChg>
        <pc:cxnChg chg="del">
          <ac:chgData name="Imtiaz Begum (2128130)" userId="S::2128130@student.uwtsd.ac.uk::154c3e2b-2645-4e8c-a3cb-01ad99b7c24b" providerId="AD" clId="Web-{55213796-77A6-09C7-E1B9-536CE72B9ABE}" dt="2023-10-11T15:32:03.558" v="47"/>
          <ac:cxnSpMkLst>
            <pc:docMk/>
            <pc:sldMk cId="2099407529" sldId="260"/>
            <ac:cxnSpMk id="4" creationId="{A57E4894-1D0A-4E21-D23E-5F249824ECC3}"/>
          </ac:cxnSpMkLst>
        </pc:cxnChg>
        <pc:cxnChg chg="add mod">
          <ac:chgData name="Imtiaz Begum (2128130)" userId="S::2128130@student.uwtsd.ac.uk::154c3e2b-2645-4e8c-a3cb-01ad99b7c24b" providerId="AD" clId="Web-{55213796-77A6-09C7-E1B9-536CE72B9ABE}" dt="2023-10-11T16:11:28.387" v="142" actId="14100"/>
          <ac:cxnSpMkLst>
            <pc:docMk/>
            <pc:sldMk cId="2099407529" sldId="260"/>
            <ac:cxnSpMk id="4" creationId="{C532BC86-F610-BB92-2743-55F188C03188}"/>
          </ac:cxnSpMkLst>
        </pc:cxnChg>
        <pc:cxnChg chg="del">
          <ac:chgData name="Imtiaz Begum (2128130)" userId="S::2128130@student.uwtsd.ac.uk::154c3e2b-2645-4e8c-a3cb-01ad99b7c24b" providerId="AD" clId="Web-{55213796-77A6-09C7-E1B9-536CE72B9ABE}" dt="2023-10-11T15:31:57.761" v="45"/>
          <ac:cxnSpMkLst>
            <pc:docMk/>
            <pc:sldMk cId="2099407529" sldId="260"/>
            <ac:cxnSpMk id="5" creationId="{870B60B3-B7F8-0D93-0C56-EA3F55E9A58F}"/>
          </ac:cxnSpMkLst>
        </pc:cxnChg>
        <pc:cxnChg chg="add mod">
          <ac:chgData name="Imtiaz Begum (2128130)" userId="S::2128130@student.uwtsd.ac.uk::154c3e2b-2645-4e8c-a3cb-01ad99b7c24b" providerId="AD" clId="Web-{55213796-77A6-09C7-E1B9-536CE72B9ABE}" dt="2023-10-11T16:12:59.467" v="151" actId="1076"/>
          <ac:cxnSpMkLst>
            <pc:docMk/>
            <pc:sldMk cId="2099407529" sldId="260"/>
            <ac:cxnSpMk id="5" creationId="{DB36AB32-C33F-908C-9410-A048FDA030CF}"/>
          </ac:cxnSpMkLst>
        </pc:cxnChg>
        <pc:cxnChg chg="del">
          <ac:chgData name="Imtiaz Begum (2128130)" userId="S::2128130@student.uwtsd.ac.uk::154c3e2b-2645-4e8c-a3cb-01ad99b7c24b" providerId="AD" clId="Web-{55213796-77A6-09C7-E1B9-536CE72B9ABE}" dt="2023-10-11T15:32:01.355" v="46"/>
          <ac:cxnSpMkLst>
            <pc:docMk/>
            <pc:sldMk cId="2099407529" sldId="260"/>
            <ac:cxnSpMk id="6" creationId="{095BD574-4C12-4CCB-8AF1-F31D41C17014}"/>
          </ac:cxnSpMkLst>
        </pc:cxnChg>
        <pc:cxnChg chg="add mod">
          <ac:chgData name="Imtiaz Begum (2128130)" userId="S::2128130@student.uwtsd.ac.uk::154c3e2b-2645-4e8c-a3cb-01ad99b7c24b" providerId="AD" clId="Web-{55213796-77A6-09C7-E1B9-536CE72B9ABE}" dt="2023-10-11T16:14:54.486" v="156" actId="14100"/>
          <ac:cxnSpMkLst>
            <pc:docMk/>
            <pc:sldMk cId="2099407529" sldId="260"/>
            <ac:cxnSpMk id="6" creationId="{DB1214E6-4CFD-0411-54CC-B2910FFC8B19}"/>
          </ac:cxnSpMkLst>
        </pc:cxnChg>
        <pc:cxnChg chg="add mod">
          <ac:chgData name="Imtiaz Begum (2128130)" userId="S::2128130@student.uwtsd.ac.uk::154c3e2b-2645-4e8c-a3cb-01ad99b7c24b" providerId="AD" clId="Web-{55213796-77A6-09C7-E1B9-536CE72B9ABE}" dt="2023-10-11T16:21:07.777" v="248" actId="1076"/>
          <ac:cxnSpMkLst>
            <pc:docMk/>
            <pc:sldMk cId="2099407529" sldId="260"/>
            <ac:cxnSpMk id="8" creationId="{EDA63105-D931-2F9B-B82B-EB8334D61B11}"/>
          </ac:cxnSpMkLst>
        </pc:cxnChg>
        <pc:cxnChg chg="del mod">
          <ac:chgData name="Imtiaz Begum (2128130)" userId="S::2128130@student.uwtsd.ac.uk::154c3e2b-2645-4e8c-a3cb-01ad99b7c24b" providerId="AD" clId="Web-{55213796-77A6-09C7-E1B9-536CE72B9ABE}" dt="2023-10-11T15:31:43.541" v="38"/>
          <ac:cxnSpMkLst>
            <pc:docMk/>
            <pc:sldMk cId="2099407529" sldId="260"/>
            <ac:cxnSpMk id="9" creationId="{39A8D5A1-7B8F-B4CE-6669-8D30FCA26D86}"/>
          </ac:cxnSpMkLst>
        </pc:cxnChg>
        <pc:cxnChg chg="add mod">
          <ac:chgData name="Imtiaz Begum (2128130)" userId="S::2128130@student.uwtsd.ac.uk::154c3e2b-2645-4e8c-a3cb-01ad99b7c24b" providerId="AD" clId="Web-{55213796-77A6-09C7-E1B9-536CE72B9ABE}" dt="2023-10-11T16:39:33.960" v="512" actId="14100"/>
          <ac:cxnSpMkLst>
            <pc:docMk/>
            <pc:sldMk cId="2099407529" sldId="260"/>
            <ac:cxnSpMk id="9" creationId="{CBB7AB3C-BEFE-E683-CE6B-4CEEABF3AD07}"/>
          </ac:cxnSpMkLst>
        </pc:cxnChg>
        <pc:cxnChg chg="add mod">
          <ac:chgData name="Imtiaz Begum (2128130)" userId="S::2128130@student.uwtsd.ac.uk::154c3e2b-2645-4e8c-a3cb-01ad99b7c24b" providerId="AD" clId="Web-{55213796-77A6-09C7-E1B9-536CE72B9ABE}" dt="2023-10-11T16:20:24.729" v="246" actId="1076"/>
          <ac:cxnSpMkLst>
            <pc:docMk/>
            <pc:sldMk cId="2099407529" sldId="260"/>
            <ac:cxnSpMk id="10" creationId="{B3000CEA-8296-FD14-1263-ADEBF0EE9AB0}"/>
          </ac:cxnSpMkLst>
        </pc:cxnChg>
        <pc:cxnChg chg="add mod">
          <ac:chgData name="Imtiaz Begum (2128130)" userId="S::2128130@student.uwtsd.ac.uk::154c3e2b-2645-4e8c-a3cb-01ad99b7c24b" providerId="AD" clId="Web-{55213796-77A6-09C7-E1B9-536CE72B9ABE}" dt="2023-10-11T16:22:34.763" v="263" actId="1076"/>
          <ac:cxnSpMkLst>
            <pc:docMk/>
            <pc:sldMk cId="2099407529" sldId="260"/>
            <ac:cxnSpMk id="11" creationId="{9CD992D0-B913-E0D5-5144-A84431657075}"/>
          </ac:cxnSpMkLst>
        </pc:cxnChg>
        <pc:cxnChg chg="del">
          <ac:chgData name="Imtiaz Begum (2128130)" userId="S::2128130@student.uwtsd.ac.uk::154c3e2b-2645-4e8c-a3cb-01ad99b7c24b" providerId="AD" clId="Web-{55213796-77A6-09C7-E1B9-536CE72B9ABE}" dt="2023-10-11T15:31:55.073" v="44"/>
          <ac:cxnSpMkLst>
            <pc:docMk/>
            <pc:sldMk cId="2099407529" sldId="260"/>
            <ac:cxnSpMk id="12" creationId="{E4780B6D-1F1C-EB74-6A8A-038DAF57233D}"/>
          </ac:cxnSpMkLst>
        </pc:cxnChg>
        <pc:cxnChg chg="add mod">
          <ac:chgData name="Imtiaz Begum (2128130)" userId="S::2128130@student.uwtsd.ac.uk::154c3e2b-2645-4e8c-a3cb-01ad99b7c24b" providerId="AD" clId="Web-{55213796-77A6-09C7-E1B9-536CE72B9ABE}" dt="2023-10-11T16:23:22.796" v="270" actId="1076"/>
          <ac:cxnSpMkLst>
            <pc:docMk/>
            <pc:sldMk cId="2099407529" sldId="260"/>
            <ac:cxnSpMk id="12" creationId="{FB3EEC3C-58E0-04DC-831A-AA9445D263EE}"/>
          </ac:cxnSpMkLst>
        </pc:cxnChg>
        <pc:cxnChg chg="add mod">
          <ac:chgData name="Imtiaz Begum (2128130)" userId="S::2128130@student.uwtsd.ac.uk::154c3e2b-2645-4e8c-a3cb-01ad99b7c24b" providerId="AD" clId="Web-{55213796-77A6-09C7-E1B9-536CE72B9ABE}" dt="2023-10-11T16:26:32.035" v="311" actId="14100"/>
          <ac:cxnSpMkLst>
            <pc:docMk/>
            <pc:sldMk cId="2099407529" sldId="260"/>
            <ac:cxnSpMk id="13" creationId="{62ED89E6-0F80-90E2-3A2B-DCED8390B962}"/>
          </ac:cxnSpMkLst>
        </pc:cxnChg>
        <pc:cxnChg chg="del">
          <ac:chgData name="Imtiaz Begum (2128130)" userId="S::2128130@student.uwtsd.ac.uk::154c3e2b-2645-4e8c-a3cb-01ad99b7c24b" providerId="AD" clId="Web-{55213796-77A6-09C7-E1B9-536CE72B9ABE}" dt="2023-10-11T15:32:05.715" v="48"/>
          <ac:cxnSpMkLst>
            <pc:docMk/>
            <pc:sldMk cId="2099407529" sldId="260"/>
            <ac:cxnSpMk id="13" creationId="{71F02A28-B5F3-71A0-6541-243F60F23586}"/>
          </ac:cxnSpMkLst>
        </pc:cxnChg>
        <pc:cxnChg chg="add mod">
          <ac:chgData name="Imtiaz Begum (2128130)" userId="S::2128130@student.uwtsd.ac.uk::154c3e2b-2645-4e8c-a3cb-01ad99b7c24b" providerId="AD" clId="Web-{55213796-77A6-09C7-E1B9-536CE72B9ABE}" dt="2023-10-11T16:24:56.860" v="280" actId="14100"/>
          <ac:cxnSpMkLst>
            <pc:docMk/>
            <pc:sldMk cId="2099407529" sldId="260"/>
            <ac:cxnSpMk id="14" creationId="{946BE23F-748B-6DFD-9AFB-BA9DAE7F22C7}"/>
          </ac:cxnSpMkLst>
        </pc:cxnChg>
        <pc:cxnChg chg="del">
          <ac:chgData name="Imtiaz Begum (2128130)" userId="S::2128130@student.uwtsd.ac.uk::154c3e2b-2645-4e8c-a3cb-01ad99b7c24b" providerId="AD" clId="Web-{55213796-77A6-09C7-E1B9-536CE72B9ABE}" dt="2023-10-11T15:32:21.216" v="55"/>
          <ac:cxnSpMkLst>
            <pc:docMk/>
            <pc:sldMk cId="2099407529" sldId="260"/>
            <ac:cxnSpMk id="14" creationId="{9D7B0203-2589-589B-BB86-57DEF37507FA}"/>
          </ac:cxnSpMkLst>
        </pc:cxnChg>
        <pc:cxnChg chg="del">
          <ac:chgData name="Imtiaz Begum (2128130)" userId="S::2128130@student.uwtsd.ac.uk::154c3e2b-2645-4e8c-a3cb-01ad99b7c24b" providerId="AD" clId="Web-{55213796-77A6-09C7-E1B9-536CE72B9ABE}" dt="2023-10-11T15:32:08.027" v="49"/>
          <ac:cxnSpMkLst>
            <pc:docMk/>
            <pc:sldMk cId="2099407529" sldId="260"/>
            <ac:cxnSpMk id="22" creationId="{F2CA53F2-1077-EAF0-E807-9CD21C01BB9E}"/>
          </ac:cxnSpMkLst>
        </pc:cxnChg>
        <pc:cxnChg chg="del">
          <ac:chgData name="Imtiaz Begum (2128130)" userId="S::2128130@student.uwtsd.ac.uk::154c3e2b-2645-4e8c-a3cb-01ad99b7c24b" providerId="AD" clId="Web-{55213796-77A6-09C7-E1B9-536CE72B9ABE}" dt="2023-10-11T15:32:10.027" v="50"/>
          <ac:cxnSpMkLst>
            <pc:docMk/>
            <pc:sldMk cId="2099407529" sldId="260"/>
            <ac:cxnSpMk id="23" creationId="{23B8687D-88E1-0428-6AD0-33E70CE86746}"/>
          </ac:cxnSpMkLst>
        </pc:cxnChg>
        <pc:cxnChg chg="del">
          <ac:chgData name="Imtiaz Begum (2128130)" userId="S::2128130@student.uwtsd.ac.uk::154c3e2b-2645-4e8c-a3cb-01ad99b7c24b" providerId="AD" clId="Web-{55213796-77A6-09C7-E1B9-536CE72B9ABE}" dt="2023-10-11T15:32:16.544" v="53"/>
          <ac:cxnSpMkLst>
            <pc:docMk/>
            <pc:sldMk cId="2099407529" sldId="260"/>
            <ac:cxnSpMk id="24" creationId="{7B58EEC4-92C4-2D76-0D0E-ADCFD5B43630}"/>
          </ac:cxnSpMkLst>
        </pc:cxnChg>
        <pc:cxnChg chg="del">
          <ac:chgData name="Imtiaz Begum (2128130)" userId="S::2128130@student.uwtsd.ac.uk::154c3e2b-2645-4e8c-a3cb-01ad99b7c24b" providerId="AD" clId="Web-{55213796-77A6-09C7-E1B9-536CE72B9ABE}" dt="2023-10-11T15:32:14.621" v="52"/>
          <ac:cxnSpMkLst>
            <pc:docMk/>
            <pc:sldMk cId="2099407529" sldId="260"/>
            <ac:cxnSpMk id="25" creationId="{0DF69831-AEE2-BE0D-2967-D7CD458130D6}"/>
          </ac:cxnSpMkLst>
        </pc:cxnChg>
        <pc:cxnChg chg="del">
          <ac:chgData name="Imtiaz Begum (2128130)" userId="S::2128130@student.uwtsd.ac.uk::154c3e2b-2645-4e8c-a3cb-01ad99b7c24b" providerId="AD" clId="Web-{55213796-77A6-09C7-E1B9-536CE72B9ABE}" dt="2023-10-11T15:32:12.199" v="51"/>
          <ac:cxnSpMkLst>
            <pc:docMk/>
            <pc:sldMk cId="2099407529" sldId="260"/>
            <ac:cxnSpMk id="27" creationId="{63B29A87-FCE3-EE95-B9D7-2390F8427B41}"/>
          </ac:cxnSpMkLst>
        </pc:cxnChg>
      </pc:sldChg>
      <pc:sldChg chg="del">
        <pc:chgData name="Imtiaz Begum (2128130)" userId="S::2128130@student.uwtsd.ac.uk::154c3e2b-2645-4e8c-a3cb-01ad99b7c24b" providerId="AD" clId="Web-{55213796-77A6-09C7-E1B9-536CE72B9ABE}" dt="2023-10-11T15:25:52.140" v="1"/>
        <pc:sldMkLst>
          <pc:docMk/>
          <pc:sldMk cId="993734998" sldId="261"/>
        </pc:sldMkLst>
      </pc:sldChg>
      <pc:sldChg chg="add del replId">
        <pc:chgData name="Imtiaz Begum (2128130)" userId="S::2128130@student.uwtsd.ac.uk::154c3e2b-2645-4e8c-a3cb-01ad99b7c24b" providerId="AD" clId="Web-{55213796-77A6-09C7-E1B9-536CE72B9ABE}" dt="2023-10-11T15:26:13.297" v="4"/>
        <pc:sldMkLst>
          <pc:docMk/>
          <pc:sldMk cId="1478767014" sldId="261"/>
        </pc:sldMkLst>
      </pc:sldChg>
      <pc:sldChg chg="new del">
        <pc:chgData name="Imtiaz Begum (2128130)" userId="S::2128130@student.uwtsd.ac.uk::154c3e2b-2645-4e8c-a3cb-01ad99b7c24b" providerId="AD" clId="Web-{55213796-77A6-09C7-E1B9-536CE72B9ABE}" dt="2023-10-11T15:25:56.421" v="2"/>
        <pc:sldMkLst>
          <pc:docMk/>
          <pc:sldMk cId="369519907" sldId="262"/>
        </pc:sldMkLst>
      </pc:sldChg>
      <pc:sldMasterChg chg="del delSldLayout">
        <pc:chgData name="Imtiaz Begum (2128130)" userId="S::2128130@student.uwtsd.ac.uk::154c3e2b-2645-4e8c-a3cb-01ad99b7c24b" providerId="AD" clId="Web-{55213796-77A6-09C7-E1B9-536CE72B9ABE}" dt="2023-10-11T15:27:03.770" v="5"/>
        <pc:sldMasterMkLst>
          <pc:docMk/>
          <pc:sldMasterMk cId="3038497793" sldId="2147484478"/>
        </pc:sldMasterMkLst>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943530446" sldId="2147484479"/>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560751580" sldId="2147484480"/>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103251368" sldId="2147484481"/>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881608654" sldId="2147484482"/>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031785420" sldId="2147484483"/>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629670177" sldId="2147484484"/>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372572694" sldId="2147484485"/>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1233984920" sldId="2147484486"/>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2114213632" sldId="2147484487"/>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3770812295" sldId="2147484488"/>
          </pc:sldLayoutMkLst>
        </pc:sldLayoutChg>
        <pc:sldLayoutChg chg="del">
          <pc:chgData name="Imtiaz Begum (2128130)" userId="S::2128130@student.uwtsd.ac.uk::154c3e2b-2645-4e8c-a3cb-01ad99b7c24b" providerId="AD" clId="Web-{55213796-77A6-09C7-E1B9-536CE72B9ABE}" dt="2023-10-11T15:27:03.770" v="5"/>
          <pc:sldLayoutMkLst>
            <pc:docMk/>
            <pc:sldMasterMk cId="3038497793" sldId="2147484478"/>
            <pc:sldLayoutMk cId="2183824427" sldId="2147484489"/>
          </pc:sldLayoutMkLst>
        </pc:sldLayoutChg>
      </pc:sldMasterChg>
      <pc:sldMasterChg chg="add del addSldLayout delSldLayout modSldLayout">
        <pc:chgData name="Imtiaz Begum (2128130)" userId="S::2128130@student.uwtsd.ac.uk::154c3e2b-2645-4e8c-a3cb-01ad99b7c24b" providerId="AD" clId="Web-{55213796-77A6-09C7-E1B9-536CE72B9ABE}" dt="2023-10-11T15:27:13.818" v="6"/>
        <pc:sldMasterMkLst>
          <pc:docMk/>
          <pc:sldMasterMk cId="147997072" sldId="2147484490"/>
        </pc:sldMasterMkLst>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1926885388" sldId="2147484491"/>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2104921661" sldId="2147484492"/>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497486559" sldId="2147484493"/>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2892789194" sldId="2147484494"/>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808835548" sldId="2147484495"/>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4034631654" sldId="2147484496"/>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2205712217" sldId="2147484497"/>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3974668456" sldId="2147484498"/>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2934266275" sldId="2147484499"/>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969108440" sldId="2147484500"/>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3373888874" sldId="2147484501"/>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1531276738" sldId="2147484502"/>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310976708" sldId="2147484503"/>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1804334125" sldId="2147484504"/>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2252952762" sldId="2147484505"/>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701373535" sldId="2147484506"/>
          </pc:sldLayoutMkLst>
        </pc:sldLayoutChg>
        <pc:sldLayoutChg chg="add del mod replId">
          <pc:chgData name="Imtiaz Begum (2128130)" userId="S::2128130@student.uwtsd.ac.uk::154c3e2b-2645-4e8c-a3cb-01ad99b7c24b" providerId="AD" clId="Web-{55213796-77A6-09C7-E1B9-536CE72B9ABE}" dt="2023-10-11T15:27:13.818" v="6"/>
          <pc:sldLayoutMkLst>
            <pc:docMk/>
            <pc:sldMasterMk cId="147997072" sldId="2147484490"/>
            <pc:sldLayoutMk cId="1379311144" sldId="2147484507"/>
          </pc:sldLayoutMkLst>
        </pc:sldLayoutChg>
      </pc:sldMasterChg>
      <pc:sldMasterChg chg="add del addSldLayout delSldLayout modSldLayout">
        <pc:chgData name="Imtiaz Begum (2128130)" userId="S::2128130@student.uwtsd.ac.uk::154c3e2b-2645-4e8c-a3cb-01ad99b7c24b" providerId="AD" clId="Web-{55213796-77A6-09C7-E1B9-536CE72B9ABE}" dt="2023-10-11T15:27:31.585" v="7"/>
        <pc:sldMasterMkLst>
          <pc:docMk/>
          <pc:sldMasterMk cId="369770111" sldId="2147484508"/>
        </pc:sldMasterMkLst>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136697019" sldId="2147484509"/>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1308917455" sldId="2147484510"/>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508574765" sldId="2147484511"/>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3487758501" sldId="2147484512"/>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497825179" sldId="2147484513"/>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248474205" sldId="2147484514"/>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1361777444" sldId="2147484515"/>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240069188" sldId="2147484516"/>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596755441" sldId="2147484517"/>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4240259049" sldId="2147484518"/>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2336414250" sldId="2147484519"/>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3716012322" sldId="2147484520"/>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4215182359" sldId="2147484521"/>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4146791490" sldId="2147484522"/>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3345279741" sldId="2147484523"/>
          </pc:sldLayoutMkLst>
        </pc:sldLayoutChg>
        <pc:sldLayoutChg chg="add del mod replId">
          <pc:chgData name="Imtiaz Begum (2128130)" userId="S::2128130@student.uwtsd.ac.uk::154c3e2b-2645-4e8c-a3cb-01ad99b7c24b" providerId="AD" clId="Web-{55213796-77A6-09C7-E1B9-536CE72B9ABE}" dt="2023-10-11T15:27:31.585" v="7"/>
          <pc:sldLayoutMkLst>
            <pc:docMk/>
            <pc:sldMasterMk cId="369770111" sldId="2147484508"/>
            <pc:sldLayoutMk cId="3212679415" sldId="2147484524"/>
          </pc:sldLayoutMkLst>
        </pc:sldLayoutChg>
      </pc:sldMasterChg>
      <pc:sldMasterChg chg="add addSldLayout modSldLayout">
        <pc:chgData name="Imtiaz Begum (2128130)" userId="S::2128130@student.uwtsd.ac.uk::154c3e2b-2645-4e8c-a3cb-01ad99b7c24b" providerId="AD" clId="Web-{55213796-77A6-09C7-E1B9-536CE72B9ABE}" dt="2023-10-11T15:27:31.585" v="7"/>
        <pc:sldMasterMkLst>
          <pc:docMk/>
          <pc:sldMasterMk cId="2539317427" sldId="2147484525"/>
        </pc:sldMasterMkLst>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3573320132" sldId="2147484526"/>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2659881164" sldId="2147484527"/>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570763250" sldId="2147484528"/>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2803709534" sldId="2147484529"/>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2953121373" sldId="2147484530"/>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2900643272" sldId="2147484531"/>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4201476531" sldId="2147484532"/>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4103471478" sldId="2147484533"/>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2445640692" sldId="2147484534"/>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3754287930" sldId="2147484535"/>
          </pc:sldLayoutMkLst>
        </pc:sldLayoutChg>
        <pc:sldLayoutChg chg="add mod replId">
          <pc:chgData name="Imtiaz Begum (2128130)" userId="S::2128130@student.uwtsd.ac.uk::154c3e2b-2645-4e8c-a3cb-01ad99b7c24b" providerId="AD" clId="Web-{55213796-77A6-09C7-E1B9-536CE72B9ABE}" dt="2023-10-11T15:27:31.585" v="7"/>
          <pc:sldLayoutMkLst>
            <pc:docMk/>
            <pc:sldMasterMk cId="2539317427" sldId="2147484525"/>
            <pc:sldLayoutMk cId="33451788" sldId="2147484536"/>
          </pc:sldLayoutMkLst>
        </pc:sldLayoutChg>
      </pc:sldMasterChg>
    </pc:docChg>
  </pc:docChgLst>
  <pc:docChgLst>
    <pc:chgData name="Imtiaz Begum (2128130)" userId="S::2128130@student.uwtsd.ac.uk::154c3e2b-2645-4e8c-a3cb-01ad99b7c24b" providerId="AD" clId="Web-{F33EED2A-6566-B59F-BDF1-B58AF9B8FBED}"/>
    <pc:docChg chg="modSld">
      <pc:chgData name="Imtiaz Begum (2128130)" userId="S::2128130@student.uwtsd.ac.uk::154c3e2b-2645-4e8c-a3cb-01ad99b7c24b" providerId="AD" clId="Web-{F33EED2A-6566-B59F-BDF1-B58AF9B8FBED}" dt="2023-10-11T20:45:53.470" v="30" actId="20577"/>
      <pc:docMkLst>
        <pc:docMk/>
      </pc:docMkLst>
      <pc:sldChg chg="addSp delSp modSp mod setBg">
        <pc:chgData name="Imtiaz Begum (2128130)" userId="S::2128130@student.uwtsd.ac.uk::154c3e2b-2645-4e8c-a3cb-01ad99b7c24b" providerId="AD" clId="Web-{F33EED2A-6566-B59F-BDF1-B58AF9B8FBED}" dt="2023-10-11T20:45:53.470" v="30" actId="20577"/>
        <pc:sldMkLst>
          <pc:docMk/>
          <pc:sldMk cId="109857222" sldId="256"/>
        </pc:sldMkLst>
        <pc:spChg chg="mod">
          <ac:chgData name="Imtiaz Begum (2128130)" userId="S::2128130@student.uwtsd.ac.uk::154c3e2b-2645-4e8c-a3cb-01ad99b7c24b" providerId="AD" clId="Web-{F33EED2A-6566-B59F-BDF1-B58AF9B8FBED}" dt="2023-10-11T20:44:11.842" v="11"/>
          <ac:spMkLst>
            <pc:docMk/>
            <pc:sldMk cId="109857222" sldId="256"/>
            <ac:spMk id="2" creationId="{00000000-0000-0000-0000-000000000000}"/>
          </ac:spMkLst>
        </pc:spChg>
        <pc:spChg chg="mod">
          <ac:chgData name="Imtiaz Begum (2128130)" userId="S::2128130@student.uwtsd.ac.uk::154c3e2b-2645-4e8c-a3cb-01ad99b7c24b" providerId="AD" clId="Web-{F33EED2A-6566-B59F-BDF1-B58AF9B8FBED}" dt="2023-10-11T20:45:53.470" v="30" actId="20577"/>
          <ac:spMkLst>
            <pc:docMk/>
            <pc:sldMk cId="109857222" sldId="256"/>
            <ac:spMk id="3" creationId="{00000000-0000-0000-0000-000000000000}"/>
          </ac:spMkLst>
        </pc:spChg>
        <pc:spChg chg="del">
          <ac:chgData name="Imtiaz Begum (2128130)" userId="S::2128130@student.uwtsd.ac.uk::154c3e2b-2645-4e8c-a3cb-01ad99b7c24b" providerId="AD" clId="Web-{F33EED2A-6566-B59F-BDF1-B58AF9B8FBED}" dt="2023-10-11T20:36:45.580" v="0"/>
          <ac:spMkLst>
            <pc:docMk/>
            <pc:sldMk cId="109857222" sldId="256"/>
            <ac:spMk id="138" creationId="{EB0222B5-B739-82A9-5CCC-C5585AE12A69}"/>
          </ac:spMkLst>
        </pc:spChg>
        <pc:spChg chg="add del">
          <ac:chgData name="Imtiaz Begum (2128130)" userId="S::2128130@student.uwtsd.ac.uk::154c3e2b-2645-4e8c-a3cb-01ad99b7c24b" providerId="AD" clId="Web-{F33EED2A-6566-B59F-BDF1-B58AF9B8FBED}" dt="2023-10-11T20:43:09.059" v="8"/>
          <ac:spMkLst>
            <pc:docMk/>
            <pc:sldMk cId="109857222" sldId="256"/>
            <ac:spMk id="145" creationId="{04812C46-200A-4DEB-A05E-3ED6C68C2387}"/>
          </ac:spMkLst>
        </pc:spChg>
        <pc:spChg chg="add del">
          <ac:chgData name="Imtiaz Begum (2128130)" userId="S::2128130@student.uwtsd.ac.uk::154c3e2b-2645-4e8c-a3cb-01ad99b7c24b" providerId="AD" clId="Web-{F33EED2A-6566-B59F-BDF1-B58AF9B8FBED}" dt="2023-10-11T20:43:09.059" v="8"/>
          <ac:spMkLst>
            <pc:docMk/>
            <pc:sldMk cId="109857222" sldId="256"/>
            <ac:spMk id="147" creationId="{D1EA859B-E555-4109-94F3-6700E046E008}"/>
          </ac:spMkLst>
        </pc:spChg>
        <pc:spChg chg="add del">
          <ac:chgData name="Imtiaz Begum (2128130)" userId="S::2128130@student.uwtsd.ac.uk::154c3e2b-2645-4e8c-a3cb-01ad99b7c24b" providerId="AD" clId="Web-{F33EED2A-6566-B59F-BDF1-B58AF9B8FBED}" dt="2023-10-11T20:44:11.842" v="11"/>
          <ac:spMkLst>
            <pc:docMk/>
            <pc:sldMk cId="109857222" sldId="256"/>
            <ac:spMk id="149" creationId="{04812C46-200A-4DEB-A05E-3ED6C68C2387}"/>
          </ac:spMkLst>
        </pc:spChg>
        <pc:spChg chg="add del">
          <ac:chgData name="Imtiaz Begum (2128130)" userId="S::2128130@student.uwtsd.ac.uk::154c3e2b-2645-4e8c-a3cb-01ad99b7c24b" providerId="AD" clId="Web-{F33EED2A-6566-B59F-BDF1-B58AF9B8FBED}" dt="2023-10-11T20:38:48.989" v="3"/>
          <ac:spMkLst>
            <pc:docMk/>
            <pc:sldMk cId="109857222" sldId="256"/>
            <ac:spMk id="152" creationId="{6DB60271-CC36-038E-7174-CCC14F968385}"/>
          </ac:spMkLst>
        </pc:spChg>
        <pc:spChg chg="add del">
          <ac:chgData name="Imtiaz Begum (2128130)" userId="S::2128130@student.uwtsd.ac.uk::154c3e2b-2645-4e8c-a3cb-01ad99b7c24b" providerId="AD" clId="Web-{F33EED2A-6566-B59F-BDF1-B58AF9B8FBED}" dt="2023-10-11T20:44:11.842" v="11"/>
          <ac:spMkLst>
            <pc:docMk/>
            <pc:sldMk cId="109857222" sldId="256"/>
            <ac:spMk id="154" creationId="{D1EA859B-E555-4109-94F3-6700E046E008}"/>
          </ac:spMkLst>
        </pc:spChg>
        <pc:spChg chg="add">
          <ac:chgData name="Imtiaz Begum (2128130)" userId="S::2128130@student.uwtsd.ac.uk::154c3e2b-2645-4e8c-a3cb-01ad99b7c24b" providerId="AD" clId="Web-{F33EED2A-6566-B59F-BDF1-B58AF9B8FBED}" dt="2023-10-11T20:44:11.842" v="11"/>
          <ac:spMkLst>
            <pc:docMk/>
            <pc:sldMk cId="109857222" sldId="256"/>
            <ac:spMk id="156" creationId="{04812C46-200A-4DEB-A05E-3ED6C68C2387}"/>
          </ac:spMkLst>
        </pc:spChg>
        <pc:spChg chg="add">
          <ac:chgData name="Imtiaz Begum (2128130)" userId="S::2128130@student.uwtsd.ac.uk::154c3e2b-2645-4e8c-a3cb-01ad99b7c24b" providerId="AD" clId="Web-{F33EED2A-6566-B59F-BDF1-B58AF9B8FBED}" dt="2023-10-11T20:44:11.842" v="11"/>
          <ac:spMkLst>
            <pc:docMk/>
            <pc:sldMk cId="109857222" sldId="256"/>
            <ac:spMk id="158" creationId="{D1EA859B-E555-4109-94F3-6700E046E008}"/>
          </ac:spMkLst>
        </pc:spChg>
        <pc:picChg chg="add del mod">
          <ac:chgData name="Imtiaz Begum (2128130)" userId="S::2128130@student.uwtsd.ac.uk::154c3e2b-2645-4e8c-a3cb-01ad99b7c24b" providerId="AD" clId="Web-{F33EED2A-6566-B59F-BDF1-B58AF9B8FBED}" dt="2023-10-11T20:42:49.261" v="6"/>
          <ac:picMkLst>
            <pc:docMk/>
            <pc:sldMk cId="109857222" sldId="256"/>
            <ac:picMk id="4" creationId="{BC83C9DA-5419-3CE8-7BA0-302B813A8909}"/>
          </ac:picMkLst>
        </pc:picChg>
        <pc:picChg chg="add mod ord">
          <ac:chgData name="Imtiaz Begum (2128130)" userId="S::2128130@student.uwtsd.ac.uk::154c3e2b-2645-4e8c-a3cb-01ad99b7c24b" providerId="AD" clId="Web-{F33EED2A-6566-B59F-BDF1-B58AF9B8FBED}" dt="2023-10-11T20:44:11.842" v="11"/>
          <ac:picMkLst>
            <pc:docMk/>
            <pc:sldMk cId="109857222" sldId="256"/>
            <ac:picMk id="7" creationId="{41FE0A6C-FA27-BD43-D5A6-5917ECC876F2}"/>
          </ac:picMkLst>
        </pc:picChg>
        <pc:picChg chg="del mod ord">
          <ac:chgData name="Imtiaz Begum (2128130)" userId="S::2128130@student.uwtsd.ac.uk::154c3e2b-2645-4e8c-a3cb-01ad99b7c24b" providerId="AD" clId="Web-{F33EED2A-6566-B59F-BDF1-B58AF9B8FBED}" dt="2023-10-11T20:42:37.652" v="4"/>
          <ac:picMkLst>
            <pc:docMk/>
            <pc:sldMk cId="109857222" sldId="256"/>
            <ac:picMk id="11" creationId="{6B24520F-80E4-01DA-D021-0CB30A0C74B7}"/>
          </ac:picMkLst>
        </pc:picChg>
        <pc:cxnChg chg="del">
          <ac:chgData name="Imtiaz Begum (2128130)" userId="S::2128130@student.uwtsd.ac.uk::154c3e2b-2645-4e8c-a3cb-01ad99b7c24b" providerId="AD" clId="Web-{F33EED2A-6566-B59F-BDF1-B58AF9B8FBED}" dt="2023-10-11T20:36:45.580" v="0"/>
          <ac:cxnSpMkLst>
            <pc:docMk/>
            <pc:sldMk cId="109857222" sldId="256"/>
            <ac:cxnSpMk id="140" creationId="{61B115DB-65EB-3FC3-7284-CFDF4ADC60B6}"/>
          </ac:cxnSpMkLst>
        </pc:cxnChg>
      </pc:sldChg>
    </pc:docChg>
  </pc:docChgLst>
  <pc:docChgLst>
    <pc:chgData name="Imtiaz Begum (2128130)" userId="S::2128130@student.uwtsd.ac.uk::154c3e2b-2645-4e8c-a3cb-01ad99b7c24b" providerId="AD" clId="Web-{425DC91E-D921-A81E-7453-76147D68384B}"/>
    <pc:docChg chg="addSld modSld">
      <pc:chgData name="Imtiaz Begum (2128130)" userId="S::2128130@student.uwtsd.ac.uk::154c3e2b-2645-4e8c-a3cb-01ad99b7c24b" providerId="AD" clId="Web-{425DC91E-D921-A81E-7453-76147D68384B}" dt="2023-10-08T09:40:15.903" v="254" actId="20577"/>
      <pc:docMkLst>
        <pc:docMk/>
      </pc:docMkLst>
      <pc:sldChg chg="modSp">
        <pc:chgData name="Imtiaz Begum (2128130)" userId="S::2128130@student.uwtsd.ac.uk::154c3e2b-2645-4e8c-a3cb-01ad99b7c24b" providerId="AD" clId="Web-{425DC91E-D921-A81E-7453-76147D68384B}" dt="2023-10-08T09:40:15.903" v="254" actId="20577"/>
        <pc:sldMkLst>
          <pc:docMk/>
          <pc:sldMk cId="4216606084" sldId="257"/>
        </pc:sldMkLst>
        <pc:spChg chg="mod">
          <ac:chgData name="Imtiaz Begum (2128130)" userId="S::2128130@student.uwtsd.ac.uk::154c3e2b-2645-4e8c-a3cb-01ad99b7c24b" providerId="AD" clId="Web-{425DC91E-D921-A81E-7453-76147D68384B}" dt="2023-10-08T09:40:15.903" v="254" actId="20577"/>
          <ac:spMkLst>
            <pc:docMk/>
            <pc:sldMk cId="4216606084" sldId="257"/>
            <ac:spMk id="2" creationId="{D285CBE8-870F-333C-BE47-AF0BD230D35B}"/>
          </ac:spMkLst>
        </pc:spChg>
        <pc:spChg chg="mod">
          <ac:chgData name="Imtiaz Begum (2128130)" userId="S::2128130@student.uwtsd.ac.uk::154c3e2b-2645-4e8c-a3cb-01ad99b7c24b" providerId="AD" clId="Web-{425DC91E-D921-A81E-7453-76147D68384B}" dt="2023-10-08T09:35:37.707" v="238" actId="1076"/>
          <ac:spMkLst>
            <pc:docMk/>
            <pc:sldMk cId="4216606084" sldId="257"/>
            <ac:spMk id="9" creationId="{954D1C73-0A9A-E77C-37F5-7337D63F69B7}"/>
          </ac:spMkLst>
        </pc:spChg>
        <pc:spChg chg="mod">
          <ac:chgData name="Imtiaz Begum (2128130)" userId="S::2128130@student.uwtsd.ac.uk::154c3e2b-2645-4e8c-a3cb-01ad99b7c24b" providerId="AD" clId="Web-{425DC91E-D921-A81E-7453-76147D68384B}" dt="2023-10-08T09:39:26.917" v="250"/>
          <ac:spMkLst>
            <pc:docMk/>
            <pc:sldMk cId="4216606084" sldId="257"/>
            <ac:spMk id="13" creationId="{7C2A64D9-878C-747D-779E-8BDB82DEE006}"/>
          </ac:spMkLst>
        </pc:spChg>
        <pc:picChg chg="mod">
          <ac:chgData name="Imtiaz Begum (2128130)" userId="S::2128130@student.uwtsd.ac.uk::154c3e2b-2645-4e8c-a3cb-01ad99b7c24b" providerId="AD" clId="Web-{425DC91E-D921-A81E-7453-76147D68384B}" dt="2023-10-08T09:33:02.640" v="225" actId="1076"/>
          <ac:picMkLst>
            <pc:docMk/>
            <pc:sldMk cId="4216606084" sldId="257"/>
            <ac:picMk id="10" creationId="{C41543CE-DBC3-FD1F-9F84-37BF7EEFD775}"/>
          </ac:picMkLst>
        </pc:picChg>
        <pc:cxnChg chg="mod">
          <ac:chgData name="Imtiaz Begum (2128130)" userId="S::2128130@student.uwtsd.ac.uk::154c3e2b-2645-4e8c-a3cb-01ad99b7c24b" providerId="AD" clId="Web-{425DC91E-D921-A81E-7453-76147D68384B}" dt="2023-10-08T09:33:58.048" v="230" actId="1076"/>
          <ac:cxnSpMkLst>
            <pc:docMk/>
            <pc:sldMk cId="4216606084" sldId="257"/>
            <ac:cxnSpMk id="3" creationId="{FB359CE2-677E-78DF-4E24-3001019E2FFB}"/>
          </ac:cxnSpMkLst>
        </pc:cxnChg>
        <pc:cxnChg chg="mod">
          <ac:chgData name="Imtiaz Begum (2128130)" userId="S::2128130@student.uwtsd.ac.uk::154c3e2b-2645-4e8c-a3cb-01ad99b7c24b" providerId="AD" clId="Web-{425DC91E-D921-A81E-7453-76147D68384B}" dt="2023-10-08T09:33:53.532" v="229" actId="1076"/>
          <ac:cxnSpMkLst>
            <pc:docMk/>
            <pc:sldMk cId="4216606084" sldId="257"/>
            <ac:cxnSpMk id="4" creationId="{52AA6F1B-CBA5-E7AA-2068-4EBF0C6956E5}"/>
          </ac:cxnSpMkLst>
        </pc:cxnChg>
        <pc:cxnChg chg="mod">
          <ac:chgData name="Imtiaz Begum (2128130)" userId="S::2128130@student.uwtsd.ac.uk::154c3e2b-2645-4e8c-a3cb-01ad99b7c24b" providerId="AD" clId="Web-{425DC91E-D921-A81E-7453-76147D68384B}" dt="2023-10-08T09:33:26.750" v="226" actId="1076"/>
          <ac:cxnSpMkLst>
            <pc:docMk/>
            <pc:sldMk cId="4216606084" sldId="257"/>
            <ac:cxnSpMk id="5" creationId="{F87C3455-5881-F0A9-B741-79C62506E31A}"/>
          </ac:cxnSpMkLst>
        </pc:cxnChg>
        <pc:cxnChg chg="mod">
          <ac:chgData name="Imtiaz Begum (2128130)" userId="S::2128130@student.uwtsd.ac.uk::154c3e2b-2645-4e8c-a3cb-01ad99b7c24b" providerId="AD" clId="Web-{425DC91E-D921-A81E-7453-76147D68384B}" dt="2023-10-08T09:33:44.969" v="228" actId="1076"/>
          <ac:cxnSpMkLst>
            <pc:docMk/>
            <pc:sldMk cId="4216606084" sldId="257"/>
            <ac:cxnSpMk id="7" creationId="{3D714ED8-AA98-B423-49CF-A2E66F1ECBB9}"/>
          </ac:cxnSpMkLst>
        </pc:cxnChg>
        <pc:cxnChg chg="mod">
          <ac:chgData name="Imtiaz Begum (2128130)" userId="S::2128130@student.uwtsd.ac.uk::154c3e2b-2645-4e8c-a3cb-01ad99b7c24b" providerId="AD" clId="Web-{425DC91E-D921-A81E-7453-76147D68384B}" dt="2023-10-08T09:33:33.078" v="227" actId="1076"/>
          <ac:cxnSpMkLst>
            <pc:docMk/>
            <pc:sldMk cId="4216606084" sldId="257"/>
            <ac:cxnSpMk id="8" creationId="{3D341A77-AA92-5A97-E940-239F0A841A70}"/>
          </ac:cxnSpMkLst>
        </pc:cxnChg>
        <pc:cxnChg chg="mod">
          <ac:chgData name="Imtiaz Begum (2128130)" userId="S::2128130@student.uwtsd.ac.uk::154c3e2b-2645-4e8c-a3cb-01ad99b7c24b" providerId="AD" clId="Web-{425DC91E-D921-A81E-7453-76147D68384B}" dt="2023-10-08T09:34:20.095" v="234" actId="1076"/>
          <ac:cxnSpMkLst>
            <pc:docMk/>
            <pc:sldMk cId="4216606084" sldId="257"/>
            <ac:cxnSpMk id="14" creationId="{B000EBF0-D13E-DBC6-9446-21DBCBA87DE5}"/>
          </ac:cxnSpMkLst>
        </pc:cxnChg>
        <pc:cxnChg chg="mod">
          <ac:chgData name="Imtiaz Begum (2128130)" userId="S::2128130@student.uwtsd.ac.uk::154c3e2b-2645-4e8c-a3cb-01ad99b7c24b" providerId="AD" clId="Web-{425DC91E-D921-A81E-7453-76147D68384B}" dt="2023-10-08T09:34:07.267" v="231" actId="1076"/>
          <ac:cxnSpMkLst>
            <pc:docMk/>
            <pc:sldMk cId="4216606084" sldId="257"/>
            <ac:cxnSpMk id="15" creationId="{E7A938AA-DC46-D646-BF14-A1A868F9B660}"/>
          </ac:cxnSpMkLst>
        </pc:cxnChg>
        <pc:cxnChg chg="mod">
          <ac:chgData name="Imtiaz Begum (2128130)" userId="S::2128130@student.uwtsd.ac.uk::154c3e2b-2645-4e8c-a3cb-01ad99b7c24b" providerId="AD" clId="Web-{425DC91E-D921-A81E-7453-76147D68384B}" dt="2023-10-08T09:34:16.486" v="233" actId="14100"/>
          <ac:cxnSpMkLst>
            <pc:docMk/>
            <pc:sldMk cId="4216606084" sldId="257"/>
            <ac:cxnSpMk id="16" creationId="{9271F387-3FA5-2839-ACEF-3285594DA3C6}"/>
          </ac:cxnSpMkLst>
        </pc:cxnChg>
      </pc:sldChg>
      <pc:sldChg chg="addSp modSp new">
        <pc:chgData name="Imtiaz Begum (2128130)" userId="S::2128130@student.uwtsd.ac.uk::154c3e2b-2645-4e8c-a3cb-01ad99b7c24b" providerId="AD" clId="Web-{425DC91E-D921-A81E-7453-76147D68384B}" dt="2023-10-08T09:02:35.582" v="11" actId="20577"/>
        <pc:sldMkLst>
          <pc:docMk/>
          <pc:sldMk cId="2032370254" sldId="258"/>
        </pc:sldMkLst>
        <pc:spChg chg="add mod">
          <ac:chgData name="Imtiaz Begum (2128130)" userId="S::2128130@student.uwtsd.ac.uk::154c3e2b-2645-4e8c-a3cb-01ad99b7c24b" providerId="AD" clId="Web-{425DC91E-D921-A81E-7453-76147D68384B}" dt="2023-10-08T09:02:35.582" v="11" actId="20577"/>
          <ac:spMkLst>
            <pc:docMk/>
            <pc:sldMk cId="2032370254" sldId="258"/>
            <ac:spMk id="2" creationId="{4E525A6E-E709-B4F8-E51B-A2115E7DD6D3}"/>
          </ac:spMkLst>
        </pc:spChg>
      </pc:sldChg>
    </pc:docChg>
  </pc:docChgLst>
  <pc:docChgLst>
    <pc:chgData name="Imtiaz Begum (2128130)" userId="S::2128130@student.uwtsd.ac.uk::154c3e2b-2645-4e8c-a3cb-01ad99b7c24b" providerId="AD" clId="Web-{40ADE8B1-4BA2-566C-A801-0BC6F3BE188F}"/>
    <pc:docChg chg="modSld">
      <pc:chgData name="Imtiaz Begum (2128130)" userId="S::2128130@student.uwtsd.ac.uk::154c3e2b-2645-4e8c-a3cb-01ad99b7c24b" providerId="AD" clId="Web-{40ADE8B1-4BA2-566C-A801-0BC6F3BE188F}" dt="2023-10-17T21:08:25.653" v="8"/>
      <pc:docMkLst>
        <pc:docMk/>
      </pc:docMkLst>
      <pc:sldChg chg="delSp modSp">
        <pc:chgData name="Imtiaz Begum (2128130)" userId="S::2128130@student.uwtsd.ac.uk::154c3e2b-2645-4e8c-a3cb-01ad99b7c24b" providerId="AD" clId="Web-{40ADE8B1-4BA2-566C-A801-0BC6F3BE188F}" dt="2023-10-17T21:06:05.259" v="6" actId="14100"/>
        <pc:sldMkLst>
          <pc:docMk/>
          <pc:sldMk cId="109857222" sldId="256"/>
        </pc:sldMkLst>
        <pc:spChg chg="mod">
          <ac:chgData name="Imtiaz Begum (2128130)" userId="S::2128130@student.uwtsd.ac.uk::154c3e2b-2645-4e8c-a3cb-01ad99b7c24b" providerId="AD" clId="Web-{40ADE8B1-4BA2-566C-A801-0BC6F3BE188F}" dt="2023-10-17T21:05:09.898" v="2"/>
          <ac:spMkLst>
            <pc:docMk/>
            <pc:sldMk cId="109857222" sldId="256"/>
            <ac:spMk id="2" creationId="{00000000-0000-0000-0000-000000000000}"/>
          </ac:spMkLst>
        </pc:spChg>
        <pc:spChg chg="mod ord">
          <ac:chgData name="Imtiaz Begum (2128130)" userId="S::2128130@student.uwtsd.ac.uk::154c3e2b-2645-4e8c-a3cb-01ad99b7c24b" providerId="AD" clId="Web-{40ADE8B1-4BA2-566C-A801-0BC6F3BE188F}" dt="2023-10-17T21:05:50.055" v="3" actId="14100"/>
          <ac:spMkLst>
            <pc:docMk/>
            <pc:sldMk cId="109857222" sldId="256"/>
            <ac:spMk id="3" creationId="{00000000-0000-0000-0000-000000000000}"/>
          </ac:spMkLst>
        </pc:spChg>
        <pc:spChg chg="mod">
          <ac:chgData name="Imtiaz Begum (2128130)" userId="S::2128130@student.uwtsd.ac.uk::154c3e2b-2645-4e8c-a3cb-01ad99b7c24b" providerId="AD" clId="Web-{40ADE8B1-4BA2-566C-A801-0BC6F3BE188F}" dt="2023-10-17T21:06:05.259" v="6" actId="14100"/>
          <ac:spMkLst>
            <pc:docMk/>
            <pc:sldMk cId="109857222" sldId="256"/>
            <ac:spMk id="6" creationId="{5BB15289-3ED5-0023-BD89-DA86DAE0DD95}"/>
          </ac:spMkLst>
        </pc:spChg>
        <pc:spChg chg="del">
          <ac:chgData name="Imtiaz Begum (2128130)" userId="S::2128130@student.uwtsd.ac.uk::154c3e2b-2645-4e8c-a3cb-01ad99b7c24b" providerId="AD" clId="Web-{40ADE8B1-4BA2-566C-A801-0BC6F3BE188F}" dt="2023-10-17T21:04:22.991" v="1"/>
          <ac:spMkLst>
            <pc:docMk/>
            <pc:sldMk cId="109857222" sldId="256"/>
            <ac:spMk id="287" creationId="{C0763A76-9F1C-4FC5-82B7-DD475DA461B2}"/>
          </ac:spMkLst>
        </pc:spChg>
        <pc:spChg chg="del">
          <ac:chgData name="Imtiaz Begum (2128130)" userId="S::2128130@student.uwtsd.ac.uk::154c3e2b-2645-4e8c-a3cb-01ad99b7c24b" providerId="AD" clId="Web-{40ADE8B1-4BA2-566C-A801-0BC6F3BE188F}" dt="2023-10-17T21:04:22.991" v="1"/>
          <ac:spMkLst>
            <pc:docMk/>
            <pc:sldMk cId="109857222" sldId="256"/>
            <ac:spMk id="289" creationId="{E81BF4F6-F2CF-4984-9D14-D6966D92F99F}"/>
          </ac:spMkLst>
        </pc:spChg>
        <pc:picChg chg="mod">
          <ac:chgData name="Imtiaz Begum (2128130)" userId="S::2128130@student.uwtsd.ac.uk::154c3e2b-2645-4e8c-a3cb-01ad99b7c24b" providerId="AD" clId="Web-{40ADE8B1-4BA2-566C-A801-0BC6F3BE188F}" dt="2023-10-17T21:05:09.898" v="2"/>
          <ac:picMkLst>
            <pc:docMk/>
            <pc:sldMk cId="109857222" sldId="256"/>
            <ac:picMk id="8" creationId="{EB553AE6-899D-E227-66E1-1200C5FBF3F3}"/>
          </ac:picMkLst>
        </pc:picChg>
      </pc:sldChg>
      <pc:sldChg chg="addSp delSp modSp">
        <pc:chgData name="Imtiaz Begum (2128130)" userId="S::2128130@student.uwtsd.ac.uk::154c3e2b-2645-4e8c-a3cb-01ad99b7c24b" providerId="AD" clId="Web-{40ADE8B1-4BA2-566C-A801-0BC6F3BE188F}" dt="2023-10-17T21:08:25.653" v="8"/>
        <pc:sldMkLst>
          <pc:docMk/>
          <pc:sldMk cId="2032370254" sldId="258"/>
        </pc:sldMkLst>
        <pc:picChg chg="add del mod">
          <ac:chgData name="Imtiaz Begum (2128130)" userId="S::2128130@student.uwtsd.ac.uk::154c3e2b-2645-4e8c-a3cb-01ad99b7c24b" providerId="AD" clId="Web-{40ADE8B1-4BA2-566C-A801-0BC6F3BE188F}" dt="2023-10-17T21:08:25.653" v="8"/>
          <ac:picMkLst>
            <pc:docMk/>
            <pc:sldMk cId="2032370254" sldId="258"/>
            <ac:picMk id="3" creationId="{4607A9DD-0EC7-09E3-32B5-69B3390CCE05}"/>
          </ac:picMkLst>
        </pc:picChg>
      </pc:sldChg>
    </pc:docChg>
  </pc:docChgLst>
  <pc:docChgLst>
    <pc:chgData name="Imtiaz Begum (2128130)" userId="S::2128130@student.uwtsd.ac.uk::154c3e2b-2645-4e8c-a3cb-01ad99b7c24b" providerId="AD" clId="Web-{A9306DFA-0F0D-53F4-70AC-54211FD6E6F2}"/>
    <pc:docChg chg="modSld">
      <pc:chgData name="Imtiaz Begum (2128130)" userId="S::2128130@student.uwtsd.ac.uk::154c3e2b-2645-4e8c-a3cb-01ad99b7c24b" providerId="AD" clId="Web-{A9306DFA-0F0D-53F4-70AC-54211FD6E6F2}" dt="2023-10-11T20:48:37.968" v="6"/>
      <pc:docMkLst>
        <pc:docMk/>
      </pc:docMkLst>
      <pc:sldChg chg="addSp delSp modSp">
        <pc:chgData name="Imtiaz Begum (2128130)" userId="S::2128130@student.uwtsd.ac.uk::154c3e2b-2645-4e8c-a3cb-01ad99b7c24b" providerId="AD" clId="Web-{A9306DFA-0F0D-53F4-70AC-54211FD6E6F2}" dt="2023-10-11T20:48:37.968" v="6"/>
        <pc:sldMkLst>
          <pc:docMk/>
          <pc:sldMk cId="2032370254" sldId="258"/>
        </pc:sldMkLst>
        <pc:spChg chg="mod">
          <ac:chgData name="Imtiaz Begum (2128130)" userId="S::2128130@student.uwtsd.ac.uk::154c3e2b-2645-4e8c-a3cb-01ad99b7c24b" providerId="AD" clId="Web-{A9306DFA-0F0D-53F4-70AC-54211FD6E6F2}" dt="2023-10-11T20:48:37.968" v="6"/>
          <ac:spMkLst>
            <pc:docMk/>
            <pc:sldMk cId="2032370254" sldId="258"/>
            <ac:spMk id="2" creationId="{4E525A6E-E709-B4F8-E51B-A2115E7DD6D3}"/>
          </ac:spMkLst>
        </pc:spChg>
        <pc:spChg chg="del">
          <ac:chgData name="Imtiaz Begum (2128130)" userId="S::2128130@student.uwtsd.ac.uk::154c3e2b-2645-4e8c-a3cb-01ad99b7c24b" providerId="AD" clId="Web-{A9306DFA-0F0D-53F4-70AC-54211FD6E6F2}" dt="2023-10-11T20:46:39.870" v="0"/>
          <ac:spMkLst>
            <pc:docMk/>
            <pc:sldMk cId="2032370254" sldId="258"/>
            <ac:spMk id="6" creationId="{40AD680F-4E96-F84A-F974-4CF88144256F}"/>
          </ac:spMkLst>
        </pc:spChg>
        <pc:spChg chg="add del">
          <ac:chgData name="Imtiaz Begum (2128130)" userId="S::2128130@student.uwtsd.ac.uk::154c3e2b-2645-4e8c-a3cb-01ad99b7c24b" providerId="AD" clId="Web-{A9306DFA-0F0D-53F4-70AC-54211FD6E6F2}" dt="2023-10-11T20:48:37.968" v="6"/>
          <ac:spMkLst>
            <pc:docMk/>
            <pc:sldMk cId="2032370254" sldId="258"/>
            <ac:spMk id="86" creationId="{94E4D846-3AFC-4F86-8C35-24B0542A269D}"/>
          </ac:spMkLst>
        </pc:spChg>
        <pc:spChg chg="add del">
          <ac:chgData name="Imtiaz Begum (2128130)" userId="S::2128130@student.uwtsd.ac.uk::154c3e2b-2645-4e8c-a3cb-01ad99b7c24b" providerId="AD" clId="Web-{A9306DFA-0F0D-53F4-70AC-54211FD6E6F2}" dt="2023-10-11T20:48:37.968" v="6"/>
          <ac:spMkLst>
            <pc:docMk/>
            <pc:sldMk cId="2032370254" sldId="258"/>
            <ac:spMk id="87" creationId="{284781B9-12CB-45C3-907A-9ED93FF72C65}"/>
          </ac:spMkLst>
        </pc:spChg>
        <pc:spChg chg="add del">
          <ac:chgData name="Imtiaz Begum (2128130)" userId="S::2128130@student.uwtsd.ac.uk::154c3e2b-2645-4e8c-a3cb-01ad99b7c24b" providerId="AD" clId="Web-{A9306DFA-0F0D-53F4-70AC-54211FD6E6F2}" dt="2023-10-11T20:48:37.968" v="6"/>
          <ac:spMkLst>
            <pc:docMk/>
            <pc:sldMk cId="2032370254" sldId="258"/>
            <ac:spMk id="89" creationId="{55D4142C-5077-457F-A6AD-3FECFDB39685}"/>
          </ac:spMkLst>
        </pc:spChg>
        <pc:spChg chg="add del">
          <ac:chgData name="Imtiaz Begum (2128130)" userId="S::2128130@student.uwtsd.ac.uk::154c3e2b-2645-4e8c-a3cb-01ad99b7c24b" providerId="AD" clId="Web-{A9306DFA-0F0D-53F4-70AC-54211FD6E6F2}" dt="2023-10-11T20:48:37.968" v="6"/>
          <ac:spMkLst>
            <pc:docMk/>
            <pc:sldMk cId="2032370254" sldId="258"/>
            <ac:spMk id="91" creationId="{7A5F0580-5EE9-419F-96EE-B6529EF6E7D0}"/>
          </ac:spMkLst>
        </pc:spChg>
        <pc:spChg chg="add">
          <ac:chgData name="Imtiaz Begum (2128130)" userId="S::2128130@student.uwtsd.ac.uk::154c3e2b-2645-4e8c-a3cb-01ad99b7c24b" providerId="AD" clId="Web-{A9306DFA-0F0D-53F4-70AC-54211FD6E6F2}" dt="2023-10-11T20:48:37.968" v="6"/>
          <ac:spMkLst>
            <pc:docMk/>
            <pc:sldMk cId="2032370254" sldId="258"/>
            <ac:spMk id="96" creationId="{61707E60-CEC9-4661-AA82-69242EB4BDC3}"/>
          </ac:spMkLst>
        </pc:spChg>
        <pc:spChg chg="add">
          <ac:chgData name="Imtiaz Begum (2128130)" userId="S::2128130@student.uwtsd.ac.uk::154c3e2b-2645-4e8c-a3cb-01ad99b7c24b" providerId="AD" clId="Web-{A9306DFA-0F0D-53F4-70AC-54211FD6E6F2}" dt="2023-10-11T20:48:37.968" v="6"/>
          <ac:spMkLst>
            <pc:docMk/>
            <pc:sldMk cId="2032370254" sldId="258"/>
            <ac:spMk id="97" creationId="{B66D7F65-E9B6-4775-8355-D095CC73C1C8}"/>
          </ac:spMkLst>
        </pc:spChg>
        <pc:spChg chg="add del">
          <ac:chgData name="Imtiaz Begum (2128130)" userId="S::2128130@student.uwtsd.ac.uk::154c3e2b-2645-4e8c-a3cb-01ad99b7c24b" providerId="AD" clId="Web-{A9306DFA-0F0D-53F4-70AC-54211FD6E6F2}" dt="2023-10-11T20:47:59.841" v="5"/>
          <ac:spMkLst>
            <pc:docMk/>
            <pc:sldMk cId="2032370254" sldId="258"/>
            <ac:spMk id="98" creationId="{EDDBB197-D710-4A4F-A9CA-FD2177498BE8}"/>
          </ac:spMkLst>
        </pc:spChg>
        <pc:spChg chg="add del">
          <ac:chgData name="Imtiaz Begum (2128130)" userId="S::2128130@student.uwtsd.ac.uk::154c3e2b-2645-4e8c-a3cb-01ad99b7c24b" providerId="AD" clId="Web-{A9306DFA-0F0D-53F4-70AC-54211FD6E6F2}" dt="2023-10-11T20:47:59.841" v="5"/>
          <ac:spMkLst>
            <pc:docMk/>
            <pc:sldMk cId="2032370254" sldId="258"/>
            <ac:spMk id="100" creationId="{975D1CFA-2CDB-4B64-BD9F-85744E8DA12F}"/>
          </ac:spMkLst>
        </pc:spChg>
        <pc:spChg chg="add">
          <ac:chgData name="Imtiaz Begum (2128130)" userId="S::2128130@student.uwtsd.ac.uk::154c3e2b-2645-4e8c-a3cb-01ad99b7c24b" providerId="AD" clId="Web-{A9306DFA-0F0D-53F4-70AC-54211FD6E6F2}" dt="2023-10-11T20:48:37.968" v="6"/>
          <ac:spMkLst>
            <pc:docMk/>
            <pc:sldMk cId="2032370254" sldId="258"/>
            <ac:spMk id="104" creationId="{8F035CD8-AE30-4146-96F2-036B0CE5E4F3}"/>
          </ac:spMkLst>
        </pc:spChg>
        <pc:spChg chg="add del">
          <ac:chgData name="Imtiaz Begum (2128130)" userId="S::2128130@student.uwtsd.ac.uk::154c3e2b-2645-4e8c-a3cb-01ad99b7c24b" providerId="AD" clId="Web-{A9306DFA-0F0D-53F4-70AC-54211FD6E6F2}" dt="2023-10-11T20:47:46.154" v="4"/>
          <ac:spMkLst>
            <pc:docMk/>
            <pc:sldMk cId="2032370254" sldId="258"/>
            <ac:spMk id="108" creationId="{22587ECF-85E9-4393-9D87-8EB6F3F6C208}"/>
          </ac:spMkLst>
        </pc:spChg>
        <pc:grpChg chg="add del">
          <ac:chgData name="Imtiaz Begum (2128130)" userId="S::2128130@student.uwtsd.ac.uk::154c3e2b-2645-4e8c-a3cb-01ad99b7c24b" providerId="AD" clId="Web-{A9306DFA-0F0D-53F4-70AC-54211FD6E6F2}" dt="2023-10-11T20:47:59.841" v="5"/>
          <ac:grpSpMkLst>
            <pc:docMk/>
            <pc:sldMk cId="2032370254" sldId="258"/>
            <ac:grpSpMk id="102" creationId="{25EE5136-01F1-466C-962D-BA9B4C6757AA}"/>
          </ac:grpSpMkLst>
        </pc:grpChg>
        <pc:picChg chg="del">
          <ac:chgData name="Imtiaz Begum (2128130)" userId="S::2128130@student.uwtsd.ac.uk::154c3e2b-2645-4e8c-a3cb-01ad99b7c24b" providerId="AD" clId="Web-{A9306DFA-0F0D-53F4-70AC-54211FD6E6F2}" dt="2023-10-11T20:46:42.949" v="1"/>
          <ac:picMkLst>
            <pc:docMk/>
            <pc:sldMk cId="2032370254" sldId="258"/>
            <ac:picMk id="27" creationId="{5CDC61B1-D43C-9E6D-F470-30EF5C0DE1F5}"/>
          </ac:picMkLst>
        </pc:picChg>
        <pc:picChg chg="add">
          <ac:chgData name="Imtiaz Begum (2128130)" userId="S::2128130@student.uwtsd.ac.uk::154c3e2b-2645-4e8c-a3cb-01ad99b7c24b" providerId="AD" clId="Web-{A9306DFA-0F0D-53F4-70AC-54211FD6E6F2}" dt="2023-10-11T20:48:37.968" v="6"/>
          <ac:picMkLst>
            <pc:docMk/>
            <pc:sldMk cId="2032370254" sldId="258"/>
            <ac:picMk id="93" creationId="{64FCD965-97D0-1F16-CE8D-2008CEB6281C}"/>
          </ac:picMkLst>
        </pc:picChg>
        <pc:picChg chg="add del mod">
          <ac:chgData name="Imtiaz Begum (2128130)" userId="S::2128130@student.uwtsd.ac.uk::154c3e2b-2645-4e8c-a3cb-01ad99b7c24b" providerId="AD" clId="Web-{A9306DFA-0F0D-53F4-70AC-54211FD6E6F2}" dt="2023-10-11T20:47:59.841" v="5"/>
          <ac:picMkLst>
            <pc:docMk/>
            <pc:sldMk cId="2032370254" sldId="258"/>
            <ac:picMk id="95" creationId="{D3C91FC8-99F8-2DC0-CC28-80A440E7F9BC}"/>
          </ac:picMkLst>
        </pc:picChg>
      </pc:sldChg>
    </pc:docChg>
  </pc:docChgLst>
  <pc:docChgLst>
    <pc:chgData name="Imtiaz Begum (2128130)" userId="S::2128130@student.uwtsd.ac.uk::154c3e2b-2645-4e8c-a3cb-01ad99b7c24b" providerId="AD" clId="Web-{59A82A69-2CBD-4967-BDD9-9C9D169E8BB9}"/>
    <pc:docChg chg="addSld delSld modSld sldOrd">
      <pc:chgData name="Imtiaz Begum (2128130)" userId="S::2128130@student.uwtsd.ac.uk::154c3e2b-2645-4e8c-a3cb-01ad99b7c24b" providerId="AD" clId="Web-{59A82A69-2CBD-4967-BDD9-9C9D169E8BB9}" dt="2023-10-08T12:24:07.068" v="758" actId="20577"/>
      <pc:docMkLst>
        <pc:docMk/>
      </pc:docMkLst>
      <pc:sldChg chg="addSp delSp modSp">
        <pc:chgData name="Imtiaz Begum (2128130)" userId="S::2128130@student.uwtsd.ac.uk::154c3e2b-2645-4e8c-a3cb-01ad99b7c24b" providerId="AD" clId="Web-{59A82A69-2CBD-4967-BDD9-9C9D169E8BB9}" dt="2023-10-08T12:16:37.438" v="738" actId="14100"/>
        <pc:sldMkLst>
          <pc:docMk/>
          <pc:sldMk cId="109857222" sldId="256"/>
        </pc:sldMkLst>
        <pc:spChg chg="mod">
          <ac:chgData name="Imtiaz Begum (2128130)" userId="S::2128130@student.uwtsd.ac.uk::154c3e2b-2645-4e8c-a3cb-01ad99b7c24b" providerId="AD" clId="Web-{59A82A69-2CBD-4967-BDD9-9C9D169E8BB9}" dt="2023-10-08T12:15:21.276" v="710" actId="20577"/>
          <ac:spMkLst>
            <pc:docMk/>
            <pc:sldMk cId="109857222" sldId="256"/>
            <ac:spMk id="2" creationId="{00000000-0000-0000-0000-000000000000}"/>
          </ac:spMkLst>
        </pc:spChg>
        <pc:spChg chg="mod ord">
          <ac:chgData name="Imtiaz Begum (2128130)" userId="S::2128130@student.uwtsd.ac.uk::154c3e2b-2645-4e8c-a3cb-01ad99b7c24b" providerId="AD" clId="Web-{59A82A69-2CBD-4967-BDD9-9C9D169E8BB9}" dt="2023-10-08T12:16:37.438" v="738" actId="14100"/>
          <ac:spMkLst>
            <pc:docMk/>
            <pc:sldMk cId="109857222" sldId="256"/>
            <ac:spMk id="3" creationId="{00000000-0000-0000-0000-000000000000}"/>
          </ac:spMkLst>
        </pc:spChg>
        <pc:spChg chg="del">
          <ac:chgData name="Imtiaz Begum (2128130)" userId="S::2128130@student.uwtsd.ac.uk::154c3e2b-2645-4e8c-a3cb-01ad99b7c24b" providerId="AD" clId="Web-{59A82A69-2CBD-4967-BDD9-9C9D169E8BB9}" dt="2023-10-08T11:23:54.488" v="225"/>
          <ac:spMkLst>
            <pc:docMk/>
            <pc:sldMk cId="109857222" sldId="256"/>
            <ac:spMk id="521" creationId="{B86AA2DA-281A-4806-8977-D617AEAC830F}"/>
          </ac:spMkLst>
        </pc:spChg>
        <pc:spChg chg="del">
          <ac:chgData name="Imtiaz Begum (2128130)" userId="S::2128130@student.uwtsd.ac.uk::154c3e2b-2645-4e8c-a3cb-01ad99b7c24b" providerId="AD" clId="Web-{59A82A69-2CBD-4967-BDD9-9C9D169E8BB9}" dt="2023-10-08T11:23:54.488" v="225"/>
          <ac:spMkLst>
            <pc:docMk/>
            <pc:sldMk cId="109857222" sldId="256"/>
            <ac:spMk id="523" creationId="{08A486C7-0A45-41E8-B7B3-6DF01BEAC7E2}"/>
          </ac:spMkLst>
        </pc:spChg>
        <pc:spChg chg="del">
          <ac:chgData name="Imtiaz Begum (2128130)" userId="S::2128130@student.uwtsd.ac.uk::154c3e2b-2645-4e8c-a3cb-01ad99b7c24b" providerId="AD" clId="Web-{59A82A69-2CBD-4967-BDD9-9C9D169E8BB9}" dt="2023-10-08T11:23:54.488" v="225"/>
          <ac:spMkLst>
            <pc:docMk/>
            <pc:sldMk cId="109857222" sldId="256"/>
            <ac:spMk id="525" creationId="{B7D3B4FC-79F4-47D2-9D79-DA876E6AD813}"/>
          </ac:spMkLst>
        </pc:spChg>
        <pc:spChg chg="add">
          <ac:chgData name="Imtiaz Begum (2128130)" userId="S::2128130@student.uwtsd.ac.uk::154c3e2b-2645-4e8c-a3cb-01ad99b7c24b" providerId="AD" clId="Web-{59A82A69-2CBD-4967-BDD9-9C9D169E8BB9}" dt="2023-10-08T11:23:54.488" v="225"/>
          <ac:spMkLst>
            <pc:docMk/>
            <pc:sldMk cId="109857222" sldId="256"/>
            <ac:spMk id="534" creationId="{13EFA6C3-82DC-4131-9929-2523E6FD0B81}"/>
          </ac:spMkLst>
        </pc:spChg>
        <pc:spChg chg="add">
          <ac:chgData name="Imtiaz Begum (2128130)" userId="S::2128130@student.uwtsd.ac.uk::154c3e2b-2645-4e8c-a3cb-01ad99b7c24b" providerId="AD" clId="Web-{59A82A69-2CBD-4967-BDD9-9C9D169E8BB9}" dt="2023-10-08T11:23:54.488" v="225"/>
          <ac:spMkLst>
            <pc:docMk/>
            <pc:sldMk cId="109857222" sldId="256"/>
            <ac:spMk id="536" creationId="{AEC9469E-14CA-4358-BABC-CBF836A6142D}"/>
          </ac:spMkLst>
        </pc:spChg>
        <pc:spChg chg="add">
          <ac:chgData name="Imtiaz Begum (2128130)" userId="S::2128130@student.uwtsd.ac.uk::154c3e2b-2645-4e8c-a3cb-01ad99b7c24b" providerId="AD" clId="Web-{59A82A69-2CBD-4967-BDD9-9C9D169E8BB9}" dt="2023-10-08T11:23:54.488" v="225"/>
          <ac:spMkLst>
            <pc:docMk/>
            <pc:sldMk cId="109857222" sldId="256"/>
            <ac:spMk id="538" creationId="{048EB4C9-ACAF-4CCA-BA6E-9314431923B2}"/>
          </ac:spMkLst>
        </pc:spChg>
        <pc:picChg chg="mod">
          <ac:chgData name="Imtiaz Begum (2128130)" userId="S::2128130@student.uwtsd.ac.uk::154c3e2b-2645-4e8c-a3cb-01ad99b7c24b" providerId="AD" clId="Web-{59A82A69-2CBD-4967-BDD9-9C9D169E8BB9}" dt="2023-10-08T11:23:54.488" v="225"/>
          <ac:picMkLst>
            <pc:docMk/>
            <pc:sldMk cId="109857222" sldId="256"/>
            <ac:picMk id="4" creationId="{EFD61F4D-23DD-CFAE-B1D6-B70614F90366}"/>
          </ac:picMkLst>
        </pc:picChg>
        <pc:picChg chg="del">
          <ac:chgData name="Imtiaz Begum (2128130)" userId="S::2128130@student.uwtsd.ac.uk::154c3e2b-2645-4e8c-a3cb-01ad99b7c24b" providerId="AD" clId="Web-{59A82A69-2CBD-4967-BDD9-9C9D169E8BB9}" dt="2023-10-08T11:23:54.488" v="225"/>
          <ac:picMkLst>
            <pc:docMk/>
            <pc:sldMk cId="109857222" sldId="256"/>
            <ac:picMk id="517" creationId="{DEB2E8C4-C3E7-4048-A43D-9859510CFA98}"/>
          </ac:picMkLst>
        </pc:picChg>
        <pc:picChg chg="add">
          <ac:chgData name="Imtiaz Begum (2128130)" userId="S::2128130@student.uwtsd.ac.uk::154c3e2b-2645-4e8c-a3cb-01ad99b7c24b" providerId="AD" clId="Web-{59A82A69-2CBD-4967-BDD9-9C9D169E8BB9}" dt="2023-10-08T11:23:54.488" v="225"/>
          <ac:picMkLst>
            <pc:docMk/>
            <pc:sldMk cId="109857222" sldId="256"/>
            <ac:picMk id="530" creationId="{DEB2E8C4-C3E7-4048-A43D-9859510CFA98}"/>
          </ac:picMkLst>
        </pc:picChg>
        <pc:inkChg chg="del">
          <ac:chgData name="Imtiaz Begum (2128130)" userId="S::2128130@student.uwtsd.ac.uk::154c3e2b-2645-4e8c-a3cb-01ad99b7c24b" providerId="AD" clId="Web-{59A82A69-2CBD-4967-BDD9-9C9D169E8BB9}" dt="2023-10-08T11:23:54.488" v="225"/>
          <ac:inkMkLst>
            <pc:docMk/>
            <pc:sldMk cId="109857222" sldId="256"/>
            <ac:inkMk id="519" creationId="{24D29CCB-7956-4E3E-8880-304085F04BF4}"/>
          </ac:inkMkLst>
        </pc:inkChg>
        <pc:inkChg chg="add">
          <ac:chgData name="Imtiaz Begum (2128130)" userId="S::2128130@student.uwtsd.ac.uk::154c3e2b-2645-4e8c-a3cb-01ad99b7c24b" providerId="AD" clId="Web-{59A82A69-2CBD-4967-BDD9-9C9D169E8BB9}" dt="2023-10-08T11:23:54.488" v="225"/>
          <ac:inkMkLst>
            <pc:docMk/>
            <pc:sldMk cId="109857222" sldId="256"/>
            <ac:inkMk id="532" creationId="{24D29CCB-7956-4E3E-8880-304085F04BF4}"/>
          </ac:inkMkLst>
        </pc:inkChg>
      </pc:sldChg>
      <pc:sldChg chg="addSp delSp modSp mod setBg">
        <pc:chgData name="Imtiaz Begum (2128130)" userId="S::2128130@student.uwtsd.ac.uk::154c3e2b-2645-4e8c-a3cb-01ad99b7c24b" providerId="AD" clId="Web-{59A82A69-2CBD-4967-BDD9-9C9D169E8BB9}" dt="2023-10-08T11:56:26.152" v="433" actId="20577"/>
        <pc:sldMkLst>
          <pc:docMk/>
          <pc:sldMk cId="2032370254" sldId="258"/>
        </pc:sldMkLst>
        <pc:spChg chg="mod">
          <ac:chgData name="Imtiaz Begum (2128130)" userId="S::2128130@student.uwtsd.ac.uk::154c3e2b-2645-4e8c-a3cb-01ad99b7c24b" providerId="AD" clId="Web-{59A82A69-2CBD-4967-BDD9-9C9D169E8BB9}" dt="2023-10-08T11:56:26.152" v="433" actId="20577"/>
          <ac:spMkLst>
            <pc:docMk/>
            <pc:sldMk cId="2032370254" sldId="258"/>
            <ac:spMk id="2" creationId="{4E525A6E-E709-B4F8-E51B-A2115E7DD6D3}"/>
          </ac:spMkLst>
        </pc:spChg>
        <pc:spChg chg="add">
          <ac:chgData name="Imtiaz Begum (2128130)" userId="S::2128130@student.uwtsd.ac.uk::154c3e2b-2645-4e8c-a3cb-01ad99b7c24b" providerId="AD" clId="Web-{59A82A69-2CBD-4967-BDD9-9C9D169E8BB9}" dt="2023-10-08T11:54:19.128" v="424"/>
          <ac:spMkLst>
            <pc:docMk/>
            <pc:sldMk cId="2032370254" sldId="258"/>
            <ac:spMk id="5" creationId="{822E4BB2-1305-0880-B806-4F2574875989}"/>
          </ac:spMkLst>
        </pc:spChg>
        <pc:spChg chg="add">
          <ac:chgData name="Imtiaz Begum (2128130)" userId="S::2128130@student.uwtsd.ac.uk::154c3e2b-2645-4e8c-a3cb-01ad99b7c24b" providerId="AD" clId="Web-{59A82A69-2CBD-4967-BDD9-9C9D169E8BB9}" dt="2023-10-08T11:54:24.644" v="425"/>
          <ac:spMkLst>
            <pc:docMk/>
            <pc:sldMk cId="2032370254" sldId="258"/>
            <ac:spMk id="6" creationId="{40AD680F-4E96-F84A-F974-4CF88144256F}"/>
          </ac:spMkLst>
        </pc:spChg>
        <pc:spChg chg="add del">
          <ac:chgData name="Imtiaz Begum (2128130)" userId="S::2128130@student.uwtsd.ac.uk::154c3e2b-2645-4e8c-a3cb-01ad99b7c24b" providerId="AD" clId="Web-{59A82A69-2CBD-4967-BDD9-9C9D169E8BB9}" dt="2023-10-08T11:45:36.920" v="407"/>
          <ac:spMkLst>
            <pc:docMk/>
            <pc:sldMk cId="2032370254" sldId="258"/>
            <ac:spMk id="11" creationId="{0262E669-7774-4EAE-BBCE-F9FFE664D513}"/>
          </ac:spMkLst>
        </pc:spChg>
        <pc:spChg chg="add del">
          <ac:chgData name="Imtiaz Begum (2128130)" userId="S::2128130@student.uwtsd.ac.uk::154c3e2b-2645-4e8c-a3cb-01ad99b7c24b" providerId="AD" clId="Web-{59A82A69-2CBD-4967-BDD9-9C9D169E8BB9}" dt="2023-10-08T11:45:36.920" v="407"/>
          <ac:spMkLst>
            <pc:docMk/>
            <pc:sldMk cId="2032370254" sldId="258"/>
            <ac:spMk id="13" creationId="{D0838CA9-6736-4868-BAC7-C020254B5B07}"/>
          </ac:spMkLst>
        </pc:spChg>
        <pc:spChg chg="add del">
          <ac:chgData name="Imtiaz Begum (2128130)" userId="S::2128130@student.uwtsd.ac.uk::154c3e2b-2645-4e8c-a3cb-01ad99b7c24b" providerId="AD" clId="Web-{59A82A69-2CBD-4967-BDD9-9C9D169E8BB9}" dt="2023-10-08T11:45:36.920" v="407"/>
          <ac:spMkLst>
            <pc:docMk/>
            <pc:sldMk cId="2032370254" sldId="258"/>
            <ac:spMk id="15" creationId="{6AA9F379-605C-48FC-AA29-73D667134AED}"/>
          </ac:spMkLst>
        </pc:spChg>
        <pc:spChg chg="add del">
          <ac:chgData name="Imtiaz Begum (2128130)" userId="S::2128130@student.uwtsd.ac.uk::154c3e2b-2645-4e8c-a3cb-01ad99b7c24b" providerId="AD" clId="Web-{59A82A69-2CBD-4967-BDD9-9C9D169E8BB9}" dt="2023-10-08T11:45:02.258" v="402"/>
          <ac:spMkLst>
            <pc:docMk/>
            <pc:sldMk cId="2032370254" sldId="258"/>
            <ac:spMk id="24" creationId="{6C8586D2-469F-400A-AEA2-B4413CA533AB}"/>
          </ac:spMkLst>
        </pc:spChg>
        <pc:spChg chg="add del">
          <ac:chgData name="Imtiaz Begum (2128130)" userId="S::2128130@student.uwtsd.ac.uk::154c3e2b-2645-4e8c-a3cb-01ad99b7c24b" providerId="AD" clId="Web-{59A82A69-2CBD-4967-BDD9-9C9D169E8BB9}" dt="2023-10-08T11:45:02.258" v="402"/>
          <ac:spMkLst>
            <pc:docMk/>
            <pc:sldMk cId="2032370254" sldId="258"/>
            <ac:spMk id="26" creationId="{6879FBB7-D723-4E8D-8F7A-1CA33250B45A}"/>
          </ac:spMkLst>
        </pc:spChg>
        <pc:spChg chg="add del">
          <ac:chgData name="Imtiaz Begum (2128130)" userId="S::2128130@student.uwtsd.ac.uk::154c3e2b-2645-4e8c-a3cb-01ad99b7c24b" providerId="AD" clId="Web-{59A82A69-2CBD-4967-BDD9-9C9D169E8BB9}" dt="2023-10-08T11:45:28.432" v="404"/>
          <ac:spMkLst>
            <pc:docMk/>
            <pc:sldMk cId="2032370254" sldId="258"/>
            <ac:spMk id="30" creationId="{1C470CAA-3575-49DB-912D-D7DDA0C62C8E}"/>
          </ac:spMkLst>
        </pc:spChg>
        <pc:spChg chg="add del">
          <ac:chgData name="Imtiaz Begum (2128130)" userId="S::2128130@student.uwtsd.ac.uk::154c3e2b-2645-4e8c-a3cb-01ad99b7c24b" providerId="AD" clId="Web-{59A82A69-2CBD-4967-BDD9-9C9D169E8BB9}" dt="2023-10-08T11:45:28.432" v="404"/>
          <ac:spMkLst>
            <pc:docMk/>
            <pc:sldMk cId="2032370254" sldId="258"/>
            <ac:spMk id="31" creationId="{598A8B72-1EBA-47EA-A4E0-9339C7F31ED2}"/>
          </ac:spMkLst>
        </pc:spChg>
        <pc:spChg chg="add del">
          <ac:chgData name="Imtiaz Begum (2128130)" userId="S::2128130@student.uwtsd.ac.uk::154c3e2b-2645-4e8c-a3cb-01ad99b7c24b" providerId="AD" clId="Web-{59A82A69-2CBD-4967-BDD9-9C9D169E8BB9}" dt="2023-10-08T11:45:36.857" v="406"/>
          <ac:spMkLst>
            <pc:docMk/>
            <pc:sldMk cId="2032370254" sldId="258"/>
            <ac:spMk id="35" creationId="{6C8586D2-469F-400A-AEA2-B4413CA533AB}"/>
          </ac:spMkLst>
        </pc:spChg>
        <pc:spChg chg="add del">
          <ac:chgData name="Imtiaz Begum (2128130)" userId="S::2128130@student.uwtsd.ac.uk::154c3e2b-2645-4e8c-a3cb-01ad99b7c24b" providerId="AD" clId="Web-{59A82A69-2CBD-4967-BDD9-9C9D169E8BB9}" dt="2023-10-08T11:45:36.857" v="406"/>
          <ac:spMkLst>
            <pc:docMk/>
            <pc:sldMk cId="2032370254" sldId="258"/>
            <ac:spMk id="36" creationId="{6879FBB7-D723-4E8D-8F7A-1CA33250B45A}"/>
          </ac:spMkLst>
        </pc:spChg>
        <pc:spChg chg="add del">
          <ac:chgData name="Imtiaz Begum (2128130)" userId="S::2128130@student.uwtsd.ac.uk::154c3e2b-2645-4e8c-a3cb-01ad99b7c24b" providerId="AD" clId="Web-{59A82A69-2CBD-4967-BDD9-9C9D169E8BB9}" dt="2023-10-08T11:46:38.752" v="409"/>
          <ac:spMkLst>
            <pc:docMk/>
            <pc:sldMk cId="2032370254" sldId="258"/>
            <ac:spMk id="40" creationId="{0262E669-7774-4EAE-BBCE-F9FFE664D513}"/>
          </ac:spMkLst>
        </pc:spChg>
        <pc:spChg chg="add del">
          <ac:chgData name="Imtiaz Begum (2128130)" userId="S::2128130@student.uwtsd.ac.uk::154c3e2b-2645-4e8c-a3cb-01ad99b7c24b" providerId="AD" clId="Web-{59A82A69-2CBD-4967-BDD9-9C9D169E8BB9}" dt="2023-10-08T11:46:38.752" v="409"/>
          <ac:spMkLst>
            <pc:docMk/>
            <pc:sldMk cId="2032370254" sldId="258"/>
            <ac:spMk id="41" creationId="{D0838CA9-6736-4868-BAC7-C020254B5B07}"/>
          </ac:spMkLst>
        </pc:spChg>
        <pc:spChg chg="add del">
          <ac:chgData name="Imtiaz Begum (2128130)" userId="S::2128130@student.uwtsd.ac.uk::154c3e2b-2645-4e8c-a3cb-01ad99b7c24b" providerId="AD" clId="Web-{59A82A69-2CBD-4967-BDD9-9C9D169E8BB9}" dt="2023-10-08T11:46:38.752" v="409"/>
          <ac:spMkLst>
            <pc:docMk/>
            <pc:sldMk cId="2032370254" sldId="258"/>
            <ac:spMk id="42" creationId="{6AA9F379-605C-48FC-AA29-73D667134AED}"/>
          </ac:spMkLst>
        </pc:spChg>
        <pc:spChg chg="add del">
          <ac:chgData name="Imtiaz Begum (2128130)" userId="S::2128130@student.uwtsd.ac.uk::154c3e2b-2645-4e8c-a3cb-01ad99b7c24b" providerId="AD" clId="Web-{59A82A69-2CBD-4967-BDD9-9C9D169E8BB9}" dt="2023-10-08T11:47:05.410" v="410"/>
          <ac:spMkLst>
            <pc:docMk/>
            <pc:sldMk cId="2032370254" sldId="258"/>
            <ac:spMk id="51" creationId="{07CD24CB-ADB7-42D5-B7CA-D6B8E1847F51}"/>
          </ac:spMkLst>
        </pc:spChg>
        <pc:spChg chg="add del">
          <ac:chgData name="Imtiaz Begum (2128130)" userId="S::2128130@student.uwtsd.ac.uk::154c3e2b-2645-4e8c-a3cb-01ad99b7c24b" providerId="AD" clId="Web-{59A82A69-2CBD-4967-BDD9-9C9D169E8BB9}" dt="2023-10-08T11:47:05.410" v="410"/>
          <ac:spMkLst>
            <pc:docMk/>
            <pc:sldMk cId="2032370254" sldId="258"/>
            <ac:spMk id="53" creationId="{F49168E3-50B5-4B32-B3BA-B533522787E5}"/>
          </ac:spMkLst>
        </pc:spChg>
        <pc:spChg chg="add del">
          <ac:chgData name="Imtiaz Begum (2128130)" userId="S::2128130@student.uwtsd.ac.uk::154c3e2b-2645-4e8c-a3cb-01ad99b7c24b" providerId="AD" clId="Web-{59A82A69-2CBD-4967-BDD9-9C9D169E8BB9}" dt="2023-10-08T11:47:05.410" v="410"/>
          <ac:spMkLst>
            <pc:docMk/>
            <pc:sldMk cId="2032370254" sldId="258"/>
            <ac:spMk id="55" creationId="{C0A61ECB-521C-4BFC-9F12-1BA566BC2434}"/>
          </ac:spMkLst>
        </pc:spChg>
        <pc:spChg chg="add del">
          <ac:chgData name="Imtiaz Begum (2128130)" userId="S::2128130@student.uwtsd.ac.uk::154c3e2b-2645-4e8c-a3cb-01ad99b7c24b" providerId="AD" clId="Web-{59A82A69-2CBD-4967-BDD9-9C9D169E8BB9}" dt="2023-10-08T11:47:28.053" v="411"/>
          <ac:spMkLst>
            <pc:docMk/>
            <pc:sldMk cId="2032370254" sldId="258"/>
            <ac:spMk id="64" creationId="{0262E669-7774-4EAE-BBCE-F9FFE664D513}"/>
          </ac:spMkLst>
        </pc:spChg>
        <pc:spChg chg="add del">
          <ac:chgData name="Imtiaz Begum (2128130)" userId="S::2128130@student.uwtsd.ac.uk::154c3e2b-2645-4e8c-a3cb-01ad99b7c24b" providerId="AD" clId="Web-{59A82A69-2CBD-4967-BDD9-9C9D169E8BB9}" dt="2023-10-08T11:47:28.053" v="411"/>
          <ac:spMkLst>
            <pc:docMk/>
            <pc:sldMk cId="2032370254" sldId="258"/>
            <ac:spMk id="66" creationId="{D0838CA9-6736-4868-BAC7-C020254B5B07}"/>
          </ac:spMkLst>
        </pc:spChg>
        <pc:spChg chg="add del">
          <ac:chgData name="Imtiaz Begum (2128130)" userId="S::2128130@student.uwtsd.ac.uk::154c3e2b-2645-4e8c-a3cb-01ad99b7c24b" providerId="AD" clId="Web-{59A82A69-2CBD-4967-BDD9-9C9D169E8BB9}" dt="2023-10-08T11:47:28.053" v="411"/>
          <ac:spMkLst>
            <pc:docMk/>
            <pc:sldMk cId="2032370254" sldId="258"/>
            <ac:spMk id="68" creationId="{6AA9F379-605C-48FC-AA29-73D667134AED}"/>
          </ac:spMkLst>
        </pc:spChg>
        <pc:spChg chg="add del">
          <ac:chgData name="Imtiaz Begum (2128130)" userId="S::2128130@student.uwtsd.ac.uk::154c3e2b-2645-4e8c-a3cb-01ad99b7c24b" providerId="AD" clId="Web-{59A82A69-2CBD-4967-BDD9-9C9D169E8BB9}" dt="2023-10-08T11:48:01.352" v="413"/>
          <ac:spMkLst>
            <pc:docMk/>
            <pc:sldMk cId="2032370254" sldId="258"/>
            <ac:spMk id="77" creationId="{07CD24CB-ADB7-42D5-B7CA-D6B8E1847F51}"/>
          </ac:spMkLst>
        </pc:spChg>
        <pc:spChg chg="add del">
          <ac:chgData name="Imtiaz Begum (2128130)" userId="S::2128130@student.uwtsd.ac.uk::154c3e2b-2645-4e8c-a3cb-01ad99b7c24b" providerId="AD" clId="Web-{59A82A69-2CBD-4967-BDD9-9C9D169E8BB9}" dt="2023-10-08T11:48:01.352" v="413"/>
          <ac:spMkLst>
            <pc:docMk/>
            <pc:sldMk cId="2032370254" sldId="258"/>
            <ac:spMk id="79" creationId="{F49168E3-50B5-4B32-B3BA-B533522787E5}"/>
          </ac:spMkLst>
        </pc:spChg>
        <pc:spChg chg="add del">
          <ac:chgData name="Imtiaz Begum (2128130)" userId="S::2128130@student.uwtsd.ac.uk::154c3e2b-2645-4e8c-a3cb-01ad99b7c24b" providerId="AD" clId="Web-{59A82A69-2CBD-4967-BDD9-9C9D169E8BB9}" dt="2023-10-08T11:48:01.352" v="413"/>
          <ac:spMkLst>
            <pc:docMk/>
            <pc:sldMk cId="2032370254" sldId="258"/>
            <ac:spMk id="81" creationId="{C0A61ECB-521C-4BFC-9F12-1BA566BC2434}"/>
          </ac:spMkLst>
        </pc:spChg>
        <pc:spChg chg="add del">
          <ac:chgData name="Imtiaz Begum (2128130)" userId="S::2128130@student.uwtsd.ac.uk::154c3e2b-2645-4e8c-a3cb-01ad99b7c24b" providerId="AD" clId="Web-{59A82A69-2CBD-4967-BDD9-9C9D169E8BB9}" dt="2023-10-08T11:55:05.068" v="428"/>
          <ac:spMkLst>
            <pc:docMk/>
            <pc:sldMk cId="2032370254" sldId="258"/>
            <ac:spMk id="92" creationId="{3C54F4CE-85F0-46ED-80DA-9518C9251AD1}"/>
          </ac:spMkLst>
        </pc:spChg>
        <pc:spChg chg="add del">
          <ac:chgData name="Imtiaz Begum (2128130)" userId="S::2128130@student.uwtsd.ac.uk::154c3e2b-2645-4e8c-a3cb-01ad99b7c24b" providerId="AD" clId="Web-{59A82A69-2CBD-4967-BDD9-9C9D169E8BB9}" dt="2023-10-08T11:55:05.068" v="428"/>
          <ac:spMkLst>
            <pc:docMk/>
            <pc:sldMk cId="2032370254" sldId="258"/>
            <ac:spMk id="94" creationId="{DADD1FCA-8ACB-4958-81DD-4CDD6D3E1921}"/>
          </ac:spMkLst>
        </pc:spChg>
        <pc:spChg chg="add del">
          <ac:chgData name="Imtiaz Begum (2128130)" userId="S::2128130@student.uwtsd.ac.uk::154c3e2b-2645-4e8c-a3cb-01ad99b7c24b" providerId="AD" clId="Web-{59A82A69-2CBD-4967-BDD9-9C9D169E8BB9}" dt="2023-10-08T11:55:05.068" v="427"/>
          <ac:spMkLst>
            <pc:docMk/>
            <pc:sldMk cId="2032370254" sldId="258"/>
            <ac:spMk id="103" creationId="{9089EED9-F54D-4F20-A2C6-949DE4176959}"/>
          </ac:spMkLst>
        </pc:spChg>
        <pc:spChg chg="add del">
          <ac:chgData name="Imtiaz Begum (2128130)" userId="S::2128130@student.uwtsd.ac.uk::154c3e2b-2645-4e8c-a3cb-01ad99b7c24b" providerId="AD" clId="Web-{59A82A69-2CBD-4967-BDD9-9C9D169E8BB9}" dt="2023-10-08T11:55:05.068" v="427"/>
          <ac:spMkLst>
            <pc:docMk/>
            <pc:sldMk cId="2032370254" sldId="258"/>
            <ac:spMk id="105" creationId="{EB1B078B-B000-44F9-B571-4AF20E88C141}"/>
          </ac:spMkLst>
        </pc:spChg>
        <pc:spChg chg="add del">
          <ac:chgData name="Imtiaz Begum (2128130)" userId="S::2128130@student.uwtsd.ac.uk::154c3e2b-2645-4e8c-a3cb-01ad99b7c24b" providerId="AD" clId="Web-{59A82A69-2CBD-4967-BDD9-9C9D169E8BB9}" dt="2023-10-08T11:55:05.068" v="427"/>
          <ac:spMkLst>
            <pc:docMk/>
            <pc:sldMk cId="2032370254" sldId="258"/>
            <ac:spMk id="107" creationId="{B5AAC39E-8294-44DC-AB9F-2B9F22C397E1}"/>
          </ac:spMkLst>
        </pc:spChg>
        <pc:spChg chg="add del">
          <ac:chgData name="Imtiaz Begum (2128130)" userId="S::2128130@student.uwtsd.ac.uk::154c3e2b-2645-4e8c-a3cb-01ad99b7c24b" providerId="AD" clId="Web-{59A82A69-2CBD-4967-BDD9-9C9D169E8BB9}" dt="2023-10-08T11:55:41.993" v="429"/>
          <ac:spMkLst>
            <pc:docMk/>
            <pc:sldMk cId="2032370254" sldId="258"/>
            <ac:spMk id="111" creationId="{EC3FE92E-FF21-46DB-BE36-B3A5D4149B10}"/>
          </ac:spMkLst>
        </pc:spChg>
        <pc:spChg chg="add del">
          <ac:chgData name="Imtiaz Begum (2128130)" userId="S::2128130@student.uwtsd.ac.uk::154c3e2b-2645-4e8c-a3cb-01ad99b7c24b" providerId="AD" clId="Web-{59A82A69-2CBD-4967-BDD9-9C9D169E8BB9}" dt="2023-10-08T11:55:41.993" v="429"/>
          <ac:spMkLst>
            <pc:docMk/>
            <pc:sldMk cId="2032370254" sldId="258"/>
            <ac:spMk id="112" creationId="{7E9DFFEE-526A-4D56-A70C-EADE7289BEE5}"/>
          </ac:spMkLst>
        </pc:spChg>
        <pc:spChg chg="add">
          <ac:chgData name="Imtiaz Begum (2128130)" userId="S::2128130@student.uwtsd.ac.uk::154c3e2b-2645-4e8c-a3cb-01ad99b7c24b" providerId="AD" clId="Web-{59A82A69-2CBD-4967-BDD9-9C9D169E8BB9}" dt="2023-10-08T11:55:41.993" v="429"/>
          <ac:spMkLst>
            <pc:docMk/>
            <pc:sldMk cId="2032370254" sldId="258"/>
            <ac:spMk id="121" creationId="{9089EED9-F54D-4F20-A2C6-949DE4176959}"/>
          </ac:spMkLst>
        </pc:spChg>
        <pc:spChg chg="add">
          <ac:chgData name="Imtiaz Begum (2128130)" userId="S::2128130@student.uwtsd.ac.uk::154c3e2b-2645-4e8c-a3cb-01ad99b7c24b" providerId="AD" clId="Web-{59A82A69-2CBD-4967-BDD9-9C9D169E8BB9}" dt="2023-10-08T11:55:41.993" v="429"/>
          <ac:spMkLst>
            <pc:docMk/>
            <pc:sldMk cId="2032370254" sldId="258"/>
            <ac:spMk id="123" creationId="{EB1B078B-B000-44F9-B571-4AF20E88C141}"/>
          </ac:spMkLst>
        </pc:spChg>
        <pc:spChg chg="add">
          <ac:chgData name="Imtiaz Begum (2128130)" userId="S::2128130@student.uwtsd.ac.uk::154c3e2b-2645-4e8c-a3cb-01ad99b7c24b" providerId="AD" clId="Web-{59A82A69-2CBD-4967-BDD9-9C9D169E8BB9}" dt="2023-10-08T11:55:41.993" v="429"/>
          <ac:spMkLst>
            <pc:docMk/>
            <pc:sldMk cId="2032370254" sldId="258"/>
            <ac:spMk id="125" creationId="{B5AAC39E-8294-44DC-AB9F-2B9F22C397E1}"/>
          </ac:spMkLst>
        </pc:spChg>
        <pc:picChg chg="add del mod">
          <ac:chgData name="Imtiaz Begum (2128130)" userId="S::2128130@student.uwtsd.ac.uk::154c3e2b-2645-4e8c-a3cb-01ad99b7c24b" providerId="AD" clId="Web-{59A82A69-2CBD-4967-BDD9-9C9D169E8BB9}" dt="2023-10-08T11:52:00.977" v="419"/>
          <ac:picMkLst>
            <pc:docMk/>
            <pc:sldMk cId="2032370254" sldId="258"/>
            <ac:picMk id="3" creationId="{2689B0D3-EFE9-8190-5C5C-272B870D5B8B}"/>
          </ac:picMkLst>
        </pc:picChg>
        <pc:picChg chg="add mod">
          <ac:chgData name="Imtiaz Begum (2128130)" userId="S::2128130@student.uwtsd.ac.uk::154c3e2b-2645-4e8c-a3cb-01ad99b7c24b" providerId="AD" clId="Web-{59A82A69-2CBD-4967-BDD9-9C9D169E8BB9}" dt="2023-10-08T11:55:41.993" v="429"/>
          <ac:picMkLst>
            <pc:docMk/>
            <pc:sldMk cId="2032370254" sldId="258"/>
            <ac:picMk id="4" creationId="{24054BB8-CE60-D547-DA43-62C1D545A0DC}"/>
          </ac:picMkLst>
        </pc:picChg>
        <pc:picChg chg="add del">
          <ac:chgData name="Imtiaz Begum (2128130)" userId="S::2128130@student.uwtsd.ac.uk::154c3e2b-2645-4e8c-a3cb-01ad99b7c24b" providerId="AD" clId="Web-{59A82A69-2CBD-4967-BDD9-9C9D169E8BB9}" dt="2023-10-08T11:45:36.920" v="407"/>
          <ac:picMkLst>
            <pc:docMk/>
            <pc:sldMk cId="2032370254" sldId="258"/>
            <ac:picMk id="7" creationId="{DEB2E8C4-C3E7-4048-A43D-9859510CFA98}"/>
          </ac:picMkLst>
        </pc:picChg>
        <pc:picChg chg="add del">
          <ac:chgData name="Imtiaz Begum (2128130)" userId="S::2128130@student.uwtsd.ac.uk::154c3e2b-2645-4e8c-a3cb-01ad99b7c24b" providerId="AD" clId="Web-{59A82A69-2CBD-4967-BDD9-9C9D169E8BB9}" dt="2023-10-08T11:45:02.258" v="402"/>
          <ac:picMkLst>
            <pc:docMk/>
            <pc:sldMk cId="2032370254" sldId="258"/>
            <ac:picMk id="20" creationId="{DEB2E8C4-C3E7-4048-A43D-9859510CFA98}"/>
          </ac:picMkLst>
        </pc:picChg>
        <pc:picChg chg="add del">
          <ac:chgData name="Imtiaz Begum (2128130)" userId="S::2128130@student.uwtsd.ac.uk::154c3e2b-2645-4e8c-a3cb-01ad99b7c24b" providerId="AD" clId="Web-{59A82A69-2CBD-4967-BDD9-9C9D169E8BB9}" dt="2023-10-08T11:45:28.432" v="404"/>
          <ac:picMkLst>
            <pc:docMk/>
            <pc:sldMk cId="2032370254" sldId="258"/>
            <ac:picMk id="28" creationId="{DEB2E8C4-C3E7-4048-A43D-9859510CFA98}"/>
          </ac:picMkLst>
        </pc:picChg>
        <pc:picChg chg="add del">
          <ac:chgData name="Imtiaz Begum (2128130)" userId="S::2128130@student.uwtsd.ac.uk::154c3e2b-2645-4e8c-a3cb-01ad99b7c24b" providerId="AD" clId="Web-{59A82A69-2CBD-4967-BDD9-9C9D169E8BB9}" dt="2023-10-08T11:45:36.857" v="406"/>
          <ac:picMkLst>
            <pc:docMk/>
            <pc:sldMk cId="2032370254" sldId="258"/>
            <ac:picMk id="33" creationId="{DEB2E8C4-C3E7-4048-A43D-9859510CFA98}"/>
          </ac:picMkLst>
        </pc:picChg>
        <pc:picChg chg="add del">
          <ac:chgData name="Imtiaz Begum (2128130)" userId="S::2128130@student.uwtsd.ac.uk::154c3e2b-2645-4e8c-a3cb-01ad99b7c24b" providerId="AD" clId="Web-{59A82A69-2CBD-4967-BDD9-9C9D169E8BB9}" dt="2023-10-08T11:46:38.752" v="409"/>
          <ac:picMkLst>
            <pc:docMk/>
            <pc:sldMk cId="2032370254" sldId="258"/>
            <ac:picMk id="38" creationId="{DEB2E8C4-C3E7-4048-A43D-9859510CFA98}"/>
          </ac:picMkLst>
        </pc:picChg>
        <pc:picChg chg="add del">
          <ac:chgData name="Imtiaz Begum (2128130)" userId="S::2128130@student.uwtsd.ac.uk::154c3e2b-2645-4e8c-a3cb-01ad99b7c24b" providerId="AD" clId="Web-{59A82A69-2CBD-4967-BDD9-9C9D169E8BB9}" dt="2023-10-08T11:47:05.410" v="410"/>
          <ac:picMkLst>
            <pc:docMk/>
            <pc:sldMk cId="2032370254" sldId="258"/>
            <ac:picMk id="47" creationId="{DEB2E8C4-C3E7-4048-A43D-9859510CFA98}"/>
          </ac:picMkLst>
        </pc:picChg>
        <pc:picChg chg="add del">
          <ac:chgData name="Imtiaz Begum (2128130)" userId="S::2128130@student.uwtsd.ac.uk::154c3e2b-2645-4e8c-a3cb-01ad99b7c24b" providerId="AD" clId="Web-{59A82A69-2CBD-4967-BDD9-9C9D169E8BB9}" dt="2023-10-08T11:47:28.053" v="411"/>
          <ac:picMkLst>
            <pc:docMk/>
            <pc:sldMk cId="2032370254" sldId="258"/>
            <ac:picMk id="60" creationId="{DEB2E8C4-C3E7-4048-A43D-9859510CFA98}"/>
          </ac:picMkLst>
        </pc:picChg>
        <pc:picChg chg="add del">
          <ac:chgData name="Imtiaz Begum (2128130)" userId="S::2128130@student.uwtsd.ac.uk::154c3e2b-2645-4e8c-a3cb-01ad99b7c24b" providerId="AD" clId="Web-{59A82A69-2CBD-4967-BDD9-9C9D169E8BB9}" dt="2023-10-08T11:48:01.352" v="413"/>
          <ac:picMkLst>
            <pc:docMk/>
            <pc:sldMk cId="2032370254" sldId="258"/>
            <ac:picMk id="73" creationId="{DEB2E8C4-C3E7-4048-A43D-9859510CFA98}"/>
          </ac:picMkLst>
        </pc:picChg>
        <pc:picChg chg="add del mod">
          <ac:chgData name="Imtiaz Begum (2128130)" userId="S::2128130@student.uwtsd.ac.uk::154c3e2b-2645-4e8c-a3cb-01ad99b7c24b" providerId="AD" clId="Web-{59A82A69-2CBD-4967-BDD9-9C9D169E8BB9}" dt="2023-10-08T11:49:13.654" v="415"/>
          <ac:picMkLst>
            <pc:docMk/>
            <pc:sldMk cId="2032370254" sldId="258"/>
            <ac:picMk id="85" creationId="{003D7466-E0FF-743E-CA12-B221B2D7E807}"/>
          </ac:picMkLst>
        </pc:picChg>
        <pc:picChg chg="add del">
          <ac:chgData name="Imtiaz Begum (2128130)" userId="S::2128130@student.uwtsd.ac.uk::154c3e2b-2645-4e8c-a3cb-01ad99b7c24b" providerId="AD" clId="Web-{59A82A69-2CBD-4967-BDD9-9C9D169E8BB9}" dt="2023-10-08T11:55:05.068" v="428"/>
          <ac:picMkLst>
            <pc:docMk/>
            <pc:sldMk cId="2032370254" sldId="258"/>
            <ac:picMk id="88" creationId="{DEB2E8C4-C3E7-4048-A43D-9859510CFA98}"/>
          </ac:picMkLst>
        </pc:picChg>
        <pc:picChg chg="add del">
          <ac:chgData name="Imtiaz Begum (2128130)" userId="S::2128130@student.uwtsd.ac.uk::154c3e2b-2645-4e8c-a3cb-01ad99b7c24b" providerId="AD" clId="Web-{59A82A69-2CBD-4967-BDD9-9C9D169E8BB9}" dt="2023-10-08T11:55:05.068" v="427"/>
          <ac:picMkLst>
            <pc:docMk/>
            <pc:sldMk cId="2032370254" sldId="258"/>
            <ac:picMk id="99" creationId="{DEB2E8C4-C3E7-4048-A43D-9859510CFA98}"/>
          </ac:picMkLst>
        </pc:picChg>
        <pc:picChg chg="add del">
          <ac:chgData name="Imtiaz Begum (2128130)" userId="S::2128130@student.uwtsd.ac.uk::154c3e2b-2645-4e8c-a3cb-01ad99b7c24b" providerId="AD" clId="Web-{59A82A69-2CBD-4967-BDD9-9C9D169E8BB9}" dt="2023-10-08T11:55:41.993" v="429"/>
          <ac:picMkLst>
            <pc:docMk/>
            <pc:sldMk cId="2032370254" sldId="258"/>
            <ac:picMk id="109" creationId="{DEB2E8C4-C3E7-4048-A43D-9859510CFA98}"/>
          </ac:picMkLst>
        </pc:picChg>
        <pc:picChg chg="add">
          <ac:chgData name="Imtiaz Begum (2128130)" userId="S::2128130@student.uwtsd.ac.uk::154c3e2b-2645-4e8c-a3cb-01ad99b7c24b" providerId="AD" clId="Web-{59A82A69-2CBD-4967-BDD9-9C9D169E8BB9}" dt="2023-10-08T11:55:41.993" v="429"/>
          <ac:picMkLst>
            <pc:docMk/>
            <pc:sldMk cId="2032370254" sldId="258"/>
            <ac:picMk id="117" creationId="{DEB2E8C4-C3E7-4048-A43D-9859510CFA98}"/>
          </ac:picMkLst>
        </pc:picChg>
        <pc:inkChg chg="add del">
          <ac:chgData name="Imtiaz Begum (2128130)" userId="S::2128130@student.uwtsd.ac.uk::154c3e2b-2645-4e8c-a3cb-01ad99b7c24b" providerId="AD" clId="Web-{59A82A69-2CBD-4967-BDD9-9C9D169E8BB9}" dt="2023-10-08T11:45:36.920" v="407"/>
          <ac:inkMkLst>
            <pc:docMk/>
            <pc:sldMk cId="2032370254" sldId="258"/>
            <ac:inkMk id="9" creationId="{24D29CCB-7956-4E3E-8880-304085F04BF4}"/>
          </ac:inkMkLst>
        </pc:inkChg>
        <pc:inkChg chg="add del">
          <ac:chgData name="Imtiaz Begum (2128130)" userId="S::2128130@student.uwtsd.ac.uk::154c3e2b-2645-4e8c-a3cb-01ad99b7c24b" providerId="AD" clId="Web-{59A82A69-2CBD-4967-BDD9-9C9D169E8BB9}" dt="2023-10-08T11:45:02.258" v="402"/>
          <ac:inkMkLst>
            <pc:docMk/>
            <pc:sldMk cId="2032370254" sldId="258"/>
            <ac:inkMk id="22" creationId="{24D29CCB-7956-4E3E-8880-304085F04BF4}"/>
          </ac:inkMkLst>
        </pc:inkChg>
        <pc:inkChg chg="add del">
          <ac:chgData name="Imtiaz Begum (2128130)" userId="S::2128130@student.uwtsd.ac.uk::154c3e2b-2645-4e8c-a3cb-01ad99b7c24b" providerId="AD" clId="Web-{59A82A69-2CBD-4967-BDD9-9C9D169E8BB9}" dt="2023-10-08T11:45:28.432" v="404"/>
          <ac:inkMkLst>
            <pc:docMk/>
            <pc:sldMk cId="2032370254" sldId="258"/>
            <ac:inkMk id="29" creationId="{24D29CCB-7956-4E3E-8880-304085F04BF4}"/>
          </ac:inkMkLst>
        </pc:inkChg>
        <pc:inkChg chg="add del">
          <ac:chgData name="Imtiaz Begum (2128130)" userId="S::2128130@student.uwtsd.ac.uk::154c3e2b-2645-4e8c-a3cb-01ad99b7c24b" providerId="AD" clId="Web-{59A82A69-2CBD-4967-BDD9-9C9D169E8BB9}" dt="2023-10-08T11:45:36.857" v="406"/>
          <ac:inkMkLst>
            <pc:docMk/>
            <pc:sldMk cId="2032370254" sldId="258"/>
            <ac:inkMk id="34" creationId="{24D29CCB-7956-4E3E-8880-304085F04BF4}"/>
          </ac:inkMkLst>
        </pc:inkChg>
        <pc:inkChg chg="add del">
          <ac:chgData name="Imtiaz Begum (2128130)" userId="S::2128130@student.uwtsd.ac.uk::154c3e2b-2645-4e8c-a3cb-01ad99b7c24b" providerId="AD" clId="Web-{59A82A69-2CBD-4967-BDD9-9C9D169E8BB9}" dt="2023-10-08T11:46:38.752" v="409"/>
          <ac:inkMkLst>
            <pc:docMk/>
            <pc:sldMk cId="2032370254" sldId="258"/>
            <ac:inkMk id="39" creationId="{24D29CCB-7956-4E3E-8880-304085F04BF4}"/>
          </ac:inkMkLst>
        </pc:inkChg>
        <pc:inkChg chg="add del">
          <ac:chgData name="Imtiaz Begum (2128130)" userId="S::2128130@student.uwtsd.ac.uk::154c3e2b-2645-4e8c-a3cb-01ad99b7c24b" providerId="AD" clId="Web-{59A82A69-2CBD-4967-BDD9-9C9D169E8BB9}" dt="2023-10-08T11:47:05.410" v="410"/>
          <ac:inkMkLst>
            <pc:docMk/>
            <pc:sldMk cId="2032370254" sldId="258"/>
            <ac:inkMk id="49" creationId="{24D29CCB-7956-4E3E-8880-304085F04BF4}"/>
          </ac:inkMkLst>
        </pc:inkChg>
        <pc:inkChg chg="add del">
          <ac:chgData name="Imtiaz Begum (2128130)" userId="S::2128130@student.uwtsd.ac.uk::154c3e2b-2645-4e8c-a3cb-01ad99b7c24b" providerId="AD" clId="Web-{59A82A69-2CBD-4967-BDD9-9C9D169E8BB9}" dt="2023-10-08T11:47:28.053" v="411"/>
          <ac:inkMkLst>
            <pc:docMk/>
            <pc:sldMk cId="2032370254" sldId="258"/>
            <ac:inkMk id="62" creationId="{24D29CCB-7956-4E3E-8880-304085F04BF4}"/>
          </ac:inkMkLst>
        </pc:inkChg>
        <pc:inkChg chg="add del">
          <ac:chgData name="Imtiaz Begum (2128130)" userId="S::2128130@student.uwtsd.ac.uk::154c3e2b-2645-4e8c-a3cb-01ad99b7c24b" providerId="AD" clId="Web-{59A82A69-2CBD-4967-BDD9-9C9D169E8BB9}" dt="2023-10-08T11:48:01.352" v="413"/>
          <ac:inkMkLst>
            <pc:docMk/>
            <pc:sldMk cId="2032370254" sldId="258"/>
            <ac:inkMk id="75" creationId="{24D29CCB-7956-4E3E-8880-304085F04BF4}"/>
          </ac:inkMkLst>
        </pc:inkChg>
        <pc:inkChg chg="add del">
          <ac:chgData name="Imtiaz Begum (2128130)" userId="S::2128130@student.uwtsd.ac.uk::154c3e2b-2645-4e8c-a3cb-01ad99b7c24b" providerId="AD" clId="Web-{59A82A69-2CBD-4967-BDD9-9C9D169E8BB9}" dt="2023-10-08T11:55:05.068" v="428"/>
          <ac:inkMkLst>
            <pc:docMk/>
            <pc:sldMk cId="2032370254" sldId="258"/>
            <ac:inkMk id="90" creationId="{24D29CCB-7956-4E3E-8880-304085F04BF4}"/>
          </ac:inkMkLst>
        </pc:inkChg>
        <pc:inkChg chg="add del">
          <ac:chgData name="Imtiaz Begum (2128130)" userId="S::2128130@student.uwtsd.ac.uk::154c3e2b-2645-4e8c-a3cb-01ad99b7c24b" providerId="AD" clId="Web-{59A82A69-2CBD-4967-BDD9-9C9D169E8BB9}" dt="2023-10-08T11:55:05.068" v="427"/>
          <ac:inkMkLst>
            <pc:docMk/>
            <pc:sldMk cId="2032370254" sldId="258"/>
            <ac:inkMk id="101" creationId="{24D29CCB-7956-4E3E-8880-304085F04BF4}"/>
          </ac:inkMkLst>
        </pc:inkChg>
        <pc:inkChg chg="add del">
          <ac:chgData name="Imtiaz Begum (2128130)" userId="S::2128130@student.uwtsd.ac.uk::154c3e2b-2645-4e8c-a3cb-01ad99b7c24b" providerId="AD" clId="Web-{59A82A69-2CBD-4967-BDD9-9C9D169E8BB9}" dt="2023-10-08T11:55:41.993" v="429"/>
          <ac:inkMkLst>
            <pc:docMk/>
            <pc:sldMk cId="2032370254" sldId="258"/>
            <ac:inkMk id="110" creationId="{24D29CCB-7956-4E3E-8880-304085F04BF4}"/>
          </ac:inkMkLst>
        </pc:inkChg>
        <pc:inkChg chg="add">
          <ac:chgData name="Imtiaz Begum (2128130)" userId="S::2128130@student.uwtsd.ac.uk::154c3e2b-2645-4e8c-a3cb-01ad99b7c24b" providerId="AD" clId="Web-{59A82A69-2CBD-4967-BDD9-9C9D169E8BB9}" dt="2023-10-08T11:55:41.993" v="429"/>
          <ac:inkMkLst>
            <pc:docMk/>
            <pc:sldMk cId="2032370254" sldId="258"/>
            <ac:inkMk id="119" creationId="{24D29CCB-7956-4E3E-8880-304085F04BF4}"/>
          </ac:inkMkLst>
        </pc:inkChg>
      </pc:sldChg>
      <pc:sldChg chg="del">
        <pc:chgData name="Imtiaz Begum (2128130)" userId="S::2128130@student.uwtsd.ac.uk::154c3e2b-2645-4e8c-a3cb-01ad99b7c24b" providerId="AD" clId="Web-{59A82A69-2CBD-4967-BDD9-9C9D169E8BB9}" dt="2023-10-08T11:45:43.467" v="408"/>
        <pc:sldMkLst>
          <pc:docMk/>
          <pc:sldMk cId="714506049" sldId="259"/>
        </pc:sldMkLst>
      </pc:sldChg>
      <pc:sldChg chg="addSp delSp modSp new ord">
        <pc:chgData name="Imtiaz Begum (2128130)" userId="S::2128130@student.uwtsd.ac.uk::154c3e2b-2645-4e8c-a3cb-01ad99b7c24b" providerId="AD" clId="Web-{59A82A69-2CBD-4967-BDD9-9C9D169E8BB9}" dt="2023-10-08T12:24:07.068" v="758" actId="20577"/>
        <pc:sldMkLst>
          <pc:docMk/>
          <pc:sldMk cId="2099407529" sldId="260"/>
        </pc:sldMkLst>
        <pc:spChg chg="add mod">
          <ac:chgData name="Imtiaz Begum (2128130)" userId="S::2128130@student.uwtsd.ac.uk::154c3e2b-2645-4e8c-a3cb-01ad99b7c24b" providerId="AD" clId="Web-{59A82A69-2CBD-4967-BDD9-9C9D169E8BB9}" dt="2023-10-08T11:43:17.939" v="397" actId="14100"/>
          <ac:spMkLst>
            <pc:docMk/>
            <pc:sldMk cId="2099407529" sldId="260"/>
            <ac:spMk id="3" creationId="{6829328E-A263-D563-0DDA-46B83D616198}"/>
          </ac:spMkLst>
        </pc:spChg>
        <pc:spChg chg="add mod">
          <ac:chgData name="Imtiaz Begum (2128130)" userId="S::2128130@student.uwtsd.ac.uk::154c3e2b-2645-4e8c-a3cb-01ad99b7c24b" providerId="AD" clId="Web-{59A82A69-2CBD-4967-BDD9-9C9D169E8BB9}" dt="2023-10-08T12:03:39.806" v="528" actId="20577"/>
          <ac:spMkLst>
            <pc:docMk/>
            <pc:sldMk cId="2099407529" sldId="260"/>
            <ac:spMk id="17" creationId="{F058B379-DFF3-6A2A-F7D0-21E73CA38503}"/>
          </ac:spMkLst>
        </pc:spChg>
        <pc:spChg chg="add mod">
          <ac:chgData name="Imtiaz Begum (2128130)" userId="S::2128130@student.uwtsd.ac.uk::154c3e2b-2645-4e8c-a3cb-01ad99b7c24b" providerId="AD" clId="Web-{59A82A69-2CBD-4967-BDD9-9C9D169E8BB9}" dt="2023-10-08T12:22:17.483" v="752" actId="1076"/>
          <ac:spMkLst>
            <pc:docMk/>
            <pc:sldMk cId="2099407529" sldId="260"/>
            <ac:spMk id="18" creationId="{0A3A2FE0-BCBF-B9F3-09B1-1117640A0E8D}"/>
          </ac:spMkLst>
        </pc:spChg>
        <pc:spChg chg="add mod">
          <ac:chgData name="Imtiaz Begum (2128130)" userId="S::2128130@student.uwtsd.ac.uk::154c3e2b-2645-4e8c-a3cb-01ad99b7c24b" providerId="AD" clId="Web-{59A82A69-2CBD-4967-BDD9-9C9D169E8BB9}" dt="2023-10-08T12:24:07.068" v="758" actId="20577"/>
          <ac:spMkLst>
            <pc:docMk/>
            <pc:sldMk cId="2099407529" sldId="260"/>
            <ac:spMk id="28" creationId="{2AFD5CA0-3A08-79B5-7054-C068E95AC79A}"/>
          </ac:spMkLst>
        </pc:spChg>
        <pc:picChg chg="add mod">
          <ac:chgData name="Imtiaz Begum (2128130)" userId="S::2128130@student.uwtsd.ac.uk::154c3e2b-2645-4e8c-a3cb-01ad99b7c24b" providerId="AD" clId="Web-{59A82A69-2CBD-4967-BDD9-9C9D169E8BB9}" dt="2023-10-08T11:06:22.849" v="65" actId="1076"/>
          <ac:picMkLst>
            <pc:docMk/>
            <pc:sldMk cId="2099407529" sldId="260"/>
            <ac:picMk id="2" creationId="{E70159F8-E517-06DF-B90C-34C9B2507ABE}"/>
          </ac:picMkLst>
        </pc:picChg>
        <pc:cxnChg chg="add del mod">
          <ac:chgData name="Imtiaz Begum (2128130)" userId="S::2128130@student.uwtsd.ac.uk::154c3e2b-2645-4e8c-a3cb-01ad99b7c24b" providerId="AD" clId="Web-{59A82A69-2CBD-4967-BDD9-9C9D169E8BB9}" dt="2023-10-08T11:07:17.619" v="72"/>
          <ac:cxnSpMkLst>
            <pc:docMk/>
            <pc:sldMk cId="2099407529" sldId="260"/>
            <ac:cxnSpMk id="4" creationId="{81ACA195-C49D-9A64-337C-6C8CCB2A8777}"/>
          </ac:cxnSpMkLst>
        </pc:cxnChg>
        <pc:cxnChg chg="add del mod">
          <ac:chgData name="Imtiaz Begum (2128130)" userId="S::2128130@student.uwtsd.ac.uk::154c3e2b-2645-4e8c-a3cb-01ad99b7c24b" providerId="AD" clId="Web-{59A82A69-2CBD-4967-BDD9-9C9D169E8BB9}" dt="2023-10-08T11:07:14.447" v="71"/>
          <ac:cxnSpMkLst>
            <pc:docMk/>
            <pc:sldMk cId="2099407529" sldId="260"/>
            <ac:cxnSpMk id="5" creationId="{7F90C404-4811-356C-1B6D-6726A0F0E2C0}"/>
          </ac:cxnSpMkLst>
        </pc:cxnChg>
        <pc:cxnChg chg="add mod">
          <ac:chgData name="Imtiaz Begum (2128130)" userId="S::2128130@student.uwtsd.ac.uk::154c3e2b-2645-4e8c-a3cb-01ad99b7c24b" providerId="AD" clId="Web-{59A82A69-2CBD-4967-BDD9-9C9D169E8BB9}" dt="2023-10-08T11:08:34.671" v="80" actId="14100"/>
          <ac:cxnSpMkLst>
            <pc:docMk/>
            <pc:sldMk cId="2099407529" sldId="260"/>
            <ac:cxnSpMk id="6" creationId="{095BD574-4C12-4CCB-8AF1-F31D41C17014}"/>
          </ac:cxnSpMkLst>
        </pc:cxnChg>
        <pc:cxnChg chg="add del mod">
          <ac:chgData name="Imtiaz Begum (2128130)" userId="S::2128130@student.uwtsd.ac.uk::154c3e2b-2645-4e8c-a3cb-01ad99b7c24b" providerId="AD" clId="Web-{59A82A69-2CBD-4967-BDD9-9C9D169E8BB9}" dt="2023-10-08T11:07:27.588" v="74"/>
          <ac:cxnSpMkLst>
            <pc:docMk/>
            <pc:sldMk cId="2099407529" sldId="260"/>
            <ac:cxnSpMk id="7" creationId="{1170FB05-E7A5-9BF0-C030-183A23D05672}"/>
          </ac:cxnSpMkLst>
        </pc:cxnChg>
        <pc:cxnChg chg="add del mod">
          <ac:chgData name="Imtiaz Begum (2128130)" userId="S::2128130@student.uwtsd.ac.uk::154c3e2b-2645-4e8c-a3cb-01ad99b7c24b" providerId="AD" clId="Web-{59A82A69-2CBD-4967-BDD9-9C9D169E8BB9}" dt="2023-10-08T11:07:22.666" v="73"/>
          <ac:cxnSpMkLst>
            <pc:docMk/>
            <pc:sldMk cId="2099407529" sldId="260"/>
            <ac:cxnSpMk id="8" creationId="{F75049A1-BFF2-130E-4304-8B932AF9BA44}"/>
          </ac:cxnSpMkLst>
        </pc:cxnChg>
        <pc:cxnChg chg="add mod">
          <ac:chgData name="Imtiaz Begum (2128130)" userId="S::2128130@student.uwtsd.ac.uk::154c3e2b-2645-4e8c-a3cb-01ad99b7c24b" providerId="AD" clId="Web-{59A82A69-2CBD-4967-BDD9-9C9D169E8BB9}" dt="2023-10-08T11:06:39.007" v="67" actId="14100"/>
          <ac:cxnSpMkLst>
            <pc:docMk/>
            <pc:sldMk cId="2099407529" sldId="260"/>
            <ac:cxnSpMk id="9" creationId="{39A8D5A1-7B8F-B4CE-6669-8D30FCA26D86}"/>
          </ac:cxnSpMkLst>
        </pc:cxnChg>
        <pc:cxnChg chg="add del mod">
          <ac:chgData name="Imtiaz Begum (2128130)" userId="S::2128130@student.uwtsd.ac.uk::154c3e2b-2645-4e8c-a3cb-01ad99b7c24b" providerId="AD" clId="Web-{59A82A69-2CBD-4967-BDD9-9C9D169E8BB9}" dt="2023-10-08T11:28:57.868" v="272"/>
          <ac:cxnSpMkLst>
            <pc:docMk/>
            <pc:sldMk cId="2099407529" sldId="260"/>
            <ac:cxnSpMk id="10" creationId="{EFEBD091-F2C6-EBAD-67FA-4178543ECA77}"/>
          </ac:cxnSpMkLst>
        </pc:cxnChg>
        <pc:cxnChg chg="add del mod">
          <ac:chgData name="Imtiaz Begum (2128130)" userId="S::2128130@student.uwtsd.ac.uk::154c3e2b-2645-4e8c-a3cb-01ad99b7c24b" providerId="AD" clId="Web-{59A82A69-2CBD-4967-BDD9-9C9D169E8BB9}" dt="2023-10-08T11:07:09.821" v="70"/>
          <ac:cxnSpMkLst>
            <pc:docMk/>
            <pc:sldMk cId="2099407529" sldId="260"/>
            <ac:cxnSpMk id="11" creationId="{3BB9B8DF-9E8E-21B4-A737-534E30C9D834}"/>
          </ac:cxnSpMkLst>
        </pc:cxnChg>
        <pc:cxnChg chg="add mod">
          <ac:chgData name="Imtiaz Begum (2128130)" userId="S::2128130@student.uwtsd.ac.uk::154c3e2b-2645-4e8c-a3cb-01ad99b7c24b" providerId="AD" clId="Web-{59A82A69-2CBD-4967-BDD9-9C9D169E8BB9}" dt="2023-10-08T11:08:06.810" v="77" actId="1076"/>
          <ac:cxnSpMkLst>
            <pc:docMk/>
            <pc:sldMk cId="2099407529" sldId="260"/>
            <ac:cxnSpMk id="12" creationId="{E4780B6D-1F1C-EB74-6A8A-038DAF57233D}"/>
          </ac:cxnSpMkLst>
        </pc:cxnChg>
        <pc:cxnChg chg="add mod">
          <ac:chgData name="Imtiaz Begum (2128130)" userId="S::2128130@student.uwtsd.ac.uk::154c3e2b-2645-4e8c-a3cb-01ad99b7c24b" providerId="AD" clId="Web-{59A82A69-2CBD-4967-BDD9-9C9D169E8BB9}" dt="2023-10-08T11:18:22.055" v="153" actId="1076"/>
          <ac:cxnSpMkLst>
            <pc:docMk/>
            <pc:sldMk cId="2099407529" sldId="260"/>
            <ac:cxnSpMk id="13" creationId="{71F02A28-B5F3-71A0-6541-243F60F23586}"/>
          </ac:cxnSpMkLst>
        </pc:cxnChg>
        <pc:cxnChg chg="add mod">
          <ac:chgData name="Imtiaz Begum (2128130)" userId="S::2128130@student.uwtsd.ac.uk::154c3e2b-2645-4e8c-a3cb-01ad99b7c24b" providerId="AD" clId="Web-{59A82A69-2CBD-4967-BDD9-9C9D169E8BB9}" dt="2023-10-08T11:11:41.465" v="86" actId="1076"/>
          <ac:cxnSpMkLst>
            <pc:docMk/>
            <pc:sldMk cId="2099407529" sldId="260"/>
            <ac:cxnSpMk id="14" creationId="{9D7B0203-2589-589B-BB86-57DEF37507FA}"/>
          </ac:cxnSpMkLst>
        </pc:cxnChg>
        <pc:cxnChg chg="add del mod">
          <ac:chgData name="Imtiaz Begum (2128130)" userId="S::2128130@student.uwtsd.ac.uk::154c3e2b-2645-4e8c-a3cb-01ad99b7c24b" providerId="AD" clId="Web-{59A82A69-2CBD-4967-BDD9-9C9D169E8BB9}" dt="2023-10-08T11:28:46.899" v="270"/>
          <ac:cxnSpMkLst>
            <pc:docMk/>
            <pc:sldMk cId="2099407529" sldId="260"/>
            <ac:cxnSpMk id="15" creationId="{5ED8205C-500A-39A5-0C9A-05862C958F85}"/>
          </ac:cxnSpMkLst>
        </pc:cxnChg>
        <pc:cxnChg chg="add del mod">
          <ac:chgData name="Imtiaz Begum (2128130)" userId="S::2128130@student.uwtsd.ac.uk::154c3e2b-2645-4e8c-a3cb-01ad99b7c24b" providerId="AD" clId="Web-{59A82A69-2CBD-4967-BDD9-9C9D169E8BB9}" dt="2023-10-08T11:28:53.477" v="271"/>
          <ac:cxnSpMkLst>
            <pc:docMk/>
            <pc:sldMk cId="2099407529" sldId="260"/>
            <ac:cxnSpMk id="16" creationId="{D4E51C21-DF44-B4B7-DCD2-8884C38BA448}"/>
          </ac:cxnSpMkLst>
        </pc:cxnChg>
        <pc:cxnChg chg="add del mod">
          <ac:chgData name="Imtiaz Begum (2128130)" userId="S::2128130@student.uwtsd.ac.uk::154c3e2b-2645-4e8c-a3cb-01ad99b7c24b" providerId="AD" clId="Web-{59A82A69-2CBD-4967-BDD9-9C9D169E8BB9}" dt="2023-10-08T11:29:38.955" v="276"/>
          <ac:cxnSpMkLst>
            <pc:docMk/>
            <pc:sldMk cId="2099407529" sldId="260"/>
            <ac:cxnSpMk id="19" creationId="{65C60DAE-B697-CDE2-9F4A-0D3B936265D5}"/>
          </ac:cxnSpMkLst>
        </pc:cxnChg>
        <pc:cxnChg chg="add mod">
          <ac:chgData name="Imtiaz Begum (2128130)" userId="S::2128130@student.uwtsd.ac.uk::154c3e2b-2645-4e8c-a3cb-01ad99b7c24b" providerId="AD" clId="Web-{59A82A69-2CBD-4967-BDD9-9C9D169E8BB9}" dt="2023-10-08T11:30:17.114" v="281" actId="1076"/>
          <ac:cxnSpMkLst>
            <pc:docMk/>
            <pc:sldMk cId="2099407529" sldId="260"/>
            <ac:cxnSpMk id="20" creationId="{35BD51C9-64EB-82B6-66AE-0B8F02D1E978}"/>
          </ac:cxnSpMkLst>
        </pc:cxnChg>
        <pc:cxnChg chg="add del mod">
          <ac:chgData name="Imtiaz Begum (2128130)" userId="S::2128130@student.uwtsd.ac.uk::154c3e2b-2645-4e8c-a3cb-01ad99b7c24b" providerId="AD" clId="Web-{59A82A69-2CBD-4967-BDD9-9C9D169E8BB9}" dt="2023-10-08T11:32:14.235" v="291"/>
          <ac:cxnSpMkLst>
            <pc:docMk/>
            <pc:sldMk cId="2099407529" sldId="260"/>
            <ac:cxnSpMk id="21" creationId="{2BCB4F5C-D66C-34B4-253A-C8E572B6C2CF}"/>
          </ac:cxnSpMkLst>
        </pc:cxnChg>
        <pc:cxnChg chg="add mod">
          <ac:chgData name="Imtiaz Begum (2128130)" userId="S::2128130@student.uwtsd.ac.uk::154c3e2b-2645-4e8c-a3cb-01ad99b7c24b" providerId="AD" clId="Web-{59A82A69-2CBD-4967-BDD9-9C9D169E8BB9}" dt="2023-10-08T11:32:43.519" v="295" actId="1076"/>
          <ac:cxnSpMkLst>
            <pc:docMk/>
            <pc:sldMk cId="2099407529" sldId="260"/>
            <ac:cxnSpMk id="22" creationId="{F2CA53F2-1077-EAF0-E807-9CD21C01BB9E}"/>
          </ac:cxnSpMkLst>
        </pc:cxnChg>
        <pc:cxnChg chg="add mod">
          <ac:chgData name="Imtiaz Begum (2128130)" userId="S::2128130@student.uwtsd.ac.uk::154c3e2b-2645-4e8c-a3cb-01ad99b7c24b" providerId="AD" clId="Web-{59A82A69-2CBD-4967-BDD9-9C9D169E8BB9}" dt="2023-10-08T11:38:00.323" v="321" actId="14100"/>
          <ac:cxnSpMkLst>
            <pc:docMk/>
            <pc:sldMk cId="2099407529" sldId="260"/>
            <ac:cxnSpMk id="23" creationId="{23B8687D-88E1-0428-6AD0-33E70CE86746}"/>
          </ac:cxnSpMkLst>
        </pc:cxnChg>
        <pc:cxnChg chg="add mod">
          <ac:chgData name="Imtiaz Begum (2128130)" userId="S::2128130@student.uwtsd.ac.uk::154c3e2b-2645-4e8c-a3cb-01ad99b7c24b" providerId="AD" clId="Web-{59A82A69-2CBD-4967-BDD9-9C9D169E8BB9}" dt="2023-10-08T11:37:15.225" v="310" actId="1076"/>
          <ac:cxnSpMkLst>
            <pc:docMk/>
            <pc:sldMk cId="2099407529" sldId="260"/>
            <ac:cxnSpMk id="24" creationId="{7B58EEC4-92C4-2D76-0D0E-ADCFD5B43630}"/>
          </ac:cxnSpMkLst>
        </pc:cxnChg>
        <pc:cxnChg chg="add mod">
          <ac:chgData name="Imtiaz Begum (2128130)" userId="S::2128130@student.uwtsd.ac.uk::154c3e2b-2645-4e8c-a3cb-01ad99b7c24b" providerId="AD" clId="Web-{59A82A69-2CBD-4967-BDD9-9C9D169E8BB9}" dt="2023-10-08T11:38:59.812" v="351" actId="14100"/>
          <ac:cxnSpMkLst>
            <pc:docMk/>
            <pc:sldMk cId="2099407529" sldId="260"/>
            <ac:cxnSpMk id="25" creationId="{0DF69831-AEE2-BE0D-2967-D7CD458130D6}"/>
          </ac:cxnSpMkLst>
        </pc:cxnChg>
        <pc:cxnChg chg="add del mod">
          <ac:chgData name="Imtiaz Begum (2128130)" userId="S::2128130@student.uwtsd.ac.uk::154c3e2b-2645-4e8c-a3cb-01ad99b7c24b" providerId="AD" clId="Web-{59A82A69-2CBD-4967-BDD9-9C9D169E8BB9}" dt="2023-10-08T11:41:27.150" v="380"/>
          <ac:cxnSpMkLst>
            <pc:docMk/>
            <pc:sldMk cId="2099407529" sldId="260"/>
            <ac:cxnSpMk id="26" creationId="{7B58EEC4-92C4-2D76-0D0E-ADCFD5B43630}"/>
          </ac:cxnSpMkLst>
        </pc:cxnChg>
        <pc:cxnChg chg="add mod">
          <ac:chgData name="Imtiaz Begum (2128130)" userId="S::2128130@student.uwtsd.ac.uk::154c3e2b-2645-4e8c-a3cb-01ad99b7c24b" providerId="AD" clId="Web-{59A82A69-2CBD-4967-BDD9-9C9D169E8BB9}" dt="2023-10-08T11:42:01.793" v="391" actId="1076"/>
          <ac:cxnSpMkLst>
            <pc:docMk/>
            <pc:sldMk cId="2099407529" sldId="260"/>
            <ac:cxnSpMk id="27" creationId="{63B29A87-FCE3-EE95-B9D7-2390F8427B41}"/>
          </ac:cxnSpMkLst>
        </pc:cxnChg>
      </pc:sldChg>
      <pc:sldChg chg="del">
        <pc:chgData name="Imtiaz Begum (2128130)" userId="S::2128130@student.uwtsd.ac.uk::154c3e2b-2645-4e8c-a3cb-01ad99b7c24b" providerId="AD" clId="Web-{59A82A69-2CBD-4967-BDD9-9C9D169E8BB9}" dt="2023-10-08T10:51:27.695" v="0"/>
        <pc:sldMkLst>
          <pc:docMk/>
          <pc:sldMk cId="2316372589" sldId="260"/>
        </pc:sldMkLst>
      </pc:sldChg>
    </pc:docChg>
  </pc:docChgLst>
  <pc:docChgLst>
    <pc:chgData clId="Web-{3CF95E31-45DA-378A-7932-CDF221C7F13D}"/>
    <pc:docChg chg="modSld">
      <pc:chgData name="" userId="" providerId="" clId="Web-{3CF95E31-45DA-378A-7932-CDF221C7F13D}" dt="2023-10-08T09:57:46.591" v="9" actId="20577"/>
      <pc:docMkLst>
        <pc:docMk/>
      </pc:docMkLst>
      <pc:sldChg chg="modSp">
        <pc:chgData name="" userId="" providerId="" clId="Web-{3CF95E31-45DA-378A-7932-CDF221C7F13D}" dt="2023-10-08T09:57:46.591" v="9" actId="20577"/>
        <pc:sldMkLst>
          <pc:docMk/>
          <pc:sldMk cId="109857222" sldId="256"/>
        </pc:sldMkLst>
        <pc:spChg chg="mod">
          <ac:chgData name="" userId="" providerId="" clId="Web-{3CF95E31-45DA-378A-7932-CDF221C7F13D}" dt="2023-10-08T09:57:46.591" v="9" actId="20577"/>
          <ac:spMkLst>
            <pc:docMk/>
            <pc:sldMk cId="109857222" sldId="256"/>
            <ac:spMk id="2" creationId="{00000000-0000-0000-0000-000000000000}"/>
          </ac:spMkLst>
        </pc:spChg>
      </pc:sldChg>
    </pc:docChg>
  </pc:docChgLst>
  <pc:docChgLst>
    <pc:chgData name="Imtiaz Begum (2128130)" userId="S::2128130@student.uwtsd.ac.uk::154c3e2b-2645-4e8c-a3cb-01ad99b7c24b" providerId="AD" clId="Web-{183143ED-425E-012A-E473-8C47D0D5B9E9}"/>
    <pc:docChg chg="modSld sldOrd">
      <pc:chgData name="Imtiaz Begum (2128130)" userId="S::2128130@student.uwtsd.ac.uk::154c3e2b-2645-4e8c-a3cb-01ad99b7c24b" providerId="AD" clId="Web-{183143ED-425E-012A-E473-8C47D0D5B9E9}" dt="2023-10-18T16:33:29.781" v="168" actId="20577"/>
      <pc:docMkLst>
        <pc:docMk/>
      </pc:docMkLst>
      <pc:sldChg chg="ord">
        <pc:chgData name="Imtiaz Begum (2128130)" userId="S::2128130@student.uwtsd.ac.uk::154c3e2b-2645-4e8c-a3cb-01ad99b7c24b" providerId="AD" clId="Web-{183143ED-425E-012A-E473-8C47D0D5B9E9}" dt="2023-10-18T15:59:44.825" v="146"/>
        <pc:sldMkLst>
          <pc:docMk/>
          <pc:sldMk cId="109857222" sldId="256"/>
        </pc:sldMkLst>
      </pc:sldChg>
      <pc:sldChg chg="modSp">
        <pc:chgData name="Imtiaz Begum (2128130)" userId="S::2128130@student.uwtsd.ac.uk::154c3e2b-2645-4e8c-a3cb-01ad99b7c24b" providerId="AD" clId="Web-{183143ED-425E-012A-E473-8C47D0D5B9E9}" dt="2023-10-18T15:58:13.542" v="145" actId="14100"/>
        <pc:sldMkLst>
          <pc:docMk/>
          <pc:sldMk cId="2032370254" sldId="258"/>
        </pc:sldMkLst>
        <pc:spChg chg="mod">
          <ac:chgData name="Imtiaz Begum (2128130)" userId="S::2128130@student.uwtsd.ac.uk::154c3e2b-2645-4e8c-a3cb-01ad99b7c24b" providerId="AD" clId="Web-{183143ED-425E-012A-E473-8C47D0D5B9E9}" dt="2023-10-18T15:58:13.542" v="145" actId="14100"/>
          <ac:spMkLst>
            <pc:docMk/>
            <pc:sldMk cId="2032370254" sldId="258"/>
            <ac:spMk id="7" creationId="{823D44B7-212C-3EBA-43CD-0773313C7627}"/>
          </ac:spMkLst>
        </pc:spChg>
      </pc:sldChg>
      <pc:sldChg chg="modSp">
        <pc:chgData name="Imtiaz Begum (2128130)" userId="S::2128130@student.uwtsd.ac.uk::154c3e2b-2645-4e8c-a3cb-01ad99b7c24b" providerId="AD" clId="Web-{183143ED-425E-012A-E473-8C47D0D5B9E9}" dt="2023-10-18T16:33:29.781" v="168" actId="20577"/>
        <pc:sldMkLst>
          <pc:docMk/>
          <pc:sldMk cId="2099407529" sldId="260"/>
        </pc:sldMkLst>
        <pc:spChg chg="mod">
          <ac:chgData name="Imtiaz Begum (2128130)" userId="S::2128130@student.uwtsd.ac.uk::154c3e2b-2645-4e8c-a3cb-01ad99b7c24b" providerId="AD" clId="Web-{183143ED-425E-012A-E473-8C47D0D5B9E9}" dt="2023-10-18T16:33:29.781" v="168" actId="20577"/>
          <ac:spMkLst>
            <pc:docMk/>
            <pc:sldMk cId="2099407529" sldId="260"/>
            <ac:spMk id="22" creationId="{81D3021D-4669-3E9C-8FB7-6885A5FDE32F}"/>
          </ac:spMkLst>
        </pc:spChg>
        <pc:spChg chg="mod">
          <ac:chgData name="Imtiaz Begum (2128130)" userId="S::2128130@student.uwtsd.ac.uk::154c3e2b-2645-4e8c-a3cb-01ad99b7c24b" providerId="AD" clId="Web-{183143ED-425E-012A-E473-8C47D0D5B9E9}" dt="2023-10-18T16:01:14.640" v="151" actId="20577"/>
          <ac:spMkLst>
            <pc:docMk/>
            <pc:sldMk cId="2099407529" sldId="260"/>
            <ac:spMk id="30" creationId="{55797C68-168A-0234-D77A-BFCEADDCECFF}"/>
          </ac:spMkLst>
        </pc:spChg>
      </pc:sldChg>
    </pc:docChg>
  </pc:docChgLst>
  <pc:docChgLst>
    <pc:chgData name="Imtiaz Begum (2128130)" userId="S::2128130@student.uwtsd.ac.uk::154c3e2b-2645-4e8c-a3cb-01ad99b7c24b" providerId="AD" clId="Web-{E8766972-3123-8909-DB7B-D0AE41FBCD92}"/>
    <pc:docChg chg="mod modSld addMainMaster delMainMaster modMainMaster setSldSz">
      <pc:chgData name="Imtiaz Begum (2128130)" userId="S::2128130@student.uwtsd.ac.uk::154c3e2b-2645-4e8c-a3cb-01ad99b7c24b" providerId="AD" clId="Web-{E8766972-3123-8909-DB7B-D0AE41FBCD92}" dt="2023-10-11T19:40:37.335" v="223" actId="20577"/>
      <pc:docMkLst>
        <pc:docMk/>
      </pc:docMkLst>
      <pc:sldChg chg="modSp mod modClrScheme chgLayout">
        <pc:chgData name="Imtiaz Begum (2128130)" userId="S::2128130@student.uwtsd.ac.uk::154c3e2b-2645-4e8c-a3cb-01ad99b7c24b" providerId="AD" clId="Web-{E8766972-3123-8909-DB7B-D0AE41FBCD92}" dt="2023-10-11T19:05:12.438" v="11"/>
        <pc:sldMkLst>
          <pc:docMk/>
          <pc:sldMk cId="109857222" sldId="256"/>
        </pc:sldMkLst>
        <pc:spChg chg="mod ord">
          <ac:chgData name="Imtiaz Begum (2128130)" userId="S::2128130@student.uwtsd.ac.uk::154c3e2b-2645-4e8c-a3cb-01ad99b7c24b" providerId="AD" clId="Web-{E8766972-3123-8909-DB7B-D0AE41FBCD92}" dt="2023-10-11T19:05:12.438" v="11"/>
          <ac:spMkLst>
            <pc:docMk/>
            <pc:sldMk cId="109857222" sldId="256"/>
            <ac:spMk id="2" creationId="{00000000-0000-0000-0000-000000000000}"/>
          </ac:spMkLst>
        </pc:spChg>
        <pc:spChg chg="mod ord">
          <ac:chgData name="Imtiaz Begum (2128130)" userId="S::2128130@student.uwtsd.ac.uk::154c3e2b-2645-4e8c-a3cb-01ad99b7c24b" providerId="AD" clId="Web-{E8766972-3123-8909-DB7B-D0AE41FBCD92}" dt="2023-10-11T19:05:12.438" v="11"/>
          <ac:spMkLst>
            <pc:docMk/>
            <pc:sldMk cId="109857222" sldId="256"/>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k cId="109857222" sldId="256"/>
            <ac:spMk id="5" creationId="{AB921FA4-3159-DC89-8F25-897B0EF322A3}"/>
          </ac:spMkLst>
        </pc:spChg>
        <pc:spChg chg="mod">
          <ac:chgData name="Imtiaz Begum (2128130)" userId="S::2128130@student.uwtsd.ac.uk::154c3e2b-2645-4e8c-a3cb-01ad99b7c24b" providerId="AD" clId="Web-{E8766972-3123-8909-DB7B-D0AE41FBCD92}" dt="2023-10-11T19:05:12.438" v="11"/>
          <ac:spMkLst>
            <pc:docMk/>
            <pc:sldMk cId="109857222" sldId="256"/>
            <ac:spMk id="6" creationId="{5BB15289-3ED5-0023-BD89-DA86DAE0DD95}"/>
          </ac:spMkLst>
        </pc:spChg>
        <pc:spChg chg="mod">
          <ac:chgData name="Imtiaz Begum (2128130)" userId="S::2128130@student.uwtsd.ac.uk::154c3e2b-2645-4e8c-a3cb-01ad99b7c24b" providerId="AD" clId="Web-{E8766972-3123-8909-DB7B-D0AE41FBCD92}" dt="2023-10-11T19:05:12.438" v="11"/>
          <ac:spMkLst>
            <pc:docMk/>
            <pc:sldMk cId="109857222" sldId="256"/>
            <ac:spMk id="55" creationId="{04812C46-200A-4DEB-A05E-3ED6C68C2387}"/>
          </ac:spMkLst>
        </pc:spChg>
        <pc:spChg chg="mod">
          <ac:chgData name="Imtiaz Begum (2128130)" userId="S::2128130@student.uwtsd.ac.uk::154c3e2b-2645-4e8c-a3cb-01ad99b7c24b" providerId="AD" clId="Web-{E8766972-3123-8909-DB7B-D0AE41FBCD92}" dt="2023-10-11T19:05:12.438" v="11"/>
          <ac:spMkLst>
            <pc:docMk/>
            <pc:sldMk cId="109857222" sldId="256"/>
            <ac:spMk id="57" creationId="{D1EA859B-E555-4109-94F3-6700E046E008}"/>
          </ac:spMkLst>
        </pc:spChg>
        <pc:picChg chg="mod">
          <ac:chgData name="Imtiaz Begum (2128130)" userId="S::2128130@student.uwtsd.ac.uk::154c3e2b-2645-4e8c-a3cb-01ad99b7c24b" providerId="AD" clId="Web-{E8766972-3123-8909-DB7B-D0AE41FBCD92}" dt="2023-10-11T19:05:12.438" v="11"/>
          <ac:picMkLst>
            <pc:docMk/>
            <pc:sldMk cId="109857222" sldId="256"/>
            <ac:picMk id="4" creationId="{E8A67CBB-70D6-D6A2-878C-0B6084108972}"/>
          </ac:picMkLst>
        </pc:picChg>
      </pc:sldChg>
      <pc:sldChg chg="modSp mod modClrScheme chgLayout">
        <pc:chgData name="Imtiaz Begum (2128130)" userId="S::2128130@student.uwtsd.ac.uk::154c3e2b-2645-4e8c-a3cb-01ad99b7c24b" providerId="AD" clId="Web-{E8766972-3123-8909-DB7B-D0AE41FBCD92}" dt="2023-10-11T19:05:12.438" v="11"/>
        <pc:sldMkLst>
          <pc:docMk/>
          <pc:sldMk cId="2032370254" sldId="258"/>
        </pc:sldMkLst>
        <pc:spChg chg="mod">
          <ac:chgData name="Imtiaz Begum (2128130)" userId="S::2128130@student.uwtsd.ac.uk::154c3e2b-2645-4e8c-a3cb-01ad99b7c24b" providerId="AD" clId="Web-{E8766972-3123-8909-DB7B-D0AE41FBCD92}" dt="2023-10-11T19:05:12.438" v="11"/>
          <ac:spMkLst>
            <pc:docMk/>
            <pc:sldMk cId="2032370254" sldId="258"/>
            <ac:spMk id="2" creationId="{4E525A6E-E709-B4F8-E51B-A2115E7DD6D3}"/>
          </ac:spMkLst>
        </pc:spChg>
        <pc:spChg chg="mod">
          <ac:chgData name="Imtiaz Begum (2128130)" userId="S::2128130@student.uwtsd.ac.uk::154c3e2b-2645-4e8c-a3cb-01ad99b7c24b" providerId="AD" clId="Web-{E8766972-3123-8909-DB7B-D0AE41FBCD92}" dt="2023-10-11T19:05:12.438" v="11"/>
          <ac:spMkLst>
            <pc:docMk/>
            <pc:sldMk cId="2032370254" sldId="258"/>
            <ac:spMk id="5" creationId="{822E4BB2-1305-0880-B806-4F2574875989}"/>
          </ac:spMkLst>
        </pc:spChg>
        <pc:spChg chg="mod">
          <ac:chgData name="Imtiaz Begum (2128130)" userId="S::2128130@student.uwtsd.ac.uk::154c3e2b-2645-4e8c-a3cb-01ad99b7c24b" providerId="AD" clId="Web-{E8766972-3123-8909-DB7B-D0AE41FBCD92}" dt="2023-10-11T19:05:12.438" v="11"/>
          <ac:spMkLst>
            <pc:docMk/>
            <pc:sldMk cId="2032370254" sldId="258"/>
            <ac:spMk id="6" creationId="{40AD680F-4E96-F84A-F974-4CF88144256F}"/>
          </ac:spMkLst>
        </pc:spChg>
        <pc:picChg chg="mod">
          <ac:chgData name="Imtiaz Begum (2128130)" userId="S::2128130@student.uwtsd.ac.uk::154c3e2b-2645-4e8c-a3cb-01ad99b7c24b" providerId="AD" clId="Web-{E8766972-3123-8909-DB7B-D0AE41FBCD92}" dt="2023-10-11T19:05:12.438" v="11"/>
          <ac:picMkLst>
            <pc:docMk/>
            <pc:sldMk cId="2032370254" sldId="258"/>
            <ac:picMk id="4" creationId="{24054BB8-CE60-D547-DA43-62C1D545A0DC}"/>
          </ac:picMkLst>
        </pc:picChg>
      </pc:sldChg>
      <pc:sldChg chg="addSp modSp mod setBg modClrScheme chgLayout">
        <pc:chgData name="Imtiaz Begum (2128130)" userId="S::2128130@student.uwtsd.ac.uk::154c3e2b-2645-4e8c-a3cb-01ad99b7c24b" providerId="AD" clId="Web-{E8766972-3123-8909-DB7B-D0AE41FBCD92}" dt="2023-10-11T19:40:37.335" v="223" actId="20577"/>
        <pc:sldMkLst>
          <pc:docMk/>
          <pc:sldMk cId="2099407529" sldId="260"/>
        </pc:sldMkLst>
        <pc:spChg chg="add mod">
          <ac:chgData name="Imtiaz Begum (2128130)" userId="S::2128130@student.uwtsd.ac.uk::154c3e2b-2645-4e8c-a3cb-01ad99b7c24b" providerId="AD" clId="Web-{E8766972-3123-8909-DB7B-D0AE41FBCD92}" dt="2023-10-11T19:22:42.655" v="145" actId="20577"/>
          <ac:spMkLst>
            <pc:docMk/>
            <pc:sldMk cId="2099407529" sldId="260"/>
            <ac:spMk id="5" creationId="{8E8F5941-4302-1076-A4F0-22BD2EDF5AAE}"/>
          </ac:spMkLst>
        </pc:spChg>
        <pc:spChg chg="mod">
          <ac:chgData name="Imtiaz Begum (2128130)" userId="S::2128130@student.uwtsd.ac.uk::154c3e2b-2645-4e8c-a3cb-01ad99b7c24b" providerId="AD" clId="Web-{E8766972-3123-8909-DB7B-D0AE41FBCD92}" dt="2023-10-11T19:13:20.645" v="53" actId="20577"/>
          <ac:spMkLst>
            <pc:docMk/>
            <pc:sldMk cId="2099407529" sldId="260"/>
            <ac:spMk id="7" creationId="{BECF5E4F-5B91-AD63-3A6C-3AEBF8DDEE55}"/>
          </ac:spMkLst>
        </pc:spChg>
        <pc:spChg chg="mod">
          <ac:chgData name="Imtiaz Begum (2128130)" userId="S::2128130@student.uwtsd.ac.uk::154c3e2b-2645-4e8c-a3cb-01ad99b7c24b" providerId="AD" clId="Web-{E8766972-3123-8909-DB7B-D0AE41FBCD92}" dt="2023-10-11T19:05:12.438" v="11"/>
          <ac:spMkLst>
            <pc:docMk/>
            <pc:sldMk cId="2099407529" sldId="260"/>
            <ac:spMk id="15" creationId="{4CF582DB-D736-059E-C99F-B35940F65052}"/>
          </ac:spMkLst>
        </pc:spChg>
        <pc:spChg chg="mod">
          <ac:chgData name="Imtiaz Begum (2128130)" userId="S::2128130@student.uwtsd.ac.uk::154c3e2b-2645-4e8c-a3cb-01ad99b7c24b" providerId="AD" clId="Web-{E8766972-3123-8909-DB7B-D0AE41FBCD92}" dt="2023-10-11T19:40:37.335" v="223" actId="20577"/>
          <ac:spMkLst>
            <pc:docMk/>
            <pc:sldMk cId="2099407529" sldId="260"/>
            <ac:spMk id="18" creationId="{0A3A2FE0-BCBF-B9F3-09B1-1117640A0E8D}"/>
          </ac:spMkLst>
        </pc:spChg>
        <pc:spChg chg="mod">
          <ac:chgData name="Imtiaz Begum (2128130)" userId="S::2128130@student.uwtsd.ac.uk::154c3e2b-2645-4e8c-a3cb-01ad99b7c24b" providerId="AD" clId="Web-{E8766972-3123-8909-DB7B-D0AE41FBCD92}" dt="2023-10-11T19:16:20.518" v="70" actId="14100"/>
          <ac:spMkLst>
            <pc:docMk/>
            <pc:sldMk cId="2099407529" sldId="260"/>
            <ac:spMk id="21" creationId="{8E48E14B-EAC5-8A78-4954-A22C81916E1B}"/>
          </ac:spMkLst>
        </pc:spChg>
        <pc:spChg chg="mod">
          <ac:chgData name="Imtiaz Begum (2128130)" userId="S::2128130@student.uwtsd.ac.uk::154c3e2b-2645-4e8c-a3cb-01ad99b7c24b" providerId="AD" clId="Web-{E8766972-3123-8909-DB7B-D0AE41FBCD92}" dt="2023-10-11T19:07:21.635" v="38" actId="1076"/>
          <ac:spMkLst>
            <pc:docMk/>
            <pc:sldMk cId="2099407529" sldId="260"/>
            <ac:spMk id="22" creationId="{81D3021D-4669-3E9C-8FB7-6885A5FDE32F}"/>
          </ac:spMkLst>
        </pc:spChg>
        <pc:spChg chg="add mod">
          <ac:chgData name="Imtiaz Begum (2128130)" userId="S::2128130@student.uwtsd.ac.uk::154c3e2b-2645-4e8c-a3cb-01ad99b7c24b" providerId="AD" clId="Web-{E8766972-3123-8909-DB7B-D0AE41FBCD92}" dt="2023-10-11T19:38:57.265" v="218" actId="20577"/>
          <ac:spMkLst>
            <pc:docMk/>
            <pc:sldMk cId="2099407529" sldId="260"/>
            <ac:spMk id="23" creationId="{82E3C415-B751-52BF-D900-B735946BA50F}"/>
          </ac:spMkLst>
        </pc:spChg>
        <pc:spChg chg="mod">
          <ac:chgData name="Imtiaz Begum (2128130)" userId="S::2128130@student.uwtsd.ac.uk::154c3e2b-2645-4e8c-a3cb-01ad99b7c24b" providerId="AD" clId="Web-{E8766972-3123-8909-DB7B-D0AE41FBCD92}" dt="2023-10-11T19:39:27.627" v="220" actId="20577"/>
          <ac:spMkLst>
            <pc:docMk/>
            <pc:sldMk cId="2099407529" sldId="260"/>
            <ac:spMk id="28" creationId="{2AFD5CA0-3A08-79B5-7054-C068E95AC79A}"/>
          </ac:spMkLst>
        </pc:spChg>
        <pc:picChg chg="mod">
          <ac:chgData name="Imtiaz Begum (2128130)" userId="S::2128130@student.uwtsd.ac.uk::154c3e2b-2645-4e8c-a3cb-01ad99b7c24b" providerId="AD" clId="Web-{E8766972-3123-8909-DB7B-D0AE41FBCD92}" dt="2023-10-11T19:05:12.438" v="11"/>
          <ac:picMkLst>
            <pc:docMk/>
            <pc:sldMk cId="2099407529" sldId="260"/>
            <ac:picMk id="2" creationId="{0A3F0F7E-EBDA-A00D-4A63-00FD99200139}"/>
          </ac:picMkLst>
        </pc:picChg>
        <pc:inkChg chg="mod">
          <ac:chgData name="Imtiaz Begum (2128130)" userId="S::2128130@student.uwtsd.ac.uk::154c3e2b-2645-4e8c-a3cb-01ad99b7c24b" providerId="AD" clId="Web-{E8766972-3123-8909-DB7B-D0AE41FBCD92}" dt="2023-10-11T19:05:12.438" v="11"/>
          <ac:inkMkLst>
            <pc:docMk/>
            <pc:sldMk cId="2099407529" sldId="260"/>
            <ac:inkMk id="4" creationId="{8C578AE3-C5FE-D532-60AA-829443BD9C68}"/>
          </ac:inkMkLst>
        </pc:inkChg>
        <pc:inkChg chg="mod">
          <ac:chgData name="Imtiaz Begum (2128130)" userId="S::2128130@student.uwtsd.ac.uk::154c3e2b-2645-4e8c-a3cb-01ad99b7c24b" providerId="AD" clId="Web-{E8766972-3123-8909-DB7B-D0AE41FBCD92}" dt="2023-10-11T19:05:12.438" v="11"/>
          <ac:inkMkLst>
            <pc:docMk/>
            <pc:sldMk cId="2099407529" sldId="260"/>
            <ac:inkMk id="9" creationId="{C9C35D81-0042-BA9C-40CD-9B725BE03C9D}"/>
          </ac:inkMkLst>
        </pc:inkChg>
        <pc:inkChg chg="mod">
          <ac:chgData name="Imtiaz Begum (2128130)" userId="S::2128130@student.uwtsd.ac.uk::154c3e2b-2645-4e8c-a3cb-01ad99b7c24b" providerId="AD" clId="Web-{E8766972-3123-8909-DB7B-D0AE41FBCD92}" dt="2023-10-11T19:05:12.438" v="11"/>
          <ac:inkMkLst>
            <pc:docMk/>
            <pc:sldMk cId="2099407529" sldId="260"/>
            <ac:inkMk id="14" creationId="{CE4027EF-9C84-7ABA-5738-D6EA1E3FADC7}"/>
          </ac:inkMkLst>
        </pc:inkChg>
        <pc:inkChg chg="mod">
          <ac:chgData name="Imtiaz Begum (2128130)" userId="S::2128130@student.uwtsd.ac.uk::154c3e2b-2645-4e8c-a3cb-01ad99b7c24b" providerId="AD" clId="Web-{E8766972-3123-8909-DB7B-D0AE41FBCD92}" dt="2023-10-11T19:05:12.438" v="11"/>
          <ac:inkMkLst>
            <pc:docMk/>
            <pc:sldMk cId="2099407529" sldId="260"/>
            <ac:inkMk id="16" creationId="{5486FE39-D9DB-5B72-3071-289A56C8C67C}"/>
          </ac:inkMkLst>
        </pc:inkChg>
        <pc:inkChg chg="mod">
          <ac:chgData name="Imtiaz Begum (2128130)" userId="S::2128130@student.uwtsd.ac.uk::154c3e2b-2645-4e8c-a3cb-01ad99b7c24b" providerId="AD" clId="Web-{E8766972-3123-8909-DB7B-D0AE41FBCD92}" dt="2023-10-11T19:05:12.438" v="11"/>
          <ac:inkMkLst>
            <pc:docMk/>
            <pc:sldMk cId="2099407529" sldId="260"/>
            <ac:inkMk id="17" creationId="{B805CCAC-CDAF-45D8-DE22-1DE8B46040F2}"/>
          </ac:inkMkLst>
        </pc:inkChg>
        <pc:cxnChg chg="mod">
          <ac:chgData name="Imtiaz Begum (2128130)" userId="S::2128130@student.uwtsd.ac.uk::154c3e2b-2645-4e8c-a3cb-01ad99b7c24b" providerId="AD" clId="Web-{E8766972-3123-8909-DB7B-D0AE41FBCD92}" dt="2023-10-11T19:06:08.379" v="13" actId="14100"/>
          <ac:cxnSpMkLst>
            <pc:docMk/>
            <pc:sldMk cId="2099407529" sldId="260"/>
            <ac:cxnSpMk id="3" creationId="{8099F8C1-B889-632C-4BBD-566FDB2655BA}"/>
          </ac:cxnSpMkLst>
        </pc:cxnChg>
        <pc:cxnChg chg="mod">
          <ac:chgData name="Imtiaz Begum (2128130)" userId="S::2128130@student.uwtsd.ac.uk::154c3e2b-2645-4e8c-a3cb-01ad99b7c24b" providerId="AD" clId="Web-{E8766972-3123-8909-DB7B-D0AE41FBCD92}" dt="2023-10-11T19:14:48.683" v="62" actId="14100"/>
          <ac:cxnSpMkLst>
            <pc:docMk/>
            <pc:sldMk cId="2099407529" sldId="260"/>
            <ac:cxnSpMk id="6" creationId="{F1DC745D-0E23-FA3B-1F2F-5D08AC2CE5DB}"/>
          </ac:cxnSpMkLst>
        </pc:cxnChg>
        <pc:cxnChg chg="mod">
          <ac:chgData name="Imtiaz Begum (2128130)" userId="S::2128130@student.uwtsd.ac.uk::154c3e2b-2645-4e8c-a3cb-01ad99b7c24b" providerId="AD" clId="Web-{E8766972-3123-8909-DB7B-D0AE41FBCD92}" dt="2023-10-11T19:13:25.349" v="54" actId="14100"/>
          <ac:cxnSpMkLst>
            <pc:docMk/>
            <pc:sldMk cId="2099407529" sldId="260"/>
            <ac:cxnSpMk id="8" creationId="{74E6BDBD-3542-7E19-0F6E-A39EA56D8E04}"/>
          </ac:cxnSpMkLst>
        </pc:cxnChg>
        <pc:cxnChg chg="mod">
          <ac:chgData name="Imtiaz Begum (2128130)" userId="S::2128130@student.uwtsd.ac.uk::154c3e2b-2645-4e8c-a3cb-01ad99b7c24b" providerId="AD" clId="Web-{E8766972-3123-8909-DB7B-D0AE41FBCD92}" dt="2023-10-11T19:05:12.438" v="11"/>
          <ac:cxnSpMkLst>
            <pc:docMk/>
            <pc:sldMk cId="2099407529" sldId="260"/>
            <ac:cxnSpMk id="10" creationId="{DCD23E63-7A5E-653C-1B18-68C53BC6F364}"/>
          </ac:cxnSpMkLst>
        </pc:cxnChg>
        <pc:cxnChg chg="mod">
          <ac:chgData name="Imtiaz Begum (2128130)" userId="S::2128130@student.uwtsd.ac.uk::154c3e2b-2645-4e8c-a3cb-01ad99b7c24b" providerId="AD" clId="Web-{E8766972-3123-8909-DB7B-D0AE41FBCD92}" dt="2023-10-11T19:14:27.853" v="60" actId="14100"/>
          <ac:cxnSpMkLst>
            <pc:docMk/>
            <pc:sldMk cId="2099407529" sldId="260"/>
            <ac:cxnSpMk id="11" creationId="{A9CBC438-1E4F-8707-B7B4-FCB7D75C1116}"/>
          </ac:cxnSpMkLst>
        </pc:cxnChg>
        <pc:cxnChg chg="mod">
          <ac:chgData name="Imtiaz Begum (2128130)" userId="S::2128130@student.uwtsd.ac.uk::154c3e2b-2645-4e8c-a3cb-01ad99b7c24b" providerId="AD" clId="Web-{E8766972-3123-8909-DB7B-D0AE41FBCD92}" dt="2023-10-11T19:13:38.271" v="56" actId="14100"/>
          <ac:cxnSpMkLst>
            <pc:docMk/>
            <pc:sldMk cId="2099407529" sldId="260"/>
            <ac:cxnSpMk id="12" creationId="{A1543F0E-2E8B-1A52-3AA2-9C965AF75D9B}"/>
          </ac:cxnSpMkLst>
        </pc:cxnChg>
        <pc:cxnChg chg="mod">
          <ac:chgData name="Imtiaz Begum (2128130)" userId="S::2128130@student.uwtsd.ac.uk::154c3e2b-2645-4e8c-a3cb-01ad99b7c24b" providerId="AD" clId="Web-{E8766972-3123-8909-DB7B-D0AE41FBCD92}" dt="2023-10-11T19:05:12.438" v="11"/>
          <ac:cxnSpMkLst>
            <pc:docMk/>
            <pc:sldMk cId="2099407529" sldId="260"/>
            <ac:cxnSpMk id="13" creationId="{CF9B18ED-E98D-878C-3057-2024782A7F9B}"/>
          </ac:cxnSpMkLst>
        </pc:cxnChg>
        <pc:cxnChg chg="mod">
          <ac:chgData name="Imtiaz Begum (2128130)" userId="S::2128130@student.uwtsd.ac.uk::154c3e2b-2645-4e8c-a3cb-01ad99b7c24b" providerId="AD" clId="Web-{E8766972-3123-8909-DB7B-D0AE41FBCD92}" dt="2023-10-11T19:13:31.412" v="55" actId="14100"/>
          <ac:cxnSpMkLst>
            <pc:docMk/>
            <pc:sldMk cId="2099407529" sldId="260"/>
            <ac:cxnSpMk id="19" creationId="{BD8ECEA3-F77C-16DD-DA7E-9D9BD3EA6C36}"/>
          </ac:cxnSpMkLst>
        </pc:cxnChg>
        <pc:cxnChg chg="mod">
          <ac:chgData name="Imtiaz Begum (2128130)" userId="S::2128130@student.uwtsd.ac.uk::154c3e2b-2645-4e8c-a3cb-01ad99b7c24b" providerId="AD" clId="Web-{E8766972-3123-8909-DB7B-D0AE41FBCD92}" dt="2023-10-11T19:14:55.480" v="63" actId="14100"/>
          <ac:cxnSpMkLst>
            <pc:docMk/>
            <pc:sldMk cId="2099407529" sldId="260"/>
            <ac:cxnSpMk id="20" creationId="{4B3CAE9F-00B6-C6A1-62AC-53A675E24D67}"/>
          </ac:cxnSpMkLst>
        </pc:cxnChg>
      </pc:sldChg>
      <pc:sldMasterChg chg="modSp add del addSldLayout delSldLayout modSldLayout">
        <pc:chgData name="Imtiaz Begum (2128130)" userId="S::2128130@student.uwtsd.ac.uk::154c3e2b-2645-4e8c-a3cb-01ad99b7c24b" providerId="AD" clId="Web-{E8766972-3123-8909-DB7B-D0AE41FBCD92}" dt="2023-10-11T19:05:12.438" v="11"/>
        <pc:sldMasterMkLst>
          <pc:docMk/>
          <pc:sldMasterMk cId="2539317427" sldId="2147484525"/>
        </pc:sldMasterMkLst>
        <pc:spChg chg="mod">
          <ac:chgData name="Imtiaz Begum (2128130)" userId="S::2128130@student.uwtsd.ac.uk::154c3e2b-2645-4e8c-a3cb-01ad99b7c24b" providerId="AD" clId="Web-{E8766972-3123-8909-DB7B-D0AE41FBCD92}" dt="2023-10-11T19:05:12.438" v="11"/>
          <ac:spMkLst>
            <pc:docMk/>
            <pc:sldMasterMk cId="2539317427" sldId="2147484525"/>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ac:spMk id="4"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ac:spMk id="5"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ac:spMk id="6" creationId="{00000000-0000-0000-0000-000000000000}"/>
          </ac:spMkLst>
        </pc:sp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3573320132" sldId="2147484526"/>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3573320132" sldId="2147484526"/>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3573320132" sldId="2147484526"/>
              <ac:spMk id="3" creationId="{00000000-0000-0000-0000-000000000000}"/>
            </ac:spMkLst>
          </pc:spChg>
        </pc:sldLayoutChg>
        <pc:sldLayoutChg chg="add del">
          <pc:chgData name="Imtiaz Begum (2128130)" userId="S::2128130@student.uwtsd.ac.uk::154c3e2b-2645-4e8c-a3cb-01ad99b7c24b" providerId="AD" clId="Web-{E8766972-3123-8909-DB7B-D0AE41FBCD92}" dt="2023-10-11T19:05:12.188" v="10"/>
          <pc:sldLayoutMkLst>
            <pc:docMk/>
            <pc:sldMasterMk cId="2539317427" sldId="2147484525"/>
            <pc:sldLayoutMk cId="2659881164" sldId="2147484527"/>
          </pc:sldLayoutMkLst>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570763250" sldId="2147484528"/>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570763250" sldId="2147484528"/>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570763250" sldId="2147484528"/>
              <ac:spMk id="3" creationId="{00000000-0000-0000-0000-000000000000}"/>
            </ac:spMkLst>
          </pc:spChg>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2803709534" sldId="2147484529"/>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2803709534" sldId="2147484529"/>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803709534" sldId="2147484529"/>
              <ac:spMk id="4" creationId="{00000000-0000-0000-0000-000000000000}"/>
            </ac:spMkLst>
          </pc:spChg>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2953121373" sldId="2147484530"/>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2953121373" sldId="2147484530"/>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953121373" sldId="2147484530"/>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953121373" sldId="2147484530"/>
              <ac:spMk id="4"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953121373" sldId="2147484530"/>
              <ac:spMk id="5"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953121373" sldId="2147484530"/>
              <ac:spMk id="6" creationId="{00000000-0000-0000-0000-000000000000}"/>
            </ac:spMkLst>
          </pc:spChg>
        </pc:sldLayoutChg>
        <pc:sldLayoutChg chg="add del">
          <pc:chgData name="Imtiaz Begum (2128130)" userId="S::2128130@student.uwtsd.ac.uk::154c3e2b-2645-4e8c-a3cb-01ad99b7c24b" providerId="AD" clId="Web-{E8766972-3123-8909-DB7B-D0AE41FBCD92}" dt="2023-10-11T19:05:12.188" v="10"/>
          <pc:sldLayoutMkLst>
            <pc:docMk/>
            <pc:sldMasterMk cId="2539317427" sldId="2147484525"/>
            <pc:sldLayoutMk cId="2900643272" sldId="2147484531"/>
          </pc:sldLayoutMkLst>
        </pc:sldLayoutChg>
        <pc:sldLayoutChg chg="add del">
          <pc:chgData name="Imtiaz Begum (2128130)" userId="S::2128130@student.uwtsd.ac.uk::154c3e2b-2645-4e8c-a3cb-01ad99b7c24b" providerId="AD" clId="Web-{E8766972-3123-8909-DB7B-D0AE41FBCD92}" dt="2023-10-11T19:05:12.188" v="10"/>
          <pc:sldLayoutMkLst>
            <pc:docMk/>
            <pc:sldMasterMk cId="2539317427" sldId="2147484525"/>
            <pc:sldLayoutMk cId="4201476531" sldId="2147484532"/>
          </pc:sldLayoutMkLst>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4103471478" sldId="2147484533"/>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4103471478" sldId="2147484533"/>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4103471478" sldId="2147484533"/>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4103471478" sldId="2147484533"/>
              <ac:spMk id="4" creationId="{00000000-0000-0000-0000-000000000000}"/>
            </ac:spMkLst>
          </pc:spChg>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2445640692" sldId="2147484534"/>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2445640692" sldId="2147484534"/>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445640692" sldId="2147484534"/>
              <ac:spMk id="3"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2445640692" sldId="2147484534"/>
              <ac:spMk id="4" creationId="{00000000-0000-0000-0000-000000000000}"/>
            </ac:spMkLst>
          </pc:spChg>
        </pc:sldLayoutChg>
        <pc:sldLayoutChg chg="add del">
          <pc:chgData name="Imtiaz Begum (2128130)" userId="S::2128130@student.uwtsd.ac.uk::154c3e2b-2645-4e8c-a3cb-01ad99b7c24b" providerId="AD" clId="Web-{E8766972-3123-8909-DB7B-D0AE41FBCD92}" dt="2023-10-11T19:05:12.188" v="10"/>
          <pc:sldLayoutMkLst>
            <pc:docMk/>
            <pc:sldMasterMk cId="2539317427" sldId="2147484525"/>
            <pc:sldLayoutMk cId="3754287930" sldId="2147484535"/>
          </pc:sldLayoutMkLst>
        </pc:sldLayoutChg>
        <pc:sldLayoutChg chg="modSp add del">
          <pc:chgData name="Imtiaz Begum (2128130)" userId="S::2128130@student.uwtsd.ac.uk::154c3e2b-2645-4e8c-a3cb-01ad99b7c24b" providerId="AD" clId="Web-{E8766972-3123-8909-DB7B-D0AE41FBCD92}" dt="2023-10-11T19:05:12.438" v="11"/>
          <pc:sldLayoutMkLst>
            <pc:docMk/>
            <pc:sldMasterMk cId="2539317427" sldId="2147484525"/>
            <pc:sldLayoutMk cId="33451788" sldId="2147484536"/>
          </pc:sldLayoutMkLst>
          <pc:spChg chg="mod">
            <ac:chgData name="Imtiaz Begum (2128130)" userId="S::2128130@student.uwtsd.ac.uk::154c3e2b-2645-4e8c-a3cb-01ad99b7c24b" providerId="AD" clId="Web-{E8766972-3123-8909-DB7B-D0AE41FBCD92}" dt="2023-10-11T19:05:12.438" v="11"/>
            <ac:spMkLst>
              <pc:docMk/>
              <pc:sldMasterMk cId="2539317427" sldId="2147484525"/>
              <pc:sldLayoutMk cId="33451788" sldId="2147484536"/>
              <ac:spMk id="2" creationId="{00000000-0000-0000-0000-000000000000}"/>
            </ac:spMkLst>
          </pc:spChg>
          <pc:spChg chg="mod">
            <ac:chgData name="Imtiaz Begum (2128130)" userId="S::2128130@student.uwtsd.ac.uk::154c3e2b-2645-4e8c-a3cb-01ad99b7c24b" providerId="AD" clId="Web-{E8766972-3123-8909-DB7B-D0AE41FBCD92}" dt="2023-10-11T19:05:12.438" v="11"/>
            <ac:spMkLst>
              <pc:docMk/>
              <pc:sldMasterMk cId="2539317427" sldId="2147484525"/>
              <pc:sldLayoutMk cId="33451788" sldId="2147484536"/>
              <ac:spMk id="3" creationId="{00000000-0000-0000-0000-000000000000}"/>
            </ac:spMkLst>
          </pc:spChg>
        </pc:sldLayoutChg>
      </pc:sldMasterChg>
      <pc:sldMasterChg chg="add del addSldLayout delSldLayout modSldLayout">
        <pc:chgData name="Imtiaz Begum (2128130)" userId="S::2128130@student.uwtsd.ac.uk::154c3e2b-2645-4e8c-a3cb-01ad99b7c24b" providerId="AD" clId="Web-{E8766972-3123-8909-DB7B-D0AE41FBCD92}" dt="2023-10-11T19:05:12.188" v="10"/>
        <pc:sldMasterMkLst>
          <pc:docMk/>
          <pc:sldMasterMk cId="3971926233" sldId="2147484537"/>
        </pc:sldMasterMkLst>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1890071221" sldId="2147484538"/>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463015934" sldId="2147484539"/>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3466089655" sldId="2147484540"/>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3341972714" sldId="2147484541"/>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2651913770" sldId="2147484542"/>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829309819" sldId="2147484543"/>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835205035" sldId="2147484544"/>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2748279237" sldId="2147484545"/>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2682519438" sldId="2147484546"/>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3666625818" sldId="2147484547"/>
          </pc:sldLayoutMkLst>
        </pc:sldLayoutChg>
        <pc:sldLayoutChg chg="add del mod replId">
          <pc:chgData name="Imtiaz Begum (2128130)" userId="S::2128130@student.uwtsd.ac.uk::154c3e2b-2645-4e8c-a3cb-01ad99b7c24b" providerId="AD" clId="Web-{E8766972-3123-8909-DB7B-D0AE41FBCD92}" dt="2023-10-11T19:05:12.188" v="10"/>
          <pc:sldLayoutMkLst>
            <pc:docMk/>
            <pc:sldMasterMk cId="3971926233" sldId="2147484537"/>
            <pc:sldLayoutMk cId="3643659855" sldId="2147484548"/>
          </pc:sldLayoutMkLst>
        </pc:sldLayoutChg>
      </pc:sldMasterChg>
    </pc:docChg>
  </pc:docChgLst>
  <pc:docChgLst>
    <pc:chgData name="Imtiaz Begum (2128130)" userId="S::2128130@student.uwtsd.ac.uk::154c3e2b-2645-4e8c-a3cb-01ad99b7c24b" providerId="AD" clId="Web-{F17CE965-B97E-833D-C5BD-9CAE38E93DB3}"/>
    <pc:docChg chg="modSld">
      <pc:chgData name="Imtiaz Begum (2128130)" userId="S::2128130@student.uwtsd.ac.uk::154c3e2b-2645-4e8c-a3cb-01ad99b7c24b" providerId="AD" clId="Web-{F17CE965-B97E-833D-C5BD-9CAE38E93DB3}" dt="2023-10-11T20:22:18.034" v="170"/>
      <pc:docMkLst>
        <pc:docMk/>
      </pc:docMkLst>
      <pc:sldChg chg="addSp delSp modSp">
        <pc:chgData name="Imtiaz Begum (2128130)" userId="S::2128130@student.uwtsd.ac.uk::154c3e2b-2645-4e8c-a3cb-01ad99b7c24b" providerId="AD" clId="Web-{F17CE965-B97E-833D-C5BD-9CAE38E93DB3}" dt="2023-10-11T20:22:18.034" v="170"/>
        <pc:sldMkLst>
          <pc:docMk/>
          <pc:sldMk cId="109857222" sldId="256"/>
        </pc:sldMkLst>
        <pc:spChg chg="mod">
          <ac:chgData name="Imtiaz Begum (2128130)" userId="S::2128130@student.uwtsd.ac.uk::154c3e2b-2645-4e8c-a3cb-01ad99b7c24b" providerId="AD" clId="Web-{F17CE965-B97E-833D-C5BD-9CAE38E93DB3}" dt="2023-10-11T20:22:18.034" v="170"/>
          <ac:spMkLst>
            <pc:docMk/>
            <pc:sldMk cId="109857222" sldId="256"/>
            <ac:spMk id="2" creationId="{00000000-0000-0000-0000-000000000000}"/>
          </ac:spMkLst>
        </pc:spChg>
        <pc:spChg chg="mod">
          <ac:chgData name="Imtiaz Begum (2128130)" userId="S::2128130@student.uwtsd.ac.uk::154c3e2b-2645-4e8c-a3cb-01ad99b7c24b" providerId="AD" clId="Web-{F17CE965-B97E-833D-C5BD-9CAE38E93DB3}" dt="2023-10-11T20:22:18.034" v="170"/>
          <ac:spMkLst>
            <pc:docMk/>
            <pc:sldMk cId="109857222" sldId="256"/>
            <ac:spMk id="3" creationId="{00000000-0000-0000-0000-000000000000}"/>
          </ac:spMkLst>
        </pc:spChg>
        <pc:spChg chg="del">
          <ac:chgData name="Imtiaz Begum (2128130)" userId="S::2128130@student.uwtsd.ac.uk::154c3e2b-2645-4e8c-a3cb-01ad99b7c24b" providerId="AD" clId="Web-{F17CE965-B97E-833D-C5BD-9CAE38E93DB3}" dt="2023-10-11T19:55:19.745" v="96"/>
          <ac:spMkLst>
            <pc:docMk/>
            <pc:sldMk cId="109857222" sldId="256"/>
            <ac:spMk id="55" creationId="{04812C46-200A-4DEB-A05E-3ED6C68C2387}"/>
          </ac:spMkLst>
        </pc:spChg>
        <pc:spChg chg="del">
          <ac:chgData name="Imtiaz Begum (2128130)" userId="S::2128130@student.uwtsd.ac.uk::154c3e2b-2645-4e8c-a3cb-01ad99b7c24b" providerId="AD" clId="Web-{F17CE965-B97E-833D-C5BD-9CAE38E93DB3}" dt="2023-10-11T19:55:19.745" v="96"/>
          <ac:spMkLst>
            <pc:docMk/>
            <pc:sldMk cId="109857222" sldId="256"/>
            <ac:spMk id="57" creationId="{D1EA859B-E555-4109-94F3-6700E046E008}"/>
          </ac:spMkLst>
        </pc:spChg>
        <pc:spChg chg="add del">
          <ac:chgData name="Imtiaz Begum (2128130)" userId="S::2128130@student.uwtsd.ac.uk::154c3e2b-2645-4e8c-a3cb-01ad99b7c24b" providerId="AD" clId="Web-{F17CE965-B97E-833D-C5BD-9CAE38E93DB3}" dt="2023-10-11T19:56:05.155" v="97"/>
          <ac:spMkLst>
            <pc:docMk/>
            <pc:sldMk cId="109857222" sldId="256"/>
            <ac:spMk id="62" creationId="{D009D6D5-DAC2-4A8B-A17A-E206B9012D09}"/>
          </ac:spMkLst>
        </pc:spChg>
        <pc:spChg chg="add del">
          <ac:chgData name="Imtiaz Begum (2128130)" userId="S::2128130@student.uwtsd.ac.uk::154c3e2b-2645-4e8c-a3cb-01ad99b7c24b" providerId="AD" clId="Web-{F17CE965-B97E-833D-C5BD-9CAE38E93DB3}" dt="2023-10-11T19:57:08.222" v="100"/>
          <ac:spMkLst>
            <pc:docMk/>
            <pc:sldMk cId="109857222" sldId="256"/>
            <ac:spMk id="67" creationId="{F13C74B1-5B17-4795-BED0-7140497B445A}"/>
          </ac:spMkLst>
        </pc:spChg>
        <pc:spChg chg="add del">
          <ac:chgData name="Imtiaz Begum (2128130)" userId="S::2128130@student.uwtsd.ac.uk::154c3e2b-2645-4e8c-a3cb-01ad99b7c24b" providerId="AD" clId="Web-{F17CE965-B97E-833D-C5BD-9CAE38E93DB3}" dt="2023-10-11T19:57:08.222" v="100"/>
          <ac:spMkLst>
            <pc:docMk/>
            <pc:sldMk cId="109857222" sldId="256"/>
            <ac:spMk id="69" creationId="{D4974D33-8DC5-464E-8C6D-BE58F0669C17}"/>
          </ac:spMkLst>
        </pc:spChg>
        <pc:spChg chg="add del">
          <ac:chgData name="Imtiaz Begum (2128130)" userId="S::2128130@student.uwtsd.ac.uk::154c3e2b-2645-4e8c-a3cb-01ad99b7c24b" providerId="AD" clId="Web-{F17CE965-B97E-833D-C5BD-9CAE38E93DB3}" dt="2023-10-11T19:57:21.848" v="101"/>
          <ac:spMkLst>
            <pc:docMk/>
            <pc:sldMk cId="109857222" sldId="256"/>
            <ac:spMk id="74" creationId="{E2CFBC99-FB8F-41F7-A81D-A5288D688D79}"/>
          </ac:spMkLst>
        </pc:spChg>
        <pc:spChg chg="add del">
          <ac:chgData name="Imtiaz Begum (2128130)" userId="S::2128130@student.uwtsd.ac.uk::154c3e2b-2645-4e8c-a3cb-01ad99b7c24b" providerId="AD" clId="Web-{F17CE965-B97E-833D-C5BD-9CAE38E93DB3}" dt="2023-10-11T19:57:21.848" v="101"/>
          <ac:spMkLst>
            <pc:docMk/>
            <pc:sldMk cId="109857222" sldId="256"/>
            <ac:spMk id="76" creationId="{A435A76B-D478-4F38-9D76-040E49ADC674}"/>
          </ac:spMkLst>
        </pc:spChg>
        <pc:spChg chg="add del">
          <ac:chgData name="Imtiaz Begum (2128130)" userId="S::2128130@student.uwtsd.ac.uk::154c3e2b-2645-4e8c-a3cb-01ad99b7c24b" providerId="AD" clId="Web-{F17CE965-B97E-833D-C5BD-9CAE38E93DB3}" dt="2023-10-11T20:06:46.676" v="123"/>
          <ac:spMkLst>
            <pc:docMk/>
            <pc:sldMk cId="109857222" sldId="256"/>
            <ac:spMk id="81" creationId="{79BB35BC-D5C2-4C8B-A22A-A71E6191913B}"/>
          </ac:spMkLst>
        </pc:spChg>
        <pc:spChg chg="add del">
          <ac:chgData name="Imtiaz Begum (2128130)" userId="S::2128130@student.uwtsd.ac.uk::154c3e2b-2645-4e8c-a3cb-01ad99b7c24b" providerId="AD" clId="Web-{F17CE965-B97E-833D-C5BD-9CAE38E93DB3}" dt="2023-10-11T20:18:44.969" v="163"/>
          <ac:spMkLst>
            <pc:docMk/>
            <pc:sldMk cId="109857222" sldId="256"/>
            <ac:spMk id="83" creationId="{D1EA859B-E555-4109-94F3-6700E046E008}"/>
          </ac:spMkLst>
        </pc:spChg>
        <pc:spChg chg="add del">
          <ac:chgData name="Imtiaz Begum (2128130)" userId="S::2128130@student.uwtsd.ac.uk::154c3e2b-2645-4e8c-a3cb-01ad99b7c24b" providerId="AD" clId="Web-{F17CE965-B97E-833D-C5BD-9CAE38E93DB3}" dt="2023-10-11T20:18:44.969" v="163"/>
          <ac:spMkLst>
            <pc:docMk/>
            <pc:sldMk cId="109857222" sldId="256"/>
            <ac:spMk id="86" creationId="{04812C46-200A-4DEB-A05E-3ED6C68C2387}"/>
          </ac:spMkLst>
        </pc:spChg>
        <pc:spChg chg="add del">
          <ac:chgData name="Imtiaz Begum (2128130)" userId="S::2128130@student.uwtsd.ac.uk::154c3e2b-2645-4e8c-a3cb-01ad99b7c24b" providerId="AD" clId="Web-{F17CE965-B97E-833D-C5BD-9CAE38E93DB3}" dt="2023-10-11T20:22:18.034" v="170"/>
          <ac:spMkLst>
            <pc:docMk/>
            <pc:sldMk cId="109857222" sldId="256"/>
            <ac:spMk id="91" creationId="{04812C46-200A-4DEB-A05E-3ED6C68C2387}"/>
          </ac:spMkLst>
        </pc:spChg>
        <pc:spChg chg="add del">
          <ac:chgData name="Imtiaz Begum (2128130)" userId="S::2128130@student.uwtsd.ac.uk::154c3e2b-2645-4e8c-a3cb-01ad99b7c24b" providerId="AD" clId="Web-{F17CE965-B97E-833D-C5BD-9CAE38E93DB3}" dt="2023-10-11T20:22:18.034" v="170"/>
          <ac:spMkLst>
            <pc:docMk/>
            <pc:sldMk cId="109857222" sldId="256"/>
            <ac:spMk id="93" creationId="{D1EA859B-E555-4109-94F3-6700E046E008}"/>
          </ac:spMkLst>
        </pc:spChg>
        <pc:spChg chg="add del">
          <ac:chgData name="Imtiaz Begum (2128130)" userId="S::2128130@student.uwtsd.ac.uk::154c3e2b-2645-4e8c-a3cb-01ad99b7c24b" providerId="AD" clId="Web-{F17CE965-B97E-833D-C5BD-9CAE38E93DB3}" dt="2023-10-11T20:22:18.034" v="169"/>
          <ac:spMkLst>
            <pc:docMk/>
            <pc:sldMk cId="109857222" sldId="256"/>
            <ac:spMk id="95" creationId="{94E4D846-3AFC-4F86-8C35-24B0542A269D}"/>
          </ac:spMkLst>
        </pc:spChg>
        <pc:spChg chg="add del">
          <ac:chgData name="Imtiaz Begum (2128130)" userId="S::2128130@student.uwtsd.ac.uk::154c3e2b-2645-4e8c-a3cb-01ad99b7c24b" providerId="AD" clId="Web-{F17CE965-B97E-833D-C5BD-9CAE38E93DB3}" dt="2023-10-11T20:22:18.034" v="169"/>
          <ac:spMkLst>
            <pc:docMk/>
            <pc:sldMk cId="109857222" sldId="256"/>
            <ac:spMk id="97" creationId="{284781B9-12CB-45C3-907A-9ED93FF72C65}"/>
          </ac:spMkLst>
        </pc:spChg>
        <pc:spChg chg="add del">
          <ac:chgData name="Imtiaz Begum (2128130)" userId="S::2128130@student.uwtsd.ac.uk::154c3e2b-2645-4e8c-a3cb-01ad99b7c24b" providerId="AD" clId="Web-{F17CE965-B97E-833D-C5BD-9CAE38E93DB3}" dt="2023-10-11T20:22:18.034" v="169"/>
          <ac:spMkLst>
            <pc:docMk/>
            <pc:sldMk cId="109857222" sldId="256"/>
            <ac:spMk id="99" creationId="{55D4142C-5077-457F-A6AD-3FECFDB39685}"/>
          </ac:spMkLst>
        </pc:spChg>
        <pc:spChg chg="add del">
          <ac:chgData name="Imtiaz Begum (2128130)" userId="S::2128130@student.uwtsd.ac.uk::154c3e2b-2645-4e8c-a3cb-01ad99b7c24b" providerId="AD" clId="Web-{F17CE965-B97E-833D-C5BD-9CAE38E93DB3}" dt="2023-10-11T20:22:18.034" v="169"/>
          <ac:spMkLst>
            <pc:docMk/>
            <pc:sldMk cId="109857222" sldId="256"/>
            <ac:spMk id="101" creationId="{7A5F0580-5EE9-419F-96EE-B6529EF6E7D0}"/>
          </ac:spMkLst>
        </pc:spChg>
        <pc:spChg chg="add">
          <ac:chgData name="Imtiaz Begum (2128130)" userId="S::2128130@student.uwtsd.ac.uk::154c3e2b-2645-4e8c-a3cb-01ad99b7c24b" providerId="AD" clId="Web-{F17CE965-B97E-833D-C5BD-9CAE38E93DB3}" dt="2023-10-11T20:22:18.034" v="170"/>
          <ac:spMkLst>
            <pc:docMk/>
            <pc:sldMk cId="109857222" sldId="256"/>
            <ac:spMk id="103" creationId="{AE3A741D-C19B-960A-5803-1C5887147820}"/>
          </ac:spMkLst>
        </pc:spChg>
        <pc:spChg chg="add">
          <ac:chgData name="Imtiaz Begum (2128130)" userId="S::2128130@student.uwtsd.ac.uk::154c3e2b-2645-4e8c-a3cb-01ad99b7c24b" providerId="AD" clId="Web-{F17CE965-B97E-833D-C5BD-9CAE38E93DB3}" dt="2023-10-11T20:22:18.034" v="170"/>
          <ac:spMkLst>
            <pc:docMk/>
            <pc:sldMk cId="109857222" sldId="256"/>
            <ac:spMk id="105" creationId="{DC39DE25-0E4E-0AA7-0932-1D78C2372786}"/>
          </ac:spMkLst>
        </pc:spChg>
        <pc:spChg chg="add">
          <ac:chgData name="Imtiaz Begum (2128130)" userId="S::2128130@student.uwtsd.ac.uk::154c3e2b-2645-4e8c-a3cb-01ad99b7c24b" providerId="AD" clId="Web-{F17CE965-B97E-833D-C5BD-9CAE38E93DB3}" dt="2023-10-11T20:22:18.034" v="170"/>
          <ac:spMkLst>
            <pc:docMk/>
            <pc:sldMk cId="109857222" sldId="256"/>
            <ac:spMk id="110" creationId="{8D6EA299-0840-6DEA-E670-C49AEBC87E89}"/>
          </ac:spMkLst>
        </pc:spChg>
        <pc:picChg chg="del mod ord">
          <ac:chgData name="Imtiaz Begum (2128130)" userId="S::2128130@student.uwtsd.ac.uk::154c3e2b-2645-4e8c-a3cb-01ad99b7c24b" providerId="AD" clId="Web-{F17CE965-B97E-833D-C5BD-9CAE38E93DB3}" dt="2023-10-11T20:04:53.651" v="120"/>
          <ac:picMkLst>
            <pc:docMk/>
            <pc:sldMk cId="109857222" sldId="256"/>
            <ac:picMk id="4" creationId="{E8A67CBB-70D6-D6A2-878C-0B6084108972}"/>
          </ac:picMkLst>
        </pc:picChg>
        <pc:picChg chg="add del mod ord">
          <ac:chgData name="Imtiaz Begum (2128130)" userId="S::2128130@student.uwtsd.ac.uk::154c3e2b-2645-4e8c-a3cb-01ad99b7c24b" providerId="AD" clId="Web-{F17CE965-B97E-833D-C5BD-9CAE38E93DB3}" dt="2023-10-11T20:14:01.853" v="161"/>
          <ac:picMkLst>
            <pc:docMk/>
            <pc:sldMk cId="109857222" sldId="256"/>
            <ac:picMk id="7" creationId="{F663F370-D6B2-C00A-60B9-F9EB7789F90D}"/>
          </ac:picMkLst>
        </pc:picChg>
        <pc:picChg chg="add del mod ord">
          <ac:chgData name="Imtiaz Begum (2128130)" userId="S::2128130@student.uwtsd.ac.uk::154c3e2b-2645-4e8c-a3cb-01ad99b7c24b" providerId="AD" clId="Web-{F17CE965-B97E-833D-C5BD-9CAE38E93DB3}" dt="2023-10-11T20:21:26.045" v="164"/>
          <ac:picMkLst>
            <pc:docMk/>
            <pc:sldMk cId="109857222" sldId="256"/>
            <ac:picMk id="8" creationId="{88F5D6D4-4F01-885F-269E-75A94A89F2C6}"/>
          </ac:picMkLst>
        </pc:picChg>
        <pc:picChg chg="add del mod">
          <ac:chgData name="Imtiaz Begum (2128130)" userId="S::2128130@student.uwtsd.ac.uk::154c3e2b-2645-4e8c-a3cb-01ad99b7c24b" providerId="AD" clId="Web-{F17CE965-B97E-833D-C5BD-9CAE38E93DB3}" dt="2023-10-11T20:21:37.327" v="166"/>
          <ac:picMkLst>
            <pc:docMk/>
            <pc:sldMk cId="109857222" sldId="256"/>
            <ac:picMk id="9" creationId="{DA75E5C5-3AB9-0245-5622-A82BEC7D7A80}"/>
          </ac:picMkLst>
        </pc:picChg>
        <pc:picChg chg="add mod ord">
          <ac:chgData name="Imtiaz Begum (2128130)" userId="S::2128130@student.uwtsd.ac.uk::154c3e2b-2645-4e8c-a3cb-01ad99b7c24b" providerId="AD" clId="Web-{F17CE965-B97E-833D-C5BD-9CAE38E93DB3}" dt="2023-10-11T20:22:18.034" v="170"/>
          <ac:picMkLst>
            <pc:docMk/>
            <pc:sldMk cId="109857222" sldId="256"/>
            <ac:picMk id="10" creationId="{8BB2D35C-B792-3A39-79FD-3E287CA7EA56}"/>
          </ac:picMkLst>
        </pc:picChg>
      </pc:sldChg>
      <pc:sldChg chg="addSp delSp modSp">
        <pc:chgData name="Imtiaz Begum (2128130)" userId="S::2128130@student.uwtsd.ac.uk::154c3e2b-2645-4e8c-a3cb-01ad99b7c24b" providerId="AD" clId="Web-{F17CE965-B97E-833D-C5BD-9CAE38E93DB3}" dt="2023-10-11T20:13:37.272" v="160"/>
        <pc:sldMkLst>
          <pc:docMk/>
          <pc:sldMk cId="2032370254" sldId="258"/>
        </pc:sldMkLst>
        <pc:spChg chg="mod">
          <ac:chgData name="Imtiaz Begum (2128130)" userId="S::2128130@student.uwtsd.ac.uk::154c3e2b-2645-4e8c-a3cb-01ad99b7c24b" providerId="AD" clId="Web-{F17CE965-B97E-833D-C5BD-9CAE38E93DB3}" dt="2023-10-11T20:13:37.272" v="160"/>
          <ac:spMkLst>
            <pc:docMk/>
            <pc:sldMk cId="2032370254" sldId="258"/>
            <ac:spMk id="2" creationId="{4E525A6E-E709-B4F8-E51B-A2115E7DD6D3}"/>
          </ac:spMkLst>
        </pc:spChg>
        <pc:spChg chg="mod">
          <ac:chgData name="Imtiaz Begum (2128130)" userId="S::2128130@student.uwtsd.ac.uk::154c3e2b-2645-4e8c-a3cb-01ad99b7c24b" providerId="AD" clId="Web-{F17CE965-B97E-833D-C5BD-9CAE38E93DB3}" dt="2023-10-11T20:10:12.584" v="137" actId="14100"/>
          <ac:spMkLst>
            <pc:docMk/>
            <pc:sldMk cId="2032370254" sldId="258"/>
            <ac:spMk id="6" creationId="{40AD680F-4E96-F84A-F974-4CF88144256F}"/>
          </ac:spMkLst>
        </pc:spChg>
        <pc:spChg chg="add del">
          <ac:chgData name="Imtiaz Begum (2128130)" userId="S::2128130@student.uwtsd.ac.uk::154c3e2b-2645-4e8c-a3cb-01ad99b7c24b" providerId="AD" clId="Web-{F17CE965-B97E-833D-C5BD-9CAE38E93DB3}" dt="2023-10-11T20:09:48.082" v="135"/>
          <ac:spMkLst>
            <pc:docMk/>
            <pc:sldMk cId="2032370254" sldId="258"/>
            <ac:spMk id="8" creationId="{09588DA8-065E-4F6F-8EFD-43104AB2E0CF}"/>
          </ac:spMkLst>
        </pc:spChg>
        <pc:spChg chg="add del">
          <ac:chgData name="Imtiaz Begum (2128130)" userId="S::2128130@student.uwtsd.ac.uk::154c3e2b-2645-4e8c-a3cb-01ad99b7c24b" providerId="AD" clId="Web-{F17CE965-B97E-833D-C5BD-9CAE38E93DB3}" dt="2023-10-11T20:09:48.082" v="135"/>
          <ac:spMkLst>
            <pc:docMk/>
            <pc:sldMk cId="2032370254" sldId="258"/>
            <ac:spMk id="10" creationId="{C4285719-470E-454C-AF62-8323075F1F5B}"/>
          </ac:spMkLst>
        </pc:spChg>
        <pc:spChg chg="add del">
          <ac:chgData name="Imtiaz Begum (2128130)" userId="S::2128130@student.uwtsd.ac.uk::154c3e2b-2645-4e8c-a3cb-01ad99b7c24b" providerId="AD" clId="Web-{F17CE965-B97E-833D-C5BD-9CAE38E93DB3}" dt="2023-10-11T20:09:48.082" v="135"/>
          <ac:spMkLst>
            <pc:docMk/>
            <pc:sldMk cId="2032370254" sldId="258"/>
            <ac:spMk id="12" creationId="{CD9FE4EF-C4D8-49A0-B2FF-81D8DB7D8A24}"/>
          </ac:spMkLst>
        </pc:spChg>
        <pc:spChg chg="add del">
          <ac:chgData name="Imtiaz Begum (2128130)" userId="S::2128130@student.uwtsd.ac.uk::154c3e2b-2645-4e8c-a3cb-01ad99b7c24b" providerId="AD" clId="Web-{F17CE965-B97E-833D-C5BD-9CAE38E93DB3}" dt="2023-10-11T20:11:17.495" v="145"/>
          <ac:spMkLst>
            <pc:docMk/>
            <pc:sldMk cId="2032370254" sldId="258"/>
            <ac:spMk id="14" creationId="{D1EA859B-E555-4109-94F3-6700E046E008}"/>
          </ac:spMkLst>
        </pc:spChg>
        <pc:spChg chg="add del">
          <ac:chgData name="Imtiaz Begum (2128130)" userId="S::2128130@student.uwtsd.ac.uk::154c3e2b-2645-4e8c-a3cb-01ad99b7c24b" providerId="AD" clId="Web-{F17CE965-B97E-833D-C5BD-9CAE38E93DB3}" dt="2023-10-11T20:09:48.082" v="135"/>
          <ac:spMkLst>
            <pc:docMk/>
            <pc:sldMk cId="2032370254" sldId="258"/>
            <ac:spMk id="17" creationId="{4300840D-0A0B-4512-BACA-B439D5B9C57C}"/>
          </ac:spMkLst>
        </pc:spChg>
        <pc:spChg chg="add del">
          <ac:chgData name="Imtiaz Begum (2128130)" userId="S::2128130@student.uwtsd.ac.uk::154c3e2b-2645-4e8c-a3cb-01ad99b7c24b" providerId="AD" clId="Web-{F17CE965-B97E-833D-C5BD-9CAE38E93DB3}" dt="2023-10-11T20:09:48.082" v="135"/>
          <ac:spMkLst>
            <pc:docMk/>
            <pc:sldMk cId="2032370254" sldId="258"/>
            <ac:spMk id="19" creationId="{D2B78728-A580-49A7-84F9-6EF6F583ADE0}"/>
          </ac:spMkLst>
        </pc:spChg>
        <pc:spChg chg="add del">
          <ac:chgData name="Imtiaz Begum (2128130)" userId="S::2128130@student.uwtsd.ac.uk::154c3e2b-2645-4e8c-a3cb-01ad99b7c24b" providerId="AD" clId="Web-{F17CE965-B97E-833D-C5BD-9CAE38E93DB3}" dt="2023-10-11T20:09:48.082" v="135"/>
          <ac:spMkLst>
            <pc:docMk/>
            <pc:sldMk cId="2032370254" sldId="258"/>
            <ac:spMk id="21" creationId="{38FAA1A1-D861-433F-88FA-1E9D6FD31D11}"/>
          </ac:spMkLst>
        </pc:spChg>
        <pc:spChg chg="add del">
          <ac:chgData name="Imtiaz Begum (2128130)" userId="S::2128130@student.uwtsd.ac.uk::154c3e2b-2645-4e8c-a3cb-01ad99b7c24b" providerId="AD" clId="Web-{F17CE965-B97E-833D-C5BD-9CAE38E93DB3}" dt="2023-10-11T20:09:48.082" v="135"/>
          <ac:spMkLst>
            <pc:docMk/>
            <pc:sldMk cId="2032370254" sldId="258"/>
            <ac:spMk id="23" creationId="{8D71EDA1-87BF-4D5D-AB79-F346FD19278A}"/>
          </ac:spMkLst>
        </pc:spChg>
        <pc:spChg chg="add del">
          <ac:chgData name="Imtiaz Begum (2128130)" userId="S::2128130@student.uwtsd.ac.uk::154c3e2b-2645-4e8c-a3cb-01ad99b7c24b" providerId="AD" clId="Web-{F17CE965-B97E-833D-C5BD-9CAE38E93DB3}" dt="2023-10-11T20:11:17.495" v="145"/>
          <ac:spMkLst>
            <pc:docMk/>
            <pc:sldMk cId="2032370254" sldId="258"/>
            <ac:spMk id="25" creationId="{04812C46-200A-4DEB-A05E-3ED6C68C2387}"/>
          </ac:spMkLst>
        </pc:spChg>
        <pc:spChg chg="add del">
          <ac:chgData name="Imtiaz Begum (2128130)" userId="S::2128130@student.uwtsd.ac.uk::154c3e2b-2645-4e8c-a3cb-01ad99b7c24b" providerId="AD" clId="Web-{F17CE965-B97E-833D-C5BD-9CAE38E93DB3}" dt="2023-10-11T20:13:37.272" v="160"/>
          <ac:spMkLst>
            <pc:docMk/>
            <pc:sldMk cId="2032370254" sldId="258"/>
            <ac:spMk id="32" creationId="{D5997EA8-5EFC-40CD-A85F-C3C3BC5F9EB7}"/>
          </ac:spMkLst>
        </pc:spChg>
        <pc:spChg chg="add del">
          <ac:chgData name="Imtiaz Begum (2128130)" userId="S::2128130@student.uwtsd.ac.uk::154c3e2b-2645-4e8c-a3cb-01ad99b7c24b" providerId="AD" clId="Web-{F17CE965-B97E-833D-C5BD-9CAE38E93DB3}" dt="2023-10-11T20:13:37.272" v="160"/>
          <ac:spMkLst>
            <pc:docMk/>
            <pc:sldMk cId="2032370254" sldId="258"/>
            <ac:spMk id="37" creationId="{1CF6A1EC-BD15-42D9-A339-A3970CF7C65A}"/>
          </ac:spMkLst>
        </pc:spChg>
        <pc:spChg chg="add del">
          <ac:chgData name="Imtiaz Begum (2128130)" userId="S::2128130@student.uwtsd.ac.uk::154c3e2b-2645-4e8c-a3cb-01ad99b7c24b" providerId="AD" clId="Web-{F17CE965-B97E-833D-C5BD-9CAE38E93DB3}" dt="2023-10-11T20:13:37.272" v="160"/>
          <ac:spMkLst>
            <pc:docMk/>
            <pc:sldMk cId="2032370254" sldId="258"/>
            <ac:spMk id="43" creationId="{A720C27D-5C39-492B-BD68-C220C0F838AC}"/>
          </ac:spMkLst>
        </pc:spChg>
        <pc:spChg chg="add del">
          <ac:chgData name="Imtiaz Begum (2128130)" userId="S::2128130@student.uwtsd.ac.uk::154c3e2b-2645-4e8c-a3cb-01ad99b7c24b" providerId="AD" clId="Web-{F17CE965-B97E-833D-C5BD-9CAE38E93DB3}" dt="2023-10-11T20:13:37.272" v="160"/>
          <ac:spMkLst>
            <pc:docMk/>
            <pc:sldMk cId="2032370254" sldId="258"/>
            <ac:spMk id="44" creationId="{A4F3394A-A959-460A-ACF9-5FA682C76940}"/>
          </ac:spMkLst>
        </pc:spChg>
        <pc:spChg chg="add del">
          <ac:chgData name="Imtiaz Begum (2128130)" userId="S::2128130@student.uwtsd.ac.uk::154c3e2b-2645-4e8c-a3cb-01ad99b7c24b" providerId="AD" clId="Web-{F17CE965-B97E-833D-C5BD-9CAE38E93DB3}" dt="2023-10-11T20:12:06.124" v="149"/>
          <ac:spMkLst>
            <pc:docMk/>
            <pc:sldMk cId="2032370254" sldId="258"/>
            <ac:spMk id="46" creationId="{D5997EA8-5EFC-40CD-A85F-C3C3BC5F9EB7}"/>
          </ac:spMkLst>
        </pc:spChg>
        <pc:spChg chg="add del">
          <ac:chgData name="Imtiaz Begum (2128130)" userId="S::2128130@student.uwtsd.ac.uk::154c3e2b-2645-4e8c-a3cb-01ad99b7c24b" providerId="AD" clId="Web-{F17CE965-B97E-833D-C5BD-9CAE38E93DB3}" dt="2023-10-11T20:12:06.124" v="149"/>
          <ac:spMkLst>
            <pc:docMk/>
            <pc:sldMk cId="2032370254" sldId="258"/>
            <ac:spMk id="48" creationId="{1CF6A1EC-BD15-42D9-A339-A3970CF7C65A}"/>
          </ac:spMkLst>
        </pc:spChg>
        <pc:spChg chg="add del">
          <ac:chgData name="Imtiaz Begum (2128130)" userId="S::2128130@student.uwtsd.ac.uk::154c3e2b-2645-4e8c-a3cb-01ad99b7c24b" providerId="AD" clId="Web-{F17CE965-B97E-833D-C5BD-9CAE38E93DB3}" dt="2023-10-11T20:12:06.124" v="149"/>
          <ac:spMkLst>
            <pc:docMk/>
            <pc:sldMk cId="2032370254" sldId="258"/>
            <ac:spMk id="50" creationId="{A720C27D-5C39-492B-BD68-C220C0F838AC}"/>
          </ac:spMkLst>
        </pc:spChg>
        <pc:spChg chg="add del">
          <ac:chgData name="Imtiaz Begum (2128130)" userId="S::2128130@student.uwtsd.ac.uk::154c3e2b-2645-4e8c-a3cb-01ad99b7c24b" providerId="AD" clId="Web-{F17CE965-B97E-833D-C5BD-9CAE38E93DB3}" dt="2023-10-11T20:12:06.124" v="149"/>
          <ac:spMkLst>
            <pc:docMk/>
            <pc:sldMk cId="2032370254" sldId="258"/>
            <ac:spMk id="52" creationId="{A4F3394A-A959-460A-ACF9-5FA682C76940}"/>
          </ac:spMkLst>
        </pc:spChg>
        <pc:spChg chg="add del">
          <ac:chgData name="Imtiaz Begum (2128130)" userId="S::2128130@student.uwtsd.ac.uk::154c3e2b-2645-4e8c-a3cb-01ad99b7c24b" providerId="AD" clId="Web-{F17CE965-B97E-833D-C5BD-9CAE38E93DB3}" dt="2023-10-11T20:13:29.647" v="157"/>
          <ac:spMkLst>
            <pc:docMk/>
            <pc:sldMk cId="2032370254" sldId="258"/>
            <ac:spMk id="57" creationId="{E3020543-B24B-4EC4-8FFC-8DD88EEA91A8}"/>
          </ac:spMkLst>
        </pc:spChg>
        <pc:spChg chg="add del">
          <ac:chgData name="Imtiaz Begum (2128130)" userId="S::2128130@student.uwtsd.ac.uk::154c3e2b-2645-4e8c-a3cb-01ad99b7c24b" providerId="AD" clId="Web-{F17CE965-B97E-833D-C5BD-9CAE38E93DB3}" dt="2023-10-11T20:13:29.647" v="157"/>
          <ac:spMkLst>
            <pc:docMk/>
            <pc:sldMk cId="2032370254" sldId="258"/>
            <ac:spMk id="71" creationId="{327D73B4-9F5C-4A64-A179-51B9500CB8B5}"/>
          </ac:spMkLst>
        </pc:spChg>
        <pc:spChg chg="add del">
          <ac:chgData name="Imtiaz Begum (2128130)" userId="S::2128130@student.uwtsd.ac.uk::154c3e2b-2645-4e8c-a3cb-01ad99b7c24b" providerId="AD" clId="Web-{F17CE965-B97E-833D-C5BD-9CAE38E93DB3}" dt="2023-10-11T20:13:29.647" v="157"/>
          <ac:spMkLst>
            <pc:docMk/>
            <pc:sldMk cId="2032370254" sldId="258"/>
            <ac:spMk id="72" creationId="{C1F06963-6374-4B48-844F-071A9BAAAE02}"/>
          </ac:spMkLst>
        </pc:spChg>
        <pc:spChg chg="add del">
          <ac:chgData name="Imtiaz Begum (2128130)" userId="S::2128130@student.uwtsd.ac.uk::154c3e2b-2645-4e8c-a3cb-01ad99b7c24b" providerId="AD" clId="Web-{F17CE965-B97E-833D-C5BD-9CAE38E93DB3}" dt="2023-10-11T20:13:29.647" v="157"/>
          <ac:spMkLst>
            <pc:docMk/>
            <pc:sldMk cId="2032370254" sldId="258"/>
            <ac:spMk id="74" creationId="{6CB927A4-E432-4310-9CD5-E89FF5063179}"/>
          </ac:spMkLst>
        </pc:spChg>
        <pc:spChg chg="add del">
          <ac:chgData name="Imtiaz Begum (2128130)" userId="S::2128130@student.uwtsd.ac.uk::154c3e2b-2645-4e8c-a3cb-01ad99b7c24b" providerId="AD" clId="Web-{F17CE965-B97E-833D-C5BD-9CAE38E93DB3}" dt="2023-10-11T20:13:29.647" v="157"/>
          <ac:spMkLst>
            <pc:docMk/>
            <pc:sldMk cId="2032370254" sldId="258"/>
            <ac:spMk id="76" creationId="{1453BF6C-B012-48B7-B4E8-6D7AC7C27D02}"/>
          </ac:spMkLst>
        </pc:spChg>
        <pc:spChg chg="add del">
          <ac:chgData name="Imtiaz Begum (2128130)" userId="S::2128130@student.uwtsd.ac.uk::154c3e2b-2645-4e8c-a3cb-01ad99b7c24b" providerId="AD" clId="Web-{F17CE965-B97E-833D-C5BD-9CAE38E93DB3}" dt="2023-10-11T20:13:37.272" v="159"/>
          <ac:spMkLst>
            <pc:docMk/>
            <pc:sldMk cId="2032370254" sldId="258"/>
            <ac:spMk id="80" creationId="{AE3A741D-C19B-960A-5803-1C5887147820}"/>
          </ac:spMkLst>
        </pc:spChg>
        <pc:spChg chg="add del">
          <ac:chgData name="Imtiaz Begum (2128130)" userId="S::2128130@student.uwtsd.ac.uk::154c3e2b-2645-4e8c-a3cb-01ad99b7c24b" providerId="AD" clId="Web-{F17CE965-B97E-833D-C5BD-9CAE38E93DB3}" dt="2023-10-11T20:13:37.272" v="159"/>
          <ac:spMkLst>
            <pc:docMk/>
            <pc:sldMk cId="2032370254" sldId="258"/>
            <ac:spMk id="82" creationId="{9C3A50E9-9119-7BC3-083B-2D84CCC78E47}"/>
          </ac:spMkLst>
        </pc:spChg>
        <pc:spChg chg="add del">
          <ac:chgData name="Imtiaz Begum (2128130)" userId="S::2128130@student.uwtsd.ac.uk::154c3e2b-2645-4e8c-a3cb-01ad99b7c24b" providerId="AD" clId="Web-{F17CE965-B97E-833D-C5BD-9CAE38E93DB3}" dt="2023-10-11T20:13:37.272" v="159"/>
          <ac:spMkLst>
            <pc:docMk/>
            <pc:sldMk cId="2032370254" sldId="258"/>
            <ac:spMk id="83" creationId="{DC39DE25-0E4E-0AA7-0932-1D78C2372786}"/>
          </ac:spMkLst>
        </pc:spChg>
        <pc:spChg chg="add del">
          <ac:chgData name="Imtiaz Begum (2128130)" userId="S::2128130@student.uwtsd.ac.uk::154c3e2b-2645-4e8c-a3cb-01ad99b7c24b" providerId="AD" clId="Web-{F17CE965-B97E-833D-C5BD-9CAE38E93DB3}" dt="2023-10-11T20:13:37.272" v="159"/>
          <ac:spMkLst>
            <pc:docMk/>
            <pc:sldMk cId="2032370254" sldId="258"/>
            <ac:spMk id="84" creationId="{8D6EA299-0840-6DEA-E670-C49AEBC87E89}"/>
          </ac:spMkLst>
        </pc:spChg>
        <pc:spChg chg="add">
          <ac:chgData name="Imtiaz Begum (2128130)" userId="S::2128130@student.uwtsd.ac.uk::154c3e2b-2645-4e8c-a3cb-01ad99b7c24b" providerId="AD" clId="Web-{F17CE965-B97E-833D-C5BD-9CAE38E93DB3}" dt="2023-10-11T20:13:37.272" v="160"/>
          <ac:spMkLst>
            <pc:docMk/>
            <pc:sldMk cId="2032370254" sldId="258"/>
            <ac:spMk id="86" creationId="{94E4D846-3AFC-4F86-8C35-24B0542A269D}"/>
          </ac:spMkLst>
        </pc:spChg>
        <pc:spChg chg="add">
          <ac:chgData name="Imtiaz Begum (2128130)" userId="S::2128130@student.uwtsd.ac.uk::154c3e2b-2645-4e8c-a3cb-01ad99b7c24b" providerId="AD" clId="Web-{F17CE965-B97E-833D-C5BD-9CAE38E93DB3}" dt="2023-10-11T20:13:37.272" v="160"/>
          <ac:spMkLst>
            <pc:docMk/>
            <pc:sldMk cId="2032370254" sldId="258"/>
            <ac:spMk id="87" creationId="{284781B9-12CB-45C3-907A-9ED93FF72C65}"/>
          </ac:spMkLst>
        </pc:spChg>
        <pc:spChg chg="add">
          <ac:chgData name="Imtiaz Begum (2128130)" userId="S::2128130@student.uwtsd.ac.uk::154c3e2b-2645-4e8c-a3cb-01ad99b7c24b" providerId="AD" clId="Web-{F17CE965-B97E-833D-C5BD-9CAE38E93DB3}" dt="2023-10-11T20:13:37.272" v="160"/>
          <ac:spMkLst>
            <pc:docMk/>
            <pc:sldMk cId="2032370254" sldId="258"/>
            <ac:spMk id="89" creationId="{55D4142C-5077-457F-A6AD-3FECFDB39685}"/>
          </ac:spMkLst>
        </pc:spChg>
        <pc:spChg chg="add">
          <ac:chgData name="Imtiaz Begum (2128130)" userId="S::2128130@student.uwtsd.ac.uk::154c3e2b-2645-4e8c-a3cb-01ad99b7c24b" providerId="AD" clId="Web-{F17CE965-B97E-833D-C5BD-9CAE38E93DB3}" dt="2023-10-11T20:13:37.272" v="160"/>
          <ac:spMkLst>
            <pc:docMk/>
            <pc:sldMk cId="2032370254" sldId="258"/>
            <ac:spMk id="91" creationId="{7A5F0580-5EE9-419F-96EE-B6529EF6E7D0}"/>
          </ac:spMkLst>
        </pc:spChg>
        <pc:grpChg chg="add del">
          <ac:chgData name="Imtiaz Begum (2128130)" userId="S::2128130@student.uwtsd.ac.uk::154c3e2b-2645-4e8c-a3cb-01ad99b7c24b" providerId="AD" clId="Web-{F17CE965-B97E-833D-C5BD-9CAE38E93DB3}" dt="2023-10-11T20:12:27.782" v="151"/>
          <ac:grpSpMkLst>
            <pc:docMk/>
            <pc:sldMk cId="2032370254" sldId="258"/>
            <ac:grpSpMk id="54" creationId="{1FD67D68-9B83-C338-8342-3348D8F22347}"/>
          </ac:grpSpMkLst>
        </pc:grpChg>
        <pc:grpChg chg="add del">
          <ac:chgData name="Imtiaz Begum (2128130)" userId="S::2128130@student.uwtsd.ac.uk::154c3e2b-2645-4e8c-a3cb-01ad99b7c24b" providerId="AD" clId="Web-{F17CE965-B97E-833D-C5BD-9CAE38E93DB3}" dt="2023-10-11T20:13:00.394" v="153"/>
          <ac:grpSpMkLst>
            <pc:docMk/>
            <pc:sldMk cId="2032370254" sldId="258"/>
            <ac:grpSpMk id="59" creationId="{F2221BB3-7B5D-C899-7745-66D7AC3232A7}"/>
          </ac:grpSpMkLst>
        </pc:grpChg>
        <pc:grpChg chg="add del">
          <ac:chgData name="Imtiaz Begum (2128130)" userId="S::2128130@student.uwtsd.ac.uk::154c3e2b-2645-4e8c-a3cb-01ad99b7c24b" providerId="AD" clId="Web-{F17CE965-B97E-833D-C5BD-9CAE38E93DB3}" dt="2023-10-11T20:13:26.037" v="155"/>
          <ac:grpSpMkLst>
            <pc:docMk/>
            <pc:sldMk cId="2032370254" sldId="258"/>
            <ac:grpSpMk id="65" creationId="{5EC81CC9-EAC3-3907-9268-3A583E3B6356}"/>
          </ac:grpSpMkLst>
        </pc:grpChg>
        <pc:picChg chg="del">
          <ac:chgData name="Imtiaz Begum (2128130)" userId="S::2128130@student.uwtsd.ac.uk::154c3e2b-2645-4e8c-a3cb-01ad99b7c24b" providerId="AD" clId="Web-{F17CE965-B97E-833D-C5BD-9CAE38E93DB3}" dt="2023-10-11T20:09:30.096" v="133"/>
          <ac:picMkLst>
            <pc:docMk/>
            <pc:sldMk cId="2032370254" sldId="258"/>
            <ac:picMk id="4" creationId="{24054BB8-CE60-D547-DA43-62C1D545A0DC}"/>
          </ac:picMkLst>
        </pc:picChg>
        <pc:picChg chg="add mod ord">
          <ac:chgData name="Imtiaz Begum (2128130)" userId="S::2128130@student.uwtsd.ac.uk::154c3e2b-2645-4e8c-a3cb-01ad99b7c24b" providerId="AD" clId="Web-{F17CE965-B97E-833D-C5BD-9CAE38E93DB3}" dt="2023-10-11T20:13:37.272" v="160"/>
          <ac:picMkLst>
            <pc:docMk/>
            <pc:sldMk cId="2032370254" sldId="258"/>
            <ac:picMk id="27" creationId="{5CDC61B1-D43C-9E6D-F470-30EF5C0DE1F5}"/>
          </ac:picMkLst>
        </pc:picChg>
        <pc:cxnChg chg="add del">
          <ac:chgData name="Imtiaz Begum (2128130)" userId="S::2128130@student.uwtsd.ac.uk::154c3e2b-2645-4e8c-a3cb-01ad99b7c24b" providerId="AD" clId="Web-{F17CE965-B97E-833D-C5BD-9CAE38E93DB3}" dt="2023-10-11T20:13:29.647" v="157"/>
          <ac:cxnSpMkLst>
            <pc:docMk/>
            <pc:sldMk cId="2032370254" sldId="258"/>
            <ac:cxnSpMk id="78" creationId="{C49DA8F6-BCC1-4447-B54C-57856834B94B}"/>
          </ac:cxnSpMkLst>
        </pc:cxnChg>
      </pc:sldChg>
      <pc:sldChg chg="addSp delSp modSp mod setBg">
        <pc:chgData name="Imtiaz Begum (2128130)" userId="S::2128130@student.uwtsd.ac.uk::154c3e2b-2645-4e8c-a3cb-01ad99b7c24b" providerId="AD" clId="Web-{F17CE965-B97E-833D-C5BD-9CAE38E93DB3}" dt="2023-10-11T20:08:00.776" v="132"/>
        <pc:sldMkLst>
          <pc:docMk/>
          <pc:sldMk cId="2099407529" sldId="260"/>
        </pc:sldMkLst>
        <pc:spChg chg="add del mod">
          <ac:chgData name="Imtiaz Begum (2128130)" userId="S::2128130@student.uwtsd.ac.uk::154c3e2b-2645-4e8c-a3cb-01ad99b7c24b" providerId="AD" clId="Web-{F17CE965-B97E-833D-C5BD-9CAE38E93DB3}" dt="2023-10-11T20:08:00.776" v="132"/>
          <ac:spMkLst>
            <pc:docMk/>
            <pc:sldMk cId="2099407529" sldId="260"/>
            <ac:spMk id="5" creationId="{8E8F5941-4302-1076-A4F0-22BD2EDF5AAE}"/>
          </ac:spMkLst>
        </pc:spChg>
        <pc:spChg chg="mod">
          <ac:chgData name="Imtiaz Begum (2128130)" userId="S::2128130@student.uwtsd.ac.uk::154c3e2b-2645-4e8c-a3cb-01ad99b7c24b" providerId="AD" clId="Web-{F17CE965-B97E-833D-C5BD-9CAE38E93DB3}" dt="2023-10-11T19:41:54.038" v="27" actId="20577"/>
          <ac:spMkLst>
            <pc:docMk/>
            <pc:sldMk cId="2099407529" sldId="260"/>
            <ac:spMk id="18" creationId="{0A3A2FE0-BCBF-B9F3-09B1-1117640A0E8D}"/>
          </ac:spMkLst>
        </pc:spChg>
        <pc:spChg chg="mod">
          <ac:chgData name="Imtiaz Begum (2128130)" userId="S::2128130@student.uwtsd.ac.uk::154c3e2b-2645-4e8c-a3cb-01ad99b7c24b" providerId="AD" clId="Web-{F17CE965-B97E-833D-C5BD-9CAE38E93DB3}" dt="2023-10-11T20:02:54.391" v="115" actId="20577"/>
          <ac:spMkLst>
            <pc:docMk/>
            <pc:sldMk cId="2099407529" sldId="260"/>
            <ac:spMk id="23" creationId="{82E3C415-B751-52BF-D900-B735946BA50F}"/>
          </ac:spMkLst>
        </pc:spChg>
        <pc:graphicFrameChg chg="add del">
          <ac:chgData name="Imtiaz Begum (2128130)" userId="S::2128130@student.uwtsd.ac.uk::154c3e2b-2645-4e8c-a3cb-01ad99b7c24b" providerId="AD" clId="Web-{F17CE965-B97E-833D-C5BD-9CAE38E93DB3}" dt="2023-10-11T20:08:00.776" v="132"/>
          <ac:graphicFrameMkLst>
            <pc:docMk/>
            <pc:sldMk cId="2099407529" sldId="260"/>
            <ac:graphicFrameMk id="40" creationId="{DF1C2AF1-2D77-79D6-A201-7EEBFE5E1B7C}"/>
          </ac:graphicFrameMkLst>
        </pc:graphicFrameChg>
        <pc:picChg chg="add del mod">
          <ac:chgData name="Imtiaz Begum (2128130)" userId="S::2128130@student.uwtsd.ac.uk::154c3e2b-2645-4e8c-a3cb-01ad99b7c24b" providerId="AD" clId="Web-{F17CE965-B97E-833D-C5BD-9CAE38E93DB3}" dt="2023-10-11T19:58:23.760" v="103"/>
          <ac:picMkLst>
            <pc:docMk/>
            <pc:sldMk cId="2099407529" sldId="260"/>
            <ac:picMk id="24" creationId="{B73F38F1-7ED2-B701-3B1C-C0EF4665815C}"/>
          </ac:picMkLst>
        </pc:picChg>
      </pc:sldChg>
    </pc:docChg>
  </pc:docChgLst>
  <pc:docChgLst>
    <pc:chgData name="Imtiaz Begum (2128130)" userId="S::2128130@student.uwtsd.ac.uk::154c3e2b-2645-4e8c-a3cb-01ad99b7c24b" providerId="AD" clId="Web-{F9B93778-89D8-78E7-3FAE-4DBF671B4647}"/>
    <pc:docChg chg="modSld">
      <pc:chgData name="Imtiaz Begum (2128130)" userId="S::2128130@student.uwtsd.ac.uk::154c3e2b-2645-4e8c-a3cb-01ad99b7c24b" providerId="AD" clId="Web-{F9B93778-89D8-78E7-3FAE-4DBF671B4647}" dt="2023-10-17T20:40:58.552" v="695" actId="20577"/>
      <pc:docMkLst>
        <pc:docMk/>
      </pc:docMkLst>
      <pc:sldChg chg="modSp">
        <pc:chgData name="Imtiaz Begum (2128130)" userId="S::2128130@student.uwtsd.ac.uk::154c3e2b-2645-4e8c-a3cb-01ad99b7c24b" providerId="AD" clId="Web-{F9B93778-89D8-78E7-3FAE-4DBF671B4647}" dt="2023-10-17T20:40:58.552" v="695" actId="20577"/>
        <pc:sldMkLst>
          <pc:docMk/>
          <pc:sldMk cId="2032370254" sldId="258"/>
        </pc:sldMkLst>
        <pc:spChg chg="mod">
          <ac:chgData name="Imtiaz Begum (2128130)" userId="S::2128130@student.uwtsd.ac.uk::154c3e2b-2645-4e8c-a3cb-01ad99b7c24b" providerId="AD" clId="Web-{F9B93778-89D8-78E7-3FAE-4DBF671B4647}" dt="2023-10-17T20:40:58.552" v="695" actId="20577"/>
          <ac:spMkLst>
            <pc:docMk/>
            <pc:sldMk cId="2032370254" sldId="258"/>
            <ac:spMk id="7" creationId="{823D44B7-212C-3EBA-43CD-0773313C7627}"/>
          </ac:spMkLst>
        </pc:spChg>
      </pc:sldChg>
      <pc:sldChg chg="addSp delSp modSp modTransition">
        <pc:chgData name="Imtiaz Begum (2128130)" userId="S::2128130@student.uwtsd.ac.uk::154c3e2b-2645-4e8c-a3cb-01ad99b7c24b" providerId="AD" clId="Web-{F9B93778-89D8-78E7-3FAE-4DBF671B4647}" dt="2023-10-17T20:38:49.779" v="682" actId="20577"/>
        <pc:sldMkLst>
          <pc:docMk/>
          <pc:sldMk cId="2099407529" sldId="260"/>
        </pc:sldMkLst>
        <pc:spChg chg="mod">
          <ac:chgData name="Imtiaz Begum (2128130)" userId="S::2128130@student.uwtsd.ac.uk::154c3e2b-2645-4e8c-a3cb-01ad99b7c24b" providerId="AD" clId="Web-{F9B93778-89D8-78E7-3FAE-4DBF671B4647}" dt="2023-10-17T20:32:15.476" v="645" actId="20577"/>
          <ac:spMkLst>
            <pc:docMk/>
            <pc:sldMk cId="2099407529" sldId="260"/>
            <ac:spMk id="5" creationId="{8E8F5941-4302-1076-A4F0-22BD2EDF5AAE}"/>
          </ac:spMkLst>
        </pc:spChg>
        <pc:spChg chg="mod">
          <ac:chgData name="Imtiaz Begum (2128130)" userId="S::2128130@student.uwtsd.ac.uk::154c3e2b-2645-4e8c-a3cb-01ad99b7c24b" providerId="AD" clId="Web-{F9B93778-89D8-78E7-3FAE-4DBF671B4647}" dt="2023-10-17T19:07:35.216" v="93" actId="20577"/>
          <ac:spMkLst>
            <pc:docMk/>
            <pc:sldMk cId="2099407529" sldId="260"/>
            <ac:spMk id="18" creationId="{0A3A2FE0-BCBF-B9F3-09B1-1117640A0E8D}"/>
          </ac:spMkLst>
        </pc:spChg>
        <pc:spChg chg="mod">
          <ac:chgData name="Imtiaz Begum (2128130)" userId="S::2128130@student.uwtsd.ac.uk::154c3e2b-2645-4e8c-a3cb-01ad99b7c24b" providerId="AD" clId="Web-{F9B93778-89D8-78E7-3FAE-4DBF671B4647}" dt="2023-10-17T20:29:01.055" v="596" actId="20577"/>
          <ac:spMkLst>
            <pc:docMk/>
            <pc:sldMk cId="2099407529" sldId="260"/>
            <ac:spMk id="21" creationId="{8E48E14B-EAC5-8A78-4954-A22C81916E1B}"/>
          </ac:spMkLst>
        </pc:spChg>
        <pc:spChg chg="mod">
          <ac:chgData name="Imtiaz Begum (2128130)" userId="S::2128130@student.uwtsd.ac.uk::154c3e2b-2645-4e8c-a3cb-01ad99b7c24b" providerId="AD" clId="Web-{F9B93778-89D8-78E7-3FAE-4DBF671B4647}" dt="2023-10-17T20:22:04.563" v="502" actId="20577"/>
          <ac:spMkLst>
            <pc:docMk/>
            <pc:sldMk cId="2099407529" sldId="260"/>
            <ac:spMk id="22" creationId="{81D3021D-4669-3E9C-8FB7-6885A5FDE32F}"/>
          </ac:spMkLst>
        </pc:spChg>
        <pc:spChg chg="mod">
          <ac:chgData name="Imtiaz Begum (2128130)" userId="S::2128130@student.uwtsd.ac.uk::154c3e2b-2645-4e8c-a3cb-01ad99b7c24b" providerId="AD" clId="Web-{F9B93778-89D8-78E7-3FAE-4DBF671B4647}" dt="2023-10-17T20:26:16.780" v="567" actId="20577"/>
          <ac:spMkLst>
            <pc:docMk/>
            <pc:sldMk cId="2099407529" sldId="260"/>
            <ac:spMk id="23" creationId="{82E3C415-B751-52BF-D900-B735946BA50F}"/>
          </ac:spMkLst>
        </pc:spChg>
        <pc:spChg chg="add del">
          <ac:chgData name="Imtiaz Begum (2128130)" userId="S::2128130@student.uwtsd.ac.uk::154c3e2b-2645-4e8c-a3cb-01ad99b7c24b" providerId="AD" clId="Web-{F9B93778-89D8-78E7-3FAE-4DBF671B4647}" dt="2023-10-17T18:54:40.949" v="4"/>
          <ac:spMkLst>
            <pc:docMk/>
            <pc:sldMk cId="2099407529" sldId="260"/>
            <ac:spMk id="24" creationId="{5F74A856-6E67-753C-E1CF-EC290D98922F}"/>
          </ac:spMkLst>
        </pc:spChg>
        <pc:spChg chg="add del">
          <ac:chgData name="Imtiaz Begum (2128130)" userId="S::2128130@student.uwtsd.ac.uk::154c3e2b-2645-4e8c-a3cb-01ad99b7c24b" providerId="AD" clId="Web-{F9B93778-89D8-78E7-3FAE-4DBF671B4647}" dt="2023-10-17T19:08:48.079" v="95"/>
          <ac:spMkLst>
            <pc:docMk/>
            <pc:sldMk cId="2099407529" sldId="260"/>
            <ac:spMk id="25" creationId="{3E12A4B1-77FD-20A4-D05E-0D1695924C51}"/>
          </ac:spMkLst>
        </pc:spChg>
        <pc:spChg chg="add del mod">
          <ac:chgData name="Imtiaz Begum (2128130)" userId="S::2128130@student.uwtsd.ac.uk::154c3e2b-2645-4e8c-a3cb-01ad99b7c24b" providerId="AD" clId="Web-{F9B93778-89D8-78E7-3FAE-4DBF671B4647}" dt="2023-10-17T19:26:12.247" v="198"/>
          <ac:spMkLst>
            <pc:docMk/>
            <pc:sldMk cId="2099407529" sldId="260"/>
            <ac:spMk id="27" creationId="{32187A14-3AE1-2C6F-B393-CCB19AD790C9}"/>
          </ac:spMkLst>
        </pc:spChg>
        <pc:spChg chg="add del">
          <ac:chgData name="Imtiaz Begum (2128130)" userId="S::2128130@student.uwtsd.ac.uk::154c3e2b-2645-4e8c-a3cb-01ad99b7c24b" providerId="AD" clId="Web-{F9B93778-89D8-78E7-3FAE-4DBF671B4647}" dt="2023-10-17T19:26:31.013" v="200"/>
          <ac:spMkLst>
            <pc:docMk/>
            <pc:sldMk cId="2099407529" sldId="260"/>
            <ac:spMk id="29" creationId="{A10173CE-B506-6B0A-EB76-BFF4EE9EBAE0}"/>
          </ac:spMkLst>
        </pc:spChg>
        <pc:spChg chg="add mod">
          <ac:chgData name="Imtiaz Begum (2128130)" userId="S::2128130@student.uwtsd.ac.uk::154c3e2b-2645-4e8c-a3cb-01ad99b7c24b" providerId="AD" clId="Web-{F9B93778-89D8-78E7-3FAE-4DBF671B4647}" dt="2023-10-17T20:38:49.779" v="682" actId="20577"/>
          <ac:spMkLst>
            <pc:docMk/>
            <pc:sldMk cId="2099407529" sldId="260"/>
            <ac:spMk id="30" creationId="{55797C68-168A-0234-D77A-BFCEADDCECFF}"/>
          </ac:spMkLst>
        </pc:spChg>
        <pc:picChg chg="add del mod">
          <ac:chgData name="Imtiaz Begum (2128130)" userId="S::2128130@student.uwtsd.ac.uk::154c3e2b-2645-4e8c-a3cb-01ad99b7c24b" providerId="AD" clId="Web-{F9B93778-89D8-78E7-3FAE-4DBF671B4647}" dt="2023-10-17T19:14:24.207" v="113"/>
          <ac:picMkLst>
            <pc:docMk/>
            <pc:sldMk cId="2099407529" sldId="260"/>
            <ac:picMk id="26" creationId="{8CBD307C-C539-7C07-208B-27461C9B3733}"/>
          </ac:picMkLst>
        </pc:picChg>
        <pc:cxnChg chg="mod">
          <ac:chgData name="Imtiaz Begum (2128130)" userId="S::2128130@student.uwtsd.ac.uk::154c3e2b-2645-4e8c-a3cb-01ad99b7c24b" providerId="AD" clId="Web-{F9B93778-89D8-78E7-3FAE-4DBF671B4647}" dt="2023-10-17T19:11:36.276" v="106" actId="14100"/>
          <ac:cxnSpMkLst>
            <pc:docMk/>
            <pc:sldMk cId="2099407529" sldId="260"/>
            <ac:cxnSpMk id="11" creationId="{A9CBC438-1E4F-8707-B7B4-FCB7D75C1116}"/>
          </ac:cxnSpMkLst>
        </pc:cxnChg>
        <pc:cxnChg chg="mod">
          <ac:chgData name="Imtiaz Begum (2128130)" userId="S::2128130@student.uwtsd.ac.uk::154c3e2b-2645-4e8c-a3cb-01ad99b7c24b" providerId="AD" clId="Web-{F9B93778-89D8-78E7-3FAE-4DBF671B4647}" dt="2023-10-17T19:11:56.136" v="107" actId="1076"/>
          <ac:cxnSpMkLst>
            <pc:docMk/>
            <pc:sldMk cId="2099407529" sldId="260"/>
            <ac:cxnSpMk id="13" creationId="{CF9B18ED-E98D-878C-3057-2024782A7F9B}"/>
          </ac:cxnSpMkLst>
        </pc:cxnChg>
        <pc:cxnChg chg="mod">
          <ac:chgData name="Imtiaz Begum (2128130)" userId="S::2128130@student.uwtsd.ac.uk::154c3e2b-2645-4e8c-a3cb-01ad99b7c24b" providerId="AD" clId="Web-{F9B93778-89D8-78E7-3FAE-4DBF671B4647}" dt="2023-10-17T19:11:14.994" v="105" actId="14100"/>
          <ac:cxnSpMkLst>
            <pc:docMk/>
            <pc:sldMk cId="2099407529" sldId="260"/>
            <ac:cxnSpMk id="20" creationId="{4B3CAE9F-00B6-C6A1-62AC-53A675E24D67}"/>
          </ac:cxnSpMkLst>
        </pc:cxnChg>
      </pc:sldChg>
    </pc:docChg>
  </pc:docChgLst>
  <pc:docChgLst>
    <pc:chgData name="Imtiaz Begum (2128130)" userId="S::2128130@student.uwtsd.ac.uk::154c3e2b-2645-4e8c-a3cb-01ad99b7c24b" providerId="AD" clId="Web-{BF0DDFFE-8499-BCE9-ED72-D4D050C9AC5D}"/>
    <pc:docChg chg="modSld">
      <pc:chgData name="Imtiaz Begum (2128130)" userId="S::2128130@student.uwtsd.ac.uk::154c3e2b-2645-4e8c-a3cb-01ad99b7c24b" providerId="AD" clId="Web-{BF0DDFFE-8499-BCE9-ED72-D4D050C9AC5D}" dt="2023-10-11T18:14:28.574" v="609"/>
      <pc:docMkLst>
        <pc:docMk/>
      </pc:docMkLst>
      <pc:sldChg chg="addSp delSp modSp mod setBg">
        <pc:chgData name="Imtiaz Begum (2128130)" userId="S::2128130@student.uwtsd.ac.uk::154c3e2b-2645-4e8c-a3cb-01ad99b7c24b" providerId="AD" clId="Web-{BF0DDFFE-8499-BCE9-ED72-D4D050C9AC5D}" dt="2023-10-11T18:14:28.574" v="609"/>
        <pc:sldMkLst>
          <pc:docMk/>
          <pc:sldMk cId="2099407529" sldId="260"/>
        </pc:sldMkLst>
        <pc:spChg chg="mod">
          <ac:chgData name="Imtiaz Begum (2128130)" userId="S::2128130@student.uwtsd.ac.uk::154c3e2b-2645-4e8c-a3cb-01ad99b7c24b" providerId="AD" clId="Web-{BF0DDFFE-8499-BCE9-ED72-D4D050C9AC5D}" dt="2023-10-11T18:12:58.353" v="600" actId="1076"/>
          <ac:spMkLst>
            <pc:docMk/>
            <pc:sldMk cId="2099407529" sldId="260"/>
            <ac:spMk id="7" creationId="{BECF5E4F-5B91-AD63-3A6C-3AEBF8DDEE55}"/>
          </ac:spMkLst>
        </pc:spChg>
        <pc:spChg chg="mod">
          <ac:chgData name="Imtiaz Begum (2128130)" userId="S::2128130@student.uwtsd.ac.uk::154c3e2b-2645-4e8c-a3cb-01ad99b7c24b" providerId="AD" clId="Web-{BF0DDFFE-8499-BCE9-ED72-D4D050C9AC5D}" dt="2023-10-11T18:13:21.057" v="602" actId="20577"/>
          <ac:spMkLst>
            <pc:docMk/>
            <pc:sldMk cId="2099407529" sldId="260"/>
            <ac:spMk id="15" creationId="{4CF582DB-D736-059E-C99F-B35940F65052}"/>
          </ac:spMkLst>
        </pc:spChg>
        <pc:spChg chg="mod">
          <ac:chgData name="Imtiaz Begum (2128130)" userId="S::2128130@student.uwtsd.ac.uk::154c3e2b-2645-4e8c-a3cb-01ad99b7c24b" providerId="AD" clId="Web-{BF0DDFFE-8499-BCE9-ED72-D4D050C9AC5D}" dt="2023-10-11T17:40:40.146" v="356"/>
          <ac:spMkLst>
            <pc:docMk/>
            <pc:sldMk cId="2099407529" sldId="260"/>
            <ac:spMk id="18" creationId="{0A3A2FE0-BCBF-B9F3-09B1-1117640A0E8D}"/>
          </ac:spMkLst>
        </pc:spChg>
        <pc:spChg chg="mod">
          <ac:chgData name="Imtiaz Begum (2128130)" userId="S::2128130@student.uwtsd.ac.uk::154c3e2b-2645-4e8c-a3cb-01ad99b7c24b" providerId="AD" clId="Web-{BF0DDFFE-8499-BCE9-ED72-D4D050C9AC5D}" dt="2023-10-11T17:40:40.146" v="356"/>
          <ac:spMkLst>
            <pc:docMk/>
            <pc:sldMk cId="2099407529" sldId="260"/>
            <ac:spMk id="28" creationId="{2AFD5CA0-3A08-79B5-7054-C068E95AC79A}"/>
          </ac:spMkLst>
        </pc:spChg>
        <pc:spChg chg="add del">
          <ac:chgData name="Imtiaz Begum (2128130)" userId="S::2128130@student.uwtsd.ac.uk::154c3e2b-2645-4e8c-a3cb-01ad99b7c24b" providerId="AD" clId="Web-{BF0DDFFE-8499-BCE9-ED72-D4D050C9AC5D}" dt="2023-10-11T17:40:40.146" v="356"/>
          <ac:spMkLst>
            <pc:docMk/>
            <pc:sldMk cId="2099407529" sldId="260"/>
            <ac:spMk id="30" creationId="{0ED28709-5CB7-44D6-B3BC-B1C015D6BE3D}"/>
          </ac:spMkLst>
        </pc:spChg>
        <pc:spChg chg="add del">
          <ac:chgData name="Imtiaz Begum (2128130)" userId="S::2128130@student.uwtsd.ac.uk::154c3e2b-2645-4e8c-a3cb-01ad99b7c24b" providerId="AD" clId="Web-{BF0DDFFE-8499-BCE9-ED72-D4D050C9AC5D}" dt="2023-10-11T17:40:40.146" v="356"/>
          <ac:spMkLst>
            <pc:docMk/>
            <pc:sldMk cId="2099407529" sldId="260"/>
            <ac:spMk id="31" creationId="{1AE2FDE4-8ECB-4D0B-B871-D4EE526064C4}"/>
          </ac:spMkLst>
        </pc:spChg>
        <pc:spChg chg="add del">
          <ac:chgData name="Imtiaz Begum (2128130)" userId="S::2128130@student.uwtsd.ac.uk::154c3e2b-2645-4e8c-a3cb-01ad99b7c24b" providerId="AD" clId="Web-{BF0DDFFE-8499-BCE9-ED72-D4D050C9AC5D}" dt="2023-10-11T17:09:30.363" v="162"/>
          <ac:spMkLst>
            <pc:docMk/>
            <pc:sldMk cId="2099407529" sldId="260"/>
            <ac:spMk id="33" creationId="{A8384FB5-9ADC-4DDC-881B-597D56F5B15D}"/>
          </ac:spMkLst>
        </pc:spChg>
        <pc:spChg chg="add del">
          <ac:chgData name="Imtiaz Begum (2128130)" userId="S::2128130@student.uwtsd.ac.uk::154c3e2b-2645-4e8c-a3cb-01ad99b7c24b" providerId="AD" clId="Web-{BF0DDFFE-8499-BCE9-ED72-D4D050C9AC5D}" dt="2023-10-11T17:09:30.363" v="162"/>
          <ac:spMkLst>
            <pc:docMk/>
            <pc:sldMk cId="2099407529" sldId="260"/>
            <ac:spMk id="35" creationId="{1199E1B1-A8C0-4FE8-A5A8-1CB41D69F857}"/>
          </ac:spMkLst>
        </pc:spChg>
        <pc:spChg chg="add del">
          <ac:chgData name="Imtiaz Begum (2128130)" userId="S::2128130@student.uwtsd.ac.uk::154c3e2b-2645-4e8c-a3cb-01ad99b7c24b" providerId="AD" clId="Web-{BF0DDFFE-8499-BCE9-ED72-D4D050C9AC5D}" dt="2023-10-11T17:09:30.363" v="162"/>
          <ac:spMkLst>
            <pc:docMk/>
            <pc:sldMk cId="2099407529" sldId="260"/>
            <ac:spMk id="37" creationId="{84A8DE83-DE75-4B41-9DB4-A7EC0B0DEC0B}"/>
          </ac:spMkLst>
        </pc:spChg>
        <pc:spChg chg="add del">
          <ac:chgData name="Imtiaz Begum (2128130)" userId="S::2128130@student.uwtsd.ac.uk::154c3e2b-2645-4e8c-a3cb-01ad99b7c24b" providerId="AD" clId="Web-{BF0DDFFE-8499-BCE9-ED72-D4D050C9AC5D}" dt="2023-10-11T17:09:30.363" v="162"/>
          <ac:spMkLst>
            <pc:docMk/>
            <pc:sldMk cId="2099407529" sldId="260"/>
            <ac:spMk id="39" creationId="{A7009A0A-BEF5-4EAC-AF15-E4F9F002E239}"/>
          </ac:spMkLst>
        </pc:spChg>
        <pc:grpChg chg="add del">
          <ac:chgData name="Imtiaz Begum (2128130)" userId="S::2128130@student.uwtsd.ac.uk::154c3e2b-2645-4e8c-a3cb-01ad99b7c24b" providerId="AD" clId="Web-{BF0DDFFE-8499-BCE9-ED72-D4D050C9AC5D}" dt="2023-10-11T17:40:40.146" v="356"/>
          <ac:grpSpMkLst>
            <pc:docMk/>
            <pc:sldMk cId="2099407529" sldId="260"/>
            <ac:grpSpMk id="41" creationId="{9B97FD1C-2756-4C3B-9EA4-69F478100302}"/>
          </ac:grpSpMkLst>
        </pc:grpChg>
        <pc:picChg chg="del mod ord">
          <ac:chgData name="Imtiaz Begum (2128130)" userId="S::2128130@student.uwtsd.ac.uk::154c3e2b-2645-4e8c-a3cb-01ad99b7c24b" providerId="AD" clId="Web-{BF0DDFFE-8499-BCE9-ED72-D4D050C9AC5D}" dt="2023-10-11T17:52:17.024" v="391"/>
          <ac:picMkLst>
            <pc:docMk/>
            <pc:sldMk cId="2099407529" sldId="260"/>
            <ac:picMk id="2" creationId="{E70159F8-E517-06DF-B90C-34C9B2507ABE}"/>
          </ac:picMkLst>
        </pc:picChg>
        <pc:picChg chg="add del mod">
          <ac:chgData name="Imtiaz Begum (2128130)" userId="S::2128130@student.uwtsd.ac.uk::154c3e2b-2645-4e8c-a3cb-01ad99b7c24b" providerId="AD" clId="Web-{BF0DDFFE-8499-BCE9-ED72-D4D050C9AC5D}" dt="2023-10-11T17:44:53.653" v="368"/>
          <ac:picMkLst>
            <pc:docMk/>
            <pc:sldMk cId="2099407529" sldId="260"/>
            <ac:picMk id="3" creationId="{A43819A7-BEFC-E380-769F-8EB15CFF5D3F}"/>
          </ac:picMkLst>
        </pc:picChg>
        <pc:picChg chg="add del mod">
          <ac:chgData name="Imtiaz Begum (2128130)" userId="S::2128130@student.uwtsd.ac.uk::154c3e2b-2645-4e8c-a3cb-01ad99b7c24b" providerId="AD" clId="Web-{BF0DDFFE-8499-BCE9-ED72-D4D050C9AC5D}" dt="2023-10-11T18:03:40.198" v="588"/>
          <ac:picMkLst>
            <pc:docMk/>
            <pc:sldMk cId="2099407529" sldId="260"/>
            <ac:picMk id="16" creationId="{6C2F9679-25CB-3957-C8C7-BA4A0BA758B6}"/>
          </ac:picMkLst>
        </pc:picChg>
        <pc:picChg chg="add del mod">
          <ac:chgData name="Imtiaz Begum (2128130)" userId="S::2128130@student.uwtsd.ac.uk::154c3e2b-2645-4e8c-a3cb-01ad99b7c24b" providerId="AD" clId="Web-{BF0DDFFE-8499-BCE9-ED72-D4D050C9AC5D}" dt="2023-10-11T17:54:47.762" v="512"/>
          <ac:picMkLst>
            <pc:docMk/>
            <pc:sldMk cId="2099407529" sldId="260"/>
            <ac:picMk id="17" creationId="{F06E5D69-DB42-AD88-EE81-AEA594B21FA4}"/>
          </ac:picMkLst>
        </pc:picChg>
        <pc:picChg chg="add del mod">
          <ac:chgData name="Imtiaz Begum (2128130)" userId="S::2128130@student.uwtsd.ac.uk::154c3e2b-2645-4e8c-a3cb-01ad99b7c24b" providerId="AD" clId="Web-{BF0DDFFE-8499-BCE9-ED72-D4D050C9AC5D}" dt="2023-10-11T17:54:58.669" v="514"/>
          <ac:picMkLst>
            <pc:docMk/>
            <pc:sldMk cId="2099407529" sldId="260"/>
            <ac:picMk id="19" creationId="{789F022A-F4AF-1B85-E9DC-148B068CC192}"/>
          </ac:picMkLst>
        </pc:picChg>
        <pc:picChg chg="add del mod">
          <ac:chgData name="Imtiaz Begum (2128130)" userId="S::2128130@student.uwtsd.ac.uk::154c3e2b-2645-4e8c-a3cb-01ad99b7c24b" providerId="AD" clId="Web-{BF0DDFFE-8499-BCE9-ED72-D4D050C9AC5D}" dt="2023-10-11T17:57:46.048" v="543"/>
          <ac:picMkLst>
            <pc:docMk/>
            <pc:sldMk cId="2099407529" sldId="260"/>
            <ac:picMk id="21" creationId="{FAABFB44-B3D7-B4E8-30E4-B1F5EF4F292B}"/>
          </ac:picMkLst>
        </pc:picChg>
        <pc:picChg chg="add mod">
          <ac:chgData name="Imtiaz Begum (2128130)" userId="S::2128130@student.uwtsd.ac.uk::154c3e2b-2645-4e8c-a3cb-01ad99b7c24b" providerId="AD" clId="Web-{BF0DDFFE-8499-BCE9-ED72-D4D050C9AC5D}" dt="2023-10-11T18:13:42.635" v="605" actId="1076"/>
          <ac:picMkLst>
            <pc:docMk/>
            <pc:sldMk cId="2099407529" sldId="260"/>
            <ac:picMk id="23" creationId="{40D19DD8-3385-74DA-A165-9B2AB08DF4AF}"/>
          </ac:picMkLst>
        </pc:picChg>
        <pc:inkChg chg="add del">
          <ac:chgData name="Imtiaz Begum (2128130)" userId="S::2128130@student.uwtsd.ac.uk::154c3e2b-2645-4e8c-a3cb-01ad99b7c24b" providerId="AD" clId="Web-{BF0DDFFE-8499-BCE9-ED72-D4D050C9AC5D}" dt="2023-10-11T18:14:28.574" v="609"/>
          <ac:inkMkLst>
            <pc:docMk/>
            <pc:sldMk cId="2099407529" sldId="260"/>
            <ac:inkMk id="24" creationId="{55DBB992-10B9-C07B-E018-018CB36D24F1}"/>
          </ac:inkMkLst>
        </pc:inkChg>
        <pc:cxnChg chg="del mod">
          <ac:chgData name="Imtiaz Begum (2128130)" userId="S::2128130@student.uwtsd.ac.uk::154c3e2b-2645-4e8c-a3cb-01ad99b7c24b" providerId="AD" clId="Web-{BF0DDFFE-8499-BCE9-ED72-D4D050C9AC5D}" dt="2023-10-11T17:52:29.024" v="392"/>
          <ac:cxnSpMkLst>
            <pc:docMk/>
            <pc:sldMk cId="2099407529" sldId="260"/>
            <ac:cxnSpMk id="4" creationId="{C532BC86-F610-BB92-2743-55F188C03188}"/>
          </ac:cxnSpMkLst>
        </pc:cxnChg>
        <pc:cxnChg chg="del mod">
          <ac:chgData name="Imtiaz Begum (2128130)" userId="S::2128130@student.uwtsd.ac.uk::154c3e2b-2645-4e8c-a3cb-01ad99b7c24b" providerId="AD" clId="Web-{BF0DDFFE-8499-BCE9-ED72-D4D050C9AC5D}" dt="2023-10-11T17:52:31.290" v="393"/>
          <ac:cxnSpMkLst>
            <pc:docMk/>
            <pc:sldMk cId="2099407529" sldId="260"/>
            <ac:cxnSpMk id="5" creationId="{DB36AB32-C33F-908C-9410-A048FDA030CF}"/>
          </ac:cxnSpMkLst>
        </pc:cxnChg>
        <pc:cxnChg chg="del mod">
          <ac:chgData name="Imtiaz Begum (2128130)" userId="S::2128130@student.uwtsd.ac.uk::154c3e2b-2645-4e8c-a3cb-01ad99b7c24b" providerId="AD" clId="Web-{BF0DDFFE-8499-BCE9-ED72-D4D050C9AC5D}" dt="2023-10-11T17:49:45.239" v="389"/>
          <ac:cxnSpMkLst>
            <pc:docMk/>
            <pc:sldMk cId="2099407529" sldId="260"/>
            <ac:cxnSpMk id="6" creationId="{DB1214E6-4CFD-0411-54CC-B2910FFC8B19}"/>
          </ac:cxnSpMkLst>
        </pc:cxnChg>
        <pc:cxnChg chg="mod">
          <ac:chgData name="Imtiaz Begum (2128130)" userId="S::2128130@student.uwtsd.ac.uk::154c3e2b-2645-4e8c-a3cb-01ad99b7c24b" providerId="AD" clId="Web-{BF0DDFFE-8499-BCE9-ED72-D4D050C9AC5D}" dt="2023-10-11T18:14:03.027" v="607" actId="1076"/>
          <ac:cxnSpMkLst>
            <pc:docMk/>
            <pc:sldMk cId="2099407529" sldId="260"/>
            <ac:cxnSpMk id="8" creationId="{EDA63105-D931-2F9B-B82B-EB8334D61B11}"/>
          </ac:cxnSpMkLst>
        </pc:cxnChg>
        <pc:cxnChg chg="del mod">
          <ac:chgData name="Imtiaz Begum (2128130)" userId="S::2128130@student.uwtsd.ac.uk::154c3e2b-2645-4e8c-a3cb-01ad99b7c24b" providerId="AD" clId="Web-{BF0DDFFE-8499-BCE9-ED72-D4D050C9AC5D}" dt="2023-10-11T17:52:35.946" v="395"/>
          <ac:cxnSpMkLst>
            <pc:docMk/>
            <pc:sldMk cId="2099407529" sldId="260"/>
            <ac:cxnSpMk id="9" creationId="{CBB7AB3C-BEFE-E683-CE6B-4CEEABF3AD07}"/>
          </ac:cxnSpMkLst>
        </pc:cxnChg>
        <pc:cxnChg chg="mod">
          <ac:chgData name="Imtiaz Begum (2128130)" userId="S::2128130@student.uwtsd.ac.uk::154c3e2b-2645-4e8c-a3cb-01ad99b7c24b" providerId="AD" clId="Web-{BF0DDFFE-8499-BCE9-ED72-D4D050C9AC5D}" dt="2023-10-11T18:12:23.165" v="593" actId="1076"/>
          <ac:cxnSpMkLst>
            <pc:docMk/>
            <pc:sldMk cId="2099407529" sldId="260"/>
            <ac:cxnSpMk id="10" creationId="{B3000CEA-8296-FD14-1263-ADEBF0EE9AB0}"/>
          </ac:cxnSpMkLst>
        </pc:cxnChg>
        <pc:cxnChg chg="mod">
          <ac:chgData name="Imtiaz Begum (2128130)" userId="S::2128130@student.uwtsd.ac.uk::154c3e2b-2645-4e8c-a3cb-01ad99b7c24b" providerId="AD" clId="Web-{BF0DDFFE-8499-BCE9-ED72-D4D050C9AC5D}" dt="2023-10-11T18:01:26.038" v="571" actId="1076"/>
          <ac:cxnSpMkLst>
            <pc:docMk/>
            <pc:sldMk cId="2099407529" sldId="260"/>
            <ac:cxnSpMk id="11" creationId="{9CD992D0-B913-E0D5-5144-A84431657075}"/>
          </ac:cxnSpMkLst>
        </pc:cxnChg>
        <pc:cxnChg chg="del mod">
          <ac:chgData name="Imtiaz Begum (2128130)" userId="S::2128130@student.uwtsd.ac.uk::154c3e2b-2645-4e8c-a3cb-01ad99b7c24b" providerId="AD" clId="Web-{BF0DDFFE-8499-BCE9-ED72-D4D050C9AC5D}" dt="2023-10-11T17:52:33.477" v="394"/>
          <ac:cxnSpMkLst>
            <pc:docMk/>
            <pc:sldMk cId="2099407529" sldId="260"/>
            <ac:cxnSpMk id="12" creationId="{FB3EEC3C-58E0-04DC-831A-AA9445D263EE}"/>
          </ac:cxnSpMkLst>
        </pc:cxnChg>
        <pc:cxnChg chg="mod">
          <ac:chgData name="Imtiaz Begum (2128130)" userId="S::2128130@student.uwtsd.ac.uk::154c3e2b-2645-4e8c-a3cb-01ad99b7c24b" providerId="AD" clId="Web-{BF0DDFFE-8499-BCE9-ED72-D4D050C9AC5D}" dt="2023-10-11T18:13:57.323" v="606" actId="1076"/>
          <ac:cxnSpMkLst>
            <pc:docMk/>
            <pc:sldMk cId="2099407529" sldId="260"/>
            <ac:cxnSpMk id="13" creationId="{62ED89E6-0F80-90E2-3A2B-DCED8390B962}"/>
          </ac:cxnSpMkLst>
        </pc:cxnChg>
        <pc:cxnChg chg="del mod">
          <ac:chgData name="Imtiaz Begum (2128130)" userId="S::2128130@student.uwtsd.ac.uk::154c3e2b-2645-4e8c-a3cb-01ad99b7c24b" providerId="AD" clId="Web-{BF0DDFFE-8499-BCE9-ED72-D4D050C9AC5D}" dt="2023-10-11T17:52:38.571" v="396"/>
          <ac:cxnSpMkLst>
            <pc:docMk/>
            <pc:sldMk cId="2099407529" sldId="260"/>
            <ac:cxnSpMk id="14" creationId="{946BE23F-748B-6DFD-9AFB-BA9DAE7F22C7}"/>
          </ac:cxnSpMkLst>
        </pc:cxnChg>
        <pc:cxnChg chg="add mod">
          <ac:chgData name="Imtiaz Begum (2128130)" userId="S::2128130@student.uwtsd.ac.uk::154c3e2b-2645-4e8c-a3cb-01ad99b7c24b" providerId="AD" clId="Web-{BF0DDFFE-8499-BCE9-ED72-D4D050C9AC5D}" dt="2023-10-11T18:12:16.664" v="591" actId="1076"/>
          <ac:cxnSpMkLst>
            <pc:docMk/>
            <pc:sldMk cId="2099407529" sldId="260"/>
            <ac:cxnSpMk id="20" creationId="{1C47701F-125C-B0E9-E671-0A69C76AA511}"/>
          </ac:cxnSpMkLst>
        </pc:cxnChg>
        <pc:cxnChg chg="add mod">
          <ac:chgData name="Imtiaz Begum (2128130)" userId="S::2128130@student.uwtsd.ac.uk::154c3e2b-2645-4e8c-a3cb-01ad99b7c24b" providerId="AD" clId="Web-{BF0DDFFE-8499-BCE9-ED72-D4D050C9AC5D}" dt="2023-10-11T18:12:20.086" v="592" actId="1076"/>
          <ac:cxnSpMkLst>
            <pc:docMk/>
            <pc:sldMk cId="2099407529" sldId="260"/>
            <ac:cxnSpMk id="22" creationId="{14B4EB50-5AF6-6680-7363-D19E7E02C248}"/>
          </ac:cxnSpMkLst>
        </pc:cxnChg>
        <pc:cxnChg chg="add del">
          <ac:chgData name="Imtiaz Begum (2128130)" userId="S::2128130@student.uwtsd.ac.uk::154c3e2b-2645-4e8c-a3cb-01ad99b7c24b" providerId="AD" clId="Web-{BF0DDFFE-8499-BCE9-ED72-D4D050C9AC5D}" dt="2023-10-11T17:40:40.146" v="356"/>
          <ac:cxnSpMkLst>
            <pc:docMk/>
            <pc:sldMk cId="2099407529" sldId="260"/>
            <ac:cxnSpMk id="32" creationId="{C9C09A4F-8DE1-4622-BAE9-9E65C0252F0F}"/>
          </ac:cxnSpMkLst>
        </pc:cxnChg>
        <pc:cxnChg chg="add del">
          <ac:chgData name="Imtiaz Begum (2128130)" userId="S::2128130@student.uwtsd.ac.uk::154c3e2b-2645-4e8c-a3cb-01ad99b7c24b" providerId="AD" clId="Web-{BF0DDFFE-8499-BCE9-ED72-D4D050C9AC5D}" dt="2023-10-11T17:40:40.146" v="356"/>
          <ac:cxnSpMkLst>
            <pc:docMk/>
            <pc:sldMk cId="2099407529" sldId="260"/>
            <ac:cxnSpMk id="34" creationId="{7DAD8094-670D-4F60-875A-A60C3CD0C7E6}"/>
          </ac:cxnSpMkLst>
        </pc:cxnChg>
      </pc:sldChg>
    </pc:docChg>
  </pc:docChgLst>
  <pc:docChgLst>
    <pc:chgData name="Imtiaz Begum (2128130)" userId="S::2128130@student.uwtsd.ac.uk::154c3e2b-2645-4e8c-a3cb-01ad99b7c24b" providerId="AD" clId="Web-{70302FCF-223F-A1DA-3462-EE6706ABB90F}"/>
    <pc:docChg chg="modSld">
      <pc:chgData name="Imtiaz Begum (2128130)" userId="S::2128130@student.uwtsd.ac.uk::154c3e2b-2645-4e8c-a3cb-01ad99b7c24b" providerId="AD" clId="Web-{70302FCF-223F-A1DA-3462-EE6706ABB90F}" dt="2023-10-18T17:12:45.200" v="57" actId="1076"/>
      <pc:docMkLst>
        <pc:docMk/>
      </pc:docMkLst>
      <pc:sldChg chg="modSp">
        <pc:chgData name="Imtiaz Begum (2128130)" userId="S::2128130@student.uwtsd.ac.uk::154c3e2b-2645-4e8c-a3cb-01ad99b7c24b" providerId="AD" clId="Web-{70302FCF-223F-A1DA-3462-EE6706ABB90F}" dt="2023-10-18T17:12:45.200" v="57" actId="1076"/>
        <pc:sldMkLst>
          <pc:docMk/>
          <pc:sldMk cId="2099407529" sldId="260"/>
        </pc:sldMkLst>
        <pc:spChg chg="mod">
          <ac:chgData name="Imtiaz Begum (2128130)" userId="S::2128130@student.uwtsd.ac.uk::154c3e2b-2645-4e8c-a3cb-01ad99b7c24b" providerId="AD" clId="Web-{70302FCF-223F-A1DA-3462-EE6706ABB90F}" dt="2023-10-18T17:12:45.200" v="57" actId="1076"/>
          <ac:spMkLst>
            <pc:docMk/>
            <pc:sldMk cId="2099407529" sldId="260"/>
            <ac:spMk id="23" creationId="{82E3C415-B751-52BF-D900-B735946BA50F}"/>
          </ac:spMkLst>
        </pc:spChg>
      </pc:sldChg>
    </pc:docChg>
  </pc:docChgLst>
  <pc:docChgLst>
    <pc:chgData name="Imtiaz Begum (2128130)" userId="S::2128130@student.uwtsd.ac.uk::154c3e2b-2645-4e8c-a3cb-01ad99b7c24b" providerId="AD" clId="Web-{6632A245-E2AC-25A8-74B5-CCE1BB0686F6}"/>
    <pc:docChg chg="modSld">
      <pc:chgData name="Imtiaz Begum (2128130)" userId="S::2128130@student.uwtsd.ac.uk::154c3e2b-2645-4e8c-a3cb-01ad99b7c24b" providerId="AD" clId="Web-{6632A245-E2AC-25A8-74B5-CCE1BB0686F6}" dt="2023-10-09T11:22:07.191" v="35" actId="14100"/>
      <pc:docMkLst>
        <pc:docMk/>
      </pc:docMkLst>
      <pc:sldChg chg="addSp delSp modSp">
        <pc:chgData name="Imtiaz Begum (2128130)" userId="S::2128130@student.uwtsd.ac.uk::154c3e2b-2645-4e8c-a3cb-01ad99b7c24b" providerId="AD" clId="Web-{6632A245-E2AC-25A8-74B5-CCE1BB0686F6}" dt="2023-10-09T11:22:07.191" v="35" actId="14100"/>
        <pc:sldMkLst>
          <pc:docMk/>
          <pc:sldMk cId="2099407529" sldId="260"/>
        </pc:sldMkLst>
        <pc:spChg chg="mod">
          <ac:chgData name="Imtiaz Begum (2128130)" userId="S::2128130@student.uwtsd.ac.uk::154c3e2b-2645-4e8c-a3cb-01ad99b7c24b" providerId="AD" clId="Web-{6632A245-E2AC-25A8-74B5-CCE1BB0686F6}" dt="2023-10-09T11:14:33.618" v="5" actId="20577"/>
          <ac:spMkLst>
            <pc:docMk/>
            <pc:sldMk cId="2099407529" sldId="260"/>
            <ac:spMk id="3" creationId="{6829328E-A263-D563-0DDA-46B83D616198}"/>
          </ac:spMkLst>
        </pc:spChg>
        <pc:spChg chg="mod">
          <ac:chgData name="Imtiaz Begum (2128130)" userId="S::2128130@student.uwtsd.ac.uk::154c3e2b-2645-4e8c-a3cb-01ad99b7c24b" providerId="AD" clId="Web-{6632A245-E2AC-25A8-74B5-CCE1BB0686F6}" dt="2023-10-09T11:21:11.549" v="30" actId="20577"/>
          <ac:spMkLst>
            <pc:docMk/>
            <pc:sldMk cId="2099407529" sldId="260"/>
            <ac:spMk id="17" creationId="{F058B379-DFF3-6A2A-F7D0-21E73CA38503}"/>
          </ac:spMkLst>
        </pc:spChg>
        <pc:spChg chg="mod">
          <ac:chgData name="Imtiaz Begum (2128130)" userId="S::2128130@student.uwtsd.ac.uk::154c3e2b-2645-4e8c-a3cb-01ad99b7c24b" providerId="AD" clId="Web-{6632A245-E2AC-25A8-74B5-CCE1BB0686F6}" dt="2023-10-09T11:19:27.453" v="26" actId="20577"/>
          <ac:spMkLst>
            <pc:docMk/>
            <pc:sldMk cId="2099407529" sldId="260"/>
            <ac:spMk id="28" creationId="{2AFD5CA0-3A08-79B5-7054-C068E95AC79A}"/>
          </ac:spMkLst>
        </pc:spChg>
        <pc:picChg chg="mod">
          <ac:chgData name="Imtiaz Begum (2128130)" userId="S::2128130@student.uwtsd.ac.uk::154c3e2b-2645-4e8c-a3cb-01ad99b7c24b" providerId="AD" clId="Web-{6632A245-E2AC-25A8-74B5-CCE1BB0686F6}" dt="2023-10-09T11:15:40.104" v="7" actId="1076"/>
          <ac:picMkLst>
            <pc:docMk/>
            <pc:sldMk cId="2099407529" sldId="260"/>
            <ac:picMk id="2" creationId="{E70159F8-E517-06DF-B90C-34C9B2507ABE}"/>
          </ac:picMkLst>
        </pc:picChg>
        <pc:cxnChg chg="add mod">
          <ac:chgData name="Imtiaz Begum (2128130)" userId="S::2128130@student.uwtsd.ac.uk::154c3e2b-2645-4e8c-a3cb-01ad99b7c24b" providerId="AD" clId="Web-{6632A245-E2AC-25A8-74B5-CCE1BB0686F6}" dt="2023-10-09T11:17:25.231" v="13" actId="1076"/>
          <ac:cxnSpMkLst>
            <pc:docMk/>
            <pc:sldMk cId="2099407529" sldId="260"/>
            <ac:cxnSpMk id="4" creationId="{A57E4894-1D0A-4E21-D23E-5F249824ECC3}"/>
          </ac:cxnSpMkLst>
        </pc:cxnChg>
        <pc:cxnChg chg="add mod">
          <ac:chgData name="Imtiaz Begum (2128130)" userId="S::2128130@student.uwtsd.ac.uk::154c3e2b-2645-4e8c-a3cb-01ad99b7c24b" providerId="AD" clId="Web-{6632A245-E2AC-25A8-74B5-CCE1BB0686F6}" dt="2023-10-09T11:22:07.191" v="35" actId="14100"/>
          <ac:cxnSpMkLst>
            <pc:docMk/>
            <pc:sldMk cId="2099407529" sldId="260"/>
            <ac:cxnSpMk id="5" creationId="{870B60B3-B7F8-0D93-0C56-EA3F55E9A58F}"/>
          </ac:cxnSpMkLst>
        </pc:cxnChg>
        <pc:cxnChg chg="del">
          <ac:chgData name="Imtiaz Begum (2128130)" userId="S::2128130@student.uwtsd.ac.uk::154c3e2b-2645-4e8c-a3cb-01ad99b7c24b" providerId="AD" clId="Web-{6632A245-E2AC-25A8-74B5-CCE1BB0686F6}" dt="2023-10-09T11:21:32.862" v="31"/>
          <ac:cxnSpMkLst>
            <pc:docMk/>
            <pc:sldMk cId="2099407529" sldId="260"/>
            <ac:cxnSpMk id="20" creationId="{35BD51C9-64EB-82B6-66AE-0B8F02D1E978}"/>
          </ac:cxnSpMkLst>
        </pc:cxnChg>
        <pc:cxnChg chg="mod">
          <ac:chgData name="Imtiaz Begum (2128130)" userId="S::2128130@student.uwtsd.ac.uk::154c3e2b-2645-4e8c-a3cb-01ad99b7c24b" providerId="AD" clId="Web-{6632A245-E2AC-25A8-74B5-CCE1BB0686F6}" dt="2023-10-09T11:14:37.462" v="6" actId="1076"/>
          <ac:cxnSpMkLst>
            <pc:docMk/>
            <pc:sldMk cId="2099407529" sldId="260"/>
            <ac:cxnSpMk id="23" creationId="{23B8687D-88E1-0428-6AD0-33E70CE86746}"/>
          </ac:cxnSpMkLst>
        </pc:cxnChg>
        <pc:cxnChg chg="mod">
          <ac:chgData name="Imtiaz Begum (2128130)" userId="S::2128130@student.uwtsd.ac.uk::154c3e2b-2645-4e8c-a3cb-01ad99b7c24b" providerId="AD" clId="Web-{6632A245-E2AC-25A8-74B5-CCE1BB0686F6}" dt="2023-10-09T11:13:21.382" v="1" actId="1076"/>
          <ac:cxnSpMkLst>
            <pc:docMk/>
            <pc:sldMk cId="2099407529" sldId="260"/>
            <ac:cxnSpMk id="24" creationId="{7B58EEC4-92C4-2D76-0D0E-ADCFD5B43630}"/>
          </ac:cxnSpMkLst>
        </pc:cxnChg>
      </pc:sldChg>
    </pc:docChg>
  </pc:docChgLst>
  <pc:docChgLst>
    <pc:chgData name="Imtiaz Begum (2128130)" userId="S::2128130@student.uwtsd.ac.uk::154c3e2b-2645-4e8c-a3cb-01ad99b7c24b" providerId="AD" clId="Web-{EC160F33-3120-DCAB-5801-172D43F2DC87}"/>
    <pc:docChg chg="modSld">
      <pc:chgData name="Imtiaz Begum (2128130)" userId="S::2128130@student.uwtsd.ac.uk::154c3e2b-2645-4e8c-a3cb-01ad99b7c24b" providerId="AD" clId="Web-{EC160F33-3120-DCAB-5801-172D43F2DC87}" dt="2023-10-11T18:38:56.325" v="20"/>
      <pc:docMkLst>
        <pc:docMk/>
      </pc:docMkLst>
      <pc:sldChg chg="addSp delSp modSp">
        <pc:chgData name="Imtiaz Begum (2128130)" userId="S::2128130@student.uwtsd.ac.uk::154c3e2b-2645-4e8c-a3cb-01ad99b7c24b" providerId="AD" clId="Web-{EC160F33-3120-DCAB-5801-172D43F2DC87}" dt="2023-10-11T18:38:56.325" v="20"/>
        <pc:sldMkLst>
          <pc:docMk/>
          <pc:sldMk cId="2099407529" sldId="260"/>
        </pc:sldMkLst>
        <pc:picChg chg="add mod">
          <ac:chgData name="Imtiaz Begum (2128130)" userId="S::2128130@student.uwtsd.ac.uk::154c3e2b-2645-4e8c-a3cb-01ad99b7c24b" providerId="AD" clId="Web-{EC160F33-3120-DCAB-5801-172D43F2DC87}" dt="2023-10-11T18:37:16.713" v="10" actId="14100"/>
          <ac:picMkLst>
            <pc:docMk/>
            <pc:sldMk cId="2099407529" sldId="260"/>
            <ac:picMk id="2" creationId="{0A3F0F7E-EBDA-A00D-4A63-00FD99200139}"/>
          </ac:picMkLst>
        </pc:picChg>
        <pc:picChg chg="del">
          <ac:chgData name="Imtiaz Begum (2128130)" userId="S::2128130@student.uwtsd.ac.uk::154c3e2b-2645-4e8c-a3cb-01ad99b7c24b" providerId="AD" clId="Web-{EC160F33-3120-DCAB-5801-172D43F2DC87}" dt="2023-10-11T18:35:56.789" v="0"/>
          <ac:picMkLst>
            <pc:docMk/>
            <pc:sldMk cId="2099407529" sldId="260"/>
            <ac:picMk id="23" creationId="{40D19DD8-3385-74DA-A165-9B2AB08DF4AF}"/>
          </ac:picMkLst>
        </pc:picChg>
        <pc:inkChg chg="add del">
          <ac:chgData name="Imtiaz Begum (2128130)" userId="S::2128130@student.uwtsd.ac.uk::154c3e2b-2645-4e8c-a3cb-01ad99b7c24b" providerId="AD" clId="Web-{EC160F33-3120-DCAB-5801-172D43F2DC87}" dt="2023-10-11T18:37:50.995" v="17"/>
          <ac:inkMkLst>
            <pc:docMk/>
            <pc:sldMk cId="2099407529" sldId="260"/>
            <ac:inkMk id="3" creationId="{24D49AE2-B4D2-1672-5C7E-F6D8AFD8332F}"/>
          </ac:inkMkLst>
        </pc:inkChg>
        <pc:inkChg chg="add">
          <ac:chgData name="Imtiaz Begum (2128130)" userId="S::2128130@student.uwtsd.ac.uk::154c3e2b-2645-4e8c-a3cb-01ad99b7c24b" providerId="AD" clId="Web-{EC160F33-3120-DCAB-5801-172D43F2DC87}" dt="2023-10-11T18:37:38.245" v="12"/>
          <ac:inkMkLst>
            <pc:docMk/>
            <pc:sldMk cId="2099407529" sldId="260"/>
            <ac:inkMk id="4" creationId="{8C578AE3-C5FE-D532-60AA-829443BD9C68}"/>
          </ac:inkMkLst>
        </pc:inkChg>
        <pc:inkChg chg="add del">
          <ac:chgData name="Imtiaz Begum (2128130)" userId="S::2128130@student.uwtsd.ac.uk::154c3e2b-2645-4e8c-a3cb-01ad99b7c24b" providerId="AD" clId="Web-{EC160F33-3120-DCAB-5801-172D43F2DC87}" dt="2023-10-11T18:37:50.995" v="16"/>
          <ac:inkMkLst>
            <pc:docMk/>
            <pc:sldMk cId="2099407529" sldId="260"/>
            <ac:inkMk id="5" creationId="{522BDA41-A6BF-4B61-9FA7-3E9359380A5A}"/>
          </ac:inkMkLst>
        </pc:inkChg>
        <pc:inkChg chg="add del">
          <ac:chgData name="Imtiaz Begum (2128130)" userId="S::2128130@student.uwtsd.ac.uk::154c3e2b-2645-4e8c-a3cb-01ad99b7c24b" providerId="AD" clId="Web-{EC160F33-3120-DCAB-5801-172D43F2DC87}" dt="2023-10-11T18:37:50.995" v="15"/>
          <ac:inkMkLst>
            <pc:docMk/>
            <pc:sldMk cId="2099407529" sldId="260"/>
            <ac:inkMk id="6" creationId="{4F5E23FA-A210-D982-3178-D66BC089567A}"/>
          </ac:inkMkLst>
        </pc:inkChg>
        <pc:inkChg chg="add del">
          <ac:chgData name="Imtiaz Begum (2128130)" userId="S::2128130@student.uwtsd.ac.uk::154c3e2b-2645-4e8c-a3cb-01ad99b7c24b" providerId="AD" clId="Web-{EC160F33-3120-DCAB-5801-172D43F2DC87}" dt="2023-10-11T18:38:42.903" v="19"/>
          <ac:inkMkLst>
            <pc:docMk/>
            <pc:sldMk cId="2099407529" sldId="260"/>
            <ac:inkMk id="8" creationId="{0A93B1A0-1E7C-49FF-2D67-B579DB698EBC}"/>
          </ac:inkMkLst>
        </pc:inkChg>
        <pc:cxnChg chg="add">
          <ac:chgData name="Imtiaz Begum (2128130)" userId="S::2128130@student.uwtsd.ac.uk::154c3e2b-2645-4e8c-a3cb-01ad99b7c24b" providerId="AD" clId="Web-{EC160F33-3120-DCAB-5801-172D43F2DC87}" dt="2023-10-11T18:38:56.325" v="20"/>
          <ac:cxnSpMkLst>
            <pc:docMk/>
            <pc:sldMk cId="2099407529" sldId="260"/>
            <ac:cxnSpMk id="10" creationId="{DCD23E63-7A5E-653C-1B18-68C53BC6F364}"/>
          </ac:cxnSpMkLst>
        </pc:cxnChg>
      </pc:sldChg>
    </pc:docChg>
  </pc:docChgLst>
  <pc:docChgLst>
    <pc:chgData name="Imtiaz Begum (2128130)" userId="S::2128130@student.uwtsd.ac.uk::154c3e2b-2645-4e8c-a3cb-01ad99b7c24b" providerId="AD" clId="Web-{1EF9917A-26B0-A56A-48DE-5AACBFAF6158}"/>
    <pc:docChg chg="mod modSld modMainMaster setSldSz">
      <pc:chgData name="Imtiaz Begum (2128130)" userId="S::2128130@student.uwtsd.ac.uk::154c3e2b-2645-4e8c-a3cb-01ad99b7c24b" providerId="AD" clId="Web-{1EF9917A-26B0-A56A-48DE-5AACBFAF6158}" dt="2023-10-10T09:03:25.684" v="30" actId="1076"/>
      <pc:docMkLst>
        <pc:docMk/>
      </pc:docMkLst>
      <pc:sldChg chg="addSp modSp">
        <pc:chgData name="Imtiaz Begum (2128130)" userId="S::2128130@student.uwtsd.ac.uk::154c3e2b-2645-4e8c-a3cb-01ad99b7c24b" providerId="AD" clId="Web-{1EF9917A-26B0-A56A-48DE-5AACBFAF6158}" dt="2023-10-10T09:00:38.646" v="28"/>
        <pc:sldMkLst>
          <pc:docMk/>
          <pc:sldMk cId="109857222" sldId="256"/>
        </pc:sldMkLst>
        <pc:spChg chg="mod">
          <ac:chgData name="Imtiaz Begum (2128130)" userId="S::2128130@student.uwtsd.ac.uk::154c3e2b-2645-4e8c-a3cb-01ad99b7c24b" providerId="AD" clId="Web-{1EF9917A-26B0-A56A-48DE-5AACBFAF6158}" dt="2023-10-10T08:58:30.218" v="2"/>
          <ac:spMkLst>
            <pc:docMk/>
            <pc:sldMk cId="109857222" sldId="256"/>
            <ac:spMk id="2" creationId="{00000000-0000-0000-0000-000000000000}"/>
          </ac:spMkLst>
        </pc:spChg>
        <pc:spChg chg="mod">
          <ac:chgData name="Imtiaz Begum (2128130)" userId="S::2128130@student.uwtsd.ac.uk::154c3e2b-2645-4e8c-a3cb-01ad99b7c24b" providerId="AD" clId="Web-{1EF9917A-26B0-A56A-48DE-5AACBFAF6158}" dt="2023-10-10T08:58:30.218" v="2"/>
          <ac:spMkLst>
            <pc:docMk/>
            <pc:sldMk cId="109857222" sldId="256"/>
            <ac:spMk id="3" creationId="{00000000-0000-0000-0000-000000000000}"/>
          </ac:spMkLst>
        </pc:spChg>
        <pc:spChg chg="mod">
          <ac:chgData name="Imtiaz Begum (2128130)" userId="S::2128130@student.uwtsd.ac.uk::154c3e2b-2645-4e8c-a3cb-01ad99b7c24b" providerId="AD" clId="Web-{1EF9917A-26B0-A56A-48DE-5AACBFAF6158}" dt="2023-10-10T08:58:30.218" v="2"/>
          <ac:spMkLst>
            <pc:docMk/>
            <pc:sldMk cId="109857222" sldId="256"/>
            <ac:spMk id="5" creationId="{AB921FA4-3159-DC89-8F25-897B0EF322A3}"/>
          </ac:spMkLst>
        </pc:spChg>
        <pc:spChg chg="add mod">
          <ac:chgData name="Imtiaz Begum (2128130)" userId="S::2128130@student.uwtsd.ac.uk::154c3e2b-2645-4e8c-a3cb-01ad99b7c24b" providerId="AD" clId="Web-{1EF9917A-26B0-A56A-48DE-5AACBFAF6158}" dt="2023-10-10T09:00:38.646" v="28"/>
          <ac:spMkLst>
            <pc:docMk/>
            <pc:sldMk cId="109857222" sldId="256"/>
            <ac:spMk id="6" creationId="{5BB15289-3ED5-0023-BD89-DA86DAE0DD95}"/>
          </ac:spMkLst>
        </pc:spChg>
        <pc:spChg chg="mod">
          <ac:chgData name="Imtiaz Begum (2128130)" userId="S::2128130@student.uwtsd.ac.uk::154c3e2b-2645-4e8c-a3cb-01ad99b7c24b" providerId="AD" clId="Web-{1EF9917A-26B0-A56A-48DE-5AACBFAF6158}" dt="2023-10-10T08:58:30.218" v="2"/>
          <ac:spMkLst>
            <pc:docMk/>
            <pc:sldMk cId="109857222" sldId="256"/>
            <ac:spMk id="534" creationId="{13EFA6C3-82DC-4131-9929-2523E6FD0B81}"/>
          </ac:spMkLst>
        </pc:spChg>
        <pc:spChg chg="mod">
          <ac:chgData name="Imtiaz Begum (2128130)" userId="S::2128130@student.uwtsd.ac.uk::154c3e2b-2645-4e8c-a3cb-01ad99b7c24b" providerId="AD" clId="Web-{1EF9917A-26B0-A56A-48DE-5AACBFAF6158}" dt="2023-10-10T08:58:30.218" v="2"/>
          <ac:spMkLst>
            <pc:docMk/>
            <pc:sldMk cId="109857222" sldId="256"/>
            <ac:spMk id="536" creationId="{AEC9469E-14CA-4358-BABC-CBF836A6142D}"/>
          </ac:spMkLst>
        </pc:spChg>
        <pc:spChg chg="mod">
          <ac:chgData name="Imtiaz Begum (2128130)" userId="S::2128130@student.uwtsd.ac.uk::154c3e2b-2645-4e8c-a3cb-01ad99b7c24b" providerId="AD" clId="Web-{1EF9917A-26B0-A56A-48DE-5AACBFAF6158}" dt="2023-10-10T08:58:30.218" v="2"/>
          <ac:spMkLst>
            <pc:docMk/>
            <pc:sldMk cId="109857222" sldId="256"/>
            <ac:spMk id="538" creationId="{048EB4C9-ACAF-4CCA-BA6E-9314431923B2}"/>
          </ac:spMkLst>
        </pc:spChg>
        <pc:picChg chg="mod">
          <ac:chgData name="Imtiaz Begum (2128130)" userId="S::2128130@student.uwtsd.ac.uk::154c3e2b-2645-4e8c-a3cb-01ad99b7c24b" providerId="AD" clId="Web-{1EF9917A-26B0-A56A-48DE-5AACBFAF6158}" dt="2023-10-10T08:58:30.218" v="2"/>
          <ac:picMkLst>
            <pc:docMk/>
            <pc:sldMk cId="109857222" sldId="256"/>
            <ac:picMk id="4" creationId="{EFD61F4D-23DD-CFAE-B1D6-B70614F90366}"/>
          </ac:picMkLst>
        </pc:picChg>
        <pc:picChg chg="mod">
          <ac:chgData name="Imtiaz Begum (2128130)" userId="S::2128130@student.uwtsd.ac.uk::154c3e2b-2645-4e8c-a3cb-01ad99b7c24b" providerId="AD" clId="Web-{1EF9917A-26B0-A56A-48DE-5AACBFAF6158}" dt="2023-10-10T08:58:30.218" v="2"/>
          <ac:picMkLst>
            <pc:docMk/>
            <pc:sldMk cId="109857222" sldId="256"/>
            <ac:picMk id="530" creationId="{DEB2E8C4-C3E7-4048-A43D-9859510CFA98}"/>
          </ac:picMkLst>
        </pc:picChg>
        <pc:inkChg chg="mod">
          <ac:chgData name="Imtiaz Begum (2128130)" userId="S::2128130@student.uwtsd.ac.uk::154c3e2b-2645-4e8c-a3cb-01ad99b7c24b" providerId="AD" clId="Web-{1EF9917A-26B0-A56A-48DE-5AACBFAF6158}" dt="2023-10-10T08:58:30.218" v="2"/>
          <ac:inkMkLst>
            <pc:docMk/>
            <pc:sldMk cId="109857222" sldId="256"/>
            <ac:inkMk id="532" creationId="{24D29CCB-7956-4E3E-8880-304085F04BF4}"/>
          </ac:inkMkLst>
        </pc:inkChg>
      </pc:sldChg>
      <pc:sldChg chg="modSp">
        <pc:chgData name="Imtiaz Begum (2128130)" userId="S::2128130@student.uwtsd.ac.uk::154c3e2b-2645-4e8c-a3cb-01ad99b7c24b" providerId="AD" clId="Web-{1EF9917A-26B0-A56A-48DE-5AACBFAF6158}" dt="2023-10-10T08:58:30.218" v="2"/>
        <pc:sldMkLst>
          <pc:docMk/>
          <pc:sldMk cId="2032370254" sldId="258"/>
        </pc:sldMkLst>
        <pc:spChg chg="mod">
          <ac:chgData name="Imtiaz Begum (2128130)" userId="S::2128130@student.uwtsd.ac.uk::154c3e2b-2645-4e8c-a3cb-01ad99b7c24b" providerId="AD" clId="Web-{1EF9917A-26B0-A56A-48DE-5AACBFAF6158}" dt="2023-10-10T08:58:30.218" v="2"/>
          <ac:spMkLst>
            <pc:docMk/>
            <pc:sldMk cId="2032370254" sldId="258"/>
            <ac:spMk id="2" creationId="{4E525A6E-E709-B4F8-E51B-A2115E7DD6D3}"/>
          </ac:spMkLst>
        </pc:spChg>
        <pc:spChg chg="mod">
          <ac:chgData name="Imtiaz Begum (2128130)" userId="S::2128130@student.uwtsd.ac.uk::154c3e2b-2645-4e8c-a3cb-01ad99b7c24b" providerId="AD" clId="Web-{1EF9917A-26B0-A56A-48DE-5AACBFAF6158}" dt="2023-10-10T08:58:30.218" v="2"/>
          <ac:spMkLst>
            <pc:docMk/>
            <pc:sldMk cId="2032370254" sldId="258"/>
            <ac:spMk id="5" creationId="{822E4BB2-1305-0880-B806-4F2574875989}"/>
          </ac:spMkLst>
        </pc:spChg>
        <pc:spChg chg="mod">
          <ac:chgData name="Imtiaz Begum (2128130)" userId="S::2128130@student.uwtsd.ac.uk::154c3e2b-2645-4e8c-a3cb-01ad99b7c24b" providerId="AD" clId="Web-{1EF9917A-26B0-A56A-48DE-5AACBFAF6158}" dt="2023-10-10T08:58:30.218" v="2"/>
          <ac:spMkLst>
            <pc:docMk/>
            <pc:sldMk cId="2032370254" sldId="258"/>
            <ac:spMk id="6" creationId="{40AD680F-4E96-F84A-F974-4CF88144256F}"/>
          </ac:spMkLst>
        </pc:spChg>
        <pc:spChg chg="mod">
          <ac:chgData name="Imtiaz Begum (2128130)" userId="S::2128130@student.uwtsd.ac.uk::154c3e2b-2645-4e8c-a3cb-01ad99b7c24b" providerId="AD" clId="Web-{1EF9917A-26B0-A56A-48DE-5AACBFAF6158}" dt="2023-10-10T08:58:30.218" v="2"/>
          <ac:spMkLst>
            <pc:docMk/>
            <pc:sldMk cId="2032370254" sldId="258"/>
            <ac:spMk id="121" creationId="{9089EED9-F54D-4F20-A2C6-949DE4176959}"/>
          </ac:spMkLst>
        </pc:spChg>
        <pc:spChg chg="mod">
          <ac:chgData name="Imtiaz Begum (2128130)" userId="S::2128130@student.uwtsd.ac.uk::154c3e2b-2645-4e8c-a3cb-01ad99b7c24b" providerId="AD" clId="Web-{1EF9917A-26B0-A56A-48DE-5AACBFAF6158}" dt="2023-10-10T08:58:30.218" v="2"/>
          <ac:spMkLst>
            <pc:docMk/>
            <pc:sldMk cId="2032370254" sldId="258"/>
            <ac:spMk id="123" creationId="{EB1B078B-B000-44F9-B571-4AF20E88C141}"/>
          </ac:spMkLst>
        </pc:spChg>
        <pc:spChg chg="mod">
          <ac:chgData name="Imtiaz Begum (2128130)" userId="S::2128130@student.uwtsd.ac.uk::154c3e2b-2645-4e8c-a3cb-01ad99b7c24b" providerId="AD" clId="Web-{1EF9917A-26B0-A56A-48DE-5AACBFAF6158}" dt="2023-10-10T08:58:30.218" v="2"/>
          <ac:spMkLst>
            <pc:docMk/>
            <pc:sldMk cId="2032370254" sldId="258"/>
            <ac:spMk id="125" creationId="{B5AAC39E-8294-44DC-AB9F-2B9F22C397E1}"/>
          </ac:spMkLst>
        </pc:spChg>
        <pc:picChg chg="mod">
          <ac:chgData name="Imtiaz Begum (2128130)" userId="S::2128130@student.uwtsd.ac.uk::154c3e2b-2645-4e8c-a3cb-01ad99b7c24b" providerId="AD" clId="Web-{1EF9917A-26B0-A56A-48DE-5AACBFAF6158}" dt="2023-10-10T08:58:30.218" v="2"/>
          <ac:picMkLst>
            <pc:docMk/>
            <pc:sldMk cId="2032370254" sldId="258"/>
            <ac:picMk id="4" creationId="{24054BB8-CE60-D547-DA43-62C1D545A0DC}"/>
          </ac:picMkLst>
        </pc:picChg>
        <pc:picChg chg="mod">
          <ac:chgData name="Imtiaz Begum (2128130)" userId="S::2128130@student.uwtsd.ac.uk::154c3e2b-2645-4e8c-a3cb-01ad99b7c24b" providerId="AD" clId="Web-{1EF9917A-26B0-A56A-48DE-5AACBFAF6158}" dt="2023-10-10T08:58:30.218" v="2"/>
          <ac:picMkLst>
            <pc:docMk/>
            <pc:sldMk cId="2032370254" sldId="258"/>
            <ac:picMk id="117" creationId="{DEB2E8C4-C3E7-4048-A43D-9859510CFA98}"/>
          </ac:picMkLst>
        </pc:picChg>
        <pc:inkChg chg="mod">
          <ac:chgData name="Imtiaz Begum (2128130)" userId="S::2128130@student.uwtsd.ac.uk::154c3e2b-2645-4e8c-a3cb-01ad99b7c24b" providerId="AD" clId="Web-{1EF9917A-26B0-A56A-48DE-5AACBFAF6158}" dt="2023-10-10T08:58:30.218" v="2"/>
          <ac:inkMkLst>
            <pc:docMk/>
            <pc:sldMk cId="2032370254" sldId="258"/>
            <ac:inkMk id="119" creationId="{24D29CCB-7956-4E3E-8880-304085F04BF4}"/>
          </ac:inkMkLst>
        </pc:inkChg>
      </pc:sldChg>
      <pc:sldChg chg="modSp">
        <pc:chgData name="Imtiaz Begum (2128130)" userId="S::2128130@student.uwtsd.ac.uk::154c3e2b-2645-4e8c-a3cb-01ad99b7c24b" providerId="AD" clId="Web-{1EF9917A-26B0-A56A-48DE-5AACBFAF6158}" dt="2023-10-10T09:03:25.684" v="30" actId="1076"/>
        <pc:sldMkLst>
          <pc:docMk/>
          <pc:sldMk cId="2099407529" sldId="260"/>
        </pc:sldMkLst>
        <pc:spChg chg="mod">
          <ac:chgData name="Imtiaz Begum (2128130)" userId="S::2128130@student.uwtsd.ac.uk::154c3e2b-2645-4e8c-a3cb-01ad99b7c24b" providerId="AD" clId="Web-{1EF9917A-26B0-A56A-48DE-5AACBFAF6158}" dt="2023-10-10T09:03:25.684" v="30" actId="1076"/>
          <ac:spMkLst>
            <pc:docMk/>
            <pc:sldMk cId="2099407529" sldId="260"/>
            <ac:spMk id="3" creationId="{6829328E-A263-D563-0DDA-46B83D616198}"/>
          </ac:spMkLst>
        </pc:spChg>
        <pc:spChg chg="mod">
          <ac:chgData name="Imtiaz Begum (2128130)" userId="S::2128130@student.uwtsd.ac.uk::154c3e2b-2645-4e8c-a3cb-01ad99b7c24b" providerId="AD" clId="Web-{1EF9917A-26B0-A56A-48DE-5AACBFAF6158}" dt="2023-10-10T08:58:30.218" v="2"/>
          <ac:spMkLst>
            <pc:docMk/>
            <pc:sldMk cId="2099407529" sldId="260"/>
            <ac:spMk id="17" creationId="{F058B379-DFF3-6A2A-F7D0-21E73CA38503}"/>
          </ac:spMkLst>
        </pc:spChg>
        <pc:spChg chg="mod">
          <ac:chgData name="Imtiaz Begum (2128130)" userId="S::2128130@student.uwtsd.ac.uk::154c3e2b-2645-4e8c-a3cb-01ad99b7c24b" providerId="AD" clId="Web-{1EF9917A-26B0-A56A-48DE-5AACBFAF6158}" dt="2023-10-10T09:01:41.992" v="29" actId="20577"/>
          <ac:spMkLst>
            <pc:docMk/>
            <pc:sldMk cId="2099407529" sldId="260"/>
            <ac:spMk id="18" creationId="{0A3A2FE0-BCBF-B9F3-09B1-1117640A0E8D}"/>
          </ac:spMkLst>
        </pc:spChg>
        <pc:spChg chg="mod">
          <ac:chgData name="Imtiaz Begum (2128130)" userId="S::2128130@student.uwtsd.ac.uk::154c3e2b-2645-4e8c-a3cb-01ad99b7c24b" providerId="AD" clId="Web-{1EF9917A-26B0-A56A-48DE-5AACBFAF6158}" dt="2023-10-10T08:59:15.892" v="3" actId="1076"/>
          <ac:spMkLst>
            <pc:docMk/>
            <pc:sldMk cId="2099407529" sldId="260"/>
            <ac:spMk id="28" creationId="{2AFD5CA0-3A08-79B5-7054-C068E95AC79A}"/>
          </ac:spMkLst>
        </pc:spChg>
        <pc:picChg chg="mod">
          <ac:chgData name="Imtiaz Begum (2128130)" userId="S::2128130@student.uwtsd.ac.uk::154c3e2b-2645-4e8c-a3cb-01ad99b7c24b" providerId="AD" clId="Web-{1EF9917A-26B0-A56A-48DE-5AACBFAF6158}" dt="2023-10-10T08:58:30.218" v="2"/>
          <ac:picMkLst>
            <pc:docMk/>
            <pc:sldMk cId="2099407529" sldId="260"/>
            <ac:picMk id="2" creationId="{E70159F8-E517-06DF-B90C-34C9B2507ABE}"/>
          </ac:picMkLst>
        </pc:picChg>
        <pc:cxnChg chg="mod">
          <ac:chgData name="Imtiaz Begum (2128130)" userId="S::2128130@student.uwtsd.ac.uk::154c3e2b-2645-4e8c-a3cb-01ad99b7c24b" providerId="AD" clId="Web-{1EF9917A-26B0-A56A-48DE-5AACBFAF6158}" dt="2023-10-10T08:58:30.218" v="2"/>
          <ac:cxnSpMkLst>
            <pc:docMk/>
            <pc:sldMk cId="2099407529" sldId="260"/>
            <ac:cxnSpMk id="4" creationId="{A57E4894-1D0A-4E21-D23E-5F249824ECC3}"/>
          </ac:cxnSpMkLst>
        </pc:cxnChg>
        <pc:cxnChg chg="mod">
          <ac:chgData name="Imtiaz Begum (2128130)" userId="S::2128130@student.uwtsd.ac.uk::154c3e2b-2645-4e8c-a3cb-01ad99b7c24b" providerId="AD" clId="Web-{1EF9917A-26B0-A56A-48DE-5AACBFAF6158}" dt="2023-10-10T08:58:30.218" v="2"/>
          <ac:cxnSpMkLst>
            <pc:docMk/>
            <pc:sldMk cId="2099407529" sldId="260"/>
            <ac:cxnSpMk id="5" creationId="{870B60B3-B7F8-0D93-0C56-EA3F55E9A58F}"/>
          </ac:cxnSpMkLst>
        </pc:cxnChg>
        <pc:cxnChg chg="mod">
          <ac:chgData name="Imtiaz Begum (2128130)" userId="S::2128130@student.uwtsd.ac.uk::154c3e2b-2645-4e8c-a3cb-01ad99b7c24b" providerId="AD" clId="Web-{1EF9917A-26B0-A56A-48DE-5AACBFAF6158}" dt="2023-10-10T08:58:30.218" v="2"/>
          <ac:cxnSpMkLst>
            <pc:docMk/>
            <pc:sldMk cId="2099407529" sldId="260"/>
            <ac:cxnSpMk id="6" creationId="{095BD574-4C12-4CCB-8AF1-F31D41C17014}"/>
          </ac:cxnSpMkLst>
        </pc:cxnChg>
        <pc:cxnChg chg="mod">
          <ac:chgData name="Imtiaz Begum (2128130)" userId="S::2128130@student.uwtsd.ac.uk::154c3e2b-2645-4e8c-a3cb-01ad99b7c24b" providerId="AD" clId="Web-{1EF9917A-26B0-A56A-48DE-5AACBFAF6158}" dt="2023-10-10T08:58:30.218" v="2"/>
          <ac:cxnSpMkLst>
            <pc:docMk/>
            <pc:sldMk cId="2099407529" sldId="260"/>
            <ac:cxnSpMk id="9" creationId="{39A8D5A1-7B8F-B4CE-6669-8D30FCA26D86}"/>
          </ac:cxnSpMkLst>
        </pc:cxnChg>
        <pc:cxnChg chg="mod">
          <ac:chgData name="Imtiaz Begum (2128130)" userId="S::2128130@student.uwtsd.ac.uk::154c3e2b-2645-4e8c-a3cb-01ad99b7c24b" providerId="AD" clId="Web-{1EF9917A-26B0-A56A-48DE-5AACBFAF6158}" dt="2023-10-10T08:58:30.218" v="2"/>
          <ac:cxnSpMkLst>
            <pc:docMk/>
            <pc:sldMk cId="2099407529" sldId="260"/>
            <ac:cxnSpMk id="12" creationId="{E4780B6D-1F1C-EB74-6A8A-038DAF57233D}"/>
          </ac:cxnSpMkLst>
        </pc:cxnChg>
        <pc:cxnChg chg="mod">
          <ac:chgData name="Imtiaz Begum (2128130)" userId="S::2128130@student.uwtsd.ac.uk::154c3e2b-2645-4e8c-a3cb-01ad99b7c24b" providerId="AD" clId="Web-{1EF9917A-26B0-A56A-48DE-5AACBFAF6158}" dt="2023-10-10T08:58:30.218" v="2"/>
          <ac:cxnSpMkLst>
            <pc:docMk/>
            <pc:sldMk cId="2099407529" sldId="260"/>
            <ac:cxnSpMk id="13" creationId="{71F02A28-B5F3-71A0-6541-243F60F23586}"/>
          </ac:cxnSpMkLst>
        </pc:cxnChg>
        <pc:cxnChg chg="mod">
          <ac:chgData name="Imtiaz Begum (2128130)" userId="S::2128130@student.uwtsd.ac.uk::154c3e2b-2645-4e8c-a3cb-01ad99b7c24b" providerId="AD" clId="Web-{1EF9917A-26B0-A56A-48DE-5AACBFAF6158}" dt="2023-10-10T08:58:30.218" v="2"/>
          <ac:cxnSpMkLst>
            <pc:docMk/>
            <pc:sldMk cId="2099407529" sldId="260"/>
            <ac:cxnSpMk id="14" creationId="{9D7B0203-2589-589B-BB86-57DEF37507FA}"/>
          </ac:cxnSpMkLst>
        </pc:cxnChg>
        <pc:cxnChg chg="mod">
          <ac:chgData name="Imtiaz Begum (2128130)" userId="S::2128130@student.uwtsd.ac.uk::154c3e2b-2645-4e8c-a3cb-01ad99b7c24b" providerId="AD" clId="Web-{1EF9917A-26B0-A56A-48DE-5AACBFAF6158}" dt="2023-10-10T08:58:30.218" v="2"/>
          <ac:cxnSpMkLst>
            <pc:docMk/>
            <pc:sldMk cId="2099407529" sldId="260"/>
            <ac:cxnSpMk id="22" creationId="{F2CA53F2-1077-EAF0-E807-9CD21C01BB9E}"/>
          </ac:cxnSpMkLst>
        </pc:cxnChg>
        <pc:cxnChg chg="mod">
          <ac:chgData name="Imtiaz Begum (2128130)" userId="S::2128130@student.uwtsd.ac.uk::154c3e2b-2645-4e8c-a3cb-01ad99b7c24b" providerId="AD" clId="Web-{1EF9917A-26B0-A56A-48DE-5AACBFAF6158}" dt="2023-10-10T08:58:30.218" v="2"/>
          <ac:cxnSpMkLst>
            <pc:docMk/>
            <pc:sldMk cId="2099407529" sldId="260"/>
            <ac:cxnSpMk id="23" creationId="{23B8687D-88E1-0428-6AD0-33E70CE86746}"/>
          </ac:cxnSpMkLst>
        </pc:cxnChg>
        <pc:cxnChg chg="mod">
          <ac:chgData name="Imtiaz Begum (2128130)" userId="S::2128130@student.uwtsd.ac.uk::154c3e2b-2645-4e8c-a3cb-01ad99b7c24b" providerId="AD" clId="Web-{1EF9917A-26B0-A56A-48DE-5AACBFAF6158}" dt="2023-10-10T08:58:30.218" v="2"/>
          <ac:cxnSpMkLst>
            <pc:docMk/>
            <pc:sldMk cId="2099407529" sldId="260"/>
            <ac:cxnSpMk id="24" creationId="{7B58EEC4-92C4-2D76-0D0E-ADCFD5B43630}"/>
          </ac:cxnSpMkLst>
        </pc:cxnChg>
        <pc:cxnChg chg="mod">
          <ac:chgData name="Imtiaz Begum (2128130)" userId="S::2128130@student.uwtsd.ac.uk::154c3e2b-2645-4e8c-a3cb-01ad99b7c24b" providerId="AD" clId="Web-{1EF9917A-26B0-A56A-48DE-5AACBFAF6158}" dt="2023-10-10T08:58:30.218" v="2"/>
          <ac:cxnSpMkLst>
            <pc:docMk/>
            <pc:sldMk cId="2099407529" sldId="260"/>
            <ac:cxnSpMk id="25" creationId="{0DF69831-AEE2-BE0D-2967-D7CD458130D6}"/>
          </ac:cxnSpMkLst>
        </pc:cxnChg>
        <pc:cxnChg chg="mod">
          <ac:chgData name="Imtiaz Begum (2128130)" userId="S::2128130@student.uwtsd.ac.uk::154c3e2b-2645-4e8c-a3cb-01ad99b7c24b" providerId="AD" clId="Web-{1EF9917A-26B0-A56A-48DE-5AACBFAF6158}" dt="2023-10-10T08:58:30.218" v="2"/>
          <ac:cxnSpMkLst>
            <pc:docMk/>
            <pc:sldMk cId="2099407529" sldId="260"/>
            <ac:cxnSpMk id="27" creationId="{63B29A87-FCE3-EE95-B9D7-2390F8427B41}"/>
          </ac:cxnSpMkLst>
        </pc:cxnChg>
      </pc:sldChg>
      <pc:sldMasterChg chg="modSp modSldLayout">
        <pc:chgData name="Imtiaz Begum (2128130)" userId="S::2128130@student.uwtsd.ac.uk::154c3e2b-2645-4e8c-a3cb-01ad99b7c24b" providerId="AD" clId="Web-{1EF9917A-26B0-A56A-48DE-5AACBFAF6158}" dt="2023-10-10T08:58:30.218" v="2"/>
        <pc:sldMasterMkLst>
          <pc:docMk/>
          <pc:sldMasterMk cId="2488861465" sldId="2147484237"/>
        </pc:sldMasterMkLst>
        <pc:spChg chg="mod">
          <ac:chgData name="Imtiaz Begum (2128130)" userId="S::2128130@student.uwtsd.ac.uk::154c3e2b-2645-4e8c-a3cb-01ad99b7c24b" providerId="AD" clId="Web-{1EF9917A-26B0-A56A-48DE-5AACBFAF6158}" dt="2023-10-10T08:58:30.218" v="2"/>
          <ac:spMkLst>
            <pc:docMk/>
            <pc:sldMasterMk cId="2488861465" sldId="2147484237"/>
            <ac:spMk id="2" creationId="{9AFBD2E1-C16B-4996-869C-DD03823A80A4}"/>
          </ac:spMkLst>
        </pc:spChg>
        <pc:spChg chg="mod">
          <ac:chgData name="Imtiaz Begum (2128130)" userId="S::2128130@student.uwtsd.ac.uk::154c3e2b-2645-4e8c-a3cb-01ad99b7c24b" providerId="AD" clId="Web-{1EF9917A-26B0-A56A-48DE-5AACBFAF6158}" dt="2023-10-10T08:58:30.218" v="2"/>
          <ac:spMkLst>
            <pc:docMk/>
            <pc:sldMasterMk cId="2488861465" sldId="2147484237"/>
            <ac:spMk id="3" creationId="{A844DB6A-ED8E-4755-BC7A-B7AA65244231}"/>
          </ac:spMkLst>
        </pc:spChg>
        <pc:spChg chg="mod">
          <ac:chgData name="Imtiaz Begum (2128130)" userId="S::2128130@student.uwtsd.ac.uk::154c3e2b-2645-4e8c-a3cb-01ad99b7c24b" providerId="AD" clId="Web-{1EF9917A-26B0-A56A-48DE-5AACBFAF6158}" dt="2023-10-10T08:58:30.218" v="2"/>
          <ac:spMkLst>
            <pc:docMk/>
            <pc:sldMasterMk cId="2488861465" sldId="2147484237"/>
            <ac:spMk id="4" creationId="{6FF5CE27-B558-4B88-ACE3-B70423127730}"/>
          </ac:spMkLst>
        </pc:spChg>
        <pc:spChg chg="mod">
          <ac:chgData name="Imtiaz Begum (2128130)" userId="S::2128130@student.uwtsd.ac.uk::154c3e2b-2645-4e8c-a3cb-01ad99b7c24b" providerId="AD" clId="Web-{1EF9917A-26B0-A56A-48DE-5AACBFAF6158}" dt="2023-10-10T08:58:30.218" v="2"/>
          <ac:spMkLst>
            <pc:docMk/>
            <pc:sldMasterMk cId="2488861465" sldId="2147484237"/>
            <ac:spMk id="5" creationId="{4ACE5D61-F203-4F00-9CF1-AB0AE4937006}"/>
          </ac:spMkLst>
        </pc:spChg>
        <pc:spChg chg="mod">
          <ac:chgData name="Imtiaz Begum (2128130)" userId="S::2128130@student.uwtsd.ac.uk::154c3e2b-2645-4e8c-a3cb-01ad99b7c24b" providerId="AD" clId="Web-{1EF9917A-26B0-A56A-48DE-5AACBFAF6158}" dt="2023-10-10T08:58:30.218" v="2"/>
          <ac:spMkLst>
            <pc:docMk/>
            <pc:sldMasterMk cId="2488861465" sldId="2147484237"/>
            <ac:spMk id="6" creationId="{39FF38BD-5F38-4F6E-B5DD-EB1AF06002E2}"/>
          </ac:spMkLst>
        </pc:spChg>
        <pc:picChg chg="mod">
          <ac:chgData name="Imtiaz Begum (2128130)" userId="S::2128130@student.uwtsd.ac.uk::154c3e2b-2645-4e8c-a3cb-01ad99b7c24b" providerId="AD" clId="Web-{1EF9917A-26B0-A56A-48DE-5AACBFAF6158}" dt="2023-10-10T08:58:30.218" v="2"/>
          <ac:picMkLst>
            <pc:docMk/>
            <pc:sldMasterMk cId="2488861465" sldId="2147484237"/>
            <ac:picMk id="10" creationId="{DEB2E8C4-C3E7-4048-A43D-9859510CFA98}"/>
          </ac:picMkLst>
        </pc:picChg>
        <pc:inkChg chg="mod">
          <ac:chgData name="Imtiaz Begum (2128130)" userId="S::2128130@student.uwtsd.ac.uk::154c3e2b-2645-4e8c-a3cb-01ad99b7c24b" providerId="AD" clId="Web-{1EF9917A-26B0-A56A-48DE-5AACBFAF6158}" dt="2023-10-10T08:58:30.218" v="2"/>
          <ac:inkMkLst>
            <pc:docMk/>
            <pc:sldMasterMk cId="2488861465" sldId="2147484237"/>
            <ac:inkMk id="18" creationId="{24D29CCB-7956-4E3E-8880-304085F04BF4}"/>
          </ac:inkMkLst>
        </pc:ink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2254296701" sldId="2147484227"/>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2254296701" sldId="2147484227"/>
              <ac:spMk id="2" creationId="{968E4801-B0C7-4458-B413-24D6E68FAA57}"/>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2254296701" sldId="2147484227"/>
              <ac:spMk id="3" creationId="{A2FA0C76-733A-488A-89FB-7D04FD64BD68}"/>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2254296701" sldId="2147484227"/>
              <ac:spMk id="4" creationId="{CD45B9DE-016A-4B31-BB52-99C76E28B4B9}"/>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650044727" sldId="2147484228"/>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650044727" sldId="2147484228"/>
              <ac:spMk id="2" creationId="{EFF0EB4E-D4BB-4C86-A820-63474E5A4086}"/>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650044727" sldId="2147484228"/>
              <ac:spMk id="3" creationId="{54FA99A1-8FAF-415D-A399-1B2C2A0F2300}"/>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650044727" sldId="2147484228"/>
              <ac:spMk id="4" creationId="{84A15BEE-9915-4637-85A2-2AF2872C72BC}"/>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573909150" sldId="2147484229"/>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573909150" sldId="2147484229"/>
              <ac:spMk id="2" creationId="{8EEE56D6-F195-48D7-978E-7EE16D430469}"/>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573909150" sldId="2147484229"/>
              <ac:spMk id="3" creationId="{10A72F42-5C88-4F7D-803B-C371B570D784}"/>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3598775569" sldId="2147484230"/>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3598775569" sldId="2147484230"/>
              <ac:spMk id="4" creationId="{46A2DA5B-9862-4A23-8FEC-5C1ABC2EEF1B}"/>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3598775569" sldId="2147484230"/>
              <ac:spMk id="5" creationId="{C63D9A4B-0DA7-46BB-9DCE-3F26075C44C6}"/>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3598775569" sldId="2147484230"/>
              <ac:spMk id="6" creationId="{EE6A7C47-81AC-431C-A7C3-2BC71AD14417}"/>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2293951985" sldId="2147484231"/>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2293951985" sldId="2147484231"/>
              <ac:spMk id="2" creationId="{7CBD2E47-4DC7-46C4-9407-FA4CF7E0AAE3}"/>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2293951985" sldId="2147484231"/>
              <ac:spMk id="3" creationId="{6BF7B502-122E-4177-A408-FC436A254215}"/>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3774951064" sldId="2147484232"/>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3774951064" sldId="2147484232"/>
              <ac:spMk id="3" creationId="{E77021AC-6D8D-4D24-8B01-8AE8F41BE4B8}"/>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3774951064" sldId="2147484232"/>
              <ac:spMk id="4" creationId="{E8E7F49C-3DB3-40B7-89B3-E3BC32FC110F}"/>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114422403" sldId="2147484233"/>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114422403" sldId="2147484233"/>
              <ac:spMk id="3" creationId="{1E73A4FB-9EF5-4D6C-A275-2DE1077A29E7}"/>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114422403" sldId="2147484233"/>
              <ac:spMk id="4" creationId="{BDC9972A-4D34-4A9F-84EB-8D64A703B56C}"/>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114422403" sldId="2147484233"/>
              <ac:spMk id="5" creationId="{CDBBDDE3-C8D7-4600-8259-24E1F8118A41}"/>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114422403" sldId="2147484233"/>
              <ac:spMk id="6" creationId="{B4649FFF-44C7-4256-AFE1-C5457C7AB501}"/>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2126515833" sldId="2147484235"/>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2126515833" sldId="2147484235"/>
              <ac:spMk id="3" creationId="{BF0171A2-02C1-4543-8B6B-FCF7E69712DF}"/>
            </ac:spMkLst>
          </pc:spChg>
        </pc:sldLayoutChg>
        <pc:sldLayoutChg chg="modSp">
          <pc:chgData name="Imtiaz Begum (2128130)" userId="S::2128130@student.uwtsd.ac.uk::154c3e2b-2645-4e8c-a3cb-01ad99b7c24b" providerId="AD" clId="Web-{1EF9917A-26B0-A56A-48DE-5AACBFAF6158}" dt="2023-10-10T08:58:30.218" v="2"/>
          <pc:sldLayoutMkLst>
            <pc:docMk/>
            <pc:sldMasterMk cId="2488861465" sldId="2147484237"/>
            <pc:sldLayoutMk cId="4139872924" sldId="2147484236"/>
          </pc:sldLayoutMkLst>
          <pc:spChg chg="mod">
            <ac:chgData name="Imtiaz Begum (2128130)" userId="S::2128130@student.uwtsd.ac.uk::154c3e2b-2645-4e8c-a3cb-01ad99b7c24b" providerId="AD" clId="Web-{1EF9917A-26B0-A56A-48DE-5AACBFAF6158}" dt="2023-10-10T08:58:30.218" v="2"/>
            <ac:spMkLst>
              <pc:docMk/>
              <pc:sldMasterMk cId="2488861465" sldId="2147484237"/>
              <pc:sldLayoutMk cId="4139872924" sldId="2147484236"/>
              <ac:spMk id="2" creationId="{ACEB41C5-3638-439D-BA61-4DAA142226E8}"/>
            </ac:spMkLst>
          </pc:spChg>
          <pc:spChg chg="mod">
            <ac:chgData name="Imtiaz Begum (2128130)" userId="S::2128130@student.uwtsd.ac.uk::154c3e2b-2645-4e8c-a3cb-01ad99b7c24b" providerId="AD" clId="Web-{1EF9917A-26B0-A56A-48DE-5AACBFAF6158}" dt="2023-10-10T08:58:30.218" v="2"/>
            <ac:spMkLst>
              <pc:docMk/>
              <pc:sldMasterMk cId="2488861465" sldId="2147484237"/>
              <pc:sldLayoutMk cId="4139872924" sldId="2147484236"/>
              <ac:spMk id="3" creationId="{E99B91A0-A376-483C-926E-189F376E5520}"/>
            </ac:spMkLst>
          </pc:spChg>
        </pc:sldLayoutChg>
      </pc:sldMaster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0-11T18:30:00.171"/>
    </inkml:context>
    <inkml:brush xml:id="br0">
      <inkml:brushProperty name="width" value="0.1" units="cm"/>
      <inkml:brushProperty name="height" value="0.1" units="cm"/>
    </inkml:brush>
  </inkml:definitions>
  <inkml:trace contextRef="#ctx0" brushRef="#br0">7920 829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0-11T18:30:00.172"/>
    </inkml:context>
    <inkml:brush xml:id="br0">
      <inkml:brushProperty name="width" value="0.1" units="cm"/>
      <inkml:brushProperty name="height" value="0.1" units="cm"/>
    </inkml:brush>
  </inkml:definitions>
  <inkml:trace contextRef="#ctx0" brushRef="#br0">8872 1711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0-11T18:30:00.173"/>
    </inkml:context>
    <inkml:brush xml:id="br0">
      <inkml:brushProperty name="width" value="0.1" units="cm"/>
      <inkml:brushProperty name="height" value="0.1" units="cm"/>
    </inkml:brush>
  </inkml:definitions>
  <inkml:trace contextRef="#ctx0" brushRef="#br0">8872 1711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0-11T18:30:00.174"/>
    </inkml:context>
    <inkml:brush xml:id="br0">
      <inkml:brushProperty name="width" value="0.1" units="cm"/>
      <inkml:brushProperty name="height" value="0.1" units="cm"/>
    </inkml:brush>
  </inkml:definitions>
  <inkml:trace contextRef="#ctx0" brushRef="#br0">9084 1817 16383 0 0,'0'0'0'0'0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10-11T18:38:52.202"/>
    </inkml:context>
    <inkml:brush xml:id="br0">
      <inkml:brushProperty name="width" value="0.1" units="cm"/>
      <inkml:brushProperty name="height" value="0.1" units="cm"/>
    </inkml:brush>
  </inkml:definitions>
  <inkml:trace contextRef="#ctx0" brushRef="#br0">10478 1729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13723" y="1945429"/>
            <a:ext cx="13755529" cy="4138507"/>
          </a:xfrm>
        </p:spPr>
        <p:txBody>
          <a:bodyPr anchor="b"/>
          <a:lstStyle>
            <a:lvl1pPr algn="ctr">
              <a:defRPr sz="8168"/>
            </a:lvl1pPr>
          </a:lstStyle>
          <a:p>
            <a:r>
              <a:rPr lang="en-US"/>
              <a:t>Click to edit Master title style</a:t>
            </a:r>
          </a:p>
        </p:txBody>
      </p:sp>
      <p:sp>
        <p:nvSpPr>
          <p:cNvPr id="3" name="Subtitle 2"/>
          <p:cNvSpPr>
            <a:spLocks noGrp="1"/>
          </p:cNvSpPr>
          <p:nvPr>
            <p:ph type="subTitle" idx="1"/>
          </p:nvPr>
        </p:nvSpPr>
        <p:spPr>
          <a:xfrm>
            <a:off x="2022872" y="6243533"/>
            <a:ext cx="12137231" cy="2869987"/>
          </a:xfrm>
        </p:spPr>
        <p:txBody>
          <a:bodyPr/>
          <a:lstStyle>
            <a:lvl1pPr marL="0" indent="0" algn="ctr">
              <a:buNone/>
              <a:defRPr sz="3267"/>
            </a:lvl1pPr>
            <a:lvl2pPr marL="622432" indent="0" algn="ctr">
              <a:buNone/>
              <a:defRPr sz="2723"/>
            </a:lvl2pPr>
            <a:lvl3pPr marL="1244864" indent="0" algn="ctr">
              <a:buNone/>
              <a:defRPr sz="2451"/>
            </a:lvl3pPr>
            <a:lvl4pPr marL="1867296" indent="0" algn="ctr">
              <a:buNone/>
              <a:defRPr sz="2178"/>
            </a:lvl4pPr>
            <a:lvl5pPr marL="2489728" indent="0" algn="ctr">
              <a:buNone/>
              <a:defRPr sz="2178"/>
            </a:lvl5pPr>
            <a:lvl6pPr marL="3112160" indent="0" algn="ctr">
              <a:buNone/>
              <a:defRPr sz="2178"/>
            </a:lvl6pPr>
            <a:lvl7pPr marL="3734592" indent="0" algn="ctr">
              <a:buNone/>
              <a:defRPr sz="2178"/>
            </a:lvl7pPr>
            <a:lvl8pPr marL="4357025" indent="0" algn="ctr">
              <a:buNone/>
              <a:defRPr sz="2178"/>
            </a:lvl8pPr>
            <a:lvl9pPr marL="4979457" indent="0" algn="ctr">
              <a:buNone/>
              <a:defRPr sz="2178"/>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73320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59881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4152" y="2963549"/>
            <a:ext cx="13957816" cy="4944744"/>
          </a:xfrm>
        </p:spPr>
        <p:txBody>
          <a:bodyPr anchor="b"/>
          <a:lstStyle>
            <a:lvl1pPr>
              <a:defRPr sz="8168"/>
            </a:lvl1pPr>
          </a:lstStyle>
          <a:p>
            <a:r>
              <a:rPr lang="en-US"/>
              <a:t>Click to edit Master title style</a:t>
            </a:r>
          </a:p>
        </p:txBody>
      </p:sp>
      <p:sp>
        <p:nvSpPr>
          <p:cNvPr id="3" name="Text Placeholder 2"/>
          <p:cNvSpPr>
            <a:spLocks noGrp="1"/>
          </p:cNvSpPr>
          <p:nvPr>
            <p:ph type="body" idx="1"/>
          </p:nvPr>
        </p:nvSpPr>
        <p:spPr>
          <a:xfrm>
            <a:off x="1104152" y="7955072"/>
            <a:ext cx="13957816" cy="2600324"/>
          </a:xfrm>
        </p:spPr>
        <p:txBody>
          <a:bodyPr/>
          <a:lstStyle>
            <a:lvl1pPr marL="0" indent="0">
              <a:buNone/>
              <a:defRPr sz="3267">
                <a:solidFill>
                  <a:schemeClr val="tx1"/>
                </a:solidFill>
              </a:defRPr>
            </a:lvl1pPr>
            <a:lvl2pPr marL="622432" indent="0">
              <a:buNone/>
              <a:defRPr sz="2723">
                <a:solidFill>
                  <a:schemeClr val="tx1">
                    <a:tint val="75000"/>
                  </a:schemeClr>
                </a:solidFill>
              </a:defRPr>
            </a:lvl2pPr>
            <a:lvl3pPr marL="1244864" indent="0">
              <a:buNone/>
              <a:defRPr sz="2451">
                <a:solidFill>
                  <a:schemeClr val="tx1">
                    <a:tint val="75000"/>
                  </a:schemeClr>
                </a:solidFill>
              </a:defRPr>
            </a:lvl3pPr>
            <a:lvl4pPr marL="1867296" indent="0">
              <a:buNone/>
              <a:defRPr sz="2178">
                <a:solidFill>
                  <a:schemeClr val="tx1">
                    <a:tint val="75000"/>
                  </a:schemeClr>
                </a:solidFill>
              </a:defRPr>
            </a:lvl4pPr>
            <a:lvl5pPr marL="2489728" indent="0">
              <a:buNone/>
              <a:defRPr sz="2178">
                <a:solidFill>
                  <a:schemeClr val="tx1">
                    <a:tint val="75000"/>
                  </a:schemeClr>
                </a:solidFill>
              </a:defRPr>
            </a:lvl5pPr>
            <a:lvl6pPr marL="3112160" indent="0">
              <a:buNone/>
              <a:defRPr sz="2178">
                <a:solidFill>
                  <a:schemeClr val="tx1">
                    <a:tint val="75000"/>
                  </a:schemeClr>
                </a:solidFill>
              </a:defRPr>
            </a:lvl6pPr>
            <a:lvl7pPr marL="3734592" indent="0">
              <a:buNone/>
              <a:defRPr sz="2178">
                <a:solidFill>
                  <a:schemeClr val="tx1">
                    <a:tint val="75000"/>
                  </a:schemeClr>
                </a:solidFill>
              </a:defRPr>
            </a:lvl7pPr>
            <a:lvl8pPr marL="4357025" indent="0">
              <a:buNone/>
              <a:defRPr sz="2178">
                <a:solidFill>
                  <a:schemeClr val="tx1">
                    <a:tint val="75000"/>
                  </a:schemeClr>
                </a:solidFill>
              </a:defRPr>
            </a:lvl8pPr>
            <a:lvl9pPr marL="4979457" indent="0">
              <a:buNone/>
              <a:defRPr sz="217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70763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12580" y="3164417"/>
            <a:ext cx="6877764" cy="75423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192631" y="3164417"/>
            <a:ext cx="6877764" cy="75423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0370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14687" y="632886"/>
            <a:ext cx="13957816" cy="2297643"/>
          </a:xfrm>
        </p:spPr>
        <p:txBody>
          <a:bodyPr/>
          <a:lstStyle/>
          <a:p>
            <a:r>
              <a:rPr lang="en-US"/>
              <a:t>Click to edit Master title style</a:t>
            </a:r>
          </a:p>
        </p:txBody>
      </p:sp>
      <p:sp>
        <p:nvSpPr>
          <p:cNvPr id="3" name="Text Placeholder 2"/>
          <p:cNvSpPr>
            <a:spLocks noGrp="1"/>
          </p:cNvSpPr>
          <p:nvPr>
            <p:ph type="body" idx="1"/>
          </p:nvPr>
        </p:nvSpPr>
        <p:spPr>
          <a:xfrm>
            <a:off x="1114689" y="2914016"/>
            <a:ext cx="6846156" cy="1428114"/>
          </a:xfrm>
        </p:spPr>
        <p:txBody>
          <a:bodyPr anchor="b"/>
          <a:lstStyle>
            <a:lvl1pPr marL="0" indent="0">
              <a:buNone/>
              <a:defRPr sz="3267" b="1"/>
            </a:lvl1pPr>
            <a:lvl2pPr marL="622432" indent="0">
              <a:buNone/>
              <a:defRPr sz="2723" b="1"/>
            </a:lvl2pPr>
            <a:lvl3pPr marL="1244864" indent="0">
              <a:buNone/>
              <a:defRPr sz="2451" b="1"/>
            </a:lvl3pPr>
            <a:lvl4pPr marL="1867296" indent="0">
              <a:buNone/>
              <a:defRPr sz="2178" b="1"/>
            </a:lvl4pPr>
            <a:lvl5pPr marL="2489728" indent="0">
              <a:buNone/>
              <a:defRPr sz="2178" b="1"/>
            </a:lvl5pPr>
            <a:lvl6pPr marL="3112160" indent="0">
              <a:buNone/>
              <a:defRPr sz="2178" b="1"/>
            </a:lvl6pPr>
            <a:lvl7pPr marL="3734592" indent="0">
              <a:buNone/>
              <a:defRPr sz="2178" b="1"/>
            </a:lvl7pPr>
            <a:lvl8pPr marL="4357025" indent="0">
              <a:buNone/>
              <a:defRPr sz="2178" b="1"/>
            </a:lvl8pPr>
            <a:lvl9pPr marL="4979457" indent="0">
              <a:buNone/>
              <a:defRPr sz="2178" b="1"/>
            </a:lvl9pPr>
          </a:lstStyle>
          <a:p>
            <a:pPr lvl="0"/>
            <a:r>
              <a:rPr lang="en-US"/>
              <a:t>Click to edit Master text styles</a:t>
            </a:r>
          </a:p>
        </p:txBody>
      </p:sp>
      <p:sp>
        <p:nvSpPr>
          <p:cNvPr id="4" name="Content Placeholder 3"/>
          <p:cNvSpPr>
            <a:spLocks noGrp="1"/>
          </p:cNvSpPr>
          <p:nvPr>
            <p:ph sz="half" idx="2"/>
          </p:nvPr>
        </p:nvSpPr>
        <p:spPr>
          <a:xfrm>
            <a:off x="1114689" y="4342130"/>
            <a:ext cx="6846156" cy="63866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8192632" y="2914016"/>
            <a:ext cx="6879872" cy="1428114"/>
          </a:xfrm>
        </p:spPr>
        <p:txBody>
          <a:bodyPr anchor="b"/>
          <a:lstStyle>
            <a:lvl1pPr marL="0" indent="0">
              <a:buNone/>
              <a:defRPr sz="3267" b="1"/>
            </a:lvl1pPr>
            <a:lvl2pPr marL="622432" indent="0">
              <a:buNone/>
              <a:defRPr sz="2723" b="1"/>
            </a:lvl2pPr>
            <a:lvl3pPr marL="1244864" indent="0">
              <a:buNone/>
              <a:defRPr sz="2451" b="1"/>
            </a:lvl3pPr>
            <a:lvl4pPr marL="1867296" indent="0">
              <a:buNone/>
              <a:defRPr sz="2178" b="1"/>
            </a:lvl4pPr>
            <a:lvl5pPr marL="2489728" indent="0">
              <a:buNone/>
              <a:defRPr sz="2178" b="1"/>
            </a:lvl5pPr>
            <a:lvl6pPr marL="3112160" indent="0">
              <a:buNone/>
              <a:defRPr sz="2178" b="1"/>
            </a:lvl6pPr>
            <a:lvl7pPr marL="3734592" indent="0">
              <a:buNone/>
              <a:defRPr sz="2178" b="1"/>
            </a:lvl7pPr>
            <a:lvl8pPr marL="4357025" indent="0">
              <a:buNone/>
              <a:defRPr sz="2178" b="1"/>
            </a:lvl8pPr>
            <a:lvl9pPr marL="4979457" indent="0">
              <a:buNone/>
              <a:defRPr sz="2178" b="1"/>
            </a:lvl9pPr>
          </a:lstStyle>
          <a:p>
            <a:pPr lvl="0"/>
            <a:r>
              <a:rPr lang="en-US"/>
              <a:t>Click to edit Master text styles</a:t>
            </a:r>
          </a:p>
        </p:txBody>
      </p:sp>
      <p:sp>
        <p:nvSpPr>
          <p:cNvPr id="6" name="Content Placeholder 5"/>
          <p:cNvSpPr>
            <a:spLocks noGrp="1"/>
          </p:cNvSpPr>
          <p:nvPr>
            <p:ph sz="quarter" idx="4"/>
          </p:nvPr>
        </p:nvSpPr>
        <p:spPr>
          <a:xfrm>
            <a:off x="8192632" y="4342130"/>
            <a:ext cx="6879872" cy="63866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5312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10/19/23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00643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10/19/23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01476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4687" y="792480"/>
            <a:ext cx="5219431" cy="2773680"/>
          </a:xfrm>
        </p:spPr>
        <p:txBody>
          <a:bodyPr anchor="b"/>
          <a:lstStyle>
            <a:lvl1pPr>
              <a:defRPr sz="4356"/>
            </a:lvl1pPr>
          </a:lstStyle>
          <a:p>
            <a:r>
              <a:rPr lang="en-US"/>
              <a:t>Click to edit Master title style</a:t>
            </a:r>
          </a:p>
        </p:txBody>
      </p:sp>
      <p:sp>
        <p:nvSpPr>
          <p:cNvPr id="3" name="Content Placeholder 2"/>
          <p:cNvSpPr>
            <a:spLocks noGrp="1"/>
          </p:cNvSpPr>
          <p:nvPr>
            <p:ph idx="1"/>
          </p:nvPr>
        </p:nvSpPr>
        <p:spPr>
          <a:xfrm>
            <a:off x="6879872" y="1711539"/>
            <a:ext cx="8192631" cy="8447617"/>
          </a:xfrm>
        </p:spPr>
        <p:txBody>
          <a:bodyPr/>
          <a:lstStyle>
            <a:lvl1pPr>
              <a:defRPr sz="4356"/>
            </a:lvl1pPr>
            <a:lvl2pPr>
              <a:defRPr sz="3812"/>
            </a:lvl2pPr>
            <a:lvl3pPr>
              <a:defRPr sz="3267"/>
            </a:lvl3pPr>
            <a:lvl4pPr>
              <a:defRPr sz="2723"/>
            </a:lvl4pPr>
            <a:lvl5pPr>
              <a:defRPr sz="2723"/>
            </a:lvl5pPr>
            <a:lvl6pPr>
              <a:defRPr sz="2723"/>
            </a:lvl6pPr>
            <a:lvl7pPr>
              <a:defRPr sz="2723"/>
            </a:lvl7pPr>
            <a:lvl8pPr>
              <a:defRPr sz="2723"/>
            </a:lvl8pPr>
            <a:lvl9pPr>
              <a:defRPr sz="27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14687" y="3566160"/>
            <a:ext cx="5219431" cy="6606753"/>
          </a:xfrm>
        </p:spPr>
        <p:txBody>
          <a:bodyPr/>
          <a:lstStyle>
            <a:lvl1pPr marL="0" indent="0">
              <a:buNone/>
              <a:defRPr sz="2178"/>
            </a:lvl1pPr>
            <a:lvl2pPr marL="622432" indent="0">
              <a:buNone/>
              <a:defRPr sz="1906"/>
            </a:lvl2pPr>
            <a:lvl3pPr marL="1244864" indent="0">
              <a:buNone/>
              <a:defRPr sz="1634"/>
            </a:lvl3pPr>
            <a:lvl4pPr marL="1867296" indent="0">
              <a:buNone/>
              <a:defRPr sz="1361"/>
            </a:lvl4pPr>
            <a:lvl5pPr marL="2489728" indent="0">
              <a:buNone/>
              <a:defRPr sz="1361"/>
            </a:lvl5pPr>
            <a:lvl6pPr marL="3112160" indent="0">
              <a:buNone/>
              <a:defRPr sz="1361"/>
            </a:lvl6pPr>
            <a:lvl7pPr marL="3734592" indent="0">
              <a:buNone/>
              <a:defRPr sz="1361"/>
            </a:lvl7pPr>
            <a:lvl8pPr marL="4357025" indent="0">
              <a:buNone/>
              <a:defRPr sz="1361"/>
            </a:lvl8pPr>
            <a:lvl9pPr marL="4979457" indent="0">
              <a:buNone/>
              <a:defRPr sz="1361"/>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03471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14687" y="792480"/>
            <a:ext cx="5219431" cy="2773680"/>
          </a:xfrm>
        </p:spPr>
        <p:txBody>
          <a:bodyPr anchor="b"/>
          <a:lstStyle>
            <a:lvl1pPr>
              <a:defRPr sz="4356"/>
            </a:lvl1pPr>
          </a:lstStyle>
          <a:p>
            <a:r>
              <a:rPr lang="en-US"/>
              <a:t>Click to edit Master title style</a:t>
            </a:r>
          </a:p>
        </p:txBody>
      </p:sp>
      <p:sp>
        <p:nvSpPr>
          <p:cNvPr id="3" name="Picture Placeholder 2"/>
          <p:cNvSpPr>
            <a:spLocks noGrp="1" noChangeAspect="1"/>
          </p:cNvSpPr>
          <p:nvPr>
            <p:ph type="pic" idx="1"/>
          </p:nvPr>
        </p:nvSpPr>
        <p:spPr>
          <a:xfrm>
            <a:off x="6879872" y="1711539"/>
            <a:ext cx="8192631" cy="8447617"/>
          </a:xfrm>
        </p:spPr>
        <p:txBody>
          <a:bodyPr anchor="t"/>
          <a:lstStyle>
            <a:lvl1pPr marL="0" indent="0">
              <a:buNone/>
              <a:defRPr sz="4356"/>
            </a:lvl1pPr>
            <a:lvl2pPr marL="622432" indent="0">
              <a:buNone/>
              <a:defRPr sz="3812"/>
            </a:lvl2pPr>
            <a:lvl3pPr marL="1244864" indent="0">
              <a:buNone/>
              <a:defRPr sz="3267"/>
            </a:lvl3pPr>
            <a:lvl4pPr marL="1867296" indent="0">
              <a:buNone/>
              <a:defRPr sz="2723"/>
            </a:lvl4pPr>
            <a:lvl5pPr marL="2489728" indent="0">
              <a:buNone/>
              <a:defRPr sz="2723"/>
            </a:lvl5pPr>
            <a:lvl6pPr marL="3112160" indent="0">
              <a:buNone/>
              <a:defRPr sz="2723"/>
            </a:lvl6pPr>
            <a:lvl7pPr marL="3734592" indent="0">
              <a:buNone/>
              <a:defRPr sz="2723"/>
            </a:lvl7pPr>
            <a:lvl8pPr marL="4357025" indent="0">
              <a:buNone/>
              <a:defRPr sz="2723"/>
            </a:lvl8pPr>
            <a:lvl9pPr marL="4979457" indent="0">
              <a:buNone/>
              <a:defRPr sz="2723"/>
            </a:lvl9pPr>
          </a:lstStyle>
          <a:p>
            <a:endParaRPr lang="en-US"/>
          </a:p>
        </p:txBody>
      </p:sp>
      <p:sp>
        <p:nvSpPr>
          <p:cNvPr id="4" name="Text Placeholder 3"/>
          <p:cNvSpPr>
            <a:spLocks noGrp="1"/>
          </p:cNvSpPr>
          <p:nvPr>
            <p:ph type="body" sz="half" idx="2"/>
          </p:nvPr>
        </p:nvSpPr>
        <p:spPr>
          <a:xfrm>
            <a:off x="1114687" y="3566160"/>
            <a:ext cx="5219431" cy="6606753"/>
          </a:xfrm>
        </p:spPr>
        <p:txBody>
          <a:bodyPr/>
          <a:lstStyle>
            <a:lvl1pPr marL="0" indent="0">
              <a:buNone/>
              <a:defRPr sz="2178"/>
            </a:lvl1pPr>
            <a:lvl2pPr marL="622432" indent="0">
              <a:buNone/>
              <a:defRPr sz="1906"/>
            </a:lvl2pPr>
            <a:lvl3pPr marL="1244864" indent="0">
              <a:buNone/>
              <a:defRPr sz="1634"/>
            </a:lvl3pPr>
            <a:lvl4pPr marL="1867296" indent="0">
              <a:buNone/>
              <a:defRPr sz="1361"/>
            </a:lvl4pPr>
            <a:lvl5pPr marL="2489728" indent="0">
              <a:buNone/>
              <a:defRPr sz="1361"/>
            </a:lvl5pPr>
            <a:lvl6pPr marL="3112160" indent="0">
              <a:buNone/>
              <a:defRPr sz="1361"/>
            </a:lvl6pPr>
            <a:lvl7pPr marL="3734592" indent="0">
              <a:buNone/>
              <a:defRPr sz="1361"/>
            </a:lvl7pPr>
            <a:lvl8pPr marL="4357025" indent="0">
              <a:buNone/>
              <a:defRPr sz="1361"/>
            </a:lvl8pPr>
            <a:lvl9pPr marL="4979457" indent="0">
              <a:buNone/>
              <a:defRPr sz="1361"/>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45640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54287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80942" y="632883"/>
            <a:ext cx="3489454" cy="1007385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12580" y="632883"/>
            <a:ext cx="10266075" cy="1007385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451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12580" y="632886"/>
            <a:ext cx="13957816" cy="229764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12580" y="3164417"/>
            <a:ext cx="13957816" cy="754231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12580" y="11017676"/>
            <a:ext cx="3641169" cy="632883"/>
          </a:xfrm>
          <a:prstGeom prst="rect">
            <a:avLst/>
          </a:prstGeom>
        </p:spPr>
        <p:txBody>
          <a:bodyPr vert="horz" lIns="91440" tIns="45720" rIns="91440" bIns="45720" rtlCol="0" anchor="ctr"/>
          <a:lstStyle>
            <a:lvl1pPr algn="l">
              <a:defRPr sz="1634">
                <a:solidFill>
                  <a:schemeClr val="tx1">
                    <a:tint val="75000"/>
                  </a:schemeClr>
                </a:solidFill>
              </a:defRPr>
            </a:lvl1pPr>
          </a:lstStyle>
          <a:p>
            <a:fld id="{C764DE79-268F-4C1A-8933-263129D2AF90}" type="datetimeFigureOut">
              <a:rPr lang="en-US" dirty="0"/>
              <a:t>10/19/23</a:t>
            </a:fld>
            <a:endParaRPr lang="en-US"/>
          </a:p>
        </p:txBody>
      </p:sp>
      <p:sp>
        <p:nvSpPr>
          <p:cNvPr id="5" name="Footer Placeholder 4"/>
          <p:cNvSpPr>
            <a:spLocks noGrp="1"/>
          </p:cNvSpPr>
          <p:nvPr>
            <p:ph type="ftr" sz="quarter" idx="3"/>
          </p:nvPr>
        </p:nvSpPr>
        <p:spPr>
          <a:xfrm>
            <a:off x="5360611" y="11017676"/>
            <a:ext cx="5461754" cy="632883"/>
          </a:xfrm>
          <a:prstGeom prst="rect">
            <a:avLst/>
          </a:prstGeom>
        </p:spPr>
        <p:txBody>
          <a:bodyPr vert="horz" lIns="91440" tIns="45720" rIns="91440" bIns="45720" rtlCol="0" anchor="ctr"/>
          <a:lstStyle>
            <a:lvl1pPr algn="ctr">
              <a:defRPr sz="1634">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1429226" y="11017676"/>
            <a:ext cx="3641169" cy="632883"/>
          </a:xfrm>
          <a:prstGeom prst="rect">
            <a:avLst/>
          </a:prstGeom>
        </p:spPr>
        <p:txBody>
          <a:bodyPr vert="horz" lIns="91440" tIns="45720" rIns="91440" bIns="45720" rtlCol="0" anchor="ctr"/>
          <a:lstStyle>
            <a:lvl1pPr algn="r">
              <a:defRPr sz="1634">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539317427"/>
      </p:ext>
    </p:extLst>
  </p:cSld>
  <p:clrMap bg1="lt1" tx1="dk1" bg2="lt2" tx2="dk2" accent1="accent1" accent2="accent2" accent3="accent3" accent4="accent4" accent5="accent5" accent6="accent6" hlink="hlink" folHlink="folHlink"/>
  <p:sldLayoutIdLst>
    <p:sldLayoutId id="2147484526" r:id="rId1"/>
    <p:sldLayoutId id="2147484527" r:id="rId2"/>
    <p:sldLayoutId id="2147484528" r:id="rId3"/>
    <p:sldLayoutId id="2147484529" r:id="rId4"/>
    <p:sldLayoutId id="2147484530" r:id="rId5"/>
    <p:sldLayoutId id="2147484531" r:id="rId6"/>
    <p:sldLayoutId id="2147484532" r:id="rId7"/>
    <p:sldLayoutId id="2147484533" r:id="rId8"/>
    <p:sldLayoutId id="2147484534" r:id="rId9"/>
    <p:sldLayoutId id="2147484535" r:id="rId10"/>
    <p:sldLayoutId id="214748453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ustomXml" Target="../ink/ink5.xml"/><Relationship Id="rId3" Type="http://schemas.openxmlformats.org/officeDocument/2006/relationships/image" Target="../media/image2.png"/><Relationship Id="rId7" Type="http://schemas.openxmlformats.org/officeDocument/2006/relationships/image" Target="../media/image3.png"/><Relationship Id="rId2" Type="http://schemas.openxmlformats.org/officeDocument/2006/relationships/customXml" Target="../ink/ink1.xml"/><Relationship Id="rId1" Type="http://schemas.openxmlformats.org/officeDocument/2006/relationships/slideLayout" Target="../slideLayouts/slideLayout7.xml"/><Relationship Id="rId6" Type="http://schemas.openxmlformats.org/officeDocument/2006/relationships/customXml" Target="../ink/ink4.xml"/><Relationship Id="rId5" Type="http://schemas.openxmlformats.org/officeDocument/2006/relationships/customXml" Target="../ink/ink3.xml"/><Relationship Id="rId4" Type="http://schemas.openxmlformats.org/officeDocument/2006/relationships/customXml" Target="../ink/ink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26984" y="1122680"/>
            <a:ext cx="4326449" cy="9633585"/>
          </a:xfrm>
        </p:spPr>
        <p:txBody>
          <a:bodyPr vert="horz" lIns="91440" tIns="45720" rIns="91440" bIns="45720" rtlCol="0" anchor="ctr">
            <a:norm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defTabSz="914400"/>
            <a:r>
              <a:rPr lang="en-US" sz="5500" spc="-50">
                <a:latin typeface="+mj-lt"/>
                <a:ea typeface="+mj-ea"/>
                <a:cs typeface="+mj-cs"/>
              </a:rPr>
              <a:t>  </a:t>
            </a:r>
            <a:r>
              <a:rPr lang="en-US" sz="5500" b="1" spc="-50">
                <a:latin typeface="+mj-lt"/>
                <a:ea typeface="+mj-ea"/>
                <a:cs typeface="+mj-cs"/>
              </a:rPr>
              <a:t> </a:t>
            </a:r>
          </a:p>
        </p:txBody>
      </p:sp>
      <p:pic>
        <p:nvPicPr>
          <p:cNvPr id="8" name="Picture 7" descr="Healthy digestive system, artwork - Stock Image - F005/9441 - Science ...">
            <a:extLst>
              <a:ext uri="{FF2B5EF4-FFF2-40B4-BE49-F238E27FC236}">
                <a16:creationId xmlns:a16="http://schemas.microsoft.com/office/drawing/2014/main" id="{EB553AE6-899D-E227-66E1-1200C5FBF3F3}"/>
              </a:ext>
            </a:extLst>
          </p:cNvPr>
          <p:cNvPicPr>
            <a:picLocks noChangeAspect="1"/>
          </p:cNvPicPr>
          <p:nvPr/>
        </p:nvPicPr>
        <p:blipFill rotWithShape="1">
          <a:blip r:embed="rId2"/>
          <a:srcRect l="26555" r="27167"/>
          <a:stretch/>
        </p:blipFill>
        <p:spPr>
          <a:xfrm>
            <a:off x="20" y="-1"/>
            <a:ext cx="5499913" cy="11884448"/>
          </a:xfrm>
          <a:custGeom>
            <a:avLst/>
            <a:gdLst/>
            <a:ahLst/>
            <a:cxnLst/>
            <a:rect l="l" t="t" r="r" b="b"/>
            <a:pathLst>
              <a:path w="4143564" h="6856413">
                <a:moveTo>
                  <a:pt x="0" y="0"/>
                </a:moveTo>
                <a:lnTo>
                  <a:pt x="4141667" y="0"/>
                </a:lnTo>
                <a:lnTo>
                  <a:pt x="4141086" y="145208"/>
                </a:lnTo>
                <a:cubicBezTo>
                  <a:pt x="4109790" y="1611281"/>
                  <a:pt x="3796834" y="3077353"/>
                  <a:pt x="4047199" y="4543426"/>
                </a:cubicBezTo>
                <a:cubicBezTo>
                  <a:pt x="4172382" y="5276463"/>
                  <a:pt x="4156734" y="6009499"/>
                  <a:pt x="4105878" y="6742536"/>
                </a:cubicBezTo>
                <a:lnTo>
                  <a:pt x="4096763" y="6856413"/>
                </a:lnTo>
                <a:lnTo>
                  <a:pt x="0" y="6856413"/>
                </a:lnTo>
                <a:close/>
              </a:path>
            </a:pathLst>
          </a:custGeom>
        </p:spPr>
      </p:pic>
      <p:sp>
        <p:nvSpPr>
          <p:cNvPr id="3" name="Subtitle 2"/>
          <p:cNvSpPr>
            <a:spLocks noGrp="1"/>
          </p:cNvSpPr>
          <p:nvPr>
            <p:ph type="subTitle" idx="1"/>
          </p:nvPr>
        </p:nvSpPr>
        <p:spPr>
          <a:xfrm>
            <a:off x="7326903" y="1122680"/>
            <a:ext cx="8215495" cy="9594611"/>
          </a:xfrm>
        </p:spPr>
        <p:txBody>
          <a:bodyPr vert="horz" lIns="91440" tIns="45720" rIns="91440" bIns="45720" rtlCol="0" anchor="ctr">
            <a:norm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marL="457200" indent="-228600" defTabSz="914400">
              <a:buFont typeface="Arial" panose="020B0604020202020204" pitchFamily="34" charset="0"/>
              <a:buChar char="•"/>
            </a:pPr>
            <a:r>
              <a:rPr lang="en-US" sz="2800" spc="34"/>
              <a:t>Student Name: Imtiaz Begum</a:t>
            </a:r>
            <a:endParaRPr lang="en-US" sz="2800"/>
          </a:p>
          <a:p>
            <a:pPr marL="457200" indent="-228600" defTabSz="914400">
              <a:buFont typeface="Arial" panose="020B0604020202020204" pitchFamily="34" charset="0"/>
              <a:buChar char="•"/>
            </a:pPr>
            <a:r>
              <a:rPr lang="en-US" sz="2800" spc="34"/>
              <a:t>Student ID:  2128130</a:t>
            </a:r>
            <a:endParaRPr lang="en-US" sz="2800"/>
          </a:p>
          <a:p>
            <a:pPr marL="457200" indent="-228600" defTabSz="914400">
              <a:buFont typeface="Arial" panose="020B0604020202020204" pitchFamily="34" charset="0"/>
              <a:buChar char="•"/>
            </a:pPr>
            <a:r>
              <a:rPr lang="en-US" sz="2800" spc="34"/>
              <a:t>Module: Introduction to Physiology</a:t>
            </a:r>
          </a:p>
          <a:p>
            <a:pPr marL="457200" indent="-228600" defTabSz="914400">
              <a:buFont typeface="Arial" panose="020B0604020202020204" pitchFamily="34" charset="0"/>
              <a:buChar char="•"/>
            </a:pPr>
            <a:r>
              <a:rPr lang="en-US" sz="2800" spc="34"/>
              <a:t>Module Code: BMHP5003</a:t>
            </a:r>
          </a:p>
          <a:p>
            <a:pPr marL="457200" indent="-228600" defTabSz="914400">
              <a:buFont typeface="Arial" panose="020B0604020202020204" pitchFamily="34" charset="0"/>
              <a:buChar char="•"/>
            </a:pPr>
            <a:r>
              <a:rPr lang="en-US" sz="2800" spc="34"/>
              <a:t>Assignment Title: Assessment 1 Academic Poster presentation  (Digestive System)</a:t>
            </a:r>
          </a:p>
          <a:p>
            <a:pPr marL="457200" indent="-228600" defTabSz="914400">
              <a:buFont typeface="Arial" panose="020B0604020202020204" pitchFamily="34" charset="0"/>
              <a:buChar char="•"/>
            </a:pPr>
            <a:r>
              <a:rPr lang="en-US" sz="2800" spc="34"/>
              <a:t>Lecturers Name: Raheela Shaikh.</a:t>
            </a:r>
          </a:p>
          <a:p>
            <a:pPr marL="228600" indent="-228600" defTabSz="914400">
              <a:buFont typeface="Arial" panose="020B0604020202020204" pitchFamily="34" charset="0"/>
              <a:buChar char="•"/>
            </a:pPr>
            <a:r>
              <a:rPr lang="en-US" sz="2800" b="1" spc="34"/>
              <a:t>Human Digestive System</a:t>
            </a:r>
          </a:p>
          <a:p>
            <a:pPr indent="-228600" defTabSz="914400">
              <a:buFont typeface="Arial" panose="020B0604020202020204" pitchFamily="34" charset="0"/>
              <a:buChar char="•"/>
            </a:pPr>
            <a:endParaRPr lang="en-US" sz="2800" spc="34"/>
          </a:p>
          <a:p>
            <a:pPr indent="-228600" defTabSz="914400">
              <a:buFont typeface="Arial" panose="020B0604020202020204" pitchFamily="34" charset="0"/>
              <a:buChar char="•"/>
            </a:pPr>
            <a:endParaRPr lang="en-US" sz="2800" spc="34"/>
          </a:p>
        </p:txBody>
      </p:sp>
      <p:sp>
        <p:nvSpPr>
          <p:cNvPr id="6" name="TextBox 5">
            <a:extLst>
              <a:ext uri="{FF2B5EF4-FFF2-40B4-BE49-F238E27FC236}">
                <a16:creationId xmlns:a16="http://schemas.microsoft.com/office/drawing/2014/main" id="{5BB15289-3ED5-0023-BD89-DA86DAE0DD95}"/>
              </a:ext>
            </a:extLst>
          </p:cNvPr>
          <p:cNvSpPr txBox="1"/>
          <p:nvPr/>
        </p:nvSpPr>
        <p:spPr>
          <a:xfrm>
            <a:off x="7601977" y="2564226"/>
            <a:ext cx="7643896" cy="67784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defTabSz="914400">
              <a:lnSpc>
                <a:spcPct val="90000"/>
              </a:lnSpc>
              <a:spcAft>
                <a:spcPts val="600"/>
              </a:spcAft>
            </a:pPr>
            <a:endParaRPr lang="en-US" sz="3700" b="1">
              <a:solidFill>
                <a:srgbClr val="FFFFFF"/>
              </a:solidFill>
              <a:cs typeface="Calibri"/>
            </a:endParaRPr>
          </a:p>
        </p:txBody>
      </p:sp>
      <p:sp>
        <p:nvSpPr>
          <p:cNvPr id="5" name="TextBox 4">
            <a:extLst>
              <a:ext uri="{FF2B5EF4-FFF2-40B4-BE49-F238E27FC236}">
                <a16:creationId xmlns:a16="http://schemas.microsoft.com/office/drawing/2014/main" id="{AB921FA4-3159-DC89-8F25-897B0EF322A3}"/>
              </a:ext>
            </a:extLst>
          </p:cNvPr>
          <p:cNvSpPr txBox="1"/>
          <p:nvPr/>
        </p:nvSpPr>
        <p:spPr>
          <a:xfrm>
            <a:off x="4471716" y="7321619"/>
            <a:ext cx="8818428" cy="1034207"/>
          </a:xfrm>
          <a:prstGeom prst="rect">
            <a:avLst/>
          </a:prstGeom>
        </p:spPr>
        <p:txBody>
          <a:bodyPr lIns="62134" tIns="31067" rIns="62134" bIns="31067" anchor="t">
            <a:no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endParaRPr lang="en-US" sz="1035"/>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0A3A2FE0-BCBF-B9F3-09B1-1117640A0E8D}"/>
              </a:ext>
            </a:extLst>
          </p:cNvPr>
          <p:cNvSpPr txBox="1"/>
          <p:nvPr/>
        </p:nvSpPr>
        <p:spPr>
          <a:xfrm>
            <a:off x="612568" y="121915"/>
            <a:ext cx="9434855" cy="555183"/>
          </a:xfrm>
          <a:prstGeom prst="rect">
            <a:avLst/>
          </a:prstGeom>
          <a:solidFill>
            <a:schemeClr val="bg1"/>
          </a:solidFill>
        </p:spPr>
        <p:txBody>
          <a:bodyPr rot="0" spcFirstLastPara="0" vertOverflow="overflow" horzOverflow="overflow" vert="horz" wrap="square" lIns="62134" tIns="31067" rIns="62134" bIns="31067" numCol="1" spcCol="0" rtlCol="0" fromWordArt="0" anchor="t" anchorCtr="0" forceAA="0" compatLnSpc="1">
            <a:prstTxWarp prst="textNoShape">
              <a:avLst/>
            </a:prstTxWarp>
            <a:sp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r>
              <a:rPr lang="en-GB" sz="3200" b="1" i="1">
                <a:solidFill>
                  <a:srgbClr val="0070C0"/>
                </a:solidFill>
                <a:latin typeface="Arial"/>
                <a:cs typeface="Arial"/>
              </a:rPr>
              <a:t>Journey through the digestive system</a:t>
            </a:r>
          </a:p>
        </p:txBody>
      </p:sp>
      <p:sp>
        <p:nvSpPr>
          <p:cNvPr id="28" name="TextBox 27">
            <a:extLst>
              <a:ext uri="{FF2B5EF4-FFF2-40B4-BE49-F238E27FC236}">
                <a16:creationId xmlns:a16="http://schemas.microsoft.com/office/drawing/2014/main" id="{2AFD5CA0-3A08-79B5-7054-C068E95AC79A}"/>
              </a:ext>
            </a:extLst>
          </p:cNvPr>
          <p:cNvSpPr txBox="1"/>
          <p:nvPr/>
        </p:nvSpPr>
        <p:spPr>
          <a:xfrm>
            <a:off x="8202029" y="1045680"/>
            <a:ext cx="7656790" cy="678294"/>
          </a:xfrm>
          <a:prstGeom prst="rect">
            <a:avLst/>
          </a:prstGeom>
          <a:noFill/>
        </p:spPr>
        <p:txBody>
          <a:bodyPr rot="0" spcFirstLastPara="0" vertOverflow="overflow" horzOverflow="overflow" vert="horz" wrap="square" lIns="62134" tIns="31067" rIns="62134" bIns="31067" numCol="1" spcCol="0" rtlCol="0" fromWordArt="0" anchor="t" anchorCtr="0" forceAA="0" compatLnSpc="1">
            <a:prstTxWarp prst="textNoShape">
              <a:avLst/>
            </a:prstTxWarp>
            <a:sp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a:lnSpc>
                <a:spcPct val="150000"/>
              </a:lnSpc>
            </a:pPr>
            <a:endParaRPr lang="en-GB" sz="1600" b="1">
              <a:latin typeface="Arial"/>
              <a:cs typeface="Arial"/>
            </a:endParaRPr>
          </a:p>
          <a:p>
            <a:pPr marL="193675" indent="-193675">
              <a:buFont typeface="Wingdings"/>
              <a:buChar char="v"/>
            </a:pPr>
            <a:endParaRPr lang="en-GB" sz="1600">
              <a:latin typeface="Arial"/>
              <a:cs typeface="Arial"/>
            </a:endParaRPr>
          </a:p>
        </p:txBody>
      </p:sp>
      <p:sp>
        <p:nvSpPr>
          <p:cNvPr id="7" name="TextBox 6">
            <a:extLst>
              <a:ext uri="{FF2B5EF4-FFF2-40B4-BE49-F238E27FC236}">
                <a16:creationId xmlns:a16="http://schemas.microsoft.com/office/drawing/2014/main" id="{BECF5E4F-5B91-AD63-3A6C-3AEBF8DDEE55}"/>
              </a:ext>
            </a:extLst>
          </p:cNvPr>
          <p:cNvSpPr txBox="1"/>
          <p:nvPr/>
        </p:nvSpPr>
        <p:spPr>
          <a:xfrm>
            <a:off x="8693302" y="1169231"/>
            <a:ext cx="5433862"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Mm                   </a:t>
            </a:r>
            <a:r>
              <a:rPr lang="en-GB" b="1">
                <a:cs typeface="Calibri"/>
              </a:rPr>
              <a:t>    MOUTH</a:t>
            </a:r>
          </a:p>
          <a:p>
            <a:r>
              <a:rPr lang="en-GB">
                <a:cs typeface="Calibri"/>
              </a:rPr>
              <a:t>                                 </a:t>
            </a:r>
          </a:p>
          <a:p>
            <a:r>
              <a:rPr lang="en-GB">
                <a:cs typeface="Calibri"/>
              </a:rPr>
              <a:t>                               </a:t>
            </a:r>
          </a:p>
          <a:p>
            <a:r>
              <a:rPr lang="en-GB">
                <a:cs typeface="Calibri"/>
              </a:rPr>
              <a:t>                       </a:t>
            </a:r>
            <a:r>
              <a:rPr lang="en-GB" b="1">
                <a:cs typeface="Calibri"/>
              </a:rPr>
              <a:t>       ESOPHAGUS</a:t>
            </a:r>
          </a:p>
          <a:p>
            <a:endParaRPr lang="en-GB">
              <a:cs typeface="Calibri"/>
            </a:endParaRPr>
          </a:p>
          <a:p>
            <a:endParaRPr lang="en-GB">
              <a:cs typeface="Calibri"/>
            </a:endParaRPr>
          </a:p>
          <a:p>
            <a:endParaRPr lang="en-GB">
              <a:cs typeface="Calibri"/>
            </a:endParaRPr>
          </a:p>
          <a:p>
            <a:r>
              <a:rPr lang="en-GB">
                <a:cs typeface="Calibri"/>
              </a:rPr>
              <a:t>                                   </a:t>
            </a:r>
          </a:p>
          <a:p>
            <a:r>
              <a:rPr lang="en-GB" b="1">
                <a:solidFill>
                  <a:srgbClr val="000000"/>
                </a:solidFill>
                <a:latin typeface="Calibri"/>
                <a:cs typeface="Calibri"/>
              </a:rPr>
              <a:t>                                       STOMACH</a:t>
            </a:r>
          </a:p>
          <a:p>
            <a:endParaRPr lang="en-GB">
              <a:solidFill>
                <a:srgbClr val="000000"/>
              </a:solidFill>
              <a:latin typeface="Calibri"/>
              <a:cs typeface="Calibri"/>
            </a:endParaRPr>
          </a:p>
          <a:p>
            <a:r>
              <a:rPr lang="en-GB">
                <a:solidFill>
                  <a:srgbClr val="000000"/>
                </a:solidFill>
                <a:latin typeface="Calibri"/>
                <a:cs typeface="Calibri"/>
              </a:rPr>
              <a:t>                        </a:t>
            </a:r>
          </a:p>
          <a:p>
            <a:endParaRPr lang="en-GB">
              <a:solidFill>
                <a:srgbClr val="000000"/>
              </a:solidFill>
              <a:latin typeface="Calibri"/>
              <a:cs typeface="Calibri"/>
            </a:endParaRPr>
          </a:p>
          <a:p>
            <a:r>
              <a:rPr lang="en-GB">
                <a:solidFill>
                  <a:srgbClr val="000000"/>
                </a:solidFill>
                <a:latin typeface="Calibri"/>
                <a:cs typeface="Calibri"/>
              </a:rPr>
              <a:t>                     </a:t>
            </a:r>
            <a:r>
              <a:rPr lang="en-GB" b="1">
                <a:solidFill>
                  <a:srgbClr val="000000"/>
                </a:solidFill>
                <a:latin typeface="Calibri"/>
                <a:cs typeface="Calibri"/>
              </a:rPr>
              <a:t>   PANCREAS</a:t>
            </a:r>
          </a:p>
          <a:p>
            <a:endParaRPr lang="en-GB">
              <a:solidFill>
                <a:srgbClr val="000000"/>
              </a:solidFill>
              <a:latin typeface="Calibri"/>
              <a:cs typeface="Calibri"/>
            </a:endParaRPr>
          </a:p>
          <a:p>
            <a:r>
              <a:rPr lang="en-GB">
                <a:solidFill>
                  <a:srgbClr val="000000"/>
                </a:solidFill>
                <a:latin typeface="Calibri"/>
                <a:cs typeface="Calibri"/>
              </a:rPr>
              <a:t>                            </a:t>
            </a:r>
          </a:p>
          <a:p>
            <a:r>
              <a:rPr lang="en-GB">
                <a:solidFill>
                  <a:srgbClr val="000000"/>
                </a:solidFill>
                <a:latin typeface="Calibri"/>
                <a:cs typeface="Calibri"/>
              </a:rPr>
              <a:t>                            </a:t>
            </a:r>
            <a:r>
              <a:rPr lang="en-GB" b="1">
                <a:solidFill>
                  <a:srgbClr val="000000"/>
                </a:solidFill>
                <a:latin typeface="Calibri"/>
                <a:cs typeface="Calibri"/>
              </a:rPr>
              <a:t>  SMALL INTESTINE</a:t>
            </a:r>
          </a:p>
          <a:p>
            <a:endParaRPr lang="en-GB">
              <a:solidFill>
                <a:srgbClr val="000000"/>
              </a:solidFill>
              <a:latin typeface="Calibri"/>
              <a:cs typeface="Calibri"/>
            </a:endParaRPr>
          </a:p>
          <a:p>
            <a:endParaRPr lang="en-GB">
              <a:solidFill>
                <a:srgbClr val="000000"/>
              </a:solidFill>
              <a:latin typeface="Calibri"/>
              <a:cs typeface="Calibri"/>
            </a:endParaRPr>
          </a:p>
          <a:p>
            <a:endParaRPr lang="en-GB">
              <a:solidFill>
                <a:srgbClr val="000000"/>
              </a:solidFill>
              <a:latin typeface="Calibri"/>
              <a:cs typeface="Calibri"/>
            </a:endParaRPr>
          </a:p>
          <a:p>
            <a:endParaRPr lang="en-GB">
              <a:solidFill>
                <a:srgbClr val="000000"/>
              </a:solidFill>
              <a:latin typeface="Calibri"/>
              <a:cs typeface="Calibri"/>
            </a:endParaRPr>
          </a:p>
          <a:p>
            <a:endParaRPr lang="en-GB">
              <a:solidFill>
                <a:srgbClr val="000000"/>
              </a:solidFill>
              <a:latin typeface="Calibri"/>
              <a:cs typeface="Calibri"/>
            </a:endParaRPr>
          </a:p>
          <a:p>
            <a:endParaRPr lang="en-GB">
              <a:solidFill>
                <a:srgbClr val="000000"/>
              </a:solidFill>
              <a:latin typeface="Calibri"/>
              <a:cs typeface="Calibri"/>
            </a:endParaRPr>
          </a:p>
        </p:txBody>
      </p:sp>
      <p:sp>
        <p:nvSpPr>
          <p:cNvPr id="15" name="TextBox 14">
            <a:extLst>
              <a:ext uri="{FF2B5EF4-FFF2-40B4-BE49-F238E27FC236}">
                <a16:creationId xmlns:a16="http://schemas.microsoft.com/office/drawing/2014/main" id="{4CF582DB-D736-059E-C99F-B35940F65052}"/>
              </a:ext>
            </a:extLst>
          </p:cNvPr>
          <p:cNvSpPr txBox="1"/>
          <p:nvPr/>
        </p:nvSpPr>
        <p:spPr>
          <a:xfrm>
            <a:off x="8525075" y="5787702"/>
            <a:ext cx="330911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a:p>
            <a:endParaRPr lang="en-GB" b="1">
              <a:cs typeface="Calibri"/>
            </a:endParaRPr>
          </a:p>
          <a:p>
            <a:r>
              <a:rPr lang="en-GB">
                <a:cs typeface="Calibri"/>
              </a:rPr>
              <a:t>                        </a:t>
            </a:r>
            <a:r>
              <a:rPr lang="en-GB" b="1">
                <a:cs typeface="Calibri"/>
              </a:rPr>
              <a:t>     ANUS</a:t>
            </a:r>
          </a:p>
          <a:p>
            <a:r>
              <a:rPr lang="en-GB" b="1">
                <a:cs typeface="Calibri"/>
              </a:rPr>
              <a:t>                       </a:t>
            </a:r>
            <a:endParaRPr lang="en-GB" b="1"/>
          </a:p>
        </p:txBody>
      </p:sp>
      <mc:AlternateContent xmlns:mc="http://schemas.openxmlformats.org/markup-compatibility/2006" xmlns:p14="http://schemas.microsoft.com/office/powerpoint/2010/main">
        <mc:Choice Requires="p14">
          <p:contentPart p14:bwMode="auto" r:id="rId2">
            <p14:nvContentPartPr>
              <p14:cNvPr id="9" name="Ink 8">
                <a:extLst>
                  <a:ext uri="{FF2B5EF4-FFF2-40B4-BE49-F238E27FC236}">
                    <a16:creationId xmlns:a16="http://schemas.microsoft.com/office/drawing/2014/main" id="{C9C35D81-0042-BA9C-40CD-9B725BE03C9D}"/>
                  </a:ext>
                </a:extLst>
              </p14:cNvPr>
              <p14:cNvContentPartPr/>
              <p14:nvPr/>
            </p14:nvContentPartPr>
            <p14:xfrm>
              <a:off x="1734363" y="97436"/>
              <a:ext cx="29230" cy="29230"/>
            </p14:xfrm>
          </p:contentPart>
        </mc:Choice>
        <mc:Fallback xmlns="">
          <p:pic>
            <p:nvPicPr>
              <p:cNvPr id="9" name="Ink 8">
                <a:extLst>
                  <a:ext uri="{FF2B5EF4-FFF2-40B4-BE49-F238E27FC236}">
                    <a16:creationId xmlns:a16="http://schemas.microsoft.com/office/drawing/2014/main" id="{C9C35D81-0042-BA9C-40CD-9B725BE03C9D}"/>
                  </a:ext>
                </a:extLst>
              </p:cNvPr>
              <p:cNvPicPr/>
              <p:nvPr/>
            </p:nvPicPr>
            <p:blipFill>
              <a:blip r:embed="rId3"/>
              <a:stretch>
                <a:fillRect/>
              </a:stretch>
            </p:blipFill>
            <p:spPr>
              <a:xfrm>
                <a:off x="272863" y="-1364064"/>
                <a:ext cx="2923000" cy="2923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14" name="Ink 13">
                <a:extLst>
                  <a:ext uri="{FF2B5EF4-FFF2-40B4-BE49-F238E27FC236}">
                    <a16:creationId xmlns:a16="http://schemas.microsoft.com/office/drawing/2014/main" id="{CE4027EF-9C84-7ABA-5738-D6EA1E3FADC7}"/>
                  </a:ext>
                </a:extLst>
              </p14:cNvPr>
              <p14:cNvContentPartPr/>
              <p14:nvPr/>
            </p14:nvContentPartPr>
            <p14:xfrm>
              <a:off x="2786673" y="1052310"/>
              <a:ext cx="29230" cy="29230"/>
            </p14:xfrm>
          </p:contentPart>
        </mc:Choice>
        <mc:Fallback xmlns="">
          <p:pic>
            <p:nvPicPr>
              <p:cNvPr id="14" name="Ink 13">
                <a:extLst>
                  <a:ext uri="{FF2B5EF4-FFF2-40B4-BE49-F238E27FC236}">
                    <a16:creationId xmlns:a16="http://schemas.microsoft.com/office/drawing/2014/main" id="{CE4027EF-9C84-7ABA-5738-D6EA1E3FADC7}"/>
                  </a:ext>
                </a:extLst>
              </p:cNvPr>
              <p:cNvPicPr/>
              <p:nvPr/>
            </p:nvPicPr>
            <p:blipFill>
              <a:blip r:embed="rId3"/>
              <a:stretch>
                <a:fillRect/>
              </a:stretch>
            </p:blipFill>
            <p:spPr>
              <a:xfrm>
                <a:off x="1325173" y="-409190"/>
                <a:ext cx="2923000" cy="2923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16" name="Ink 15">
                <a:extLst>
                  <a:ext uri="{FF2B5EF4-FFF2-40B4-BE49-F238E27FC236}">
                    <a16:creationId xmlns:a16="http://schemas.microsoft.com/office/drawing/2014/main" id="{5486FE39-D9DB-5B72-3071-289A56C8C67C}"/>
                  </a:ext>
                </a:extLst>
              </p14:cNvPr>
              <p14:cNvContentPartPr/>
              <p14:nvPr/>
            </p14:nvContentPartPr>
            <p14:xfrm>
              <a:off x="2786673" y="1052310"/>
              <a:ext cx="29230" cy="29230"/>
            </p14:xfrm>
          </p:contentPart>
        </mc:Choice>
        <mc:Fallback xmlns="">
          <p:pic>
            <p:nvPicPr>
              <p:cNvPr id="16" name="Ink 15">
                <a:extLst>
                  <a:ext uri="{FF2B5EF4-FFF2-40B4-BE49-F238E27FC236}">
                    <a16:creationId xmlns:a16="http://schemas.microsoft.com/office/drawing/2014/main" id="{5486FE39-D9DB-5B72-3071-289A56C8C67C}"/>
                  </a:ext>
                </a:extLst>
              </p:cNvPr>
              <p:cNvPicPr/>
              <p:nvPr/>
            </p:nvPicPr>
            <p:blipFill>
              <a:blip r:embed="rId3"/>
              <a:stretch>
                <a:fillRect/>
              </a:stretch>
            </p:blipFill>
            <p:spPr>
              <a:xfrm>
                <a:off x="1325173" y="-409190"/>
                <a:ext cx="2923000" cy="29230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id="{B805CCAC-CDAF-45D8-DE22-1DE8B46040F2}"/>
                  </a:ext>
                </a:extLst>
              </p14:cNvPr>
              <p14:cNvContentPartPr/>
              <p14:nvPr/>
            </p14:nvContentPartPr>
            <p14:xfrm>
              <a:off x="3020519" y="1169233"/>
              <a:ext cx="29230" cy="29230"/>
            </p14:xfrm>
          </p:contentPart>
        </mc:Choice>
        <mc:Fallback xmlns="">
          <p:pic>
            <p:nvPicPr>
              <p:cNvPr id="17" name="Ink 16">
                <a:extLst>
                  <a:ext uri="{FF2B5EF4-FFF2-40B4-BE49-F238E27FC236}">
                    <a16:creationId xmlns:a16="http://schemas.microsoft.com/office/drawing/2014/main" id="{B805CCAC-CDAF-45D8-DE22-1DE8B46040F2}"/>
                  </a:ext>
                </a:extLst>
              </p:cNvPr>
              <p:cNvPicPr/>
              <p:nvPr/>
            </p:nvPicPr>
            <p:blipFill>
              <a:blip r:embed="rId3"/>
              <a:stretch>
                <a:fillRect/>
              </a:stretch>
            </p:blipFill>
            <p:spPr>
              <a:xfrm>
                <a:off x="1559019" y="-292267"/>
                <a:ext cx="2923000" cy="2923000"/>
              </a:xfrm>
              <a:prstGeom prst="rect">
                <a:avLst/>
              </a:prstGeom>
            </p:spPr>
          </p:pic>
        </mc:Fallback>
      </mc:AlternateContent>
      <p:pic>
        <p:nvPicPr>
          <p:cNvPr id="2" name="Picture 1" descr="How Digestive Enzymes Solved Multiple Health Problems for Micki">
            <a:extLst>
              <a:ext uri="{FF2B5EF4-FFF2-40B4-BE49-F238E27FC236}">
                <a16:creationId xmlns:a16="http://schemas.microsoft.com/office/drawing/2014/main" id="{0A3F0F7E-EBDA-A00D-4A63-00FD99200139}"/>
              </a:ext>
            </a:extLst>
          </p:cNvPr>
          <p:cNvPicPr>
            <a:picLocks noChangeAspect="1"/>
          </p:cNvPicPr>
          <p:nvPr/>
        </p:nvPicPr>
        <p:blipFill>
          <a:blip r:embed="rId7"/>
          <a:stretch>
            <a:fillRect/>
          </a:stretch>
        </p:blipFill>
        <p:spPr>
          <a:xfrm>
            <a:off x="3189633" y="891848"/>
            <a:ext cx="6195724" cy="5621443"/>
          </a:xfrm>
          <a:prstGeom prst="rect">
            <a:avLst/>
          </a:prstGeom>
        </p:spPr>
      </p:pic>
      <mc:AlternateContent xmlns:mc="http://schemas.openxmlformats.org/markup-compatibility/2006" xmlns:p14="http://schemas.microsoft.com/office/powerpoint/2010/main">
        <mc:Choice Requires="p14">
          <p:contentPart p14:bwMode="auto" r:id="rId8">
            <p14:nvContentPartPr>
              <p14:cNvPr id="4" name="Ink 3">
                <a:extLst>
                  <a:ext uri="{FF2B5EF4-FFF2-40B4-BE49-F238E27FC236}">
                    <a16:creationId xmlns:a16="http://schemas.microsoft.com/office/drawing/2014/main" id="{8C578AE3-C5FE-D532-60AA-829443BD9C68}"/>
                  </a:ext>
                </a:extLst>
              </p14:cNvPr>
              <p14:cNvContentPartPr/>
              <p14:nvPr/>
            </p14:nvContentPartPr>
            <p14:xfrm>
              <a:off x="9266170" y="1071797"/>
              <a:ext cx="29230" cy="29230"/>
            </p14:xfrm>
          </p:contentPart>
        </mc:Choice>
        <mc:Fallback xmlns="">
          <p:pic>
            <p:nvPicPr>
              <p:cNvPr id="4" name="Ink 3">
                <a:extLst>
                  <a:ext uri="{FF2B5EF4-FFF2-40B4-BE49-F238E27FC236}">
                    <a16:creationId xmlns:a16="http://schemas.microsoft.com/office/drawing/2014/main" id="{8C578AE3-C5FE-D532-60AA-829443BD9C68}"/>
                  </a:ext>
                </a:extLst>
              </p:cNvPr>
              <p:cNvPicPr/>
              <p:nvPr/>
            </p:nvPicPr>
            <p:blipFill>
              <a:blip r:embed="rId3"/>
              <a:stretch>
                <a:fillRect/>
              </a:stretch>
            </p:blipFill>
            <p:spPr>
              <a:xfrm>
                <a:off x="7804670" y="-389703"/>
                <a:ext cx="2923000" cy="2923000"/>
              </a:xfrm>
              <a:prstGeom prst="rect">
                <a:avLst/>
              </a:prstGeom>
            </p:spPr>
          </p:pic>
        </mc:Fallback>
      </mc:AlternateContent>
      <p:cxnSp>
        <p:nvCxnSpPr>
          <p:cNvPr id="10" name="Straight Arrow Connector 9">
            <a:extLst>
              <a:ext uri="{FF2B5EF4-FFF2-40B4-BE49-F238E27FC236}">
                <a16:creationId xmlns:a16="http://schemas.microsoft.com/office/drawing/2014/main" id="{DCD23E63-7A5E-653C-1B18-68C53BC6F364}"/>
              </a:ext>
            </a:extLst>
          </p:cNvPr>
          <p:cNvCxnSpPr/>
          <p:nvPr/>
        </p:nvCxnSpPr>
        <p:spPr>
          <a:xfrm>
            <a:off x="6815390" y="984854"/>
            <a:ext cx="3488077" cy="31029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8099F8C1-B889-632C-4BBD-566FDB2655BA}"/>
              </a:ext>
            </a:extLst>
          </p:cNvPr>
          <p:cNvCxnSpPr/>
          <p:nvPr/>
        </p:nvCxnSpPr>
        <p:spPr>
          <a:xfrm>
            <a:off x="6308453" y="1472034"/>
            <a:ext cx="3858531" cy="58311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F1DC745D-0E23-FA3B-1F2F-5D08AC2CE5DB}"/>
              </a:ext>
            </a:extLst>
          </p:cNvPr>
          <p:cNvCxnSpPr>
            <a:cxnSpLocks/>
          </p:cNvCxnSpPr>
          <p:nvPr/>
        </p:nvCxnSpPr>
        <p:spPr>
          <a:xfrm>
            <a:off x="1823244" y="3232025"/>
            <a:ext cx="3972597" cy="24569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74E6BDBD-3542-7E19-0F6E-A39EA56D8E04}"/>
              </a:ext>
            </a:extLst>
          </p:cNvPr>
          <p:cNvCxnSpPr>
            <a:cxnSpLocks/>
          </p:cNvCxnSpPr>
          <p:nvPr/>
        </p:nvCxnSpPr>
        <p:spPr>
          <a:xfrm>
            <a:off x="6675145" y="4940757"/>
            <a:ext cx="3488077" cy="56871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A9CBC438-1E4F-8707-B7B4-FCB7D75C1116}"/>
              </a:ext>
            </a:extLst>
          </p:cNvPr>
          <p:cNvCxnSpPr>
            <a:cxnSpLocks/>
          </p:cNvCxnSpPr>
          <p:nvPr/>
        </p:nvCxnSpPr>
        <p:spPr>
          <a:xfrm flipH="1">
            <a:off x="2675964" y="4024858"/>
            <a:ext cx="3268968" cy="35960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1543F0E-2E8B-1A52-3AA2-9C965AF75D9B}"/>
              </a:ext>
            </a:extLst>
          </p:cNvPr>
          <p:cNvCxnSpPr>
            <a:cxnSpLocks/>
          </p:cNvCxnSpPr>
          <p:nvPr/>
        </p:nvCxnSpPr>
        <p:spPr>
          <a:xfrm flipV="1">
            <a:off x="7084449" y="3591535"/>
            <a:ext cx="3628049" cy="21896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F9B18ED-E98D-878C-3057-2024782A7F9B}"/>
              </a:ext>
            </a:extLst>
          </p:cNvPr>
          <p:cNvCxnSpPr>
            <a:cxnSpLocks/>
          </p:cNvCxnSpPr>
          <p:nvPr/>
        </p:nvCxnSpPr>
        <p:spPr>
          <a:xfrm>
            <a:off x="6466774" y="6241778"/>
            <a:ext cx="3488077" cy="310297"/>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D8ECEA3-F77C-16DD-DA7E-9D9BD3EA6C36}"/>
              </a:ext>
            </a:extLst>
          </p:cNvPr>
          <p:cNvCxnSpPr>
            <a:cxnSpLocks/>
          </p:cNvCxnSpPr>
          <p:nvPr/>
        </p:nvCxnSpPr>
        <p:spPr>
          <a:xfrm>
            <a:off x="6321863" y="4120247"/>
            <a:ext cx="3628049" cy="55794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B3CAE9F-00B6-C6A1-62AC-53A675E24D67}"/>
              </a:ext>
            </a:extLst>
          </p:cNvPr>
          <p:cNvCxnSpPr>
            <a:cxnSpLocks/>
          </p:cNvCxnSpPr>
          <p:nvPr/>
        </p:nvCxnSpPr>
        <p:spPr>
          <a:xfrm flipV="1">
            <a:off x="2529655" y="5508285"/>
            <a:ext cx="3051278" cy="25013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8E48E14B-EAC5-8A78-4954-A22C81916E1B}"/>
              </a:ext>
            </a:extLst>
          </p:cNvPr>
          <p:cNvSpPr txBox="1"/>
          <p:nvPr/>
        </p:nvSpPr>
        <p:spPr>
          <a:xfrm>
            <a:off x="228894" y="1968207"/>
            <a:ext cx="8320264"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a:p>
            <a:endParaRPr lang="en-GB" dirty="0">
              <a:cs typeface="Calibri"/>
            </a:endParaRPr>
          </a:p>
          <a:p>
            <a:endParaRPr lang="en-GB" dirty="0">
              <a:cs typeface="Calibri"/>
            </a:endParaRPr>
          </a:p>
          <a:p>
            <a:endParaRPr lang="en-GB" dirty="0">
              <a:cs typeface="Calibri"/>
            </a:endParaRPr>
          </a:p>
          <a:p>
            <a:r>
              <a:rPr lang="en-GB" dirty="0">
                <a:cs typeface="Calibri"/>
              </a:rPr>
              <a:t>                </a:t>
            </a:r>
            <a:r>
              <a:rPr lang="en-GB" b="1" dirty="0">
                <a:cs typeface="Calibri"/>
              </a:rPr>
              <a:t>LIVER</a:t>
            </a:r>
          </a:p>
          <a:p>
            <a:endParaRPr lang="en-GB" dirty="0">
              <a:cs typeface="Calibri"/>
            </a:endParaRPr>
          </a:p>
          <a:p>
            <a:endParaRPr lang="en-GB" dirty="0">
              <a:cs typeface="Calibri"/>
            </a:endParaRPr>
          </a:p>
          <a:p>
            <a:endParaRPr lang="en-GB" dirty="0">
              <a:cs typeface="Calibri"/>
            </a:endParaRPr>
          </a:p>
          <a:p>
            <a:r>
              <a:rPr lang="en-GB" dirty="0">
                <a:cs typeface="Calibri"/>
              </a:rPr>
              <a:t>                   </a:t>
            </a:r>
            <a:r>
              <a:rPr lang="en-GB" b="1" dirty="0" err="1">
                <a:cs typeface="Calibri"/>
              </a:rPr>
              <a:t>GALLBLADER</a:t>
            </a:r>
            <a:endParaRPr lang="en-GB" b="1"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r>
              <a:rPr lang="en-GB" b="1" dirty="0">
                <a:cs typeface="Calibri"/>
              </a:rPr>
              <a:t>       LARGE</a:t>
            </a:r>
            <a:r>
              <a:rPr lang="en-GB" dirty="0">
                <a:cs typeface="Calibri"/>
              </a:rPr>
              <a:t> I</a:t>
            </a:r>
            <a:r>
              <a:rPr lang="en-GB" b="1" dirty="0">
                <a:cs typeface="Calibri"/>
              </a:rPr>
              <a:t>NTESTIN</a:t>
            </a:r>
            <a:r>
              <a:rPr lang="en-GB" dirty="0">
                <a:cs typeface="Calibri"/>
              </a:rPr>
              <a:t>E</a:t>
            </a:r>
          </a:p>
          <a:p>
            <a:r>
              <a:rPr lang="en-GB" dirty="0">
                <a:cs typeface="Calibri"/>
              </a:rPr>
              <a:t>(Team, 2018)</a:t>
            </a:r>
          </a:p>
          <a:p>
            <a:endParaRPr lang="en-GB" dirty="0">
              <a:cs typeface="Calibri"/>
            </a:endParaRPr>
          </a:p>
          <a:p>
            <a:endParaRPr lang="en-GB" dirty="0">
              <a:cs typeface="Calibri"/>
            </a:endParaRPr>
          </a:p>
          <a:p>
            <a:endParaRPr lang="en-GB" dirty="0">
              <a:cs typeface="Calibri"/>
            </a:endParaRPr>
          </a:p>
          <a:p>
            <a:r>
              <a:rPr lang="en-GB" dirty="0">
                <a:cs typeface="Calibri"/>
              </a:rPr>
              <a:t>                                                                                                   (Lorenzo, 2023)</a:t>
            </a:r>
          </a:p>
          <a:p>
            <a:endParaRPr lang="en-GB" dirty="0">
              <a:cs typeface="Calibri"/>
            </a:endParaRPr>
          </a:p>
        </p:txBody>
      </p:sp>
      <p:sp>
        <p:nvSpPr>
          <p:cNvPr id="22" name="TextBox 21">
            <a:extLst>
              <a:ext uri="{FF2B5EF4-FFF2-40B4-BE49-F238E27FC236}">
                <a16:creationId xmlns:a16="http://schemas.microsoft.com/office/drawing/2014/main" id="{81D3021D-4669-3E9C-8FB7-6885A5FDE32F}"/>
              </a:ext>
            </a:extLst>
          </p:cNvPr>
          <p:cNvSpPr txBox="1"/>
          <p:nvPr/>
        </p:nvSpPr>
        <p:spPr>
          <a:xfrm>
            <a:off x="10438790" y="7716283"/>
            <a:ext cx="5410967"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0070C0"/>
                </a:solidFill>
                <a:latin typeface="Arial"/>
                <a:cs typeface="Arial"/>
              </a:rPr>
              <a:t> </a:t>
            </a:r>
            <a:r>
              <a:rPr lang="en-US" sz="1200" b="1" dirty="0">
                <a:solidFill>
                  <a:srgbClr val="0070C0"/>
                </a:solidFill>
                <a:latin typeface="Arial"/>
                <a:ea typeface="+mn-lt"/>
                <a:cs typeface="+mn-lt"/>
              </a:rPr>
              <a:t>Recommendations for Managing GERD:</a:t>
            </a:r>
            <a:br>
              <a:rPr lang="en-US" sz="1200" dirty="0">
                <a:latin typeface="Arial"/>
              </a:rPr>
            </a:br>
            <a:r>
              <a:rPr lang="en-GB" sz="1050" dirty="0">
                <a:latin typeface="Arial"/>
                <a:ea typeface="+mn-lt"/>
                <a:cs typeface="+mn-lt"/>
              </a:rPr>
              <a:t>.</a:t>
            </a:r>
            <a:r>
              <a:rPr lang="en-GB" sz="1200" b="1" dirty="0">
                <a:latin typeface="Arial"/>
                <a:ea typeface="+mn-lt"/>
                <a:cs typeface="+mn-lt"/>
              </a:rPr>
              <a:t>Lifestyle Changes</a:t>
            </a:r>
            <a:r>
              <a:rPr lang="en-GB" sz="1200" dirty="0">
                <a:latin typeface="Arial"/>
                <a:ea typeface="+mn-lt"/>
                <a:cs typeface="+mn-lt"/>
              </a:rPr>
              <a:t>:</a:t>
            </a:r>
          </a:p>
          <a:p>
            <a:r>
              <a:rPr lang="en-GB" sz="1200" dirty="0">
                <a:latin typeface="Arial"/>
                <a:ea typeface="+mn-lt"/>
                <a:cs typeface="+mn-lt"/>
              </a:rPr>
              <a:t>a. </a:t>
            </a:r>
            <a:r>
              <a:rPr lang="en-GB" sz="1200" b="1" dirty="0">
                <a:latin typeface="Arial"/>
                <a:ea typeface="+mn-lt"/>
                <a:cs typeface="+mn-lt"/>
              </a:rPr>
              <a:t>Diet</a:t>
            </a:r>
            <a:r>
              <a:rPr lang="en-GB" sz="1200" dirty="0">
                <a:latin typeface="Arial"/>
                <a:ea typeface="+mn-lt"/>
                <a:cs typeface="+mn-lt"/>
              </a:rPr>
              <a:t>: Avoid trigger foods and have smaller, more frequent meals.</a:t>
            </a:r>
            <a:endParaRPr lang="en-GB" sz="1200" dirty="0">
              <a:latin typeface="Arial"/>
              <a:cs typeface="Arial"/>
            </a:endParaRPr>
          </a:p>
          <a:p>
            <a:r>
              <a:rPr lang="en-GB" sz="1200" dirty="0">
                <a:latin typeface="Arial"/>
                <a:ea typeface="+mn-lt"/>
                <a:cs typeface="+mn-lt"/>
              </a:rPr>
              <a:t>b. </a:t>
            </a:r>
            <a:r>
              <a:rPr lang="en-GB" sz="1200" b="1" dirty="0">
                <a:latin typeface="Arial"/>
                <a:ea typeface="+mn-lt"/>
                <a:cs typeface="+mn-lt"/>
              </a:rPr>
              <a:t>Position</a:t>
            </a:r>
            <a:r>
              <a:rPr lang="en-GB" sz="1200" dirty="0">
                <a:latin typeface="Arial"/>
                <a:ea typeface="+mn-lt"/>
                <a:cs typeface="+mn-lt"/>
              </a:rPr>
              <a:t>: Raise the head of your bed or use extra pillows when sleeping.</a:t>
            </a:r>
            <a:endParaRPr lang="en-GB" sz="1200" dirty="0">
              <a:latin typeface="Arial"/>
              <a:cs typeface="Arial"/>
            </a:endParaRPr>
          </a:p>
          <a:p>
            <a:r>
              <a:rPr lang="en-GB" sz="1200" dirty="0">
                <a:latin typeface="Arial"/>
                <a:ea typeface="+mn-lt"/>
                <a:cs typeface="+mn-lt"/>
              </a:rPr>
              <a:t>c. </a:t>
            </a:r>
            <a:r>
              <a:rPr lang="en-GB" sz="1200" b="1" dirty="0">
                <a:latin typeface="Arial"/>
                <a:ea typeface="+mn-lt"/>
                <a:cs typeface="+mn-lt"/>
              </a:rPr>
              <a:t>Weight Management</a:t>
            </a:r>
            <a:r>
              <a:rPr lang="en-GB" sz="1200" dirty="0">
                <a:latin typeface="Arial"/>
                <a:ea typeface="+mn-lt"/>
                <a:cs typeface="+mn-lt"/>
              </a:rPr>
              <a:t>: If overweight, losing weight can help.</a:t>
            </a:r>
            <a:endParaRPr lang="en-GB" sz="1200" dirty="0">
              <a:latin typeface="Arial"/>
              <a:cs typeface="Arial"/>
            </a:endParaRPr>
          </a:p>
          <a:p>
            <a:r>
              <a:rPr lang="en-GB" sz="1200" dirty="0">
                <a:latin typeface="Arial"/>
                <a:ea typeface="+mn-lt"/>
                <a:cs typeface="+mn-lt"/>
              </a:rPr>
              <a:t>d. </a:t>
            </a:r>
            <a:r>
              <a:rPr lang="en-GB" sz="1200" b="1" dirty="0">
                <a:latin typeface="Arial"/>
                <a:ea typeface="+mn-lt"/>
                <a:cs typeface="+mn-lt"/>
              </a:rPr>
              <a:t>Smoking Cessation</a:t>
            </a:r>
            <a:r>
              <a:rPr lang="en-GB" sz="1200" dirty="0">
                <a:latin typeface="Arial"/>
                <a:ea typeface="+mn-lt"/>
                <a:cs typeface="+mn-lt"/>
              </a:rPr>
              <a:t>: Quit smoking to improve LES function.</a:t>
            </a:r>
            <a:endParaRPr lang="en-GB" sz="1200" dirty="0">
              <a:latin typeface="Arial"/>
              <a:cs typeface="Arial"/>
            </a:endParaRPr>
          </a:p>
          <a:p>
            <a:r>
              <a:rPr lang="en-GB" sz="1200" dirty="0">
                <a:latin typeface="Arial"/>
                <a:ea typeface="+mn-lt"/>
                <a:cs typeface="+mn-lt"/>
              </a:rPr>
              <a:t>e. </a:t>
            </a:r>
            <a:r>
              <a:rPr lang="en-GB" sz="1200" b="1" dirty="0">
                <a:latin typeface="Arial"/>
                <a:ea typeface="+mn-lt"/>
                <a:cs typeface="+mn-lt"/>
              </a:rPr>
              <a:t>Stress Management</a:t>
            </a:r>
            <a:r>
              <a:rPr lang="en-GB" sz="1200" dirty="0">
                <a:latin typeface="Arial"/>
                <a:ea typeface="+mn-lt"/>
                <a:cs typeface="+mn-lt"/>
              </a:rPr>
              <a:t>: Reduce stress through techniques like meditation or yoga.</a:t>
            </a:r>
            <a:endParaRPr lang="en-GB" sz="1200" dirty="0">
              <a:latin typeface="Arial"/>
              <a:cs typeface="Arial"/>
            </a:endParaRPr>
          </a:p>
          <a:p>
            <a:r>
              <a:rPr lang="en-GB" sz="1200" b="1" dirty="0">
                <a:solidFill>
                  <a:srgbClr val="0070C0"/>
                </a:solidFill>
                <a:latin typeface="Arial"/>
                <a:ea typeface="+mn-lt"/>
                <a:cs typeface="+mn-lt"/>
              </a:rPr>
              <a:t>Medications</a:t>
            </a:r>
            <a:r>
              <a:rPr lang="en-GB" sz="1200" dirty="0">
                <a:solidFill>
                  <a:srgbClr val="0070C0"/>
                </a:solidFill>
                <a:latin typeface="Arial"/>
                <a:ea typeface="+mn-lt"/>
                <a:cs typeface="+mn-lt"/>
              </a:rPr>
              <a:t>:</a:t>
            </a:r>
            <a:endParaRPr lang="en-GB" sz="1200" dirty="0">
              <a:solidFill>
                <a:srgbClr val="0070C0"/>
              </a:solidFill>
              <a:latin typeface="Arial"/>
              <a:cs typeface="Arial"/>
            </a:endParaRPr>
          </a:p>
          <a:p>
            <a:r>
              <a:rPr lang="en-GB" sz="1200" dirty="0">
                <a:latin typeface="Arial"/>
                <a:ea typeface="+mn-lt"/>
                <a:cs typeface="+mn-lt"/>
              </a:rPr>
              <a:t>a. </a:t>
            </a:r>
            <a:r>
              <a:rPr lang="en-GB" sz="1200" b="1" dirty="0">
                <a:latin typeface="Arial"/>
                <a:ea typeface="+mn-lt"/>
                <a:cs typeface="+mn-lt"/>
              </a:rPr>
              <a:t>Antacids</a:t>
            </a:r>
            <a:r>
              <a:rPr lang="en-GB" sz="1200" dirty="0">
                <a:latin typeface="Arial"/>
                <a:ea typeface="+mn-lt"/>
                <a:cs typeface="+mn-lt"/>
              </a:rPr>
              <a:t>: Provide short-term relief by </a:t>
            </a:r>
            <a:r>
              <a:rPr lang="en-GB" sz="1200" dirty="0" err="1">
                <a:latin typeface="Arial"/>
                <a:ea typeface="+mn-lt"/>
                <a:cs typeface="+mn-lt"/>
              </a:rPr>
              <a:t>neutralizing</a:t>
            </a:r>
            <a:r>
              <a:rPr lang="en-GB" sz="1200" dirty="0">
                <a:latin typeface="Arial"/>
                <a:ea typeface="+mn-lt"/>
                <a:cs typeface="+mn-lt"/>
              </a:rPr>
              <a:t> stomach acid.</a:t>
            </a:r>
            <a:endParaRPr lang="en-GB" sz="1200" dirty="0">
              <a:latin typeface="Arial"/>
              <a:cs typeface="Arial"/>
            </a:endParaRPr>
          </a:p>
          <a:p>
            <a:r>
              <a:rPr lang="en-GB" sz="1200" dirty="0">
                <a:latin typeface="Arial"/>
                <a:ea typeface="+mn-lt"/>
                <a:cs typeface="+mn-lt"/>
              </a:rPr>
              <a:t>b. </a:t>
            </a:r>
            <a:r>
              <a:rPr lang="en-GB" sz="1200" b="1" dirty="0">
                <a:latin typeface="Arial"/>
                <a:ea typeface="+mn-lt"/>
                <a:cs typeface="+mn-lt"/>
              </a:rPr>
              <a:t>H2 Blockers</a:t>
            </a:r>
            <a:r>
              <a:rPr lang="en-GB" sz="1200" dirty="0">
                <a:latin typeface="Arial"/>
                <a:ea typeface="+mn-lt"/>
                <a:cs typeface="+mn-lt"/>
              </a:rPr>
              <a:t>: Reduce acid production.</a:t>
            </a:r>
            <a:endParaRPr lang="en-GB" sz="1200" dirty="0">
              <a:latin typeface="Arial"/>
              <a:cs typeface="Arial"/>
            </a:endParaRPr>
          </a:p>
          <a:p>
            <a:r>
              <a:rPr lang="en-GB" sz="1200" dirty="0">
                <a:latin typeface="Arial"/>
                <a:ea typeface="+mn-lt"/>
                <a:cs typeface="+mn-lt"/>
              </a:rPr>
              <a:t>c. </a:t>
            </a:r>
            <a:r>
              <a:rPr lang="en-GB" sz="1200" b="1" dirty="0">
                <a:latin typeface="Arial"/>
                <a:ea typeface="+mn-lt"/>
                <a:cs typeface="+mn-lt"/>
              </a:rPr>
              <a:t>Proton Pump Inhibitors (PPIs)</a:t>
            </a:r>
            <a:r>
              <a:rPr lang="en-GB" sz="1200" dirty="0">
                <a:latin typeface="Arial"/>
                <a:ea typeface="+mn-lt"/>
                <a:cs typeface="+mn-lt"/>
              </a:rPr>
              <a:t>: Prescribed to reduce stomach acid production.</a:t>
            </a:r>
            <a:endParaRPr lang="en-GB" sz="1200" dirty="0">
              <a:latin typeface="Arial"/>
              <a:cs typeface="Arial"/>
            </a:endParaRPr>
          </a:p>
          <a:p>
            <a:r>
              <a:rPr lang="en-GB" sz="1200" b="1" dirty="0">
                <a:latin typeface="Arial"/>
                <a:ea typeface="+mn-lt"/>
                <a:cs typeface="+mn-lt"/>
              </a:rPr>
              <a:t>d. Surgery</a:t>
            </a:r>
            <a:r>
              <a:rPr lang="en-GB" sz="1200" dirty="0">
                <a:latin typeface="Arial"/>
                <a:ea typeface="+mn-lt"/>
                <a:cs typeface="+mn-lt"/>
              </a:rPr>
              <a:t>: In severe cases, surgery can be considered to strengthen the LES or repair a hiatal hernia.</a:t>
            </a:r>
            <a:endParaRPr lang="en-GB" sz="1200" dirty="0">
              <a:latin typeface="Arial"/>
              <a:cs typeface="Arial"/>
            </a:endParaRPr>
          </a:p>
          <a:p>
            <a:r>
              <a:rPr lang="en-GB" sz="1200" b="1" dirty="0">
                <a:latin typeface="Arial"/>
                <a:ea typeface="+mn-lt"/>
                <a:cs typeface="+mn-lt"/>
              </a:rPr>
              <a:t>e. Regular Follow-up</a:t>
            </a:r>
            <a:r>
              <a:rPr lang="en-GB" sz="1200" dirty="0">
                <a:latin typeface="Arial"/>
                <a:ea typeface="+mn-lt"/>
                <a:cs typeface="+mn-lt"/>
              </a:rPr>
              <a:t>: Keep seeing your healthcare provider for monitoring and adjustments to patients' treatment plan</a:t>
            </a:r>
            <a:endParaRPr lang="en-GB" sz="1200" dirty="0">
              <a:latin typeface="Arial"/>
              <a:cs typeface="Arial"/>
            </a:endParaRPr>
          </a:p>
          <a:p>
            <a:r>
              <a:rPr lang="en-GB" sz="1200" dirty="0">
                <a:latin typeface="Arial"/>
                <a:cs typeface="Calibri"/>
              </a:rPr>
              <a:t>(Lewis, 2020).</a:t>
            </a:r>
          </a:p>
          <a:p>
            <a:pPr marL="742950" lvl="1" indent="-285750">
              <a:buFont typeface="Arial"/>
              <a:buChar char="•"/>
            </a:pPr>
            <a:endParaRPr lang="en-GB" sz="1200" dirty="0">
              <a:latin typeface="Arial"/>
              <a:cs typeface="Calibri"/>
            </a:endParaRPr>
          </a:p>
          <a:p>
            <a:pPr lvl="1"/>
            <a:br>
              <a:rPr lang="en-US" sz="1400" dirty="0"/>
            </a:br>
            <a:endParaRPr lang="en-US" sz="1400" dirty="0"/>
          </a:p>
          <a:p>
            <a:pPr algn="l"/>
            <a:endParaRPr lang="en-GB" sz="1400" dirty="0">
              <a:cs typeface="Calibri"/>
            </a:endParaRPr>
          </a:p>
        </p:txBody>
      </p:sp>
      <p:sp>
        <p:nvSpPr>
          <p:cNvPr id="5" name="TextBox 4">
            <a:extLst>
              <a:ext uri="{FF2B5EF4-FFF2-40B4-BE49-F238E27FC236}">
                <a16:creationId xmlns:a16="http://schemas.microsoft.com/office/drawing/2014/main" id="{8E8F5941-4302-1076-A4F0-22BD2EDF5AAE}"/>
              </a:ext>
            </a:extLst>
          </p:cNvPr>
          <p:cNvSpPr txBox="1"/>
          <p:nvPr/>
        </p:nvSpPr>
        <p:spPr>
          <a:xfrm>
            <a:off x="11978331" y="4230"/>
            <a:ext cx="3874637" cy="105875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100" dirty="0">
              <a:latin typeface="Arial"/>
              <a:cs typeface="Arial"/>
            </a:endParaRPr>
          </a:p>
          <a:p>
            <a:r>
              <a:rPr lang="en-US" sz="1200" b="1" dirty="0">
                <a:solidFill>
                  <a:srgbClr val="0070C0"/>
                </a:solidFill>
                <a:latin typeface="Arial"/>
                <a:ea typeface="+mn-lt"/>
                <a:cs typeface="+mn-lt"/>
              </a:rPr>
              <a:t>Ingestion</a:t>
            </a:r>
            <a:r>
              <a:rPr lang="en-US" sz="1100" dirty="0">
                <a:solidFill>
                  <a:srgbClr val="0070C0"/>
                </a:solidFill>
                <a:ea typeface="+mn-lt"/>
                <a:cs typeface="+mn-lt"/>
              </a:rPr>
              <a:t>: </a:t>
            </a:r>
            <a:r>
              <a:rPr lang="en-US" sz="1000" dirty="0">
                <a:solidFill>
                  <a:srgbClr val="0070C0"/>
                </a:solidFill>
                <a:latin typeface="Arial"/>
                <a:ea typeface="+mn-lt"/>
                <a:cs typeface="+mn-lt"/>
              </a:rPr>
              <a:t>T</a:t>
            </a:r>
            <a:r>
              <a:rPr lang="en-US" sz="1000" dirty="0">
                <a:latin typeface="Arial"/>
                <a:ea typeface="+mn-lt"/>
                <a:cs typeface="+mn-lt"/>
              </a:rPr>
              <a:t>he process begins when you eat or drink something. The food enters your mouth.</a:t>
            </a:r>
            <a:endParaRPr lang="en-US" sz="1000" dirty="0">
              <a:latin typeface="Arial"/>
              <a:cs typeface="Arial"/>
            </a:endParaRPr>
          </a:p>
          <a:p>
            <a:r>
              <a:rPr lang="en-US" sz="1000" b="1" dirty="0">
                <a:latin typeface="Arial"/>
                <a:ea typeface="+mn-lt"/>
                <a:cs typeface="+mn-lt"/>
              </a:rPr>
              <a:t>1:Mouth</a:t>
            </a:r>
            <a:r>
              <a:rPr lang="en-US" sz="1000" dirty="0">
                <a:latin typeface="Arial"/>
                <a:ea typeface="+mn-lt"/>
                <a:cs typeface="+mn-lt"/>
              </a:rPr>
              <a:t>: In the mouth, mechanical digestion starts as your teeth break down food into smaller pieces. Saliva, which contains enzymes, is also released to begin the chemical digestion of carbohydrates.</a:t>
            </a:r>
            <a:endParaRPr lang="en-US" sz="1000" dirty="0">
              <a:latin typeface="Arial"/>
              <a:cs typeface="Arial"/>
            </a:endParaRPr>
          </a:p>
          <a:p>
            <a:r>
              <a:rPr lang="en-US" sz="1000" b="1" dirty="0">
                <a:latin typeface="Arial"/>
                <a:ea typeface="+mn-lt"/>
                <a:cs typeface="+mn-lt"/>
              </a:rPr>
              <a:t>2:Pancreas</a:t>
            </a:r>
            <a:r>
              <a:rPr lang="en-US" sz="1000" dirty="0">
                <a:latin typeface="Arial"/>
                <a:ea typeface="+mn-lt"/>
                <a:cs typeface="+mn-lt"/>
              </a:rPr>
              <a:t>: From the mouth, food is swallowed and passes through the pharynx, a junction leading to both the esophagus and the trachea (windpipe). A flap called the epiglottis covers the trachea to prevent food from entering it.</a:t>
            </a:r>
            <a:endParaRPr lang="en-US" sz="1000" dirty="0">
              <a:latin typeface="Arial"/>
              <a:cs typeface="Arial"/>
            </a:endParaRPr>
          </a:p>
          <a:p>
            <a:r>
              <a:rPr lang="en-US" sz="1000" b="1" dirty="0">
                <a:latin typeface="Arial"/>
                <a:ea typeface="+mn-lt"/>
                <a:cs typeface="+mn-lt"/>
              </a:rPr>
              <a:t>3:Esophagus</a:t>
            </a:r>
            <a:r>
              <a:rPr lang="en-US" sz="1000" dirty="0">
                <a:latin typeface="Arial"/>
                <a:ea typeface="+mn-lt"/>
                <a:cs typeface="+mn-lt"/>
              </a:rPr>
              <a:t>: The food travels down the esophagus via a wave-like motion known as peristalsis. The esophagus connects the pancreas to the stomach.</a:t>
            </a:r>
            <a:endParaRPr lang="en-US" sz="1000" dirty="0">
              <a:latin typeface="Arial"/>
              <a:cs typeface="Arial"/>
            </a:endParaRPr>
          </a:p>
          <a:p>
            <a:r>
              <a:rPr lang="en-US" sz="1000" b="1" dirty="0">
                <a:latin typeface="Arial"/>
                <a:ea typeface="+mn-lt"/>
                <a:cs typeface="+mn-lt"/>
              </a:rPr>
              <a:t>4:Stomach</a:t>
            </a:r>
            <a:r>
              <a:rPr lang="en-US" sz="1000" dirty="0">
                <a:latin typeface="Arial"/>
                <a:ea typeface="+mn-lt"/>
                <a:cs typeface="+mn-lt"/>
              </a:rPr>
              <a:t>: In the stomach, the food is mixed with gastric juices, which contain hydrochloric acid and pepsin, to break down proteins. The stomach's muscular walls churn and mix the food, turning it into a semi-liquid substance called chyme.</a:t>
            </a:r>
            <a:endParaRPr lang="en-US" sz="1000" dirty="0">
              <a:latin typeface="Arial"/>
              <a:cs typeface="Arial"/>
            </a:endParaRPr>
          </a:p>
          <a:p>
            <a:r>
              <a:rPr lang="en-US" sz="1000" b="1" dirty="0">
                <a:latin typeface="Arial"/>
                <a:ea typeface="+mn-lt"/>
                <a:cs typeface="+mn-lt"/>
              </a:rPr>
              <a:t>5:Small Intestine</a:t>
            </a:r>
            <a:r>
              <a:rPr lang="en-US" sz="1000" dirty="0">
                <a:latin typeface="Arial"/>
                <a:ea typeface="+mn-lt"/>
                <a:cs typeface="+mn-lt"/>
              </a:rPr>
              <a:t>: The partially digested food, now chyme, enters the small intestine, where most of the digestion and nutrient absorption takes place. The pancreas secretes digestive enzymes, and the liver releases bile to aid in the digestion of fats</a:t>
            </a:r>
            <a:r>
              <a:rPr lang="en-GB" sz="1000" dirty="0">
                <a:latin typeface="Arial"/>
                <a:ea typeface="+mn-lt"/>
                <a:cs typeface="+mn-lt"/>
              </a:rPr>
              <a:t> (Viola, 2021).</a:t>
            </a:r>
            <a:r>
              <a:rPr lang="en-US" sz="1000" dirty="0">
                <a:latin typeface="Arial"/>
                <a:ea typeface="+mn-lt"/>
                <a:cs typeface="+mn-lt"/>
              </a:rPr>
              <a:t>.</a:t>
            </a:r>
            <a:endParaRPr lang="en-US" sz="1000" dirty="0">
              <a:latin typeface="Arial"/>
              <a:cs typeface="Arial"/>
            </a:endParaRPr>
          </a:p>
          <a:p>
            <a:r>
              <a:rPr lang="en-US" sz="1000" dirty="0">
                <a:latin typeface="Arial"/>
                <a:ea typeface="+mn-lt"/>
                <a:cs typeface="+mn-lt"/>
              </a:rPr>
              <a:t>a. </a:t>
            </a:r>
            <a:r>
              <a:rPr lang="en-US" sz="1000" b="1" dirty="0">
                <a:latin typeface="Arial"/>
                <a:ea typeface="+mn-lt"/>
                <a:cs typeface="+mn-lt"/>
              </a:rPr>
              <a:t>Duodenum</a:t>
            </a:r>
            <a:r>
              <a:rPr lang="en-US" sz="1000" dirty="0">
                <a:latin typeface="Arial"/>
                <a:ea typeface="+mn-lt"/>
                <a:cs typeface="+mn-lt"/>
              </a:rPr>
              <a:t>: The first part of the small intestine is the duodenum. Here, chyme is mixed with pancreatic enzymes and bile.</a:t>
            </a:r>
            <a:endParaRPr lang="en-US" sz="1000" dirty="0">
              <a:latin typeface="Arial"/>
              <a:cs typeface="Arial"/>
            </a:endParaRPr>
          </a:p>
          <a:p>
            <a:r>
              <a:rPr lang="en-US" sz="1000" dirty="0">
                <a:latin typeface="Arial"/>
                <a:ea typeface="+mn-lt"/>
                <a:cs typeface="+mn-lt"/>
              </a:rPr>
              <a:t>b. </a:t>
            </a:r>
            <a:r>
              <a:rPr lang="en-US" sz="1000" b="1" dirty="0">
                <a:latin typeface="Arial"/>
                <a:ea typeface="+mn-lt"/>
                <a:cs typeface="+mn-lt"/>
              </a:rPr>
              <a:t>Jejunum and Ileum</a:t>
            </a:r>
            <a:r>
              <a:rPr lang="en-US" sz="1000" dirty="0">
                <a:latin typeface="Arial"/>
                <a:ea typeface="+mn-lt"/>
                <a:cs typeface="+mn-lt"/>
              </a:rPr>
              <a:t>: The majority of nutrient absorption occurs in the jejunum and ileum, the remaining sections of the small intestine. The inner lining of the small intestine contains numerous villi and microvilli, increasing the surface area for absorption.</a:t>
            </a:r>
            <a:endParaRPr lang="en-US" sz="1000" dirty="0">
              <a:latin typeface="Arial"/>
              <a:cs typeface="Arial"/>
            </a:endParaRPr>
          </a:p>
          <a:p>
            <a:r>
              <a:rPr lang="en-US" sz="1000" b="1" dirty="0">
                <a:latin typeface="Arial"/>
                <a:ea typeface="+mn-lt"/>
                <a:cs typeface="+mn-lt"/>
              </a:rPr>
              <a:t>5:Large Intestine (Colon)</a:t>
            </a:r>
            <a:r>
              <a:rPr lang="en-US" sz="1000" dirty="0">
                <a:latin typeface="Arial"/>
                <a:ea typeface="+mn-lt"/>
                <a:cs typeface="+mn-lt"/>
              </a:rPr>
              <a:t>: The undigested and unabsorbed material moves into the large intestine, where water and some minerals are absorbed, and the remaining contents are formed into feces.</a:t>
            </a:r>
            <a:endParaRPr lang="en-US" sz="1000" dirty="0">
              <a:latin typeface="Arial"/>
              <a:cs typeface="Arial"/>
            </a:endParaRPr>
          </a:p>
          <a:p>
            <a:r>
              <a:rPr lang="en-US" sz="1000" dirty="0">
                <a:latin typeface="Arial"/>
                <a:ea typeface="+mn-lt"/>
                <a:cs typeface="+mn-lt"/>
              </a:rPr>
              <a:t>a. </a:t>
            </a:r>
            <a:r>
              <a:rPr lang="en-US" sz="1000" b="1" dirty="0">
                <a:latin typeface="Arial"/>
                <a:ea typeface="+mn-lt"/>
                <a:cs typeface="+mn-lt"/>
              </a:rPr>
              <a:t>Cecum</a:t>
            </a:r>
            <a:r>
              <a:rPr lang="en-US" sz="1000" dirty="0">
                <a:latin typeface="Arial"/>
                <a:ea typeface="+mn-lt"/>
                <a:cs typeface="+mn-lt"/>
              </a:rPr>
              <a:t>: The beginning of the large intestine, where the appendix is located.</a:t>
            </a:r>
            <a:endParaRPr lang="en-US" sz="1000" dirty="0">
              <a:latin typeface="Arial"/>
              <a:cs typeface="Arial"/>
            </a:endParaRPr>
          </a:p>
          <a:p>
            <a:r>
              <a:rPr lang="en-US" sz="1000" dirty="0">
                <a:latin typeface="Arial"/>
                <a:ea typeface="+mn-lt"/>
                <a:cs typeface="+mn-lt"/>
              </a:rPr>
              <a:t>b. </a:t>
            </a:r>
            <a:r>
              <a:rPr lang="en-US" sz="1000" b="1" dirty="0">
                <a:latin typeface="Arial"/>
                <a:ea typeface="+mn-lt"/>
                <a:cs typeface="+mn-lt"/>
              </a:rPr>
              <a:t>Colon</a:t>
            </a:r>
            <a:r>
              <a:rPr lang="en-US" sz="1000" dirty="0">
                <a:latin typeface="Arial"/>
                <a:ea typeface="+mn-lt"/>
                <a:cs typeface="+mn-lt"/>
              </a:rPr>
              <a:t>: The colon is divided into several sections, including the ascending colon, transverse colon, descending colon, and sigmoid colon. It absorbs water and electrolytes, forming feces from the remaining waste.</a:t>
            </a:r>
            <a:endParaRPr lang="en-US" sz="1000" dirty="0">
              <a:latin typeface="Arial"/>
              <a:cs typeface="Arial"/>
            </a:endParaRPr>
          </a:p>
          <a:p>
            <a:r>
              <a:rPr lang="en-US" sz="1000" dirty="0">
                <a:latin typeface="Arial"/>
                <a:ea typeface="+mn-lt"/>
                <a:cs typeface="+mn-lt"/>
              </a:rPr>
              <a:t>c. </a:t>
            </a:r>
            <a:r>
              <a:rPr lang="en-US" sz="1000" b="1" dirty="0">
                <a:latin typeface="Arial"/>
                <a:ea typeface="+mn-lt"/>
                <a:cs typeface="+mn-lt"/>
              </a:rPr>
              <a:t>Rectum</a:t>
            </a:r>
            <a:r>
              <a:rPr lang="en-US" sz="1000" dirty="0">
                <a:latin typeface="Arial"/>
                <a:ea typeface="+mn-lt"/>
                <a:cs typeface="+mn-lt"/>
              </a:rPr>
              <a:t>: The rectum stores feces until they are ready to be eliminated.</a:t>
            </a:r>
            <a:endParaRPr lang="en-US" sz="1000" dirty="0">
              <a:latin typeface="Arial"/>
              <a:cs typeface="Arial"/>
            </a:endParaRPr>
          </a:p>
          <a:p>
            <a:r>
              <a:rPr lang="en-US" sz="1000" b="1" dirty="0">
                <a:latin typeface="Arial"/>
                <a:ea typeface="+mn-lt"/>
                <a:cs typeface="+mn-lt"/>
              </a:rPr>
              <a:t>6:Anus</a:t>
            </a:r>
            <a:r>
              <a:rPr lang="en-US" sz="1000" dirty="0">
                <a:latin typeface="Arial"/>
                <a:ea typeface="+mn-lt"/>
                <a:cs typeface="+mn-lt"/>
              </a:rPr>
              <a:t>: The final part of the digestive system is the anus. When the rectum is full, a series of muscles and reflexes allow you to voluntarily release feces through the anus, a process known as defecation </a:t>
            </a:r>
            <a:r>
              <a:rPr lang="en-GB" sz="1000">
                <a:latin typeface="Arial"/>
                <a:ea typeface="+mn-lt"/>
                <a:cs typeface="+mn-lt"/>
              </a:rPr>
              <a:t> (</a:t>
            </a:r>
            <a:r>
              <a:rPr lang="en-US" sz="1000">
                <a:latin typeface="Arial"/>
                <a:ea typeface="+mn-lt"/>
                <a:cs typeface="+mn-lt"/>
              </a:rPr>
              <a:t>(</a:t>
            </a:r>
            <a:r>
              <a:rPr lang="en-US" sz="1000" dirty="0" err="1">
                <a:latin typeface="Arial"/>
                <a:ea typeface="+mn-lt"/>
                <a:cs typeface="+mn-lt"/>
              </a:rPr>
              <a:t>Sircus</a:t>
            </a:r>
            <a:r>
              <a:rPr lang="en-US" sz="1000" dirty="0">
                <a:latin typeface="Arial"/>
                <a:ea typeface="+mn-lt"/>
                <a:cs typeface="+mn-lt"/>
              </a:rPr>
              <a:t>, 2022).</a:t>
            </a:r>
            <a:endParaRPr lang="en-US" sz="1000" dirty="0">
              <a:latin typeface="Arial"/>
              <a:cs typeface="Arial"/>
            </a:endParaRPr>
          </a:p>
          <a:p>
            <a:endParaRPr lang="en-US" sz="1100" dirty="0">
              <a:cs typeface="Calibri"/>
            </a:endParaRPr>
          </a:p>
          <a:p>
            <a:br>
              <a:rPr lang="en-US" dirty="0"/>
            </a:br>
            <a:endParaRPr lang="en-US" dirty="0"/>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sz="1100" dirty="0">
              <a:latin typeface="Arial"/>
              <a:cs typeface="Arial"/>
            </a:endParaRPr>
          </a:p>
          <a:p>
            <a:endParaRPr lang="en-US" dirty="0"/>
          </a:p>
        </p:txBody>
      </p:sp>
      <p:sp>
        <p:nvSpPr>
          <p:cNvPr id="23" name="TextBox 22">
            <a:extLst>
              <a:ext uri="{FF2B5EF4-FFF2-40B4-BE49-F238E27FC236}">
                <a16:creationId xmlns:a16="http://schemas.microsoft.com/office/drawing/2014/main" id="{82E3C415-B751-52BF-D900-B735946BA50F}"/>
              </a:ext>
            </a:extLst>
          </p:cNvPr>
          <p:cNvSpPr txBox="1"/>
          <p:nvPr/>
        </p:nvSpPr>
        <p:spPr>
          <a:xfrm>
            <a:off x="164103" y="7713038"/>
            <a:ext cx="6511559"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dirty="0">
                <a:solidFill>
                  <a:srgbClr val="0070C0"/>
                </a:solidFill>
                <a:latin typeface="Arial"/>
                <a:cs typeface="Calibri"/>
              </a:rPr>
              <a:t>Conditions and illnesses</a:t>
            </a:r>
          </a:p>
          <a:p>
            <a:pPr marL="171450" indent="-171450">
              <a:buFont typeface="Wingdings"/>
              <a:buChar char="v"/>
            </a:pPr>
            <a:r>
              <a:rPr lang="en-GB" sz="1200" dirty="0" err="1">
                <a:solidFill>
                  <a:schemeClr val="tx1">
                    <a:lumMod val="95000"/>
                    <a:lumOff val="5000"/>
                  </a:schemeClr>
                </a:solidFill>
                <a:latin typeface="Arial"/>
                <a:cs typeface="Calibri"/>
              </a:rPr>
              <a:t>Gastroesophageal</a:t>
            </a:r>
            <a:r>
              <a:rPr lang="en-GB" sz="1200" dirty="0">
                <a:solidFill>
                  <a:schemeClr val="tx1">
                    <a:lumMod val="95000"/>
                    <a:lumOff val="5000"/>
                  </a:schemeClr>
                </a:solidFill>
                <a:latin typeface="Arial"/>
                <a:cs typeface="Calibri"/>
              </a:rPr>
              <a:t> Reflux Disease (GERD) - A chronic condition where stomach acid flows back into the </a:t>
            </a:r>
            <a:r>
              <a:rPr lang="en-GB" sz="1200" dirty="0" err="1">
                <a:solidFill>
                  <a:schemeClr val="tx1">
                    <a:lumMod val="95000"/>
                    <a:lumOff val="5000"/>
                  </a:schemeClr>
                </a:solidFill>
                <a:latin typeface="Arial"/>
                <a:cs typeface="Calibri"/>
              </a:rPr>
              <a:t>esophagus</a:t>
            </a:r>
            <a:r>
              <a:rPr lang="en-GB" sz="1200" dirty="0">
                <a:solidFill>
                  <a:schemeClr val="tx1">
                    <a:lumMod val="95000"/>
                    <a:lumOff val="5000"/>
                  </a:schemeClr>
                </a:solidFill>
                <a:latin typeface="Arial"/>
                <a:cs typeface="Calibri"/>
              </a:rPr>
              <a:t>, causing symptoms like heartburn and irritation.- </a:t>
            </a:r>
          </a:p>
          <a:p>
            <a:pPr marL="171450" indent="-171450">
              <a:buFont typeface="Wingdings"/>
              <a:buChar char="v"/>
            </a:pPr>
            <a:r>
              <a:rPr lang="en-GB" sz="1200" dirty="0">
                <a:solidFill>
                  <a:schemeClr val="tx1">
                    <a:lumMod val="95000"/>
                    <a:lumOff val="5000"/>
                  </a:schemeClr>
                </a:solidFill>
                <a:latin typeface="Arial"/>
                <a:cs typeface="Calibri"/>
              </a:rPr>
              <a:t>Irritable Bowel Syndrome (IBS) - A functional gastrointestinal disorder that can cause abdominal pain, bloating, and changes in bowel habits. -</a:t>
            </a:r>
          </a:p>
          <a:p>
            <a:pPr marL="171450" indent="-171450">
              <a:buFont typeface="Wingdings"/>
              <a:buChar char="v"/>
            </a:pPr>
            <a:r>
              <a:rPr lang="en-GB" sz="1200" dirty="0">
                <a:solidFill>
                  <a:schemeClr val="tx1">
                    <a:lumMod val="95000"/>
                    <a:lumOff val="5000"/>
                  </a:schemeClr>
                </a:solidFill>
                <a:latin typeface="Arial"/>
                <a:cs typeface="Calibri"/>
              </a:rPr>
              <a:t> Inflammatory Bowel Disease (IBD) - Includes Crohn's disease and ulcerative colitis, </a:t>
            </a:r>
            <a:r>
              <a:rPr lang="en-GB" sz="1200" dirty="0" err="1">
                <a:solidFill>
                  <a:schemeClr val="tx1">
                    <a:lumMod val="95000"/>
                    <a:lumOff val="5000"/>
                  </a:schemeClr>
                </a:solidFill>
                <a:latin typeface="Arial"/>
                <a:cs typeface="Calibri"/>
              </a:rPr>
              <a:t>characterized</a:t>
            </a:r>
            <a:r>
              <a:rPr lang="en-GB" sz="1200" dirty="0">
                <a:solidFill>
                  <a:schemeClr val="tx1">
                    <a:lumMod val="95000"/>
                    <a:lumOff val="5000"/>
                  </a:schemeClr>
                </a:solidFill>
                <a:latin typeface="Arial"/>
                <a:cs typeface="Calibri"/>
              </a:rPr>
              <a:t> by chronic inflammation of the digestive tract (Medical News Today, 2020).</a:t>
            </a:r>
          </a:p>
          <a:p>
            <a:pPr marL="171450" indent="-171450">
              <a:buFont typeface="Wingdings"/>
              <a:buChar char="v"/>
            </a:pPr>
            <a:r>
              <a:rPr lang="en-GB" sz="1200" dirty="0">
                <a:solidFill>
                  <a:schemeClr val="tx1">
                    <a:lumMod val="95000"/>
                    <a:lumOff val="5000"/>
                  </a:schemeClr>
                </a:solidFill>
                <a:latin typeface="Arial"/>
                <a:cs typeface="Calibri"/>
              </a:rPr>
              <a:t>Peptic Ulcers - Sores that develop on the inner lining of the stomach/small intestine, often due to H. pylori infection or NSAID use.- </a:t>
            </a:r>
          </a:p>
          <a:p>
            <a:pPr marL="171450" indent="-171450">
              <a:buFont typeface="Wingdings"/>
              <a:buChar char="v"/>
            </a:pPr>
            <a:r>
              <a:rPr lang="en-GB" sz="1200" dirty="0">
                <a:solidFill>
                  <a:schemeClr val="tx1">
                    <a:lumMod val="95000"/>
                    <a:lumOff val="5000"/>
                  </a:schemeClr>
                </a:solidFill>
                <a:latin typeface="Arial"/>
                <a:cs typeface="Calibri"/>
              </a:rPr>
              <a:t>Gallstones - Hardened deposits of digestive fluid that can form in the gallbladder, leading to pain. - </a:t>
            </a:r>
          </a:p>
          <a:p>
            <a:pPr marL="171450" indent="-171450">
              <a:buFont typeface="Wingdings"/>
              <a:buChar char="v"/>
            </a:pPr>
            <a:r>
              <a:rPr lang="en-GB" sz="1200" dirty="0">
                <a:solidFill>
                  <a:schemeClr val="tx1">
                    <a:lumMod val="95000"/>
                    <a:lumOff val="5000"/>
                  </a:schemeClr>
                </a:solidFill>
                <a:latin typeface="Arial"/>
                <a:cs typeface="Calibri"/>
              </a:rPr>
              <a:t>Gastrointestinal Cancers - Including colorectal, stomach, and pancreatic cancers.-</a:t>
            </a:r>
          </a:p>
          <a:p>
            <a:pPr marL="171450" indent="-171450">
              <a:buFont typeface="Wingdings"/>
              <a:buChar char="v"/>
            </a:pPr>
            <a:r>
              <a:rPr lang="en-GB" sz="1200" dirty="0">
                <a:solidFill>
                  <a:schemeClr val="tx1">
                    <a:lumMod val="95000"/>
                    <a:lumOff val="5000"/>
                  </a:schemeClr>
                </a:solidFill>
                <a:latin typeface="Arial"/>
                <a:cs typeface="Calibri"/>
              </a:rPr>
              <a:t> Lactose Intolerance - Difficulty digesting lactose, leading to bloating/diarrhoea.</a:t>
            </a:r>
          </a:p>
          <a:p>
            <a:pPr marL="171450" indent="-171450">
              <a:buFont typeface="Wingdings"/>
              <a:buChar char="v"/>
            </a:pPr>
            <a:r>
              <a:rPr lang="en-GB" sz="1200" dirty="0">
                <a:solidFill>
                  <a:schemeClr val="tx1">
                    <a:lumMod val="95000"/>
                    <a:lumOff val="5000"/>
                  </a:schemeClr>
                </a:solidFill>
                <a:latin typeface="Arial"/>
                <a:cs typeface="Calibri"/>
              </a:rPr>
              <a:t> Celiac Disease - An autoimmune disorder where gluten damages the small intestine, causing digestive and systemic symptoms </a:t>
            </a:r>
            <a:r>
              <a:rPr lang="en-GB" sz="1200" dirty="0">
                <a:solidFill>
                  <a:srgbClr val="374151"/>
                </a:solidFill>
                <a:latin typeface="Arial"/>
                <a:ea typeface="+mn-lt"/>
                <a:cs typeface="+mn-lt"/>
              </a:rPr>
              <a:t>(Kumar, 2022),</a:t>
            </a:r>
            <a:endParaRPr lang="en-GB" sz="1200" dirty="0">
              <a:solidFill>
                <a:srgbClr val="000000"/>
              </a:solidFill>
              <a:latin typeface="Arial"/>
              <a:ea typeface="+mn-lt"/>
              <a:cs typeface="Arial"/>
            </a:endParaRPr>
          </a:p>
          <a:p>
            <a:r>
              <a:rPr lang="en-GB" sz="1200" dirty="0">
                <a:solidFill>
                  <a:srgbClr val="374151"/>
                </a:solidFill>
                <a:latin typeface="Arial"/>
                <a:ea typeface="+mn-lt"/>
                <a:cs typeface="+mn-lt"/>
              </a:rPr>
              <a:t> </a:t>
            </a:r>
            <a:endParaRPr lang="en-GB" sz="1200" dirty="0">
              <a:solidFill>
                <a:srgbClr val="000000"/>
              </a:solidFill>
              <a:latin typeface="Arial"/>
              <a:cs typeface="Arial"/>
            </a:endParaRPr>
          </a:p>
          <a:p>
            <a:endParaRPr lang="en-GB" sz="1200" dirty="0">
              <a:latin typeface="Arial"/>
              <a:cs typeface="Calibri"/>
            </a:endParaRPr>
          </a:p>
          <a:p>
            <a:endParaRPr lang="en-GB" dirty="0">
              <a:cs typeface="Calibri"/>
            </a:endParaRPr>
          </a:p>
        </p:txBody>
      </p:sp>
      <p:sp>
        <p:nvSpPr>
          <p:cNvPr id="30" name="TextBox 29">
            <a:extLst>
              <a:ext uri="{FF2B5EF4-FFF2-40B4-BE49-F238E27FC236}">
                <a16:creationId xmlns:a16="http://schemas.microsoft.com/office/drawing/2014/main" id="{55797C68-168A-0234-D77A-BFCEADDCECFF}"/>
              </a:ext>
            </a:extLst>
          </p:cNvPr>
          <p:cNvSpPr txBox="1"/>
          <p:nvPr/>
        </p:nvSpPr>
        <p:spPr>
          <a:xfrm>
            <a:off x="7117854" y="7796920"/>
            <a:ext cx="2888161"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solidFill>
                  <a:srgbClr val="0070C0"/>
                </a:solidFill>
                <a:latin typeface="Arial"/>
                <a:ea typeface="+mn-lt"/>
                <a:cs typeface="+mn-lt"/>
              </a:rPr>
              <a:t>Causes of GERD</a:t>
            </a:r>
            <a:r>
              <a:rPr lang="en-GB" sz="1200" b="1" dirty="0">
                <a:solidFill>
                  <a:srgbClr val="00B0F0"/>
                </a:solidFill>
                <a:latin typeface="Arial"/>
                <a:ea typeface="+mn-lt"/>
                <a:cs typeface="+mn-lt"/>
              </a:rPr>
              <a:t>:</a:t>
            </a:r>
            <a:endParaRPr lang="en-US" b="1" dirty="0">
              <a:solidFill>
                <a:srgbClr val="00B0F0"/>
              </a:solidFill>
              <a:latin typeface="Arial"/>
            </a:endParaRPr>
          </a:p>
          <a:p>
            <a:pPr marL="171450" indent="-171450">
              <a:buFont typeface="Wingdings"/>
              <a:buChar char="v"/>
            </a:pPr>
            <a:r>
              <a:rPr lang="en-GB" sz="1200" b="1" dirty="0">
                <a:solidFill>
                  <a:srgbClr val="000000"/>
                </a:solidFill>
                <a:latin typeface="Arial"/>
                <a:cs typeface="Calibri"/>
              </a:rPr>
              <a:t>Obesity: </a:t>
            </a:r>
            <a:r>
              <a:rPr lang="en-GB" sz="1200" dirty="0">
                <a:solidFill>
                  <a:srgbClr val="000000"/>
                </a:solidFill>
                <a:latin typeface="Arial"/>
                <a:cs typeface="Calibri"/>
              </a:rPr>
              <a:t>increased abdominal pressure can force stomach contents back up.</a:t>
            </a:r>
            <a:endParaRPr lang="en-GB" sz="1200" b="1" dirty="0">
              <a:solidFill>
                <a:srgbClr val="000000"/>
              </a:solidFill>
              <a:latin typeface="Arial"/>
              <a:cs typeface="Calibri"/>
            </a:endParaRPr>
          </a:p>
          <a:p>
            <a:pPr marL="171450" indent="-171450">
              <a:buFont typeface="Wingdings"/>
              <a:buChar char="v"/>
            </a:pPr>
            <a:r>
              <a:rPr lang="en-GB" sz="1200" b="1" dirty="0">
                <a:latin typeface="Arial"/>
                <a:ea typeface="+mn-lt"/>
                <a:cs typeface="+mn-lt"/>
              </a:rPr>
              <a:t>Hiatal Hernia</a:t>
            </a:r>
            <a:r>
              <a:rPr lang="en-GB" sz="1200" dirty="0">
                <a:solidFill>
                  <a:srgbClr val="374151"/>
                </a:solidFill>
                <a:latin typeface="Arial"/>
                <a:ea typeface="+mn-lt"/>
                <a:cs typeface="+mn-lt"/>
              </a:rPr>
              <a:t>: When part of the stomach pushes up through the diaphragm, allowing acid to reflux more easily.</a:t>
            </a:r>
            <a:endParaRPr lang="en-GB" sz="1200" dirty="0">
              <a:latin typeface="Arial"/>
              <a:cs typeface="Arial"/>
            </a:endParaRPr>
          </a:p>
          <a:p>
            <a:pPr marL="171450" indent="-171450">
              <a:buFont typeface="Wingdings"/>
              <a:buChar char="v"/>
            </a:pPr>
            <a:r>
              <a:rPr lang="en-GB" sz="1200" b="1" dirty="0">
                <a:solidFill>
                  <a:srgbClr val="374151"/>
                </a:solidFill>
                <a:latin typeface="Arial"/>
                <a:ea typeface="+mn-lt"/>
                <a:cs typeface="+mn-lt"/>
              </a:rPr>
              <a:t>Smoking and Alcohol: </a:t>
            </a:r>
            <a:r>
              <a:rPr lang="en-GB" sz="1200" dirty="0">
                <a:solidFill>
                  <a:srgbClr val="374151"/>
                </a:solidFill>
                <a:latin typeface="Arial"/>
                <a:ea typeface="+mn-lt"/>
                <a:cs typeface="+mn-lt"/>
              </a:rPr>
              <a:t>This can increase stomach acid production (</a:t>
            </a:r>
            <a:r>
              <a:rPr lang="en-GB" sz="1200" dirty="0" err="1">
                <a:solidFill>
                  <a:srgbClr val="374151"/>
                </a:solidFill>
                <a:latin typeface="Arial"/>
                <a:ea typeface="+mn-lt"/>
                <a:cs typeface="+mn-lt"/>
              </a:rPr>
              <a:t>Soliman</a:t>
            </a:r>
            <a:r>
              <a:rPr lang="en-GB" sz="1200" dirty="0">
                <a:solidFill>
                  <a:srgbClr val="374151"/>
                </a:solidFill>
                <a:latin typeface="Arial"/>
                <a:ea typeface="+mn-lt"/>
                <a:cs typeface="+mn-lt"/>
              </a:rPr>
              <a:t>, 2023).</a:t>
            </a:r>
          </a:p>
          <a:p>
            <a:pPr marL="171450" indent="-171450">
              <a:buFont typeface="Wingdings"/>
              <a:buChar char="v"/>
            </a:pPr>
            <a:r>
              <a:rPr lang="en-GB" sz="1200" b="1" dirty="0">
                <a:solidFill>
                  <a:srgbClr val="374151"/>
                </a:solidFill>
                <a:latin typeface="Arial"/>
                <a:ea typeface="+mn-lt"/>
                <a:cs typeface="+mn-lt"/>
              </a:rPr>
              <a:t>Family history.</a:t>
            </a:r>
            <a:endParaRPr lang="en-GB" sz="1200" dirty="0">
              <a:solidFill>
                <a:srgbClr val="374151"/>
              </a:solidFill>
              <a:latin typeface="Arial"/>
              <a:ea typeface="+mn-lt"/>
              <a:cs typeface="+mn-lt"/>
            </a:endParaRPr>
          </a:p>
          <a:p>
            <a:pPr marL="171450" indent="-171450">
              <a:buFont typeface="Wingdings"/>
              <a:buChar char="v"/>
            </a:pPr>
            <a:r>
              <a:rPr lang="en-GB" sz="1200" b="1" dirty="0">
                <a:latin typeface="Arial"/>
                <a:ea typeface="+mn-lt"/>
                <a:cs typeface="+mn-lt"/>
              </a:rPr>
              <a:t>Diet and Lifestyle</a:t>
            </a:r>
            <a:r>
              <a:rPr lang="en-GB" sz="1200" dirty="0">
                <a:solidFill>
                  <a:srgbClr val="374151"/>
                </a:solidFill>
                <a:latin typeface="Arial"/>
                <a:ea typeface="+mn-lt"/>
                <a:cs typeface="+mn-lt"/>
              </a:rPr>
              <a:t>: Large meals, lying down after eating, and certain foods and drinks can increase GERD risk  (Guts UK, 2021).</a:t>
            </a:r>
            <a:endParaRPr lang="en-GB" sz="1200" dirty="0">
              <a:latin typeface="Arial"/>
              <a:cs typeface="Arial"/>
            </a:endParaRPr>
          </a:p>
          <a:p>
            <a:pPr algn="l"/>
            <a:endParaRPr lang="en-GB" sz="1200" dirty="0">
              <a:latin typeface="Arial"/>
              <a:cs typeface="Calibri"/>
            </a:endParaRPr>
          </a:p>
        </p:txBody>
      </p:sp>
    </p:spTree>
    <p:extLst>
      <p:ext uri="{BB962C8B-B14F-4D97-AF65-F5344CB8AC3E}">
        <p14:creationId xmlns:p14="http://schemas.microsoft.com/office/powerpoint/2010/main" val="2099407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7" name="Rectangle 96">
            <a:extLst>
              <a:ext uri="{FF2B5EF4-FFF2-40B4-BE49-F238E27FC236}">
                <a16:creationId xmlns:a16="http://schemas.microsoft.com/office/drawing/2014/main" id="{B66D7F65-E9B6-4775-8355-D095CC73C1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6182975" cy="118871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E525A6E-E709-B4F8-E51B-A2115E7DD6D3}"/>
              </a:ext>
            </a:extLst>
          </p:cNvPr>
          <p:cNvSpPr txBox="1"/>
          <p:nvPr/>
        </p:nvSpPr>
        <p:spPr>
          <a:xfrm>
            <a:off x="1" y="836532"/>
            <a:ext cx="11905654" cy="924153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indent="-228600" defTabSz="914400">
              <a:lnSpc>
                <a:spcPct val="90000"/>
              </a:lnSpc>
              <a:spcBef>
                <a:spcPct val="0"/>
              </a:spcBef>
              <a:spcAft>
                <a:spcPts val="408"/>
              </a:spcAft>
              <a:buFont typeface="Arial" panose="020B0604020202020204" pitchFamily="34" charset="0"/>
              <a:buChar char="•"/>
            </a:pPr>
            <a:r>
              <a:rPr lang="en-US" sz="3100" b="1" cap="all" spc="408"/>
              <a:t>References</a:t>
            </a:r>
          </a:p>
          <a:p>
            <a:pPr indent="-228600" defTabSz="914400">
              <a:lnSpc>
                <a:spcPct val="90000"/>
              </a:lnSpc>
              <a:spcBef>
                <a:spcPct val="0"/>
              </a:spcBef>
              <a:spcAft>
                <a:spcPts val="408"/>
              </a:spcAft>
              <a:buFont typeface="Arial" panose="020B0604020202020204" pitchFamily="34" charset="0"/>
              <a:buChar char="•"/>
            </a:pPr>
            <a:endParaRPr lang="en-US" sz="3100" b="1" cap="all" spc="408"/>
          </a:p>
          <a:p>
            <a:pPr indent="-228600" defTabSz="914400">
              <a:lnSpc>
                <a:spcPct val="90000"/>
              </a:lnSpc>
              <a:spcBef>
                <a:spcPct val="0"/>
              </a:spcBef>
              <a:spcAft>
                <a:spcPts val="408"/>
              </a:spcAft>
              <a:buFont typeface="Arial" panose="020B0604020202020204" pitchFamily="34" charset="0"/>
              <a:buChar char="•"/>
            </a:pPr>
            <a:endParaRPr lang="en-US" sz="3100" b="1" cap="all" spc="408"/>
          </a:p>
          <a:p>
            <a:pPr indent="-228600" defTabSz="914400">
              <a:lnSpc>
                <a:spcPct val="90000"/>
              </a:lnSpc>
              <a:spcBef>
                <a:spcPct val="0"/>
              </a:spcBef>
              <a:spcAft>
                <a:spcPts val="408"/>
              </a:spcAft>
              <a:buFont typeface="Arial" panose="020B0604020202020204" pitchFamily="34" charset="0"/>
              <a:buChar char="•"/>
            </a:pPr>
            <a:endParaRPr lang="en-US" sz="3100" b="1" cap="all" spc="408"/>
          </a:p>
        </p:txBody>
      </p:sp>
      <p:pic>
        <p:nvPicPr>
          <p:cNvPr id="93" name="Picture 92" descr="Files in folders">
            <a:extLst>
              <a:ext uri="{FF2B5EF4-FFF2-40B4-BE49-F238E27FC236}">
                <a16:creationId xmlns:a16="http://schemas.microsoft.com/office/drawing/2014/main" id="{64FCD965-97D0-1F16-CE8D-2008CEB6281C}"/>
              </a:ext>
            </a:extLst>
          </p:cNvPr>
          <p:cNvPicPr>
            <a:picLocks noChangeAspect="1"/>
          </p:cNvPicPr>
          <p:nvPr/>
        </p:nvPicPr>
        <p:blipFill rotWithShape="1">
          <a:blip r:embed="rId2"/>
          <a:srcRect l="31262" r="36322" b="4"/>
          <a:stretch/>
        </p:blipFill>
        <p:spPr>
          <a:xfrm>
            <a:off x="10771792" y="326164"/>
            <a:ext cx="5411183" cy="11125626"/>
          </a:xfrm>
          <a:prstGeom prst="rect">
            <a:avLst/>
          </a:prstGeom>
        </p:spPr>
      </p:pic>
      <p:sp>
        <p:nvSpPr>
          <p:cNvPr id="96" name="Rectangle 95">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1103934"/>
            <a:ext cx="16182972" cy="800408"/>
          </a:xfrm>
          <a:prstGeom prst="rect">
            <a:avLst/>
          </a:prstGeom>
          <a:gradFill>
            <a:gsLst>
              <a:gs pos="0">
                <a:srgbClr val="000000"/>
              </a:gs>
              <a:gs pos="7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771792" y="11103932"/>
            <a:ext cx="5411180" cy="804958"/>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22E4BB2-1305-0880-B806-4F2574875989}"/>
              </a:ext>
            </a:extLst>
          </p:cNvPr>
          <p:cNvSpPr txBox="1"/>
          <p:nvPr/>
        </p:nvSpPr>
        <p:spPr>
          <a:xfrm>
            <a:off x="10245869" y="4737217"/>
            <a:ext cx="1864031" cy="222015"/>
          </a:xfrm>
          <a:prstGeom prst="rect">
            <a:avLst/>
          </a:prstGeom>
          <a:noFill/>
        </p:spPr>
        <p:txBody>
          <a:bodyPr rot="0" spcFirstLastPara="0" vertOverflow="overflow" horzOverflow="overflow" vert="horz" wrap="square" lIns="62134" tIns="31067" rIns="62134" bIns="31067" numCol="1" spcCol="0" rtlCol="0" fromWordArt="0" anchor="t" anchorCtr="0" forceAA="0" compatLnSpc="1">
            <a:prstTxWarp prst="textNoShape">
              <a:avLst/>
            </a:prstTxWarp>
            <a:spAutoFit/>
          </a:bodyPr>
          <a:lstStyle>
            <a:defPPr>
              <a:defRPr lang="en-GB"/>
            </a:defPPr>
            <a:lvl1pPr marL="0" algn="l" defTabSz="1126998" rtl="0" eaLnBrk="1" latinLnBrk="0" hangingPunct="1">
              <a:defRPr sz="2219" kern="1200">
                <a:solidFill>
                  <a:schemeClr val="tx1"/>
                </a:solidFill>
                <a:latin typeface="+mn-lt"/>
                <a:ea typeface="+mn-ea"/>
                <a:cs typeface="+mn-cs"/>
              </a:defRPr>
            </a:lvl1pPr>
            <a:lvl2pPr marL="563499" algn="l" defTabSz="1126998" rtl="0" eaLnBrk="1" latinLnBrk="0" hangingPunct="1">
              <a:defRPr sz="2219" kern="1200">
                <a:solidFill>
                  <a:schemeClr val="tx1"/>
                </a:solidFill>
                <a:latin typeface="+mn-lt"/>
                <a:ea typeface="+mn-ea"/>
                <a:cs typeface="+mn-cs"/>
              </a:defRPr>
            </a:lvl2pPr>
            <a:lvl3pPr marL="1126998" algn="l" defTabSz="1126998" rtl="0" eaLnBrk="1" latinLnBrk="0" hangingPunct="1">
              <a:defRPr sz="2219" kern="1200">
                <a:solidFill>
                  <a:schemeClr val="tx1"/>
                </a:solidFill>
                <a:latin typeface="+mn-lt"/>
                <a:ea typeface="+mn-ea"/>
                <a:cs typeface="+mn-cs"/>
              </a:defRPr>
            </a:lvl3pPr>
            <a:lvl4pPr marL="1690497" algn="l" defTabSz="1126998" rtl="0" eaLnBrk="1" latinLnBrk="0" hangingPunct="1">
              <a:defRPr sz="2219" kern="1200">
                <a:solidFill>
                  <a:schemeClr val="tx1"/>
                </a:solidFill>
                <a:latin typeface="+mn-lt"/>
                <a:ea typeface="+mn-ea"/>
                <a:cs typeface="+mn-cs"/>
              </a:defRPr>
            </a:lvl4pPr>
            <a:lvl5pPr marL="2253996" algn="l" defTabSz="1126998" rtl="0" eaLnBrk="1" latinLnBrk="0" hangingPunct="1">
              <a:defRPr sz="2219" kern="1200">
                <a:solidFill>
                  <a:schemeClr val="tx1"/>
                </a:solidFill>
                <a:latin typeface="+mn-lt"/>
                <a:ea typeface="+mn-ea"/>
                <a:cs typeface="+mn-cs"/>
              </a:defRPr>
            </a:lvl5pPr>
            <a:lvl6pPr marL="2817495" algn="l" defTabSz="1126998" rtl="0" eaLnBrk="1" latinLnBrk="0" hangingPunct="1">
              <a:defRPr sz="2219" kern="1200">
                <a:solidFill>
                  <a:schemeClr val="tx1"/>
                </a:solidFill>
                <a:latin typeface="+mn-lt"/>
                <a:ea typeface="+mn-ea"/>
                <a:cs typeface="+mn-cs"/>
              </a:defRPr>
            </a:lvl6pPr>
            <a:lvl7pPr marL="3380994" algn="l" defTabSz="1126998" rtl="0" eaLnBrk="1" latinLnBrk="0" hangingPunct="1">
              <a:defRPr sz="2219" kern="1200">
                <a:solidFill>
                  <a:schemeClr val="tx1"/>
                </a:solidFill>
                <a:latin typeface="+mn-lt"/>
                <a:ea typeface="+mn-ea"/>
                <a:cs typeface="+mn-cs"/>
              </a:defRPr>
            </a:lvl7pPr>
            <a:lvl8pPr marL="3944493" algn="l" defTabSz="1126998" rtl="0" eaLnBrk="1" latinLnBrk="0" hangingPunct="1">
              <a:defRPr sz="2219" kern="1200">
                <a:solidFill>
                  <a:schemeClr val="tx1"/>
                </a:solidFill>
                <a:latin typeface="+mn-lt"/>
                <a:ea typeface="+mn-ea"/>
                <a:cs typeface="+mn-cs"/>
              </a:defRPr>
            </a:lvl8pPr>
            <a:lvl9pPr marL="4507992" algn="l" defTabSz="1126998" rtl="0" eaLnBrk="1" latinLnBrk="0" hangingPunct="1">
              <a:defRPr sz="2219" kern="1200">
                <a:solidFill>
                  <a:schemeClr val="tx1"/>
                </a:solidFill>
                <a:latin typeface="+mn-lt"/>
                <a:ea typeface="+mn-ea"/>
                <a:cs typeface="+mn-cs"/>
              </a:defRPr>
            </a:lvl9pPr>
          </a:lstStyle>
          <a:p>
            <a:pPr algn="l"/>
            <a:endParaRPr lang="en-GB" sz="1035"/>
          </a:p>
        </p:txBody>
      </p:sp>
      <p:sp>
        <p:nvSpPr>
          <p:cNvPr id="7" name="TextBox 6">
            <a:extLst>
              <a:ext uri="{FF2B5EF4-FFF2-40B4-BE49-F238E27FC236}">
                <a16:creationId xmlns:a16="http://schemas.microsoft.com/office/drawing/2014/main" id="{823D44B7-212C-3EBA-43CD-0773313C7627}"/>
              </a:ext>
            </a:extLst>
          </p:cNvPr>
          <p:cNvSpPr txBox="1"/>
          <p:nvPr/>
        </p:nvSpPr>
        <p:spPr>
          <a:xfrm>
            <a:off x="102508" y="1788422"/>
            <a:ext cx="11241430" cy="5539978"/>
          </a:xfrm>
          <a:prstGeom prst="rect">
            <a:avLst/>
          </a:prstGeom>
          <a:noFill/>
        </p:spPr>
        <p:txBody>
          <a:bodyPr wrap="square" lIns="91440" tIns="45720" rIns="91440" bIns="45720" anchor="t">
            <a:spAutoFit/>
          </a:bodyPr>
          <a:lstStyle/>
          <a:p>
            <a:endParaRPr lang="en-GB" sz="1200">
              <a:latin typeface="Arial"/>
              <a:cs typeface="Arial"/>
            </a:endParaRPr>
          </a:p>
          <a:p>
            <a:endParaRPr lang="en-GB" sz="1200" b="0" i="0" u="none" strike="noStrike">
              <a:solidFill>
                <a:srgbClr val="000000"/>
              </a:solidFill>
              <a:effectLst/>
              <a:latin typeface="Arial"/>
              <a:cs typeface="Arial"/>
            </a:endParaRPr>
          </a:p>
          <a:p>
            <a:r>
              <a:rPr lang="en-GB" sz="1200">
                <a:solidFill>
                  <a:srgbClr val="000000"/>
                </a:solidFill>
                <a:latin typeface="Arial"/>
                <a:ea typeface="+mn-lt"/>
                <a:cs typeface="+mn-lt"/>
              </a:rPr>
              <a:t>Guts UK (2021)</a:t>
            </a:r>
            <a:r>
              <a:rPr lang="en-GB" sz="1200" i="1">
                <a:solidFill>
                  <a:srgbClr val="000000"/>
                </a:solidFill>
                <a:latin typeface="Arial"/>
                <a:ea typeface="+mn-lt"/>
                <a:cs typeface="+mn-lt"/>
              </a:rPr>
              <a:t> Healthy eating and the digestive system</a:t>
            </a:r>
            <a:r>
              <a:rPr lang="en-GB" sz="1200">
                <a:solidFill>
                  <a:srgbClr val="000000"/>
                </a:solidFill>
                <a:latin typeface="Arial"/>
                <a:ea typeface="+mn-lt"/>
                <a:cs typeface="+mn-lt"/>
              </a:rPr>
              <a:t>. Available at: https://gutscharity.org.uk/advice-and-information/health-and-lifestyle/diet/   (Accessed: 12 October 2023). </a:t>
            </a:r>
            <a:endParaRPr lang="en-GB" sz="1200">
              <a:latin typeface="Arial"/>
              <a:cs typeface="Calibri" panose="020F0502020204030204"/>
            </a:endParaRPr>
          </a:p>
          <a:p>
            <a:endParaRPr lang="en-GB" sz="1200" b="0" i="0" u="none" strike="noStrike">
              <a:solidFill>
                <a:srgbClr val="000000"/>
              </a:solidFill>
              <a:effectLst/>
              <a:latin typeface="Arial"/>
              <a:cs typeface="Calibri"/>
            </a:endParaRPr>
          </a:p>
          <a:p>
            <a:r>
              <a:rPr lang="en-GB" sz="1200">
                <a:solidFill>
                  <a:srgbClr val="000000"/>
                </a:solidFill>
                <a:latin typeface="Arial"/>
                <a:ea typeface="+mn-lt"/>
                <a:cs typeface="+mn-lt"/>
              </a:rPr>
              <a:t>Kumar, K. (2022) </a:t>
            </a:r>
            <a:r>
              <a:rPr lang="en-GB" sz="1200" i="1">
                <a:solidFill>
                  <a:srgbClr val="000000"/>
                </a:solidFill>
                <a:latin typeface="Arial"/>
                <a:ea typeface="+mn-lt"/>
                <a:cs typeface="+mn-lt"/>
              </a:rPr>
              <a:t>What are 13 common diseases of the digestive system?</a:t>
            </a:r>
            <a:r>
              <a:rPr lang="en-GB" sz="1200">
                <a:solidFill>
                  <a:srgbClr val="000000"/>
                </a:solidFill>
                <a:latin typeface="Arial"/>
                <a:ea typeface="+mn-lt"/>
                <a:cs typeface="+mn-lt"/>
              </a:rPr>
              <a:t>, </a:t>
            </a:r>
            <a:r>
              <a:rPr lang="en-GB" sz="1200" i="1">
                <a:solidFill>
                  <a:srgbClr val="000000"/>
                </a:solidFill>
                <a:latin typeface="Arial"/>
                <a:ea typeface="+mn-lt"/>
                <a:cs typeface="+mn-lt"/>
              </a:rPr>
              <a:t>MedicineNet</a:t>
            </a:r>
            <a:r>
              <a:rPr lang="en-GB" sz="1200">
                <a:solidFill>
                  <a:srgbClr val="000000"/>
                </a:solidFill>
                <a:latin typeface="Arial"/>
                <a:ea typeface="+mn-lt"/>
                <a:cs typeface="+mn-lt"/>
              </a:rPr>
              <a:t>. Available at: https://www.medicinenet.com/13_common_diseases_of_the_digestive_system/article.htm (Accessed: 12 October 2023). </a:t>
            </a:r>
            <a:endParaRPr lang="en-GB" sz="1200">
              <a:latin typeface="Arial"/>
              <a:cs typeface="Arial"/>
            </a:endParaRPr>
          </a:p>
          <a:p>
            <a:endParaRPr lang="en-GB" sz="1200" b="0" i="0" u="none" strike="noStrike">
              <a:solidFill>
                <a:srgbClr val="000000"/>
              </a:solidFill>
              <a:effectLst/>
              <a:latin typeface="Arial"/>
              <a:cs typeface="Calibri" panose="020F0502020204030204"/>
            </a:endParaRPr>
          </a:p>
          <a:p>
            <a:pPr algn="l"/>
            <a:r>
              <a:rPr lang="en-GB" sz="1200" b="0" i="0" u="none" strike="noStrike">
                <a:solidFill>
                  <a:srgbClr val="000000"/>
                </a:solidFill>
                <a:effectLst/>
                <a:latin typeface="Arial"/>
                <a:cs typeface="Arial"/>
              </a:rPr>
              <a:t>Lewis, S. (2020) </a:t>
            </a:r>
            <a:r>
              <a:rPr lang="en-GB" sz="1200" b="0" i="1" u="none" strike="noStrike">
                <a:solidFill>
                  <a:srgbClr val="000000"/>
                </a:solidFill>
                <a:effectLst/>
                <a:latin typeface="Arial"/>
                <a:cs typeface="Arial"/>
              </a:rPr>
              <a:t>Digestive conditions</a:t>
            </a:r>
            <a:r>
              <a:rPr lang="en-GB" sz="1200" b="0" i="0" u="none" strike="noStrike">
                <a:solidFill>
                  <a:srgbClr val="000000"/>
                </a:solidFill>
                <a:effectLst/>
                <a:latin typeface="Arial"/>
                <a:cs typeface="Arial"/>
              </a:rPr>
              <a:t>, </a:t>
            </a:r>
            <a:r>
              <a:rPr lang="en-GB" sz="1200" b="0" i="1" u="none" strike="noStrike">
                <a:solidFill>
                  <a:srgbClr val="000000"/>
                </a:solidFill>
                <a:effectLst/>
                <a:latin typeface="Arial"/>
                <a:cs typeface="Arial"/>
              </a:rPr>
              <a:t>Healthgrades</a:t>
            </a:r>
            <a:r>
              <a:rPr lang="en-GB" sz="1200" b="0" i="0" u="none" strike="noStrike">
                <a:solidFill>
                  <a:srgbClr val="000000"/>
                </a:solidFill>
                <a:effectLst/>
                <a:latin typeface="Arial"/>
                <a:cs typeface="Arial"/>
              </a:rPr>
              <a:t>. Available at: https://www.healthgrades.com/right-care/digestive-health/digestive-conditions (Accessed: 11 October 2023). </a:t>
            </a:r>
          </a:p>
          <a:p>
            <a:pPr algn="l"/>
            <a:endParaRPr lang="en-GB" sz="1200" b="0" i="0" u="none" strike="noStrike">
              <a:solidFill>
                <a:srgbClr val="000000"/>
              </a:solidFill>
              <a:effectLst/>
              <a:latin typeface="Arial"/>
              <a:cs typeface="Arial"/>
            </a:endParaRPr>
          </a:p>
          <a:p>
            <a:r>
              <a:rPr lang="en-GB" sz="1200" b="0" i="0" u="none" strike="noStrike">
                <a:solidFill>
                  <a:srgbClr val="000000"/>
                </a:solidFill>
                <a:effectLst/>
                <a:latin typeface="Arial"/>
                <a:cs typeface="Arial"/>
              </a:rPr>
              <a:t>Lorenzo Crumbie MBBS, Bs. (2023) </a:t>
            </a:r>
            <a:r>
              <a:rPr lang="en-GB" sz="1200" b="0" i="1" u="none" strike="noStrike">
                <a:solidFill>
                  <a:srgbClr val="000000"/>
                </a:solidFill>
                <a:effectLst/>
                <a:latin typeface="Arial"/>
                <a:cs typeface="Arial"/>
              </a:rPr>
              <a:t>Digestive system</a:t>
            </a:r>
            <a:r>
              <a:rPr lang="en-GB" sz="1200" b="0" i="0" u="none" strike="noStrike">
                <a:solidFill>
                  <a:srgbClr val="000000"/>
                </a:solidFill>
                <a:effectLst/>
                <a:latin typeface="Arial"/>
                <a:cs typeface="Arial"/>
              </a:rPr>
              <a:t>, </a:t>
            </a:r>
            <a:r>
              <a:rPr lang="en-GB" sz="1200" b="0" i="1" u="none" strike="noStrike">
                <a:solidFill>
                  <a:srgbClr val="000000"/>
                </a:solidFill>
                <a:effectLst/>
                <a:latin typeface="Arial"/>
                <a:cs typeface="Arial"/>
              </a:rPr>
              <a:t>Kenhub</a:t>
            </a:r>
            <a:r>
              <a:rPr lang="en-GB" sz="1200" b="0" i="0" u="none" strike="noStrike">
                <a:solidFill>
                  <a:srgbClr val="000000"/>
                </a:solidFill>
                <a:effectLst/>
                <a:latin typeface="Arial"/>
                <a:cs typeface="Arial"/>
              </a:rPr>
              <a:t>. Available at: https://www.kenhub.com/en/library/anatomy/the-digestive-system (Accessed: 11 October 2023). </a:t>
            </a:r>
          </a:p>
          <a:p>
            <a:endParaRPr lang="en-GB" sz="1200" b="0" i="0" u="none" strike="noStrike">
              <a:solidFill>
                <a:srgbClr val="000000"/>
              </a:solidFill>
              <a:effectLst/>
              <a:latin typeface="Arial"/>
              <a:cs typeface="Arial"/>
            </a:endParaRPr>
          </a:p>
          <a:p>
            <a:r>
              <a:rPr lang="en-GB" sz="1200">
                <a:solidFill>
                  <a:srgbClr val="000000"/>
                </a:solidFill>
                <a:latin typeface="Arial"/>
                <a:cs typeface="Arial"/>
              </a:rPr>
              <a:t>Medical News Today (2020) </a:t>
            </a:r>
            <a:r>
              <a:rPr lang="en-GB" sz="1200" i="1">
                <a:solidFill>
                  <a:srgbClr val="000000"/>
                </a:solidFill>
                <a:latin typeface="Arial"/>
                <a:cs typeface="Arial"/>
              </a:rPr>
              <a:t>common digestive disorders, symptoms and treatments: </a:t>
            </a:r>
            <a:r>
              <a:rPr lang="en-GB" sz="1200">
                <a:solidFill>
                  <a:srgbClr val="000000"/>
                </a:solidFill>
                <a:latin typeface="Arial"/>
                <a:cs typeface="Arial"/>
              </a:rPr>
              <a:t>Available at: https://www.medicalnewstoday.com/articals/list-of-digestive   disorders (Accessed: 17 October 2023).</a:t>
            </a:r>
          </a:p>
          <a:p>
            <a:endParaRPr lang="en-GB" sz="1200">
              <a:solidFill>
                <a:srgbClr val="000000"/>
              </a:solidFill>
              <a:latin typeface="Arial"/>
              <a:cs typeface="Arial"/>
            </a:endParaRPr>
          </a:p>
          <a:p>
            <a:r>
              <a:rPr lang="en-GB" sz="1200" b="0" i="0" u="none" strike="noStrike">
                <a:solidFill>
                  <a:srgbClr val="000000"/>
                </a:solidFill>
                <a:effectLst/>
                <a:latin typeface="Arial"/>
                <a:cs typeface="Arial"/>
              </a:rPr>
              <a:t>Soliman, Y. (2023) </a:t>
            </a:r>
            <a:r>
              <a:rPr lang="en-GB" sz="1200" b="0" i="1" u="none" strike="noStrike">
                <a:solidFill>
                  <a:srgbClr val="000000"/>
                </a:solidFill>
                <a:effectLst/>
                <a:latin typeface="Arial"/>
                <a:cs typeface="Arial"/>
              </a:rPr>
              <a:t>Common digestive disorders: Symptoms and treatments</a:t>
            </a:r>
            <a:r>
              <a:rPr lang="en-GB" sz="1200" b="0" i="0" u="none" strike="noStrike">
                <a:solidFill>
                  <a:srgbClr val="000000"/>
                </a:solidFill>
                <a:effectLst/>
                <a:latin typeface="Arial"/>
                <a:cs typeface="Arial"/>
              </a:rPr>
              <a:t>, </a:t>
            </a:r>
            <a:r>
              <a:rPr lang="en-GB" sz="1200" b="0" i="1" u="none" strike="noStrike">
                <a:solidFill>
                  <a:srgbClr val="000000"/>
                </a:solidFill>
                <a:effectLst/>
                <a:latin typeface="Arial"/>
                <a:cs typeface="Arial"/>
              </a:rPr>
              <a:t>Medical News Today</a:t>
            </a:r>
            <a:r>
              <a:rPr lang="en-GB" sz="1200" b="0" i="0" u="none" strike="noStrike">
                <a:solidFill>
                  <a:srgbClr val="000000"/>
                </a:solidFill>
                <a:effectLst/>
                <a:latin typeface="Arial"/>
                <a:cs typeface="Arial"/>
              </a:rPr>
              <a:t>. Available at: https://www.medicalnewstoday.com/articles/list-of-digestive-disorders (Accessed: 11 October 2023). </a:t>
            </a:r>
          </a:p>
          <a:p>
            <a:endParaRPr lang="en-GB" sz="1200" b="0" i="0" u="none" strike="noStrike">
              <a:solidFill>
                <a:srgbClr val="000000"/>
              </a:solidFill>
              <a:effectLst/>
              <a:latin typeface="Arial"/>
              <a:cs typeface="Arial"/>
            </a:endParaRPr>
          </a:p>
          <a:p>
            <a:r>
              <a:rPr lang="en-GB" sz="1200" b="0" i="0" u="none" strike="noStrike" err="1">
                <a:solidFill>
                  <a:srgbClr val="000000"/>
                </a:solidFill>
                <a:effectLst/>
                <a:latin typeface="Arial"/>
                <a:cs typeface="Arial"/>
              </a:rPr>
              <a:t>Sircus</a:t>
            </a:r>
            <a:r>
              <a:rPr lang="en-GB" sz="1200" b="0" i="0" u="none" strike="noStrike">
                <a:solidFill>
                  <a:srgbClr val="000000"/>
                </a:solidFill>
                <a:effectLst/>
                <a:latin typeface="Arial"/>
                <a:cs typeface="Arial"/>
              </a:rPr>
              <a:t>, W. (2022) </a:t>
            </a:r>
            <a:r>
              <a:rPr lang="en-GB" sz="1200" b="0" i="1" u="none" strike="noStrike">
                <a:solidFill>
                  <a:srgbClr val="000000"/>
                </a:solidFill>
                <a:effectLst/>
                <a:latin typeface="Arial"/>
                <a:cs typeface="Arial"/>
              </a:rPr>
              <a:t>Human digestive system</a:t>
            </a:r>
            <a:r>
              <a:rPr lang="en-GB" sz="1200" b="0" i="0" u="none" strike="noStrike">
                <a:solidFill>
                  <a:srgbClr val="000000"/>
                </a:solidFill>
                <a:effectLst/>
                <a:latin typeface="Arial"/>
                <a:cs typeface="Arial"/>
              </a:rPr>
              <a:t>, </a:t>
            </a:r>
            <a:r>
              <a:rPr lang="en-GB" sz="1200" b="0" i="1" u="none" strike="noStrike">
                <a:solidFill>
                  <a:srgbClr val="000000"/>
                </a:solidFill>
                <a:effectLst/>
                <a:latin typeface="Arial"/>
                <a:cs typeface="Arial"/>
              </a:rPr>
              <a:t>Encyclopædia Britannica</a:t>
            </a:r>
            <a:r>
              <a:rPr lang="en-GB" sz="1200" b="0" i="0" u="none" strike="noStrike">
                <a:solidFill>
                  <a:srgbClr val="000000"/>
                </a:solidFill>
                <a:effectLst/>
                <a:latin typeface="Arial"/>
                <a:cs typeface="Arial"/>
              </a:rPr>
              <a:t>. Available at: https://www.britannica.com/science/human-digestive-system (Accessed: 11 October 2023). </a:t>
            </a:r>
          </a:p>
          <a:p>
            <a:pPr algn="l"/>
            <a:endParaRPr lang="en-GB" sz="1200" b="0" i="0" u="none" strike="noStrike">
              <a:solidFill>
                <a:srgbClr val="000000"/>
              </a:solidFill>
              <a:effectLst/>
              <a:latin typeface="Arial"/>
              <a:cs typeface="Arial"/>
            </a:endParaRPr>
          </a:p>
          <a:p>
            <a:r>
              <a:rPr lang="en-GB" sz="1200" b="0" i="0" u="none" strike="noStrike">
                <a:solidFill>
                  <a:srgbClr val="000000"/>
                </a:solidFill>
                <a:effectLst/>
                <a:latin typeface="Arial"/>
                <a:cs typeface="Arial"/>
              </a:rPr>
              <a:t>Team, T.H.E. (2018) </a:t>
            </a:r>
            <a:r>
              <a:rPr lang="en-GB" sz="1200" b="0" i="1" u="none" strike="noStrike">
                <a:solidFill>
                  <a:srgbClr val="000000"/>
                </a:solidFill>
                <a:effectLst/>
                <a:latin typeface="Arial"/>
                <a:cs typeface="Arial"/>
              </a:rPr>
              <a:t>Digestive system anatomy, area, and diagram | body maps</a:t>
            </a:r>
            <a:r>
              <a:rPr lang="en-GB" sz="1200" b="0" i="0" u="none" strike="noStrike">
                <a:solidFill>
                  <a:srgbClr val="000000"/>
                </a:solidFill>
                <a:effectLst/>
                <a:latin typeface="Arial"/>
                <a:cs typeface="Arial"/>
              </a:rPr>
              <a:t>, </a:t>
            </a:r>
            <a:r>
              <a:rPr lang="en-GB" sz="1200" b="0" i="1" u="none" strike="noStrike">
                <a:solidFill>
                  <a:srgbClr val="000000"/>
                </a:solidFill>
                <a:effectLst/>
                <a:latin typeface="Arial"/>
                <a:cs typeface="Arial"/>
              </a:rPr>
              <a:t>Healthline</a:t>
            </a:r>
            <a:r>
              <a:rPr lang="en-GB" sz="1200" b="0" i="0" u="none" strike="noStrike">
                <a:solidFill>
                  <a:srgbClr val="000000"/>
                </a:solidFill>
                <a:effectLst/>
                <a:latin typeface="Arial"/>
                <a:cs typeface="Arial"/>
              </a:rPr>
              <a:t>. Available at: https://www.healthline.com/human-body-maps/digestive-system (Accessed: 11 October 2023). </a:t>
            </a:r>
          </a:p>
          <a:p>
            <a:endParaRPr lang="en-GB" sz="1200" b="0" i="0" u="none" strike="noStrike">
              <a:solidFill>
                <a:srgbClr val="000000"/>
              </a:solidFill>
              <a:effectLst/>
              <a:latin typeface="Arial"/>
              <a:cs typeface="Arial"/>
            </a:endParaRPr>
          </a:p>
          <a:p>
            <a:r>
              <a:rPr lang="en-GB" sz="1200" b="0" i="0" u="none" strike="noStrike">
                <a:solidFill>
                  <a:srgbClr val="000000"/>
                </a:solidFill>
                <a:effectLst/>
                <a:latin typeface="Arial"/>
                <a:cs typeface="Arial"/>
              </a:rPr>
              <a:t>Viola, J. and Ristaino, A. (2021) </a:t>
            </a:r>
            <a:r>
              <a:rPr lang="en-GB" sz="1200" b="0" i="1" u="none" strike="noStrike">
                <a:solidFill>
                  <a:srgbClr val="000000"/>
                </a:solidFill>
                <a:effectLst/>
                <a:latin typeface="Arial"/>
                <a:cs typeface="Arial"/>
              </a:rPr>
              <a:t>The digestive system: A tour through your guts</a:t>
            </a:r>
            <a:r>
              <a:rPr lang="en-GB" sz="1200" b="0" i="0" u="none" strike="noStrike">
                <a:solidFill>
                  <a:srgbClr val="000000"/>
                </a:solidFill>
                <a:effectLst/>
                <a:latin typeface="Arial"/>
                <a:cs typeface="Arial"/>
              </a:rPr>
              <a:t>. New York, NY: First Second Books. (Accessed: 12 October 2023).</a:t>
            </a:r>
          </a:p>
          <a:p>
            <a:pPr algn="l"/>
            <a:endParaRPr lang="en-GB" b="0" i="0" u="none" strike="noStrike">
              <a:solidFill>
                <a:srgbClr val="000000"/>
              </a:solidFill>
              <a:effectLst/>
            </a:endParaRPr>
          </a:p>
        </p:txBody>
      </p:sp>
    </p:spTree>
    <p:extLst>
      <p:ext uri="{BB962C8B-B14F-4D97-AF65-F5344CB8AC3E}">
        <p14:creationId xmlns:p14="http://schemas.microsoft.com/office/powerpoint/2010/main" val="20323702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3</Slides>
  <Notes>0</Notes>
  <HiddenSlides>0</HiddenSlide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Imtiaz Begum (2128130)</cp:lastModifiedBy>
  <cp:revision>2</cp:revision>
  <dcterms:created xsi:type="dcterms:W3CDTF">2023-10-06T15:23:03Z</dcterms:created>
  <dcterms:modified xsi:type="dcterms:W3CDTF">2023-10-19T10:34:40Z</dcterms:modified>
</cp:coreProperties>
</file>