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slideLayouts/slideLayout6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4"/>
    <p:sldMasterId id="2147483749" r:id="rId5"/>
    <p:sldMasterId id="2147483656" r:id="rId6"/>
    <p:sldMasterId id="2147483658" r:id="rId7"/>
    <p:sldMasterId id="2147483680" r:id="rId8"/>
    <p:sldMasterId id="2147483653" r:id="rId9"/>
  </p:sldMasterIdLst>
  <p:notesMasterIdLst>
    <p:notesMasterId r:id="rId34"/>
  </p:notesMasterIdLst>
  <p:sldIdLst>
    <p:sldId id="669" r:id="rId10"/>
    <p:sldId id="516" r:id="rId11"/>
    <p:sldId id="677" r:id="rId12"/>
    <p:sldId id="594" r:id="rId13"/>
    <p:sldId id="515" r:id="rId14"/>
    <p:sldId id="621" r:id="rId15"/>
    <p:sldId id="686" r:id="rId16"/>
    <p:sldId id="683" r:id="rId17"/>
    <p:sldId id="681" r:id="rId18"/>
    <p:sldId id="688" r:id="rId19"/>
    <p:sldId id="530" r:id="rId20"/>
    <p:sldId id="690" r:id="rId21"/>
    <p:sldId id="527" r:id="rId22"/>
    <p:sldId id="691" r:id="rId23"/>
    <p:sldId id="704" r:id="rId24"/>
    <p:sldId id="707" r:id="rId25"/>
    <p:sldId id="697" r:id="rId26"/>
    <p:sldId id="698" r:id="rId27"/>
    <p:sldId id="699" r:id="rId28"/>
    <p:sldId id="700" r:id="rId29"/>
    <p:sldId id="701" r:id="rId30"/>
    <p:sldId id="709" r:id="rId31"/>
    <p:sldId id="672" r:id="rId32"/>
    <p:sldId id="57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68281"/>
    <a:srgbClr val="E815B3"/>
    <a:srgbClr val="FAB464"/>
    <a:srgbClr val="FAE091"/>
    <a:srgbClr val="79BAB9"/>
    <a:srgbClr val="FCCFCF"/>
    <a:srgbClr val="9CF0EE"/>
    <a:srgbClr val="C8F7F7"/>
    <a:srgbClr val="CC0202"/>
    <a:srgbClr val="A121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8A1F11-2E67-0BAA-6782-19495DD8A2E9}" v="14" dt="2024-02-19T13:20:02.091"/>
    <p1510:client id="{7B7AFF4B-557C-8E69-C5DE-1E8212F489D0}" v="20" dt="2024-02-18T13:36:22.552"/>
    <p1510:client id="{A60B2062-AA10-A064-C7C0-4CE050923BC0}" v="513" dt="2024-02-18T13:32:06.1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ableStyles" Target="tableStyles.xml"/><Relationship Id="rId21" Type="http://schemas.openxmlformats.org/officeDocument/2006/relationships/slide" Target="slides/slide12.xml"/><Relationship Id="rId34"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commentAuthors" Target="commentAuthor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e B. Thomas" userId="S::d.b.thomas@uwtsd.ac.uk::66b41853-b18c-4bbb-817e-013f34445414" providerId="AD" clId="Web-{3AF5CC68-AEA0-4B80-BC13-6EC468543E91}"/>
    <pc:docChg chg="modSld">
      <pc:chgData name="Diane B. Thomas" userId="S::d.b.thomas@uwtsd.ac.uk::66b41853-b18c-4bbb-817e-013f34445414" providerId="AD" clId="Web-{3AF5CC68-AEA0-4B80-BC13-6EC468543E91}" dt="2023-02-27T12:56:04.007" v="1" actId="20577"/>
      <pc:docMkLst>
        <pc:docMk/>
      </pc:docMkLst>
      <pc:sldChg chg="modSp">
        <pc:chgData name="Diane B. Thomas" userId="S::d.b.thomas@uwtsd.ac.uk::66b41853-b18c-4bbb-817e-013f34445414" providerId="AD" clId="Web-{3AF5CC68-AEA0-4B80-BC13-6EC468543E91}" dt="2023-02-27T12:56:04.007" v="1" actId="20577"/>
        <pc:sldMkLst>
          <pc:docMk/>
          <pc:sldMk cId="2437550428" sldId="516"/>
        </pc:sldMkLst>
        <pc:spChg chg="mod">
          <ac:chgData name="Diane B. Thomas" userId="S::d.b.thomas@uwtsd.ac.uk::66b41853-b18c-4bbb-817e-013f34445414" providerId="AD" clId="Web-{3AF5CC68-AEA0-4B80-BC13-6EC468543E91}" dt="2023-02-27T12:56:04.007" v="1" actId="20577"/>
          <ac:spMkLst>
            <pc:docMk/>
            <pc:sldMk cId="2437550428" sldId="516"/>
            <ac:spMk id="2" creationId="{6047E3D5-B129-455A-8D61-5DE355CFB91F}"/>
          </ac:spMkLst>
        </pc:spChg>
      </pc:sldChg>
    </pc:docChg>
  </pc:docChgLst>
  <pc:docChgLst>
    <pc:chgData name="Roberta Tucker" userId="S::r.tucker@uwtsd.ac.uk::27ca61ee-ba03-4b92-a89a-1d5600e2200a" providerId="AD" clId="Web-{1C66971D-4D6E-BE3E-0E68-02B0FB7A3E5F}"/>
    <pc:docChg chg="delSld modSld">
      <pc:chgData name="Roberta Tucker" userId="S::r.tucker@uwtsd.ac.uk::27ca61ee-ba03-4b92-a89a-1d5600e2200a" providerId="AD" clId="Web-{1C66971D-4D6E-BE3E-0E68-02B0FB7A3E5F}" dt="2023-02-16T11:14:24.715" v="58" actId="20577"/>
      <pc:docMkLst>
        <pc:docMk/>
      </pc:docMkLst>
      <pc:sldChg chg="del">
        <pc:chgData name="Roberta Tucker" userId="S::r.tucker@uwtsd.ac.uk::27ca61ee-ba03-4b92-a89a-1d5600e2200a" providerId="AD" clId="Web-{1C66971D-4D6E-BE3E-0E68-02B0FB7A3E5F}" dt="2023-02-16T11:12:32.181" v="11"/>
        <pc:sldMkLst>
          <pc:docMk/>
          <pc:sldMk cId="1514206992" sldId="274"/>
        </pc:sldMkLst>
      </pc:sldChg>
      <pc:sldChg chg="del">
        <pc:chgData name="Roberta Tucker" userId="S::r.tucker@uwtsd.ac.uk::27ca61ee-ba03-4b92-a89a-1d5600e2200a" providerId="AD" clId="Web-{1C66971D-4D6E-BE3E-0E68-02B0FB7A3E5F}" dt="2023-02-16T11:13:35.416" v="35"/>
        <pc:sldMkLst>
          <pc:docMk/>
          <pc:sldMk cId="3526516693" sldId="444"/>
        </pc:sldMkLst>
      </pc:sldChg>
      <pc:sldChg chg="del">
        <pc:chgData name="Roberta Tucker" userId="S::r.tucker@uwtsd.ac.uk::27ca61ee-ba03-4b92-a89a-1d5600e2200a" providerId="AD" clId="Web-{1C66971D-4D6E-BE3E-0E68-02B0FB7A3E5F}" dt="2023-02-16T11:12:48.994" v="16"/>
        <pc:sldMkLst>
          <pc:docMk/>
          <pc:sldMk cId="3616011888" sldId="504"/>
        </pc:sldMkLst>
      </pc:sldChg>
      <pc:sldChg chg="del">
        <pc:chgData name="Roberta Tucker" userId="S::r.tucker@uwtsd.ac.uk::27ca61ee-ba03-4b92-a89a-1d5600e2200a" providerId="AD" clId="Web-{1C66971D-4D6E-BE3E-0E68-02B0FB7A3E5F}" dt="2023-02-16T11:12:51.056" v="17"/>
        <pc:sldMkLst>
          <pc:docMk/>
          <pc:sldMk cId="1046421037" sldId="505"/>
        </pc:sldMkLst>
      </pc:sldChg>
      <pc:sldChg chg="del">
        <pc:chgData name="Roberta Tucker" userId="S::r.tucker@uwtsd.ac.uk::27ca61ee-ba03-4b92-a89a-1d5600e2200a" providerId="AD" clId="Web-{1C66971D-4D6E-BE3E-0E68-02B0FB7A3E5F}" dt="2023-02-16T11:12:52.291" v="18"/>
        <pc:sldMkLst>
          <pc:docMk/>
          <pc:sldMk cId="2815014263" sldId="506"/>
        </pc:sldMkLst>
      </pc:sldChg>
      <pc:sldChg chg="modSp">
        <pc:chgData name="Roberta Tucker" userId="S::r.tucker@uwtsd.ac.uk::27ca61ee-ba03-4b92-a89a-1d5600e2200a" providerId="AD" clId="Web-{1C66971D-4D6E-BE3E-0E68-02B0FB7A3E5F}" dt="2023-02-16T11:14:24.715" v="58" actId="20577"/>
        <pc:sldMkLst>
          <pc:docMk/>
          <pc:sldMk cId="2437550428" sldId="516"/>
        </pc:sldMkLst>
        <pc:spChg chg="mod">
          <ac:chgData name="Roberta Tucker" userId="S::r.tucker@uwtsd.ac.uk::27ca61ee-ba03-4b92-a89a-1d5600e2200a" providerId="AD" clId="Web-{1C66971D-4D6E-BE3E-0E68-02B0FB7A3E5F}" dt="2023-02-16T11:14:24.715" v="58" actId="20577"/>
          <ac:spMkLst>
            <pc:docMk/>
            <pc:sldMk cId="2437550428" sldId="516"/>
            <ac:spMk id="3" creationId="{EDE512D6-1B42-4E1C-AEE3-478A340AC162}"/>
          </ac:spMkLst>
        </pc:spChg>
        <pc:spChg chg="mod">
          <ac:chgData name="Roberta Tucker" userId="S::r.tucker@uwtsd.ac.uk::27ca61ee-ba03-4b92-a89a-1d5600e2200a" providerId="AD" clId="Web-{1C66971D-4D6E-BE3E-0E68-02B0FB7A3E5F}" dt="2023-02-16T11:14:20.042" v="44" actId="20577"/>
          <ac:spMkLst>
            <pc:docMk/>
            <pc:sldMk cId="2437550428" sldId="516"/>
            <ac:spMk id="4" creationId="{88B348B4-1179-40C0-B903-717D79F0A399}"/>
          </ac:spMkLst>
        </pc:spChg>
      </pc:sldChg>
      <pc:sldChg chg="modSp">
        <pc:chgData name="Roberta Tucker" userId="S::r.tucker@uwtsd.ac.uk::27ca61ee-ba03-4b92-a89a-1d5600e2200a" providerId="AD" clId="Web-{1C66971D-4D6E-BE3E-0E68-02B0FB7A3E5F}" dt="2023-02-16T11:13:28.323" v="34" actId="20577"/>
        <pc:sldMkLst>
          <pc:docMk/>
          <pc:sldMk cId="2485985612" sldId="521"/>
        </pc:sldMkLst>
        <pc:spChg chg="mod">
          <ac:chgData name="Roberta Tucker" userId="S::r.tucker@uwtsd.ac.uk::27ca61ee-ba03-4b92-a89a-1d5600e2200a" providerId="AD" clId="Web-{1C66971D-4D6E-BE3E-0E68-02B0FB7A3E5F}" dt="2023-02-16T11:13:28.323" v="34" actId="20577"/>
          <ac:spMkLst>
            <pc:docMk/>
            <pc:sldMk cId="2485985612" sldId="521"/>
            <ac:spMk id="8" creationId="{57ED6D5D-E07C-2A2E-1770-B082DB384717}"/>
          </ac:spMkLst>
        </pc:spChg>
      </pc:sldChg>
      <pc:sldChg chg="modSp">
        <pc:chgData name="Roberta Tucker" userId="S::r.tucker@uwtsd.ac.uk::27ca61ee-ba03-4b92-a89a-1d5600e2200a" providerId="AD" clId="Web-{1C66971D-4D6E-BE3E-0E68-02B0FB7A3E5F}" dt="2023-02-16T11:13:48.761" v="40" actId="20577"/>
        <pc:sldMkLst>
          <pc:docMk/>
          <pc:sldMk cId="3159488521" sldId="525"/>
        </pc:sldMkLst>
        <pc:spChg chg="mod">
          <ac:chgData name="Roberta Tucker" userId="S::r.tucker@uwtsd.ac.uk::27ca61ee-ba03-4b92-a89a-1d5600e2200a" providerId="AD" clId="Web-{1C66971D-4D6E-BE3E-0E68-02B0FB7A3E5F}" dt="2023-02-16T11:13:48.761" v="40" actId="20577"/>
          <ac:spMkLst>
            <pc:docMk/>
            <pc:sldMk cId="3159488521" sldId="525"/>
            <ac:spMk id="5" creationId="{0B019432-F0E9-E765-2264-935D414F17CB}"/>
          </ac:spMkLst>
        </pc:spChg>
      </pc:sldChg>
      <pc:sldChg chg="del">
        <pc:chgData name="Roberta Tucker" userId="S::r.tucker@uwtsd.ac.uk::27ca61ee-ba03-4b92-a89a-1d5600e2200a" providerId="AD" clId="Web-{1C66971D-4D6E-BE3E-0E68-02B0FB7A3E5F}" dt="2023-02-16T11:12:09.461" v="3"/>
        <pc:sldMkLst>
          <pc:docMk/>
          <pc:sldMk cId="916661443" sldId="531"/>
        </pc:sldMkLst>
      </pc:sldChg>
      <pc:sldChg chg="del">
        <pc:chgData name="Roberta Tucker" userId="S::r.tucker@uwtsd.ac.uk::27ca61ee-ba03-4b92-a89a-1d5600e2200a" providerId="AD" clId="Web-{1C66971D-4D6E-BE3E-0E68-02B0FB7A3E5F}" dt="2023-02-16T11:12:10.977" v="4"/>
        <pc:sldMkLst>
          <pc:docMk/>
          <pc:sldMk cId="2152880574" sldId="533"/>
        </pc:sldMkLst>
      </pc:sldChg>
      <pc:sldChg chg="del">
        <pc:chgData name="Roberta Tucker" userId="S::r.tucker@uwtsd.ac.uk::27ca61ee-ba03-4b92-a89a-1d5600e2200a" providerId="AD" clId="Web-{1C66971D-4D6E-BE3E-0E68-02B0FB7A3E5F}" dt="2023-02-16T11:12:12.258" v="5"/>
        <pc:sldMkLst>
          <pc:docMk/>
          <pc:sldMk cId="343991447" sldId="535"/>
        </pc:sldMkLst>
      </pc:sldChg>
      <pc:sldChg chg="del">
        <pc:chgData name="Roberta Tucker" userId="S::r.tucker@uwtsd.ac.uk::27ca61ee-ba03-4b92-a89a-1d5600e2200a" providerId="AD" clId="Web-{1C66971D-4D6E-BE3E-0E68-02B0FB7A3E5F}" dt="2023-02-16T11:12:15.743" v="6"/>
        <pc:sldMkLst>
          <pc:docMk/>
          <pc:sldMk cId="3504481060" sldId="537"/>
        </pc:sldMkLst>
      </pc:sldChg>
      <pc:sldChg chg="del">
        <pc:chgData name="Roberta Tucker" userId="S::r.tucker@uwtsd.ac.uk::27ca61ee-ba03-4b92-a89a-1d5600e2200a" providerId="AD" clId="Web-{1C66971D-4D6E-BE3E-0E68-02B0FB7A3E5F}" dt="2023-02-16T11:12:18.977" v="7"/>
        <pc:sldMkLst>
          <pc:docMk/>
          <pc:sldMk cId="2833262614" sldId="539"/>
        </pc:sldMkLst>
      </pc:sldChg>
      <pc:sldChg chg="del">
        <pc:chgData name="Roberta Tucker" userId="S::r.tucker@uwtsd.ac.uk::27ca61ee-ba03-4b92-a89a-1d5600e2200a" providerId="AD" clId="Web-{1C66971D-4D6E-BE3E-0E68-02B0FB7A3E5F}" dt="2023-02-16T11:12:21.180" v="8"/>
        <pc:sldMkLst>
          <pc:docMk/>
          <pc:sldMk cId="886765173" sldId="540"/>
        </pc:sldMkLst>
      </pc:sldChg>
      <pc:sldChg chg="del">
        <pc:chgData name="Roberta Tucker" userId="S::r.tucker@uwtsd.ac.uk::27ca61ee-ba03-4b92-a89a-1d5600e2200a" providerId="AD" clId="Web-{1C66971D-4D6E-BE3E-0E68-02B0FB7A3E5F}" dt="2023-02-16T11:12:26.243" v="9"/>
        <pc:sldMkLst>
          <pc:docMk/>
          <pc:sldMk cId="4172003288" sldId="543"/>
        </pc:sldMkLst>
      </pc:sldChg>
      <pc:sldChg chg="del">
        <pc:chgData name="Roberta Tucker" userId="S::r.tucker@uwtsd.ac.uk::27ca61ee-ba03-4b92-a89a-1d5600e2200a" providerId="AD" clId="Web-{1C66971D-4D6E-BE3E-0E68-02B0FB7A3E5F}" dt="2023-02-16T11:12:30.571" v="10"/>
        <pc:sldMkLst>
          <pc:docMk/>
          <pc:sldMk cId="1123636263" sldId="545"/>
        </pc:sldMkLst>
      </pc:sldChg>
      <pc:sldChg chg="del">
        <pc:chgData name="Roberta Tucker" userId="S::r.tucker@uwtsd.ac.uk::27ca61ee-ba03-4b92-a89a-1d5600e2200a" providerId="AD" clId="Web-{1C66971D-4D6E-BE3E-0E68-02B0FB7A3E5F}" dt="2023-02-16T11:12:35.634" v="12"/>
        <pc:sldMkLst>
          <pc:docMk/>
          <pc:sldMk cId="1542753028" sldId="548"/>
        </pc:sldMkLst>
      </pc:sldChg>
      <pc:sldChg chg="del">
        <pc:chgData name="Roberta Tucker" userId="S::r.tucker@uwtsd.ac.uk::27ca61ee-ba03-4b92-a89a-1d5600e2200a" providerId="AD" clId="Web-{1C66971D-4D6E-BE3E-0E68-02B0FB7A3E5F}" dt="2023-02-16T11:12:38.275" v="13"/>
        <pc:sldMkLst>
          <pc:docMk/>
          <pc:sldMk cId="468520818" sldId="550"/>
        </pc:sldMkLst>
      </pc:sldChg>
      <pc:sldChg chg="del">
        <pc:chgData name="Roberta Tucker" userId="S::r.tucker@uwtsd.ac.uk::27ca61ee-ba03-4b92-a89a-1d5600e2200a" providerId="AD" clId="Web-{1C66971D-4D6E-BE3E-0E68-02B0FB7A3E5F}" dt="2023-02-16T11:12:02.305" v="0"/>
        <pc:sldMkLst>
          <pc:docMk/>
          <pc:sldMk cId="1002654727" sldId="553"/>
        </pc:sldMkLst>
      </pc:sldChg>
      <pc:sldChg chg="del">
        <pc:chgData name="Roberta Tucker" userId="S::r.tucker@uwtsd.ac.uk::27ca61ee-ba03-4b92-a89a-1d5600e2200a" providerId="AD" clId="Web-{1C66971D-4D6E-BE3E-0E68-02B0FB7A3E5F}" dt="2023-02-16T11:12:04.399" v="1"/>
        <pc:sldMkLst>
          <pc:docMk/>
          <pc:sldMk cId="3496261296" sldId="555"/>
        </pc:sldMkLst>
      </pc:sldChg>
      <pc:sldChg chg="del">
        <pc:chgData name="Roberta Tucker" userId="S::r.tucker@uwtsd.ac.uk::27ca61ee-ba03-4b92-a89a-1d5600e2200a" providerId="AD" clId="Web-{1C66971D-4D6E-BE3E-0E68-02B0FB7A3E5F}" dt="2023-02-16T11:12:08.040" v="2"/>
        <pc:sldMkLst>
          <pc:docMk/>
          <pc:sldMk cId="99784272" sldId="560"/>
        </pc:sldMkLst>
      </pc:sldChg>
      <pc:sldChg chg="del">
        <pc:chgData name="Roberta Tucker" userId="S::r.tucker@uwtsd.ac.uk::27ca61ee-ba03-4b92-a89a-1d5600e2200a" providerId="AD" clId="Web-{1C66971D-4D6E-BE3E-0E68-02B0FB7A3E5F}" dt="2023-02-16T11:12:44.322" v="14"/>
        <pc:sldMkLst>
          <pc:docMk/>
          <pc:sldMk cId="346950456" sldId="563"/>
        </pc:sldMkLst>
      </pc:sldChg>
      <pc:sldChg chg="del">
        <pc:chgData name="Roberta Tucker" userId="S::r.tucker@uwtsd.ac.uk::27ca61ee-ba03-4b92-a89a-1d5600e2200a" providerId="AD" clId="Web-{1C66971D-4D6E-BE3E-0E68-02B0FB7A3E5F}" dt="2023-02-16T11:12:46.978" v="15"/>
        <pc:sldMkLst>
          <pc:docMk/>
          <pc:sldMk cId="2357415052" sldId="568"/>
        </pc:sldMkLst>
      </pc:sldChg>
    </pc:docChg>
  </pc:docChgLst>
  <pc:docChgLst>
    <pc:chgData name="Roberta Tucker" userId="S::r.tucker@uwtsd.ac.uk::27ca61ee-ba03-4b92-a89a-1d5600e2200a" providerId="AD" clId="Web-{76A89318-4F12-9541-75FF-E4282D3FF9BA}"/>
    <pc:docChg chg="addSld delSld modSld">
      <pc:chgData name="Roberta Tucker" userId="S::r.tucker@uwtsd.ac.uk::27ca61ee-ba03-4b92-a89a-1d5600e2200a" providerId="AD" clId="Web-{76A89318-4F12-9541-75FF-E4282D3FF9BA}" dt="2023-02-21T13:15:20.687" v="744"/>
      <pc:docMkLst>
        <pc:docMk/>
      </pc:docMkLst>
      <pc:sldChg chg="modSp">
        <pc:chgData name="Roberta Tucker" userId="S::r.tucker@uwtsd.ac.uk::27ca61ee-ba03-4b92-a89a-1d5600e2200a" providerId="AD" clId="Web-{76A89318-4F12-9541-75FF-E4282D3FF9BA}" dt="2023-02-21T09:32:40.807" v="52" actId="20577"/>
        <pc:sldMkLst>
          <pc:docMk/>
          <pc:sldMk cId="2485985612" sldId="521"/>
        </pc:sldMkLst>
        <pc:spChg chg="mod">
          <ac:chgData name="Roberta Tucker" userId="S::r.tucker@uwtsd.ac.uk::27ca61ee-ba03-4b92-a89a-1d5600e2200a" providerId="AD" clId="Web-{76A89318-4F12-9541-75FF-E4282D3FF9BA}" dt="2023-02-21T09:32:40.807" v="52" actId="20577"/>
          <ac:spMkLst>
            <pc:docMk/>
            <pc:sldMk cId="2485985612" sldId="521"/>
            <ac:spMk id="8" creationId="{57ED6D5D-E07C-2A2E-1770-B082DB384717}"/>
          </ac:spMkLst>
        </pc:spChg>
      </pc:sldChg>
      <pc:sldChg chg="modSp">
        <pc:chgData name="Roberta Tucker" userId="S::r.tucker@uwtsd.ac.uk::27ca61ee-ba03-4b92-a89a-1d5600e2200a" providerId="AD" clId="Web-{76A89318-4F12-9541-75FF-E4282D3FF9BA}" dt="2023-02-21T09:47:04.980" v="225" actId="1076"/>
        <pc:sldMkLst>
          <pc:docMk/>
          <pc:sldMk cId="3159488521" sldId="525"/>
        </pc:sldMkLst>
        <pc:spChg chg="mod">
          <ac:chgData name="Roberta Tucker" userId="S::r.tucker@uwtsd.ac.uk::27ca61ee-ba03-4b92-a89a-1d5600e2200a" providerId="AD" clId="Web-{76A89318-4F12-9541-75FF-E4282D3FF9BA}" dt="2023-02-21T09:47:04.980" v="225" actId="1076"/>
          <ac:spMkLst>
            <pc:docMk/>
            <pc:sldMk cId="3159488521" sldId="525"/>
            <ac:spMk id="5" creationId="{0B019432-F0E9-E765-2264-935D414F17CB}"/>
          </ac:spMkLst>
        </pc:spChg>
      </pc:sldChg>
      <pc:sldChg chg="addSp modSp addAnim modAnim">
        <pc:chgData name="Roberta Tucker" userId="S::r.tucker@uwtsd.ac.uk::27ca61ee-ba03-4b92-a89a-1d5600e2200a" providerId="AD" clId="Web-{76A89318-4F12-9541-75FF-E4282D3FF9BA}" dt="2023-02-21T13:15:20.687" v="744"/>
        <pc:sldMkLst>
          <pc:docMk/>
          <pc:sldMk cId="2392214994" sldId="571"/>
        </pc:sldMkLst>
        <pc:spChg chg="add mod">
          <ac:chgData name="Roberta Tucker" userId="S::r.tucker@uwtsd.ac.uk::27ca61ee-ba03-4b92-a89a-1d5600e2200a" providerId="AD" clId="Web-{76A89318-4F12-9541-75FF-E4282D3FF9BA}" dt="2023-02-21T11:43:12.546" v="503" actId="1076"/>
          <ac:spMkLst>
            <pc:docMk/>
            <pc:sldMk cId="2392214994" sldId="571"/>
            <ac:spMk id="2" creationId="{977D7E01-B3BC-B742-33CC-293CA46289BB}"/>
          </ac:spMkLst>
        </pc:spChg>
        <pc:spChg chg="add mod">
          <ac:chgData name="Roberta Tucker" userId="S::r.tucker@uwtsd.ac.uk::27ca61ee-ba03-4b92-a89a-1d5600e2200a" providerId="AD" clId="Web-{76A89318-4F12-9541-75FF-E4282D3FF9BA}" dt="2023-02-21T13:14:32.107" v="737"/>
          <ac:spMkLst>
            <pc:docMk/>
            <pc:sldMk cId="2392214994" sldId="571"/>
            <ac:spMk id="3" creationId="{E52A6331-3C4B-57AB-578D-45A87EBE480E}"/>
          </ac:spMkLst>
        </pc:spChg>
        <pc:spChg chg="mod">
          <ac:chgData name="Roberta Tucker" userId="S::r.tucker@uwtsd.ac.uk::27ca61ee-ba03-4b92-a89a-1d5600e2200a" providerId="AD" clId="Web-{76A89318-4F12-9541-75FF-E4282D3FF9BA}" dt="2023-02-21T11:43:17.046" v="504" actId="1076"/>
          <ac:spMkLst>
            <pc:docMk/>
            <pc:sldMk cId="2392214994" sldId="571"/>
            <ac:spMk id="5" creationId="{0B019432-F0E9-E765-2264-935D414F17CB}"/>
          </ac:spMkLst>
        </pc:spChg>
        <pc:spChg chg="add mod">
          <ac:chgData name="Roberta Tucker" userId="S::r.tucker@uwtsd.ac.uk::27ca61ee-ba03-4b92-a89a-1d5600e2200a" providerId="AD" clId="Web-{76A89318-4F12-9541-75FF-E4282D3FF9BA}" dt="2023-02-21T13:15:15.890" v="743"/>
          <ac:spMkLst>
            <pc:docMk/>
            <pc:sldMk cId="2392214994" sldId="571"/>
            <ac:spMk id="6" creationId="{B83CC0F8-05B0-40E6-8D82-1BDFD3892F1B}"/>
          </ac:spMkLst>
        </pc:spChg>
        <pc:spChg chg="add mod">
          <ac:chgData name="Roberta Tucker" userId="S::r.tucker@uwtsd.ac.uk::27ca61ee-ba03-4b92-a89a-1d5600e2200a" providerId="AD" clId="Web-{76A89318-4F12-9541-75FF-E4282D3FF9BA}" dt="2023-02-21T13:15:08.046" v="741"/>
          <ac:spMkLst>
            <pc:docMk/>
            <pc:sldMk cId="2392214994" sldId="571"/>
            <ac:spMk id="7" creationId="{EC9C40D9-240B-7359-41EE-499C0B237FE5}"/>
          </ac:spMkLst>
        </pc:spChg>
        <pc:spChg chg="add mod">
          <ac:chgData name="Roberta Tucker" userId="S::r.tucker@uwtsd.ac.uk::27ca61ee-ba03-4b92-a89a-1d5600e2200a" providerId="AD" clId="Web-{76A89318-4F12-9541-75FF-E4282D3FF9BA}" dt="2023-02-21T13:15:20.687" v="744"/>
          <ac:spMkLst>
            <pc:docMk/>
            <pc:sldMk cId="2392214994" sldId="571"/>
            <ac:spMk id="8" creationId="{59035E17-BF33-4B8D-175C-C4AB1A0D7E31}"/>
          </ac:spMkLst>
        </pc:spChg>
        <pc:spChg chg="add mod">
          <ac:chgData name="Roberta Tucker" userId="S::r.tucker@uwtsd.ac.uk::27ca61ee-ba03-4b92-a89a-1d5600e2200a" providerId="AD" clId="Web-{76A89318-4F12-9541-75FF-E4282D3FF9BA}" dt="2023-02-21T13:15:11.890" v="742"/>
          <ac:spMkLst>
            <pc:docMk/>
            <pc:sldMk cId="2392214994" sldId="571"/>
            <ac:spMk id="9" creationId="{CAA307BD-7192-A9F1-7A7E-8F6D477E1166}"/>
          </ac:spMkLst>
        </pc:spChg>
        <pc:spChg chg="add mod">
          <ac:chgData name="Roberta Tucker" userId="S::r.tucker@uwtsd.ac.uk::27ca61ee-ba03-4b92-a89a-1d5600e2200a" providerId="AD" clId="Web-{76A89318-4F12-9541-75FF-E4282D3FF9BA}" dt="2023-02-21T13:14:59.233" v="739"/>
          <ac:spMkLst>
            <pc:docMk/>
            <pc:sldMk cId="2392214994" sldId="571"/>
            <ac:spMk id="10" creationId="{4AE14902-EACD-EC42-8747-02E463910E0D}"/>
          </ac:spMkLst>
        </pc:spChg>
        <pc:spChg chg="add mod">
          <ac:chgData name="Roberta Tucker" userId="S::r.tucker@uwtsd.ac.uk::27ca61ee-ba03-4b92-a89a-1d5600e2200a" providerId="AD" clId="Web-{76A89318-4F12-9541-75FF-E4282D3FF9BA}" dt="2023-02-21T13:15:03.686" v="740"/>
          <ac:spMkLst>
            <pc:docMk/>
            <pc:sldMk cId="2392214994" sldId="571"/>
            <ac:spMk id="11" creationId="{4F5753A9-860A-EAD8-DDBE-51ECA81D6496}"/>
          </ac:spMkLst>
        </pc:spChg>
        <pc:spChg chg="add mod">
          <ac:chgData name="Roberta Tucker" userId="S::r.tucker@uwtsd.ac.uk::27ca61ee-ba03-4b92-a89a-1d5600e2200a" providerId="AD" clId="Web-{76A89318-4F12-9541-75FF-E4282D3FF9BA}" dt="2023-02-21T13:14:42.435" v="738"/>
          <ac:spMkLst>
            <pc:docMk/>
            <pc:sldMk cId="2392214994" sldId="571"/>
            <ac:spMk id="12" creationId="{65FED07B-D9EA-B32C-4431-ED0F8DCA2597}"/>
          </ac:spMkLst>
        </pc:spChg>
      </pc:sldChg>
      <pc:sldChg chg="addSp delSp modSp">
        <pc:chgData name="Roberta Tucker" userId="S::r.tucker@uwtsd.ac.uk::27ca61ee-ba03-4b92-a89a-1d5600e2200a" providerId="AD" clId="Web-{76A89318-4F12-9541-75FF-E4282D3FF9BA}" dt="2023-02-21T11:55:43.612" v="714" actId="20577"/>
        <pc:sldMkLst>
          <pc:docMk/>
          <pc:sldMk cId="1108010255" sldId="572"/>
        </pc:sldMkLst>
        <pc:spChg chg="add mod">
          <ac:chgData name="Roberta Tucker" userId="S::r.tucker@uwtsd.ac.uk::27ca61ee-ba03-4b92-a89a-1d5600e2200a" providerId="AD" clId="Web-{76A89318-4F12-9541-75FF-E4282D3FF9BA}" dt="2023-02-21T11:55:43.612" v="714" actId="20577"/>
          <ac:spMkLst>
            <pc:docMk/>
            <pc:sldMk cId="1108010255" sldId="572"/>
            <ac:spMk id="2" creationId="{65D99740-FD02-2E4D-FA50-8AC039B6FAF0}"/>
          </ac:spMkLst>
        </pc:spChg>
        <pc:spChg chg="del">
          <ac:chgData name="Roberta Tucker" userId="S::r.tucker@uwtsd.ac.uk::27ca61ee-ba03-4b92-a89a-1d5600e2200a" providerId="AD" clId="Web-{76A89318-4F12-9541-75FF-E4282D3FF9BA}" dt="2023-02-21T11:54:32.282" v="700"/>
          <ac:spMkLst>
            <pc:docMk/>
            <pc:sldMk cId="1108010255" sldId="572"/>
            <ac:spMk id="7" creationId="{255791A0-77DB-9827-1752-BF20AF886E7B}"/>
          </ac:spMkLst>
        </pc:spChg>
      </pc:sldChg>
      <pc:sldChg chg="modSp">
        <pc:chgData name="Roberta Tucker" userId="S::r.tucker@uwtsd.ac.uk::27ca61ee-ba03-4b92-a89a-1d5600e2200a" providerId="AD" clId="Web-{76A89318-4F12-9541-75FF-E4282D3FF9BA}" dt="2023-02-21T11:56:59.739" v="736" actId="20577"/>
        <pc:sldMkLst>
          <pc:docMk/>
          <pc:sldMk cId="3774943221" sldId="575"/>
        </pc:sldMkLst>
        <pc:spChg chg="mod">
          <ac:chgData name="Roberta Tucker" userId="S::r.tucker@uwtsd.ac.uk::27ca61ee-ba03-4b92-a89a-1d5600e2200a" providerId="AD" clId="Web-{76A89318-4F12-9541-75FF-E4282D3FF9BA}" dt="2023-02-21T11:56:59.739" v="736" actId="20577"/>
          <ac:spMkLst>
            <pc:docMk/>
            <pc:sldMk cId="3774943221" sldId="575"/>
            <ac:spMk id="3" creationId="{41A0C09E-F4FB-7363-A440-D883B20B34B1}"/>
          </ac:spMkLst>
        </pc:spChg>
      </pc:sldChg>
      <pc:sldChg chg="modSp">
        <pc:chgData name="Roberta Tucker" userId="S::r.tucker@uwtsd.ac.uk::27ca61ee-ba03-4b92-a89a-1d5600e2200a" providerId="AD" clId="Web-{76A89318-4F12-9541-75FF-E4282D3FF9BA}" dt="2023-02-20T17:30:25.092" v="1" actId="20577"/>
        <pc:sldMkLst>
          <pc:docMk/>
          <pc:sldMk cId="2865792335" sldId="593"/>
        </pc:sldMkLst>
        <pc:spChg chg="mod">
          <ac:chgData name="Roberta Tucker" userId="S::r.tucker@uwtsd.ac.uk::27ca61ee-ba03-4b92-a89a-1d5600e2200a" providerId="AD" clId="Web-{76A89318-4F12-9541-75FF-E4282D3FF9BA}" dt="2023-02-20T17:30:25.092" v="1" actId="20577"/>
          <ac:spMkLst>
            <pc:docMk/>
            <pc:sldMk cId="2865792335" sldId="593"/>
            <ac:spMk id="5" creationId="{DA2E92BE-0CD5-E6B0-AA52-858B51EC3AD5}"/>
          </ac:spMkLst>
        </pc:spChg>
      </pc:sldChg>
      <pc:sldChg chg="add del replId">
        <pc:chgData name="Roberta Tucker" userId="S::r.tucker@uwtsd.ac.uk::27ca61ee-ba03-4b92-a89a-1d5600e2200a" providerId="AD" clId="Web-{76A89318-4F12-9541-75FF-E4282D3FF9BA}" dt="2023-02-21T10:16:01.250" v="417"/>
        <pc:sldMkLst>
          <pc:docMk/>
          <pc:sldMk cId="1328534582" sldId="594"/>
        </pc:sldMkLst>
      </pc:sldChg>
      <pc:sldChg chg="add del replId">
        <pc:chgData name="Roberta Tucker" userId="S::r.tucker@uwtsd.ac.uk::27ca61ee-ba03-4b92-a89a-1d5600e2200a" providerId="AD" clId="Web-{76A89318-4F12-9541-75FF-E4282D3FF9BA}" dt="2023-02-21T10:15:29.826" v="415"/>
        <pc:sldMkLst>
          <pc:docMk/>
          <pc:sldMk cId="1734013803" sldId="594"/>
        </pc:sldMkLst>
      </pc:sldChg>
      <pc:sldChg chg="add del replId">
        <pc:chgData name="Roberta Tucker" userId="S::r.tucker@uwtsd.ac.uk::27ca61ee-ba03-4b92-a89a-1d5600e2200a" providerId="AD" clId="Web-{76A89318-4F12-9541-75FF-E4282D3FF9BA}" dt="2023-02-21T10:16:11.813" v="419"/>
        <pc:sldMkLst>
          <pc:docMk/>
          <pc:sldMk cId="4145343951" sldId="594"/>
        </pc:sldMkLst>
      </pc:sldChg>
    </pc:docChg>
  </pc:docChgLst>
  <pc:docChgLst>
    <pc:chgData name="Roberta Tucker" userId="S::r.tucker@uwtsd.ac.uk::27ca61ee-ba03-4b92-a89a-1d5600e2200a" providerId="AD" clId="Web-{7B7AFF4B-557C-8E69-C5DE-1E8212F489D0}"/>
    <pc:docChg chg="delSld">
      <pc:chgData name="Roberta Tucker" userId="S::r.tucker@uwtsd.ac.uk::27ca61ee-ba03-4b92-a89a-1d5600e2200a" providerId="AD" clId="Web-{7B7AFF4B-557C-8E69-C5DE-1E8212F489D0}" dt="2024-02-18T13:36:22.552" v="19"/>
      <pc:docMkLst>
        <pc:docMk/>
      </pc:docMkLst>
      <pc:sldChg chg="del">
        <pc:chgData name="Roberta Tucker" userId="S::r.tucker@uwtsd.ac.uk::27ca61ee-ba03-4b92-a89a-1d5600e2200a" providerId="AD" clId="Web-{7B7AFF4B-557C-8E69-C5DE-1E8212F489D0}" dt="2024-02-18T13:35:40.394" v="2"/>
        <pc:sldMkLst>
          <pc:docMk/>
          <pc:sldMk cId="2063675439" sldId="451"/>
        </pc:sldMkLst>
      </pc:sldChg>
      <pc:sldChg chg="del">
        <pc:chgData name="Roberta Tucker" userId="S::r.tucker@uwtsd.ac.uk::27ca61ee-ba03-4b92-a89a-1d5600e2200a" providerId="AD" clId="Web-{7B7AFF4B-557C-8E69-C5DE-1E8212F489D0}" dt="2024-02-18T13:35:58.207" v="8"/>
        <pc:sldMkLst>
          <pc:docMk/>
          <pc:sldMk cId="1367132046" sldId="509"/>
        </pc:sldMkLst>
      </pc:sldChg>
      <pc:sldChg chg="del">
        <pc:chgData name="Roberta Tucker" userId="S::r.tucker@uwtsd.ac.uk::27ca61ee-ba03-4b92-a89a-1d5600e2200a" providerId="AD" clId="Web-{7B7AFF4B-557C-8E69-C5DE-1E8212F489D0}" dt="2024-02-18T13:35:38.769" v="1"/>
        <pc:sldMkLst>
          <pc:docMk/>
          <pc:sldMk cId="3159488521" sldId="525"/>
        </pc:sldMkLst>
      </pc:sldChg>
      <pc:sldChg chg="del">
        <pc:chgData name="Roberta Tucker" userId="S::r.tucker@uwtsd.ac.uk::27ca61ee-ba03-4b92-a89a-1d5600e2200a" providerId="AD" clId="Web-{7B7AFF4B-557C-8E69-C5DE-1E8212F489D0}" dt="2024-02-18T13:36:02.379" v="10"/>
        <pc:sldMkLst>
          <pc:docMk/>
          <pc:sldMk cId="1931413230" sldId="533"/>
        </pc:sldMkLst>
      </pc:sldChg>
      <pc:sldChg chg="del">
        <pc:chgData name="Roberta Tucker" userId="S::r.tucker@uwtsd.ac.uk::27ca61ee-ba03-4b92-a89a-1d5600e2200a" providerId="AD" clId="Web-{7B7AFF4B-557C-8E69-C5DE-1E8212F489D0}" dt="2024-02-18T13:36:05.395" v="11"/>
        <pc:sldMkLst>
          <pc:docMk/>
          <pc:sldMk cId="3076600041" sldId="602"/>
        </pc:sldMkLst>
      </pc:sldChg>
      <pc:sldChg chg="del">
        <pc:chgData name="Roberta Tucker" userId="S::r.tucker@uwtsd.ac.uk::27ca61ee-ba03-4b92-a89a-1d5600e2200a" providerId="AD" clId="Web-{7B7AFF4B-557C-8E69-C5DE-1E8212F489D0}" dt="2024-02-18T13:35:42.628" v="3"/>
        <pc:sldMkLst>
          <pc:docMk/>
          <pc:sldMk cId="3460720718" sldId="619"/>
        </pc:sldMkLst>
      </pc:sldChg>
      <pc:sldChg chg="del">
        <pc:chgData name="Roberta Tucker" userId="S::r.tucker@uwtsd.ac.uk::27ca61ee-ba03-4b92-a89a-1d5600e2200a" providerId="AD" clId="Web-{7B7AFF4B-557C-8E69-C5DE-1E8212F489D0}" dt="2024-02-18T13:35:36.378" v="0"/>
        <pc:sldMkLst>
          <pc:docMk/>
          <pc:sldMk cId="211032652" sldId="670"/>
        </pc:sldMkLst>
      </pc:sldChg>
      <pc:sldChg chg="del">
        <pc:chgData name="Roberta Tucker" userId="S::r.tucker@uwtsd.ac.uk::27ca61ee-ba03-4b92-a89a-1d5600e2200a" providerId="AD" clId="Web-{7B7AFF4B-557C-8E69-C5DE-1E8212F489D0}" dt="2024-02-18T13:35:49.207" v="6"/>
        <pc:sldMkLst>
          <pc:docMk/>
          <pc:sldMk cId="2742543017" sldId="679"/>
        </pc:sldMkLst>
      </pc:sldChg>
      <pc:sldChg chg="del">
        <pc:chgData name="Roberta Tucker" userId="S::r.tucker@uwtsd.ac.uk::27ca61ee-ba03-4b92-a89a-1d5600e2200a" providerId="AD" clId="Web-{7B7AFF4B-557C-8E69-C5DE-1E8212F489D0}" dt="2024-02-18T13:35:48.019" v="5"/>
        <pc:sldMkLst>
          <pc:docMk/>
          <pc:sldMk cId="3260634942" sldId="682"/>
        </pc:sldMkLst>
      </pc:sldChg>
      <pc:sldChg chg="del">
        <pc:chgData name="Roberta Tucker" userId="S::r.tucker@uwtsd.ac.uk::27ca61ee-ba03-4b92-a89a-1d5600e2200a" providerId="AD" clId="Web-{7B7AFF4B-557C-8E69-C5DE-1E8212F489D0}" dt="2024-02-18T13:35:44.675" v="4"/>
        <pc:sldMkLst>
          <pc:docMk/>
          <pc:sldMk cId="892080665" sldId="684"/>
        </pc:sldMkLst>
      </pc:sldChg>
      <pc:sldChg chg="del">
        <pc:chgData name="Roberta Tucker" userId="S::r.tucker@uwtsd.ac.uk::27ca61ee-ba03-4b92-a89a-1d5600e2200a" providerId="AD" clId="Web-{7B7AFF4B-557C-8E69-C5DE-1E8212F489D0}" dt="2024-02-18T13:35:54.816" v="7"/>
        <pc:sldMkLst>
          <pc:docMk/>
          <pc:sldMk cId="1292518237" sldId="687"/>
        </pc:sldMkLst>
      </pc:sldChg>
      <pc:sldChg chg="del">
        <pc:chgData name="Roberta Tucker" userId="S::r.tucker@uwtsd.ac.uk::27ca61ee-ba03-4b92-a89a-1d5600e2200a" providerId="AD" clId="Web-{7B7AFF4B-557C-8E69-C5DE-1E8212F489D0}" dt="2024-02-18T13:35:59.754" v="9"/>
        <pc:sldMkLst>
          <pc:docMk/>
          <pc:sldMk cId="1408478639" sldId="689"/>
        </pc:sldMkLst>
      </pc:sldChg>
      <pc:sldChg chg="del">
        <pc:chgData name="Roberta Tucker" userId="S::r.tucker@uwtsd.ac.uk::27ca61ee-ba03-4b92-a89a-1d5600e2200a" providerId="AD" clId="Web-{7B7AFF4B-557C-8E69-C5DE-1E8212F489D0}" dt="2024-02-18T13:36:12.911" v="14"/>
        <pc:sldMkLst>
          <pc:docMk/>
          <pc:sldMk cId="916307819" sldId="692"/>
        </pc:sldMkLst>
      </pc:sldChg>
      <pc:sldChg chg="del">
        <pc:chgData name="Roberta Tucker" userId="S::r.tucker@uwtsd.ac.uk::27ca61ee-ba03-4b92-a89a-1d5600e2200a" providerId="AD" clId="Web-{7B7AFF4B-557C-8E69-C5DE-1E8212F489D0}" dt="2024-02-18T13:36:14.692" v="15"/>
        <pc:sldMkLst>
          <pc:docMk/>
          <pc:sldMk cId="1594176787" sldId="693"/>
        </pc:sldMkLst>
      </pc:sldChg>
      <pc:sldChg chg="del">
        <pc:chgData name="Roberta Tucker" userId="S::r.tucker@uwtsd.ac.uk::27ca61ee-ba03-4b92-a89a-1d5600e2200a" providerId="AD" clId="Web-{7B7AFF4B-557C-8E69-C5DE-1E8212F489D0}" dt="2024-02-18T13:36:16.270" v="16"/>
        <pc:sldMkLst>
          <pc:docMk/>
          <pc:sldMk cId="2527414871" sldId="694"/>
        </pc:sldMkLst>
      </pc:sldChg>
      <pc:sldChg chg="del">
        <pc:chgData name="Roberta Tucker" userId="S::r.tucker@uwtsd.ac.uk::27ca61ee-ba03-4b92-a89a-1d5600e2200a" providerId="AD" clId="Web-{7B7AFF4B-557C-8E69-C5DE-1E8212F489D0}" dt="2024-02-18T13:36:18.583" v="17"/>
        <pc:sldMkLst>
          <pc:docMk/>
          <pc:sldMk cId="3948139367" sldId="695"/>
        </pc:sldMkLst>
      </pc:sldChg>
      <pc:sldChg chg="del">
        <pc:chgData name="Roberta Tucker" userId="S::r.tucker@uwtsd.ac.uk::27ca61ee-ba03-4b92-a89a-1d5600e2200a" providerId="AD" clId="Web-{7B7AFF4B-557C-8E69-C5DE-1E8212F489D0}" dt="2024-02-18T13:36:20.145" v="18"/>
        <pc:sldMkLst>
          <pc:docMk/>
          <pc:sldMk cId="1527565827" sldId="696"/>
        </pc:sldMkLst>
      </pc:sldChg>
      <pc:sldChg chg="del">
        <pc:chgData name="Roberta Tucker" userId="S::r.tucker@uwtsd.ac.uk::27ca61ee-ba03-4b92-a89a-1d5600e2200a" providerId="AD" clId="Web-{7B7AFF4B-557C-8E69-C5DE-1E8212F489D0}" dt="2024-02-18T13:36:07.817" v="12"/>
        <pc:sldMkLst>
          <pc:docMk/>
          <pc:sldMk cId="1841327507" sldId="703"/>
        </pc:sldMkLst>
      </pc:sldChg>
      <pc:sldChg chg="del">
        <pc:chgData name="Roberta Tucker" userId="S::r.tucker@uwtsd.ac.uk::27ca61ee-ba03-4b92-a89a-1d5600e2200a" providerId="AD" clId="Web-{7B7AFF4B-557C-8E69-C5DE-1E8212F489D0}" dt="2024-02-18T13:36:10.692" v="13"/>
        <pc:sldMkLst>
          <pc:docMk/>
          <pc:sldMk cId="2291085436" sldId="705"/>
        </pc:sldMkLst>
      </pc:sldChg>
      <pc:sldChg chg="del">
        <pc:chgData name="Roberta Tucker" userId="S::r.tucker@uwtsd.ac.uk::27ca61ee-ba03-4b92-a89a-1d5600e2200a" providerId="AD" clId="Web-{7B7AFF4B-557C-8E69-C5DE-1E8212F489D0}" dt="2024-02-18T13:36:22.552" v="19"/>
        <pc:sldMkLst>
          <pc:docMk/>
          <pc:sldMk cId="3863275828" sldId="708"/>
        </pc:sldMkLst>
      </pc:sldChg>
    </pc:docChg>
  </pc:docChgLst>
  <pc:docChgLst>
    <pc:chgData name="Roberta Tucker" userId="S::r.tucker@uwtsd.ac.uk::27ca61ee-ba03-4b92-a89a-1d5600e2200a" providerId="AD" clId="Web-{D131407D-E5E6-D370-9CE9-70BFFD52699D}"/>
    <pc:docChg chg="addSld delSld modSld sldOrd">
      <pc:chgData name="Roberta Tucker" userId="S::r.tucker@uwtsd.ac.uk::27ca61ee-ba03-4b92-a89a-1d5600e2200a" providerId="AD" clId="Web-{D131407D-E5E6-D370-9CE9-70BFFD52699D}" dt="2023-02-24T15:45:32.044" v="1831" actId="20577"/>
      <pc:docMkLst>
        <pc:docMk/>
      </pc:docMkLst>
      <pc:sldChg chg="addSp delSp modSp addAnim delAnim modAnim">
        <pc:chgData name="Roberta Tucker" userId="S::r.tucker@uwtsd.ac.uk::27ca61ee-ba03-4b92-a89a-1d5600e2200a" providerId="AD" clId="Web-{D131407D-E5E6-D370-9CE9-70BFFD52699D}" dt="2023-02-24T14:45:07.294" v="1707"/>
        <pc:sldMkLst>
          <pc:docMk/>
          <pc:sldMk cId="4010400238" sldId="590"/>
        </pc:sldMkLst>
        <pc:spChg chg="mod">
          <ac:chgData name="Roberta Tucker" userId="S::r.tucker@uwtsd.ac.uk::27ca61ee-ba03-4b92-a89a-1d5600e2200a" providerId="AD" clId="Web-{D131407D-E5E6-D370-9CE9-70BFFD52699D}" dt="2023-02-24T13:17:07.569" v="624" actId="1076"/>
          <ac:spMkLst>
            <pc:docMk/>
            <pc:sldMk cId="4010400238" sldId="590"/>
            <ac:spMk id="3" creationId="{BE81BD22-F041-4643-2E57-645D07B4F719}"/>
          </ac:spMkLst>
        </pc:spChg>
        <pc:spChg chg="add mod">
          <ac:chgData name="Roberta Tucker" userId="S::r.tucker@uwtsd.ac.uk::27ca61ee-ba03-4b92-a89a-1d5600e2200a" providerId="AD" clId="Web-{D131407D-E5E6-D370-9CE9-70BFFD52699D}" dt="2023-02-24T13:14:42.956" v="536" actId="1076"/>
          <ac:spMkLst>
            <pc:docMk/>
            <pc:sldMk cId="4010400238" sldId="590"/>
            <ac:spMk id="9" creationId="{8372A854-93A6-5A5F-D7EE-78EE07F3EC7F}"/>
          </ac:spMkLst>
        </pc:spChg>
        <pc:spChg chg="add mod">
          <ac:chgData name="Roberta Tucker" userId="S::r.tucker@uwtsd.ac.uk::27ca61ee-ba03-4b92-a89a-1d5600e2200a" providerId="AD" clId="Web-{D131407D-E5E6-D370-9CE9-70BFFD52699D}" dt="2023-02-24T13:14:45.971" v="537" actId="1076"/>
          <ac:spMkLst>
            <pc:docMk/>
            <pc:sldMk cId="4010400238" sldId="590"/>
            <ac:spMk id="11" creationId="{37338F33-A325-AA47-9D5C-DD6BC2D5604D}"/>
          </ac:spMkLst>
        </pc:spChg>
        <pc:spChg chg="add mod">
          <ac:chgData name="Roberta Tucker" userId="S::r.tucker@uwtsd.ac.uk::27ca61ee-ba03-4b92-a89a-1d5600e2200a" providerId="AD" clId="Web-{D131407D-E5E6-D370-9CE9-70BFFD52699D}" dt="2023-02-24T14:43:37.651" v="1689" actId="1076"/>
          <ac:spMkLst>
            <pc:docMk/>
            <pc:sldMk cId="4010400238" sldId="590"/>
            <ac:spMk id="13" creationId="{7C27DBC8-5658-C263-A528-29EBB66696F9}"/>
          </ac:spMkLst>
        </pc:spChg>
        <pc:spChg chg="add mod">
          <ac:chgData name="Roberta Tucker" userId="S::r.tucker@uwtsd.ac.uk::27ca61ee-ba03-4b92-a89a-1d5600e2200a" providerId="AD" clId="Web-{D131407D-E5E6-D370-9CE9-70BFFD52699D}" dt="2023-02-24T13:17:01.928" v="622" actId="1076"/>
          <ac:spMkLst>
            <pc:docMk/>
            <pc:sldMk cId="4010400238" sldId="590"/>
            <ac:spMk id="14" creationId="{8DD9E961-394A-EA7B-E5FA-ADB166A6499A}"/>
          </ac:spMkLst>
        </pc:spChg>
        <pc:spChg chg="add mod">
          <ac:chgData name="Roberta Tucker" userId="S::r.tucker@uwtsd.ac.uk::27ca61ee-ba03-4b92-a89a-1d5600e2200a" providerId="AD" clId="Web-{D131407D-E5E6-D370-9CE9-70BFFD52699D}" dt="2023-02-24T13:17:05.037" v="623" actId="1076"/>
          <ac:spMkLst>
            <pc:docMk/>
            <pc:sldMk cId="4010400238" sldId="590"/>
            <ac:spMk id="16" creationId="{E1847F33-B4C9-8950-DDFC-C5E4576AC5C6}"/>
          </ac:spMkLst>
        </pc:spChg>
        <pc:picChg chg="add del mod">
          <ac:chgData name="Roberta Tucker" userId="S::r.tucker@uwtsd.ac.uk::27ca61ee-ba03-4b92-a89a-1d5600e2200a" providerId="AD" clId="Web-{D131407D-E5E6-D370-9CE9-70BFFD52699D}" dt="2023-02-24T12:55:17.474" v="466"/>
          <ac:picMkLst>
            <pc:docMk/>
            <pc:sldMk cId="4010400238" sldId="590"/>
            <ac:picMk id="2" creationId="{4D7F2FDC-6500-D7C1-3A11-724C94E24932}"/>
          </ac:picMkLst>
        </pc:picChg>
        <pc:picChg chg="add del mod">
          <ac:chgData name="Roberta Tucker" userId="S::r.tucker@uwtsd.ac.uk::27ca61ee-ba03-4b92-a89a-1d5600e2200a" providerId="AD" clId="Web-{D131407D-E5E6-D370-9CE9-70BFFD52699D}" dt="2023-02-24T13:04:08.377" v="471"/>
          <ac:picMkLst>
            <pc:docMk/>
            <pc:sldMk cId="4010400238" sldId="590"/>
            <ac:picMk id="5" creationId="{6C22C5EC-34D1-DCE4-C497-B1DFC5B36D37}"/>
          </ac:picMkLst>
        </pc:picChg>
        <pc:picChg chg="add mod">
          <ac:chgData name="Roberta Tucker" userId="S::r.tucker@uwtsd.ac.uk::27ca61ee-ba03-4b92-a89a-1d5600e2200a" providerId="AD" clId="Web-{D131407D-E5E6-D370-9CE9-70BFFD52699D}" dt="2023-02-24T13:21:22.059" v="696" actId="1076"/>
          <ac:picMkLst>
            <pc:docMk/>
            <pc:sldMk cId="4010400238" sldId="590"/>
            <ac:picMk id="6" creationId="{2AF889FA-CA45-38BF-E226-CC3A3E7049D4}"/>
          </ac:picMkLst>
        </pc:picChg>
        <pc:picChg chg="add mod">
          <ac:chgData name="Roberta Tucker" userId="S::r.tucker@uwtsd.ac.uk::27ca61ee-ba03-4b92-a89a-1d5600e2200a" providerId="AD" clId="Web-{D131407D-E5E6-D370-9CE9-70BFFD52699D}" dt="2023-02-24T13:14:36.330" v="534" actId="1076"/>
          <ac:picMkLst>
            <pc:docMk/>
            <pc:sldMk cId="4010400238" sldId="590"/>
            <ac:picMk id="8" creationId="{2970DAD8-7343-E69F-2B1A-14E7D9F28063}"/>
          </ac:picMkLst>
        </pc:picChg>
      </pc:sldChg>
      <pc:sldChg chg="addSp addAnim">
        <pc:chgData name="Roberta Tucker" userId="S::r.tucker@uwtsd.ac.uk::27ca61ee-ba03-4b92-a89a-1d5600e2200a" providerId="AD" clId="Web-{D131407D-E5E6-D370-9CE9-70BFFD52699D}" dt="2023-02-24T15:43:55.806" v="1826"/>
        <pc:sldMkLst>
          <pc:docMk/>
          <pc:sldMk cId="1971958183" sldId="591"/>
        </pc:sldMkLst>
        <pc:picChg chg="add">
          <ac:chgData name="Roberta Tucker" userId="S::r.tucker@uwtsd.ac.uk::27ca61ee-ba03-4b92-a89a-1d5600e2200a" providerId="AD" clId="Web-{D131407D-E5E6-D370-9CE9-70BFFD52699D}" dt="2023-02-24T15:43:55.806" v="1826"/>
          <ac:picMkLst>
            <pc:docMk/>
            <pc:sldMk cId="1971958183" sldId="591"/>
            <ac:picMk id="5" creationId="{6B3939B6-583E-AFF1-F2D6-079578F9C6AD}"/>
          </ac:picMkLst>
        </pc:picChg>
      </pc:sldChg>
      <pc:sldChg chg="del">
        <pc:chgData name="Roberta Tucker" userId="S::r.tucker@uwtsd.ac.uk::27ca61ee-ba03-4b92-a89a-1d5600e2200a" providerId="AD" clId="Web-{D131407D-E5E6-D370-9CE9-70BFFD52699D}" dt="2023-02-24T13:58:44.178" v="1328"/>
        <pc:sldMkLst>
          <pc:docMk/>
          <pc:sldMk cId="3538569552" sldId="606"/>
        </pc:sldMkLst>
      </pc:sldChg>
      <pc:sldChg chg="modSp">
        <pc:chgData name="Roberta Tucker" userId="S::r.tucker@uwtsd.ac.uk::27ca61ee-ba03-4b92-a89a-1d5600e2200a" providerId="AD" clId="Web-{D131407D-E5E6-D370-9CE9-70BFFD52699D}" dt="2023-02-24T14:16:41.111" v="1546" actId="20577"/>
        <pc:sldMkLst>
          <pc:docMk/>
          <pc:sldMk cId="313685727" sldId="617"/>
        </pc:sldMkLst>
        <pc:spChg chg="mod">
          <ac:chgData name="Roberta Tucker" userId="S::r.tucker@uwtsd.ac.uk::27ca61ee-ba03-4b92-a89a-1d5600e2200a" providerId="AD" clId="Web-{D131407D-E5E6-D370-9CE9-70BFFD52699D}" dt="2023-02-24T14:16:41.111" v="1546" actId="20577"/>
          <ac:spMkLst>
            <pc:docMk/>
            <pc:sldMk cId="313685727" sldId="617"/>
            <ac:spMk id="5" creationId="{7A20DBBD-7DDA-8D56-CE80-75679AFC79A9}"/>
          </ac:spMkLst>
        </pc:spChg>
      </pc:sldChg>
      <pc:sldChg chg="modSp">
        <pc:chgData name="Roberta Tucker" userId="S::r.tucker@uwtsd.ac.uk::27ca61ee-ba03-4b92-a89a-1d5600e2200a" providerId="AD" clId="Web-{D131407D-E5E6-D370-9CE9-70BFFD52699D}" dt="2023-02-24T14:17:13.331" v="1550" actId="20577"/>
        <pc:sldMkLst>
          <pc:docMk/>
          <pc:sldMk cId="1983263797" sldId="618"/>
        </pc:sldMkLst>
        <pc:spChg chg="mod">
          <ac:chgData name="Roberta Tucker" userId="S::r.tucker@uwtsd.ac.uk::27ca61ee-ba03-4b92-a89a-1d5600e2200a" providerId="AD" clId="Web-{D131407D-E5E6-D370-9CE9-70BFFD52699D}" dt="2023-02-24T14:17:13.331" v="1550" actId="20577"/>
          <ac:spMkLst>
            <pc:docMk/>
            <pc:sldMk cId="1983263797" sldId="618"/>
            <ac:spMk id="3" creationId="{976291AA-75F5-DB79-1BB0-8C1F1978BD68}"/>
          </ac:spMkLst>
        </pc:spChg>
      </pc:sldChg>
      <pc:sldChg chg="addSp delSp modSp addAnim modNotes">
        <pc:chgData name="Roberta Tucker" userId="S::r.tucker@uwtsd.ac.uk::27ca61ee-ba03-4b92-a89a-1d5600e2200a" providerId="AD" clId="Web-{D131407D-E5E6-D370-9CE9-70BFFD52699D}" dt="2023-02-24T12:35:05.006" v="462"/>
        <pc:sldMkLst>
          <pc:docMk/>
          <pc:sldMk cId="2885905276" sldId="620"/>
        </pc:sldMkLst>
        <pc:spChg chg="del mod">
          <ac:chgData name="Roberta Tucker" userId="S::r.tucker@uwtsd.ac.uk::27ca61ee-ba03-4b92-a89a-1d5600e2200a" providerId="AD" clId="Web-{D131407D-E5E6-D370-9CE9-70BFFD52699D}" dt="2023-02-24T12:17:25.479" v="398"/>
          <ac:spMkLst>
            <pc:docMk/>
            <pc:sldMk cId="2885905276" sldId="620"/>
            <ac:spMk id="5" creationId="{DA2E92BE-0CD5-E6B0-AA52-858B51EC3AD5}"/>
          </ac:spMkLst>
        </pc:spChg>
        <pc:spChg chg="add mod">
          <ac:chgData name="Roberta Tucker" userId="S::r.tucker@uwtsd.ac.uk::27ca61ee-ba03-4b92-a89a-1d5600e2200a" providerId="AD" clId="Web-{D131407D-E5E6-D370-9CE9-70BFFD52699D}" dt="2023-02-24T12:15:05.929" v="242" actId="1076"/>
          <ac:spMkLst>
            <pc:docMk/>
            <pc:sldMk cId="2885905276" sldId="620"/>
            <ac:spMk id="6" creationId="{C8D16CD6-2FD4-47A0-B8C3-1F388FD8F26B}"/>
          </ac:spMkLst>
        </pc:spChg>
        <pc:spChg chg="add mod">
          <ac:chgData name="Roberta Tucker" userId="S::r.tucker@uwtsd.ac.uk::27ca61ee-ba03-4b92-a89a-1d5600e2200a" providerId="AD" clId="Web-{D131407D-E5E6-D370-9CE9-70BFFD52699D}" dt="2023-02-24T12:15:08.288" v="243" actId="1076"/>
          <ac:spMkLst>
            <pc:docMk/>
            <pc:sldMk cId="2885905276" sldId="620"/>
            <ac:spMk id="10" creationId="{DB7DA375-ABAD-123A-12A8-B4E6D50A2F2E}"/>
          </ac:spMkLst>
        </pc:spChg>
        <pc:spChg chg="add mod">
          <ac:chgData name="Roberta Tucker" userId="S::r.tucker@uwtsd.ac.uk::27ca61ee-ba03-4b92-a89a-1d5600e2200a" providerId="AD" clId="Web-{D131407D-E5E6-D370-9CE9-70BFFD52699D}" dt="2023-02-24T12:16:42.853" v="390" actId="20577"/>
          <ac:spMkLst>
            <pc:docMk/>
            <pc:sldMk cId="2885905276" sldId="620"/>
            <ac:spMk id="12" creationId="{B22B616E-779B-33BD-49FC-1CFD1DCC19AD}"/>
          </ac:spMkLst>
        </pc:spChg>
        <pc:picChg chg="del">
          <ac:chgData name="Roberta Tucker" userId="S::r.tucker@uwtsd.ac.uk::27ca61ee-ba03-4b92-a89a-1d5600e2200a" providerId="AD" clId="Web-{D131407D-E5E6-D370-9CE9-70BFFD52699D}" dt="2023-02-24T12:06:52.417" v="115"/>
          <ac:picMkLst>
            <pc:docMk/>
            <pc:sldMk cId="2885905276" sldId="620"/>
            <ac:picMk id="8" creationId="{A5431689-E1B7-4520-1076-DF5F9D702085}"/>
          </ac:picMkLst>
        </pc:picChg>
      </pc:sldChg>
      <pc:sldChg chg="modSp">
        <pc:chgData name="Roberta Tucker" userId="S::r.tucker@uwtsd.ac.uk::27ca61ee-ba03-4b92-a89a-1d5600e2200a" providerId="AD" clId="Web-{D131407D-E5E6-D370-9CE9-70BFFD52699D}" dt="2023-02-24T12:04:31.179" v="97" actId="20577"/>
        <pc:sldMkLst>
          <pc:docMk/>
          <pc:sldMk cId="2142313826" sldId="622"/>
        </pc:sldMkLst>
        <pc:spChg chg="mod">
          <ac:chgData name="Roberta Tucker" userId="S::r.tucker@uwtsd.ac.uk::27ca61ee-ba03-4b92-a89a-1d5600e2200a" providerId="AD" clId="Web-{D131407D-E5E6-D370-9CE9-70BFFD52699D}" dt="2023-02-24T12:04:31.179" v="97" actId="20577"/>
          <ac:spMkLst>
            <pc:docMk/>
            <pc:sldMk cId="2142313826" sldId="622"/>
            <ac:spMk id="2" creationId="{70577496-ECEA-62E0-8395-28123339F951}"/>
          </ac:spMkLst>
        </pc:spChg>
        <pc:spChg chg="mod">
          <ac:chgData name="Roberta Tucker" userId="S::r.tucker@uwtsd.ac.uk::27ca61ee-ba03-4b92-a89a-1d5600e2200a" providerId="AD" clId="Web-{D131407D-E5E6-D370-9CE9-70BFFD52699D}" dt="2023-02-24T12:04:27.194" v="95" actId="20577"/>
          <ac:spMkLst>
            <pc:docMk/>
            <pc:sldMk cId="2142313826" sldId="622"/>
            <ac:spMk id="6" creationId="{9652F212-0B9A-47CE-226E-A76F3F8A1B47}"/>
          </ac:spMkLst>
        </pc:spChg>
        <pc:spChg chg="mod">
          <ac:chgData name="Roberta Tucker" userId="S::r.tucker@uwtsd.ac.uk::27ca61ee-ba03-4b92-a89a-1d5600e2200a" providerId="AD" clId="Web-{D131407D-E5E6-D370-9CE9-70BFFD52699D}" dt="2023-02-24T12:04:22.554" v="94" actId="20577"/>
          <ac:spMkLst>
            <pc:docMk/>
            <pc:sldMk cId="2142313826" sldId="622"/>
            <ac:spMk id="9" creationId="{EBB9FD1B-5362-3D4C-057A-6EA19EE841F8}"/>
          </ac:spMkLst>
        </pc:spChg>
        <pc:spChg chg="mod">
          <ac:chgData name="Roberta Tucker" userId="S::r.tucker@uwtsd.ac.uk::27ca61ee-ba03-4b92-a89a-1d5600e2200a" providerId="AD" clId="Web-{D131407D-E5E6-D370-9CE9-70BFFD52699D}" dt="2023-02-24T12:04:16.335" v="93" actId="20577"/>
          <ac:spMkLst>
            <pc:docMk/>
            <pc:sldMk cId="2142313826" sldId="622"/>
            <ac:spMk id="17" creationId="{722A65AC-3F7F-09FD-296F-4A32A9041099}"/>
          </ac:spMkLst>
        </pc:spChg>
      </pc:sldChg>
      <pc:sldChg chg="addSp modSp addAnim">
        <pc:chgData name="Roberta Tucker" userId="S::r.tucker@uwtsd.ac.uk::27ca61ee-ba03-4b92-a89a-1d5600e2200a" providerId="AD" clId="Web-{D131407D-E5E6-D370-9CE9-70BFFD52699D}" dt="2023-02-24T12:05:58.822" v="114" actId="14100"/>
        <pc:sldMkLst>
          <pc:docMk/>
          <pc:sldMk cId="3149877421" sldId="623"/>
        </pc:sldMkLst>
        <pc:spChg chg="mod">
          <ac:chgData name="Roberta Tucker" userId="S::r.tucker@uwtsd.ac.uk::27ca61ee-ba03-4b92-a89a-1d5600e2200a" providerId="AD" clId="Web-{D131407D-E5E6-D370-9CE9-70BFFD52699D}" dt="2023-02-24T12:04:41.226" v="98" actId="20577"/>
          <ac:spMkLst>
            <pc:docMk/>
            <pc:sldMk cId="3149877421" sldId="623"/>
            <ac:spMk id="2" creationId="{70577496-ECEA-62E0-8395-28123339F951}"/>
          </ac:spMkLst>
        </pc:spChg>
        <pc:spChg chg="mod">
          <ac:chgData name="Roberta Tucker" userId="S::r.tucker@uwtsd.ac.uk::27ca61ee-ba03-4b92-a89a-1d5600e2200a" providerId="AD" clId="Web-{D131407D-E5E6-D370-9CE9-70BFFD52699D}" dt="2023-02-24T12:04:45.632" v="100" actId="20577"/>
          <ac:spMkLst>
            <pc:docMk/>
            <pc:sldMk cId="3149877421" sldId="623"/>
            <ac:spMk id="6" creationId="{9652F212-0B9A-47CE-226E-A76F3F8A1B47}"/>
          </ac:spMkLst>
        </pc:spChg>
        <pc:spChg chg="mod">
          <ac:chgData name="Roberta Tucker" userId="S::r.tucker@uwtsd.ac.uk::27ca61ee-ba03-4b92-a89a-1d5600e2200a" providerId="AD" clId="Web-{D131407D-E5E6-D370-9CE9-70BFFD52699D}" dt="2023-02-24T12:04:48.586" v="101" actId="20577"/>
          <ac:spMkLst>
            <pc:docMk/>
            <pc:sldMk cId="3149877421" sldId="623"/>
            <ac:spMk id="9" creationId="{EBB9FD1B-5362-3D4C-057A-6EA19EE841F8}"/>
          </ac:spMkLst>
        </pc:spChg>
        <pc:spChg chg="add mod">
          <ac:chgData name="Roberta Tucker" userId="S::r.tucker@uwtsd.ac.uk::27ca61ee-ba03-4b92-a89a-1d5600e2200a" providerId="AD" clId="Web-{D131407D-E5E6-D370-9CE9-70BFFD52699D}" dt="2023-02-24T12:05:58.822" v="114" actId="14100"/>
          <ac:spMkLst>
            <pc:docMk/>
            <pc:sldMk cId="3149877421" sldId="623"/>
            <ac:spMk id="11" creationId="{7EE74FAF-E66D-63D1-6491-DCAA6C2EC7AB}"/>
          </ac:spMkLst>
        </pc:spChg>
        <pc:spChg chg="mod">
          <ac:chgData name="Roberta Tucker" userId="S::r.tucker@uwtsd.ac.uk::27ca61ee-ba03-4b92-a89a-1d5600e2200a" providerId="AD" clId="Web-{D131407D-E5E6-D370-9CE9-70BFFD52699D}" dt="2023-02-24T12:05:12.414" v="107" actId="1076"/>
          <ac:spMkLst>
            <pc:docMk/>
            <pc:sldMk cId="3149877421" sldId="623"/>
            <ac:spMk id="15" creationId="{605EFA52-1CA9-3D3C-CBAC-6A83667D51BC}"/>
          </ac:spMkLst>
        </pc:spChg>
        <pc:picChg chg="mod">
          <ac:chgData name="Roberta Tucker" userId="S::r.tucker@uwtsd.ac.uk::27ca61ee-ba03-4b92-a89a-1d5600e2200a" providerId="AD" clId="Web-{D131407D-E5E6-D370-9CE9-70BFFD52699D}" dt="2023-02-24T12:05:06.414" v="106" actId="1076"/>
          <ac:picMkLst>
            <pc:docMk/>
            <pc:sldMk cId="3149877421" sldId="623"/>
            <ac:picMk id="14" creationId="{92579995-47B1-D385-E1CE-094B269FACF0}"/>
          </ac:picMkLst>
        </pc:picChg>
      </pc:sldChg>
      <pc:sldChg chg="addSp delSp modSp add replId">
        <pc:chgData name="Roberta Tucker" userId="S::r.tucker@uwtsd.ac.uk::27ca61ee-ba03-4b92-a89a-1d5600e2200a" providerId="AD" clId="Web-{D131407D-E5E6-D370-9CE9-70BFFD52699D}" dt="2023-02-24T12:18:49.872" v="412" actId="14100"/>
        <pc:sldMkLst>
          <pc:docMk/>
          <pc:sldMk cId="2716646095" sldId="624"/>
        </pc:sldMkLst>
        <pc:spChg chg="del">
          <ac:chgData name="Roberta Tucker" userId="S::r.tucker@uwtsd.ac.uk::27ca61ee-ba03-4b92-a89a-1d5600e2200a" providerId="AD" clId="Web-{D131407D-E5E6-D370-9CE9-70BFFD52699D}" dt="2023-02-24T12:17:04.916" v="394"/>
          <ac:spMkLst>
            <pc:docMk/>
            <pc:sldMk cId="2716646095" sldId="624"/>
            <ac:spMk id="3" creationId="{BE81BD22-F041-4643-2E57-645D07B4F719}"/>
          </ac:spMkLst>
        </pc:spChg>
        <pc:spChg chg="del">
          <ac:chgData name="Roberta Tucker" userId="S::r.tucker@uwtsd.ac.uk::27ca61ee-ba03-4b92-a89a-1d5600e2200a" providerId="AD" clId="Web-{D131407D-E5E6-D370-9CE9-70BFFD52699D}" dt="2023-02-24T12:16:55.072" v="392"/>
          <ac:spMkLst>
            <pc:docMk/>
            <pc:sldMk cId="2716646095" sldId="624"/>
            <ac:spMk id="5" creationId="{DA2E92BE-0CD5-E6B0-AA52-858B51EC3AD5}"/>
          </ac:spMkLst>
        </pc:spChg>
        <pc:spChg chg="mod">
          <ac:chgData name="Roberta Tucker" userId="S::r.tucker@uwtsd.ac.uk::27ca61ee-ba03-4b92-a89a-1d5600e2200a" providerId="AD" clId="Web-{D131407D-E5E6-D370-9CE9-70BFFD52699D}" dt="2023-02-24T12:18:40.591" v="409" actId="14100"/>
          <ac:spMkLst>
            <pc:docMk/>
            <pc:sldMk cId="2716646095" sldId="624"/>
            <ac:spMk id="6" creationId="{C8D16CD6-2FD4-47A0-B8C3-1F388FD8F26B}"/>
          </ac:spMkLst>
        </pc:spChg>
        <pc:spChg chg="add mod">
          <ac:chgData name="Roberta Tucker" userId="S::r.tucker@uwtsd.ac.uk::27ca61ee-ba03-4b92-a89a-1d5600e2200a" providerId="AD" clId="Web-{D131407D-E5E6-D370-9CE9-70BFFD52699D}" dt="2023-02-24T12:17:09.151" v="395" actId="14100"/>
          <ac:spMkLst>
            <pc:docMk/>
            <pc:sldMk cId="2716646095" sldId="624"/>
            <ac:spMk id="8" creationId="{BF140BEF-EE54-325C-F6EC-89C0757F517E}"/>
          </ac:spMkLst>
        </pc:spChg>
        <pc:spChg chg="mod">
          <ac:chgData name="Roberta Tucker" userId="S::r.tucker@uwtsd.ac.uk::27ca61ee-ba03-4b92-a89a-1d5600e2200a" providerId="AD" clId="Web-{D131407D-E5E6-D370-9CE9-70BFFD52699D}" dt="2023-02-24T12:18:43.778" v="410" actId="1076"/>
          <ac:spMkLst>
            <pc:docMk/>
            <pc:sldMk cId="2716646095" sldId="624"/>
            <ac:spMk id="10" creationId="{DB7DA375-ABAD-123A-12A8-B4E6D50A2F2E}"/>
          </ac:spMkLst>
        </pc:spChg>
        <pc:spChg chg="mod">
          <ac:chgData name="Roberta Tucker" userId="S::r.tucker@uwtsd.ac.uk::27ca61ee-ba03-4b92-a89a-1d5600e2200a" providerId="AD" clId="Web-{D131407D-E5E6-D370-9CE9-70BFFD52699D}" dt="2023-02-24T12:18:49.872" v="412" actId="14100"/>
          <ac:spMkLst>
            <pc:docMk/>
            <pc:sldMk cId="2716646095" sldId="624"/>
            <ac:spMk id="12" creationId="{B22B616E-779B-33BD-49FC-1CFD1DCC19AD}"/>
          </ac:spMkLst>
        </pc:spChg>
      </pc:sldChg>
      <pc:sldChg chg="modSp add replId addAnim delAnim modAnim">
        <pc:chgData name="Roberta Tucker" userId="S::r.tucker@uwtsd.ac.uk::27ca61ee-ba03-4b92-a89a-1d5600e2200a" providerId="AD" clId="Web-{D131407D-E5E6-D370-9CE9-70BFFD52699D}" dt="2023-02-24T14:46:08.889" v="1715"/>
        <pc:sldMkLst>
          <pc:docMk/>
          <pc:sldMk cId="427570142" sldId="625"/>
        </pc:sldMkLst>
        <pc:spChg chg="mod">
          <ac:chgData name="Roberta Tucker" userId="S::r.tucker@uwtsd.ac.uk::27ca61ee-ba03-4b92-a89a-1d5600e2200a" providerId="AD" clId="Web-{D131407D-E5E6-D370-9CE9-70BFFD52699D}" dt="2023-02-24T13:17:49.413" v="640" actId="20577"/>
          <ac:spMkLst>
            <pc:docMk/>
            <pc:sldMk cId="427570142" sldId="625"/>
            <ac:spMk id="3" creationId="{BE81BD22-F041-4643-2E57-645D07B4F719}"/>
          </ac:spMkLst>
        </pc:spChg>
        <pc:spChg chg="mod">
          <ac:chgData name="Roberta Tucker" userId="S::r.tucker@uwtsd.ac.uk::27ca61ee-ba03-4b92-a89a-1d5600e2200a" providerId="AD" clId="Web-{D131407D-E5E6-D370-9CE9-70BFFD52699D}" dt="2023-02-24T13:20:43.902" v="694" actId="1076"/>
          <ac:spMkLst>
            <pc:docMk/>
            <pc:sldMk cId="427570142" sldId="625"/>
            <ac:spMk id="9" creationId="{8372A854-93A6-5A5F-D7EE-78EE07F3EC7F}"/>
          </ac:spMkLst>
        </pc:spChg>
        <pc:spChg chg="mod">
          <ac:chgData name="Roberta Tucker" userId="S::r.tucker@uwtsd.ac.uk::27ca61ee-ba03-4b92-a89a-1d5600e2200a" providerId="AD" clId="Web-{D131407D-E5E6-D370-9CE9-70BFFD52699D}" dt="2023-02-24T13:20:05.714" v="688" actId="20577"/>
          <ac:spMkLst>
            <pc:docMk/>
            <pc:sldMk cId="427570142" sldId="625"/>
            <ac:spMk id="14" creationId="{8DD9E961-394A-EA7B-E5FA-ADB166A6499A}"/>
          </ac:spMkLst>
        </pc:spChg>
        <pc:picChg chg="mod">
          <ac:chgData name="Roberta Tucker" userId="S::r.tucker@uwtsd.ac.uk::27ca61ee-ba03-4b92-a89a-1d5600e2200a" providerId="AD" clId="Web-{D131407D-E5E6-D370-9CE9-70BFFD52699D}" dt="2023-02-24T13:20:51.590" v="695" actId="1076"/>
          <ac:picMkLst>
            <pc:docMk/>
            <pc:sldMk cId="427570142" sldId="625"/>
            <ac:picMk id="6" creationId="{2AF889FA-CA45-38BF-E226-CC3A3E7049D4}"/>
          </ac:picMkLst>
        </pc:picChg>
      </pc:sldChg>
      <pc:sldChg chg="addSp delSp modSp add replId addAnim delAnim modAnim">
        <pc:chgData name="Roberta Tucker" userId="S::r.tucker@uwtsd.ac.uk::27ca61ee-ba03-4b92-a89a-1d5600e2200a" providerId="AD" clId="Web-{D131407D-E5E6-D370-9CE9-70BFFD52699D}" dt="2023-02-24T14:47:08.610" v="1727"/>
        <pc:sldMkLst>
          <pc:docMk/>
          <pc:sldMk cId="1211941184" sldId="626"/>
        </pc:sldMkLst>
        <pc:spChg chg="add del mod">
          <ac:chgData name="Roberta Tucker" userId="S::r.tucker@uwtsd.ac.uk::27ca61ee-ba03-4b92-a89a-1d5600e2200a" providerId="AD" clId="Web-{D131407D-E5E6-D370-9CE9-70BFFD52699D}" dt="2023-02-24T13:28:03.022" v="741"/>
          <ac:spMkLst>
            <pc:docMk/>
            <pc:sldMk cId="1211941184" sldId="626"/>
            <ac:spMk id="2" creationId="{B28B3BCF-7A9C-51DB-40CB-1325B3193097}"/>
          </ac:spMkLst>
        </pc:spChg>
        <pc:spChg chg="mod">
          <ac:chgData name="Roberta Tucker" userId="S::r.tucker@uwtsd.ac.uk::27ca61ee-ba03-4b92-a89a-1d5600e2200a" providerId="AD" clId="Web-{D131407D-E5E6-D370-9CE9-70BFFD52699D}" dt="2023-02-24T13:47:41.333" v="1133" actId="20577"/>
          <ac:spMkLst>
            <pc:docMk/>
            <pc:sldMk cId="1211941184" sldId="626"/>
            <ac:spMk id="3" creationId="{BE81BD22-F041-4643-2E57-645D07B4F719}"/>
          </ac:spMkLst>
        </pc:spChg>
        <pc:spChg chg="add mod">
          <ac:chgData name="Roberta Tucker" userId="S::r.tucker@uwtsd.ac.uk::27ca61ee-ba03-4b92-a89a-1d5600e2200a" providerId="AD" clId="Web-{D131407D-E5E6-D370-9CE9-70BFFD52699D}" dt="2023-02-24T13:48:23.819" v="1137" actId="20577"/>
          <ac:spMkLst>
            <pc:docMk/>
            <pc:sldMk cId="1211941184" sldId="626"/>
            <ac:spMk id="5" creationId="{7B3DB40F-475D-F13F-8D0E-CB518AECA90A}"/>
          </ac:spMkLst>
        </pc:spChg>
        <pc:spChg chg="mod">
          <ac:chgData name="Roberta Tucker" userId="S::r.tucker@uwtsd.ac.uk::27ca61ee-ba03-4b92-a89a-1d5600e2200a" providerId="AD" clId="Web-{D131407D-E5E6-D370-9CE9-70BFFD52699D}" dt="2023-02-24T13:47:57.115" v="1135" actId="20577"/>
          <ac:spMkLst>
            <pc:docMk/>
            <pc:sldMk cId="1211941184" sldId="626"/>
            <ac:spMk id="9" creationId="{8372A854-93A6-5A5F-D7EE-78EE07F3EC7F}"/>
          </ac:spMkLst>
        </pc:spChg>
        <pc:spChg chg="add del mod">
          <ac:chgData name="Roberta Tucker" userId="S::r.tucker@uwtsd.ac.uk::27ca61ee-ba03-4b92-a89a-1d5600e2200a" providerId="AD" clId="Web-{D131407D-E5E6-D370-9CE9-70BFFD52699D}" dt="2023-02-24T13:29:24.571" v="774"/>
          <ac:spMkLst>
            <pc:docMk/>
            <pc:sldMk cId="1211941184" sldId="626"/>
            <ac:spMk id="10" creationId="{B1FF033D-AFEA-7E56-2F53-2F72647BB5A1}"/>
          </ac:spMkLst>
        </pc:spChg>
        <pc:spChg chg="del">
          <ac:chgData name="Roberta Tucker" userId="S::r.tucker@uwtsd.ac.uk::27ca61ee-ba03-4b92-a89a-1d5600e2200a" providerId="AD" clId="Web-{D131407D-E5E6-D370-9CE9-70BFFD52699D}" dt="2023-02-24T13:26:51.693" v="707"/>
          <ac:spMkLst>
            <pc:docMk/>
            <pc:sldMk cId="1211941184" sldId="626"/>
            <ac:spMk id="11" creationId="{37338F33-A325-AA47-9D5C-DD6BC2D5604D}"/>
          </ac:spMkLst>
        </pc:spChg>
        <pc:spChg chg="del">
          <ac:chgData name="Roberta Tucker" userId="S::r.tucker@uwtsd.ac.uk::27ca61ee-ba03-4b92-a89a-1d5600e2200a" providerId="AD" clId="Web-{D131407D-E5E6-D370-9CE9-70BFFD52699D}" dt="2023-02-24T13:26:54.443" v="708"/>
          <ac:spMkLst>
            <pc:docMk/>
            <pc:sldMk cId="1211941184" sldId="626"/>
            <ac:spMk id="13" creationId="{7C27DBC8-5658-C263-A528-29EBB66696F9}"/>
          </ac:spMkLst>
        </pc:spChg>
        <pc:spChg chg="mod">
          <ac:chgData name="Roberta Tucker" userId="S::r.tucker@uwtsd.ac.uk::27ca61ee-ba03-4b92-a89a-1d5600e2200a" providerId="AD" clId="Web-{D131407D-E5E6-D370-9CE9-70BFFD52699D}" dt="2023-02-24T13:27:50.397" v="736" actId="20577"/>
          <ac:spMkLst>
            <pc:docMk/>
            <pc:sldMk cId="1211941184" sldId="626"/>
            <ac:spMk id="14" creationId="{8DD9E961-394A-EA7B-E5FA-ADB166A6499A}"/>
          </ac:spMkLst>
        </pc:spChg>
        <pc:spChg chg="add mod">
          <ac:chgData name="Roberta Tucker" userId="S::r.tucker@uwtsd.ac.uk::27ca61ee-ba03-4b92-a89a-1d5600e2200a" providerId="AD" clId="Web-{D131407D-E5E6-D370-9CE9-70BFFD52699D}" dt="2023-02-24T13:34:25.876" v="871" actId="1076"/>
          <ac:spMkLst>
            <pc:docMk/>
            <pc:sldMk cId="1211941184" sldId="626"/>
            <ac:spMk id="15" creationId="{F660CED8-9DAA-E058-597B-A88E4FA0D87C}"/>
          </ac:spMkLst>
        </pc:spChg>
        <pc:spChg chg="mod">
          <ac:chgData name="Roberta Tucker" userId="S::r.tucker@uwtsd.ac.uk::27ca61ee-ba03-4b92-a89a-1d5600e2200a" providerId="AD" clId="Web-{D131407D-E5E6-D370-9CE9-70BFFD52699D}" dt="2023-02-24T13:34:23.954" v="870" actId="1076"/>
          <ac:spMkLst>
            <pc:docMk/>
            <pc:sldMk cId="1211941184" sldId="626"/>
            <ac:spMk id="16" creationId="{E1847F33-B4C9-8950-DDFC-C5E4576AC5C6}"/>
          </ac:spMkLst>
        </pc:spChg>
        <pc:spChg chg="add mod">
          <ac:chgData name="Roberta Tucker" userId="S::r.tucker@uwtsd.ac.uk::27ca61ee-ba03-4b92-a89a-1d5600e2200a" providerId="AD" clId="Web-{D131407D-E5E6-D370-9CE9-70BFFD52699D}" dt="2023-02-24T13:34:28.220" v="872" actId="1076"/>
          <ac:spMkLst>
            <pc:docMk/>
            <pc:sldMk cId="1211941184" sldId="626"/>
            <ac:spMk id="18" creationId="{A604066D-BA1C-F307-7ED2-11E7B465BCC8}"/>
          </ac:spMkLst>
        </pc:spChg>
        <pc:spChg chg="add mod">
          <ac:chgData name="Roberta Tucker" userId="S::r.tucker@uwtsd.ac.uk::27ca61ee-ba03-4b92-a89a-1d5600e2200a" providerId="AD" clId="Web-{D131407D-E5E6-D370-9CE9-70BFFD52699D}" dt="2023-02-24T13:47:45.802" v="1134" actId="20577"/>
          <ac:spMkLst>
            <pc:docMk/>
            <pc:sldMk cId="1211941184" sldId="626"/>
            <ac:spMk id="19" creationId="{30FB6AEC-6F45-4488-9E34-9501ACB8B2B1}"/>
          </ac:spMkLst>
        </pc:spChg>
        <pc:spChg chg="add mod">
          <ac:chgData name="Roberta Tucker" userId="S::r.tucker@uwtsd.ac.uk::27ca61ee-ba03-4b92-a89a-1d5600e2200a" providerId="AD" clId="Web-{D131407D-E5E6-D370-9CE9-70BFFD52699D}" dt="2023-02-24T13:48:01.771" v="1136" actId="20577"/>
          <ac:spMkLst>
            <pc:docMk/>
            <pc:sldMk cId="1211941184" sldId="626"/>
            <ac:spMk id="20" creationId="{23F15065-8C78-9776-3A2B-CC9817DD8655}"/>
          </ac:spMkLst>
        </pc:spChg>
        <pc:spChg chg="add mod">
          <ac:chgData name="Roberta Tucker" userId="S::r.tucker@uwtsd.ac.uk::27ca61ee-ba03-4b92-a89a-1d5600e2200a" providerId="AD" clId="Web-{D131407D-E5E6-D370-9CE9-70BFFD52699D}" dt="2023-02-24T13:48:29.209" v="1138" actId="20577"/>
          <ac:spMkLst>
            <pc:docMk/>
            <pc:sldMk cId="1211941184" sldId="626"/>
            <ac:spMk id="21" creationId="{8BDAE92A-A344-8BB5-6E0F-C856953614A4}"/>
          </ac:spMkLst>
        </pc:spChg>
        <pc:picChg chg="del">
          <ac:chgData name="Roberta Tucker" userId="S::r.tucker@uwtsd.ac.uk::27ca61ee-ba03-4b92-a89a-1d5600e2200a" providerId="AD" clId="Web-{D131407D-E5E6-D370-9CE9-70BFFD52699D}" dt="2023-02-24T13:26:49.630" v="706"/>
          <ac:picMkLst>
            <pc:docMk/>
            <pc:sldMk cId="1211941184" sldId="626"/>
            <ac:picMk id="6" creationId="{2AF889FA-CA45-38BF-E226-CC3A3E7049D4}"/>
          </ac:picMkLst>
        </pc:picChg>
        <pc:picChg chg="add del mod">
          <ac:chgData name="Roberta Tucker" userId="S::r.tucker@uwtsd.ac.uk::27ca61ee-ba03-4b92-a89a-1d5600e2200a" providerId="AD" clId="Web-{D131407D-E5E6-D370-9CE9-70BFFD52699D}" dt="2023-02-24T13:27:05.443" v="712" actId="1076"/>
          <ac:picMkLst>
            <pc:docMk/>
            <pc:sldMk cId="1211941184" sldId="626"/>
            <ac:picMk id="8" creationId="{2970DAD8-7343-E69F-2B1A-14E7D9F28063}"/>
          </ac:picMkLst>
        </pc:picChg>
      </pc:sldChg>
      <pc:sldChg chg="addSp delSp modSp add replId addAnim delAnim modAnim">
        <pc:chgData name="Roberta Tucker" userId="S::r.tucker@uwtsd.ac.uk::27ca61ee-ba03-4b92-a89a-1d5600e2200a" providerId="AD" clId="Web-{D131407D-E5E6-D370-9CE9-70BFFD52699D}" dt="2023-02-24T14:48:04.924" v="1739"/>
        <pc:sldMkLst>
          <pc:docMk/>
          <pc:sldMk cId="1217904623" sldId="627"/>
        </pc:sldMkLst>
        <pc:spChg chg="add del mod">
          <ac:chgData name="Roberta Tucker" userId="S::r.tucker@uwtsd.ac.uk::27ca61ee-ba03-4b92-a89a-1d5600e2200a" providerId="AD" clId="Web-{D131407D-E5E6-D370-9CE9-70BFFD52699D}" dt="2023-02-24T13:37:11.020" v="879"/>
          <ac:spMkLst>
            <pc:docMk/>
            <pc:sldMk cId="1217904623" sldId="627"/>
            <ac:spMk id="2" creationId="{35762F53-4D31-ECC8-2ACE-EC9B330585DB}"/>
          </ac:spMkLst>
        </pc:spChg>
        <pc:spChg chg="mod">
          <ac:chgData name="Roberta Tucker" userId="S::r.tucker@uwtsd.ac.uk::27ca61ee-ba03-4b92-a89a-1d5600e2200a" providerId="AD" clId="Web-{D131407D-E5E6-D370-9CE9-70BFFD52699D}" dt="2023-02-24T13:48:36.022" v="1139" actId="20577"/>
          <ac:spMkLst>
            <pc:docMk/>
            <pc:sldMk cId="1217904623" sldId="627"/>
            <ac:spMk id="3" creationId="{BE81BD22-F041-4643-2E57-645D07B4F719}"/>
          </ac:spMkLst>
        </pc:spChg>
        <pc:spChg chg="mod">
          <ac:chgData name="Roberta Tucker" userId="S::r.tucker@uwtsd.ac.uk::27ca61ee-ba03-4b92-a89a-1d5600e2200a" providerId="AD" clId="Web-{D131407D-E5E6-D370-9CE9-70BFFD52699D}" dt="2023-02-24T13:48:56.991" v="1145" actId="20577"/>
          <ac:spMkLst>
            <pc:docMk/>
            <pc:sldMk cId="1217904623" sldId="627"/>
            <ac:spMk id="5" creationId="{7B3DB40F-475D-F13F-8D0E-CB518AECA90A}"/>
          </ac:spMkLst>
        </pc:spChg>
        <pc:spChg chg="add mod">
          <ac:chgData name="Roberta Tucker" userId="S::r.tucker@uwtsd.ac.uk::27ca61ee-ba03-4b92-a89a-1d5600e2200a" providerId="AD" clId="Web-{D131407D-E5E6-D370-9CE9-70BFFD52699D}" dt="2023-02-24T13:37:42.506" v="903" actId="20577"/>
          <ac:spMkLst>
            <pc:docMk/>
            <pc:sldMk cId="1217904623" sldId="627"/>
            <ac:spMk id="6" creationId="{758A10EE-943D-710F-B15D-F20C118E798C}"/>
          </ac:spMkLst>
        </pc:spChg>
        <pc:spChg chg="mod">
          <ac:chgData name="Roberta Tucker" userId="S::r.tucker@uwtsd.ac.uk::27ca61ee-ba03-4b92-a89a-1d5600e2200a" providerId="AD" clId="Web-{D131407D-E5E6-D370-9CE9-70BFFD52699D}" dt="2023-02-24T13:48:45.694" v="1142" actId="20577"/>
          <ac:spMkLst>
            <pc:docMk/>
            <pc:sldMk cId="1217904623" sldId="627"/>
            <ac:spMk id="9" creationId="{8372A854-93A6-5A5F-D7EE-78EE07F3EC7F}"/>
          </ac:spMkLst>
        </pc:spChg>
        <pc:spChg chg="mod">
          <ac:chgData name="Roberta Tucker" userId="S::r.tucker@uwtsd.ac.uk::27ca61ee-ba03-4b92-a89a-1d5600e2200a" providerId="AD" clId="Web-{D131407D-E5E6-D370-9CE9-70BFFD52699D}" dt="2023-02-24T13:59:59.055" v="1349" actId="20577"/>
          <ac:spMkLst>
            <pc:docMk/>
            <pc:sldMk cId="1217904623" sldId="627"/>
            <ac:spMk id="14" creationId="{8DD9E961-394A-EA7B-E5FA-ADB166A6499A}"/>
          </ac:spMkLst>
        </pc:spChg>
        <pc:spChg chg="mod">
          <ac:chgData name="Roberta Tucker" userId="S::r.tucker@uwtsd.ac.uk::27ca61ee-ba03-4b92-a89a-1d5600e2200a" providerId="AD" clId="Web-{D131407D-E5E6-D370-9CE9-70BFFD52699D}" dt="2023-02-24T13:48:40.866" v="1141" actId="20577"/>
          <ac:spMkLst>
            <pc:docMk/>
            <pc:sldMk cId="1217904623" sldId="627"/>
            <ac:spMk id="19" creationId="{30FB6AEC-6F45-4488-9E34-9501ACB8B2B1}"/>
          </ac:spMkLst>
        </pc:spChg>
        <pc:spChg chg="mod">
          <ac:chgData name="Roberta Tucker" userId="S::r.tucker@uwtsd.ac.uk::27ca61ee-ba03-4b92-a89a-1d5600e2200a" providerId="AD" clId="Web-{D131407D-E5E6-D370-9CE9-70BFFD52699D}" dt="2023-02-24T13:48:48.882" v="1143" actId="20577"/>
          <ac:spMkLst>
            <pc:docMk/>
            <pc:sldMk cId="1217904623" sldId="627"/>
            <ac:spMk id="20" creationId="{23F15065-8C78-9776-3A2B-CC9817DD8655}"/>
          </ac:spMkLst>
        </pc:spChg>
        <pc:spChg chg="mod">
          <ac:chgData name="Roberta Tucker" userId="S::r.tucker@uwtsd.ac.uk::27ca61ee-ba03-4b92-a89a-1d5600e2200a" providerId="AD" clId="Web-{D131407D-E5E6-D370-9CE9-70BFFD52699D}" dt="2023-02-24T13:49:01.601" v="1146" actId="20577"/>
          <ac:spMkLst>
            <pc:docMk/>
            <pc:sldMk cId="1217904623" sldId="627"/>
            <ac:spMk id="21" creationId="{8BDAE92A-A344-8BB5-6E0F-C856953614A4}"/>
          </ac:spMkLst>
        </pc:spChg>
      </pc:sldChg>
      <pc:sldChg chg="delSp modSp add replId addAnim delAnim modAnim">
        <pc:chgData name="Roberta Tucker" userId="S::r.tucker@uwtsd.ac.uk::27ca61ee-ba03-4b92-a89a-1d5600e2200a" providerId="AD" clId="Web-{D131407D-E5E6-D370-9CE9-70BFFD52699D}" dt="2023-02-24T14:48:30.846" v="1743"/>
        <pc:sldMkLst>
          <pc:docMk/>
          <pc:sldMk cId="2810416967" sldId="628"/>
        </pc:sldMkLst>
        <pc:spChg chg="mod">
          <ac:chgData name="Roberta Tucker" userId="S::r.tucker@uwtsd.ac.uk::27ca61ee-ba03-4b92-a89a-1d5600e2200a" providerId="AD" clId="Web-{D131407D-E5E6-D370-9CE9-70BFFD52699D}" dt="2023-02-24T13:49:08.179" v="1147" actId="20577"/>
          <ac:spMkLst>
            <pc:docMk/>
            <pc:sldMk cId="2810416967" sldId="628"/>
            <ac:spMk id="3" creationId="{BE81BD22-F041-4643-2E57-645D07B4F719}"/>
          </ac:spMkLst>
        </pc:spChg>
        <pc:spChg chg="del">
          <ac:chgData name="Roberta Tucker" userId="S::r.tucker@uwtsd.ac.uk::27ca61ee-ba03-4b92-a89a-1d5600e2200a" providerId="AD" clId="Web-{D131407D-E5E6-D370-9CE9-70BFFD52699D}" dt="2023-02-24T13:38:00.522" v="907"/>
          <ac:spMkLst>
            <pc:docMk/>
            <pc:sldMk cId="2810416967" sldId="628"/>
            <ac:spMk id="5" creationId="{7B3DB40F-475D-F13F-8D0E-CB518AECA90A}"/>
          </ac:spMkLst>
        </pc:spChg>
        <pc:spChg chg="del">
          <ac:chgData name="Roberta Tucker" userId="S::r.tucker@uwtsd.ac.uk::27ca61ee-ba03-4b92-a89a-1d5600e2200a" providerId="AD" clId="Web-{D131407D-E5E6-D370-9CE9-70BFFD52699D}" dt="2023-02-24T13:37:56.834" v="905"/>
          <ac:spMkLst>
            <pc:docMk/>
            <pc:sldMk cId="2810416967" sldId="628"/>
            <ac:spMk id="9" creationId="{8372A854-93A6-5A5F-D7EE-78EE07F3EC7F}"/>
          </ac:spMkLst>
        </pc:spChg>
        <pc:spChg chg="mod">
          <ac:chgData name="Roberta Tucker" userId="S::r.tucker@uwtsd.ac.uk::27ca61ee-ba03-4b92-a89a-1d5600e2200a" providerId="AD" clId="Web-{D131407D-E5E6-D370-9CE9-70BFFD52699D}" dt="2023-02-24T13:59:31.507" v="1341" actId="20577"/>
          <ac:spMkLst>
            <pc:docMk/>
            <pc:sldMk cId="2810416967" sldId="628"/>
            <ac:spMk id="14" creationId="{8DD9E961-394A-EA7B-E5FA-ADB166A6499A}"/>
          </ac:spMkLst>
        </pc:spChg>
        <pc:spChg chg="del">
          <ac:chgData name="Roberta Tucker" userId="S::r.tucker@uwtsd.ac.uk::27ca61ee-ba03-4b92-a89a-1d5600e2200a" providerId="AD" clId="Web-{D131407D-E5E6-D370-9CE9-70BFFD52699D}" dt="2023-02-24T13:37:58.569" v="906"/>
          <ac:spMkLst>
            <pc:docMk/>
            <pc:sldMk cId="2810416967" sldId="628"/>
            <ac:spMk id="15" creationId="{F660CED8-9DAA-E058-597B-A88E4FA0D87C}"/>
          </ac:spMkLst>
        </pc:spChg>
        <pc:spChg chg="mod">
          <ac:chgData name="Roberta Tucker" userId="S::r.tucker@uwtsd.ac.uk::27ca61ee-ba03-4b92-a89a-1d5600e2200a" providerId="AD" clId="Web-{D131407D-E5E6-D370-9CE9-70BFFD52699D}" dt="2023-02-24T13:42:08.512" v="1049" actId="1076"/>
          <ac:spMkLst>
            <pc:docMk/>
            <pc:sldMk cId="2810416967" sldId="628"/>
            <ac:spMk id="16" creationId="{E1847F33-B4C9-8950-DDFC-C5E4576AC5C6}"/>
          </ac:spMkLst>
        </pc:spChg>
        <pc:spChg chg="del">
          <ac:chgData name="Roberta Tucker" userId="S::r.tucker@uwtsd.ac.uk::27ca61ee-ba03-4b92-a89a-1d5600e2200a" providerId="AD" clId="Web-{D131407D-E5E6-D370-9CE9-70BFFD52699D}" dt="2023-02-24T13:38:01.787" v="908"/>
          <ac:spMkLst>
            <pc:docMk/>
            <pc:sldMk cId="2810416967" sldId="628"/>
            <ac:spMk id="18" creationId="{A604066D-BA1C-F307-7ED2-11E7B465BCC8}"/>
          </ac:spMkLst>
        </pc:spChg>
        <pc:spChg chg="mod">
          <ac:chgData name="Roberta Tucker" userId="S::r.tucker@uwtsd.ac.uk::27ca61ee-ba03-4b92-a89a-1d5600e2200a" providerId="AD" clId="Web-{D131407D-E5E6-D370-9CE9-70BFFD52699D}" dt="2023-02-24T13:49:13.585" v="1148" actId="20577"/>
          <ac:spMkLst>
            <pc:docMk/>
            <pc:sldMk cId="2810416967" sldId="628"/>
            <ac:spMk id="19" creationId="{30FB6AEC-6F45-4488-9E34-9501ACB8B2B1}"/>
          </ac:spMkLst>
        </pc:spChg>
        <pc:spChg chg="mod">
          <ac:chgData name="Roberta Tucker" userId="S::r.tucker@uwtsd.ac.uk::27ca61ee-ba03-4b92-a89a-1d5600e2200a" providerId="AD" clId="Web-{D131407D-E5E6-D370-9CE9-70BFFD52699D}" dt="2023-02-24T13:49:30.586" v="1151" actId="20577"/>
          <ac:spMkLst>
            <pc:docMk/>
            <pc:sldMk cId="2810416967" sldId="628"/>
            <ac:spMk id="20" creationId="{23F15065-8C78-9776-3A2B-CC9817DD8655}"/>
          </ac:spMkLst>
        </pc:spChg>
        <pc:spChg chg="del">
          <ac:chgData name="Roberta Tucker" userId="S::r.tucker@uwtsd.ac.uk::27ca61ee-ba03-4b92-a89a-1d5600e2200a" providerId="AD" clId="Web-{D131407D-E5E6-D370-9CE9-70BFFD52699D}" dt="2023-02-24T13:40:43.635" v="974"/>
          <ac:spMkLst>
            <pc:docMk/>
            <pc:sldMk cId="2810416967" sldId="628"/>
            <ac:spMk id="21" creationId="{8BDAE92A-A344-8BB5-6E0F-C856953614A4}"/>
          </ac:spMkLst>
        </pc:spChg>
      </pc:sldChg>
      <pc:sldChg chg="addSp modSp add replId addAnim modAnim">
        <pc:chgData name="Roberta Tucker" userId="S::r.tucker@uwtsd.ac.uk::27ca61ee-ba03-4b92-a89a-1d5600e2200a" providerId="AD" clId="Web-{D131407D-E5E6-D370-9CE9-70BFFD52699D}" dt="2023-02-24T14:48:54.253" v="1753"/>
        <pc:sldMkLst>
          <pc:docMk/>
          <pc:sldMk cId="3313212326" sldId="629"/>
        </pc:sldMkLst>
        <pc:spChg chg="add mod">
          <ac:chgData name="Roberta Tucker" userId="S::r.tucker@uwtsd.ac.uk::27ca61ee-ba03-4b92-a89a-1d5600e2200a" providerId="AD" clId="Web-{D131407D-E5E6-D370-9CE9-70BFFD52699D}" dt="2023-02-24T13:57:21.629" v="1302" actId="1076"/>
          <ac:spMkLst>
            <pc:docMk/>
            <pc:sldMk cId="3313212326" sldId="629"/>
            <ac:spMk id="2" creationId="{35B8BC74-1CD5-D57F-E654-588148FCC756}"/>
          </ac:spMkLst>
        </pc:spChg>
        <pc:spChg chg="mod">
          <ac:chgData name="Roberta Tucker" userId="S::r.tucker@uwtsd.ac.uk::27ca61ee-ba03-4b92-a89a-1d5600e2200a" providerId="AD" clId="Web-{D131407D-E5E6-D370-9CE9-70BFFD52699D}" dt="2023-02-24T13:49:39.930" v="1152" actId="20577"/>
          <ac:spMkLst>
            <pc:docMk/>
            <pc:sldMk cId="3313212326" sldId="629"/>
            <ac:spMk id="3" creationId="{BE81BD22-F041-4643-2E57-645D07B4F719}"/>
          </ac:spMkLst>
        </pc:spChg>
        <pc:spChg chg="mod">
          <ac:chgData name="Roberta Tucker" userId="S::r.tucker@uwtsd.ac.uk::27ca61ee-ba03-4b92-a89a-1d5600e2200a" providerId="AD" clId="Web-{D131407D-E5E6-D370-9CE9-70BFFD52699D}" dt="2023-02-24T13:43:28.092" v="1068" actId="1076"/>
          <ac:spMkLst>
            <pc:docMk/>
            <pc:sldMk cId="3313212326" sldId="629"/>
            <ac:spMk id="16" creationId="{E1847F33-B4C9-8950-DDFC-C5E4576AC5C6}"/>
          </ac:spMkLst>
        </pc:spChg>
        <pc:spChg chg="mod">
          <ac:chgData name="Roberta Tucker" userId="S::r.tucker@uwtsd.ac.uk::27ca61ee-ba03-4b92-a89a-1d5600e2200a" providerId="AD" clId="Web-{D131407D-E5E6-D370-9CE9-70BFFD52699D}" dt="2023-02-24T13:49:48.446" v="1153" actId="20577"/>
          <ac:spMkLst>
            <pc:docMk/>
            <pc:sldMk cId="3313212326" sldId="629"/>
            <ac:spMk id="19" creationId="{30FB6AEC-6F45-4488-9E34-9501ACB8B2B1}"/>
          </ac:spMkLst>
        </pc:spChg>
        <pc:spChg chg="mod">
          <ac:chgData name="Roberta Tucker" userId="S::r.tucker@uwtsd.ac.uk::27ca61ee-ba03-4b92-a89a-1d5600e2200a" providerId="AD" clId="Web-{D131407D-E5E6-D370-9CE9-70BFFD52699D}" dt="2023-02-24T14:07:06.034" v="1406" actId="20577"/>
          <ac:spMkLst>
            <pc:docMk/>
            <pc:sldMk cId="3313212326" sldId="629"/>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9:15.472" v="1763"/>
        <pc:sldMkLst>
          <pc:docMk/>
          <pc:sldMk cId="3725193424" sldId="630"/>
        </pc:sldMkLst>
        <pc:spChg chg="mod">
          <ac:chgData name="Roberta Tucker" userId="S::r.tucker@uwtsd.ac.uk::27ca61ee-ba03-4b92-a89a-1d5600e2200a" providerId="AD" clId="Web-{D131407D-E5E6-D370-9CE9-70BFFD52699D}" dt="2023-02-24T13:53:34.279" v="1249" actId="1076"/>
          <ac:spMkLst>
            <pc:docMk/>
            <pc:sldMk cId="3725193424" sldId="630"/>
            <ac:spMk id="3" creationId="{BE81BD22-F041-4643-2E57-645D07B4F719}"/>
          </ac:spMkLst>
        </pc:spChg>
        <pc:spChg chg="mod">
          <ac:chgData name="Roberta Tucker" userId="S::r.tucker@uwtsd.ac.uk::27ca61ee-ba03-4b92-a89a-1d5600e2200a" providerId="AD" clId="Web-{D131407D-E5E6-D370-9CE9-70BFFD52699D}" dt="2023-02-24T13:53:31.670" v="1248" actId="1076"/>
          <ac:spMkLst>
            <pc:docMk/>
            <pc:sldMk cId="3725193424" sldId="630"/>
            <ac:spMk id="16" creationId="{E1847F33-B4C9-8950-DDFC-C5E4576AC5C6}"/>
          </ac:spMkLst>
        </pc:spChg>
        <pc:spChg chg="mod">
          <ac:chgData name="Roberta Tucker" userId="S::r.tucker@uwtsd.ac.uk::27ca61ee-ba03-4b92-a89a-1d5600e2200a" providerId="AD" clId="Web-{D131407D-E5E6-D370-9CE9-70BFFD52699D}" dt="2023-02-24T14:14:05.638" v="1460" actId="20577"/>
          <ac:spMkLst>
            <pc:docMk/>
            <pc:sldMk cId="3725193424" sldId="630"/>
            <ac:spMk id="19" creationId="{30FB6AEC-6F45-4488-9E34-9501ACB8B2B1}"/>
          </ac:spMkLst>
        </pc:spChg>
        <pc:spChg chg="mod">
          <ac:chgData name="Roberta Tucker" userId="S::r.tucker@uwtsd.ac.uk::27ca61ee-ba03-4b92-a89a-1d5600e2200a" providerId="AD" clId="Web-{D131407D-E5E6-D370-9CE9-70BFFD52699D}" dt="2023-02-24T13:58:27.443" v="1327" actId="20577"/>
          <ac:spMkLst>
            <pc:docMk/>
            <pc:sldMk cId="3725193424" sldId="630"/>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8:39.940" v="1747"/>
        <pc:sldMkLst>
          <pc:docMk/>
          <pc:sldMk cId="307701760" sldId="631"/>
        </pc:sldMkLst>
        <pc:spChg chg="mod">
          <ac:chgData name="Roberta Tucker" userId="S::r.tucker@uwtsd.ac.uk::27ca61ee-ba03-4b92-a89a-1d5600e2200a" providerId="AD" clId="Web-{D131407D-E5E6-D370-9CE9-70BFFD52699D}" dt="2023-02-24T13:59:48.304" v="1347" actId="20577"/>
          <ac:spMkLst>
            <pc:docMk/>
            <pc:sldMk cId="307701760" sldId="631"/>
            <ac:spMk id="14" creationId="{8DD9E961-394A-EA7B-E5FA-ADB166A6499A}"/>
          </ac:spMkLst>
        </pc:spChg>
        <pc:spChg chg="mod">
          <ac:chgData name="Roberta Tucker" userId="S::r.tucker@uwtsd.ac.uk::27ca61ee-ba03-4b92-a89a-1d5600e2200a" providerId="AD" clId="Web-{D131407D-E5E6-D370-9CE9-70BFFD52699D}" dt="2023-02-24T14:13:42.982" v="1452" actId="20577"/>
          <ac:spMkLst>
            <pc:docMk/>
            <pc:sldMk cId="307701760" sldId="631"/>
            <ac:spMk id="19" creationId="{30FB6AEC-6F45-4488-9E34-9501ACB8B2B1}"/>
          </ac:spMkLst>
        </pc:spChg>
        <pc:spChg chg="mod">
          <ac:chgData name="Roberta Tucker" userId="S::r.tucker@uwtsd.ac.uk::27ca61ee-ba03-4b92-a89a-1d5600e2200a" providerId="AD" clId="Web-{D131407D-E5E6-D370-9CE9-70BFFD52699D}" dt="2023-02-24T14:05:25.829" v="1386" actId="20577"/>
          <ac:spMkLst>
            <pc:docMk/>
            <pc:sldMk cId="307701760" sldId="631"/>
            <ac:spMk id="20" creationId="{23F15065-8C78-9776-3A2B-CC9817DD8655}"/>
          </ac:spMkLst>
        </pc:spChg>
      </pc:sldChg>
      <pc:sldChg chg="delSp modSp add replId addAnim modAnim">
        <pc:chgData name="Roberta Tucker" userId="S::r.tucker@uwtsd.ac.uk::27ca61ee-ba03-4b92-a89a-1d5600e2200a" providerId="AD" clId="Web-{D131407D-E5E6-D370-9CE9-70BFFD52699D}" dt="2023-02-24T14:49:07.097" v="1759"/>
        <pc:sldMkLst>
          <pc:docMk/>
          <pc:sldMk cId="1409324980" sldId="632"/>
        </pc:sldMkLst>
        <pc:spChg chg="mod">
          <ac:chgData name="Roberta Tucker" userId="S::r.tucker@uwtsd.ac.uk::27ca61ee-ba03-4b92-a89a-1d5600e2200a" providerId="AD" clId="Web-{D131407D-E5E6-D370-9CE9-70BFFD52699D}" dt="2023-02-24T14:11:30.650" v="1440" actId="1076"/>
          <ac:spMkLst>
            <pc:docMk/>
            <pc:sldMk cId="1409324980" sldId="632"/>
            <ac:spMk id="2" creationId="{35B8BC74-1CD5-D57F-E654-588148FCC756}"/>
          </ac:spMkLst>
        </pc:spChg>
        <pc:spChg chg="mod">
          <ac:chgData name="Roberta Tucker" userId="S::r.tucker@uwtsd.ac.uk::27ca61ee-ba03-4b92-a89a-1d5600e2200a" providerId="AD" clId="Web-{D131407D-E5E6-D370-9CE9-70BFFD52699D}" dt="2023-02-24T14:12:03.026" v="1444" actId="1076"/>
          <ac:spMkLst>
            <pc:docMk/>
            <pc:sldMk cId="1409324980" sldId="632"/>
            <ac:spMk id="3" creationId="{BE81BD22-F041-4643-2E57-645D07B4F719}"/>
          </ac:spMkLst>
        </pc:spChg>
        <pc:spChg chg="mod">
          <ac:chgData name="Roberta Tucker" userId="S::r.tucker@uwtsd.ac.uk::27ca61ee-ba03-4b92-a89a-1d5600e2200a" providerId="AD" clId="Web-{D131407D-E5E6-D370-9CE9-70BFFD52699D}" dt="2023-02-24T14:00:14.071" v="1354" actId="20577"/>
          <ac:spMkLst>
            <pc:docMk/>
            <pc:sldMk cId="1409324980" sldId="632"/>
            <ac:spMk id="14" creationId="{8DD9E961-394A-EA7B-E5FA-ADB166A6499A}"/>
          </ac:spMkLst>
        </pc:spChg>
        <pc:spChg chg="mod">
          <ac:chgData name="Roberta Tucker" userId="S::r.tucker@uwtsd.ac.uk::27ca61ee-ba03-4b92-a89a-1d5600e2200a" providerId="AD" clId="Web-{D131407D-E5E6-D370-9CE9-70BFFD52699D}" dt="2023-02-24T14:12:00.088" v="1443" actId="1076"/>
          <ac:spMkLst>
            <pc:docMk/>
            <pc:sldMk cId="1409324980" sldId="632"/>
            <ac:spMk id="16" creationId="{E1847F33-B4C9-8950-DDFC-C5E4576AC5C6}"/>
          </ac:spMkLst>
        </pc:spChg>
        <pc:spChg chg="mod">
          <ac:chgData name="Roberta Tucker" userId="S::r.tucker@uwtsd.ac.uk::27ca61ee-ba03-4b92-a89a-1d5600e2200a" providerId="AD" clId="Web-{D131407D-E5E6-D370-9CE9-70BFFD52699D}" dt="2023-02-24T14:11:27.447" v="1439" actId="14100"/>
          <ac:spMkLst>
            <pc:docMk/>
            <pc:sldMk cId="1409324980" sldId="632"/>
            <ac:spMk id="19" creationId="{30FB6AEC-6F45-4488-9E34-9501ACB8B2B1}"/>
          </ac:spMkLst>
        </pc:spChg>
        <pc:spChg chg="mod">
          <ac:chgData name="Roberta Tucker" userId="S::r.tucker@uwtsd.ac.uk::27ca61ee-ba03-4b92-a89a-1d5600e2200a" providerId="AD" clId="Web-{D131407D-E5E6-D370-9CE9-70BFFD52699D}" dt="2023-02-24T14:11:34.025" v="1441" actId="1076"/>
          <ac:spMkLst>
            <pc:docMk/>
            <pc:sldMk cId="1409324980" sldId="632"/>
            <ac:spMk id="20" creationId="{23F15065-8C78-9776-3A2B-CC9817DD8655}"/>
          </ac:spMkLst>
        </pc:spChg>
        <pc:picChg chg="del">
          <ac:chgData name="Roberta Tucker" userId="S::r.tucker@uwtsd.ac.uk::27ca61ee-ba03-4b92-a89a-1d5600e2200a" providerId="AD" clId="Web-{D131407D-E5E6-D370-9CE9-70BFFD52699D}" dt="2023-02-24T14:11:35.228" v="1442"/>
          <ac:picMkLst>
            <pc:docMk/>
            <pc:sldMk cId="1409324980" sldId="632"/>
            <ac:picMk id="4" creationId="{62C12048-9EEC-ED59-A247-0AA3AAC3EF74}"/>
          </ac:picMkLst>
        </pc:picChg>
      </pc:sldChg>
      <pc:sldChg chg="modSp add replId addAnim modAnim">
        <pc:chgData name="Roberta Tucker" userId="S::r.tucker@uwtsd.ac.uk::27ca61ee-ba03-4b92-a89a-1d5600e2200a" providerId="AD" clId="Web-{D131407D-E5E6-D370-9CE9-70BFFD52699D}" dt="2023-02-24T14:49:23.551" v="1767"/>
        <pc:sldMkLst>
          <pc:docMk/>
          <pc:sldMk cId="3200094862" sldId="633"/>
        </pc:sldMkLst>
        <pc:spChg chg="mod">
          <ac:chgData name="Roberta Tucker" userId="S::r.tucker@uwtsd.ac.uk::27ca61ee-ba03-4b92-a89a-1d5600e2200a" providerId="AD" clId="Web-{D131407D-E5E6-D370-9CE9-70BFFD52699D}" dt="2023-02-24T14:00:35.540" v="1360" actId="20577"/>
          <ac:spMkLst>
            <pc:docMk/>
            <pc:sldMk cId="3200094862" sldId="633"/>
            <ac:spMk id="14" creationId="{8DD9E961-394A-EA7B-E5FA-ADB166A6499A}"/>
          </ac:spMkLst>
        </pc:spChg>
        <pc:spChg chg="mod">
          <ac:chgData name="Roberta Tucker" userId="S::r.tucker@uwtsd.ac.uk::27ca61ee-ba03-4b92-a89a-1d5600e2200a" providerId="AD" clId="Web-{D131407D-E5E6-D370-9CE9-70BFFD52699D}" dt="2023-02-24T14:14:18.123" v="1464" actId="20577"/>
          <ac:spMkLst>
            <pc:docMk/>
            <pc:sldMk cId="3200094862" sldId="633"/>
            <ac:spMk id="19" creationId="{30FB6AEC-6F45-4488-9E34-9501ACB8B2B1}"/>
          </ac:spMkLst>
        </pc:spChg>
        <pc:spChg chg="mod">
          <ac:chgData name="Roberta Tucker" userId="S::r.tucker@uwtsd.ac.uk::27ca61ee-ba03-4b92-a89a-1d5600e2200a" providerId="AD" clId="Web-{D131407D-E5E6-D370-9CE9-70BFFD52699D}" dt="2023-02-24T14:09:31.382" v="1424" actId="20577"/>
          <ac:spMkLst>
            <pc:docMk/>
            <pc:sldMk cId="3200094862" sldId="633"/>
            <ac:spMk id="20" creationId="{23F15065-8C78-9776-3A2B-CC9817DD8655}"/>
          </ac:spMkLst>
        </pc:spChg>
      </pc:sldChg>
      <pc:sldChg chg="addSp delSp modSp add replId addAnim delAnim modAnim">
        <pc:chgData name="Roberta Tucker" userId="S::r.tucker@uwtsd.ac.uk::27ca61ee-ba03-4b92-a89a-1d5600e2200a" providerId="AD" clId="Web-{D131407D-E5E6-D370-9CE9-70BFFD52699D}" dt="2023-02-24T15:43:36.930" v="1825" actId="1076"/>
        <pc:sldMkLst>
          <pc:docMk/>
          <pc:sldMk cId="904008978" sldId="634"/>
        </pc:sldMkLst>
        <pc:spChg chg="add">
          <ac:chgData name="Roberta Tucker" userId="S::r.tucker@uwtsd.ac.uk::27ca61ee-ba03-4b92-a89a-1d5600e2200a" providerId="AD" clId="Web-{D131407D-E5E6-D370-9CE9-70BFFD52699D}" dt="2023-02-24T14:30:05.725" v="1556"/>
          <ac:spMkLst>
            <pc:docMk/>
            <pc:sldMk cId="904008978" sldId="634"/>
            <ac:spMk id="2" creationId="{5C365BD8-8B28-724F-A543-041026133123}"/>
          </ac:spMkLst>
        </pc:spChg>
        <pc:spChg chg="del">
          <ac:chgData name="Roberta Tucker" userId="S::r.tucker@uwtsd.ac.uk::27ca61ee-ba03-4b92-a89a-1d5600e2200a" providerId="AD" clId="Web-{D131407D-E5E6-D370-9CE9-70BFFD52699D}" dt="2023-02-24T14:28:10.566" v="1552"/>
          <ac:spMkLst>
            <pc:docMk/>
            <pc:sldMk cId="904008978" sldId="634"/>
            <ac:spMk id="3" creationId="{BE81BD22-F041-4643-2E57-645D07B4F719}"/>
          </ac:spMkLst>
        </pc:spChg>
        <pc:spChg chg="mod">
          <ac:chgData name="Roberta Tucker" userId="S::r.tucker@uwtsd.ac.uk::27ca61ee-ba03-4b92-a89a-1d5600e2200a" providerId="AD" clId="Web-{D131407D-E5E6-D370-9CE9-70BFFD52699D}" dt="2023-02-24T15:43:30.946" v="1823" actId="20577"/>
          <ac:spMkLst>
            <pc:docMk/>
            <pc:sldMk cId="904008978" sldId="634"/>
            <ac:spMk id="14" creationId="{8DD9E961-394A-EA7B-E5FA-ADB166A6499A}"/>
          </ac:spMkLst>
        </pc:spChg>
        <pc:spChg chg="del">
          <ac:chgData name="Roberta Tucker" userId="S::r.tucker@uwtsd.ac.uk::27ca61ee-ba03-4b92-a89a-1d5600e2200a" providerId="AD" clId="Web-{D131407D-E5E6-D370-9CE9-70BFFD52699D}" dt="2023-02-24T14:28:12.144" v="1553"/>
          <ac:spMkLst>
            <pc:docMk/>
            <pc:sldMk cId="904008978" sldId="634"/>
            <ac:spMk id="16" creationId="{E1847F33-B4C9-8950-DDFC-C5E4576AC5C6}"/>
          </ac:spMkLst>
        </pc:spChg>
        <pc:spChg chg="del">
          <ac:chgData name="Roberta Tucker" userId="S::r.tucker@uwtsd.ac.uk::27ca61ee-ba03-4b92-a89a-1d5600e2200a" providerId="AD" clId="Web-{D131407D-E5E6-D370-9CE9-70BFFD52699D}" dt="2023-02-24T14:28:14.363" v="1554"/>
          <ac:spMkLst>
            <pc:docMk/>
            <pc:sldMk cId="904008978" sldId="634"/>
            <ac:spMk id="19" creationId="{30FB6AEC-6F45-4488-9E34-9501ACB8B2B1}"/>
          </ac:spMkLst>
        </pc:spChg>
        <pc:spChg chg="del">
          <ac:chgData name="Roberta Tucker" userId="S::r.tucker@uwtsd.ac.uk::27ca61ee-ba03-4b92-a89a-1d5600e2200a" providerId="AD" clId="Web-{D131407D-E5E6-D370-9CE9-70BFFD52699D}" dt="2023-02-24T14:28:16.160" v="1555"/>
          <ac:spMkLst>
            <pc:docMk/>
            <pc:sldMk cId="904008978" sldId="634"/>
            <ac:spMk id="20" creationId="{23F15065-8C78-9776-3A2B-CC9817DD8655}"/>
          </ac:spMkLst>
        </pc:spChg>
        <pc:picChg chg="add del mod">
          <ac:chgData name="Roberta Tucker" userId="S::r.tucker@uwtsd.ac.uk::27ca61ee-ba03-4b92-a89a-1d5600e2200a" providerId="AD" clId="Web-{D131407D-E5E6-D370-9CE9-70BFFD52699D}" dt="2023-02-24T14:38:14.331" v="1613"/>
          <ac:picMkLst>
            <pc:docMk/>
            <pc:sldMk cId="904008978" sldId="634"/>
            <ac:picMk id="5" creationId="{A8C676FF-2B50-0B36-9270-30463F8CF582}"/>
          </ac:picMkLst>
        </pc:picChg>
        <pc:picChg chg="add mod">
          <ac:chgData name="Roberta Tucker" userId="S::r.tucker@uwtsd.ac.uk::27ca61ee-ba03-4b92-a89a-1d5600e2200a" providerId="AD" clId="Web-{D131407D-E5E6-D370-9CE9-70BFFD52699D}" dt="2023-02-24T15:43:36.930" v="1825" actId="1076"/>
          <ac:picMkLst>
            <pc:docMk/>
            <pc:sldMk cId="904008978" sldId="634"/>
            <ac:picMk id="6" creationId="{A3F07E32-5363-2641-77BC-05ED65C3A9A2}"/>
          </ac:picMkLst>
        </pc:picChg>
        <pc:picChg chg="mod">
          <ac:chgData name="Roberta Tucker" userId="S::r.tucker@uwtsd.ac.uk::27ca61ee-ba03-4b92-a89a-1d5600e2200a" providerId="AD" clId="Web-{D131407D-E5E6-D370-9CE9-70BFFD52699D}" dt="2023-02-24T14:30:17.553" v="1559" actId="1076"/>
          <ac:picMkLst>
            <pc:docMk/>
            <pc:sldMk cId="904008978" sldId="634"/>
            <ac:picMk id="7" creationId="{C0973F85-2F34-7624-B554-E2AF666BABE5}"/>
          </ac:picMkLst>
        </pc:picChg>
        <pc:picChg chg="add del mod">
          <ac:chgData name="Roberta Tucker" userId="S::r.tucker@uwtsd.ac.uk::27ca61ee-ba03-4b92-a89a-1d5600e2200a" providerId="AD" clId="Web-{D131407D-E5E6-D370-9CE9-70BFFD52699D}" dt="2023-02-24T14:40:02.240" v="1615"/>
          <ac:picMkLst>
            <pc:docMk/>
            <pc:sldMk cId="904008978" sldId="634"/>
            <ac:picMk id="9" creationId="{385A42E9-8D8A-5576-0BB5-FB0D5656E86C}"/>
          </ac:picMkLst>
        </pc:picChg>
        <pc:picChg chg="add del mod">
          <ac:chgData name="Roberta Tucker" userId="S::r.tucker@uwtsd.ac.uk::27ca61ee-ba03-4b92-a89a-1d5600e2200a" providerId="AD" clId="Web-{D131407D-E5E6-D370-9CE9-70BFFD52699D}" dt="2023-02-24T15:43:31.508" v="1824"/>
          <ac:picMkLst>
            <pc:docMk/>
            <pc:sldMk cId="904008978" sldId="634"/>
            <ac:picMk id="10" creationId="{706D5877-5A19-2969-A584-8EEF770EF44A}"/>
          </ac:picMkLst>
        </pc:picChg>
      </pc:sldChg>
      <pc:sldChg chg="addSp delSp modSp add replId addAnim delAnim modAnim">
        <pc:chgData name="Roberta Tucker" userId="S::r.tucker@uwtsd.ac.uk::27ca61ee-ba03-4b92-a89a-1d5600e2200a" providerId="AD" clId="Web-{D131407D-E5E6-D370-9CE9-70BFFD52699D}" dt="2023-02-24T15:44:09.760" v="1829" actId="1076"/>
        <pc:sldMkLst>
          <pc:docMk/>
          <pc:sldMk cId="2610131604" sldId="635"/>
        </pc:sldMkLst>
        <pc:spChg chg="add mod">
          <ac:chgData name="Roberta Tucker" userId="S::r.tucker@uwtsd.ac.uk::27ca61ee-ba03-4b92-a89a-1d5600e2200a" providerId="AD" clId="Web-{D131407D-E5E6-D370-9CE9-70BFFD52699D}" dt="2023-02-24T15:44:04.963" v="1828" actId="1076"/>
          <ac:spMkLst>
            <pc:docMk/>
            <pc:sldMk cId="2610131604" sldId="635"/>
            <ac:spMk id="3" creationId="{02B8C5D7-B7B8-F7B5-964E-E00EB699D884}"/>
          </ac:spMkLst>
        </pc:spChg>
        <pc:spChg chg="mod">
          <ac:chgData name="Roberta Tucker" userId="S::r.tucker@uwtsd.ac.uk::27ca61ee-ba03-4b92-a89a-1d5600e2200a" providerId="AD" clId="Web-{D131407D-E5E6-D370-9CE9-70BFFD52699D}" dt="2023-02-24T14:41:41.570" v="1627" actId="20577"/>
          <ac:spMkLst>
            <pc:docMk/>
            <pc:sldMk cId="2610131604" sldId="635"/>
            <ac:spMk id="14" creationId="{8DD9E961-394A-EA7B-E5FA-ADB166A6499A}"/>
          </ac:spMkLst>
        </pc:spChg>
        <pc:picChg chg="mod">
          <ac:chgData name="Roberta Tucker" userId="S::r.tucker@uwtsd.ac.uk::27ca61ee-ba03-4b92-a89a-1d5600e2200a" providerId="AD" clId="Web-{D131407D-E5E6-D370-9CE9-70BFFD52699D}" dt="2023-02-24T15:44:09.760" v="1829" actId="1076"/>
          <ac:picMkLst>
            <pc:docMk/>
            <pc:sldMk cId="2610131604" sldId="635"/>
            <ac:picMk id="6" creationId="{A3F07E32-5363-2641-77BC-05ED65C3A9A2}"/>
          </ac:picMkLst>
        </pc:picChg>
        <pc:picChg chg="del">
          <ac:chgData name="Roberta Tucker" userId="S::r.tucker@uwtsd.ac.uk::27ca61ee-ba03-4b92-a89a-1d5600e2200a" providerId="AD" clId="Web-{D131407D-E5E6-D370-9CE9-70BFFD52699D}" dt="2023-02-24T15:44:00.931" v="1827"/>
          <ac:picMkLst>
            <pc:docMk/>
            <pc:sldMk cId="2610131604" sldId="635"/>
            <ac:picMk id="10" creationId="{706D5877-5A19-2969-A584-8EEF770EF44A}"/>
          </ac:picMkLst>
        </pc:picChg>
      </pc:sldChg>
      <pc:sldChg chg="addSp delSp modSp add ord replId delAnim">
        <pc:chgData name="Roberta Tucker" userId="S::r.tucker@uwtsd.ac.uk::27ca61ee-ba03-4b92-a89a-1d5600e2200a" providerId="AD" clId="Web-{D131407D-E5E6-D370-9CE9-70BFFD52699D}" dt="2023-02-24T15:41:08.722" v="1810"/>
        <pc:sldMkLst>
          <pc:docMk/>
          <pc:sldMk cId="1558283037" sldId="636"/>
        </pc:sldMkLst>
        <pc:spChg chg="del">
          <ac:chgData name="Roberta Tucker" userId="S::r.tucker@uwtsd.ac.uk::27ca61ee-ba03-4b92-a89a-1d5600e2200a" providerId="AD" clId="Web-{D131407D-E5E6-D370-9CE9-70BFFD52699D}" dt="2023-02-24T15:37:16.417" v="1779"/>
          <ac:spMkLst>
            <pc:docMk/>
            <pc:sldMk cId="1558283037" sldId="636"/>
            <ac:spMk id="3" creationId="{02B8C5D7-B7B8-F7B5-964E-E00EB699D884}"/>
          </ac:spMkLst>
        </pc:spChg>
        <pc:picChg chg="add mod">
          <ac:chgData name="Roberta Tucker" userId="S::r.tucker@uwtsd.ac.uk::27ca61ee-ba03-4b92-a89a-1d5600e2200a" providerId="AD" clId="Web-{D131407D-E5E6-D370-9CE9-70BFFD52699D}" dt="2023-02-24T15:37:29.730" v="1782" actId="1076"/>
          <ac:picMkLst>
            <pc:docMk/>
            <pc:sldMk cId="1558283037" sldId="636"/>
            <ac:picMk id="5" creationId="{5645C716-6020-58D7-2047-443BDF988C94}"/>
          </ac:picMkLst>
        </pc:picChg>
        <pc:picChg chg="del">
          <ac:chgData name="Roberta Tucker" userId="S::r.tucker@uwtsd.ac.uk::27ca61ee-ba03-4b92-a89a-1d5600e2200a" providerId="AD" clId="Web-{D131407D-E5E6-D370-9CE9-70BFFD52699D}" dt="2023-02-24T15:37:11.776" v="1777"/>
          <ac:picMkLst>
            <pc:docMk/>
            <pc:sldMk cId="1558283037" sldId="636"/>
            <ac:picMk id="6" creationId="{A3F07E32-5363-2641-77BC-05ED65C3A9A2}"/>
          </ac:picMkLst>
        </pc:picChg>
        <pc:picChg chg="add mod">
          <ac:chgData name="Roberta Tucker" userId="S::r.tucker@uwtsd.ac.uk::27ca61ee-ba03-4b92-a89a-1d5600e2200a" providerId="AD" clId="Web-{D131407D-E5E6-D370-9CE9-70BFFD52699D}" dt="2023-02-24T15:38:06.075" v="1790" actId="1076"/>
          <ac:picMkLst>
            <pc:docMk/>
            <pc:sldMk cId="1558283037" sldId="636"/>
            <ac:picMk id="9" creationId="{C6E5F70A-5A7E-472E-F778-74A6C4C7B4C5}"/>
          </ac:picMkLst>
        </pc:picChg>
        <pc:picChg chg="del">
          <ac:chgData name="Roberta Tucker" userId="S::r.tucker@uwtsd.ac.uk::27ca61ee-ba03-4b92-a89a-1d5600e2200a" providerId="AD" clId="Web-{D131407D-E5E6-D370-9CE9-70BFFD52699D}" dt="2023-02-24T15:37:13.495" v="1778"/>
          <ac:picMkLst>
            <pc:docMk/>
            <pc:sldMk cId="1558283037" sldId="636"/>
            <ac:picMk id="10" creationId="{706D5877-5A19-2969-A584-8EEF770EF44A}"/>
          </ac:picMkLst>
        </pc:picChg>
      </pc:sldChg>
      <pc:sldChg chg="addSp modSp add ord replId addAnim modAnim">
        <pc:chgData name="Roberta Tucker" userId="S::r.tucker@uwtsd.ac.uk::27ca61ee-ba03-4b92-a89a-1d5600e2200a" providerId="AD" clId="Web-{D131407D-E5E6-D370-9CE9-70BFFD52699D}" dt="2023-02-24T15:41:05.737" v="1809"/>
        <pc:sldMkLst>
          <pc:docMk/>
          <pc:sldMk cId="1780823317" sldId="637"/>
        </pc:sldMkLst>
        <pc:spChg chg="add mod">
          <ac:chgData name="Roberta Tucker" userId="S::r.tucker@uwtsd.ac.uk::27ca61ee-ba03-4b92-a89a-1d5600e2200a" providerId="AD" clId="Web-{D131407D-E5E6-D370-9CE9-70BFFD52699D}" dt="2023-02-24T15:38:28.966" v="1793" actId="1076"/>
          <ac:spMkLst>
            <pc:docMk/>
            <pc:sldMk cId="1780823317" sldId="637"/>
            <ac:spMk id="6" creationId="{1B3F93C4-B2BD-429A-C70C-9D555A9F37B7}"/>
          </ac:spMkLst>
        </pc:spChg>
      </pc:sldChg>
      <pc:sldChg chg="modSp add replId">
        <pc:chgData name="Roberta Tucker" userId="S::r.tucker@uwtsd.ac.uk::27ca61ee-ba03-4b92-a89a-1d5600e2200a" providerId="AD" clId="Web-{D131407D-E5E6-D370-9CE9-70BFFD52699D}" dt="2023-02-24T15:45:32.044" v="1831" actId="20577"/>
        <pc:sldMkLst>
          <pc:docMk/>
          <pc:sldMk cId="1745130160" sldId="638"/>
        </pc:sldMkLst>
        <pc:spChg chg="mod">
          <ac:chgData name="Roberta Tucker" userId="S::r.tucker@uwtsd.ac.uk::27ca61ee-ba03-4b92-a89a-1d5600e2200a" providerId="AD" clId="Web-{D131407D-E5E6-D370-9CE9-70BFFD52699D}" dt="2023-02-24T15:45:32.044" v="1831" actId="20577"/>
          <ac:spMkLst>
            <pc:docMk/>
            <pc:sldMk cId="1745130160" sldId="638"/>
            <ac:spMk id="5" creationId="{7A20DBBD-7DDA-8D56-CE80-75679AFC79A9}"/>
          </ac:spMkLst>
        </pc:spChg>
        <pc:picChg chg="mod">
          <ac:chgData name="Roberta Tucker" userId="S::r.tucker@uwtsd.ac.uk::27ca61ee-ba03-4b92-a89a-1d5600e2200a" providerId="AD" clId="Web-{D131407D-E5E6-D370-9CE9-70BFFD52699D}" dt="2023-02-24T15:39:54.735" v="1800" actId="1076"/>
          <ac:picMkLst>
            <pc:docMk/>
            <pc:sldMk cId="1745130160" sldId="638"/>
            <ac:picMk id="7" creationId="{C9BEB040-6A12-9F8E-4831-F8E4062ECD7D}"/>
          </ac:picMkLst>
        </pc:picChg>
        <pc:cxnChg chg="mod">
          <ac:chgData name="Roberta Tucker" userId="S::r.tucker@uwtsd.ac.uk::27ca61ee-ba03-4b92-a89a-1d5600e2200a" providerId="AD" clId="Web-{D131407D-E5E6-D370-9CE9-70BFFD52699D}" dt="2023-02-24T15:39:59.204" v="1801" actId="1076"/>
          <ac:cxnSpMkLst>
            <pc:docMk/>
            <pc:sldMk cId="1745130160" sldId="638"/>
            <ac:cxnSpMk id="4" creationId="{BC2C1687-BCDB-8D01-187F-5359CAE20BDB}"/>
          </ac:cxnSpMkLst>
        </pc:cxnChg>
      </pc:sldChg>
      <pc:sldChg chg="modSp add replId">
        <pc:chgData name="Roberta Tucker" userId="S::r.tucker@uwtsd.ac.uk::27ca61ee-ba03-4b92-a89a-1d5600e2200a" providerId="AD" clId="Web-{D131407D-E5E6-D370-9CE9-70BFFD52699D}" dt="2023-02-24T15:40:32.268" v="1808" actId="20577"/>
        <pc:sldMkLst>
          <pc:docMk/>
          <pc:sldMk cId="2315216456" sldId="639"/>
        </pc:sldMkLst>
        <pc:spChg chg="mod">
          <ac:chgData name="Roberta Tucker" userId="S::r.tucker@uwtsd.ac.uk::27ca61ee-ba03-4b92-a89a-1d5600e2200a" providerId="AD" clId="Web-{D131407D-E5E6-D370-9CE9-70BFFD52699D}" dt="2023-02-24T15:40:32.268" v="1808" actId="20577"/>
          <ac:spMkLst>
            <pc:docMk/>
            <pc:sldMk cId="2315216456" sldId="639"/>
            <ac:spMk id="3" creationId="{976291AA-75F5-DB79-1BB0-8C1F1978BD68}"/>
          </ac:spMkLst>
        </pc:spChg>
        <pc:cxnChg chg="mod">
          <ac:chgData name="Roberta Tucker" userId="S::r.tucker@uwtsd.ac.uk::27ca61ee-ba03-4b92-a89a-1d5600e2200a" providerId="AD" clId="Web-{D131407D-E5E6-D370-9CE9-70BFFD52699D}" dt="2023-02-24T15:40:22.267" v="1805" actId="1076"/>
          <ac:cxnSpMkLst>
            <pc:docMk/>
            <pc:sldMk cId="2315216456" sldId="639"/>
            <ac:cxnSpMk id="9" creationId="{BB6C4208-BE82-5AD3-755F-0BE8A0B2A077}"/>
          </ac:cxnSpMkLst>
        </pc:cxnChg>
      </pc:sldChg>
    </pc:docChg>
  </pc:docChgLst>
  <pc:docChgLst>
    <pc:chgData name="Roberta Tucker" userId="S::r.tucker@uwtsd.ac.uk::27ca61ee-ba03-4b92-a89a-1d5600e2200a" providerId="AD" clId="Web-{24BDF800-F2FE-F6E6-3E43-B139C2A27208}"/>
    <pc:docChg chg="modSld">
      <pc:chgData name="Roberta Tucker" userId="S::r.tucker@uwtsd.ac.uk::27ca61ee-ba03-4b92-a89a-1d5600e2200a" providerId="AD" clId="Web-{24BDF800-F2FE-F6E6-3E43-B139C2A27208}" dt="2023-03-05T10:39:41.073" v="207" actId="1076"/>
      <pc:docMkLst>
        <pc:docMk/>
      </pc:docMkLst>
      <pc:sldChg chg="modSp">
        <pc:chgData name="Roberta Tucker" userId="S::r.tucker@uwtsd.ac.uk::27ca61ee-ba03-4b92-a89a-1d5600e2200a" providerId="AD" clId="Web-{24BDF800-F2FE-F6E6-3E43-B139C2A27208}" dt="2023-03-05T10:28:07.261" v="75" actId="20577"/>
        <pc:sldMkLst>
          <pc:docMk/>
          <pc:sldMk cId="4215338442" sldId="529"/>
        </pc:sldMkLst>
        <pc:spChg chg="mod">
          <ac:chgData name="Roberta Tucker" userId="S::r.tucker@uwtsd.ac.uk::27ca61ee-ba03-4b92-a89a-1d5600e2200a" providerId="AD" clId="Web-{24BDF800-F2FE-F6E6-3E43-B139C2A27208}" dt="2023-03-05T10:28:07.261" v="75" actId="20577"/>
          <ac:spMkLst>
            <pc:docMk/>
            <pc:sldMk cId="4215338442" sldId="529"/>
            <ac:spMk id="2" creationId="{59B6F813-2152-B5B1-2D75-AA777F36E4C7}"/>
          </ac:spMkLst>
        </pc:spChg>
      </pc:sldChg>
      <pc:sldChg chg="delSp modSp">
        <pc:chgData name="Roberta Tucker" userId="S::r.tucker@uwtsd.ac.uk::27ca61ee-ba03-4b92-a89a-1d5600e2200a" providerId="AD" clId="Web-{24BDF800-F2FE-F6E6-3E43-B139C2A27208}" dt="2023-03-05T10:26:51.776" v="66" actId="1076"/>
        <pc:sldMkLst>
          <pc:docMk/>
          <pc:sldMk cId="4116886116" sldId="579"/>
        </pc:sldMkLst>
        <pc:spChg chg="mod">
          <ac:chgData name="Roberta Tucker" userId="S::r.tucker@uwtsd.ac.uk::27ca61ee-ba03-4b92-a89a-1d5600e2200a" providerId="AD" clId="Web-{24BDF800-F2FE-F6E6-3E43-B139C2A27208}" dt="2023-03-05T10:26:51.776" v="66" actId="1076"/>
          <ac:spMkLst>
            <pc:docMk/>
            <pc:sldMk cId="4116886116" sldId="579"/>
            <ac:spMk id="13" creationId="{54DA2EF5-1A1B-3D7F-8E82-399ECBCCC879}"/>
          </ac:spMkLst>
        </pc:spChg>
        <pc:picChg chg="del">
          <ac:chgData name="Roberta Tucker" userId="S::r.tucker@uwtsd.ac.uk::27ca61ee-ba03-4b92-a89a-1d5600e2200a" providerId="AD" clId="Web-{24BDF800-F2FE-F6E6-3E43-B139C2A27208}" dt="2023-03-05T10:26:50.150" v="65"/>
          <ac:picMkLst>
            <pc:docMk/>
            <pc:sldMk cId="4116886116" sldId="579"/>
            <ac:picMk id="4" creationId="{62C12048-9EEC-ED59-A247-0AA3AAC3EF74}"/>
          </ac:picMkLst>
        </pc:picChg>
      </pc:sldChg>
      <pc:sldChg chg="delSp modSp">
        <pc:chgData name="Roberta Tucker" userId="S::r.tucker@uwtsd.ac.uk::27ca61ee-ba03-4b92-a89a-1d5600e2200a" providerId="AD" clId="Web-{24BDF800-F2FE-F6E6-3E43-B139C2A27208}" dt="2023-03-05T10:36:08.928" v="107"/>
        <pc:sldMkLst>
          <pc:docMk/>
          <pc:sldMk cId="3149371331" sldId="580"/>
        </pc:sldMkLst>
        <pc:graphicFrameChg chg="mod modGraphic">
          <ac:chgData name="Roberta Tucker" userId="S::r.tucker@uwtsd.ac.uk::27ca61ee-ba03-4b92-a89a-1d5600e2200a" providerId="AD" clId="Web-{24BDF800-F2FE-F6E6-3E43-B139C2A27208}" dt="2023-03-05T10:36:03.803" v="106"/>
          <ac:graphicFrameMkLst>
            <pc:docMk/>
            <pc:sldMk cId="3149371331" sldId="580"/>
            <ac:graphicFrameMk id="2" creationId="{B8361043-587C-D5AC-AD58-2714CE15B0E0}"/>
          </ac:graphicFrameMkLst>
        </pc:graphicFrameChg>
        <pc:picChg chg="del">
          <ac:chgData name="Roberta Tucker" userId="S::r.tucker@uwtsd.ac.uk::27ca61ee-ba03-4b92-a89a-1d5600e2200a" providerId="AD" clId="Web-{24BDF800-F2FE-F6E6-3E43-B139C2A27208}" dt="2023-03-05T10:36:08.928" v="107"/>
          <ac:picMkLst>
            <pc:docMk/>
            <pc:sldMk cId="3149371331" sldId="580"/>
            <ac:picMk id="4" creationId="{62C12048-9EEC-ED59-A247-0AA3AAC3EF74}"/>
          </ac:picMkLst>
        </pc:picChg>
      </pc:sldChg>
      <pc:sldChg chg="delSp modSp">
        <pc:chgData name="Roberta Tucker" userId="S::r.tucker@uwtsd.ac.uk::27ca61ee-ba03-4b92-a89a-1d5600e2200a" providerId="AD" clId="Web-{24BDF800-F2FE-F6E6-3E43-B139C2A27208}" dt="2023-03-05T10:36:49.616" v="136"/>
        <pc:sldMkLst>
          <pc:docMk/>
          <pc:sldMk cId="2239323229" sldId="603"/>
        </pc:sldMkLst>
        <pc:graphicFrameChg chg="mod modGraphic">
          <ac:chgData name="Roberta Tucker" userId="S::r.tucker@uwtsd.ac.uk::27ca61ee-ba03-4b92-a89a-1d5600e2200a" providerId="AD" clId="Web-{24BDF800-F2FE-F6E6-3E43-B139C2A27208}" dt="2023-03-05T10:36:46.882" v="135"/>
          <ac:graphicFrameMkLst>
            <pc:docMk/>
            <pc:sldMk cId="2239323229" sldId="603"/>
            <ac:graphicFrameMk id="2" creationId="{B8361043-587C-D5AC-AD58-2714CE15B0E0}"/>
          </ac:graphicFrameMkLst>
        </pc:graphicFrameChg>
        <pc:picChg chg="del">
          <ac:chgData name="Roberta Tucker" userId="S::r.tucker@uwtsd.ac.uk::27ca61ee-ba03-4b92-a89a-1d5600e2200a" providerId="AD" clId="Web-{24BDF800-F2FE-F6E6-3E43-B139C2A27208}" dt="2023-03-05T10:36:49.616" v="136"/>
          <ac:picMkLst>
            <pc:docMk/>
            <pc:sldMk cId="2239323229" sldId="603"/>
            <ac:picMk id="4" creationId="{62C12048-9EEC-ED59-A247-0AA3AAC3EF74}"/>
          </ac:picMkLst>
        </pc:picChg>
      </pc:sldChg>
      <pc:sldChg chg="delSp modSp">
        <pc:chgData name="Roberta Tucker" userId="S::r.tucker@uwtsd.ac.uk::27ca61ee-ba03-4b92-a89a-1d5600e2200a" providerId="AD" clId="Web-{24BDF800-F2FE-F6E6-3E43-B139C2A27208}" dt="2023-03-05T10:37:27.164" v="164"/>
        <pc:sldMkLst>
          <pc:docMk/>
          <pc:sldMk cId="1921097281" sldId="604"/>
        </pc:sldMkLst>
        <pc:graphicFrameChg chg="mod modGraphic">
          <ac:chgData name="Roberta Tucker" userId="S::r.tucker@uwtsd.ac.uk::27ca61ee-ba03-4b92-a89a-1d5600e2200a" providerId="AD" clId="Web-{24BDF800-F2FE-F6E6-3E43-B139C2A27208}" dt="2023-03-05T10:37:24.945" v="163"/>
          <ac:graphicFrameMkLst>
            <pc:docMk/>
            <pc:sldMk cId="1921097281" sldId="604"/>
            <ac:graphicFrameMk id="2" creationId="{B8361043-587C-D5AC-AD58-2714CE15B0E0}"/>
          </ac:graphicFrameMkLst>
        </pc:graphicFrameChg>
        <pc:picChg chg="del">
          <ac:chgData name="Roberta Tucker" userId="S::r.tucker@uwtsd.ac.uk::27ca61ee-ba03-4b92-a89a-1d5600e2200a" providerId="AD" clId="Web-{24BDF800-F2FE-F6E6-3E43-B139C2A27208}" dt="2023-03-05T10:37:27.164" v="164"/>
          <ac:picMkLst>
            <pc:docMk/>
            <pc:sldMk cId="1921097281" sldId="604"/>
            <ac:picMk id="4" creationId="{62C12048-9EEC-ED59-A247-0AA3AAC3EF74}"/>
          </ac:picMkLst>
        </pc:picChg>
      </pc:sldChg>
      <pc:sldChg chg="delSp modSp">
        <pc:chgData name="Roberta Tucker" userId="S::r.tucker@uwtsd.ac.uk::27ca61ee-ba03-4b92-a89a-1d5600e2200a" providerId="AD" clId="Web-{24BDF800-F2FE-F6E6-3E43-B139C2A27208}" dt="2023-03-05T10:39:41.073" v="207" actId="1076"/>
        <pc:sldMkLst>
          <pc:docMk/>
          <pc:sldMk cId="3595496741" sldId="605"/>
        </pc:sldMkLst>
        <pc:graphicFrameChg chg="mod modGraphic">
          <ac:chgData name="Roberta Tucker" userId="S::r.tucker@uwtsd.ac.uk::27ca61ee-ba03-4b92-a89a-1d5600e2200a" providerId="AD" clId="Web-{24BDF800-F2FE-F6E6-3E43-B139C2A27208}" dt="2023-03-05T10:39:41.073" v="207" actId="1076"/>
          <ac:graphicFrameMkLst>
            <pc:docMk/>
            <pc:sldMk cId="3595496741" sldId="605"/>
            <ac:graphicFrameMk id="2" creationId="{B8361043-587C-D5AC-AD58-2714CE15B0E0}"/>
          </ac:graphicFrameMkLst>
        </pc:graphicFrameChg>
        <pc:picChg chg="del">
          <ac:chgData name="Roberta Tucker" userId="S::r.tucker@uwtsd.ac.uk::27ca61ee-ba03-4b92-a89a-1d5600e2200a" providerId="AD" clId="Web-{24BDF800-F2FE-F6E6-3E43-B139C2A27208}" dt="2023-03-05T10:38:27.196" v="201"/>
          <ac:picMkLst>
            <pc:docMk/>
            <pc:sldMk cId="3595496741" sldId="605"/>
            <ac:picMk id="4" creationId="{62C12048-9EEC-ED59-A247-0AA3AAC3EF74}"/>
          </ac:picMkLst>
        </pc:picChg>
        <pc:picChg chg="mod">
          <ac:chgData name="Roberta Tucker" userId="S::r.tucker@uwtsd.ac.uk::27ca61ee-ba03-4b92-a89a-1d5600e2200a" providerId="AD" clId="Web-{24BDF800-F2FE-F6E6-3E43-B139C2A27208}" dt="2023-03-05T10:38:19.790" v="199" actId="1076"/>
          <ac:picMkLst>
            <pc:docMk/>
            <pc:sldMk cId="3595496741" sldId="605"/>
            <ac:picMk id="7" creationId="{C0973F85-2F34-7624-B554-E2AF666BABE5}"/>
          </ac:picMkLst>
        </pc:picChg>
      </pc:sldChg>
    </pc:docChg>
  </pc:docChgLst>
  <pc:docChgLst>
    <pc:chgData name="Diane B. Thomas" userId="S::d.b.thomas@uwtsd.ac.uk::66b41853-b18c-4bbb-817e-013f34445414" providerId="AD" clId="Web-{BB1F8DB7-7843-4D4F-8890-F4AC25283B4E}"/>
    <pc:docChg chg="modSld">
      <pc:chgData name="Diane B. Thomas" userId="S::d.b.thomas@uwtsd.ac.uk::66b41853-b18c-4bbb-817e-013f34445414" providerId="AD" clId="Web-{BB1F8DB7-7843-4D4F-8890-F4AC25283B4E}" dt="2023-01-16T12:25:06.079" v="4" actId="20577"/>
      <pc:docMkLst>
        <pc:docMk/>
      </pc:docMkLst>
      <pc:sldChg chg="modSp">
        <pc:chgData name="Diane B. Thomas" userId="S::d.b.thomas@uwtsd.ac.uk::66b41853-b18c-4bbb-817e-013f34445414" providerId="AD" clId="Web-{BB1F8DB7-7843-4D4F-8890-F4AC25283B4E}" dt="2023-01-16T12:25:06.079" v="4" actId="20577"/>
        <pc:sldMkLst>
          <pc:docMk/>
          <pc:sldMk cId="2815014263" sldId="506"/>
        </pc:sldMkLst>
        <pc:spChg chg="mod">
          <ac:chgData name="Diane B. Thomas" userId="S::d.b.thomas@uwtsd.ac.uk::66b41853-b18c-4bbb-817e-013f34445414" providerId="AD" clId="Web-{BB1F8DB7-7843-4D4F-8890-F4AC25283B4E}" dt="2023-01-16T12:25:06.079" v="4" actId="20577"/>
          <ac:spMkLst>
            <pc:docMk/>
            <pc:sldMk cId="2815014263" sldId="506"/>
            <ac:spMk id="3" creationId="{3F43009B-A0F5-1FA6-B1C6-058420297F74}"/>
          </ac:spMkLst>
        </pc:spChg>
      </pc:sldChg>
    </pc:docChg>
  </pc:docChgLst>
  <pc:docChgLst>
    <pc:chgData name="Roberta Tucker" userId="S::r.tucker@uwtsd.ac.uk::27ca61ee-ba03-4b92-a89a-1d5600e2200a" providerId="AD" clId="Web-{268A1F11-2E67-0BAA-6782-19495DD8A2E9}"/>
    <pc:docChg chg="modSld">
      <pc:chgData name="Roberta Tucker" userId="S::r.tucker@uwtsd.ac.uk::27ca61ee-ba03-4b92-a89a-1d5600e2200a" providerId="AD" clId="Web-{268A1F11-2E67-0BAA-6782-19495DD8A2E9}" dt="2024-02-19T13:20:02.091" v="10" actId="1076"/>
      <pc:docMkLst>
        <pc:docMk/>
      </pc:docMkLst>
      <pc:sldChg chg="addSp modSp">
        <pc:chgData name="Roberta Tucker" userId="S::r.tucker@uwtsd.ac.uk::27ca61ee-ba03-4b92-a89a-1d5600e2200a" providerId="AD" clId="Web-{268A1F11-2E67-0BAA-6782-19495DD8A2E9}" dt="2024-02-19T13:20:02.091" v="10" actId="1076"/>
        <pc:sldMkLst>
          <pc:docMk/>
          <pc:sldMk cId="2375601737" sldId="701"/>
        </pc:sldMkLst>
        <pc:spChg chg="add mod">
          <ac:chgData name="Roberta Tucker" userId="S::r.tucker@uwtsd.ac.uk::27ca61ee-ba03-4b92-a89a-1d5600e2200a" providerId="AD" clId="Web-{268A1F11-2E67-0BAA-6782-19495DD8A2E9}" dt="2024-02-19T13:19:55.528" v="7" actId="20577"/>
          <ac:spMkLst>
            <pc:docMk/>
            <pc:sldMk cId="2375601737" sldId="701"/>
            <ac:spMk id="3" creationId="{1C71863C-B0C8-C7CB-5A80-CEDDE2CB10C0}"/>
          </ac:spMkLst>
        </pc:spChg>
        <pc:spChg chg="mod">
          <ac:chgData name="Roberta Tucker" userId="S::r.tucker@uwtsd.ac.uk::27ca61ee-ba03-4b92-a89a-1d5600e2200a" providerId="AD" clId="Web-{268A1F11-2E67-0BAA-6782-19495DD8A2E9}" dt="2024-02-19T13:18:41.777" v="2" actId="1076"/>
          <ac:spMkLst>
            <pc:docMk/>
            <pc:sldMk cId="2375601737" sldId="701"/>
            <ac:spMk id="8" creationId="{5514F3B7-5F90-D7AF-A878-3E35F39A63D6}"/>
          </ac:spMkLst>
        </pc:spChg>
        <pc:spChg chg="mod">
          <ac:chgData name="Roberta Tucker" userId="S::r.tucker@uwtsd.ac.uk::27ca61ee-ba03-4b92-a89a-1d5600e2200a" providerId="AD" clId="Web-{268A1F11-2E67-0BAA-6782-19495DD8A2E9}" dt="2024-02-19T13:19:59.138" v="9" actId="1076"/>
          <ac:spMkLst>
            <pc:docMk/>
            <pc:sldMk cId="2375601737" sldId="701"/>
            <ac:spMk id="14" creationId="{18084106-2DD6-0C6C-533C-DAFD53F40C3A}"/>
          </ac:spMkLst>
        </pc:spChg>
        <pc:spChg chg="mod">
          <ac:chgData name="Roberta Tucker" userId="S::r.tucker@uwtsd.ac.uk::27ca61ee-ba03-4b92-a89a-1d5600e2200a" providerId="AD" clId="Web-{268A1F11-2E67-0BAA-6782-19495DD8A2E9}" dt="2024-02-19T13:19:56.872" v="8" actId="1076"/>
          <ac:spMkLst>
            <pc:docMk/>
            <pc:sldMk cId="2375601737" sldId="701"/>
            <ac:spMk id="15" creationId="{02CB444C-79B4-FD2F-FE6F-4AC8D29E1654}"/>
          </ac:spMkLst>
        </pc:spChg>
        <pc:spChg chg="mod">
          <ac:chgData name="Roberta Tucker" userId="S::r.tucker@uwtsd.ac.uk::27ca61ee-ba03-4b92-a89a-1d5600e2200a" providerId="AD" clId="Web-{268A1F11-2E67-0BAA-6782-19495DD8A2E9}" dt="2024-02-19T13:20:02.091" v="10" actId="1076"/>
          <ac:spMkLst>
            <pc:docMk/>
            <pc:sldMk cId="2375601737" sldId="701"/>
            <ac:spMk id="16" creationId="{3B1A5669-CDD4-1B3A-BF34-400728DDA628}"/>
          </ac:spMkLst>
        </pc:spChg>
        <pc:spChg chg="mod">
          <ac:chgData name="Roberta Tucker" userId="S::r.tucker@uwtsd.ac.uk::27ca61ee-ba03-4b92-a89a-1d5600e2200a" providerId="AD" clId="Web-{268A1F11-2E67-0BAA-6782-19495DD8A2E9}" dt="2024-02-19T13:18:50.136" v="4" actId="1076"/>
          <ac:spMkLst>
            <pc:docMk/>
            <pc:sldMk cId="2375601737" sldId="701"/>
            <ac:spMk id="17" creationId="{35E85F41-735D-634A-FE63-E89B11345EA8}"/>
          </ac:spMkLst>
        </pc:spChg>
      </pc:sldChg>
    </pc:docChg>
  </pc:docChgLst>
  <pc:docChgLst>
    <pc:chgData name="Roberta Tucker" userId="S::r.tucker@uwtsd.ac.uk::27ca61ee-ba03-4b92-a89a-1d5600e2200a" providerId="AD" clId="Web-{C08010DF-9AF1-09B8-BB0F-48CAB820F704}"/>
    <pc:docChg chg="addSld delSld modSld sldOrd addMainMaster modMainMaster">
      <pc:chgData name="Roberta Tucker" userId="S::r.tucker@uwtsd.ac.uk::27ca61ee-ba03-4b92-a89a-1d5600e2200a" providerId="AD" clId="Web-{C08010DF-9AF1-09B8-BB0F-48CAB820F704}" dt="2023-02-20T17:28:18.157" v="420" actId="20577"/>
      <pc:docMkLst>
        <pc:docMk/>
      </pc:docMkLst>
      <pc:sldChg chg="modSp">
        <pc:chgData name="Roberta Tucker" userId="S::r.tucker@uwtsd.ac.uk::27ca61ee-ba03-4b92-a89a-1d5600e2200a" providerId="AD" clId="Web-{C08010DF-9AF1-09B8-BB0F-48CAB820F704}" dt="2023-02-20T16:43:28.142" v="95" actId="20577"/>
        <pc:sldMkLst>
          <pc:docMk/>
          <pc:sldMk cId="2437550428" sldId="516"/>
        </pc:sldMkLst>
        <pc:spChg chg="mod">
          <ac:chgData name="Roberta Tucker" userId="S::r.tucker@uwtsd.ac.uk::27ca61ee-ba03-4b92-a89a-1d5600e2200a" providerId="AD" clId="Web-{C08010DF-9AF1-09B8-BB0F-48CAB820F704}" dt="2023-02-20T16:40:29.401" v="60" actId="1076"/>
          <ac:spMkLst>
            <pc:docMk/>
            <pc:sldMk cId="2437550428" sldId="516"/>
            <ac:spMk id="2" creationId="{6047E3D5-B129-455A-8D61-5DE355CFB91F}"/>
          </ac:spMkLst>
        </pc:spChg>
        <pc:spChg chg="mod">
          <ac:chgData name="Roberta Tucker" userId="S::r.tucker@uwtsd.ac.uk::27ca61ee-ba03-4b92-a89a-1d5600e2200a" providerId="AD" clId="Web-{C08010DF-9AF1-09B8-BB0F-48CAB820F704}" dt="2023-02-20T16:43:28.142" v="95" actId="20577"/>
          <ac:spMkLst>
            <pc:docMk/>
            <pc:sldMk cId="2437550428" sldId="516"/>
            <ac:spMk id="3" creationId="{EDE512D6-1B42-4E1C-AEE3-478A340AC162}"/>
          </ac:spMkLst>
        </pc:spChg>
        <pc:spChg chg="mod">
          <ac:chgData name="Roberta Tucker" userId="S::r.tucker@uwtsd.ac.uk::27ca61ee-ba03-4b92-a89a-1d5600e2200a" providerId="AD" clId="Web-{C08010DF-9AF1-09B8-BB0F-48CAB820F704}" dt="2023-02-20T16:41:31.309" v="82" actId="20577"/>
          <ac:spMkLst>
            <pc:docMk/>
            <pc:sldMk cId="2437550428" sldId="516"/>
            <ac:spMk id="4" creationId="{88B348B4-1179-40C0-B903-717D79F0A399}"/>
          </ac:spMkLst>
        </pc:spChg>
        <pc:picChg chg="mod">
          <ac:chgData name="Roberta Tucker" userId="S::r.tucker@uwtsd.ac.uk::27ca61ee-ba03-4b92-a89a-1d5600e2200a" providerId="AD" clId="Web-{C08010DF-9AF1-09B8-BB0F-48CAB820F704}" dt="2023-02-20T16:40:42.277" v="65" actId="1076"/>
          <ac:picMkLst>
            <pc:docMk/>
            <pc:sldMk cId="2437550428" sldId="516"/>
            <ac:picMk id="6" creationId="{A1CF0450-3738-4D52-BF18-A90C1F16AC64}"/>
          </ac:picMkLst>
        </pc:picChg>
        <pc:picChg chg="mod">
          <ac:chgData name="Roberta Tucker" userId="S::r.tucker@uwtsd.ac.uk::27ca61ee-ba03-4b92-a89a-1d5600e2200a" providerId="AD" clId="Web-{C08010DF-9AF1-09B8-BB0F-48CAB820F704}" dt="2023-02-20T16:40:39.308" v="63" actId="1076"/>
          <ac:picMkLst>
            <pc:docMk/>
            <pc:sldMk cId="2437550428" sldId="516"/>
            <ac:picMk id="7" creationId="{093C3DD7-C3D9-3B5E-CDC2-D250206CF40E}"/>
          </ac:picMkLst>
        </pc:picChg>
        <pc:picChg chg="mod">
          <ac:chgData name="Roberta Tucker" userId="S::r.tucker@uwtsd.ac.uk::27ca61ee-ba03-4b92-a89a-1d5600e2200a" providerId="AD" clId="Web-{C08010DF-9AF1-09B8-BB0F-48CAB820F704}" dt="2023-02-20T16:40:44.464" v="66" actId="1076"/>
          <ac:picMkLst>
            <pc:docMk/>
            <pc:sldMk cId="2437550428" sldId="516"/>
            <ac:picMk id="8" creationId="{F3A63EAE-D921-4D74-B1C8-6D0E847DFDDE}"/>
          </ac:picMkLst>
        </pc:picChg>
        <pc:picChg chg="mod">
          <ac:chgData name="Roberta Tucker" userId="S::r.tucker@uwtsd.ac.uk::27ca61ee-ba03-4b92-a89a-1d5600e2200a" providerId="AD" clId="Web-{C08010DF-9AF1-09B8-BB0F-48CAB820F704}" dt="2023-02-20T16:40:49.496" v="68" actId="1076"/>
          <ac:picMkLst>
            <pc:docMk/>
            <pc:sldMk cId="2437550428" sldId="516"/>
            <ac:picMk id="10" creationId="{8A4FC9B1-AAE5-49E7-9209-B1CD7DC8CD92}"/>
          </ac:picMkLst>
        </pc:picChg>
        <pc:picChg chg="mod">
          <ac:chgData name="Roberta Tucker" userId="S::r.tucker@uwtsd.ac.uk::27ca61ee-ba03-4b92-a89a-1d5600e2200a" providerId="AD" clId="Web-{C08010DF-9AF1-09B8-BB0F-48CAB820F704}" dt="2023-02-20T16:40:41.448" v="64" actId="1076"/>
          <ac:picMkLst>
            <pc:docMk/>
            <pc:sldMk cId="2437550428" sldId="516"/>
            <ac:picMk id="11" creationId="{5E041B3A-1BED-6DE2-7523-479A48F11DC8}"/>
          </ac:picMkLst>
        </pc:picChg>
        <pc:picChg chg="mod">
          <ac:chgData name="Roberta Tucker" userId="S::r.tucker@uwtsd.ac.uk::27ca61ee-ba03-4b92-a89a-1d5600e2200a" providerId="AD" clId="Web-{C08010DF-9AF1-09B8-BB0F-48CAB820F704}" dt="2023-02-20T16:40:46.292" v="67" actId="1076"/>
          <ac:picMkLst>
            <pc:docMk/>
            <pc:sldMk cId="2437550428" sldId="516"/>
            <ac:picMk id="12" creationId="{937FAC84-23F1-401F-A313-68AD63D601F8}"/>
          </ac:picMkLst>
        </pc:picChg>
      </pc:sldChg>
      <pc:sldChg chg="modSp">
        <pc:chgData name="Roberta Tucker" userId="S::r.tucker@uwtsd.ac.uk::27ca61ee-ba03-4b92-a89a-1d5600e2200a" providerId="AD" clId="Web-{C08010DF-9AF1-09B8-BB0F-48CAB820F704}" dt="2023-02-20T16:45:57.522" v="100" actId="20577"/>
        <pc:sldMkLst>
          <pc:docMk/>
          <pc:sldMk cId="2485985612" sldId="521"/>
        </pc:sldMkLst>
        <pc:spChg chg="mod">
          <ac:chgData name="Roberta Tucker" userId="S::r.tucker@uwtsd.ac.uk::27ca61ee-ba03-4b92-a89a-1d5600e2200a" providerId="AD" clId="Web-{C08010DF-9AF1-09B8-BB0F-48CAB820F704}" dt="2023-02-20T16:45:57.522" v="100" actId="20577"/>
          <ac:spMkLst>
            <pc:docMk/>
            <pc:sldMk cId="2485985612" sldId="521"/>
            <ac:spMk id="8" creationId="{57ED6D5D-E07C-2A2E-1770-B082DB384717}"/>
          </ac:spMkLst>
        </pc:spChg>
        <pc:spChg chg="mod">
          <ac:chgData name="Roberta Tucker" userId="S::r.tucker@uwtsd.ac.uk::27ca61ee-ba03-4b92-a89a-1d5600e2200a" providerId="AD" clId="Web-{C08010DF-9AF1-09B8-BB0F-48CAB820F704}" dt="2023-02-20T16:45:19.677" v="97" actId="20577"/>
          <ac:spMkLst>
            <pc:docMk/>
            <pc:sldMk cId="2485985612" sldId="521"/>
            <ac:spMk id="9" creationId="{692DA600-8D01-FC6B-936A-266F26A023C7}"/>
          </ac:spMkLst>
        </pc:spChg>
      </pc:sldChg>
      <pc:sldChg chg="delSp modSp add del replId">
        <pc:chgData name="Roberta Tucker" userId="S::r.tucker@uwtsd.ac.uk::27ca61ee-ba03-4b92-a89a-1d5600e2200a" providerId="AD" clId="Web-{C08010DF-9AF1-09B8-BB0F-48CAB820F704}" dt="2023-02-20T16:47:27.150" v="112"/>
        <pc:sldMkLst>
          <pc:docMk/>
          <pc:sldMk cId="2392214994" sldId="571"/>
        </pc:sldMkLst>
        <pc:spChg chg="mod">
          <ac:chgData name="Roberta Tucker" userId="S::r.tucker@uwtsd.ac.uk::27ca61ee-ba03-4b92-a89a-1d5600e2200a" providerId="AD" clId="Web-{C08010DF-9AF1-09B8-BB0F-48CAB820F704}" dt="2023-02-20T16:47:21.275" v="110" actId="20577"/>
          <ac:spMkLst>
            <pc:docMk/>
            <pc:sldMk cId="2392214994" sldId="571"/>
            <ac:spMk id="5" creationId="{0B019432-F0E9-E765-2264-935D414F17CB}"/>
          </ac:spMkLst>
        </pc:spChg>
        <pc:spChg chg="del">
          <ac:chgData name="Roberta Tucker" userId="S::r.tucker@uwtsd.ac.uk::27ca61ee-ba03-4b92-a89a-1d5600e2200a" providerId="AD" clId="Web-{C08010DF-9AF1-09B8-BB0F-48CAB820F704}" dt="2023-02-20T16:46:18.023" v="102"/>
          <ac:spMkLst>
            <pc:docMk/>
            <pc:sldMk cId="2392214994" sldId="571"/>
            <ac:spMk id="7" creationId="{837A8B4B-2EB9-9017-8680-58EC77B6EF31}"/>
          </ac:spMkLst>
        </pc:spChg>
        <pc:picChg chg="del">
          <ac:chgData name="Roberta Tucker" userId="S::r.tucker@uwtsd.ac.uk::27ca61ee-ba03-4b92-a89a-1d5600e2200a" providerId="AD" clId="Web-{C08010DF-9AF1-09B8-BB0F-48CAB820F704}" dt="2023-02-20T16:46:19.773" v="103"/>
          <ac:picMkLst>
            <pc:docMk/>
            <pc:sldMk cId="2392214994" sldId="571"/>
            <ac:picMk id="2" creationId="{F5F3A396-562A-CDCF-8E0A-D27F0915F174}"/>
          </ac:picMkLst>
        </pc:picChg>
      </pc:sldChg>
      <pc:sldChg chg="addSp delSp modSp add replId">
        <pc:chgData name="Roberta Tucker" userId="S::r.tucker@uwtsd.ac.uk::27ca61ee-ba03-4b92-a89a-1d5600e2200a" providerId="AD" clId="Web-{C08010DF-9AF1-09B8-BB0F-48CAB820F704}" dt="2023-02-20T17:20:53.485" v="336" actId="1076"/>
        <pc:sldMkLst>
          <pc:docMk/>
          <pc:sldMk cId="1108010255" sldId="572"/>
        </pc:sldMkLst>
        <pc:spChg chg="del mod">
          <ac:chgData name="Roberta Tucker" userId="S::r.tucker@uwtsd.ac.uk::27ca61ee-ba03-4b92-a89a-1d5600e2200a" providerId="AD" clId="Web-{C08010DF-9AF1-09B8-BB0F-48CAB820F704}" dt="2023-02-20T17:20:49.595" v="335"/>
          <ac:spMkLst>
            <pc:docMk/>
            <pc:sldMk cId="1108010255" sldId="572"/>
            <ac:spMk id="5" creationId="{0B019432-F0E9-E765-2264-935D414F17CB}"/>
          </ac:spMkLst>
        </pc:spChg>
        <pc:spChg chg="add mod">
          <ac:chgData name="Roberta Tucker" userId="S::r.tucker@uwtsd.ac.uk::27ca61ee-ba03-4b92-a89a-1d5600e2200a" providerId="AD" clId="Web-{C08010DF-9AF1-09B8-BB0F-48CAB820F704}" dt="2023-02-20T17:20:53.485" v="336" actId="1076"/>
          <ac:spMkLst>
            <pc:docMk/>
            <pc:sldMk cId="1108010255" sldId="572"/>
            <ac:spMk id="7" creationId="{255791A0-77DB-9827-1752-BF20AF886E7B}"/>
          </ac:spMkLst>
        </pc:spChg>
        <pc:picChg chg="add ord">
          <ac:chgData name="Roberta Tucker" userId="S::r.tucker@uwtsd.ac.uk::27ca61ee-ba03-4b92-a89a-1d5600e2200a" providerId="AD" clId="Web-{C08010DF-9AF1-09B8-BB0F-48CAB820F704}" dt="2023-02-20T17:20:22.156" v="306"/>
          <ac:picMkLst>
            <pc:docMk/>
            <pc:sldMk cId="1108010255" sldId="572"/>
            <ac:picMk id="3" creationId="{A41C2158-7EDE-2D59-76CE-A4F3B8A96C4B}"/>
          </ac:picMkLst>
        </pc:picChg>
      </pc:sldChg>
      <pc:sldChg chg="modSp add del replId">
        <pc:chgData name="Roberta Tucker" userId="S::r.tucker@uwtsd.ac.uk::27ca61ee-ba03-4b92-a89a-1d5600e2200a" providerId="AD" clId="Web-{C08010DF-9AF1-09B8-BB0F-48CAB820F704}" dt="2023-02-20T17:06:58.050" v="237"/>
        <pc:sldMkLst>
          <pc:docMk/>
          <pc:sldMk cId="706247697" sldId="573"/>
        </pc:sldMkLst>
        <pc:spChg chg="mod">
          <ac:chgData name="Roberta Tucker" userId="S::r.tucker@uwtsd.ac.uk::27ca61ee-ba03-4b92-a89a-1d5600e2200a" providerId="AD" clId="Web-{C08010DF-9AF1-09B8-BB0F-48CAB820F704}" dt="2023-02-20T17:01:29.710" v="158" actId="20577"/>
          <ac:spMkLst>
            <pc:docMk/>
            <pc:sldMk cId="706247697" sldId="573"/>
            <ac:spMk id="5" creationId="{0B019432-F0E9-E765-2264-935D414F17CB}"/>
          </ac:spMkLst>
        </pc:spChg>
      </pc:sldChg>
      <pc:sldChg chg="modSp add del replId">
        <pc:chgData name="Roberta Tucker" userId="S::r.tucker@uwtsd.ac.uk::27ca61ee-ba03-4b92-a89a-1d5600e2200a" providerId="AD" clId="Web-{C08010DF-9AF1-09B8-BB0F-48CAB820F704}" dt="2023-02-20T17:06:58.988" v="238"/>
        <pc:sldMkLst>
          <pc:docMk/>
          <pc:sldMk cId="3413204448" sldId="574"/>
        </pc:sldMkLst>
        <pc:spChg chg="mod">
          <ac:chgData name="Roberta Tucker" userId="S::r.tucker@uwtsd.ac.uk::27ca61ee-ba03-4b92-a89a-1d5600e2200a" providerId="AD" clId="Web-{C08010DF-9AF1-09B8-BB0F-48CAB820F704}" dt="2023-02-20T16:51:34.143" v="136" actId="20577"/>
          <ac:spMkLst>
            <pc:docMk/>
            <pc:sldMk cId="3413204448" sldId="574"/>
            <ac:spMk id="5" creationId="{0B019432-F0E9-E765-2264-935D414F17CB}"/>
          </ac:spMkLst>
        </pc:spChg>
      </pc:sldChg>
      <pc:sldChg chg="addSp delSp modSp add ord">
        <pc:chgData name="Roberta Tucker" userId="S::r.tucker@uwtsd.ac.uk::27ca61ee-ba03-4b92-a89a-1d5600e2200a" providerId="AD" clId="Web-{C08010DF-9AF1-09B8-BB0F-48CAB820F704}" dt="2023-02-20T17:20:03.374" v="304" actId="1076"/>
        <pc:sldMkLst>
          <pc:docMk/>
          <pc:sldMk cId="3774943221" sldId="575"/>
        </pc:sldMkLst>
        <pc:spChg chg="mod">
          <ac:chgData name="Roberta Tucker" userId="S::r.tucker@uwtsd.ac.uk::27ca61ee-ba03-4b92-a89a-1d5600e2200a" providerId="AD" clId="Web-{C08010DF-9AF1-09B8-BB0F-48CAB820F704}" dt="2023-02-20T17:01:16.226" v="153" actId="20577"/>
          <ac:spMkLst>
            <pc:docMk/>
            <pc:sldMk cId="3774943221" sldId="575"/>
            <ac:spMk id="3" creationId="{41A0C09E-F4FB-7363-A440-D883B20B34B1}"/>
          </ac:spMkLst>
        </pc:spChg>
        <pc:spChg chg="add ord">
          <ac:chgData name="Roberta Tucker" userId="S::r.tucker@uwtsd.ac.uk::27ca61ee-ba03-4b92-a89a-1d5600e2200a" providerId="AD" clId="Web-{C08010DF-9AF1-09B8-BB0F-48CAB820F704}" dt="2023-02-20T17:19:30.998" v="299"/>
          <ac:spMkLst>
            <pc:docMk/>
            <pc:sldMk cId="3774943221" sldId="575"/>
            <ac:spMk id="6" creationId="{91403A6C-E0E9-C99A-B07F-63EDD08129DB}"/>
          </ac:spMkLst>
        </pc:spChg>
        <pc:spChg chg="mod">
          <ac:chgData name="Roberta Tucker" userId="S::r.tucker@uwtsd.ac.uk::27ca61ee-ba03-4b92-a89a-1d5600e2200a" providerId="AD" clId="Web-{C08010DF-9AF1-09B8-BB0F-48CAB820F704}" dt="2023-02-20T17:19:44.936" v="300" actId="1076"/>
          <ac:spMkLst>
            <pc:docMk/>
            <pc:sldMk cId="3774943221" sldId="575"/>
            <ac:spMk id="16" creationId="{86CF345D-AC42-DCF4-3EFD-2F6908192505}"/>
          </ac:spMkLst>
        </pc:spChg>
        <pc:spChg chg="mod">
          <ac:chgData name="Roberta Tucker" userId="S::r.tucker@uwtsd.ac.uk::27ca61ee-ba03-4b92-a89a-1d5600e2200a" providerId="AD" clId="Web-{C08010DF-9AF1-09B8-BB0F-48CAB820F704}" dt="2023-02-20T17:19:59.437" v="303" actId="1076"/>
          <ac:spMkLst>
            <pc:docMk/>
            <pc:sldMk cId="3774943221" sldId="575"/>
            <ac:spMk id="21" creationId="{29F81B5D-05F4-468A-7E5B-E77C42B7BB91}"/>
          </ac:spMkLst>
        </pc:spChg>
        <pc:spChg chg="mod">
          <ac:chgData name="Roberta Tucker" userId="S::r.tucker@uwtsd.ac.uk::27ca61ee-ba03-4b92-a89a-1d5600e2200a" providerId="AD" clId="Web-{C08010DF-9AF1-09B8-BB0F-48CAB820F704}" dt="2023-02-20T17:20:03.374" v="304" actId="1076"/>
          <ac:spMkLst>
            <pc:docMk/>
            <pc:sldMk cId="3774943221" sldId="575"/>
            <ac:spMk id="22" creationId="{6B04344C-553E-540C-0EE9-ADF68734E283}"/>
          </ac:spMkLst>
        </pc:spChg>
        <pc:picChg chg="add del mod">
          <ac:chgData name="Roberta Tucker" userId="S::r.tucker@uwtsd.ac.uk::27ca61ee-ba03-4b92-a89a-1d5600e2200a" providerId="AD" clId="Web-{C08010DF-9AF1-09B8-BB0F-48CAB820F704}" dt="2023-02-20T17:19:15.904" v="297"/>
          <ac:picMkLst>
            <pc:docMk/>
            <pc:sldMk cId="3774943221" sldId="575"/>
            <ac:picMk id="2" creationId="{16C5AC9C-C097-B62B-6BDE-8B7E8BBC9BF6}"/>
          </ac:picMkLst>
        </pc:picChg>
        <pc:picChg chg="mod">
          <ac:chgData name="Roberta Tucker" userId="S::r.tucker@uwtsd.ac.uk::27ca61ee-ba03-4b92-a89a-1d5600e2200a" providerId="AD" clId="Web-{C08010DF-9AF1-09B8-BB0F-48CAB820F704}" dt="2023-02-20T17:19:55.202" v="302" actId="14100"/>
          <ac:picMkLst>
            <pc:docMk/>
            <pc:sldMk cId="3774943221" sldId="575"/>
            <ac:picMk id="7" creationId="{697BCAEA-2E76-41F7-6B88-09E604354DF0}"/>
          </ac:picMkLst>
        </pc:picChg>
      </pc:sldChg>
      <pc:sldChg chg="addSp modSp add ord">
        <pc:chgData name="Roberta Tucker" userId="S::r.tucker@uwtsd.ac.uk::27ca61ee-ba03-4b92-a89a-1d5600e2200a" providerId="AD" clId="Web-{C08010DF-9AF1-09B8-BB0F-48CAB820F704}" dt="2023-02-20T17:18:54.700" v="295" actId="14100"/>
        <pc:sldMkLst>
          <pc:docMk/>
          <pc:sldMk cId="3120378126" sldId="576"/>
        </pc:sldMkLst>
        <pc:spChg chg="add mod ord">
          <ac:chgData name="Roberta Tucker" userId="S::r.tucker@uwtsd.ac.uk::27ca61ee-ba03-4b92-a89a-1d5600e2200a" providerId="AD" clId="Web-{C08010DF-9AF1-09B8-BB0F-48CAB820F704}" dt="2023-02-20T17:18:54.700" v="295" actId="14100"/>
          <ac:spMkLst>
            <pc:docMk/>
            <pc:sldMk cId="3120378126" sldId="576"/>
            <ac:spMk id="8" creationId="{8A251975-193B-5496-59F7-A495860CF50E}"/>
          </ac:spMkLst>
        </pc:spChg>
      </pc:sldChg>
      <pc:sldChg chg="add">
        <pc:chgData name="Roberta Tucker" userId="S::r.tucker@uwtsd.ac.uk::27ca61ee-ba03-4b92-a89a-1d5600e2200a" providerId="AD" clId="Web-{C08010DF-9AF1-09B8-BB0F-48CAB820F704}" dt="2023-02-20T16:54:49.587" v="139"/>
        <pc:sldMkLst>
          <pc:docMk/>
          <pc:sldMk cId="1209648716" sldId="577"/>
        </pc:sldMkLst>
      </pc:sldChg>
      <pc:sldChg chg="add">
        <pc:chgData name="Roberta Tucker" userId="S::r.tucker@uwtsd.ac.uk::27ca61ee-ba03-4b92-a89a-1d5600e2200a" providerId="AD" clId="Web-{C08010DF-9AF1-09B8-BB0F-48CAB820F704}" dt="2023-02-20T16:55:09.213" v="140"/>
        <pc:sldMkLst>
          <pc:docMk/>
          <pc:sldMk cId="1164912406" sldId="578"/>
        </pc:sldMkLst>
      </pc:sldChg>
      <pc:sldChg chg="addSp delSp modSp add replId">
        <pc:chgData name="Roberta Tucker" userId="S::r.tucker@uwtsd.ac.uk::27ca61ee-ba03-4b92-a89a-1d5600e2200a" providerId="AD" clId="Web-{C08010DF-9AF1-09B8-BB0F-48CAB820F704}" dt="2023-02-20T17:26:07.043" v="408"/>
        <pc:sldMkLst>
          <pc:docMk/>
          <pc:sldMk cId="4116886116" sldId="579"/>
        </pc:sldMkLst>
        <pc:spChg chg="add del mod">
          <ac:chgData name="Roberta Tucker" userId="S::r.tucker@uwtsd.ac.uk::27ca61ee-ba03-4b92-a89a-1d5600e2200a" providerId="AD" clId="Web-{C08010DF-9AF1-09B8-BB0F-48CAB820F704}" dt="2023-02-20T17:26:07.043" v="408"/>
          <ac:spMkLst>
            <pc:docMk/>
            <pc:sldMk cId="4116886116" sldId="579"/>
            <ac:spMk id="3" creationId="{D059779A-DBA3-D47C-FA8D-DD00A126B496}"/>
          </ac:spMkLst>
        </pc:spChg>
        <pc:spChg chg="mod">
          <ac:chgData name="Roberta Tucker" userId="S::r.tucker@uwtsd.ac.uk::27ca61ee-ba03-4b92-a89a-1d5600e2200a" providerId="AD" clId="Web-{C08010DF-9AF1-09B8-BB0F-48CAB820F704}" dt="2023-02-20T17:15:16.927" v="290" actId="20577"/>
          <ac:spMkLst>
            <pc:docMk/>
            <pc:sldMk cId="4116886116" sldId="579"/>
            <ac:spMk id="5" creationId="{0B019432-F0E9-E765-2264-935D414F17CB}"/>
          </ac:spMkLst>
        </pc:spChg>
        <pc:picChg chg="add mod ord">
          <ac:chgData name="Roberta Tucker" userId="S::r.tucker@uwtsd.ac.uk::27ca61ee-ba03-4b92-a89a-1d5600e2200a" providerId="AD" clId="Web-{C08010DF-9AF1-09B8-BB0F-48CAB820F704}" dt="2023-02-20T17:11:56.404" v="277"/>
          <ac:picMkLst>
            <pc:docMk/>
            <pc:sldMk cId="4116886116" sldId="579"/>
            <ac:picMk id="2" creationId="{8720B92E-E763-E6C1-AD07-B200FC0C9CE6}"/>
          </ac:picMkLst>
        </pc:picChg>
      </pc:sldChg>
      <pc:sldChg chg="addSp delSp modSp add del replId">
        <pc:chgData name="Roberta Tucker" userId="S::r.tucker@uwtsd.ac.uk::27ca61ee-ba03-4b92-a89a-1d5600e2200a" providerId="AD" clId="Web-{C08010DF-9AF1-09B8-BB0F-48CAB820F704}" dt="2023-02-20T17:21:36.690" v="353"/>
        <pc:sldMkLst>
          <pc:docMk/>
          <pc:sldMk cId="3149371331" sldId="580"/>
        </pc:sldMkLst>
        <pc:spChg chg="add mod">
          <ac:chgData name="Roberta Tucker" userId="S::r.tucker@uwtsd.ac.uk::27ca61ee-ba03-4b92-a89a-1d5600e2200a" providerId="AD" clId="Web-{C08010DF-9AF1-09B8-BB0F-48CAB820F704}" dt="2023-02-20T17:21:28.268" v="351" actId="1076"/>
          <ac:spMkLst>
            <pc:docMk/>
            <pc:sldMk cId="3149371331" sldId="580"/>
            <ac:spMk id="3" creationId="{BE81BD22-F041-4643-2E57-645D07B4F719}"/>
          </ac:spMkLst>
        </pc:spChg>
        <pc:spChg chg="del mod">
          <ac:chgData name="Roberta Tucker" userId="S::r.tucker@uwtsd.ac.uk::27ca61ee-ba03-4b92-a89a-1d5600e2200a" providerId="AD" clId="Web-{C08010DF-9AF1-09B8-BB0F-48CAB820F704}" dt="2023-02-20T17:21:25.361" v="350"/>
          <ac:spMkLst>
            <pc:docMk/>
            <pc:sldMk cId="3149371331" sldId="580"/>
            <ac:spMk id="5" creationId="{0B019432-F0E9-E765-2264-935D414F17CB}"/>
          </ac:spMkLst>
        </pc:spChg>
        <pc:picChg chg="add ord">
          <ac:chgData name="Roberta Tucker" userId="S::r.tucker@uwtsd.ac.uk::27ca61ee-ba03-4b92-a89a-1d5600e2200a" providerId="AD" clId="Web-{C08010DF-9AF1-09B8-BB0F-48CAB820F704}" dt="2023-02-20T17:21:36.690" v="353"/>
          <ac:picMkLst>
            <pc:docMk/>
            <pc:sldMk cId="3149371331" sldId="580"/>
            <ac:picMk id="7" creationId="{C0973F85-2F34-7624-B554-E2AF666BABE5}"/>
          </ac:picMkLst>
        </pc:picChg>
      </pc:sldChg>
      <pc:sldChg chg="modSp add del replId">
        <pc:chgData name="Roberta Tucker" userId="S::r.tucker@uwtsd.ac.uk::27ca61ee-ba03-4b92-a89a-1d5600e2200a" providerId="AD" clId="Web-{C08010DF-9AF1-09B8-BB0F-48CAB820F704}" dt="2023-02-20T17:22:03.003" v="368"/>
        <pc:sldMkLst>
          <pc:docMk/>
          <pc:sldMk cId="1905376413" sldId="581"/>
        </pc:sldMkLst>
        <pc:spChg chg="mod">
          <ac:chgData name="Roberta Tucker" userId="S::r.tucker@uwtsd.ac.uk::27ca61ee-ba03-4b92-a89a-1d5600e2200a" providerId="AD" clId="Web-{C08010DF-9AF1-09B8-BB0F-48CAB820F704}" dt="2023-02-20T17:04:01.309" v="198" actId="20577"/>
          <ac:spMkLst>
            <pc:docMk/>
            <pc:sldMk cId="1905376413" sldId="581"/>
            <ac:spMk id="5" creationId="{0B019432-F0E9-E765-2264-935D414F17CB}"/>
          </ac:spMkLst>
        </pc:spChg>
      </pc:sldChg>
      <pc:sldChg chg="modSp add del replId">
        <pc:chgData name="Roberta Tucker" userId="S::r.tucker@uwtsd.ac.uk::27ca61ee-ba03-4b92-a89a-1d5600e2200a" providerId="AD" clId="Web-{C08010DF-9AF1-09B8-BB0F-48CAB820F704}" dt="2023-02-20T17:22:21.160" v="375"/>
        <pc:sldMkLst>
          <pc:docMk/>
          <pc:sldMk cId="3752974620" sldId="582"/>
        </pc:sldMkLst>
        <pc:spChg chg="mod">
          <ac:chgData name="Roberta Tucker" userId="S::r.tucker@uwtsd.ac.uk::27ca61ee-ba03-4b92-a89a-1d5600e2200a" providerId="AD" clId="Web-{C08010DF-9AF1-09B8-BB0F-48CAB820F704}" dt="2023-02-20T17:06:07.611" v="207" actId="20577"/>
          <ac:spMkLst>
            <pc:docMk/>
            <pc:sldMk cId="3752974620" sldId="582"/>
            <ac:spMk id="5" creationId="{0B019432-F0E9-E765-2264-935D414F17CB}"/>
          </ac:spMkLst>
        </pc:spChg>
      </pc:sldChg>
      <pc:sldChg chg="modSp add del replId">
        <pc:chgData name="Roberta Tucker" userId="S::r.tucker@uwtsd.ac.uk::27ca61ee-ba03-4b92-a89a-1d5600e2200a" providerId="AD" clId="Web-{C08010DF-9AF1-09B8-BB0F-48CAB820F704}" dt="2023-02-20T17:22:41.880" v="391"/>
        <pc:sldMkLst>
          <pc:docMk/>
          <pc:sldMk cId="2005661303" sldId="583"/>
        </pc:sldMkLst>
        <pc:spChg chg="mod">
          <ac:chgData name="Roberta Tucker" userId="S::r.tucker@uwtsd.ac.uk::27ca61ee-ba03-4b92-a89a-1d5600e2200a" providerId="AD" clId="Web-{C08010DF-9AF1-09B8-BB0F-48CAB820F704}" dt="2023-02-20T17:06:24.752" v="220" actId="20577"/>
          <ac:spMkLst>
            <pc:docMk/>
            <pc:sldMk cId="2005661303" sldId="583"/>
            <ac:spMk id="5" creationId="{0B019432-F0E9-E765-2264-935D414F17CB}"/>
          </ac:spMkLst>
        </pc:spChg>
      </pc:sldChg>
      <pc:sldChg chg="modSp add del replId">
        <pc:chgData name="Roberta Tucker" userId="S::r.tucker@uwtsd.ac.uk::27ca61ee-ba03-4b92-a89a-1d5600e2200a" providerId="AD" clId="Web-{C08010DF-9AF1-09B8-BB0F-48CAB820F704}" dt="2023-02-20T17:22:59.740" v="400"/>
        <pc:sldMkLst>
          <pc:docMk/>
          <pc:sldMk cId="669682568" sldId="584"/>
        </pc:sldMkLst>
        <pc:spChg chg="mod">
          <ac:chgData name="Roberta Tucker" userId="S::r.tucker@uwtsd.ac.uk::27ca61ee-ba03-4b92-a89a-1d5600e2200a" providerId="AD" clId="Web-{C08010DF-9AF1-09B8-BB0F-48CAB820F704}" dt="2023-02-20T17:06:46.550" v="236" actId="20577"/>
          <ac:spMkLst>
            <pc:docMk/>
            <pc:sldMk cId="669682568" sldId="584"/>
            <ac:spMk id="5" creationId="{0B019432-F0E9-E765-2264-935D414F17CB}"/>
          </ac:spMkLst>
        </pc:spChg>
      </pc:sldChg>
      <pc:sldChg chg="modSp add replId">
        <pc:chgData name="Roberta Tucker" userId="S::r.tucker@uwtsd.ac.uk::27ca61ee-ba03-4b92-a89a-1d5600e2200a" providerId="AD" clId="Web-{C08010DF-9AF1-09B8-BB0F-48CAB820F704}" dt="2023-02-20T17:07:37.301" v="247" actId="20577"/>
        <pc:sldMkLst>
          <pc:docMk/>
          <pc:sldMk cId="2613706798" sldId="585"/>
        </pc:sldMkLst>
        <pc:spChg chg="mod">
          <ac:chgData name="Roberta Tucker" userId="S::r.tucker@uwtsd.ac.uk::27ca61ee-ba03-4b92-a89a-1d5600e2200a" providerId="AD" clId="Web-{C08010DF-9AF1-09B8-BB0F-48CAB820F704}" dt="2023-02-20T17:07:37.301" v="247" actId="20577"/>
          <ac:spMkLst>
            <pc:docMk/>
            <pc:sldMk cId="2613706798" sldId="585"/>
            <ac:spMk id="5" creationId="{0B019432-F0E9-E765-2264-935D414F17CB}"/>
          </ac:spMkLst>
        </pc:spChg>
      </pc:sldChg>
      <pc:sldChg chg="modSp add replId">
        <pc:chgData name="Roberta Tucker" userId="S::r.tucker@uwtsd.ac.uk::27ca61ee-ba03-4b92-a89a-1d5600e2200a" providerId="AD" clId="Web-{C08010DF-9AF1-09B8-BB0F-48CAB820F704}" dt="2023-02-20T17:08:11.724" v="254" actId="20577"/>
        <pc:sldMkLst>
          <pc:docMk/>
          <pc:sldMk cId="561063672" sldId="586"/>
        </pc:sldMkLst>
        <pc:spChg chg="mod">
          <ac:chgData name="Roberta Tucker" userId="S::r.tucker@uwtsd.ac.uk::27ca61ee-ba03-4b92-a89a-1d5600e2200a" providerId="AD" clId="Web-{C08010DF-9AF1-09B8-BB0F-48CAB820F704}" dt="2023-02-20T17:08:11.724" v="254" actId="20577"/>
          <ac:spMkLst>
            <pc:docMk/>
            <pc:sldMk cId="561063672" sldId="586"/>
            <ac:spMk id="5" creationId="{0B019432-F0E9-E765-2264-935D414F17CB}"/>
          </ac:spMkLst>
        </pc:spChg>
      </pc:sldChg>
      <pc:sldChg chg="modSp add replId">
        <pc:chgData name="Roberta Tucker" userId="S::r.tucker@uwtsd.ac.uk::27ca61ee-ba03-4b92-a89a-1d5600e2200a" providerId="AD" clId="Web-{C08010DF-9AF1-09B8-BB0F-48CAB820F704}" dt="2023-02-20T17:08:31.710" v="266" actId="20577"/>
        <pc:sldMkLst>
          <pc:docMk/>
          <pc:sldMk cId="1926762637" sldId="587"/>
        </pc:sldMkLst>
        <pc:spChg chg="mod">
          <ac:chgData name="Roberta Tucker" userId="S::r.tucker@uwtsd.ac.uk::27ca61ee-ba03-4b92-a89a-1d5600e2200a" providerId="AD" clId="Web-{C08010DF-9AF1-09B8-BB0F-48CAB820F704}" dt="2023-02-20T17:08:31.710" v="266" actId="20577"/>
          <ac:spMkLst>
            <pc:docMk/>
            <pc:sldMk cId="1926762637" sldId="587"/>
            <ac:spMk id="5" creationId="{0B019432-F0E9-E765-2264-935D414F17CB}"/>
          </ac:spMkLst>
        </pc:spChg>
      </pc:sldChg>
      <pc:sldChg chg="modSp add replId">
        <pc:chgData name="Roberta Tucker" userId="S::r.tucker@uwtsd.ac.uk::27ca61ee-ba03-4b92-a89a-1d5600e2200a" providerId="AD" clId="Web-{C08010DF-9AF1-09B8-BB0F-48CAB820F704}" dt="2023-02-20T17:09:11.414" v="271" actId="20577"/>
        <pc:sldMkLst>
          <pc:docMk/>
          <pc:sldMk cId="3755205697" sldId="588"/>
        </pc:sldMkLst>
        <pc:spChg chg="mod">
          <ac:chgData name="Roberta Tucker" userId="S::r.tucker@uwtsd.ac.uk::27ca61ee-ba03-4b92-a89a-1d5600e2200a" providerId="AD" clId="Web-{C08010DF-9AF1-09B8-BB0F-48CAB820F704}" dt="2023-02-20T17:09:11.414" v="271" actId="20577"/>
          <ac:spMkLst>
            <pc:docMk/>
            <pc:sldMk cId="3755205697" sldId="588"/>
            <ac:spMk id="5" creationId="{0B019432-F0E9-E765-2264-935D414F17CB}"/>
          </ac:spMkLst>
        </pc:spChg>
      </pc:sldChg>
      <pc:sldChg chg="addSp modSp add replId">
        <pc:chgData name="Roberta Tucker" userId="S::r.tucker@uwtsd.ac.uk::27ca61ee-ba03-4b92-a89a-1d5600e2200a" providerId="AD" clId="Web-{C08010DF-9AF1-09B8-BB0F-48CAB820F704}" dt="2023-02-20T17:26:01.480" v="407"/>
        <pc:sldMkLst>
          <pc:docMk/>
          <pc:sldMk cId="3390306029" sldId="589"/>
        </pc:sldMkLst>
        <pc:spChg chg="mod">
          <ac:chgData name="Roberta Tucker" userId="S::r.tucker@uwtsd.ac.uk::27ca61ee-ba03-4b92-a89a-1d5600e2200a" providerId="AD" clId="Web-{C08010DF-9AF1-09B8-BB0F-48CAB820F704}" dt="2023-02-20T17:22:01.316" v="367" actId="20577"/>
          <ac:spMkLst>
            <pc:docMk/>
            <pc:sldMk cId="3390306029" sldId="589"/>
            <ac:spMk id="3" creationId="{BE81BD22-F041-4643-2E57-645D07B4F719}"/>
          </ac:spMkLst>
        </pc:spChg>
        <pc:spChg chg="add">
          <ac:chgData name="Roberta Tucker" userId="S::r.tucker@uwtsd.ac.uk::27ca61ee-ba03-4b92-a89a-1d5600e2200a" providerId="AD" clId="Web-{C08010DF-9AF1-09B8-BB0F-48CAB820F704}" dt="2023-02-20T17:26:01.480" v="407"/>
          <ac:spMkLst>
            <pc:docMk/>
            <pc:sldMk cId="3390306029" sldId="589"/>
            <ac:spMk id="5" creationId="{DA2E92BE-0CD5-E6B0-AA52-858B51EC3AD5}"/>
          </ac:spMkLst>
        </pc:spChg>
      </pc:sldChg>
      <pc:sldChg chg="modSp add replId">
        <pc:chgData name="Roberta Tucker" userId="S::r.tucker@uwtsd.ac.uk::27ca61ee-ba03-4b92-a89a-1d5600e2200a" providerId="AD" clId="Web-{C08010DF-9AF1-09B8-BB0F-48CAB820F704}" dt="2023-02-20T17:22:19.551" v="374" actId="20577"/>
        <pc:sldMkLst>
          <pc:docMk/>
          <pc:sldMk cId="4010400238" sldId="590"/>
        </pc:sldMkLst>
        <pc:spChg chg="mod">
          <ac:chgData name="Roberta Tucker" userId="S::r.tucker@uwtsd.ac.uk::27ca61ee-ba03-4b92-a89a-1d5600e2200a" providerId="AD" clId="Web-{C08010DF-9AF1-09B8-BB0F-48CAB820F704}" dt="2023-02-20T17:22:19.551" v="374" actId="20577"/>
          <ac:spMkLst>
            <pc:docMk/>
            <pc:sldMk cId="4010400238" sldId="590"/>
            <ac:spMk id="3" creationId="{BE81BD22-F041-4643-2E57-645D07B4F719}"/>
          </ac:spMkLst>
        </pc:spChg>
      </pc:sldChg>
      <pc:sldChg chg="modSp add replId">
        <pc:chgData name="Roberta Tucker" userId="S::r.tucker@uwtsd.ac.uk::27ca61ee-ba03-4b92-a89a-1d5600e2200a" providerId="AD" clId="Web-{C08010DF-9AF1-09B8-BB0F-48CAB820F704}" dt="2023-02-20T17:22:39.551" v="390" actId="20577"/>
        <pc:sldMkLst>
          <pc:docMk/>
          <pc:sldMk cId="1971958183" sldId="591"/>
        </pc:sldMkLst>
        <pc:spChg chg="mod">
          <ac:chgData name="Roberta Tucker" userId="S::r.tucker@uwtsd.ac.uk::27ca61ee-ba03-4b92-a89a-1d5600e2200a" providerId="AD" clId="Web-{C08010DF-9AF1-09B8-BB0F-48CAB820F704}" dt="2023-02-20T17:22:39.551" v="390" actId="20577"/>
          <ac:spMkLst>
            <pc:docMk/>
            <pc:sldMk cId="1971958183" sldId="591"/>
            <ac:spMk id="3" creationId="{BE81BD22-F041-4643-2E57-645D07B4F719}"/>
          </ac:spMkLst>
        </pc:spChg>
      </pc:sldChg>
      <pc:sldChg chg="modSp add replId">
        <pc:chgData name="Roberta Tucker" userId="S::r.tucker@uwtsd.ac.uk::27ca61ee-ba03-4b92-a89a-1d5600e2200a" providerId="AD" clId="Web-{C08010DF-9AF1-09B8-BB0F-48CAB820F704}" dt="2023-02-20T17:22:56.833" v="399" actId="20577"/>
        <pc:sldMkLst>
          <pc:docMk/>
          <pc:sldMk cId="369245445" sldId="592"/>
        </pc:sldMkLst>
        <pc:spChg chg="mod">
          <ac:chgData name="Roberta Tucker" userId="S::r.tucker@uwtsd.ac.uk::27ca61ee-ba03-4b92-a89a-1d5600e2200a" providerId="AD" clId="Web-{C08010DF-9AF1-09B8-BB0F-48CAB820F704}" dt="2023-02-20T17:22:56.833" v="399" actId="20577"/>
          <ac:spMkLst>
            <pc:docMk/>
            <pc:sldMk cId="369245445" sldId="592"/>
            <ac:spMk id="3" creationId="{BE81BD22-F041-4643-2E57-645D07B4F719}"/>
          </ac:spMkLst>
        </pc:spChg>
      </pc:sldChg>
      <pc:sldChg chg="modSp add replId">
        <pc:chgData name="Roberta Tucker" userId="S::r.tucker@uwtsd.ac.uk::27ca61ee-ba03-4b92-a89a-1d5600e2200a" providerId="AD" clId="Web-{C08010DF-9AF1-09B8-BB0F-48CAB820F704}" dt="2023-02-20T17:28:18.157" v="420" actId="20577"/>
        <pc:sldMkLst>
          <pc:docMk/>
          <pc:sldMk cId="2865792335" sldId="593"/>
        </pc:sldMkLst>
        <pc:spChg chg="mod">
          <ac:chgData name="Roberta Tucker" userId="S::r.tucker@uwtsd.ac.uk::27ca61ee-ba03-4b92-a89a-1d5600e2200a" providerId="AD" clId="Web-{C08010DF-9AF1-09B8-BB0F-48CAB820F704}" dt="2023-02-20T17:28:18.157" v="420" actId="20577"/>
          <ac:spMkLst>
            <pc:docMk/>
            <pc:sldMk cId="2865792335" sldId="593"/>
            <ac:spMk id="3" creationId="{BE81BD22-F041-4643-2E57-645D07B4F719}"/>
          </ac:spMkLst>
        </pc:spChg>
      </pc:sldChg>
      <pc:sldMasterChg chg="addSldLayout modSldLayout">
        <pc:chgData name="Roberta Tucker" userId="S::r.tucker@uwtsd.ac.uk::27ca61ee-ba03-4b92-a89a-1d5600e2200a" providerId="AD" clId="Web-{C08010DF-9AF1-09B8-BB0F-48CAB820F704}" dt="2023-02-20T16:54:36.665" v="138"/>
        <pc:sldMasterMkLst>
          <pc:docMk/>
          <pc:sldMasterMk cId="1384196811" sldId="2147483658"/>
        </pc:sldMasterMkLst>
        <pc:sldLayoutChg chg="add">
          <pc:chgData name="Roberta Tucker" userId="S::r.tucker@uwtsd.ac.uk::27ca61ee-ba03-4b92-a89a-1d5600e2200a" providerId="AD" clId="Web-{C08010DF-9AF1-09B8-BB0F-48CAB820F704}" dt="2023-02-20T16:54:25.227" v="137"/>
          <pc:sldLayoutMkLst>
            <pc:docMk/>
            <pc:sldMasterMk cId="1384196811" sldId="2147483658"/>
            <pc:sldLayoutMk cId="2618795660" sldId="2147483731"/>
          </pc:sldLayoutMkLst>
        </pc:sldLayoutChg>
        <pc:sldLayoutChg chg="replId">
          <pc:chgData name="Roberta Tucker" userId="S::r.tucker@uwtsd.ac.uk::27ca61ee-ba03-4b92-a89a-1d5600e2200a" providerId="AD" clId="Web-{C08010DF-9AF1-09B8-BB0F-48CAB820F704}" dt="2023-02-20T16:54:36.665" v="138"/>
          <pc:sldLayoutMkLst>
            <pc:docMk/>
            <pc:sldMasterMk cId="1384196811" sldId="2147483658"/>
            <pc:sldLayoutMk cId="1556723426" sldId="2147483755"/>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124776547" sldId="2147483759"/>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3564246523" sldId="2147483760"/>
          </pc:sldLayoutMkLst>
        </pc:sldLayoutChg>
      </pc:sldMasterChg>
      <pc:sldMasterChg chg="add addSldLayout">
        <pc:chgData name="Roberta Tucker" userId="S::r.tucker@uwtsd.ac.uk::27ca61ee-ba03-4b92-a89a-1d5600e2200a" providerId="AD" clId="Web-{C08010DF-9AF1-09B8-BB0F-48CAB820F704}" dt="2023-02-20T16:54:36.665" v="138"/>
        <pc:sldMasterMkLst>
          <pc:docMk/>
          <pc:sldMasterMk cId="1251622122" sldId="2147483680"/>
        </pc:sldMasterMkLst>
        <pc:sldLayoutChg chg="add">
          <pc:chgData name="Roberta Tucker" userId="S::r.tucker@uwtsd.ac.uk::27ca61ee-ba03-4b92-a89a-1d5600e2200a" providerId="AD" clId="Web-{C08010DF-9AF1-09B8-BB0F-48CAB820F704}" dt="2023-02-20T16:54:36.665" v="138"/>
          <pc:sldLayoutMkLst>
            <pc:docMk/>
            <pc:sldMasterMk cId="1251622122" sldId="2147483680"/>
            <pc:sldLayoutMk cId="3971786554" sldId="2147483681"/>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989646181" sldId="2147483682"/>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09027987" sldId="2147483683"/>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886049734" sldId="2147483684"/>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079138667" sldId="2147483685"/>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656021432" sldId="2147483686"/>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93494363" sldId="2147483687"/>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979517844" sldId="2147483688"/>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4153212562" sldId="2147483689"/>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911799620" sldId="2147483690"/>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C08010DF-9AF1-09B8-BB0F-48CAB820F704}" dt="2023-02-20T16:54:36.665" v="138"/>
        <pc:sldMasterMkLst>
          <pc:docMk/>
          <pc:sldMasterMk cId="4019688148" sldId="2147483721"/>
        </pc:sldMasterMkLst>
        <pc:sldLayoutChg chg="replId">
          <pc:chgData name="Roberta Tucker" userId="S::r.tucker@uwtsd.ac.uk::27ca61ee-ba03-4b92-a89a-1d5600e2200a" providerId="AD" clId="Web-{C08010DF-9AF1-09B8-BB0F-48CAB820F704}" dt="2023-02-20T16:54:36.665" v="138"/>
          <pc:sldLayoutMkLst>
            <pc:docMk/>
            <pc:sldMasterMk cId="4019688148" sldId="2147483721"/>
            <pc:sldLayoutMk cId="3912058377" sldId="2147483753"/>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859439470" sldId="2147483754"/>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392407543" sldId="2147483756"/>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4163960885" sldId="2147483757"/>
          </pc:sldLayoutMkLst>
        </pc:sldLayoutChg>
      </pc:sldMasterChg>
    </pc:docChg>
  </pc:docChgLst>
  <pc:docChgLst>
    <pc:chgData name="Roberta Tucker" userId="S::r.tucker@uwtsd.ac.uk::27ca61ee-ba03-4b92-a89a-1d5600e2200a" providerId="AD" clId="Web-{00E10E25-506F-41FA-6803-92744350CF0A}"/>
    <pc:docChg chg="addSld modSld">
      <pc:chgData name="Roberta Tucker" userId="S::r.tucker@uwtsd.ac.uk::27ca61ee-ba03-4b92-a89a-1d5600e2200a" providerId="AD" clId="Web-{00E10E25-506F-41FA-6803-92744350CF0A}" dt="2024-02-14T16:02:00.184" v="141" actId="20577"/>
      <pc:docMkLst>
        <pc:docMk/>
      </pc:docMkLst>
      <pc:sldChg chg="modSp">
        <pc:chgData name="Roberta Tucker" userId="S::r.tucker@uwtsd.ac.uk::27ca61ee-ba03-4b92-a89a-1d5600e2200a" providerId="AD" clId="Web-{00E10E25-506F-41FA-6803-92744350CF0A}" dt="2024-02-14T16:01:10.292" v="132" actId="20577"/>
        <pc:sldMkLst>
          <pc:docMk/>
          <pc:sldMk cId="1108010255" sldId="572"/>
        </pc:sldMkLst>
        <pc:spChg chg="mod">
          <ac:chgData name="Roberta Tucker" userId="S::r.tucker@uwtsd.ac.uk::27ca61ee-ba03-4b92-a89a-1d5600e2200a" providerId="AD" clId="Web-{00E10E25-506F-41FA-6803-92744350CF0A}" dt="2024-02-14T16:01:10.292" v="132" actId="20577"/>
          <ac:spMkLst>
            <pc:docMk/>
            <pc:sldMk cId="1108010255" sldId="572"/>
            <ac:spMk id="2" creationId="{65D99740-FD02-2E4D-FA50-8AC039B6FAF0}"/>
          </ac:spMkLst>
        </pc:spChg>
      </pc:sldChg>
      <pc:sldChg chg="delSp modSp add replId">
        <pc:chgData name="Roberta Tucker" userId="S::r.tucker@uwtsd.ac.uk::27ca61ee-ba03-4b92-a89a-1d5600e2200a" providerId="AD" clId="Web-{00E10E25-506F-41FA-6803-92744350CF0A}" dt="2024-02-14T15:45:55.839" v="112" actId="20577"/>
        <pc:sldMkLst>
          <pc:docMk/>
          <pc:sldMk cId="1299583256" sldId="678"/>
        </pc:sldMkLst>
        <pc:spChg chg="mod">
          <ac:chgData name="Roberta Tucker" userId="S::r.tucker@uwtsd.ac.uk::27ca61ee-ba03-4b92-a89a-1d5600e2200a" providerId="AD" clId="Web-{00E10E25-506F-41FA-6803-92744350CF0A}" dt="2024-02-14T15:45:55.839" v="112" actId="20577"/>
          <ac:spMkLst>
            <pc:docMk/>
            <pc:sldMk cId="1299583256" sldId="678"/>
            <ac:spMk id="5" creationId="{0B019432-F0E9-E765-2264-935D414F17CB}"/>
          </ac:spMkLst>
        </pc:spChg>
        <pc:spChg chg="del">
          <ac:chgData name="Roberta Tucker" userId="S::r.tucker@uwtsd.ac.uk::27ca61ee-ba03-4b92-a89a-1d5600e2200a" providerId="AD" clId="Web-{00E10E25-506F-41FA-6803-92744350CF0A}" dt="2024-02-13T10:31:22.802" v="2"/>
          <ac:spMkLst>
            <pc:docMk/>
            <pc:sldMk cId="1299583256" sldId="678"/>
            <ac:spMk id="7" creationId="{837A8B4B-2EB9-9017-8680-58EC77B6EF31}"/>
          </ac:spMkLst>
        </pc:spChg>
        <pc:picChg chg="del">
          <ac:chgData name="Roberta Tucker" userId="S::r.tucker@uwtsd.ac.uk::27ca61ee-ba03-4b92-a89a-1d5600e2200a" providerId="AD" clId="Web-{00E10E25-506F-41FA-6803-92744350CF0A}" dt="2024-02-13T10:31:20.052" v="1"/>
          <ac:picMkLst>
            <pc:docMk/>
            <pc:sldMk cId="1299583256" sldId="678"/>
            <ac:picMk id="3" creationId="{3C795B4B-4D3D-FEBA-CD68-B1393CEE1841}"/>
          </ac:picMkLst>
        </pc:picChg>
      </pc:sldChg>
      <pc:sldChg chg="delSp modSp add replId">
        <pc:chgData name="Roberta Tucker" userId="S::r.tucker@uwtsd.ac.uk::27ca61ee-ba03-4b92-a89a-1d5600e2200a" providerId="AD" clId="Web-{00E10E25-506F-41FA-6803-92744350CF0A}" dt="2024-02-14T15:57:39.738" v="116"/>
        <pc:sldMkLst>
          <pc:docMk/>
          <pc:sldMk cId="2742543017" sldId="679"/>
        </pc:sldMkLst>
        <pc:spChg chg="del mod">
          <ac:chgData name="Roberta Tucker" userId="S::r.tucker@uwtsd.ac.uk::27ca61ee-ba03-4b92-a89a-1d5600e2200a" providerId="AD" clId="Web-{00E10E25-506F-41FA-6803-92744350CF0A}" dt="2024-02-14T15:57:39.738" v="116"/>
          <ac:spMkLst>
            <pc:docMk/>
            <pc:sldMk cId="2742543017" sldId="679"/>
            <ac:spMk id="5" creationId="{0B019432-F0E9-E765-2264-935D414F17CB}"/>
          </ac:spMkLst>
        </pc:spChg>
      </pc:sldChg>
      <pc:sldChg chg="modSp add replId">
        <pc:chgData name="Roberta Tucker" userId="S::r.tucker@uwtsd.ac.uk::27ca61ee-ba03-4b92-a89a-1d5600e2200a" providerId="AD" clId="Web-{00E10E25-506F-41FA-6803-92744350CF0A}" dt="2024-02-14T16:02:00.184" v="141" actId="20577"/>
        <pc:sldMkLst>
          <pc:docMk/>
          <pc:sldMk cId="3074740946" sldId="680"/>
        </pc:sldMkLst>
        <pc:spChg chg="mod">
          <ac:chgData name="Roberta Tucker" userId="S::r.tucker@uwtsd.ac.uk::27ca61ee-ba03-4b92-a89a-1d5600e2200a" providerId="AD" clId="Web-{00E10E25-506F-41FA-6803-92744350CF0A}" dt="2024-02-14T16:02:00.184" v="141" actId="20577"/>
          <ac:spMkLst>
            <pc:docMk/>
            <pc:sldMk cId="3074740946" sldId="680"/>
            <ac:spMk id="2" creationId="{65D99740-FD02-2E4D-FA50-8AC039B6FAF0}"/>
          </ac:spMkLst>
        </pc:spChg>
      </pc:sldChg>
    </pc:docChg>
  </pc:docChgLst>
  <pc:docChgLst>
    <pc:chgData name="Roberta Tucker" userId="S::r.tucker@uwtsd.ac.uk::27ca61ee-ba03-4b92-a89a-1d5600e2200a" providerId="AD" clId="Web-{5688C971-3F90-3E29-0AB5-1D3FB9EA878C}"/>
    <pc:docChg chg="addSld delSld modSld sldOrd">
      <pc:chgData name="Roberta Tucker" userId="S::r.tucker@uwtsd.ac.uk::27ca61ee-ba03-4b92-a89a-1d5600e2200a" providerId="AD" clId="Web-{5688C971-3F90-3E29-0AB5-1D3FB9EA878C}" dt="2024-02-15T10:55:24.434" v="1005" actId="1076"/>
      <pc:docMkLst>
        <pc:docMk/>
      </pc:docMkLst>
      <pc:sldChg chg="add">
        <pc:chgData name="Roberta Tucker" userId="S::r.tucker@uwtsd.ac.uk::27ca61ee-ba03-4b92-a89a-1d5600e2200a" providerId="AD" clId="Web-{5688C971-3F90-3E29-0AB5-1D3FB9EA878C}" dt="2024-02-14T16:25:01.679" v="182"/>
        <pc:sldMkLst>
          <pc:docMk/>
          <pc:sldMk cId="2063675439" sldId="451"/>
        </pc:sldMkLst>
      </pc:sldChg>
      <pc:sldChg chg="addSp modSp add">
        <pc:chgData name="Roberta Tucker" userId="S::r.tucker@uwtsd.ac.uk::27ca61ee-ba03-4b92-a89a-1d5600e2200a" providerId="AD" clId="Web-{5688C971-3F90-3E29-0AB5-1D3FB9EA878C}" dt="2024-02-14T16:26:54.125" v="187"/>
        <pc:sldMkLst>
          <pc:docMk/>
          <pc:sldMk cId="2477209528" sldId="473"/>
        </pc:sldMkLst>
        <pc:spChg chg="add ord">
          <ac:chgData name="Roberta Tucker" userId="S::r.tucker@uwtsd.ac.uk::27ca61ee-ba03-4b92-a89a-1d5600e2200a" providerId="AD" clId="Web-{5688C971-3F90-3E29-0AB5-1D3FB9EA878C}" dt="2024-02-14T16:26:54.125" v="187"/>
          <ac:spMkLst>
            <pc:docMk/>
            <pc:sldMk cId="2477209528" sldId="473"/>
            <ac:spMk id="6" creationId="{D5791C44-0AD3-E903-FBD8-1BBC1C3A4D13}"/>
          </ac:spMkLst>
        </pc:spChg>
      </pc:sldChg>
      <pc:sldChg chg="add del">
        <pc:chgData name="Roberta Tucker" userId="S::r.tucker@uwtsd.ac.uk::27ca61ee-ba03-4b92-a89a-1d5600e2200a" providerId="AD" clId="Web-{5688C971-3F90-3E29-0AB5-1D3FB9EA878C}" dt="2024-02-14T16:10:52.066" v="1"/>
        <pc:sldMkLst>
          <pc:docMk/>
          <pc:sldMk cId="1280568704" sldId="504"/>
        </pc:sldMkLst>
      </pc:sldChg>
      <pc:sldChg chg="add del">
        <pc:chgData name="Roberta Tucker" userId="S::r.tucker@uwtsd.ac.uk::27ca61ee-ba03-4b92-a89a-1d5600e2200a" providerId="AD" clId="Web-{5688C971-3F90-3E29-0AB5-1D3FB9EA878C}" dt="2024-02-14T16:19:10.402" v="107"/>
        <pc:sldMkLst>
          <pc:docMk/>
          <pc:sldMk cId="2320871438" sldId="506"/>
        </pc:sldMkLst>
      </pc:sldChg>
      <pc:sldChg chg="addSp delSp modSp add del">
        <pc:chgData name="Roberta Tucker" userId="S::r.tucker@uwtsd.ac.uk::27ca61ee-ba03-4b92-a89a-1d5600e2200a" providerId="AD" clId="Web-{5688C971-3F90-3E29-0AB5-1D3FB9EA878C}" dt="2024-02-15T10:42:05.911" v="945"/>
        <pc:sldMkLst>
          <pc:docMk/>
          <pc:sldMk cId="4182608614" sldId="507"/>
        </pc:sldMkLst>
        <pc:spChg chg="del">
          <ac:chgData name="Roberta Tucker" userId="S::r.tucker@uwtsd.ac.uk::27ca61ee-ba03-4b92-a89a-1d5600e2200a" providerId="AD" clId="Web-{5688C971-3F90-3E29-0AB5-1D3FB9EA878C}" dt="2024-02-15T10:25:48.266" v="779"/>
          <ac:spMkLst>
            <pc:docMk/>
            <pc:sldMk cId="4182608614" sldId="507"/>
            <ac:spMk id="18" creationId="{2AEAFA59-923A-4F54-8B49-44C970BCC323}"/>
          </ac:spMkLst>
        </pc:spChg>
        <pc:picChg chg="add del mod">
          <ac:chgData name="Roberta Tucker" userId="S::r.tucker@uwtsd.ac.uk::27ca61ee-ba03-4b92-a89a-1d5600e2200a" providerId="AD" clId="Web-{5688C971-3F90-3E29-0AB5-1D3FB9EA878C}" dt="2024-02-15T10:28:07.228" v="805"/>
          <ac:picMkLst>
            <pc:docMk/>
            <pc:sldMk cId="4182608614" sldId="507"/>
            <ac:picMk id="2" creationId="{E4388DD3-8225-C094-4B70-32309F5EB2E7}"/>
          </ac:picMkLst>
        </pc:picChg>
      </pc:sldChg>
      <pc:sldChg chg="add">
        <pc:chgData name="Roberta Tucker" userId="S::r.tucker@uwtsd.ac.uk::27ca61ee-ba03-4b92-a89a-1d5600e2200a" providerId="AD" clId="Web-{5688C971-3F90-3E29-0AB5-1D3FB9EA878C}" dt="2024-02-14T16:24:45.490" v="180"/>
        <pc:sldMkLst>
          <pc:docMk/>
          <pc:sldMk cId="1561093731" sldId="515"/>
        </pc:sldMkLst>
      </pc:sldChg>
      <pc:sldChg chg="modSp">
        <pc:chgData name="Roberta Tucker" userId="S::r.tucker@uwtsd.ac.uk::27ca61ee-ba03-4b92-a89a-1d5600e2200a" providerId="AD" clId="Web-{5688C971-3F90-3E29-0AB5-1D3FB9EA878C}" dt="2024-02-14T16:15:20.697" v="72" actId="20577"/>
        <pc:sldMkLst>
          <pc:docMk/>
          <pc:sldMk cId="2437550428" sldId="516"/>
        </pc:sldMkLst>
        <pc:spChg chg="mod">
          <ac:chgData name="Roberta Tucker" userId="S::r.tucker@uwtsd.ac.uk::27ca61ee-ba03-4b92-a89a-1d5600e2200a" providerId="AD" clId="Web-{5688C971-3F90-3E29-0AB5-1D3FB9EA878C}" dt="2024-02-14T16:15:20.697" v="72" actId="20577"/>
          <ac:spMkLst>
            <pc:docMk/>
            <pc:sldMk cId="2437550428" sldId="516"/>
            <ac:spMk id="3" creationId="{EDE512D6-1B42-4E1C-AEE3-478A340AC162}"/>
          </ac:spMkLst>
        </pc:spChg>
        <pc:spChg chg="mod">
          <ac:chgData name="Roberta Tucker" userId="S::r.tucker@uwtsd.ac.uk::27ca61ee-ba03-4b92-a89a-1d5600e2200a" providerId="AD" clId="Web-{5688C971-3F90-3E29-0AB5-1D3FB9EA878C}" dt="2024-02-14T16:14:04.550" v="69" actId="20577"/>
          <ac:spMkLst>
            <pc:docMk/>
            <pc:sldMk cId="2437550428" sldId="516"/>
            <ac:spMk id="4" creationId="{88B348B4-1179-40C0-B903-717D79F0A399}"/>
          </ac:spMkLst>
        </pc:spChg>
      </pc:sldChg>
      <pc:sldChg chg="modSp">
        <pc:chgData name="Roberta Tucker" userId="S::r.tucker@uwtsd.ac.uk::27ca61ee-ba03-4b92-a89a-1d5600e2200a" providerId="AD" clId="Web-{5688C971-3F90-3E29-0AB5-1D3FB9EA878C}" dt="2024-02-14T16:19:05.651" v="106" actId="1076"/>
        <pc:sldMkLst>
          <pc:docMk/>
          <pc:sldMk cId="3159488521" sldId="525"/>
        </pc:sldMkLst>
        <pc:spChg chg="mod">
          <ac:chgData name="Roberta Tucker" userId="S::r.tucker@uwtsd.ac.uk::27ca61ee-ba03-4b92-a89a-1d5600e2200a" providerId="AD" clId="Web-{5688C971-3F90-3E29-0AB5-1D3FB9EA878C}" dt="2024-02-14T16:19:00.370" v="105" actId="1076"/>
          <ac:spMkLst>
            <pc:docMk/>
            <pc:sldMk cId="3159488521" sldId="525"/>
            <ac:spMk id="5" creationId="{0B019432-F0E9-E765-2264-935D414F17CB}"/>
          </ac:spMkLst>
        </pc:spChg>
        <pc:picChg chg="mod">
          <ac:chgData name="Roberta Tucker" userId="S::r.tucker@uwtsd.ac.uk::27ca61ee-ba03-4b92-a89a-1d5600e2200a" providerId="AD" clId="Web-{5688C971-3F90-3E29-0AB5-1D3FB9EA878C}" dt="2024-02-14T16:19:05.651" v="106" actId="1076"/>
          <ac:picMkLst>
            <pc:docMk/>
            <pc:sldMk cId="3159488521" sldId="525"/>
            <ac:picMk id="2" creationId="{F5F3A396-562A-CDCF-8E0A-D27F0915F174}"/>
          </ac:picMkLst>
        </pc:picChg>
      </pc:sldChg>
      <pc:sldChg chg="add del">
        <pc:chgData name="Roberta Tucker" userId="S::r.tucker@uwtsd.ac.uk::27ca61ee-ba03-4b92-a89a-1d5600e2200a" providerId="AD" clId="Web-{5688C971-3F90-3E29-0AB5-1D3FB9EA878C}" dt="2024-02-15T10:42:07.692" v="946"/>
        <pc:sldMkLst>
          <pc:docMk/>
          <pc:sldMk cId="162688384" sldId="534"/>
        </pc:sldMkLst>
      </pc:sldChg>
      <pc:sldChg chg="del ord">
        <pc:chgData name="Roberta Tucker" userId="S::r.tucker@uwtsd.ac.uk::27ca61ee-ba03-4b92-a89a-1d5600e2200a" providerId="AD" clId="Web-{5688C971-3F90-3E29-0AB5-1D3FB9EA878C}" dt="2024-02-14T16:25:04.242" v="183"/>
        <pc:sldMkLst>
          <pc:docMk/>
          <pc:sldMk cId="1108010255" sldId="572"/>
        </pc:sldMkLst>
      </pc:sldChg>
      <pc:sldChg chg="addSp delSp modSp">
        <pc:chgData name="Roberta Tucker" userId="S::r.tucker@uwtsd.ac.uk::27ca61ee-ba03-4b92-a89a-1d5600e2200a" providerId="AD" clId="Web-{5688C971-3F90-3E29-0AB5-1D3FB9EA878C}" dt="2024-02-14T16:23:07.576" v="173" actId="1076"/>
        <pc:sldMkLst>
          <pc:docMk/>
          <pc:sldMk cId="298902921" sldId="594"/>
        </pc:sldMkLst>
        <pc:spChg chg="add mod">
          <ac:chgData name="Roberta Tucker" userId="S::r.tucker@uwtsd.ac.uk::27ca61ee-ba03-4b92-a89a-1d5600e2200a" providerId="AD" clId="Web-{5688C971-3F90-3E29-0AB5-1D3FB9EA878C}" dt="2024-02-14T16:23:07.576" v="173" actId="1076"/>
          <ac:spMkLst>
            <pc:docMk/>
            <pc:sldMk cId="298902921" sldId="594"/>
            <ac:spMk id="2" creationId="{0B019432-F0E9-E765-2264-935D414F17CB}"/>
          </ac:spMkLst>
        </pc:spChg>
        <pc:spChg chg="del mod">
          <ac:chgData name="Roberta Tucker" userId="S::r.tucker@uwtsd.ac.uk::27ca61ee-ba03-4b92-a89a-1d5600e2200a" providerId="AD" clId="Web-{5688C971-3F90-3E29-0AB5-1D3FB9EA878C}" dt="2024-02-14T16:23:01.763" v="171"/>
          <ac:spMkLst>
            <pc:docMk/>
            <pc:sldMk cId="298902921" sldId="594"/>
            <ac:spMk id="5" creationId="{0B019432-F0E9-E765-2264-935D414F17CB}"/>
          </ac:spMkLst>
        </pc:spChg>
      </pc:sldChg>
      <pc:sldChg chg="ord">
        <pc:chgData name="Roberta Tucker" userId="S::r.tucker@uwtsd.ac.uk::27ca61ee-ba03-4b92-a89a-1d5600e2200a" providerId="AD" clId="Web-{5688C971-3F90-3E29-0AB5-1D3FB9EA878C}" dt="2024-02-14T16:23:27.281" v="177"/>
        <pc:sldMkLst>
          <pc:docMk/>
          <pc:sldMk cId="3460720718" sldId="619"/>
        </pc:sldMkLst>
      </pc:sldChg>
      <pc:sldChg chg="ord">
        <pc:chgData name="Roberta Tucker" userId="S::r.tucker@uwtsd.ac.uk::27ca61ee-ba03-4b92-a89a-1d5600e2200a" providerId="AD" clId="Web-{5688C971-3F90-3E29-0AB5-1D3FB9EA878C}" dt="2024-02-14T16:23:32.344" v="178"/>
        <pc:sldMkLst>
          <pc:docMk/>
          <pc:sldMk cId="3375997712" sldId="621"/>
        </pc:sldMkLst>
      </pc:sldChg>
      <pc:sldChg chg="addSp delSp modSp">
        <pc:chgData name="Roberta Tucker" userId="S::r.tucker@uwtsd.ac.uk::27ca61ee-ba03-4b92-a89a-1d5600e2200a" providerId="AD" clId="Web-{5688C971-3F90-3E29-0AB5-1D3FB9EA878C}" dt="2024-02-14T16:16:23.873" v="76" actId="1076"/>
        <pc:sldMkLst>
          <pc:docMk/>
          <pc:sldMk cId="1114402804" sldId="669"/>
        </pc:sldMkLst>
        <pc:spChg chg="del">
          <ac:chgData name="Roberta Tucker" userId="S::r.tucker@uwtsd.ac.uk::27ca61ee-ba03-4b92-a89a-1d5600e2200a" providerId="AD" clId="Web-{5688C971-3F90-3E29-0AB5-1D3FB9EA878C}" dt="2024-02-14T16:11:01.223" v="2"/>
          <ac:spMkLst>
            <pc:docMk/>
            <pc:sldMk cId="1114402804" sldId="669"/>
            <ac:spMk id="3" creationId="{4EFFD6F2-87D4-01CB-F4EF-0D9EFF6646A1}"/>
          </ac:spMkLst>
        </pc:spChg>
        <pc:spChg chg="add del mod">
          <ac:chgData name="Roberta Tucker" userId="S::r.tucker@uwtsd.ac.uk::27ca61ee-ba03-4b92-a89a-1d5600e2200a" providerId="AD" clId="Web-{5688C971-3F90-3E29-0AB5-1D3FB9EA878C}" dt="2024-02-14T16:15:54.699" v="73"/>
          <ac:spMkLst>
            <pc:docMk/>
            <pc:sldMk cId="1114402804" sldId="669"/>
            <ac:spMk id="5" creationId="{4CEC9701-5954-50E0-F528-9DFE844A6BD1}"/>
          </ac:spMkLst>
        </pc:spChg>
        <pc:picChg chg="add del mod ord">
          <ac:chgData name="Roberta Tucker" userId="S::r.tucker@uwtsd.ac.uk::27ca61ee-ba03-4b92-a89a-1d5600e2200a" providerId="AD" clId="Web-{5688C971-3F90-3E29-0AB5-1D3FB9EA878C}" dt="2024-02-14T16:11:26.460" v="8"/>
          <ac:picMkLst>
            <pc:docMk/>
            <pc:sldMk cId="1114402804" sldId="669"/>
            <ac:picMk id="2" creationId="{11CF8316-AC77-A2EE-E0DE-FBB33D3D29C4}"/>
          </ac:picMkLst>
        </pc:picChg>
        <pc:picChg chg="add mod ord">
          <ac:chgData name="Roberta Tucker" userId="S::r.tucker@uwtsd.ac.uk::27ca61ee-ba03-4b92-a89a-1d5600e2200a" providerId="AD" clId="Web-{5688C971-3F90-3E29-0AB5-1D3FB9EA878C}" dt="2024-02-14T16:16:23.873" v="76" actId="1076"/>
          <ac:picMkLst>
            <pc:docMk/>
            <pc:sldMk cId="1114402804" sldId="669"/>
            <ac:picMk id="6" creationId="{51D4DC8B-05B2-C1D7-053F-8441D199935A}"/>
          </ac:picMkLst>
        </pc:picChg>
      </pc:sldChg>
      <pc:sldChg chg="modSp">
        <pc:chgData name="Roberta Tucker" userId="S::r.tucker@uwtsd.ac.uk::27ca61ee-ba03-4b92-a89a-1d5600e2200a" providerId="AD" clId="Web-{5688C971-3F90-3E29-0AB5-1D3FB9EA878C}" dt="2024-02-14T16:17:30.160" v="88" actId="20577"/>
        <pc:sldMkLst>
          <pc:docMk/>
          <pc:sldMk cId="211032652" sldId="670"/>
        </pc:sldMkLst>
        <pc:spChg chg="mod">
          <ac:chgData name="Roberta Tucker" userId="S::r.tucker@uwtsd.ac.uk::27ca61ee-ba03-4b92-a89a-1d5600e2200a" providerId="AD" clId="Web-{5688C971-3F90-3E29-0AB5-1D3FB9EA878C}" dt="2024-02-14T16:17:30.160" v="88" actId="20577"/>
          <ac:spMkLst>
            <pc:docMk/>
            <pc:sldMk cId="211032652" sldId="670"/>
            <ac:spMk id="8" creationId="{57ED6D5D-E07C-2A2E-1770-B082DB384717}"/>
          </ac:spMkLst>
        </pc:spChg>
      </pc:sldChg>
      <pc:sldChg chg="modSp">
        <pc:chgData name="Roberta Tucker" userId="S::r.tucker@uwtsd.ac.uk::27ca61ee-ba03-4b92-a89a-1d5600e2200a" providerId="AD" clId="Web-{5688C971-3F90-3E29-0AB5-1D3FB9EA878C}" dt="2024-02-14T16:18:10.335" v="98" actId="1076"/>
        <pc:sldMkLst>
          <pc:docMk/>
          <pc:sldMk cId="2910819546" sldId="677"/>
        </pc:sldMkLst>
        <pc:spChg chg="mod">
          <ac:chgData name="Roberta Tucker" userId="S::r.tucker@uwtsd.ac.uk::27ca61ee-ba03-4b92-a89a-1d5600e2200a" providerId="AD" clId="Web-{5688C971-3F90-3E29-0AB5-1D3FB9EA878C}" dt="2024-02-14T16:18:10.335" v="98" actId="1076"/>
          <ac:spMkLst>
            <pc:docMk/>
            <pc:sldMk cId="2910819546" sldId="677"/>
            <ac:spMk id="8" creationId="{57ED6D5D-E07C-2A2E-1770-B082DB384717}"/>
          </ac:spMkLst>
        </pc:spChg>
      </pc:sldChg>
      <pc:sldChg chg="modSp">
        <pc:chgData name="Roberta Tucker" userId="S::r.tucker@uwtsd.ac.uk::27ca61ee-ba03-4b92-a89a-1d5600e2200a" providerId="AD" clId="Web-{5688C971-3F90-3E29-0AB5-1D3FB9EA878C}" dt="2024-02-14T16:24:14.519" v="179" actId="20577"/>
        <pc:sldMkLst>
          <pc:docMk/>
          <pc:sldMk cId="1299583256" sldId="678"/>
        </pc:sldMkLst>
        <pc:spChg chg="mod">
          <ac:chgData name="Roberta Tucker" userId="S::r.tucker@uwtsd.ac.uk::27ca61ee-ba03-4b92-a89a-1d5600e2200a" providerId="AD" clId="Web-{5688C971-3F90-3E29-0AB5-1D3FB9EA878C}" dt="2024-02-14T16:24:14.519" v="179" actId="20577"/>
          <ac:spMkLst>
            <pc:docMk/>
            <pc:sldMk cId="1299583256" sldId="678"/>
            <ac:spMk id="5" creationId="{0B019432-F0E9-E765-2264-935D414F17CB}"/>
          </ac:spMkLst>
        </pc:spChg>
      </pc:sldChg>
      <pc:sldChg chg="addSp delSp modSp addAnim">
        <pc:chgData name="Roberta Tucker" userId="S::r.tucker@uwtsd.ac.uk::27ca61ee-ba03-4b92-a89a-1d5600e2200a" providerId="AD" clId="Web-{5688C971-3F90-3E29-0AB5-1D3FB9EA878C}" dt="2024-02-15T10:32:04.588" v="873" actId="1076"/>
        <pc:sldMkLst>
          <pc:docMk/>
          <pc:sldMk cId="2742543017" sldId="679"/>
        </pc:sldMkLst>
        <pc:spChg chg="add del">
          <ac:chgData name="Roberta Tucker" userId="S::r.tucker@uwtsd.ac.uk::27ca61ee-ba03-4b92-a89a-1d5600e2200a" providerId="AD" clId="Web-{5688C971-3F90-3E29-0AB5-1D3FB9EA878C}" dt="2024-02-15T09:06:49.597" v="270"/>
          <ac:spMkLst>
            <pc:docMk/>
            <pc:sldMk cId="2742543017" sldId="679"/>
            <ac:spMk id="2" creationId="{4C1A47E9-9E6F-F918-AE33-BA6340E793BF}"/>
          </ac:spMkLst>
        </pc:spChg>
        <pc:spChg chg="add mod">
          <ac:chgData name="Roberta Tucker" userId="S::r.tucker@uwtsd.ac.uk::27ca61ee-ba03-4b92-a89a-1d5600e2200a" providerId="AD" clId="Web-{5688C971-3F90-3E29-0AB5-1D3FB9EA878C}" dt="2024-02-15T10:30:55.896" v="866" actId="20577"/>
          <ac:spMkLst>
            <pc:docMk/>
            <pc:sldMk cId="2742543017" sldId="679"/>
            <ac:spMk id="3" creationId="{471262AA-293A-9F8A-42C3-2890A9390FAC}"/>
          </ac:spMkLst>
        </pc:spChg>
        <pc:spChg chg="add mod">
          <ac:chgData name="Roberta Tucker" userId="S::r.tucker@uwtsd.ac.uk::27ca61ee-ba03-4b92-a89a-1d5600e2200a" providerId="AD" clId="Web-{5688C971-3F90-3E29-0AB5-1D3FB9EA878C}" dt="2024-02-15T10:31:02.147" v="867" actId="20577"/>
          <ac:spMkLst>
            <pc:docMk/>
            <pc:sldMk cId="2742543017" sldId="679"/>
            <ac:spMk id="5" creationId="{83D1D761-E555-77B3-99B4-FC3D6952A41C}"/>
          </ac:spMkLst>
        </pc:spChg>
        <pc:spChg chg="add mod">
          <ac:chgData name="Roberta Tucker" userId="S::r.tucker@uwtsd.ac.uk::27ca61ee-ba03-4b92-a89a-1d5600e2200a" providerId="AD" clId="Web-{5688C971-3F90-3E29-0AB5-1D3FB9EA878C}" dt="2024-02-15T10:31:55.369" v="870" actId="1076"/>
          <ac:spMkLst>
            <pc:docMk/>
            <pc:sldMk cId="2742543017" sldId="679"/>
            <ac:spMk id="6" creationId="{400C3C41-3CB2-3ED7-78EB-17AD9196C217}"/>
          </ac:spMkLst>
        </pc:spChg>
        <pc:spChg chg="add mod">
          <ac:chgData name="Roberta Tucker" userId="S::r.tucker@uwtsd.ac.uk::27ca61ee-ba03-4b92-a89a-1d5600e2200a" providerId="AD" clId="Web-{5688C971-3F90-3E29-0AB5-1D3FB9EA878C}" dt="2024-02-15T10:31:23.976" v="869" actId="20577"/>
          <ac:spMkLst>
            <pc:docMk/>
            <pc:sldMk cId="2742543017" sldId="679"/>
            <ac:spMk id="7" creationId="{1607E09D-E539-DC0B-CE9B-6565C1795B96}"/>
          </ac:spMkLst>
        </pc:spChg>
        <pc:spChg chg="add mod">
          <ac:chgData name="Roberta Tucker" userId="S::r.tucker@uwtsd.ac.uk::27ca61ee-ba03-4b92-a89a-1d5600e2200a" providerId="AD" clId="Web-{5688C971-3F90-3E29-0AB5-1D3FB9EA878C}" dt="2024-02-15T09:23:57.195" v="527" actId="1076"/>
          <ac:spMkLst>
            <pc:docMk/>
            <pc:sldMk cId="2742543017" sldId="679"/>
            <ac:spMk id="8" creationId="{EE2518C5-0085-43A8-9D78-639C5230361B}"/>
          </ac:spMkLst>
        </pc:spChg>
        <pc:spChg chg="add mod">
          <ac:chgData name="Roberta Tucker" userId="S::r.tucker@uwtsd.ac.uk::27ca61ee-ba03-4b92-a89a-1d5600e2200a" providerId="AD" clId="Web-{5688C971-3F90-3E29-0AB5-1D3FB9EA878C}" dt="2024-02-15T09:23:46.413" v="524" actId="1076"/>
          <ac:spMkLst>
            <pc:docMk/>
            <pc:sldMk cId="2742543017" sldId="679"/>
            <ac:spMk id="9" creationId="{4A2CA0E3-513E-974F-49B2-6F0BAB9A83EC}"/>
          </ac:spMkLst>
        </pc:spChg>
        <pc:spChg chg="add mod">
          <ac:chgData name="Roberta Tucker" userId="S::r.tucker@uwtsd.ac.uk::27ca61ee-ba03-4b92-a89a-1d5600e2200a" providerId="AD" clId="Web-{5688C971-3F90-3E29-0AB5-1D3FB9EA878C}" dt="2024-02-15T09:23:06.113" v="517" actId="1076"/>
          <ac:spMkLst>
            <pc:docMk/>
            <pc:sldMk cId="2742543017" sldId="679"/>
            <ac:spMk id="10" creationId="{3A0A0C93-0CA6-2B17-7E46-F8E4480C5698}"/>
          </ac:spMkLst>
        </pc:spChg>
        <pc:spChg chg="add mod">
          <ac:chgData name="Roberta Tucker" userId="S::r.tucker@uwtsd.ac.uk::27ca61ee-ba03-4b92-a89a-1d5600e2200a" providerId="AD" clId="Web-{5688C971-3F90-3E29-0AB5-1D3FB9EA878C}" dt="2024-02-15T09:23:02.457" v="516" actId="1076"/>
          <ac:spMkLst>
            <pc:docMk/>
            <pc:sldMk cId="2742543017" sldId="679"/>
            <ac:spMk id="11" creationId="{ABAC73E1-A3D7-7FDA-C382-672D89A9FF1A}"/>
          </ac:spMkLst>
        </pc:spChg>
        <pc:spChg chg="add mod">
          <ac:chgData name="Roberta Tucker" userId="S::r.tucker@uwtsd.ac.uk::27ca61ee-ba03-4b92-a89a-1d5600e2200a" providerId="AD" clId="Web-{5688C971-3F90-3E29-0AB5-1D3FB9EA878C}" dt="2024-02-15T09:23:54.695" v="526" actId="1076"/>
          <ac:spMkLst>
            <pc:docMk/>
            <pc:sldMk cId="2742543017" sldId="679"/>
            <ac:spMk id="12" creationId="{EF7AAC01-E24C-6715-F091-9B1726923F62}"/>
          </ac:spMkLst>
        </pc:spChg>
        <pc:spChg chg="add mod">
          <ac:chgData name="Roberta Tucker" userId="S::r.tucker@uwtsd.ac.uk::27ca61ee-ba03-4b92-a89a-1d5600e2200a" providerId="AD" clId="Web-{5688C971-3F90-3E29-0AB5-1D3FB9EA878C}" dt="2024-02-15T09:26:56.113" v="565" actId="1076"/>
          <ac:spMkLst>
            <pc:docMk/>
            <pc:sldMk cId="2742543017" sldId="679"/>
            <ac:spMk id="13" creationId="{1802203F-7B55-7622-4E1F-56C758FF0714}"/>
          </ac:spMkLst>
        </pc:spChg>
        <pc:spChg chg="add mod">
          <ac:chgData name="Roberta Tucker" userId="S::r.tucker@uwtsd.ac.uk::27ca61ee-ba03-4b92-a89a-1d5600e2200a" providerId="AD" clId="Web-{5688C971-3F90-3E29-0AB5-1D3FB9EA878C}" dt="2024-02-15T09:23:37.834" v="522" actId="1076"/>
          <ac:spMkLst>
            <pc:docMk/>
            <pc:sldMk cId="2742543017" sldId="679"/>
            <ac:spMk id="14" creationId="{72A8EB36-B68D-B01D-68ED-CA458207FD14}"/>
          </ac:spMkLst>
        </pc:spChg>
        <pc:spChg chg="add mod">
          <ac:chgData name="Roberta Tucker" userId="S::r.tucker@uwtsd.ac.uk::27ca61ee-ba03-4b92-a89a-1d5600e2200a" providerId="AD" clId="Web-{5688C971-3F90-3E29-0AB5-1D3FB9EA878C}" dt="2024-02-15T09:23:27.677" v="521" actId="1076"/>
          <ac:spMkLst>
            <pc:docMk/>
            <pc:sldMk cId="2742543017" sldId="679"/>
            <ac:spMk id="15" creationId="{6F765E56-60C9-0065-52FD-1EC93254BBFF}"/>
          </ac:spMkLst>
        </pc:spChg>
        <pc:spChg chg="add mod">
          <ac:chgData name="Roberta Tucker" userId="S::r.tucker@uwtsd.ac.uk::27ca61ee-ba03-4b92-a89a-1d5600e2200a" providerId="AD" clId="Web-{5688C971-3F90-3E29-0AB5-1D3FB9EA878C}" dt="2024-02-15T10:31:57.588" v="871" actId="1076"/>
          <ac:spMkLst>
            <pc:docMk/>
            <pc:sldMk cId="2742543017" sldId="679"/>
            <ac:spMk id="16" creationId="{CADFADB0-A277-8001-9577-AA3FEFC0A189}"/>
          </ac:spMkLst>
        </pc:spChg>
        <pc:spChg chg="add mod">
          <ac:chgData name="Roberta Tucker" userId="S::r.tucker@uwtsd.ac.uk::27ca61ee-ba03-4b92-a89a-1d5600e2200a" providerId="AD" clId="Web-{5688C971-3F90-3E29-0AB5-1D3FB9EA878C}" dt="2024-02-15T10:32:01.073" v="872" actId="1076"/>
          <ac:spMkLst>
            <pc:docMk/>
            <pc:sldMk cId="2742543017" sldId="679"/>
            <ac:spMk id="17" creationId="{B15F42F5-CD6F-E9B0-FB41-5A36442AF6BF}"/>
          </ac:spMkLst>
        </pc:spChg>
        <pc:spChg chg="add mod">
          <ac:chgData name="Roberta Tucker" userId="S::r.tucker@uwtsd.ac.uk::27ca61ee-ba03-4b92-a89a-1d5600e2200a" providerId="AD" clId="Web-{5688C971-3F90-3E29-0AB5-1D3FB9EA878C}" dt="2024-02-15T10:32:04.588" v="873" actId="1076"/>
          <ac:spMkLst>
            <pc:docMk/>
            <pc:sldMk cId="2742543017" sldId="679"/>
            <ac:spMk id="18" creationId="{E79DA42A-E3EB-B03A-8A63-90F765B6758C}"/>
          </ac:spMkLst>
        </pc:spChg>
        <pc:spChg chg="add mod">
          <ac:chgData name="Roberta Tucker" userId="S::r.tucker@uwtsd.ac.uk::27ca61ee-ba03-4b92-a89a-1d5600e2200a" providerId="AD" clId="Web-{5688C971-3F90-3E29-0AB5-1D3FB9EA878C}" dt="2024-02-15T09:25:21.950" v="550" actId="1076"/>
          <ac:spMkLst>
            <pc:docMk/>
            <pc:sldMk cId="2742543017" sldId="679"/>
            <ac:spMk id="19" creationId="{3527055A-4823-4734-CEE0-03205BF0636F}"/>
          </ac:spMkLst>
        </pc:spChg>
        <pc:spChg chg="add mod">
          <ac:chgData name="Roberta Tucker" userId="S::r.tucker@uwtsd.ac.uk::27ca61ee-ba03-4b92-a89a-1d5600e2200a" providerId="AD" clId="Web-{5688C971-3F90-3E29-0AB5-1D3FB9EA878C}" dt="2024-02-15T09:25:11.825" v="547" actId="1076"/>
          <ac:spMkLst>
            <pc:docMk/>
            <pc:sldMk cId="2742543017" sldId="679"/>
            <ac:spMk id="20" creationId="{78C78E68-87FC-531E-29F1-8AFFFC203822}"/>
          </ac:spMkLst>
        </pc:spChg>
        <pc:spChg chg="add mod">
          <ac:chgData name="Roberta Tucker" userId="S::r.tucker@uwtsd.ac.uk::27ca61ee-ba03-4b92-a89a-1d5600e2200a" providerId="AD" clId="Web-{5688C971-3F90-3E29-0AB5-1D3FB9EA878C}" dt="2024-02-15T09:25:09.106" v="546" actId="1076"/>
          <ac:spMkLst>
            <pc:docMk/>
            <pc:sldMk cId="2742543017" sldId="679"/>
            <ac:spMk id="21" creationId="{21B99707-F560-C077-3A02-78418066467A}"/>
          </ac:spMkLst>
        </pc:spChg>
        <pc:spChg chg="add mod">
          <ac:chgData name="Roberta Tucker" userId="S::r.tucker@uwtsd.ac.uk::27ca61ee-ba03-4b92-a89a-1d5600e2200a" providerId="AD" clId="Web-{5688C971-3F90-3E29-0AB5-1D3FB9EA878C}" dt="2024-02-15T09:25:04.527" v="545" actId="1076"/>
          <ac:spMkLst>
            <pc:docMk/>
            <pc:sldMk cId="2742543017" sldId="679"/>
            <ac:spMk id="22" creationId="{506AA0FA-A8B5-FC5B-2F8D-178A816187E8}"/>
          </ac:spMkLst>
        </pc:spChg>
        <pc:spChg chg="add del mod ord">
          <ac:chgData name="Roberta Tucker" userId="S::r.tucker@uwtsd.ac.uk::27ca61ee-ba03-4b92-a89a-1d5600e2200a" providerId="AD" clId="Web-{5688C971-3F90-3E29-0AB5-1D3FB9EA878C}" dt="2024-02-15T09:21:44.624" v="505"/>
          <ac:spMkLst>
            <pc:docMk/>
            <pc:sldMk cId="2742543017" sldId="679"/>
            <ac:spMk id="24" creationId="{410470A5-79BF-2718-795D-DE10338927D6}"/>
          </ac:spMkLst>
        </pc:spChg>
        <pc:spChg chg="add mod ord">
          <ac:chgData name="Roberta Tucker" userId="S::r.tucker@uwtsd.ac.uk::27ca61ee-ba03-4b92-a89a-1d5600e2200a" providerId="AD" clId="Web-{5688C971-3F90-3E29-0AB5-1D3FB9EA878C}" dt="2024-02-15T09:22:34.893" v="511" actId="1076"/>
          <ac:spMkLst>
            <pc:docMk/>
            <pc:sldMk cId="2742543017" sldId="679"/>
            <ac:spMk id="26" creationId="{B1919833-121B-8D5C-2FA2-01CF85836724}"/>
          </ac:spMkLst>
        </pc:spChg>
        <pc:spChg chg="add del mod">
          <ac:chgData name="Roberta Tucker" userId="S::r.tucker@uwtsd.ac.uk::27ca61ee-ba03-4b92-a89a-1d5600e2200a" providerId="AD" clId="Web-{5688C971-3F90-3E29-0AB5-1D3FB9EA878C}" dt="2024-02-15T09:29:29.451" v="585"/>
          <ac:spMkLst>
            <pc:docMk/>
            <pc:sldMk cId="2742543017" sldId="679"/>
            <ac:spMk id="31" creationId="{946EABF7-5213-4CA7-70CA-F83356A06015}"/>
          </ac:spMkLst>
        </pc:spChg>
        <pc:graphicFrameChg chg="add del modGraphic">
          <ac:chgData name="Roberta Tucker" userId="S::r.tucker@uwtsd.ac.uk::27ca61ee-ba03-4b92-a89a-1d5600e2200a" providerId="AD" clId="Web-{5688C971-3F90-3E29-0AB5-1D3FB9EA878C}" dt="2024-02-14T16:30:11.234" v="196"/>
          <ac:graphicFrameMkLst>
            <pc:docMk/>
            <pc:sldMk cId="2742543017" sldId="679"/>
            <ac:graphicFrameMk id="2" creationId="{7BE5BA0A-513D-BFA9-39D2-463A7FC3ACC4}"/>
          </ac:graphicFrameMkLst>
        </pc:graphicFrameChg>
        <pc:cxnChg chg="add del mod">
          <ac:chgData name="Roberta Tucker" userId="S::r.tucker@uwtsd.ac.uk::27ca61ee-ba03-4b92-a89a-1d5600e2200a" providerId="AD" clId="Web-{5688C971-3F90-3E29-0AB5-1D3FB9EA878C}" dt="2024-02-15T09:28:06.227" v="574"/>
          <ac:cxnSpMkLst>
            <pc:docMk/>
            <pc:sldMk cId="2742543017" sldId="679"/>
            <ac:cxnSpMk id="27" creationId="{139DA65C-9C51-8FE7-7AF0-AE38102C49A0}"/>
          </ac:cxnSpMkLst>
        </pc:cxnChg>
        <pc:cxnChg chg="add del mod">
          <ac:chgData name="Roberta Tucker" userId="S::r.tucker@uwtsd.ac.uk::27ca61ee-ba03-4b92-a89a-1d5600e2200a" providerId="AD" clId="Web-{5688C971-3F90-3E29-0AB5-1D3FB9EA878C}" dt="2024-02-15T09:28:08.070" v="575"/>
          <ac:cxnSpMkLst>
            <pc:docMk/>
            <pc:sldMk cId="2742543017" sldId="679"/>
            <ac:cxnSpMk id="28" creationId="{AB8ED41E-794E-CAC8-6FD8-6DECF5813C96}"/>
          </ac:cxnSpMkLst>
        </pc:cxnChg>
        <pc:cxnChg chg="add del mod">
          <ac:chgData name="Roberta Tucker" userId="S::r.tucker@uwtsd.ac.uk::27ca61ee-ba03-4b92-a89a-1d5600e2200a" providerId="AD" clId="Web-{5688C971-3F90-3E29-0AB5-1D3FB9EA878C}" dt="2024-02-15T09:28:09.809" v="576"/>
          <ac:cxnSpMkLst>
            <pc:docMk/>
            <pc:sldMk cId="2742543017" sldId="679"/>
            <ac:cxnSpMk id="29" creationId="{9CA652EF-0804-0D4F-BBE9-BC5F80844C99}"/>
          </ac:cxnSpMkLst>
        </pc:cxnChg>
        <pc:cxnChg chg="add del mod">
          <ac:chgData name="Roberta Tucker" userId="S::r.tucker@uwtsd.ac.uk::27ca61ee-ba03-4b92-a89a-1d5600e2200a" providerId="AD" clId="Web-{5688C971-3F90-3E29-0AB5-1D3FB9EA878C}" dt="2024-02-15T09:28:04.617" v="573"/>
          <ac:cxnSpMkLst>
            <pc:docMk/>
            <pc:sldMk cId="2742543017" sldId="679"/>
            <ac:cxnSpMk id="30" creationId="{3FC01AF4-4665-1B3D-E402-745469A6BDE8}"/>
          </ac:cxnSpMkLst>
        </pc:cxnChg>
      </pc:sldChg>
      <pc:sldChg chg="del ord">
        <pc:chgData name="Roberta Tucker" userId="S::r.tucker@uwtsd.ac.uk::27ca61ee-ba03-4b92-a89a-1d5600e2200a" providerId="AD" clId="Web-{5688C971-3F90-3E29-0AB5-1D3FB9EA878C}" dt="2024-02-14T16:24:52.788" v="181"/>
        <pc:sldMkLst>
          <pc:docMk/>
          <pc:sldMk cId="3074740946" sldId="680"/>
        </pc:sldMkLst>
      </pc:sldChg>
      <pc:sldChg chg="addSp modSp add">
        <pc:chgData name="Roberta Tucker" userId="S::r.tucker@uwtsd.ac.uk::27ca61ee-ba03-4b92-a89a-1d5600e2200a" providerId="AD" clId="Web-{5688C971-3F90-3E29-0AB5-1D3FB9EA878C}" dt="2024-02-14T16:27:05.798" v="189"/>
        <pc:sldMkLst>
          <pc:docMk/>
          <pc:sldMk cId="3515201962" sldId="680"/>
        </pc:sldMkLst>
        <pc:spChg chg="add ord">
          <ac:chgData name="Roberta Tucker" userId="S::r.tucker@uwtsd.ac.uk::27ca61ee-ba03-4b92-a89a-1d5600e2200a" providerId="AD" clId="Web-{5688C971-3F90-3E29-0AB5-1D3FB9EA878C}" dt="2024-02-14T16:27:05.798" v="189"/>
          <ac:spMkLst>
            <pc:docMk/>
            <pc:sldMk cId="3515201962" sldId="680"/>
            <ac:spMk id="6" creationId="{1B895F21-EF17-8F7D-4F94-46865875B927}"/>
          </ac:spMkLst>
        </pc:spChg>
      </pc:sldChg>
      <pc:sldChg chg="modSp add replId">
        <pc:chgData name="Roberta Tucker" userId="S::r.tucker@uwtsd.ac.uk::27ca61ee-ba03-4b92-a89a-1d5600e2200a" providerId="AD" clId="Web-{5688C971-3F90-3E29-0AB5-1D3FB9EA878C}" dt="2024-02-15T10:35:40.322" v="916" actId="1076"/>
        <pc:sldMkLst>
          <pc:docMk/>
          <pc:sldMk cId="2513493155" sldId="681"/>
        </pc:sldMkLst>
        <pc:spChg chg="mod">
          <ac:chgData name="Roberta Tucker" userId="S::r.tucker@uwtsd.ac.uk::27ca61ee-ba03-4b92-a89a-1d5600e2200a" providerId="AD" clId="Web-{5688C971-3F90-3E29-0AB5-1D3FB9EA878C}" dt="2024-02-15T09:41:11.465" v="756" actId="1076"/>
          <ac:spMkLst>
            <pc:docMk/>
            <pc:sldMk cId="2513493155" sldId="681"/>
            <ac:spMk id="3" creationId="{471262AA-293A-9F8A-42C3-2890A9390FAC}"/>
          </ac:spMkLst>
        </pc:spChg>
        <pc:spChg chg="mod">
          <ac:chgData name="Roberta Tucker" userId="S::r.tucker@uwtsd.ac.uk::27ca61ee-ba03-4b92-a89a-1d5600e2200a" providerId="AD" clId="Web-{5688C971-3F90-3E29-0AB5-1D3FB9EA878C}" dt="2024-02-15T09:41:32.607" v="764" actId="1076"/>
          <ac:spMkLst>
            <pc:docMk/>
            <pc:sldMk cId="2513493155" sldId="681"/>
            <ac:spMk id="5" creationId="{83D1D761-E555-77B3-99B4-FC3D6952A41C}"/>
          </ac:spMkLst>
        </pc:spChg>
        <pc:spChg chg="mod">
          <ac:chgData name="Roberta Tucker" userId="S::r.tucker@uwtsd.ac.uk::27ca61ee-ba03-4b92-a89a-1d5600e2200a" providerId="AD" clId="Web-{5688C971-3F90-3E29-0AB5-1D3FB9EA878C}" dt="2024-02-15T10:35:27.868" v="912" actId="20577"/>
          <ac:spMkLst>
            <pc:docMk/>
            <pc:sldMk cId="2513493155" sldId="681"/>
            <ac:spMk id="6" creationId="{400C3C41-3CB2-3ED7-78EB-17AD9196C217}"/>
          </ac:spMkLst>
        </pc:spChg>
        <pc:spChg chg="mod">
          <ac:chgData name="Roberta Tucker" userId="S::r.tucker@uwtsd.ac.uk::27ca61ee-ba03-4b92-a89a-1d5600e2200a" providerId="AD" clId="Web-{5688C971-3F90-3E29-0AB5-1D3FB9EA878C}" dt="2024-02-15T10:35:40.322" v="916" actId="1076"/>
          <ac:spMkLst>
            <pc:docMk/>
            <pc:sldMk cId="2513493155" sldId="681"/>
            <ac:spMk id="7" creationId="{1607E09D-E539-DC0B-CE9B-6565C1795B96}"/>
          </ac:spMkLst>
        </pc:spChg>
        <pc:spChg chg="mod">
          <ac:chgData name="Roberta Tucker" userId="S::r.tucker@uwtsd.ac.uk::27ca61ee-ba03-4b92-a89a-1d5600e2200a" providerId="AD" clId="Web-{5688C971-3F90-3E29-0AB5-1D3FB9EA878C}" dt="2024-02-15T09:41:16.294" v="759" actId="20577"/>
          <ac:spMkLst>
            <pc:docMk/>
            <pc:sldMk cId="2513493155" sldId="681"/>
            <ac:spMk id="8" creationId="{EE2518C5-0085-43A8-9D78-639C5230361B}"/>
          </ac:spMkLst>
        </pc:spChg>
        <pc:spChg chg="mod">
          <ac:chgData name="Roberta Tucker" userId="S::r.tucker@uwtsd.ac.uk::27ca61ee-ba03-4b92-a89a-1d5600e2200a" providerId="AD" clId="Web-{5688C971-3F90-3E29-0AB5-1D3FB9EA878C}" dt="2024-02-15T09:41:18.809" v="760" actId="1076"/>
          <ac:spMkLst>
            <pc:docMk/>
            <pc:sldMk cId="2513493155" sldId="681"/>
            <ac:spMk id="9" creationId="{4A2CA0E3-513E-974F-49B2-6F0BAB9A83EC}"/>
          </ac:spMkLst>
        </pc:spChg>
        <pc:spChg chg="mod">
          <ac:chgData name="Roberta Tucker" userId="S::r.tucker@uwtsd.ac.uk::27ca61ee-ba03-4b92-a89a-1d5600e2200a" providerId="AD" clId="Web-{5688C971-3F90-3E29-0AB5-1D3FB9EA878C}" dt="2024-02-15T09:42:35.908" v="776" actId="20577"/>
          <ac:spMkLst>
            <pc:docMk/>
            <pc:sldMk cId="2513493155" sldId="681"/>
            <ac:spMk id="10" creationId="{3A0A0C93-0CA6-2B17-7E46-F8E4480C5698}"/>
          </ac:spMkLst>
        </pc:spChg>
        <pc:spChg chg="mod">
          <ac:chgData name="Roberta Tucker" userId="S::r.tucker@uwtsd.ac.uk::27ca61ee-ba03-4b92-a89a-1d5600e2200a" providerId="AD" clId="Web-{5688C971-3F90-3E29-0AB5-1D3FB9EA878C}" dt="2024-02-15T09:42:40.346" v="777" actId="1076"/>
          <ac:spMkLst>
            <pc:docMk/>
            <pc:sldMk cId="2513493155" sldId="681"/>
            <ac:spMk id="11" creationId="{ABAC73E1-A3D7-7FDA-C382-672D89A9FF1A}"/>
          </ac:spMkLst>
        </pc:spChg>
        <pc:spChg chg="mod">
          <ac:chgData name="Roberta Tucker" userId="S::r.tucker@uwtsd.ac.uk::27ca61ee-ba03-4b92-a89a-1d5600e2200a" providerId="AD" clId="Web-{5688C971-3F90-3E29-0AB5-1D3FB9EA878C}" dt="2024-02-15T09:41:37.654" v="765" actId="1076"/>
          <ac:spMkLst>
            <pc:docMk/>
            <pc:sldMk cId="2513493155" sldId="681"/>
            <ac:spMk id="12" creationId="{EF7AAC01-E24C-6715-F091-9B1726923F62}"/>
          </ac:spMkLst>
        </pc:spChg>
        <pc:spChg chg="mod">
          <ac:chgData name="Roberta Tucker" userId="S::r.tucker@uwtsd.ac.uk::27ca61ee-ba03-4b92-a89a-1d5600e2200a" providerId="AD" clId="Web-{5688C971-3F90-3E29-0AB5-1D3FB9EA878C}" dt="2024-02-15T09:41:42.092" v="766" actId="1076"/>
          <ac:spMkLst>
            <pc:docMk/>
            <pc:sldMk cId="2513493155" sldId="681"/>
            <ac:spMk id="13" creationId="{1802203F-7B55-7622-4E1F-56C758FF0714}"/>
          </ac:spMkLst>
        </pc:spChg>
        <pc:spChg chg="mod">
          <ac:chgData name="Roberta Tucker" userId="S::r.tucker@uwtsd.ac.uk::27ca61ee-ba03-4b92-a89a-1d5600e2200a" providerId="AD" clId="Web-{5688C971-3F90-3E29-0AB5-1D3FB9EA878C}" dt="2024-02-15T09:41:45.936" v="767" actId="1076"/>
          <ac:spMkLst>
            <pc:docMk/>
            <pc:sldMk cId="2513493155" sldId="681"/>
            <ac:spMk id="14" creationId="{72A8EB36-B68D-B01D-68ED-CA458207FD14}"/>
          </ac:spMkLst>
        </pc:spChg>
        <pc:spChg chg="mod">
          <ac:chgData name="Roberta Tucker" userId="S::r.tucker@uwtsd.ac.uk::27ca61ee-ba03-4b92-a89a-1d5600e2200a" providerId="AD" clId="Web-{5688C971-3F90-3E29-0AB5-1D3FB9EA878C}" dt="2024-02-15T09:36:19.884" v="678" actId="1076"/>
          <ac:spMkLst>
            <pc:docMk/>
            <pc:sldMk cId="2513493155" sldId="681"/>
            <ac:spMk id="15" creationId="{6F765E56-60C9-0065-52FD-1EC93254BBFF}"/>
          </ac:spMkLst>
        </pc:spChg>
        <pc:spChg chg="mod">
          <ac:chgData name="Roberta Tucker" userId="S::r.tucker@uwtsd.ac.uk::27ca61ee-ba03-4b92-a89a-1d5600e2200a" providerId="AD" clId="Web-{5688C971-3F90-3E29-0AB5-1D3FB9EA878C}" dt="2024-02-15T09:40:55.480" v="752" actId="1076"/>
          <ac:spMkLst>
            <pc:docMk/>
            <pc:sldMk cId="2513493155" sldId="681"/>
            <ac:spMk id="16" creationId="{CADFADB0-A277-8001-9577-AA3FEFC0A189}"/>
          </ac:spMkLst>
        </pc:spChg>
        <pc:spChg chg="mod">
          <ac:chgData name="Roberta Tucker" userId="S::r.tucker@uwtsd.ac.uk::27ca61ee-ba03-4b92-a89a-1d5600e2200a" providerId="AD" clId="Web-{5688C971-3F90-3E29-0AB5-1D3FB9EA878C}" dt="2024-02-15T09:41:01.371" v="753" actId="1076"/>
          <ac:spMkLst>
            <pc:docMk/>
            <pc:sldMk cId="2513493155" sldId="681"/>
            <ac:spMk id="17" creationId="{B15F42F5-CD6F-E9B0-FB41-5A36442AF6BF}"/>
          </ac:spMkLst>
        </pc:spChg>
        <pc:spChg chg="mod">
          <ac:chgData name="Roberta Tucker" userId="S::r.tucker@uwtsd.ac.uk::27ca61ee-ba03-4b92-a89a-1d5600e2200a" providerId="AD" clId="Web-{5688C971-3F90-3E29-0AB5-1D3FB9EA878C}" dt="2024-02-15T09:41:03.386" v="754" actId="1076"/>
          <ac:spMkLst>
            <pc:docMk/>
            <pc:sldMk cId="2513493155" sldId="681"/>
            <ac:spMk id="18" creationId="{E79DA42A-E3EB-B03A-8A63-90F765B6758C}"/>
          </ac:spMkLst>
        </pc:spChg>
        <pc:spChg chg="mod">
          <ac:chgData name="Roberta Tucker" userId="S::r.tucker@uwtsd.ac.uk::27ca61ee-ba03-4b92-a89a-1d5600e2200a" providerId="AD" clId="Web-{5688C971-3F90-3E29-0AB5-1D3FB9EA878C}" dt="2024-02-15T09:42:08.484" v="770" actId="1076"/>
          <ac:spMkLst>
            <pc:docMk/>
            <pc:sldMk cId="2513493155" sldId="681"/>
            <ac:spMk id="19" creationId="{3527055A-4823-4734-CEE0-03205BF0636F}"/>
          </ac:spMkLst>
        </pc:spChg>
        <pc:spChg chg="mod">
          <ac:chgData name="Roberta Tucker" userId="S::r.tucker@uwtsd.ac.uk::27ca61ee-ba03-4b92-a89a-1d5600e2200a" providerId="AD" clId="Web-{5688C971-3F90-3E29-0AB5-1D3FB9EA878C}" dt="2024-02-15T09:42:12.829" v="771" actId="1076"/>
          <ac:spMkLst>
            <pc:docMk/>
            <pc:sldMk cId="2513493155" sldId="681"/>
            <ac:spMk id="20" creationId="{78C78E68-87FC-531E-29F1-8AFFFC203822}"/>
          </ac:spMkLst>
        </pc:spChg>
        <pc:spChg chg="mod">
          <ac:chgData name="Roberta Tucker" userId="S::r.tucker@uwtsd.ac.uk::27ca61ee-ba03-4b92-a89a-1d5600e2200a" providerId="AD" clId="Web-{5688C971-3F90-3E29-0AB5-1D3FB9EA878C}" dt="2024-02-15T09:42:15.985" v="772" actId="1076"/>
          <ac:spMkLst>
            <pc:docMk/>
            <pc:sldMk cId="2513493155" sldId="681"/>
            <ac:spMk id="21" creationId="{21B99707-F560-C077-3A02-78418066467A}"/>
          </ac:spMkLst>
        </pc:spChg>
        <pc:spChg chg="mod">
          <ac:chgData name="Roberta Tucker" userId="S::r.tucker@uwtsd.ac.uk::27ca61ee-ba03-4b92-a89a-1d5600e2200a" providerId="AD" clId="Web-{5688C971-3F90-3E29-0AB5-1D3FB9EA878C}" dt="2024-02-15T09:42:25.564" v="774" actId="1076"/>
          <ac:spMkLst>
            <pc:docMk/>
            <pc:sldMk cId="2513493155" sldId="681"/>
            <ac:spMk id="22" creationId="{506AA0FA-A8B5-FC5B-2F8D-178A816187E8}"/>
          </ac:spMkLst>
        </pc:spChg>
        <pc:spChg chg="mod">
          <ac:chgData name="Roberta Tucker" userId="S::r.tucker@uwtsd.ac.uk::27ca61ee-ba03-4b92-a89a-1d5600e2200a" providerId="AD" clId="Web-{5688C971-3F90-3E29-0AB5-1D3FB9EA878C}" dt="2024-02-15T09:41:59.249" v="768" actId="1076"/>
          <ac:spMkLst>
            <pc:docMk/>
            <pc:sldMk cId="2513493155" sldId="681"/>
            <ac:spMk id="26" creationId="{B1919833-121B-8D5C-2FA2-01CF85836724}"/>
          </ac:spMkLst>
        </pc:spChg>
      </pc:sldChg>
      <pc:sldChg chg="addSp delSp modSp add replId">
        <pc:chgData name="Roberta Tucker" userId="S::r.tucker@uwtsd.ac.uk::27ca61ee-ba03-4b92-a89a-1d5600e2200a" providerId="AD" clId="Web-{5688C971-3F90-3E29-0AB5-1D3FB9EA878C}" dt="2024-02-15T10:41:30.174" v="944" actId="1076"/>
        <pc:sldMkLst>
          <pc:docMk/>
          <pc:sldMk cId="3260634942" sldId="682"/>
        </pc:sldMkLst>
        <pc:spChg chg="del mod">
          <ac:chgData name="Roberta Tucker" userId="S::r.tucker@uwtsd.ac.uk::27ca61ee-ba03-4b92-a89a-1d5600e2200a" providerId="AD" clId="Web-{5688C971-3F90-3E29-0AB5-1D3FB9EA878C}" dt="2024-02-15T10:26:31.409" v="782"/>
          <ac:spMkLst>
            <pc:docMk/>
            <pc:sldMk cId="3260634942" sldId="682"/>
            <ac:spMk id="5" creationId="{0B019432-F0E9-E765-2264-935D414F17CB}"/>
          </ac:spMkLst>
        </pc:spChg>
        <pc:spChg chg="add mod">
          <ac:chgData name="Roberta Tucker" userId="S::r.tucker@uwtsd.ac.uk::27ca61ee-ba03-4b92-a89a-1d5600e2200a" providerId="AD" clId="Web-{5688C971-3F90-3E29-0AB5-1D3FB9EA878C}" dt="2024-02-15T10:41:16.626" v="941" actId="20577"/>
          <ac:spMkLst>
            <pc:docMk/>
            <pc:sldMk cId="3260634942" sldId="682"/>
            <ac:spMk id="6" creationId="{9992210B-FA82-7988-74EB-2BBC60E211C0}"/>
          </ac:spMkLst>
        </pc:spChg>
        <pc:spChg chg="add del mod">
          <ac:chgData name="Roberta Tucker" userId="S::r.tucker@uwtsd.ac.uk::27ca61ee-ba03-4b92-a89a-1d5600e2200a" providerId="AD" clId="Web-{5688C971-3F90-3E29-0AB5-1D3FB9EA878C}" dt="2024-02-15T10:33:55.346" v="895"/>
          <ac:spMkLst>
            <pc:docMk/>
            <pc:sldMk cId="3260634942" sldId="682"/>
            <ac:spMk id="7" creationId="{52AE9712-F532-AAF3-9D9E-C4A6F23C5439}"/>
          </ac:spMkLst>
        </pc:spChg>
        <pc:spChg chg="add mod">
          <ac:chgData name="Roberta Tucker" userId="S::r.tucker@uwtsd.ac.uk::27ca61ee-ba03-4b92-a89a-1d5600e2200a" providerId="AD" clId="Web-{5688C971-3F90-3E29-0AB5-1D3FB9EA878C}" dt="2024-02-15T10:41:05.829" v="940"/>
          <ac:spMkLst>
            <pc:docMk/>
            <pc:sldMk cId="3260634942" sldId="682"/>
            <ac:spMk id="8" creationId="{CB104627-6655-8A09-68ED-DDF8DB478778}"/>
          </ac:spMkLst>
        </pc:spChg>
        <pc:picChg chg="add mod">
          <ac:chgData name="Roberta Tucker" userId="S::r.tucker@uwtsd.ac.uk::27ca61ee-ba03-4b92-a89a-1d5600e2200a" providerId="AD" clId="Web-{5688C971-3F90-3E29-0AB5-1D3FB9EA878C}" dt="2024-02-15T10:27:55.853" v="803" actId="1076"/>
          <ac:picMkLst>
            <pc:docMk/>
            <pc:sldMk cId="3260634942" sldId="682"/>
            <ac:picMk id="3" creationId="{BE07F05C-A8E5-9F16-7076-F7C4F8877FD0}"/>
          </ac:picMkLst>
        </pc:picChg>
        <pc:picChg chg="mod">
          <ac:chgData name="Roberta Tucker" userId="S::r.tucker@uwtsd.ac.uk::27ca61ee-ba03-4b92-a89a-1d5600e2200a" providerId="AD" clId="Web-{5688C971-3F90-3E29-0AB5-1D3FB9EA878C}" dt="2024-02-15T10:26:57.333" v="786" actId="1076"/>
          <ac:picMkLst>
            <pc:docMk/>
            <pc:sldMk cId="3260634942" sldId="682"/>
            <ac:picMk id="4" creationId="{62C12048-9EEC-ED59-A247-0AA3AAC3EF74}"/>
          </ac:picMkLst>
        </pc:picChg>
        <pc:picChg chg="add mod">
          <ac:chgData name="Roberta Tucker" userId="S::r.tucker@uwtsd.ac.uk::27ca61ee-ba03-4b92-a89a-1d5600e2200a" providerId="AD" clId="Web-{5688C971-3F90-3E29-0AB5-1D3FB9EA878C}" dt="2024-02-15T10:41:30.174" v="944" actId="1076"/>
          <ac:picMkLst>
            <pc:docMk/>
            <pc:sldMk cId="3260634942" sldId="682"/>
            <ac:picMk id="9" creationId="{EFD19AA2-4BDB-764E-3037-84A606C515A2}"/>
          </ac:picMkLst>
        </pc:picChg>
        <pc:picChg chg="add del ord">
          <ac:chgData name="Roberta Tucker" userId="S::r.tucker@uwtsd.ac.uk::27ca61ee-ba03-4b92-a89a-1d5600e2200a" providerId="AD" clId="Web-{5688C971-3F90-3E29-0AB5-1D3FB9EA878C}" dt="2024-02-15T10:37:47.987" v="931"/>
          <ac:picMkLst>
            <pc:docMk/>
            <pc:sldMk cId="3260634942" sldId="682"/>
            <ac:picMk id="11" creationId="{CC8CE5EE-40ED-74CC-3218-8F481BA003A1}"/>
          </ac:picMkLst>
        </pc:picChg>
      </pc:sldChg>
      <pc:sldChg chg="addSp delSp modSp add replId">
        <pc:chgData name="Roberta Tucker" userId="S::r.tucker@uwtsd.ac.uk::27ca61ee-ba03-4b92-a89a-1d5600e2200a" providerId="AD" clId="Web-{5688C971-3F90-3E29-0AB5-1D3FB9EA878C}" dt="2024-02-15T10:41:26.268" v="943" actId="1076"/>
        <pc:sldMkLst>
          <pc:docMk/>
          <pc:sldMk cId="3565821453" sldId="683"/>
        </pc:sldMkLst>
        <pc:spChg chg="mod">
          <ac:chgData name="Roberta Tucker" userId="S::r.tucker@uwtsd.ac.uk::27ca61ee-ba03-4b92-a89a-1d5600e2200a" providerId="AD" clId="Web-{5688C971-3F90-3E29-0AB5-1D3FB9EA878C}" dt="2024-02-15T10:41:22.002" v="942" actId="20577"/>
          <ac:spMkLst>
            <pc:docMk/>
            <pc:sldMk cId="3565821453" sldId="683"/>
            <ac:spMk id="6" creationId="{9992210B-FA82-7988-74EB-2BBC60E211C0}"/>
          </ac:spMkLst>
        </pc:spChg>
        <pc:spChg chg="mod">
          <ac:chgData name="Roberta Tucker" userId="S::r.tucker@uwtsd.ac.uk::27ca61ee-ba03-4b92-a89a-1d5600e2200a" providerId="AD" clId="Web-{5688C971-3F90-3E29-0AB5-1D3FB9EA878C}" dt="2024-02-15T10:40:47.124" v="938"/>
          <ac:spMkLst>
            <pc:docMk/>
            <pc:sldMk cId="3565821453" sldId="683"/>
            <ac:spMk id="8" creationId="{CB104627-6655-8A09-68ED-DDF8DB478778}"/>
          </ac:spMkLst>
        </pc:spChg>
        <pc:picChg chg="add mod">
          <ac:chgData name="Roberta Tucker" userId="S::r.tucker@uwtsd.ac.uk::27ca61ee-ba03-4b92-a89a-1d5600e2200a" providerId="AD" clId="Web-{5688C971-3F90-3E29-0AB5-1D3FB9EA878C}" dt="2024-02-15T10:41:26.268" v="943" actId="1076"/>
          <ac:picMkLst>
            <pc:docMk/>
            <pc:sldMk cId="3565821453" sldId="683"/>
            <ac:picMk id="2" creationId="{EA7BB467-243E-E371-F0E8-1689C4037590}"/>
          </ac:picMkLst>
        </pc:picChg>
        <pc:picChg chg="del">
          <ac:chgData name="Roberta Tucker" userId="S::r.tucker@uwtsd.ac.uk::27ca61ee-ba03-4b92-a89a-1d5600e2200a" providerId="AD" clId="Web-{5688C971-3F90-3E29-0AB5-1D3FB9EA878C}" dt="2024-02-15T10:34:50.522" v="910"/>
          <ac:picMkLst>
            <pc:docMk/>
            <pc:sldMk cId="3565821453" sldId="683"/>
            <ac:picMk id="9" creationId="{EFD19AA2-4BDB-764E-3037-84A606C515A2}"/>
          </ac:picMkLst>
        </pc:picChg>
      </pc:sldChg>
      <pc:sldChg chg="addSp delSp modSp add replId">
        <pc:chgData name="Roberta Tucker" userId="S::r.tucker@uwtsd.ac.uk::27ca61ee-ba03-4b92-a89a-1d5600e2200a" providerId="AD" clId="Web-{5688C971-3F90-3E29-0AB5-1D3FB9EA878C}" dt="2024-02-15T10:55:24.434" v="1005" actId="1076"/>
        <pc:sldMkLst>
          <pc:docMk/>
          <pc:sldMk cId="892080665" sldId="684"/>
        </pc:sldMkLst>
        <pc:spChg chg="del">
          <ac:chgData name="Roberta Tucker" userId="S::r.tucker@uwtsd.ac.uk::27ca61ee-ba03-4b92-a89a-1d5600e2200a" providerId="AD" clId="Web-{5688C971-3F90-3E29-0AB5-1D3FB9EA878C}" dt="2024-02-15T10:48:36.016" v="948"/>
          <ac:spMkLst>
            <pc:docMk/>
            <pc:sldMk cId="892080665" sldId="684"/>
            <ac:spMk id="5" creationId="{0B019432-F0E9-E765-2264-935D414F17CB}"/>
          </ac:spMkLst>
        </pc:spChg>
        <pc:spChg chg="add mod ord">
          <ac:chgData name="Roberta Tucker" userId="S::r.tucker@uwtsd.ac.uk::27ca61ee-ba03-4b92-a89a-1d5600e2200a" providerId="AD" clId="Web-{5688C971-3F90-3E29-0AB5-1D3FB9EA878C}" dt="2024-02-15T10:54:19.773" v="995" actId="1076"/>
          <ac:spMkLst>
            <pc:docMk/>
            <pc:sldMk cId="892080665" sldId="684"/>
            <ac:spMk id="9" creationId="{7232862C-67FA-5F34-BA8F-178149387723}"/>
          </ac:spMkLst>
        </pc:spChg>
        <pc:spChg chg="add mod">
          <ac:chgData name="Roberta Tucker" userId="S::r.tucker@uwtsd.ac.uk::27ca61ee-ba03-4b92-a89a-1d5600e2200a" providerId="AD" clId="Web-{5688C971-3F90-3E29-0AB5-1D3FB9EA878C}" dt="2024-02-15T10:54:14.726" v="994" actId="1076"/>
          <ac:spMkLst>
            <pc:docMk/>
            <pc:sldMk cId="892080665" sldId="684"/>
            <ac:spMk id="10" creationId="{187BD184-B89B-3015-FC45-AE61D46F6FDF}"/>
          </ac:spMkLst>
        </pc:spChg>
        <pc:spChg chg="add del">
          <ac:chgData name="Roberta Tucker" userId="S::r.tucker@uwtsd.ac.uk::27ca61ee-ba03-4b92-a89a-1d5600e2200a" providerId="AD" clId="Web-{5688C971-3F90-3E29-0AB5-1D3FB9EA878C}" dt="2024-02-15T10:53:08.065" v="969"/>
          <ac:spMkLst>
            <pc:docMk/>
            <pc:sldMk cId="892080665" sldId="684"/>
            <ac:spMk id="11" creationId="{C4BE8208-286C-B915-9035-2DA2CB0A6890}"/>
          </ac:spMkLst>
        </pc:spChg>
        <pc:spChg chg="add mod">
          <ac:chgData name="Roberta Tucker" userId="S::r.tucker@uwtsd.ac.uk::27ca61ee-ba03-4b92-a89a-1d5600e2200a" providerId="AD" clId="Web-{5688C971-3F90-3E29-0AB5-1D3FB9EA878C}" dt="2024-02-15T10:54:23.383" v="996" actId="1076"/>
          <ac:spMkLst>
            <pc:docMk/>
            <pc:sldMk cId="892080665" sldId="684"/>
            <ac:spMk id="12" creationId="{C1E8C147-E042-A364-A92B-74B3D1BA9BCB}"/>
          </ac:spMkLst>
        </pc:spChg>
        <pc:spChg chg="add mod">
          <ac:chgData name="Roberta Tucker" userId="S::r.tucker@uwtsd.ac.uk::27ca61ee-ba03-4b92-a89a-1d5600e2200a" providerId="AD" clId="Web-{5688C971-3F90-3E29-0AB5-1D3FB9EA878C}" dt="2024-02-15T10:54:30.384" v="997" actId="1076"/>
          <ac:spMkLst>
            <pc:docMk/>
            <pc:sldMk cId="892080665" sldId="684"/>
            <ac:spMk id="13" creationId="{15D0EC3A-A712-5FA3-7C37-B596CC808B92}"/>
          </ac:spMkLst>
        </pc:spChg>
        <pc:spChg chg="add mod">
          <ac:chgData name="Roberta Tucker" userId="S::r.tucker@uwtsd.ac.uk::27ca61ee-ba03-4b92-a89a-1d5600e2200a" providerId="AD" clId="Web-{5688C971-3F90-3E29-0AB5-1D3FB9EA878C}" dt="2024-02-15T10:55:24.434" v="1005" actId="1076"/>
          <ac:spMkLst>
            <pc:docMk/>
            <pc:sldMk cId="892080665" sldId="684"/>
            <ac:spMk id="14" creationId="{133BEE4F-EB6C-722D-682F-5FC26568896A}"/>
          </ac:spMkLst>
        </pc:spChg>
        <pc:spChg chg="add mod">
          <ac:chgData name="Roberta Tucker" userId="S::r.tucker@uwtsd.ac.uk::27ca61ee-ba03-4b92-a89a-1d5600e2200a" providerId="AD" clId="Web-{5688C971-3F90-3E29-0AB5-1D3FB9EA878C}" dt="2024-02-15T10:55:18.199" v="1004" actId="1076"/>
          <ac:spMkLst>
            <pc:docMk/>
            <pc:sldMk cId="892080665" sldId="684"/>
            <ac:spMk id="15" creationId="{A36E28A8-DB8C-85FD-9174-2E9C17EF6CB7}"/>
          </ac:spMkLst>
        </pc:spChg>
        <pc:spChg chg="add mod">
          <ac:chgData name="Roberta Tucker" userId="S::r.tucker@uwtsd.ac.uk::27ca61ee-ba03-4b92-a89a-1d5600e2200a" providerId="AD" clId="Web-{5688C971-3F90-3E29-0AB5-1D3FB9EA878C}" dt="2024-02-15T10:55:14.215" v="1003" actId="1076"/>
          <ac:spMkLst>
            <pc:docMk/>
            <pc:sldMk cId="892080665" sldId="684"/>
            <ac:spMk id="16" creationId="{52D1B041-0C8E-66E7-A368-0C312DD49741}"/>
          </ac:spMkLst>
        </pc:spChg>
        <pc:graphicFrameChg chg="add del mod">
          <ac:chgData name="Roberta Tucker" userId="S::r.tucker@uwtsd.ac.uk::27ca61ee-ba03-4b92-a89a-1d5600e2200a" providerId="AD" clId="Web-{5688C971-3F90-3E29-0AB5-1D3FB9EA878C}" dt="2024-02-15T10:50:46.196" v="951"/>
          <ac:graphicFrameMkLst>
            <pc:docMk/>
            <pc:sldMk cId="892080665" sldId="684"/>
            <ac:graphicFrameMk id="3" creationId="{C9C472DF-4A8A-BB9A-109C-8824C37856E2}"/>
          </ac:graphicFrameMkLst>
        </pc:graphicFrameChg>
        <pc:graphicFrameChg chg="add del mod">
          <ac:chgData name="Roberta Tucker" userId="S::r.tucker@uwtsd.ac.uk::27ca61ee-ba03-4b92-a89a-1d5600e2200a" providerId="AD" clId="Web-{5688C971-3F90-3E29-0AB5-1D3FB9EA878C}" dt="2024-02-15T10:53:52.381" v="989"/>
          <ac:graphicFrameMkLst>
            <pc:docMk/>
            <pc:sldMk cId="892080665" sldId="684"/>
            <ac:graphicFrameMk id="7" creationId="{2B811BF9-1E61-9D29-DD80-7961B249DB0C}"/>
          </ac:graphicFrameMkLst>
        </pc:graphicFrameChg>
      </pc:sldChg>
      <pc:sldChg chg="addSp modSp add replId">
        <pc:chgData name="Roberta Tucker" userId="S::r.tucker@uwtsd.ac.uk::27ca61ee-ba03-4b92-a89a-1d5600e2200a" providerId="AD" clId="Web-{5688C971-3F90-3E29-0AB5-1D3FB9EA878C}" dt="2024-02-15T10:51:47.076" v="957"/>
        <pc:sldMkLst>
          <pc:docMk/>
          <pc:sldMk cId="115384863" sldId="685"/>
        </pc:sldMkLst>
        <pc:spChg chg="add ord">
          <ac:chgData name="Roberta Tucker" userId="S::r.tucker@uwtsd.ac.uk::27ca61ee-ba03-4b92-a89a-1d5600e2200a" providerId="AD" clId="Web-{5688C971-3F90-3E29-0AB5-1D3FB9EA878C}" dt="2024-02-15T10:51:47.076" v="957"/>
          <ac:spMkLst>
            <pc:docMk/>
            <pc:sldMk cId="115384863" sldId="685"/>
            <ac:spMk id="5" creationId="{F7992459-6DB7-D0B1-CB83-1AB8A313CD73}"/>
          </ac:spMkLst>
        </pc:spChg>
      </pc:sldChg>
      <pc:sldMasterChg chg="addSldLayout">
        <pc:chgData name="Roberta Tucker" userId="S::r.tucker@uwtsd.ac.uk::27ca61ee-ba03-4b92-a89a-1d5600e2200a" providerId="AD" clId="Web-{5688C971-3F90-3E29-0AB5-1D3FB9EA878C}" dt="2024-02-14T16:18:33.399" v="99"/>
        <pc:sldMasterMkLst>
          <pc:docMk/>
          <pc:sldMasterMk cId="537362470" sldId="2147483656"/>
        </pc:sldMasterMkLst>
        <pc:sldLayoutChg chg="add replId">
          <pc:chgData name="Roberta Tucker" userId="S::r.tucker@uwtsd.ac.uk::27ca61ee-ba03-4b92-a89a-1d5600e2200a" providerId="AD" clId="Web-{5688C971-3F90-3E29-0AB5-1D3FB9EA878C}" dt="2024-02-14T16:18:33.399" v="99"/>
          <pc:sldLayoutMkLst>
            <pc:docMk/>
            <pc:sldMasterMk cId="537362470" sldId="2147483656"/>
            <pc:sldLayoutMk cId="2430574660" sldId="2147483761"/>
          </pc:sldLayoutMkLst>
        </pc:sldLayoutChg>
      </pc:sldMasterChg>
    </pc:docChg>
  </pc:docChgLst>
  <pc:docChgLst>
    <pc:chgData name="Roberta Tucker" userId="S::r.tucker@uwtsd.ac.uk::27ca61ee-ba03-4b92-a89a-1d5600e2200a" providerId="AD" clId="Web-{2C96D6D1-EE03-2A5B-856C-4F106762577B}"/>
    <pc:docChg chg="addSld delSld modSld">
      <pc:chgData name="Roberta Tucker" userId="S::r.tucker@uwtsd.ac.uk::27ca61ee-ba03-4b92-a89a-1d5600e2200a" providerId="AD" clId="Web-{2C96D6D1-EE03-2A5B-856C-4F106762577B}" dt="2024-01-15T22:03:27.334" v="47"/>
      <pc:docMkLst>
        <pc:docMk/>
      </pc:docMkLst>
      <pc:sldChg chg="modSp">
        <pc:chgData name="Roberta Tucker" userId="S::r.tucker@uwtsd.ac.uk::27ca61ee-ba03-4b92-a89a-1d5600e2200a" providerId="AD" clId="Web-{2C96D6D1-EE03-2A5B-856C-4F106762577B}" dt="2024-01-15T21:59:57.858" v="5" actId="20577"/>
        <pc:sldMkLst>
          <pc:docMk/>
          <pc:sldMk cId="3159488521" sldId="525"/>
        </pc:sldMkLst>
        <pc:spChg chg="mod">
          <ac:chgData name="Roberta Tucker" userId="S::r.tucker@uwtsd.ac.uk::27ca61ee-ba03-4b92-a89a-1d5600e2200a" providerId="AD" clId="Web-{2C96D6D1-EE03-2A5B-856C-4F106762577B}" dt="2024-01-15T21:59:57.858" v="5" actId="20577"/>
          <ac:spMkLst>
            <pc:docMk/>
            <pc:sldMk cId="3159488521" sldId="525"/>
            <ac:spMk id="5" creationId="{0B019432-F0E9-E765-2264-935D414F17CB}"/>
          </ac:spMkLst>
        </pc:spChg>
      </pc:sldChg>
      <pc:sldChg chg="del">
        <pc:chgData name="Roberta Tucker" userId="S::r.tucker@uwtsd.ac.uk::27ca61ee-ba03-4b92-a89a-1d5600e2200a" providerId="AD" clId="Web-{2C96D6D1-EE03-2A5B-856C-4F106762577B}" dt="2024-01-15T21:59:58.546" v="6"/>
        <pc:sldMkLst>
          <pc:docMk/>
          <pc:sldMk cId="2392214994" sldId="571"/>
        </pc:sldMkLst>
      </pc:sldChg>
      <pc:sldChg chg="modSp">
        <pc:chgData name="Roberta Tucker" userId="S::r.tucker@uwtsd.ac.uk::27ca61ee-ba03-4b92-a89a-1d5600e2200a" providerId="AD" clId="Web-{2C96D6D1-EE03-2A5B-856C-4F106762577B}" dt="2024-01-15T22:00:05.171" v="7" actId="20577"/>
        <pc:sldMkLst>
          <pc:docMk/>
          <pc:sldMk cId="1108010255" sldId="572"/>
        </pc:sldMkLst>
        <pc:spChg chg="mod">
          <ac:chgData name="Roberta Tucker" userId="S::r.tucker@uwtsd.ac.uk::27ca61ee-ba03-4b92-a89a-1d5600e2200a" providerId="AD" clId="Web-{2C96D6D1-EE03-2A5B-856C-4F106762577B}" dt="2024-01-15T22:00:05.171" v="7" actId="20577"/>
          <ac:spMkLst>
            <pc:docMk/>
            <pc:sldMk cId="1108010255" sldId="572"/>
            <ac:spMk id="2" creationId="{65D99740-FD02-2E4D-FA50-8AC039B6FAF0}"/>
          </ac:spMkLst>
        </pc:spChg>
      </pc:sldChg>
      <pc:sldChg chg="del">
        <pc:chgData name="Roberta Tucker" userId="S::r.tucker@uwtsd.ac.uk::27ca61ee-ba03-4b92-a89a-1d5600e2200a" providerId="AD" clId="Web-{2C96D6D1-EE03-2A5B-856C-4F106762577B}" dt="2024-01-15T22:00:17.468" v="13"/>
        <pc:sldMkLst>
          <pc:docMk/>
          <pc:sldMk cId="3120378126" sldId="576"/>
        </pc:sldMkLst>
      </pc:sldChg>
      <pc:sldChg chg="del">
        <pc:chgData name="Roberta Tucker" userId="S::r.tucker@uwtsd.ac.uk::27ca61ee-ba03-4b92-a89a-1d5600e2200a" providerId="AD" clId="Web-{2C96D6D1-EE03-2A5B-856C-4F106762577B}" dt="2024-01-15T22:01:00.813" v="31"/>
        <pc:sldMkLst>
          <pc:docMk/>
          <pc:sldMk cId="1209648716" sldId="577"/>
        </pc:sldMkLst>
      </pc:sldChg>
      <pc:sldChg chg="del">
        <pc:chgData name="Roberta Tucker" userId="S::r.tucker@uwtsd.ac.uk::27ca61ee-ba03-4b92-a89a-1d5600e2200a" providerId="AD" clId="Web-{2C96D6D1-EE03-2A5B-856C-4F106762577B}" dt="2024-01-15T22:00:12.812" v="10"/>
        <pc:sldMkLst>
          <pc:docMk/>
          <pc:sldMk cId="4116886116" sldId="579"/>
        </pc:sldMkLst>
      </pc:sldChg>
      <pc:sldChg chg="del">
        <pc:chgData name="Roberta Tucker" userId="S::r.tucker@uwtsd.ac.uk::27ca61ee-ba03-4b92-a89a-1d5600e2200a" providerId="AD" clId="Web-{2C96D6D1-EE03-2A5B-856C-4F106762577B}" dt="2024-01-15T22:00:43.594" v="21"/>
        <pc:sldMkLst>
          <pc:docMk/>
          <pc:sldMk cId="4010400238" sldId="590"/>
        </pc:sldMkLst>
      </pc:sldChg>
      <pc:sldChg chg="del">
        <pc:chgData name="Roberta Tucker" userId="S::r.tucker@uwtsd.ac.uk::27ca61ee-ba03-4b92-a89a-1d5600e2200a" providerId="AD" clId="Web-{2C96D6D1-EE03-2A5B-856C-4F106762577B}" dt="2024-01-15T22:01:08.126" v="32"/>
        <pc:sldMkLst>
          <pc:docMk/>
          <pc:sldMk cId="1971958183" sldId="591"/>
        </pc:sldMkLst>
      </pc:sldChg>
      <pc:sldChg chg="modSp add">
        <pc:chgData name="Roberta Tucker" userId="S::r.tucker@uwtsd.ac.uk::27ca61ee-ba03-4b92-a89a-1d5600e2200a" providerId="AD" clId="Web-{2C96D6D1-EE03-2A5B-856C-4F106762577B}" dt="2024-01-15T22:02:25.269" v="40" actId="20577"/>
        <pc:sldMkLst>
          <pc:docMk/>
          <pc:sldMk cId="298902921" sldId="594"/>
        </pc:sldMkLst>
        <pc:spChg chg="mod">
          <ac:chgData name="Roberta Tucker" userId="S::r.tucker@uwtsd.ac.uk::27ca61ee-ba03-4b92-a89a-1d5600e2200a" providerId="AD" clId="Web-{2C96D6D1-EE03-2A5B-856C-4F106762577B}" dt="2024-01-15T22:02:25.269" v="40" actId="20577"/>
          <ac:spMkLst>
            <pc:docMk/>
            <pc:sldMk cId="298902921" sldId="594"/>
            <ac:spMk id="5" creationId="{0B019432-F0E9-E765-2264-935D414F17CB}"/>
          </ac:spMkLst>
        </pc:spChg>
      </pc:sldChg>
      <pc:sldChg chg="del">
        <pc:chgData name="Roberta Tucker" userId="S::r.tucker@uwtsd.ac.uk::27ca61ee-ba03-4b92-a89a-1d5600e2200a" providerId="AD" clId="Web-{2C96D6D1-EE03-2A5B-856C-4F106762577B}" dt="2024-01-15T22:00:08.905" v="9"/>
        <pc:sldMkLst>
          <pc:docMk/>
          <pc:sldMk cId="3175182876" sldId="598"/>
        </pc:sldMkLst>
      </pc:sldChg>
      <pc:sldChg chg="del">
        <pc:chgData name="Roberta Tucker" userId="S::r.tucker@uwtsd.ac.uk::27ca61ee-ba03-4b92-a89a-1d5600e2200a" providerId="AD" clId="Web-{2C96D6D1-EE03-2A5B-856C-4F106762577B}" dt="2024-01-15T22:00:18.499" v="14"/>
        <pc:sldMkLst>
          <pc:docMk/>
          <pc:sldMk cId="1282223912" sldId="607"/>
        </pc:sldMkLst>
      </pc:sldChg>
      <pc:sldChg chg="del">
        <pc:chgData name="Roberta Tucker" userId="S::r.tucker@uwtsd.ac.uk::27ca61ee-ba03-4b92-a89a-1d5600e2200a" providerId="AD" clId="Web-{2C96D6D1-EE03-2A5B-856C-4F106762577B}" dt="2024-01-15T22:00:19.453" v="15"/>
        <pc:sldMkLst>
          <pc:docMk/>
          <pc:sldMk cId="693398134" sldId="609"/>
        </pc:sldMkLst>
      </pc:sldChg>
      <pc:sldChg chg="del">
        <pc:chgData name="Roberta Tucker" userId="S::r.tucker@uwtsd.ac.uk::27ca61ee-ba03-4b92-a89a-1d5600e2200a" providerId="AD" clId="Web-{2C96D6D1-EE03-2A5B-856C-4F106762577B}" dt="2024-01-15T22:00:22.500" v="17"/>
        <pc:sldMkLst>
          <pc:docMk/>
          <pc:sldMk cId="2832162372" sldId="613"/>
        </pc:sldMkLst>
      </pc:sldChg>
      <pc:sldChg chg="del">
        <pc:chgData name="Roberta Tucker" userId="S::r.tucker@uwtsd.ac.uk::27ca61ee-ba03-4b92-a89a-1d5600e2200a" providerId="AD" clId="Web-{2C96D6D1-EE03-2A5B-856C-4F106762577B}" dt="2024-01-15T22:00:16.359" v="12"/>
        <pc:sldMkLst>
          <pc:docMk/>
          <pc:sldMk cId="3431529318" sldId="615"/>
        </pc:sldMkLst>
      </pc:sldChg>
      <pc:sldChg chg="del">
        <pc:chgData name="Roberta Tucker" userId="S::r.tucker@uwtsd.ac.uk::27ca61ee-ba03-4b92-a89a-1d5600e2200a" providerId="AD" clId="Web-{2C96D6D1-EE03-2A5B-856C-4F106762577B}" dt="2024-01-15T22:00:43.281" v="20"/>
        <pc:sldMkLst>
          <pc:docMk/>
          <pc:sldMk cId="313685727" sldId="617"/>
        </pc:sldMkLst>
      </pc:sldChg>
      <pc:sldChg chg="del">
        <pc:chgData name="Roberta Tucker" userId="S::r.tucker@uwtsd.ac.uk::27ca61ee-ba03-4b92-a89a-1d5600e2200a" providerId="AD" clId="Web-{2C96D6D1-EE03-2A5B-856C-4F106762577B}" dt="2024-01-15T22:01:20.689" v="35"/>
        <pc:sldMkLst>
          <pc:docMk/>
          <pc:sldMk cId="2885905276" sldId="620"/>
        </pc:sldMkLst>
      </pc:sldChg>
      <pc:sldChg chg="modSp add">
        <pc:chgData name="Roberta Tucker" userId="S::r.tucker@uwtsd.ac.uk::27ca61ee-ba03-4b92-a89a-1d5600e2200a" providerId="AD" clId="Web-{2C96D6D1-EE03-2A5B-856C-4F106762577B}" dt="2024-01-15T22:03:13.990" v="46" actId="1076"/>
        <pc:sldMkLst>
          <pc:docMk/>
          <pc:sldMk cId="3375997712" sldId="621"/>
        </pc:sldMkLst>
        <pc:spChg chg="mod">
          <ac:chgData name="Roberta Tucker" userId="S::r.tucker@uwtsd.ac.uk::27ca61ee-ba03-4b92-a89a-1d5600e2200a" providerId="AD" clId="Web-{2C96D6D1-EE03-2A5B-856C-4F106762577B}" dt="2024-01-15T22:03:09.005" v="45" actId="14100"/>
          <ac:spMkLst>
            <pc:docMk/>
            <pc:sldMk cId="3375997712" sldId="621"/>
            <ac:spMk id="9" creationId="{E671C4E0-48F2-E8FB-F89A-D680AEF9DE4B}"/>
          </ac:spMkLst>
        </pc:spChg>
        <pc:spChg chg="mod">
          <ac:chgData name="Roberta Tucker" userId="S::r.tucker@uwtsd.ac.uk::27ca61ee-ba03-4b92-a89a-1d5600e2200a" providerId="AD" clId="Web-{2C96D6D1-EE03-2A5B-856C-4F106762577B}" dt="2024-01-15T22:03:13.990" v="46" actId="1076"/>
          <ac:spMkLst>
            <pc:docMk/>
            <pc:sldMk cId="3375997712" sldId="621"/>
            <ac:spMk id="14" creationId="{6A39E821-624D-572C-A957-AA4E0E393E07}"/>
          </ac:spMkLst>
        </pc:spChg>
        <pc:spChg chg="mod">
          <ac:chgData name="Roberta Tucker" userId="S::r.tucker@uwtsd.ac.uk::27ca61ee-ba03-4b92-a89a-1d5600e2200a" providerId="AD" clId="Web-{2C96D6D1-EE03-2A5B-856C-4F106762577B}" dt="2024-01-15T22:02:59.489" v="43" actId="1076"/>
          <ac:spMkLst>
            <pc:docMk/>
            <pc:sldMk cId="3375997712" sldId="621"/>
            <ac:spMk id="15" creationId="{90436D78-7FA9-0F72-D230-8F2A377BAA72}"/>
          </ac:spMkLst>
        </pc:spChg>
      </pc:sldChg>
      <pc:sldChg chg="del">
        <pc:chgData name="Roberta Tucker" userId="S::r.tucker@uwtsd.ac.uk::27ca61ee-ba03-4b92-a89a-1d5600e2200a" providerId="AD" clId="Web-{2C96D6D1-EE03-2A5B-856C-4F106762577B}" dt="2024-01-15T22:00:23.718" v="18"/>
        <pc:sldMkLst>
          <pc:docMk/>
          <pc:sldMk cId="2142313826" sldId="622"/>
        </pc:sldMkLst>
      </pc:sldChg>
      <pc:sldChg chg="del">
        <pc:chgData name="Roberta Tucker" userId="S::r.tucker@uwtsd.ac.uk::27ca61ee-ba03-4b92-a89a-1d5600e2200a" providerId="AD" clId="Web-{2C96D6D1-EE03-2A5B-856C-4F106762577B}" dt="2024-01-15T22:00:44.469" v="22"/>
        <pc:sldMkLst>
          <pc:docMk/>
          <pc:sldMk cId="904008978" sldId="634"/>
        </pc:sldMkLst>
      </pc:sldChg>
      <pc:sldChg chg="del">
        <pc:chgData name="Roberta Tucker" userId="S::r.tucker@uwtsd.ac.uk::27ca61ee-ba03-4b92-a89a-1d5600e2200a" providerId="AD" clId="Web-{2C96D6D1-EE03-2A5B-856C-4F106762577B}" dt="2024-01-15T22:00:49.344" v="26"/>
        <pc:sldMkLst>
          <pc:docMk/>
          <pc:sldMk cId="1558283037" sldId="636"/>
        </pc:sldMkLst>
      </pc:sldChg>
      <pc:sldChg chg="del">
        <pc:chgData name="Roberta Tucker" userId="S::r.tucker@uwtsd.ac.uk::27ca61ee-ba03-4b92-a89a-1d5600e2200a" providerId="AD" clId="Web-{2C96D6D1-EE03-2A5B-856C-4F106762577B}" dt="2024-01-15T22:00:46.688" v="24"/>
        <pc:sldMkLst>
          <pc:docMk/>
          <pc:sldMk cId="1745130160" sldId="638"/>
        </pc:sldMkLst>
      </pc:sldChg>
      <pc:sldChg chg="del">
        <pc:chgData name="Roberta Tucker" userId="S::r.tucker@uwtsd.ac.uk::27ca61ee-ba03-4b92-a89a-1d5600e2200a" providerId="AD" clId="Web-{2C96D6D1-EE03-2A5B-856C-4F106762577B}" dt="2024-01-15T22:00:48.235" v="25"/>
        <pc:sldMkLst>
          <pc:docMk/>
          <pc:sldMk cId="2549120356" sldId="640"/>
        </pc:sldMkLst>
      </pc:sldChg>
      <pc:sldChg chg="del">
        <pc:chgData name="Roberta Tucker" userId="S::r.tucker@uwtsd.ac.uk::27ca61ee-ba03-4b92-a89a-1d5600e2200a" providerId="AD" clId="Web-{2C96D6D1-EE03-2A5B-856C-4F106762577B}" dt="2024-01-15T22:00:50.563" v="27"/>
        <pc:sldMkLst>
          <pc:docMk/>
          <pc:sldMk cId="2803949304" sldId="642"/>
        </pc:sldMkLst>
      </pc:sldChg>
      <pc:sldChg chg="del">
        <pc:chgData name="Roberta Tucker" userId="S::r.tucker@uwtsd.ac.uk::27ca61ee-ba03-4b92-a89a-1d5600e2200a" providerId="AD" clId="Web-{2C96D6D1-EE03-2A5B-856C-4F106762577B}" dt="2024-01-15T22:00:52.766" v="28"/>
        <pc:sldMkLst>
          <pc:docMk/>
          <pc:sldMk cId="1450210440" sldId="644"/>
        </pc:sldMkLst>
      </pc:sldChg>
      <pc:sldChg chg="del">
        <pc:chgData name="Roberta Tucker" userId="S::r.tucker@uwtsd.ac.uk::27ca61ee-ba03-4b92-a89a-1d5600e2200a" providerId="AD" clId="Web-{2C96D6D1-EE03-2A5B-856C-4F106762577B}" dt="2024-01-15T22:00:56.454" v="29"/>
        <pc:sldMkLst>
          <pc:docMk/>
          <pc:sldMk cId="1504322890" sldId="646"/>
        </pc:sldMkLst>
      </pc:sldChg>
      <pc:sldChg chg="del">
        <pc:chgData name="Roberta Tucker" userId="S::r.tucker@uwtsd.ac.uk::27ca61ee-ba03-4b92-a89a-1d5600e2200a" providerId="AD" clId="Web-{2C96D6D1-EE03-2A5B-856C-4F106762577B}" dt="2024-01-15T22:00:57.860" v="30"/>
        <pc:sldMkLst>
          <pc:docMk/>
          <pc:sldMk cId="3038046315" sldId="648"/>
        </pc:sldMkLst>
      </pc:sldChg>
      <pc:sldChg chg="del">
        <pc:chgData name="Roberta Tucker" userId="S::r.tucker@uwtsd.ac.uk::27ca61ee-ba03-4b92-a89a-1d5600e2200a" providerId="AD" clId="Web-{2C96D6D1-EE03-2A5B-856C-4F106762577B}" dt="2024-01-15T22:00:45.407" v="23"/>
        <pc:sldMkLst>
          <pc:docMk/>
          <pc:sldMk cId="315960822" sldId="650"/>
        </pc:sldMkLst>
      </pc:sldChg>
      <pc:sldChg chg="del">
        <pc:chgData name="Roberta Tucker" userId="S::r.tucker@uwtsd.ac.uk::27ca61ee-ba03-4b92-a89a-1d5600e2200a" providerId="AD" clId="Web-{2C96D6D1-EE03-2A5B-856C-4F106762577B}" dt="2024-01-15T22:00:41.485" v="19"/>
        <pc:sldMkLst>
          <pc:docMk/>
          <pc:sldMk cId="272013718" sldId="652"/>
        </pc:sldMkLst>
      </pc:sldChg>
      <pc:sldChg chg="del">
        <pc:chgData name="Roberta Tucker" userId="S::r.tucker@uwtsd.ac.uk::27ca61ee-ba03-4b92-a89a-1d5600e2200a" providerId="AD" clId="Web-{2C96D6D1-EE03-2A5B-856C-4F106762577B}" dt="2024-01-15T22:00:20.687" v="16"/>
        <pc:sldMkLst>
          <pc:docMk/>
          <pc:sldMk cId="1754489226" sldId="654"/>
        </pc:sldMkLst>
      </pc:sldChg>
      <pc:sldChg chg="del">
        <pc:chgData name="Roberta Tucker" userId="S::r.tucker@uwtsd.ac.uk::27ca61ee-ba03-4b92-a89a-1d5600e2200a" providerId="AD" clId="Web-{2C96D6D1-EE03-2A5B-856C-4F106762577B}" dt="2024-01-15T22:00:14.640" v="11"/>
        <pc:sldMkLst>
          <pc:docMk/>
          <pc:sldMk cId="30494743" sldId="658"/>
        </pc:sldMkLst>
      </pc:sldChg>
      <pc:sldChg chg="del">
        <pc:chgData name="Roberta Tucker" userId="S::r.tucker@uwtsd.ac.uk::27ca61ee-ba03-4b92-a89a-1d5600e2200a" providerId="AD" clId="Web-{2C96D6D1-EE03-2A5B-856C-4F106762577B}" dt="2024-01-15T22:01:10.017" v="33"/>
        <pc:sldMkLst>
          <pc:docMk/>
          <pc:sldMk cId="3210031898" sldId="664"/>
        </pc:sldMkLst>
      </pc:sldChg>
      <pc:sldChg chg="del">
        <pc:chgData name="Roberta Tucker" userId="S::r.tucker@uwtsd.ac.uk::27ca61ee-ba03-4b92-a89a-1d5600e2200a" providerId="AD" clId="Web-{2C96D6D1-EE03-2A5B-856C-4F106762577B}" dt="2024-01-15T22:01:11.501" v="34"/>
        <pc:sldMkLst>
          <pc:docMk/>
          <pc:sldMk cId="4249072432" sldId="666"/>
        </pc:sldMkLst>
      </pc:sldChg>
      <pc:sldChg chg="addSp delSp modSp">
        <pc:chgData name="Roberta Tucker" userId="S::r.tucker@uwtsd.ac.uk::27ca61ee-ba03-4b92-a89a-1d5600e2200a" providerId="AD" clId="Web-{2C96D6D1-EE03-2A5B-856C-4F106762577B}" dt="2024-01-15T22:03:27.334" v="47"/>
        <pc:sldMkLst>
          <pc:docMk/>
          <pc:sldMk cId="1114402804" sldId="669"/>
        </pc:sldMkLst>
        <pc:spChg chg="add mod">
          <ac:chgData name="Roberta Tucker" userId="S::r.tucker@uwtsd.ac.uk::27ca61ee-ba03-4b92-a89a-1d5600e2200a" providerId="AD" clId="Web-{2C96D6D1-EE03-2A5B-856C-4F106762577B}" dt="2024-01-15T22:03:27.334" v="47"/>
          <ac:spMkLst>
            <pc:docMk/>
            <pc:sldMk cId="1114402804" sldId="669"/>
            <ac:spMk id="3" creationId="{4EFFD6F2-87D4-01CB-F4EF-0D9EFF6646A1}"/>
          </ac:spMkLst>
        </pc:spChg>
        <pc:picChg chg="del">
          <ac:chgData name="Roberta Tucker" userId="S::r.tucker@uwtsd.ac.uk::27ca61ee-ba03-4b92-a89a-1d5600e2200a" providerId="AD" clId="Web-{2C96D6D1-EE03-2A5B-856C-4F106762577B}" dt="2024-01-15T22:03:27.334" v="47"/>
          <ac:picMkLst>
            <pc:docMk/>
            <pc:sldMk cId="1114402804" sldId="669"/>
            <ac:picMk id="4" creationId="{B4310FBB-AA10-2ED0-E29E-F607C3546178}"/>
          </ac:picMkLst>
        </pc:picChg>
      </pc:sldChg>
      <pc:sldChg chg="modSp">
        <pc:chgData name="Roberta Tucker" userId="S::r.tucker@uwtsd.ac.uk::27ca61ee-ba03-4b92-a89a-1d5600e2200a" providerId="AD" clId="Web-{2C96D6D1-EE03-2A5B-856C-4F106762577B}" dt="2024-01-15T21:59:53.749" v="2" actId="20577"/>
        <pc:sldMkLst>
          <pc:docMk/>
          <pc:sldMk cId="211032652" sldId="670"/>
        </pc:sldMkLst>
        <pc:spChg chg="mod">
          <ac:chgData name="Roberta Tucker" userId="S::r.tucker@uwtsd.ac.uk::27ca61ee-ba03-4b92-a89a-1d5600e2200a" providerId="AD" clId="Web-{2C96D6D1-EE03-2A5B-856C-4F106762577B}" dt="2024-01-15T21:59:53.749" v="2" actId="20577"/>
          <ac:spMkLst>
            <pc:docMk/>
            <pc:sldMk cId="211032652" sldId="670"/>
            <ac:spMk id="8" creationId="{57ED6D5D-E07C-2A2E-1770-B082DB384717}"/>
          </ac:spMkLst>
        </pc:spChg>
      </pc:sldChg>
      <pc:sldChg chg="del">
        <pc:chgData name="Roberta Tucker" userId="S::r.tucker@uwtsd.ac.uk::27ca61ee-ba03-4b92-a89a-1d5600e2200a" providerId="AD" clId="Web-{2C96D6D1-EE03-2A5B-856C-4F106762577B}" dt="2024-01-15T22:00:07.765" v="8"/>
        <pc:sldMkLst>
          <pc:docMk/>
          <pc:sldMk cId="2409425158" sldId="671"/>
        </pc:sldMkLst>
      </pc:sldChg>
      <pc:sldChg chg="modSp add">
        <pc:chgData name="Roberta Tucker" userId="S::r.tucker@uwtsd.ac.uk::27ca61ee-ba03-4b92-a89a-1d5600e2200a" providerId="AD" clId="Web-{2C96D6D1-EE03-2A5B-856C-4F106762577B}" dt="2024-01-15T22:02:05.784" v="37" actId="20577"/>
        <pc:sldMkLst>
          <pc:docMk/>
          <pc:sldMk cId="2910819546" sldId="677"/>
        </pc:sldMkLst>
        <pc:spChg chg="mod">
          <ac:chgData name="Roberta Tucker" userId="S::r.tucker@uwtsd.ac.uk::27ca61ee-ba03-4b92-a89a-1d5600e2200a" providerId="AD" clId="Web-{2C96D6D1-EE03-2A5B-856C-4F106762577B}" dt="2024-01-15T22:02:05.784" v="37" actId="20577"/>
          <ac:spMkLst>
            <pc:docMk/>
            <pc:sldMk cId="2910819546" sldId="677"/>
            <ac:spMk id="8" creationId="{57ED6D5D-E07C-2A2E-1770-B082DB384717}"/>
          </ac:spMkLst>
        </pc:spChg>
      </pc:sldChg>
    </pc:docChg>
  </pc:docChgLst>
  <pc:docChgLst>
    <pc:chgData name="Roberta Tucker" userId="S::r.tucker@uwtsd.ac.uk::27ca61ee-ba03-4b92-a89a-1d5600e2200a" providerId="AD" clId="Web-{BFDB71F7-5557-BCFF-18A3-63FE67736651}"/>
    <pc:docChg chg="addSld delSld modSld sldOrd modMainMaster">
      <pc:chgData name="Roberta Tucker" userId="S::r.tucker@uwtsd.ac.uk::27ca61ee-ba03-4b92-a89a-1d5600e2200a" providerId="AD" clId="Web-{BFDB71F7-5557-BCFF-18A3-63FE67736651}" dt="2023-01-15T18:45:11.570" v="1740"/>
      <pc:docMkLst>
        <pc:docMk/>
      </pc:docMkLst>
      <pc:sldChg chg="del ord">
        <pc:chgData name="Roberta Tucker" userId="S::r.tucker@uwtsd.ac.uk::27ca61ee-ba03-4b92-a89a-1d5600e2200a" providerId="AD" clId="Web-{BFDB71F7-5557-BCFF-18A3-63FE67736651}" dt="2023-01-15T13:31:13.122" v="593"/>
        <pc:sldMkLst>
          <pc:docMk/>
          <pc:sldMk cId="2378840427" sldId="289"/>
        </pc:sldMkLst>
      </pc:sldChg>
      <pc:sldChg chg="del">
        <pc:chgData name="Roberta Tucker" userId="S::r.tucker@uwtsd.ac.uk::27ca61ee-ba03-4b92-a89a-1d5600e2200a" providerId="AD" clId="Web-{BFDB71F7-5557-BCFF-18A3-63FE67736651}" dt="2023-01-15T14:10:16.155" v="783"/>
        <pc:sldMkLst>
          <pc:docMk/>
          <pc:sldMk cId="996940953" sldId="498"/>
        </pc:sldMkLst>
      </pc:sldChg>
      <pc:sldChg chg="modSp del">
        <pc:chgData name="Roberta Tucker" userId="S::r.tucker@uwtsd.ac.uk::27ca61ee-ba03-4b92-a89a-1d5600e2200a" providerId="AD" clId="Web-{BFDB71F7-5557-BCFF-18A3-63FE67736651}" dt="2023-01-15T13:56:43.571" v="717"/>
        <pc:sldMkLst>
          <pc:docMk/>
          <pc:sldMk cId="2915299743" sldId="501"/>
        </pc:sldMkLst>
        <pc:spChg chg="mod">
          <ac:chgData name="Roberta Tucker" userId="S::r.tucker@uwtsd.ac.uk::27ca61ee-ba03-4b92-a89a-1d5600e2200a" providerId="AD" clId="Web-{BFDB71F7-5557-BCFF-18A3-63FE67736651}" dt="2023-01-15T13:53:17.253" v="693" actId="14100"/>
          <ac:spMkLst>
            <pc:docMk/>
            <pc:sldMk cId="2915299743" sldId="501"/>
            <ac:spMk id="2" creationId="{C0CA8C98-37E4-1078-8050-93A35BFE8D4D}"/>
          </ac:spMkLst>
        </pc:spChg>
        <pc:spChg chg="mod">
          <ac:chgData name="Roberta Tucker" userId="S::r.tucker@uwtsd.ac.uk::27ca61ee-ba03-4b92-a89a-1d5600e2200a" providerId="AD" clId="Web-{BFDB71F7-5557-BCFF-18A3-63FE67736651}" dt="2023-01-15T13:52:38.705" v="688" actId="20577"/>
          <ac:spMkLst>
            <pc:docMk/>
            <pc:sldMk cId="2915299743" sldId="501"/>
            <ac:spMk id="7" creationId="{4A0E5CF0-0BBB-7EE0-2B8C-6C0D84AB4F18}"/>
          </ac:spMkLst>
        </pc:spChg>
        <pc:picChg chg="mod">
          <ac:chgData name="Roberta Tucker" userId="S::r.tucker@uwtsd.ac.uk::27ca61ee-ba03-4b92-a89a-1d5600e2200a" providerId="AD" clId="Web-{BFDB71F7-5557-BCFF-18A3-63FE67736651}" dt="2023-01-15T13:52:50.111" v="689" actId="1076"/>
          <ac:picMkLst>
            <pc:docMk/>
            <pc:sldMk cId="2915299743" sldId="501"/>
            <ac:picMk id="4" creationId="{EC63CB59-D886-3C7B-CAD8-1A68ABF2338E}"/>
          </ac:picMkLst>
        </pc:picChg>
        <pc:picChg chg="mod">
          <ac:chgData name="Roberta Tucker" userId="S::r.tucker@uwtsd.ac.uk::27ca61ee-ba03-4b92-a89a-1d5600e2200a" providerId="AD" clId="Web-{BFDB71F7-5557-BCFF-18A3-63FE67736651}" dt="2023-01-15T13:53:02.330" v="690" actId="14100"/>
          <ac:picMkLst>
            <pc:docMk/>
            <pc:sldMk cId="2915299743" sldId="501"/>
            <ac:picMk id="6" creationId="{E1E7C6D2-C64A-4A13-0966-D5FB68161B25}"/>
          </ac:picMkLst>
        </pc:picChg>
      </pc:sldChg>
      <pc:sldChg chg="ord">
        <pc:chgData name="Roberta Tucker" userId="S::r.tucker@uwtsd.ac.uk::27ca61ee-ba03-4b92-a89a-1d5600e2200a" providerId="AD" clId="Web-{BFDB71F7-5557-BCFF-18A3-63FE67736651}" dt="2023-01-15T12:19:07.445" v="10"/>
        <pc:sldMkLst>
          <pc:docMk/>
          <pc:sldMk cId="2437550428" sldId="516"/>
        </pc:sldMkLst>
      </pc:sldChg>
      <pc:sldChg chg="ord">
        <pc:chgData name="Roberta Tucker" userId="S::r.tucker@uwtsd.ac.uk::27ca61ee-ba03-4b92-a89a-1d5600e2200a" providerId="AD" clId="Web-{BFDB71F7-5557-BCFF-18A3-63FE67736651}" dt="2023-01-15T12:18:54.038" v="8"/>
        <pc:sldMkLst>
          <pc:docMk/>
          <pc:sldMk cId="2485985612" sldId="521"/>
        </pc:sldMkLst>
      </pc:sldChg>
      <pc:sldChg chg="del ord">
        <pc:chgData name="Roberta Tucker" userId="S::r.tucker@uwtsd.ac.uk::27ca61ee-ba03-4b92-a89a-1d5600e2200a" providerId="AD" clId="Web-{BFDB71F7-5557-BCFF-18A3-63FE67736651}" dt="2023-01-15T15:01:42.512" v="1665"/>
        <pc:sldMkLst>
          <pc:docMk/>
          <pc:sldMk cId="2118689029" sldId="522"/>
        </pc:sldMkLst>
      </pc:sldChg>
      <pc:sldChg chg="del">
        <pc:chgData name="Roberta Tucker" userId="S::r.tucker@uwtsd.ac.uk::27ca61ee-ba03-4b92-a89a-1d5600e2200a" providerId="AD" clId="Web-{BFDB71F7-5557-BCFF-18A3-63FE67736651}" dt="2023-01-15T15:01:45.090" v="1666"/>
        <pc:sldMkLst>
          <pc:docMk/>
          <pc:sldMk cId="3304429855" sldId="526"/>
        </pc:sldMkLst>
      </pc:sldChg>
      <pc:sldChg chg="del ord">
        <pc:chgData name="Roberta Tucker" userId="S::r.tucker@uwtsd.ac.uk::27ca61ee-ba03-4b92-a89a-1d5600e2200a" providerId="AD" clId="Web-{BFDB71F7-5557-BCFF-18A3-63FE67736651}" dt="2023-01-15T15:01:39.090" v="1664"/>
        <pc:sldMkLst>
          <pc:docMk/>
          <pc:sldMk cId="1821153607" sldId="527"/>
        </pc:sldMkLst>
      </pc:sldChg>
      <pc:sldChg chg="del">
        <pc:chgData name="Roberta Tucker" userId="S::r.tucker@uwtsd.ac.uk::27ca61ee-ba03-4b92-a89a-1d5600e2200a" providerId="AD" clId="Web-{BFDB71F7-5557-BCFF-18A3-63FE67736651}" dt="2023-01-15T15:03:20.545" v="1688"/>
        <pc:sldMkLst>
          <pc:docMk/>
          <pc:sldMk cId="3372550902" sldId="530"/>
        </pc:sldMkLst>
      </pc:sldChg>
      <pc:sldChg chg="del">
        <pc:chgData name="Roberta Tucker" userId="S::r.tucker@uwtsd.ac.uk::27ca61ee-ba03-4b92-a89a-1d5600e2200a" providerId="AD" clId="Web-{BFDB71F7-5557-BCFF-18A3-63FE67736651}" dt="2023-01-15T15:01:56.637" v="1670"/>
        <pc:sldMkLst>
          <pc:docMk/>
          <pc:sldMk cId="23422309" sldId="532"/>
        </pc:sldMkLst>
      </pc:sldChg>
      <pc:sldChg chg="del">
        <pc:chgData name="Roberta Tucker" userId="S::r.tucker@uwtsd.ac.uk::27ca61ee-ba03-4b92-a89a-1d5600e2200a" providerId="AD" clId="Web-{BFDB71F7-5557-BCFF-18A3-63FE67736651}" dt="2023-01-15T15:01:58.637" v="1671"/>
        <pc:sldMkLst>
          <pc:docMk/>
          <pc:sldMk cId="2336948858" sldId="534"/>
        </pc:sldMkLst>
      </pc:sldChg>
      <pc:sldChg chg="del">
        <pc:chgData name="Roberta Tucker" userId="S::r.tucker@uwtsd.ac.uk::27ca61ee-ba03-4b92-a89a-1d5600e2200a" providerId="AD" clId="Web-{BFDB71F7-5557-BCFF-18A3-63FE67736651}" dt="2023-01-15T15:02:01.668" v="1672"/>
        <pc:sldMkLst>
          <pc:docMk/>
          <pc:sldMk cId="2658731488" sldId="536"/>
        </pc:sldMkLst>
      </pc:sldChg>
      <pc:sldChg chg="del">
        <pc:chgData name="Roberta Tucker" userId="S::r.tucker@uwtsd.ac.uk::27ca61ee-ba03-4b92-a89a-1d5600e2200a" providerId="AD" clId="Web-{BFDB71F7-5557-BCFF-18A3-63FE67736651}" dt="2023-01-15T15:02:06.543" v="1673"/>
        <pc:sldMkLst>
          <pc:docMk/>
          <pc:sldMk cId="2818107592" sldId="538"/>
        </pc:sldMkLst>
      </pc:sldChg>
      <pc:sldChg chg="add del modNotes">
        <pc:chgData name="Roberta Tucker" userId="S::r.tucker@uwtsd.ac.uk::27ca61ee-ba03-4b92-a89a-1d5600e2200a" providerId="AD" clId="Web-{BFDB71F7-5557-BCFF-18A3-63FE67736651}" dt="2023-01-15T15:02:34.419" v="1677"/>
        <pc:sldMkLst>
          <pc:docMk/>
          <pc:sldMk cId="2833262614" sldId="539"/>
        </pc:sldMkLst>
      </pc:sldChg>
      <pc:sldChg chg="add del modNotes">
        <pc:chgData name="Roberta Tucker" userId="S::r.tucker@uwtsd.ac.uk::27ca61ee-ba03-4b92-a89a-1d5600e2200a" providerId="AD" clId="Web-{BFDB71F7-5557-BCFF-18A3-63FE67736651}" dt="2023-01-15T15:02:30.528" v="1676"/>
        <pc:sldMkLst>
          <pc:docMk/>
          <pc:sldMk cId="886765173" sldId="540"/>
        </pc:sldMkLst>
      </pc:sldChg>
      <pc:sldChg chg="del modNotes">
        <pc:chgData name="Roberta Tucker" userId="S::r.tucker@uwtsd.ac.uk::27ca61ee-ba03-4b92-a89a-1d5600e2200a" providerId="AD" clId="Web-{BFDB71F7-5557-BCFF-18A3-63FE67736651}" dt="2023-01-15T15:02:41.123" v="1678"/>
        <pc:sldMkLst>
          <pc:docMk/>
          <pc:sldMk cId="1593388175" sldId="541"/>
        </pc:sldMkLst>
      </pc:sldChg>
      <pc:sldChg chg="del">
        <pc:chgData name="Roberta Tucker" userId="S::r.tucker@uwtsd.ac.uk::27ca61ee-ba03-4b92-a89a-1d5600e2200a" providerId="AD" clId="Web-{BFDB71F7-5557-BCFF-18A3-63FE67736651}" dt="2023-01-15T15:02:45.591" v="1679"/>
        <pc:sldMkLst>
          <pc:docMk/>
          <pc:sldMk cId="2377562991" sldId="546"/>
        </pc:sldMkLst>
      </pc:sldChg>
      <pc:sldChg chg="del">
        <pc:chgData name="Roberta Tucker" userId="S::r.tucker@uwtsd.ac.uk::27ca61ee-ba03-4b92-a89a-1d5600e2200a" providerId="AD" clId="Web-{BFDB71F7-5557-BCFF-18A3-63FE67736651}" dt="2023-01-15T15:02:48.873" v="1680"/>
        <pc:sldMkLst>
          <pc:docMk/>
          <pc:sldMk cId="3139088817" sldId="547"/>
        </pc:sldMkLst>
      </pc:sldChg>
      <pc:sldChg chg="del">
        <pc:chgData name="Roberta Tucker" userId="S::r.tucker@uwtsd.ac.uk::27ca61ee-ba03-4b92-a89a-1d5600e2200a" providerId="AD" clId="Web-{BFDB71F7-5557-BCFF-18A3-63FE67736651}" dt="2023-01-15T15:02:55.701" v="1681"/>
        <pc:sldMkLst>
          <pc:docMk/>
          <pc:sldMk cId="4000359240" sldId="549"/>
        </pc:sldMkLst>
      </pc:sldChg>
      <pc:sldChg chg="del">
        <pc:chgData name="Roberta Tucker" userId="S::r.tucker@uwtsd.ac.uk::27ca61ee-ba03-4b92-a89a-1d5600e2200a" providerId="AD" clId="Web-{BFDB71F7-5557-BCFF-18A3-63FE67736651}" dt="2023-01-15T15:03:18.389" v="1687"/>
        <pc:sldMkLst>
          <pc:docMk/>
          <pc:sldMk cId="1703709410" sldId="551"/>
        </pc:sldMkLst>
      </pc:sldChg>
      <pc:sldChg chg="delSp modSp add del ord replId">
        <pc:chgData name="Roberta Tucker" userId="S::r.tucker@uwtsd.ac.uk::27ca61ee-ba03-4b92-a89a-1d5600e2200a" providerId="AD" clId="Web-{BFDB71F7-5557-BCFF-18A3-63FE67736651}" dt="2023-01-15T12:41:54.221" v="299"/>
        <pc:sldMkLst>
          <pc:docMk/>
          <pc:sldMk cId="4102036785" sldId="552"/>
        </pc:sldMkLst>
        <pc:spChg chg="mod">
          <ac:chgData name="Roberta Tucker" userId="S::r.tucker@uwtsd.ac.uk::27ca61ee-ba03-4b92-a89a-1d5600e2200a" providerId="AD" clId="Web-{BFDB71F7-5557-BCFF-18A3-63FE67736651}" dt="2023-01-15T12:20:16.279" v="27" actId="20577"/>
          <ac:spMkLst>
            <pc:docMk/>
            <pc:sldMk cId="4102036785" sldId="552"/>
            <ac:spMk id="2" creationId="{BD754FA5-2DEB-49E1-1FB5-633B9D062E52}"/>
          </ac:spMkLst>
        </pc:spChg>
        <pc:picChg chg="del">
          <ac:chgData name="Roberta Tucker" userId="S::r.tucker@uwtsd.ac.uk::27ca61ee-ba03-4b92-a89a-1d5600e2200a" providerId="AD" clId="Web-{BFDB71F7-5557-BCFF-18A3-63FE67736651}" dt="2023-01-15T12:15:40.001" v="2"/>
          <ac:picMkLst>
            <pc:docMk/>
            <pc:sldMk cId="4102036785" sldId="552"/>
            <ac:picMk id="3" creationId="{57F4CB5D-A6C5-1CED-1379-B8041ACD8E4E}"/>
          </ac:picMkLst>
        </pc:picChg>
      </pc:sldChg>
      <pc:sldChg chg="modSp add modNotes">
        <pc:chgData name="Roberta Tucker" userId="S::r.tucker@uwtsd.ac.uk::27ca61ee-ba03-4b92-a89a-1d5600e2200a" providerId="AD" clId="Web-{BFDB71F7-5557-BCFF-18A3-63FE67736651}" dt="2023-01-15T12:41:53.002" v="298" actId="20577"/>
        <pc:sldMkLst>
          <pc:docMk/>
          <pc:sldMk cId="1002654727" sldId="553"/>
        </pc:sldMkLst>
        <pc:spChg chg="mod">
          <ac:chgData name="Roberta Tucker" userId="S::r.tucker@uwtsd.ac.uk::27ca61ee-ba03-4b92-a89a-1d5600e2200a" providerId="AD" clId="Web-{BFDB71F7-5557-BCFF-18A3-63FE67736651}" dt="2023-01-15T12:41:53.002" v="298" actId="20577"/>
          <ac:spMkLst>
            <pc:docMk/>
            <pc:sldMk cId="1002654727" sldId="553"/>
            <ac:spMk id="3" creationId="{E9A2FFE3-A7C7-9249-96D4-8D9AC15E0150}"/>
          </ac:spMkLst>
        </pc:spChg>
        <pc:spChg chg="mod">
          <ac:chgData name="Roberta Tucker" userId="S::r.tucker@uwtsd.ac.uk::27ca61ee-ba03-4b92-a89a-1d5600e2200a" providerId="AD" clId="Web-{BFDB71F7-5557-BCFF-18A3-63FE67736651}" dt="2023-01-15T12:31:23.969" v="41" actId="20577"/>
          <ac:spMkLst>
            <pc:docMk/>
            <pc:sldMk cId="1002654727" sldId="553"/>
            <ac:spMk id="5" creationId="{534B320A-560D-4493-AA6A-79A2C8DC387F}"/>
          </ac:spMkLst>
        </pc:spChg>
      </pc:sldChg>
      <pc:sldChg chg="modSp add del replId">
        <pc:chgData name="Roberta Tucker" userId="S::r.tucker@uwtsd.ac.uk::27ca61ee-ba03-4b92-a89a-1d5600e2200a" providerId="AD" clId="Web-{BFDB71F7-5557-BCFF-18A3-63FE67736651}" dt="2023-01-15T15:01:47.527" v="1667"/>
        <pc:sldMkLst>
          <pc:docMk/>
          <pc:sldMk cId="2723435796" sldId="554"/>
        </pc:sldMkLst>
        <pc:spChg chg="mod">
          <ac:chgData name="Roberta Tucker" userId="S::r.tucker@uwtsd.ac.uk::27ca61ee-ba03-4b92-a89a-1d5600e2200a" providerId="AD" clId="Web-{BFDB71F7-5557-BCFF-18A3-63FE67736651}" dt="2023-01-15T12:45:19.398" v="312" actId="20577"/>
          <ac:spMkLst>
            <pc:docMk/>
            <pc:sldMk cId="2723435796" sldId="554"/>
            <ac:spMk id="3" creationId="{E9A2FFE3-A7C7-9249-96D4-8D9AC15E0150}"/>
          </ac:spMkLst>
        </pc:spChg>
        <pc:spChg chg="mod">
          <ac:chgData name="Roberta Tucker" userId="S::r.tucker@uwtsd.ac.uk::27ca61ee-ba03-4b92-a89a-1d5600e2200a" providerId="AD" clId="Web-{BFDB71F7-5557-BCFF-18A3-63FE67736651}" dt="2023-01-15T12:43:09.614" v="306" actId="20577"/>
          <ac:spMkLst>
            <pc:docMk/>
            <pc:sldMk cId="2723435796" sldId="554"/>
            <ac:spMk id="5" creationId="{534B320A-560D-4493-AA6A-79A2C8DC387F}"/>
          </ac:spMkLst>
        </pc:spChg>
      </pc:sldChg>
      <pc:sldChg chg="addSp delSp modSp add">
        <pc:chgData name="Roberta Tucker" userId="S::r.tucker@uwtsd.ac.uk::27ca61ee-ba03-4b92-a89a-1d5600e2200a" providerId="AD" clId="Web-{BFDB71F7-5557-BCFF-18A3-63FE67736651}" dt="2023-01-15T13:38:14.259" v="632"/>
        <pc:sldMkLst>
          <pc:docMk/>
          <pc:sldMk cId="3496261296" sldId="555"/>
        </pc:sldMkLst>
        <pc:spChg chg="del mod">
          <ac:chgData name="Roberta Tucker" userId="S::r.tucker@uwtsd.ac.uk::27ca61ee-ba03-4b92-a89a-1d5600e2200a" providerId="AD" clId="Web-{BFDB71F7-5557-BCFF-18A3-63FE67736651}" dt="2023-01-15T12:47:04.604" v="320"/>
          <ac:spMkLst>
            <pc:docMk/>
            <pc:sldMk cId="3496261296" sldId="555"/>
            <ac:spMk id="2" creationId="{819B0CEB-0EFC-ACC2-056A-FB2DB9204115}"/>
          </ac:spMkLst>
        </pc:spChg>
        <pc:spChg chg="del mod">
          <ac:chgData name="Roberta Tucker" userId="S::r.tucker@uwtsd.ac.uk::27ca61ee-ba03-4b92-a89a-1d5600e2200a" providerId="AD" clId="Web-{BFDB71F7-5557-BCFF-18A3-63FE67736651}" dt="2023-01-15T12:47:40.777" v="325"/>
          <ac:spMkLst>
            <pc:docMk/>
            <pc:sldMk cId="3496261296" sldId="555"/>
            <ac:spMk id="3" creationId="{64F25ED3-E4AE-FA3E-4045-08C146674584}"/>
          </ac:spMkLst>
        </pc:spChg>
        <pc:spChg chg="add del mod">
          <ac:chgData name="Roberta Tucker" userId="S::r.tucker@uwtsd.ac.uk::27ca61ee-ba03-4b92-a89a-1d5600e2200a" providerId="AD" clId="Web-{BFDB71F7-5557-BCFF-18A3-63FE67736651}" dt="2023-01-15T12:47:13.714" v="321"/>
          <ac:spMkLst>
            <pc:docMk/>
            <pc:sldMk cId="3496261296" sldId="555"/>
            <ac:spMk id="6" creationId="{8A4D60AD-4A22-A1A6-3174-4981D2FD0640}"/>
          </ac:spMkLst>
        </pc:spChg>
        <pc:spChg chg="add del mod">
          <ac:chgData name="Roberta Tucker" userId="S::r.tucker@uwtsd.ac.uk::27ca61ee-ba03-4b92-a89a-1d5600e2200a" providerId="AD" clId="Web-{BFDB71F7-5557-BCFF-18A3-63FE67736651}" dt="2023-01-15T12:48:26.091" v="332"/>
          <ac:spMkLst>
            <pc:docMk/>
            <pc:sldMk cId="3496261296" sldId="555"/>
            <ac:spMk id="9" creationId="{12389701-3836-306C-D5E3-731DBF16CAD6}"/>
          </ac:spMkLst>
        </pc:spChg>
        <pc:spChg chg="add mod">
          <ac:chgData name="Roberta Tucker" userId="S::r.tucker@uwtsd.ac.uk::27ca61ee-ba03-4b92-a89a-1d5600e2200a" providerId="AD" clId="Web-{BFDB71F7-5557-BCFF-18A3-63FE67736651}" dt="2023-01-15T13:06:59.345" v="495" actId="14100"/>
          <ac:spMkLst>
            <pc:docMk/>
            <pc:sldMk cId="3496261296" sldId="555"/>
            <ac:spMk id="17" creationId="{D992D5FB-77FE-0F69-5E55-9A826A69F8DA}"/>
          </ac:spMkLst>
        </pc:spChg>
        <pc:spChg chg="add mod">
          <ac:chgData name="Roberta Tucker" userId="S::r.tucker@uwtsd.ac.uk::27ca61ee-ba03-4b92-a89a-1d5600e2200a" providerId="AD" clId="Web-{BFDB71F7-5557-BCFF-18A3-63FE67736651}" dt="2023-01-15T13:08:15.503" v="512" actId="14100"/>
          <ac:spMkLst>
            <pc:docMk/>
            <pc:sldMk cId="3496261296" sldId="555"/>
            <ac:spMk id="23" creationId="{FA084460-73D0-EB90-1CEB-92F420289183}"/>
          </ac:spMkLst>
        </pc:spChg>
        <pc:spChg chg="add mod">
          <ac:chgData name="Roberta Tucker" userId="S::r.tucker@uwtsd.ac.uk::27ca61ee-ba03-4b92-a89a-1d5600e2200a" providerId="AD" clId="Web-{BFDB71F7-5557-BCFF-18A3-63FE67736651}" dt="2023-01-15T13:09:18.802" v="525" actId="20577"/>
          <ac:spMkLst>
            <pc:docMk/>
            <pc:sldMk cId="3496261296" sldId="555"/>
            <ac:spMk id="27" creationId="{4CBE5127-4CE4-DF09-039C-AEDD4E489851}"/>
          </ac:spMkLst>
        </pc:spChg>
        <pc:spChg chg="add mod">
          <ac:chgData name="Roberta Tucker" userId="S::r.tucker@uwtsd.ac.uk::27ca61ee-ba03-4b92-a89a-1d5600e2200a" providerId="AD" clId="Web-{BFDB71F7-5557-BCFF-18A3-63FE67736651}" dt="2023-01-15T13:10:21.491" v="538" actId="1076"/>
          <ac:spMkLst>
            <pc:docMk/>
            <pc:sldMk cId="3496261296" sldId="555"/>
            <ac:spMk id="31" creationId="{A73DA863-1EA5-C34F-680E-8E99EB5740AD}"/>
          </ac:spMkLst>
        </pc:spChg>
        <pc:picChg chg="del mod">
          <ac:chgData name="Roberta Tucker" userId="S::r.tucker@uwtsd.ac.uk::27ca61ee-ba03-4b92-a89a-1d5600e2200a" providerId="AD" clId="Web-{BFDB71F7-5557-BCFF-18A3-63FE67736651}" dt="2023-01-15T12:47:42.434" v="326"/>
          <ac:picMkLst>
            <pc:docMk/>
            <pc:sldMk cId="3496261296" sldId="555"/>
            <ac:picMk id="5" creationId="{FDCE447C-894A-127C-EBB1-2EEE0B59AC6B}"/>
          </ac:picMkLst>
        </pc:picChg>
        <pc:picChg chg="add del mod">
          <ac:chgData name="Roberta Tucker" userId="S::r.tucker@uwtsd.ac.uk::27ca61ee-ba03-4b92-a89a-1d5600e2200a" providerId="AD" clId="Web-{BFDB71F7-5557-BCFF-18A3-63FE67736651}" dt="2023-01-15T12:53:50.115" v="378"/>
          <ac:picMkLst>
            <pc:docMk/>
            <pc:sldMk cId="3496261296" sldId="555"/>
            <ac:picMk id="7" creationId="{A3E5CD38-A3C5-CEC0-00D8-14B0A0026073}"/>
          </ac:picMkLst>
        </pc:picChg>
        <pc:picChg chg="add del mod">
          <ac:chgData name="Roberta Tucker" userId="S::r.tucker@uwtsd.ac.uk::27ca61ee-ba03-4b92-a89a-1d5600e2200a" providerId="AD" clId="Web-{BFDB71F7-5557-BCFF-18A3-63FE67736651}" dt="2023-01-15T13:08:25.660" v="513"/>
          <ac:picMkLst>
            <pc:docMk/>
            <pc:sldMk cId="3496261296" sldId="555"/>
            <ac:picMk id="10" creationId="{A5B3923D-FF11-4B31-638A-03A5C1BDE6CB}"/>
          </ac:picMkLst>
        </pc:picChg>
        <pc:picChg chg="add del mod">
          <ac:chgData name="Roberta Tucker" userId="S::r.tucker@uwtsd.ac.uk::27ca61ee-ba03-4b92-a89a-1d5600e2200a" providerId="AD" clId="Web-{BFDB71F7-5557-BCFF-18A3-63FE67736651}" dt="2023-01-15T13:07:24.502" v="499"/>
          <ac:picMkLst>
            <pc:docMk/>
            <pc:sldMk cId="3496261296" sldId="555"/>
            <ac:picMk id="11" creationId="{E9067AFD-9946-99D6-533A-54DA178D9C61}"/>
          </ac:picMkLst>
        </pc:picChg>
        <pc:picChg chg="add del mod">
          <ac:chgData name="Roberta Tucker" userId="S::r.tucker@uwtsd.ac.uk::27ca61ee-ba03-4b92-a89a-1d5600e2200a" providerId="AD" clId="Web-{BFDB71F7-5557-BCFF-18A3-63FE67736651}" dt="2023-01-15T13:06:37.188" v="490"/>
          <ac:picMkLst>
            <pc:docMk/>
            <pc:sldMk cId="3496261296" sldId="555"/>
            <ac:picMk id="12" creationId="{C5464340-F691-AF86-C7E0-3FEB2D598024}"/>
          </ac:picMkLst>
        </pc:picChg>
        <pc:picChg chg="add del mod ord">
          <ac:chgData name="Roberta Tucker" userId="S::r.tucker@uwtsd.ac.uk::27ca61ee-ba03-4b92-a89a-1d5600e2200a" providerId="AD" clId="Web-{BFDB71F7-5557-BCFF-18A3-63FE67736651}" dt="2023-01-15T13:09:23.693" v="526"/>
          <ac:picMkLst>
            <pc:docMk/>
            <pc:sldMk cId="3496261296" sldId="555"/>
            <ac:picMk id="13" creationId="{E305FC22-F0A3-C39C-2DAD-B68DB5DD2046}"/>
          </ac:picMkLst>
        </pc:picChg>
        <pc:picChg chg="add mod">
          <ac:chgData name="Roberta Tucker" userId="S::r.tucker@uwtsd.ac.uk::27ca61ee-ba03-4b92-a89a-1d5600e2200a" providerId="AD" clId="Web-{BFDB71F7-5557-BCFF-18A3-63FE67736651}" dt="2023-01-15T13:37:56.852" v="629"/>
          <ac:picMkLst>
            <pc:docMk/>
            <pc:sldMk cId="3496261296" sldId="555"/>
            <ac:picMk id="15" creationId="{9652913B-BF02-9A2C-1A38-F237C78B34A0}"/>
          </ac:picMkLst>
        </pc:picChg>
        <pc:picChg chg="add mod">
          <ac:chgData name="Roberta Tucker" userId="S::r.tucker@uwtsd.ac.uk::27ca61ee-ba03-4b92-a89a-1d5600e2200a" providerId="AD" clId="Web-{BFDB71F7-5557-BCFF-18A3-63FE67736651}" dt="2023-01-15T13:38:02.259" v="630"/>
          <ac:picMkLst>
            <pc:docMk/>
            <pc:sldMk cId="3496261296" sldId="555"/>
            <ac:picMk id="19" creationId="{4AD6D73E-BF17-9984-CD5A-CB0DF30A706F}"/>
          </ac:picMkLst>
        </pc:picChg>
        <pc:picChg chg="add del">
          <ac:chgData name="Roberta Tucker" userId="S::r.tucker@uwtsd.ac.uk::27ca61ee-ba03-4b92-a89a-1d5600e2200a" providerId="AD" clId="Web-{BFDB71F7-5557-BCFF-18A3-63FE67736651}" dt="2023-01-15T13:07:42.175" v="503"/>
          <ac:picMkLst>
            <pc:docMk/>
            <pc:sldMk cId="3496261296" sldId="555"/>
            <ac:picMk id="21" creationId="{3B3BAA4E-9306-CAF1-22A8-85B49FF61F6F}"/>
          </ac:picMkLst>
        </pc:picChg>
        <pc:picChg chg="add mod">
          <ac:chgData name="Roberta Tucker" userId="S::r.tucker@uwtsd.ac.uk::27ca61ee-ba03-4b92-a89a-1d5600e2200a" providerId="AD" clId="Web-{BFDB71F7-5557-BCFF-18A3-63FE67736651}" dt="2023-01-15T13:38:08.446" v="631"/>
          <ac:picMkLst>
            <pc:docMk/>
            <pc:sldMk cId="3496261296" sldId="555"/>
            <ac:picMk id="25" creationId="{41E4CDFD-A0A1-852F-D66B-E7381546A25B}"/>
          </ac:picMkLst>
        </pc:picChg>
        <pc:picChg chg="add mod">
          <ac:chgData name="Roberta Tucker" userId="S::r.tucker@uwtsd.ac.uk::27ca61ee-ba03-4b92-a89a-1d5600e2200a" providerId="AD" clId="Web-{BFDB71F7-5557-BCFF-18A3-63FE67736651}" dt="2023-01-15T13:38:14.259" v="632"/>
          <ac:picMkLst>
            <pc:docMk/>
            <pc:sldMk cId="3496261296" sldId="555"/>
            <ac:picMk id="29" creationId="{BA4BC90B-0FD4-B334-9FD5-8287E6B3440E}"/>
          </ac:picMkLst>
        </pc:picChg>
      </pc:sldChg>
      <pc:sldChg chg="addSp delSp modSp add del">
        <pc:chgData name="Roberta Tucker" userId="S::r.tucker@uwtsd.ac.uk::27ca61ee-ba03-4b92-a89a-1d5600e2200a" providerId="AD" clId="Web-{BFDB71F7-5557-BCFF-18A3-63FE67736651}" dt="2023-01-15T12:48:34.419" v="335"/>
        <pc:sldMkLst>
          <pc:docMk/>
          <pc:sldMk cId="1899375477" sldId="556"/>
        </pc:sldMkLst>
        <pc:spChg chg="del">
          <ac:chgData name="Roberta Tucker" userId="S::r.tucker@uwtsd.ac.uk::27ca61ee-ba03-4b92-a89a-1d5600e2200a" providerId="AD" clId="Web-{BFDB71F7-5557-BCFF-18A3-63FE67736651}" dt="2023-01-15T12:47:57.809" v="329"/>
          <ac:spMkLst>
            <pc:docMk/>
            <pc:sldMk cId="1899375477" sldId="556"/>
            <ac:spMk id="2" creationId="{819B0CEB-0EFC-ACC2-056A-FB2DB9204115}"/>
          </ac:spMkLst>
        </pc:spChg>
        <pc:spChg chg="add del mod">
          <ac:chgData name="Roberta Tucker" userId="S::r.tucker@uwtsd.ac.uk::27ca61ee-ba03-4b92-a89a-1d5600e2200a" providerId="AD" clId="Web-{BFDB71F7-5557-BCFF-18A3-63FE67736651}" dt="2023-01-15T12:48:01.200" v="330"/>
          <ac:spMkLst>
            <pc:docMk/>
            <pc:sldMk cId="1899375477" sldId="556"/>
            <ac:spMk id="6" creationId="{CCDB2DBE-6212-16E7-ED16-EA99CEEC2913}"/>
          </ac:spMkLst>
        </pc:spChg>
      </pc:sldChg>
      <pc:sldChg chg="addSp delSp modSp add del">
        <pc:chgData name="Roberta Tucker" userId="S::r.tucker@uwtsd.ac.uk::27ca61ee-ba03-4b92-a89a-1d5600e2200a" providerId="AD" clId="Web-{BFDB71F7-5557-BCFF-18A3-63FE67736651}" dt="2023-01-15T12:49:53.203" v="347"/>
        <pc:sldMkLst>
          <pc:docMk/>
          <pc:sldMk cId="745851606" sldId="557"/>
        </pc:sldMkLst>
        <pc:spChg chg="del">
          <ac:chgData name="Roberta Tucker" userId="S::r.tucker@uwtsd.ac.uk::27ca61ee-ba03-4b92-a89a-1d5600e2200a" providerId="AD" clId="Web-{BFDB71F7-5557-BCFF-18A3-63FE67736651}" dt="2023-01-15T12:48:52.482" v="339"/>
          <ac:spMkLst>
            <pc:docMk/>
            <pc:sldMk cId="745851606" sldId="557"/>
            <ac:spMk id="2" creationId="{819B0CEB-0EFC-ACC2-056A-FB2DB9204115}"/>
          </ac:spMkLst>
        </pc:spChg>
        <pc:spChg chg="mod">
          <ac:chgData name="Roberta Tucker" userId="S::r.tucker@uwtsd.ac.uk::27ca61ee-ba03-4b92-a89a-1d5600e2200a" providerId="AD" clId="Web-{BFDB71F7-5557-BCFF-18A3-63FE67736651}" dt="2023-01-15T12:49:25.046" v="343" actId="1076"/>
          <ac:spMkLst>
            <pc:docMk/>
            <pc:sldMk cId="745851606" sldId="557"/>
            <ac:spMk id="3" creationId="{64F25ED3-E4AE-FA3E-4045-08C146674584}"/>
          </ac:spMkLst>
        </pc:spChg>
        <pc:spChg chg="add del mod">
          <ac:chgData name="Roberta Tucker" userId="S::r.tucker@uwtsd.ac.uk::27ca61ee-ba03-4b92-a89a-1d5600e2200a" providerId="AD" clId="Web-{BFDB71F7-5557-BCFF-18A3-63FE67736651}" dt="2023-01-15T12:48:59.139" v="340"/>
          <ac:spMkLst>
            <pc:docMk/>
            <pc:sldMk cId="745851606" sldId="557"/>
            <ac:spMk id="6" creationId="{9B36F138-B761-62F3-AE6C-1914D2C0E2AF}"/>
          </ac:spMkLst>
        </pc:spChg>
        <pc:picChg chg="mod ord">
          <ac:chgData name="Roberta Tucker" userId="S::r.tucker@uwtsd.ac.uk::27ca61ee-ba03-4b92-a89a-1d5600e2200a" providerId="AD" clId="Web-{BFDB71F7-5557-BCFF-18A3-63FE67736651}" dt="2023-01-15T12:49:18.233" v="342"/>
          <ac:picMkLst>
            <pc:docMk/>
            <pc:sldMk cId="745851606" sldId="557"/>
            <ac:picMk id="5" creationId="{2B7A1B0B-CC77-75E8-CDC8-8B922550C0AE}"/>
          </ac:picMkLst>
        </pc:picChg>
      </pc:sldChg>
      <pc:sldChg chg="addSp delSp modSp add del">
        <pc:chgData name="Roberta Tucker" userId="S::r.tucker@uwtsd.ac.uk::27ca61ee-ba03-4b92-a89a-1d5600e2200a" providerId="AD" clId="Web-{BFDB71F7-5557-BCFF-18A3-63FE67736651}" dt="2023-01-15T13:10:50.898" v="541"/>
        <pc:sldMkLst>
          <pc:docMk/>
          <pc:sldMk cId="604609400" sldId="558"/>
        </pc:sldMkLst>
        <pc:spChg chg="del">
          <ac:chgData name="Roberta Tucker" userId="S::r.tucker@uwtsd.ac.uk::27ca61ee-ba03-4b92-a89a-1d5600e2200a" providerId="AD" clId="Web-{BFDB71F7-5557-BCFF-18A3-63FE67736651}" dt="2023-01-15T12:50:14.313" v="352"/>
          <ac:spMkLst>
            <pc:docMk/>
            <pc:sldMk cId="604609400" sldId="558"/>
            <ac:spMk id="2" creationId="{819B0CEB-0EFC-ACC2-056A-FB2DB9204115}"/>
          </ac:spMkLst>
        </pc:spChg>
        <pc:spChg chg="del mod">
          <ac:chgData name="Roberta Tucker" userId="S::r.tucker@uwtsd.ac.uk::27ca61ee-ba03-4b92-a89a-1d5600e2200a" providerId="AD" clId="Web-{BFDB71F7-5557-BCFF-18A3-63FE67736651}" dt="2023-01-15T12:53:10.989" v="371"/>
          <ac:spMkLst>
            <pc:docMk/>
            <pc:sldMk cId="604609400" sldId="558"/>
            <ac:spMk id="3" creationId="{64F25ED3-E4AE-FA3E-4045-08C146674584}"/>
          </ac:spMkLst>
        </pc:spChg>
        <pc:spChg chg="add del mod">
          <ac:chgData name="Roberta Tucker" userId="S::r.tucker@uwtsd.ac.uk::27ca61ee-ba03-4b92-a89a-1d5600e2200a" providerId="AD" clId="Web-{BFDB71F7-5557-BCFF-18A3-63FE67736651}" dt="2023-01-15T12:50:16.688" v="353"/>
          <ac:spMkLst>
            <pc:docMk/>
            <pc:sldMk cId="604609400" sldId="558"/>
            <ac:spMk id="5" creationId="{AD720BFC-CE54-B08C-1024-5C714039B393}"/>
          </ac:spMkLst>
        </pc:spChg>
        <pc:spChg chg="add mod ord">
          <ac:chgData name="Roberta Tucker" userId="S::r.tucker@uwtsd.ac.uk::27ca61ee-ba03-4b92-a89a-1d5600e2200a" providerId="AD" clId="Web-{BFDB71F7-5557-BCFF-18A3-63FE67736651}" dt="2023-01-15T12:53:30.521" v="376"/>
          <ac:spMkLst>
            <pc:docMk/>
            <pc:sldMk cId="604609400" sldId="558"/>
            <ac:spMk id="6" creationId="{002FA1BB-EA8C-5452-47C3-D1BD5EB56FB3}"/>
          </ac:spMkLst>
        </pc:spChg>
        <pc:spChg chg="add del mod">
          <ac:chgData name="Roberta Tucker" userId="S::r.tucker@uwtsd.ac.uk::27ca61ee-ba03-4b92-a89a-1d5600e2200a" providerId="AD" clId="Web-{BFDB71F7-5557-BCFF-18A3-63FE67736651}" dt="2023-01-15T12:53:20.927" v="374"/>
          <ac:spMkLst>
            <pc:docMk/>
            <pc:sldMk cId="604609400" sldId="558"/>
            <ac:spMk id="8" creationId="{A09F59E9-1003-112B-D982-3AB6540E9C03}"/>
          </ac:spMkLst>
        </pc:spChg>
        <pc:picChg chg="add mod">
          <ac:chgData name="Roberta Tucker" userId="S::r.tucker@uwtsd.ac.uk::27ca61ee-ba03-4b92-a89a-1d5600e2200a" providerId="AD" clId="Web-{BFDB71F7-5557-BCFF-18A3-63FE67736651}" dt="2023-01-15T12:53:22.552" v="375" actId="1076"/>
          <ac:picMkLst>
            <pc:docMk/>
            <pc:sldMk cId="604609400" sldId="558"/>
            <ac:picMk id="10" creationId="{B154062A-B559-F5FD-C7F2-CBF9CCACB675}"/>
          </ac:picMkLst>
        </pc:picChg>
        <pc:picChg chg="del mod ord">
          <ac:chgData name="Roberta Tucker" userId="S::r.tucker@uwtsd.ac.uk::27ca61ee-ba03-4b92-a89a-1d5600e2200a" providerId="AD" clId="Web-{BFDB71F7-5557-BCFF-18A3-63FE67736651}" dt="2023-01-15T12:53:12.818" v="372"/>
          <ac:picMkLst>
            <pc:docMk/>
            <pc:sldMk cId="604609400" sldId="558"/>
            <ac:picMk id="5122" creationId="{93DE6B6F-0721-8065-F8E2-542694C3DF13}"/>
          </ac:picMkLst>
        </pc:picChg>
      </pc:sldChg>
      <pc:sldChg chg="addSp delSp modSp add del">
        <pc:chgData name="Roberta Tucker" userId="S::r.tucker@uwtsd.ac.uk::27ca61ee-ba03-4b92-a89a-1d5600e2200a" providerId="AD" clId="Web-{BFDB71F7-5557-BCFF-18A3-63FE67736651}" dt="2023-01-15T15:01:51.934" v="1668"/>
        <pc:sldMkLst>
          <pc:docMk/>
          <pc:sldMk cId="1686264145" sldId="559"/>
        </pc:sldMkLst>
        <pc:spChg chg="del">
          <ac:chgData name="Roberta Tucker" userId="S::r.tucker@uwtsd.ac.uk::27ca61ee-ba03-4b92-a89a-1d5600e2200a" providerId="AD" clId="Web-{BFDB71F7-5557-BCFF-18A3-63FE67736651}" dt="2023-01-15T12:56:11.091" v="393"/>
          <ac:spMkLst>
            <pc:docMk/>
            <pc:sldMk cId="1686264145" sldId="559"/>
            <ac:spMk id="2" creationId="{819B0CEB-0EFC-ACC2-056A-FB2DB9204115}"/>
          </ac:spMkLst>
        </pc:spChg>
        <pc:spChg chg="mod">
          <ac:chgData name="Roberta Tucker" userId="S::r.tucker@uwtsd.ac.uk::27ca61ee-ba03-4b92-a89a-1d5600e2200a" providerId="AD" clId="Web-{BFDB71F7-5557-BCFF-18A3-63FE67736651}" dt="2023-01-15T13:05:39.062" v="484" actId="14100"/>
          <ac:spMkLst>
            <pc:docMk/>
            <pc:sldMk cId="1686264145" sldId="559"/>
            <ac:spMk id="3" creationId="{64F25ED3-E4AE-FA3E-4045-08C146674584}"/>
          </ac:spMkLst>
        </pc:spChg>
        <pc:spChg chg="add del mod">
          <ac:chgData name="Roberta Tucker" userId="S::r.tucker@uwtsd.ac.uk::27ca61ee-ba03-4b92-a89a-1d5600e2200a" providerId="AD" clId="Web-{BFDB71F7-5557-BCFF-18A3-63FE67736651}" dt="2023-01-15T12:56:15.513" v="394"/>
          <ac:spMkLst>
            <pc:docMk/>
            <pc:sldMk cId="1686264145" sldId="559"/>
            <ac:spMk id="6" creationId="{30571307-7EC8-3749-9970-9A898C358A00}"/>
          </ac:spMkLst>
        </pc:spChg>
        <pc:spChg chg="add del mod">
          <ac:chgData name="Roberta Tucker" userId="S::r.tucker@uwtsd.ac.uk::27ca61ee-ba03-4b92-a89a-1d5600e2200a" providerId="AD" clId="Web-{BFDB71F7-5557-BCFF-18A3-63FE67736651}" dt="2023-01-15T12:57:48.111" v="409"/>
          <ac:spMkLst>
            <pc:docMk/>
            <pc:sldMk cId="1686264145" sldId="559"/>
            <ac:spMk id="7" creationId="{FA10A6A7-7ACB-369C-27A3-9EDB03E4C3DE}"/>
          </ac:spMkLst>
        </pc:spChg>
        <pc:spChg chg="add mod">
          <ac:chgData name="Roberta Tucker" userId="S::r.tucker@uwtsd.ac.uk::27ca61ee-ba03-4b92-a89a-1d5600e2200a" providerId="AD" clId="Web-{BFDB71F7-5557-BCFF-18A3-63FE67736651}" dt="2023-01-15T13:05:17.483" v="481" actId="14100"/>
          <ac:spMkLst>
            <pc:docMk/>
            <pc:sldMk cId="1686264145" sldId="559"/>
            <ac:spMk id="11" creationId="{3C4DE9B1-7735-F774-FF6F-09686C870B60}"/>
          </ac:spMkLst>
        </pc:spChg>
        <pc:spChg chg="add mod">
          <ac:chgData name="Roberta Tucker" userId="S::r.tucker@uwtsd.ac.uk::27ca61ee-ba03-4b92-a89a-1d5600e2200a" providerId="AD" clId="Web-{BFDB71F7-5557-BCFF-18A3-63FE67736651}" dt="2023-01-15T13:04:42.591" v="471" actId="1076"/>
          <ac:spMkLst>
            <pc:docMk/>
            <pc:sldMk cId="1686264145" sldId="559"/>
            <ac:spMk id="15" creationId="{C7165078-5981-92FA-4F9D-F61203EB1E51}"/>
          </ac:spMkLst>
        </pc:spChg>
        <pc:spChg chg="add mod">
          <ac:chgData name="Roberta Tucker" userId="S::r.tucker@uwtsd.ac.uk::27ca61ee-ba03-4b92-a89a-1d5600e2200a" providerId="AD" clId="Web-{BFDB71F7-5557-BCFF-18A3-63FE67736651}" dt="2023-01-15T13:04:24.060" v="468" actId="1076"/>
          <ac:spMkLst>
            <pc:docMk/>
            <pc:sldMk cId="1686264145" sldId="559"/>
            <ac:spMk id="19" creationId="{0D405289-1AC5-91AE-8137-DFA702C11C3F}"/>
          </ac:spMkLst>
        </pc:spChg>
        <pc:picChg chg="mod ord">
          <ac:chgData name="Roberta Tucker" userId="S::r.tucker@uwtsd.ac.uk::27ca61ee-ba03-4b92-a89a-1d5600e2200a" providerId="AD" clId="Web-{BFDB71F7-5557-BCFF-18A3-63FE67736651}" dt="2023-01-15T13:38:21.025" v="633"/>
          <ac:picMkLst>
            <pc:docMk/>
            <pc:sldMk cId="1686264145" sldId="559"/>
            <ac:picMk id="5" creationId="{FDCE447C-894A-127C-EBB1-2EEE0B59AC6B}"/>
          </ac:picMkLst>
        </pc:picChg>
        <pc:picChg chg="add mod">
          <ac:chgData name="Roberta Tucker" userId="S::r.tucker@uwtsd.ac.uk::27ca61ee-ba03-4b92-a89a-1d5600e2200a" providerId="AD" clId="Web-{BFDB71F7-5557-BCFF-18A3-63FE67736651}" dt="2023-01-15T13:38:26.994" v="634"/>
          <ac:picMkLst>
            <pc:docMk/>
            <pc:sldMk cId="1686264145" sldId="559"/>
            <ac:picMk id="9" creationId="{FBDF207C-DF9B-F438-5AFC-CC66FD4CE5EE}"/>
          </ac:picMkLst>
        </pc:picChg>
        <pc:picChg chg="add mod ord">
          <ac:chgData name="Roberta Tucker" userId="S::r.tucker@uwtsd.ac.uk::27ca61ee-ba03-4b92-a89a-1d5600e2200a" providerId="AD" clId="Web-{BFDB71F7-5557-BCFF-18A3-63FE67736651}" dt="2023-01-15T13:38:52.432" v="637"/>
          <ac:picMkLst>
            <pc:docMk/>
            <pc:sldMk cId="1686264145" sldId="559"/>
            <ac:picMk id="13" creationId="{3CD963A0-54C6-0304-62A8-427D039D4A2C}"/>
          </ac:picMkLst>
        </pc:picChg>
        <pc:picChg chg="add mod">
          <ac:chgData name="Roberta Tucker" userId="S::r.tucker@uwtsd.ac.uk::27ca61ee-ba03-4b92-a89a-1d5600e2200a" providerId="AD" clId="Web-{BFDB71F7-5557-BCFF-18A3-63FE67736651}" dt="2023-01-15T13:38:31.197" v="635"/>
          <ac:picMkLst>
            <pc:docMk/>
            <pc:sldMk cId="1686264145" sldId="559"/>
            <ac:picMk id="17" creationId="{9EB4BEDD-4728-1DF7-93BB-152ECA5CC3BF}"/>
          </ac:picMkLst>
        </pc:picChg>
      </pc:sldChg>
      <pc:sldChg chg="addSp delSp modSp add ord replId">
        <pc:chgData name="Roberta Tucker" userId="S::r.tucker@uwtsd.ac.uk::27ca61ee-ba03-4b92-a89a-1d5600e2200a" providerId="AD" clId="Web-{BFDB71F7-5557-BCFF-18A3-63FE67736651}" dt="2023-01-15T13:39:21.870" v="639" actId="1076"/>
        <pc:sldMkLst>
          <pc:docMk/>
          <pc:sldMk cId="99784272" sldId="560"/>
        </pc:sldMkLst>
        <pc:spChg chg="mod">
          <ac:chgData name="Roberta Tucker" userId="S::r.tucker@uwtsd.ac.uk::27ca61ee-ba03-4b92-a89a-1d5600e2200a" providerId="AD" clId="Web-{BFDB71F7-5557-BCFF-18A3-63FE67736651}" dt="2023-01-15T13:31:01.310" v="591" actId="20577"/>
          <ac:spMkLst>
            <pc:docMk/>
            <pc:sldMk cId="99784272" sldId="560"/>
            <ac:spMk id="2" creationId="{BD754FA5-2DEB-49E1-1FB5-633B9D062E52}"/>
          </ac:spMkLst>
        </pc:spChg>
        <pc:spChg chg="add mod">
          <ac:chgData name="Roberta Tucker" userId="S::r.tucker@uwtsd.ac.uk::27ca61ee-ba03-4b92-a89a-1d5600e2200a" providerId="AD" clId="Web-{BFDB71F7-5557-BCFF-18A3-63FE67736651}" dt="2023-01-15T13:39:21.870" v="639" actId="1076"/>
          <ac:spMkLst>
            <pc:docMk/>
            <pc:sldMk cId="99784272" sldId="560"/>
            <ac:spMk id="5" creationId="{C065702D-AB75-E4AD-B7BD-AA5BE31A6072}"/>
          </ac:spMkLst>
        </pc:spChg>
        <pc:picChg chg="del">
          <ac:chgData name="Roberta Tucker" userId="S::r.tucker@uwtsd.ac.uk::27ca61ee-ba03-4b92-a89a-1d5600e2200a" providerId="AD" clId="Web-{BFDB71F7-5557-BCFF-18A3-63FE67736651}" dt="2023-01-15T13:30:48.669" v="581"/>
          <ac:picMkLst>
            <pc:docMk/>
            <pc:sldMk cId="99784272" sldId="560"/>
            <ac:picMk id="3" creationId="{57F4CB5D-A6C5-1CED-1379-B8041ACD8E4E}"/>
          </ac:picMkLst>
        </pc:picChg>
        <pc:picChg chg="add mod">
          <ac:chgData name="Roberta Tucker" userId="S::r.tucker@uwtsd.ac.uk::27ca61ee-ba03-4b92-a89a-1d5600e2200a" providerId="AD" clId="Web-{BFDB71F7-5557-BCFF-18A3-63FE67736651}" dt="2023-01-15T13:33:53.392" v="606" actId="14100"/>
          <ac:picMkLst>
            <pc:docMk/>
            <pc:sldMk cId="99784272" sldId="560"/>
            <ac:picMk id="6" creationId="{AFD7C603-DFA1-34A3-F391-95D89E64FC07}"/>
          </ac:picMkLst>
        </pc:picChg>
      </pc:sldChg>
      <pc:sldChg chg="add del">
        <pc:chgData name="Roberta Tucker" userId="S::r.tucker@uwtsd.ac.uk::27ca61ee-ba03-4b92-a89a-1d5600e2200a" providerId="AD" clId="Web-{BFDB71F7-5557-BCFF-18A3-63FE67736651}" dt="2023-01-15T13:09:25.818" v="527"/>
        <pc:sldMkLst>
          <pc:docMk/>
          <pc:sldMk cId="1287785272" sldId="560"/>
        </pc:sldMkLst>
      </pc:sldChg>
      <pc:sldChg chg="add del">
        <pc:chgData name="Roberta Tucker" userId="S::r.tucker@uwtsd.ac.uk::27ca61ee-ba03-4b92-a89a-1d5600e2200a" providerId="AD" clId="Web-{BFDB71F7-5557-BCFF-18A3-63FE67736651}" dt="2023-01-15T13:08:27.785" v="514"/>
        <pc:sldMkLst>
          <pc:docMk/>
          <pc:sldMk cId="2262133623" sldId="560"/>
        </pc:sldMkLst>
      </pc:sldChg>
      <pc:sldChg chg="add del">
        <pc:chgData name="Roberta Tucker" userId="S::r.tucker@uwtsd.ac.uk::27ca61ee-ba03-4b92-a89a-1d5600e2200a" providerId="AD" clId="Web-{BFDB71F7-5557-BCFF-18A3-63FE67736651}" dt="2023-01-15T13:10:49.242" v="540"/>
        <pc:sldMkLst>
          <pc:docMk/>
          <pc:sldMk cId="2417144211" sldId="560"/>
        </pc:sldMkLst>
      </pc:sldChg>
      <pc:sldChg chg="add del">
        <pc:chgData name="Roberta Tucker" userId="S::r.tucker@uwtsd.ac.uk::27ca61ee-ba03-4b92-a89a-1d5600e2200a" providerId="AD" clId="Web-{BFDB71F7-5557-BCFF-18A3-63FE67736651}" dt="2023-01-15T13:07:04.095" v="496"/>
        <pc:sldMkLst>
          <pc:docMk/>
          <pc:sldMk cId="4060977731" sldId="560"/>
        </pc:sldMkLst>
      </pc:sldChg>
      <pc:sldChg chg="addSp delSp modSp add del">
        <pc:chgData name="Roberta Tucker" userId="S::r.tucker@uwtsd.ac.uk::27ca61ee-ba03-4b92-a89a-1d5600e2200a" providerId="AD" clId="Web-{BFDB71F7-5557-BCFF-18A3-63FE67736651}" dt="2023-01-15T13:01:06.507" v="433"/>
        <pc:sldMkLst>
          <pc:docMk/>
          <pc:sldMk cId="4195544606" sldId="560"/>
        </pc:sldMkLst>
        <pc:spChg chg="del mod">
          <ac:chgData name="Roberta Tucker" userId="S::r.tucker@uwtsd.ac.uk::27ca61ee-ba03-4b92-a89a-1d5600e2200a" providerId="AD" clId="Web-{BFDB71F7-5557-BCFF-18A3-63FE67736651}" dt="2023-01-15T12:58:52.551" v="421"/>
          <ac:spMkLst>
            <pc:docMk/>
            <pc:sldMk cId="4195544606" sldId="560"/>
            <ac:spMk id="2" creationId="{819B0CEB-0EFC-ACC2-056A-FB2DB9204115}"/>
          </ac:spMkLst>
        </pc:spChg>
        <pc:spChg chg="add del mod">
          <ac:chgData name="Roberta Tucker" userId="S::r.tucker@uwtsd.ac.uk::27ca61ee-ba03-4b92-a89a-1d5600e2200a" providerId="AD" clId="Web-{BFDB71F7-5557-BCFF-18A3-63FE67736651}" dt="2023-01-15T12:58:55.238" v="422"/>
          <ac:spMkLst>
            <pc:docMk/>
            <pc:sldMk cId="4195544606" sldId="560"/>
            <ac:spMk id="6" creationId="{0B8CF84A-0354-9904-9236-848D0A86C9DB}"/>
          </ac:spMkLst>
        </pc:spChg>
      </pc:sldChg>
      <pc:sldChg chg="modSp add del replId">
        <pc:chgData name="Roberta Tucker" userId="S::r.tucker@uwtsd.ac.uk::27ca61ee-ba03-4b92-a89a-1d5600e2200a" providerId="AD" clId="Web-{BFDB71F7-5557-BCFF-18A3-63FE67736651}" dt="2023-01-15T15:01:54.684" v="1669"/>
        <pc:sldMkLst>
          <pc:docMk/>
          <pc:sldMk cId="2367193403" sldId="561"/>
        </pc:sldMkLst>
        <pc:spChg chg="mod">
          <ac:chgData name="Roberta Tucker" userId="S::r.tucker@uwtsd.ac.uk::27ca61ee-ba03-4b92-a89a-1d5600e2200a" providerId="AD" clId="Web-{BFDB71F7-5557-BCFF-18A3-63FE67736651}" dt="2023-01-15T13:34:29.643" v="609" actId="20577"/>
          <ac:spMkLst>
            <pc:docMk/>
            <pc:sldMk cId="2367193403" sldId="561"/>
            <ac:spMk id="2" creationId="{BD754FA5-2DEB-49E1-1FB5-633B9D062E52}"/>
          </ac:spMkLst>
        </pc:spChg>
        <pc:spChg chg="mod">
          <ac:chgData name="Roberta Tucker" userId="S::r.tucker@uwtsd.ac.uk::27ca61ee-ba03-4b92-a89a-1d5600e2200a" providerId="AD" clId="Web-{BFDB71F7-5557-BCFF-18A3-63FE67736651}" dt="2023-01-15T13:39:35.183" v="641" actId="1076"/>
          <ac:spMkLst>
            <pc:docMk/>
            <pc:sldMk cId="2367193403" sldId="561"/>
            <ac:spMk id="5" creationId="{C065702D-AB75-E4AD-B7BD-AA5BE31A6072}"/>
          </ac:spMkLst>
        </pc:spChg>
      </pc:sldChg>
      <pc:sldChg chg="add del">
        <pc:chgData name="Roberta Tucker" userId="S::r.tucker@uwtsd.ac.uk::27ca61ee-ba03-4b92-a89a-1d5600e2200a" providerId="AD" clId="Web-{BFDB71F7-5557-BCFF-18A3-63FE67736651}" dt="2023-01-15T13:02:15.447" v="444"/>
        <pc:sldMkLst>
          <pc:docMk/>
          <pc:sldMk cId="2600760539" sldId="561"/>
        </pc:sldMkLst>
      </pc:sldChg>
      <pc:sldChg chg="add del">
        <pc:chgData name="Roberta Tucker" userId="S::r.tucker@uwtsd.ac.uk::27ca61ee-ba03-4b92-a89a-1d5600e2200a" providerId="AD" clId="Web-{BFDB71F7-5557-BCFF-18A3-63FE67736651}" dt="2023-01-15T13:03:46.746" v="463"/>
        <pc:sldMkLst>
          <pc:docMk/>
          <pc:sldMk cId="134580292" sldId="562"/>
        </pc:sldMkLst>
      </pc:sldChg>
      <pc:sldChg chg="add del">
        <pc:chgData name="Roberta Tucker" userId="S::r.tucker@uwtsd.ac.uk::27ca61ee-ba03-4b92-a89a-1d5600e2200a" providerId="AD" clId="Web-{BFDB71F7-5557-BCFF-18A3-63FE67736651}" dt="2023-01-15T14:02:02.642" v="732"/>
        <pc:sldMkLst>
          <pc:docMk/>
          <pc:sldMk cId="1308940988" sldId="562"/>
        </pc:sldMkLst>
      </pc:sldChg>
      <pc:sldChg chg="addSp delSp modSp add ord replId modNotes">
        <pc:chgData name="Roberta Tucker" userId="S::r.tucker@uwtsd.ac.uk::27ca61ee-ba03-4b92-a89a-1d5600e2200a" providerId="AD" clId="Web-{BFDB71F7-5557-BCFF-18A3-63FE67736651}" dt="2023-01-15T14:09:57.014" v="782"/>
        <pc:sldMkLst>
          <pc:docMk/>
          <pc:sldMk cId="346950456" sldId="563"/>
        </pc:sldMkLst>
        <pc:spChg chg="mod">
          <ac:chgData name="Roberta Tucker" userId="S::r.tucker@uwtsd.ac.uk::27ca61ee-ba03-4b92-a89a-1d5600e2200a" providerId="AD" clId="Web-{BFDB71F7-5557-BCFF-18A3-63FE67736651}" dt="2023-01-15T13:56:36.586" v="716" actId="20577"/>
          <ac:spMkLst>
            <pc:docMk/>
            <pc:sldMk cId="346950456" sldId="563"/>
            <ac:spMk id="2" creationId="{BD754FA5-2DEB-49E1-1FB5-633B9D062E52}"/>
          </ac:spMkLst>
        </pc:spChg>
        <pc:spChg chg="add mod">
          <ac:chgData name="Roberta Tucker" userId="S::r.tucker@uwtsd.ac.uk::27ca61ee-ba03-4b92-a89a-1d5600e2200a" providerId="AD" clId="Web-{BFDB71F7-5557-BCFF-18A3-63FE67736651}" dt="2023-01-15T13:56:30.898" v="714" actId="1076"/>
          <ac:spMkLst>
            <pc:docMk/>
            <pc:sldMk cId="346950456" sldId="563"/>
            <ac:spMk id="4" creationId="{F0B060C0-843D-8C22-94A2-74BF1D5FF114}"/>
          </ac:spMkLst>
        </pc:spChg>
        <pc:spChg chg="del mod">
          <ac:chgData name="Roberta Tucker" userId="S::r.tucker@uwtsd.ac.uk::27ca61ee-ba03-4b92-a89a-1d5600e2200a" providerId="AD" clId="Web-{BFDB71F7-5557-BCFF-18A3-63FE67736651}" dt="2023-01-15T13:54:37.427" v="700"/>
          <ac:spMkLst>
            <pc:docMk/>
            <pc:sldMk cId="346950456" sldId="563"/>
            <ac:spMk id="7" creationId="{B5F30E72-888C-478F-66BC-2551592943DB}"/>
          </ac:spMkLst>
        </pc:spChg>
        <pc:picChg chg="add mod">
          <ac:chgData name="Roberta Tucker" userId="S::r.tucker@uwtsd.ac.uk::27ca61ee-ba03-4b92-a89a-1d5600e2200a" providerId="AD" clId="Web-{BFDB71F7-5557-BCFF-18A3-63FE67736651}" dt="2023-01-15T13:56:03.413" v="711" actId="14100"/>
          <ac:picMkLst>
            <pc:docMk/>
            <pc:sldMk cId="346950456" sldId="563"/>
            <ac:picMk id="6" creationId="{6A127408-D516-E531-AB2B-AF7AC5888C3A}"/>
          </ac:picMkLst>
        </pc:picChg>
        <pc:picChg chg="add mod">
          <ac:chgData name="Roberta Tucker" userId="S::r.tucker@uwtsd.ac.uk::27ca61ee-ba03-4b92-a89a-1d5600e2200a" providerId="AD" clId="Web-{BFDB71F7-5557-BCFF-18A3-63FE67736651}" dt="2023-01-15T13:55:56.757" v="709" actId="14100"/>
          <ac:picMkLst>
            <pc:docMk/>
            <pc:sldMk cId="346950456" sldId="563"/>
            <ac:picMk id="10" creationId="{445F4AE2-1666-7B83-3A8C-0C3371CF5CB8}"/>
          </ac:picMkLst>
        </pc:picChg>
        <pc:picChg chg="add del">
          <ac:chgData name="Roberta Tucker" userId="S::r.tucker@uwtsd.ac.uk::27ca61ee-ba03-4b92-a89a-1d5600e2200a" providerId="AD" clId="Web-{BFDB71F7-5557-BCFF-18A3-63FE67736651}" dt="2023-01-15T13:55:53.413" v="707"/>
          <ac:picMkLst>
            <pc:docMk/>
            <pc:sldMk cId="346950456" sldId="563"/>
            <ac:picMk id="14" creationId="{D7D9043D-DDBF-8FC8-EF91-C97025477173}"/>
          </ac:picMkLst>
        </pc:picChg>
        <pc:picChg chg="add mod">
          <ac:chgData name="Roberta Tucker" userId="S::r.tucker@uwtsd.ac.uk::27ca61ee-ba03-4b92-a89a-1d5600e2200a" providerId="AD" clId="Web-{BFDB71F7-5557-BCFF-18A3-63FE67736651}" dt="2023-01-15T13:55:59.554" v="710" actId="14100"/>
          <ac:picMkLst>
            <pc:docMk/>
            <pc:sldMk cId="346950456" sldId="563"/>
            <ac:picMk id="17" creationId="{E2525AA9-1559-520E-C2DF-A11FEA5C4727}"/>
          </ac:picMkLst>
        </pc:picChg>
      </pc:sldChg>
      <pc:sldChg chg="new del">
        <pc:chgData name="Roberta Tucker" userId="S::r.tucker@uwtsd.ac.uk::27ca61ee-ba03-4b92-a89a-1d5600e2200a" providerId="AD" clId="Web-{BFDB71F7-5557-BCFF-18A3-63FE67736651}" dt="2023-01-15T13:02:18.931" v="446"/>
        <pc:sldMkLst>
          <pc:docMk/>
          <pc:sldMk cId="821437284" sldId="563"/>
        </pc:sldMkLst>
      </pc:sldChg>
      <pc:sldChg chg="new del">
        <pc:chgData name="Roberta Tucker" userId="S::r.tucker@uwtsd.ac.uk::27ca61ee-ba03-4b92-a89a-1d5600e2200a" providerId="AD" clId="Web-{BFDB71F7-5557-BCFF-18A3-63FE67736651}" dt="2023-01-15T13:03:44.434" v="462"/>
        <pc:sldMkLst>
          <pc:docMk/>
          <pc:sldMk cId="2489296142" sldId="563"/>
        </pc:sldMkLst>
      </pc:sldChg>
      <pc:sldChg chg="modSp add del replId">
        <pc:chgData name="Roberta Tucker" userId="S::r.tucker@uwtsd.ac.uk::27ca61ee-ba03-4b92-a89a-1d5600e2200a" providerId="AD" clId="Web-{BFDB71F7-5557-BCFF-18A3-63FE67736651}" dt="2023-01-15T15:03:01.873" v="1682"/>
        <pc:sldMkLst>
          <pc:docMk/>
          <pc:sldMk cId="4104572309" sldId="564"/>
        </pc:sldMkLst>
        <pc:spChg chg="mod">
          <ac:chgData name="Roberta Tucker" userId="S::r.tucker@uwtsd.ac.uk::27ca61ee-ba03-4b92-a89a-1d5600e2200a" providerId="AD" clId="Web-{BFDB71F7-5557-BCFF-18A3-63FE67736651}" dt="2023-01-15T13:57:21.478" v="722" actId="20577"/>
          <ac:spMkLst>
            <pc:docMk/>
            <pc:sldMk cId="4104572309" sldId="564"/>
            <ac:spMk id="2" creationId="{BD754FA5-2DEB-49E1-1FB5-633B9D062E52}"/>
          </ac:spMkLst>
        </pc:spChg>
        <pc:spChg chg="mod">
          <ac:chgData name="Roberta Tucker" userId="S::r.tucker@uwtsd.ac.uk::27ca61ee-ba03-4b92-a89a-1d5600e2200a" providerId="AD" clId="Web-{BFDB71F7-5557-BCFF-18A3-63FE67736651}" dt="2023-01-15T14:01:37.251" v="731" actId="1076"/>
          <ac:spMkLst>
            <pc:docMk/>
            <pc:sldMk cId="4104572309" sldId="564"/>
            <ac:spMk id="4" creationId="{F0B060C0-843D-8C22-94A2-74BF1D5FF114}"/>
          </ac:spMkLst>
        </pc:spChg>
      </pc:sldChg>
      <pc:sldChg chg="add del">
        <pc:chgData name="Roberta Tucker" userId="S::r.tucker@uwtsd.ac.uk::27ca61ee-ba03-4b92-a89a-1d5600e2200a" providerId="AD" clId="Web-{BFDB71F7-5557-BCFF-18A3-63FE67736651}" dt="2023-01-15T15:03:10.311" v="1684"/>
        <pc:sldMkLst>
          <pc:docMk/>
          <pc:sldMk cId="1459244463" sldId="565"/>
        </pc:sldMkLst>
      </pc:sldChg>
      <pc:sldChg chg="add del">
        <pc:chgData name="Roberta Tucker" userId="S::r.tucker@uwtsd.ac.uk::27ca61ee-ba03-4b92-a89a-1d5600e2200a" providerId="AD" clId="Web-{BFDB71F7-5557-BCFF-18A3-63FE67736651}" dt="2023-01-15T15:03:13.530" v="1685"/>
        <pc:sldMkLst>
          <pc:docMk/>
          <pc:sldMk cId="3453874680" sldId="566"/>
        </pc:sldMkLst>
      </pc:sldChg>
      <pc:sldChg chg="add del">
        <pc:chgData name="Roberta Tucker" userId="S::r.tucker@uwtsd.ac.uk::27ca61ee-ba03-4b92-a89a-1d5600e2200a" providerId="AD" clId="Web-{BFDB71F7-5557-BCFF-18A3-63FE67736651}" dt="2023-01-15T15:03:15.248" v="1686"/>
        <pc:sldMkLst>
          <pc:docMk/>
          <pc:sldMk cId="1318838572" sldId="567"/>
        </pc:sldMkLst>
      </pc:sldChg>
      <pc:sldChg chg="addSp delSp modSp add replId">
        <pc:chgData name="Roberta Tucker" userId="S::r.tucker@uwtsd.ac.uk::27ca61ee-ba03-4b92-a89a-1d5600e2200a" providerId="AD" clId="Web-{BFDB71F7-5557-BCFF-18A3-63FE67736651}" dt="2023-01-15T14:39:55.069" v="1544" actId="1076"/>
        <pc:sldMkLst>
          <pc:docMk/>
          <pc:sldMk cId="2357415052" sldId="568"/>
        </pc:sldMkLst>
        <pc:spChg chg="mod">
          <ac:chgData name="Roberta Tucker" userId="S::r.tucker@uwtsd.ac.uk::27ca61ee-ba03-4b92-a89a-1d5600e2200a" providerId="AD" clId="Web-{BFDB71F7-5557-BCFF-18A3-63FE67736651}" dt="2023-01-15T14:20:23.406" v="1038" actId="20577"/>
          <ac:spMkLst>
            <pc:docMk/>
            <pc:sldMk cId="2357415052" sldId="568"/>
            <ac:spMk id="2" creationId="{BD754FA5-2DEB-49E1-1FB5-633B9D062E52}"/>
          </ac:spMkLst>
        </pc:spChg>
        <pc:spChg chg="add del mod">
          <ac:chgData name="Roberta Tucker" userId="S::r.tucker@uwtsd.ac.uk::27ca61ee-ba03-4b92-a89a-1d5600e2200a" providerId="AD" clId="Web-{BFDB71F7-5557-BCFF-18A3-63FE67736651}" dt="2023-01-15T14:20:14.484" v="1033"/>
          <ac:spMkLst>
            <pc:docMk/>
            <pc:sldMk cId="2357415052" sldId="568"/>
            <ac:spMk id="3" creationId="{7BEA9823-09B3-1DE7-A01B-017946099104}"/>
          </ac:spMkLst>
        </pc:spChg>
        <pc:spChg chg="del mod">
          <ac:chgData name="Roberta Tucker" userId="S::r.tucker@uwtsd.ac.uk::27ca61ee-ba03-4b92-a89a-1d5600e2200a" providerId="AD" clId="Web-{BFDB71F7-5557-BCFF-18A3-63FE67736651}" dt="2023-01-15T14:10:58.719" v="789"/>
          <ac:spMkLst>
            <pc:docMk/>
            <pc:sldMk cId="2357415052" sldId="568"/>
            <ac:spMk id="4" creationId="{F0B060C0-843D-8C22-94A2-74BF1D5FF114}"/>
          </ac:spMkLst>
        </pc:spChg>
        <pc:spChg chg="add del mod">
          <ac:chgData name="Roberta Tucker" userId="S::r.tucker@uwtsd.ac.uk::27ca61ee-ba03-4b92-a89a-1d5600e2200a" providerId="AD" clId="Web-{BFDB71F7-5557-BCFF-18A3-63FE67736651}" dt="2023-01-15T14:20:12.344" v="1032"/>
          <ac:spMkLst>
            <pc:docMk/>
            <pc:sldMk cId="2357415052" sldId="568"/>
            <ac:spMk id="5" creationId="{2BC0E617-1F31-D3C1-3FA0-231C1C171885}"/>
          </ac:spMkLst>
        </pc:spChg>
        <pc:spChg chg="add del mod">
          <ac:chgData name="Roberta Tucker" userId="S::r.tucker@uwtsd.ac.uk::27ca61ee-ba03-4b92-a89a-1d5600e2200a" providerId="AD" clId="Web-{BFDB71F7-5557-BCFF-18A3-63FE67736651}" dt="2023-01-15T14:20:10.328" v="1031"/>
          <ac:spMkLst>
            <pc:docMk/>
            <pc:sldMk cId="2357415052" sldId="568"/>
            <ac:spMk id="7" creationId="{70BEC803-206F-13AF-40BF-568BA2B50D5A}"/>
          </ac:spMkLst>
        </pc:spChg>
        <pc:spChg chg="add mod">
          <ac:chgData name="Roberta Tucker" userId="S::r.tucker@uwtsd.ac.uk::27ca61ee-ba03-4b92-a89a-1d5600e2200a" providerId="AD" clId="Web-{BFDB71F7-5557-BCFF-18A3-63FE67736651}" dt="2023-01-15T14:22:20.128" v="1099" actId="20577"/>
          <ac:spMkLst>
            <pc:docMk/>
            <pc:sldMk cId="2357415052" sldId="568"/>
            <ac:spMk id="8" creationId="{7AA00AEB-CAFE-8DDA-01B2-30C4D3604284}"/>
          </ac:spMkLst>
        </pc:spChg>
        <pc:spChg chg="add mod">
          <ac:chgData name="Roberta Tucker" userId="S::r.tucker@uwtsd.ac.uk::27ca61ee-ba03-4b92-a89a-1d5600e2200a" providerId="AD" clId="Web-{BFDB71F7-5557-BCFF-18A3-63FE67736651}" dt="2023-01-15T14:34:50.872" v="1500" actId="1076"/>
          <ac:spMkLst>
            <pc:docMk/>
            <pc:sldMk cId="2357415052" sldId="568"/>
            <ac:spMk id="12" creationId="{25AD9F50-F6CC-7019-0873-EA8F6C2F7301}"/>
          </ac:spMkLst>
        </pc:spChg>
        <pc:spChg chg="add del mod">
          <ac:chgData name="Roberta Tucker" userId="S::r.tucker@uwtsd.ac.uk::27ca61ee-ba03-4b92-a89a-1d5600e2200a" providerId="AD" clId="Web-{BFDB71F7-5557-BCFF-18A3-63FE67736651}" dt="2023-01-15T14:26:25.338" v="1259"/>
          <ac:spMkLst>
            <pc:docMk/>
            <pc:sldMk cId="2357415052" sldId="568"/>
            <ac:spMk id="14" creationId="{33EE7C55-2CF7-CFAC-1878-9AA30C9DA014}"/>
          </ac:spMkLst>
        </pc:spChg>
        <pc:spChg chg="add mod">
          <ac:chgData name="Roberta Tucker" userId="S::r.tucker@uwtsd.ac.uk::27ca61ee-ba03-4b92-a89a-1d5600e2200a" providerId="AD" clId="Web-{BFDB71F7-5557-BCFF-18A3-63FE67736651}" dt="2023-01-15T14:39:50.538" v="1543" actId="1076"/>
          <ac:spMkLst>
            <pc:docMk/>
            <pc:sldMk cId="2357415052" sldId="568"/>
            <ac:spMk id="16" creationId="{F96DC180-1347-E987-34BB-9C167D4AD868}"/>
          </ac:spMkLst>
        </pc:spChg>
        <pc:spChg chg="add mod">
          <ac:chgData name="Roberta Tucker" userId="S::r.tucker@uwtsd.ac.uk::27ca61ee-ba03-4b92-a89a-1d5600e2200a" providerId="AD" clId="Web-{BFDB71F7-5557-BCFF-18A3-63FE67736651}" dt="2023-01-15T14:39:55.069" v="1544" actId="1076"/>
          <ac:spMkLst>
            <pc:docMk/>
            <pc:sldMk cId="2357415052" sldId="568"/>
            <ac:spMk id="18" creationId="{DFB947A8-DFF1-75F1-4ABA-859EE8D3BCAC}"/>
          </ac:spMkLst>
        </pc:spChg>
        <pc:spChg chg="add mod">
          <ac:chgData name="Roberta Tucker" userId="S::r.tucker@uwtsd.ac.uk::27ca61ee-ba03-4b92-a89a-1d5600e2200a" providerId="AD" clId="Web-{BFDB71F7-5557-BCFF-18A3-63FE67736651}" dt="2023-01-15T14:39:44.429" v="1541" actId="1076"/>
          <ac:spMkLst>
            <pc:docMk/>
            <pc:sldMk cId="2357415052" sldId="568"/>
            <ac:spMk id="19" creationId="{0D346F4A-B8A8-79CE-1B54-87244D03FAF6}"/>
          </ac:spMkLst>
        </pc:spChg>
        <pc:picChg chg="del">
          <ac:chgData name="Roberta Tucker" userId="S::r.tucker@uwtsd.ac.uk::27ca61ee-ba03-4b92-a89a-1d5600e2200a" providerId="AD" clId="Web-{BFDB71F7-5557-BCFF-18A3-63FE67736651}" dt="2023-01-15T14:10:51.313" v="785"/>
          <ac:picMkLst>
            <pc:docMk/>
            <pc:sldMk cId="2357415052" sldId="568"/>
            <ac:picMk id="6" creationId="{6A127408-D516-E531-AB2B-AF7AC5888C3A}"/>
          </ac:picMkLst>
        </pc:picChg>
        <pc:picChg chg="del">
          <ac:chgData name="Roberta Tucker" userId="S::r.tucker@uwtsd.ac.uk::27ca61ee-ba03-4b92-a89a-1d5600e2200a" providerId="AD" clId="Web-{BFDB71F7-5557-BCFF-18A3-63FE67736651}" dt="2023-01-15T14:10:52.750" v="786"/>
          <ac:picMkLst>
            <pc:docMk/>
            <pc:sldMk cId="2357415052" sldId="568"/>
            <ac:picMk id="10" creationId="{445F4AE2-1666-7B83-3A8C-0C3371CF5CB8}"/>
          </ac:picMkLst>
        </pc:picChg>
        <pc:picChg chg="del">
          <ac:chgData name="Roberta Tucker" userId="S::r.tucker@uwtsd.ac.uk::27ca61ee-ba03-4b92-a89a-1d5600e2200a" providerId="AD" clId="Web-{BFDB71F7-5557-BCFF-18A3-63FE67736651}" dt="2023-01-15T14:10:54.063" v="787"/>
          <ac:picMkLst>
            <pc:docMk/>
            <pc:sldMk cId="2357415052" sldId="568"/>
            <ac:picMk id="17" creationId="{E2525AA9-1559-520E-C2DF-A11FEA5C4727}"/>
          </ac:picMkLst>
        </pc:picChg>
      </pc:sldChg>
      <pc:sldChg chg="modSp add del replId">
        <pc:chgData name="Roberta Tucker" userId="S::r.tucker@uwtsd.ac.uk::27ca61ee-ba03-4b92-a89a-1d5600e2200a" providerId="AD" clId="Web-{BFDB71F7-5557-BCFF-18A3-63FE67736651}" dt="2023-01-15T15:03:06.279" v="1683"/>
        <pc:sldMkLst>
          <pc:docMk/>
          <pc:sldMk cId="1201869661" sldId="569"/>
        </pc:sldMkLst>
        <pc:spChg chg="mod">
          <ac:chgData name="Roberta Tucker" userId="S::r.tucker@uwtsd.ac.uk::27ca61ee-ba03-4b92-a89a-1d5600e2200a" providerId="AD" clId="Web-{BFDB71F7-5557-BCFF-18A3-63FE67736651}" dt="2023-01-15T14:40:37.633" v="1549" actId="1076"/>
          <ac:spMkLst>
            <pc:docMk/>
            <pc:sldMk cId="1201869661" sldId="569"/>
            <ac:spMk id="2" creationId="{BD754FA5-2DEB-49E1-1FB5-633B9D062E52}"/>
          </ac:spMkLst>
        </pc:spChg>
        <pc:spChg chg="mod">
          <ac:chgData name="Roberta Tucker" userId="S::r.tucker@uwtsd.ac.uk::27ca61ee-ba03-4b92-a89a-1d5600e2200a" providerId="AD" clId="Web-{BFDB71F7-5557-BCFF-18A3-63FE67736651}" dt="2023-01-15T14:41:12.868" v="1551" actId="20577"/>
          <ac:spMkLst>
            <pc:docMk/>
            <pc:sldMk cId="1201869661" sldId="569"/>
            <ac:spMk id="8" creationId="{7AA00AEB-CAFE-8DDA-01B2-30C4D3604284}"/>
          </ac:spMkLst>
        </pc:spChg>
        <pc:spChg chg="mod">
          <ac:chgData name="Roberta Tucker" userId="S::r.tucker@uwtsd.ac.uk::27ca61ee-ba03-4b92-a89a-1d5600e2200a" providerId="AD" clId="Web-{BFDB71F7-5557-BCFF-18A3-63FE67736651}" dt="2023-01-15T14:42:42.762" v="1557" actId="1076"/>
          <ac:spMkLst>
            <pc:docMk/>
            <pc:sldMk cId="1201869661" sldId="569"/>
            <ac:spMk id="12" creationId="{25AD9F50-F6CC-7019-0873-EA8F6C2F7301}"/>
          </ac:spMkLst>
        </pc:spChg>
        <pc:spChg chg="mod">
          <ac:chgData name="Roberta Tucker" userId="S::r.tucker@uwtsd.ac.uk::27ca61ee-ba03-4b92-a89a-1d5600e2200a" providerId="AD" clId="Web-{BFDB71F7-5557-BCFF-18A3-63FE67736651}" dt="2023-01-15T14:48:21.490" v="1590" actId="20577"/>
          <ac:spMkLst>
            <pc:docMk/>
            <pc:sldMk cId="1201869661" sldId="569"/>
            <ac:spMk id="16" creationId="{F96DC180-1347-E987-34BB-9C167D4AD868}"/>
          </ac:spMkLst>
        </pc:spChg>
        <pc:spChg chg="mod">
          <ac:chgData name="Roberta Tucker" userId="S::r.tucker@uwtsd.ac.uk::27ca61ee-ba03-4b92-a89a-1d5600e2200a" providerId="AD" clId="Web-{BFDB71F7-5557-BCFF-18A3-63FE67736651}" dt="2023-01-15T14:50:17.508" v="1607" actId="1076"/>
          <ac:spMkLst>
            <pc:docMk/>
            <pc:sldMk cId="1201869661" sldId="569"/>
            <ac:spMk id="18" creationId="{DFB947A8-DFF1-75F1-4ABA-859EE8D3BCAC}"/>
          </ac:spMkLst>
        </pc:spChg>
        <pc:spChg chg="mod">
          <ac:chgData name="Roberta Tucker" userId="S::r.tucker@uwtsd.ac.uk::27ca61ee-ba03-4b92-a89a-1d5600e2200a" providerId="AD" clId="Web-{BFDB71F7-5557-BCFF-18A3-63FE67736651}" dt="2023-01-15T14:50:20.383" v="1608" actId="1076"/>
          <ac:spMkLst>
            <pc:docMk/>
            <pc:sldMk cId="1201869661" sldId="569"/>
            <ac:spMk id="19" creationId="{0D346F4A-B8A8-79CE-1B54-87244D03FAF6}"/>
          </ac:spMkLst>
        </pc:spChg>
      </pc:sldChg>
      <pc:sldChg chg="addSp delSp modSp add replId">
        <pc:chgData name="Roberta Tucker" userId="S::r.tucker@uwtsd.ac.uk::27ca61ee-ba03-4b92-a89a-1d5600e2200a" providerId="AD" clId="Web-{BFDB71F7-5557-BCFF-18A3-63FE67736651}" dt="2023-01-15T15:03:56.828" v="1708" actId="20577"/>
        <pc:sldMkLst>
          <pc:docMk/>
          <pc:sldMk cId="680070414" sldId="570"/>
        </pc:sldMkLst>
        <pc:spChg chg="mod">
          <ac:chgData name="Roberta Tucker" userId="S::r.tucker@uwtsd.ac.uk::27ca61ee-ba03-4b92-a89a-1d5600e2200a" providerId="AD" clId="Web-{BFDB71F7-5557-BCFF-18A3-63FE67736651}" dt="2023-01-15T14:52:23.793" v="1624" actId="20577"/>
          <ac:spMkLst>
            <pc:docMk/>
            <pc:sldMk cId="680070414" sldId="570"/>
            <ac:spMk id="2" creationId="{BD754FA5-2DEB-49E1-1FB5-633B9D062E52}"/>
          </ac:spMkLst>
        </pc:spChg>
        <pc:spChg chg="add mod">
          <ac:chgData name="Roberta Tucker" userId="S::r.tucker@uwtsd.ac.uk::27ca61ee-ba03-4b92-a89a-1d5600e2200a" providerId="AD" clId="Web-{BFDB71F7-5557-BCFF-18A3-63FE67736651}" dt="2023-01-15T15:03:56.828" v="1708" actId="20577"/>
          <ac:spMkLst>
            <pc:docMk/>
            <pc:sldMk cId="680070414" sldId="570"/>
            <ac:spMk id="3" creationId="{20B9F5AF-01C3-F93E-4766-CF5659815EFF}"/>
          </ac:spMkLst>
        </pc:spChg>
        <pc:spChg chg="del">
          <ac:chgData name="Roberta Tucker" userId="S::r.tucker@uwtsd.ac.uk::27ca61ee-ba03-4b92-a89a-1d5600e2200a" providerId="AD" clId="Web-{BFDB71F7-5557-BCFF-18A3-63FE67736651}" dt="2023-01-15T14:52:12.480" v="1614"/>
          <ac:spMkLst>
            <pc:docMk/>
            <pc:sldMk cId="680070414" sldId="570"/>
            <ac:spMk id="8" creationId="{7AA00AEB-CAFE-8DDA-01B2-30C4D3604284}"/>
          </ac:spMkLst>
        </pc:spChg>
        <pc:spChg chg="del">
          <ac:chgData name="Roberta Tucker" userId="S::r.tucker@uwtsd.ac.uk::27ca61ee-ba03-4b92-a89a-1d5600e2200a" providerId="AD" clId="Web-{BFDB71F7-5557-BCFF-18A3-63FE67736651}" dt="2023-01-15T14:52:09.277" v="1613"/>
          <ac:spMkLst>
            <pc:docMk/>
            <pc:sldMk cId="680070414" sldId="570"/>
            <ac:spMk id="12" creationId="{25AD9F50-F6CC-7019-0873-EA8F6C2F7301}"/>
          </ac:spMkLst>
        </pc:spChg>
        <pc:spChg chg="del">
          <ac:chgData name="Roberta Tucker" userId="S::r.tucker@uwtsd.ac.uk::27ca61ee-ba03-4b92-a89a-1d5600e2200a" providerId="AD" clId="Web-{BFDB71F7-5557-BCFF-18A3-63FE67736651}" dt="2023-01-15T14:52:01.996" v="1610"/>
          <ac:spMkLst>
            <pc:docMk/>
            <pc:sldMk cId="680070414" sldId="570"/>
            <ac:spMk id="16" creationId="{F96DC180-1347-E987-34BB-9C167D4AD868}"/>
          </ac:spMkLst>
        </pc:spChg>
        <pc:spChg chg="del">
          <ac:chgData name="Roberta Tucker" userId="S::r.tucker@uwtsd.ac.uk::27ca61ee-ba03-4b92-a89a-1d5600e2200a" providerId="AD" clId="Web-{BFDB71F7-5557-BCFF-18A3-63FE67736651}" dt="2023-01-15T14:52:04.168" v="1611"/>
          <ac:spMkLst>
            <pc:docMk/>
            <pc:sldMk cId="680070414" sldId="570"/>
            <ac:spMk id="18" creationId="{DFB947A8-DFF1-75F1-4ABA-859EE8D3BCAC}"/>
          </ac:spMkLst>
        </pc:spChg>
        <pc:spChg chg="del">
          <ac:chgData name="Roberta Tucker" userId="S::r.tucker@uwtsd.ac.uk::27ca61ee-ba03-4b92-a89a-1d5600e2200a" providerId="AD" clId="Web-{BFDB71F7-5557-BCFF-18A3-63FE67736651}" dt="2023-01-15T14:52:06.230" v="1612"/>
          <ac:spMkLst>
            <pc:docMk/>
            <pc:sldMk cId="680070414" sldId="570"/>
            <ac:spMk id="19" creationId="{0D346F4A-B8A8-79CE-1B54-87244D03FAF6}"/>
          </ac:spMkLst>
        </pc:spChg>
      </pc:sldChg>
      <pc:sldChg chg="modSp add del replId">
        <pc:chgData name="Roberta Tucker" userId="S::r.tucker@uwtsd.ac.uk::27ca61ee-ba03-4b92-a89a-1d5600e2200a" providerId="AD" clId="Web-{BFDB71F7-5557-BCFF-18A3-63FE67736651}" dt="2023-01-15T15:03:23.686" v="1689"/>
        <pc:sldMkLst>
          <pc:docMk/>
          <pc:sldMk cId="3355716431" sldId="571"/>
        </pc:sldMkLst>
        <pc:spChg chg="mod">
          <ac:chgData name="Roberta Tucker" userId="S::r.tucker@uwtsd.ac.uk::27ca61ee-ba03-4b92-a89a-1d5600e2200a" providerId="AD" clId="Web-{BFDB71F7-5557-BCFF-18A3-63FE67736651}" dt="2023-01-15T14:56:54.597" v="1663" actId="20577"/>
          <ac:spMkLst>
            <pc:docMk/>
            <pc:sldMk cId="3355716431" sldId="571"/>
            <ac:spMk id="2" creationId="{BD754FA5-2DEB-49E1-1FB5-633B9D062E52}"/>
          </ac:spMkLst>
        </pc:spChg>
      </pc:sldChg>
      <pc:sldChg chg="addSp delSp modSp add del replId">
        <pc:chgData name="Roberta Tucker" userId="S::r.tucker@uwtsd.ac.uk::27ca61ee-ba03-4b92-a89a-1d5600e2200a" providerId="AD" clId="Web-{BFDB71F7-5557-BCFF-18A3-63FE67736651}" dt="2023-01-15T18:45:09.117" v="1739"/>
        <pc:sldMkLst>
          <pc:docMk/>
          <pc:sldMk cId="4122194182" sldId="571"/>
        </pc:sldMkLst>
        <pc:spChg chg="del">
          <ac:chgData name="Roberta Tucker" userId="S::r.tucker@uwtsd.ac.uk::27ca61ee-ba03-4b92-a89a-1d5600e2200a" providerId="AD" clId="Web-{BFDB71F7-5557-BCFF-18A3-63FE67736651}" dt="2023-01-15T17:54:17.216" v="1715"/>
          <ac:spMkLst>
            <pc:docMk/>
            <pc:sldMk cId="4122194182" sldId="571"/>
            <ac:spMk id="2" creationId="{BD754FA5-2DEB-49E1-1FB5-633B9D062E52}"/>
          </ac:spMkLst>
        </pc:spChg>
        <pc:spChg chg="add del mod">
          <ac:chgData name="Roberta Tucker" userId="S::r.tucker@uwtsd.ac.uk::27ca61ee-ba03-4b92-a89a-1d5600e2200a" providerId="AD" clId="Web-{BFDB71F7-5557-BCFF-18A3-63FE67736651}" dt="2023-01-15T17:54:22.623" v="1717"/>
          <ac:spMkLst>
            <pc:docMk/>
            <pc:sldMk cId="4122194182" sldId="571"/>
            <ac:spMk id="5" creationId="{0CAFE83C-2E67-0BD0-F1EE-D3A45BCDBE49}"/>
          </ac:spMkLst>
        </pc:spChg>
        <pc:spChg chg="del">
          <ac:chgData name="Roberta Tucker" userId="S::r.tucker@uwtsd.ac.uk::27ca61ee-ba03-4b92-a89a-1d5600e2200a" providerId="AD" clId="Web-{BFDB71F7-5557-BCFF-18A3-63FE67736651}" dt="2023-01-15T17:54:19.482" v="1716"/>
          <ac:spMkLst>
            <pc:docMk/>
            <pc:sldMk cId="4122194182" sldId="571"/>
            <ac:spMk id="8" creationId="{7AA00AEB-CAFE-8DDA-01B2-30C4D3604284}"/>
          </ac:spMkLst>
        </pc:spChg>
        <pc:spChg chg="del">
          <ac:chgData name="Roberta Tucker" userId="S::r.tucker@uwtsd.ac.uk::27ca61ee-ba03-4b92-a89a-1d5600e2200a" providerId="AD" clId="Web-{BFDB71F7-5557-BCFF-18A3-63FE67736651}" dt="2023-01-15T17:53:26.262" v="1713"/>
          <ac:spMkLst>
            <pc:docMk/>
            <pc:sldMk cId="4122194182" sldId="571"/>
            <ac:spMk id="12" creationId="{25AD9F50-F6CC-7019-0873-EA8F6C2F7301}"/>
          </ac:spMkLst>
        </pc:spChg>
        <pc:spChg chg="del">
          <ac:chgData name="Roberta Tucker" userId="S::r.tucker@uwtsd.ac.uk::27ca61ee-ba03-4b92-a89a-1d5600e2200a" providerId="AD" clId="Web-{BFDB71F7-5557-BCFF-18A3-63FE67736651}" dt="2023-01-15T17:53:19.496" v="1710"/>
          <ac:spMkLst>
            <pc:docMk/>
            <pc:sldMk cId="4122194182" sldId="571"/>
            <ac:spMk id="16" creationId="{F96DC180-1347-E987-34BB-9C167D4AD868}"/>
          </ac:spMkLst>
        </pc:spChg>
        <pc:spChg chg="del">
          <ac:chgData name="Roberta Tucker" userId="S::r.tucker@uwtsd.ac.uk::27ca61ee-ba03-4b92-a89a-1d5600e2200a" providerId="AD" clId="Web-{BFDB71F7-5557-BCFF-18A3-63FE67736651}" dt="2023-01-15T17:53:21.355" v="1711"/>
          <ac:spMkLst>
            <pc:docMk/>
            <pc:sldMk cId="4122194182" sldId="571"/>
            <ac:spMk id="18" creationId="{DFB947A8-DFF1-75F1-4ABA-859EE8D3BCAC}"/>
          </ac:spMkLst>
        </pc:spChg>
        <pc:spChg chg="del">
          <ac:chgData name="Roberta Tucker" userId="S::r.tucker@uwtsd.ac.uk::27ca61ee-ba03-4b92-a89a-1d5600e2200a" providerId="AD" clId="Web-{BFDB71F7-5557-BCFF-18A3-63FE67736651}" dt="2023-01-15T17:53:23.636" v="1712"/>
          <ac:spMkLst>
            <pc:docMk/>
            <pc:sldMk cId="4122194182" sldId="571"/>
            <ac:spMk id="19" creationId="{0D346F4A-B8A8-79CE-1B54-87244D03FAF6}"/>
          </ac:spMkLst>
        </pc:spChg>
        <pc:picChg chg="add del mod">
          <ac:chgData name="Roberta Tucker" userId="S::r.tucker@uwtsd.ac.uk::27ca61ee-ba03-4b92-a89a-1d5600e2200a" providerId="AD" clId="Web-{BFDB71F7-5557-BCFF-18A3-63FE67736651}" dt="2023-01-15T17:54:37.795" v="1720"/>
          <ac:picMkLst>
            <pc:docMk/>
            <pc:sldMk cId="4122194182" sldId="571"/>
            <ac:picMk id="3" creationId="{977F6BC3-035D-8B02-B39B-505CE3F3DFD4}"/>
          </ac:picMkLst>
        </pc:picChg>
        <pc:picChg chg="add mod">
          <ac:chgData name="Roberta Tucker" userId="S::r.tucker@uwtsd.ac.uk::27ca61ee-ba03-4b92-a89a-1d5600e2200a" providerId="AD" clId="Web-{BFDB71F7-5557-BCFF-18A3-63FE67736651}" dt="2023-01-15T17:55:28.359" v="1726" actId="14100"/>
          <ac:picMkLst>
            <pc:docMk/>
            <pc:sldMk cId="4122194182" sldId="571"/>
            <ac:picMk id="6" creationId="{47A8294E-B75F-3848-CFC4-AD10E41A914C}"/>
          </ac:picMkLst>
        </pc:picChg>
      </pc:sldChg>
      <pc:sldChg chg="addSp delSp modSp add del replId">
        <pc:chgData name="Roberta Tucker" userId="S::r.tucker@uwtsd.ac.uk::27ca61ee-ba03-4b92-a89a-1d5600e2200a" providerId="AD" clId="Web-{BFDB71F7-5557-BCFF-18A3-63FE67736651}" dt="2023-01-15T18:45:11.570" v="1740"/>
        <pc:sldMkLst>
          <pc:docMk/>
          <pc:sldMk cId="2018002485" sldId="572"/>
        </pc:sldMkLst>
        <pc:picChg chg="add del mod">
          <ac:chgData name="Roberta Tucker" userId="S::r.tucker@uwtsd.ac.uk::27ca61ee-ba03-4b92-a89a-1d5600e2200a" providerId="AD" clId="Web-{BFDB71F7-5557-BCFF-18A3-63FE67736651}" dt="2023-01-15T17:56:52.064" v="1734"/>
          <ac:picMkLst>
            <pc:docMk/>
            <pc:sldMk cId="2018002485" sldId="572"/>
            <ac:picMk id="2" creationId="{228C34F4-D9C8-065E-F505-69EDD334591F}"/>
          </ac:picMkLst>
        </pc:picChg>
        <pc:picChg chg="add mod">
          <ac:chgData name="Roberta Tucker" userId="S::r.tucker@uwtsd.ac.uk::27ca61ee-ba03-4b92-a89a-1d5600e2200a" providerId="AD" clId="Web-{BFDB71F7-5557-BCFF-18A3-63FE67736651}" dt="2023-01-15T17:57:14.008" v="1738" actId="14100"/>
          <ac:picMkLst>
            <pc:docMk/>
            <pc:sldMk cId="2018002485" sldId="572"/>
            <ac:picMk id="3" creationId="{9F0624E3-CCCE-0775-7907-DA8C25B4E948}"/>
          </ac:picMkLst>
        </pc:picChg>
        <pc:picChg chg="del">
          <ac:chgData name="Roberta Tucker" userId="S::r.tucker@uwtsd.ac.uk::27ca61ee-ba03-4b92-a89a-1d5600e2200a" providerId="AD" clId="Web-{BFDB71F7-5557-BCFF-18A3-63FE67736651}" dt="2023-01-15T17:55:59.360" v="1728"/>
          <ac:picMkLst>
            <pc:docMk/>
            <pc:sldMk cId="2018002485" sldId="572"/>
            <ac:picMk id="6" creationId="{47A8294E-B75F-3848-CFC4-AD10E41A914C}"/>
          </ac:picMkLst>
        </pc:picChg>
      </pc:sldChg>
      <pc:sldMasterChg chg="addSldLayout">
        <pc:chgData name="Roberta Tucker" userId="S::r.tucker@uwtsd.ac.uk::27ca61ee-ba03-4b92-a89a-1d5600e2200a" providerId="AD" clId="Web-{BFDB71F7-5557-BCFF-18A3-63FE67736651}" dt="2023-01-15T14:05:50.789" v="735"/>
        <pc:sldMasterMkLst>
          <pc:docMk/>
          <pc:sldMasterMk cId="4019688148" sldId="2147483721"/>
        </pc:sldMasterMkLst>
        <pc:sldLayoutChg chg="add">
          <pc:chgData name="Roberta Tucker" userId="S::r.tucker@uwtsd.ac.uk::27ca61ee-ba03-4b92-a89a-1d5600e2200a" providerId="AD" clId="Web-{BFDB71F7-5557-BCFF-18A3-63FE67736651}" dt="2023-01-15T13:40:49.451" v="642"/>
          <pc:sldLayoutMkLst>
            <pc:docMk/>
            <pc:sldMasterMk cId="4019688148" sldId="2147483721"/>
            <pc:sldLayoutMk cId="221314325" sldId="2147483720"/>
          </pc:sldLayoutMkLst>
        </pc:sldLayoutChg>
        <pc:sldLayoutChg chg="add">
          <pc:chgData name="Roberta Tucker" userId="S::r.tucker@uwtsd.ac.uk::27ca61ee-ba03-4b92-a89a-1d5600e2200a" providerId="AD" clId="Web-{BFDB71F7-5557-BCFF-18A3-63FE67736651}" dt="2023-01-15T13:40:49.451" v="642"/>
          <pc:sldLayoutMkLst>
            <pc:docMk/>
            <pc:sldMasterMk cId="4019688148" sldId="2147483721"/>
            <pc:sldLayoutMk cId="4088726375" sldId="2147483724"/>
          </pc:sldLayoutMkLst>
        </pc:sldLayoutChg>
        <pc:sldLayoutChg chg="add">
          <pc:chgData name="Roberta Tucker" userId="S::r.tucker@uwtsd.ac.uk::27ca61ee-ba03-4b92-a89a-1d5600e2200a" providerId="AD" clId="Web-{BFDB71F7-5557-BCFF-18A3-63FE67736651}" dt="2023-01-15T14:04:58.912" v="733"/>
          <pc:sldLayoutMkLst>
            <pc:docMk/>
            <pc:sldMasterMk cId="4019688148" sldId="2147483721"/>
            <pc:sldLayoutMk cId="4088726375" sldId="2147483750"/>
          </pc:sldLayoutMkLst>
        </pc:sldLayoutChg>
        <pc:sldLayoutChg chg="add">
          <pc:chgData name="Roberta Tucker" userId="S::r.tucker@uwtsd.ac.uk::27ca61ee-ba03-4b92-a89a-1d5600e2200a" providerId="AD" clId="Web-{BFDB71F7-5557-BCFF-18A3-63FE67736651}" dt="2023-01-15T14:05:26.304" v="734"/>
          <pc:sldLayoutMkLst>
            <pc:docMk/>
            <pc:sldMasterMk cId="4019688148" sldId="2147483721"/>
            <pc:sldLayoutMk cId="4088726375" sldId="2147483751"/>
          </pc:sldLayoutMkLst>
        </pc:sldLayoutChg>
        <pc:sldLayoutChg chg="add">
          <pc:chgData name="Roberta Tucker" userId="S::r.tucker@uwtsd.ac.uk::27ca61ee-ba03-4b92-a89a-1d5600e2200a" providerId="AD" clId="Web-{BFDB71F7-5557-BCFF-18A3-63FE67736651}" dt="2023-01-15T14:05:50.789" v="735"/>
          <pc:sldLayoutMkLst>
            <pc:docMk/>
            <pc:sldMasterMk cId="4019688148" sldId="2147483721"/>
            <pc:sldLayoutMk cId="4088726375" sldId="2147483752"/>
          </pc:sldLayoutMkLst>
        </pc:sldLayoutChg>
      </pc:sldMasterChg>
      <pc:sldMasterChg chg="replId addSldLayout">
        <pc:chgData name="Roberta Tucker" userId="S::r.tucker@uwtsd.ac.uk::27ca61ee-ba03-4b92-a89a-1d5600e2200a" providerId="AD" clId="Web-{BFDB71F7-5557-BCFF-18A3-63FE67736651}" dt="2023-01-15T13:40:49.451" v="642"/>
        <pc:sldMasterMkLst>
          <pc:docMk/>
          <pc:sldMasterMk cId="10660577" sldId="2147483749"/>
        </pc:sldMasterMkLst>
        <pc:sldLayoutChg chg="add">
          <pc:chgData name="Roberta Tucker" userId="S::r.tucker@uwtsd.ac.uk::27ca61ee-ba03-4b92-a89a-1d5600e2200a" providerId="AD" clId="Web-{BFDB71F7-5557-BCFF-18A3-63FE67736651}" dt="2023-01-15T12:30:49.250" v="28"/>
          <pc:sldLayoutMkLst>
            <pc:docMk/>
            <pc:sldMasterMk cId="10660577" sldId="2147483749"/>
            <pc:sldLayoutMk cId="122029610" sldId="2147483736"/>
          </pc:sldLayoutMkLst>
        </pc:sldLayoutChg>
        <pc:sldLayoutChg chg="add">
          <pc:chgData name="Roberta Tucker" userId="S::r.tucker@uwtsd.ac.uk::27ca61ee-ba03-4b92-a89a-1d5600e2200a" providerId="AD" clId="Web-{BFDB71F7-5557-BCFF-18A3-63FE67736651}" dt="2023-01-15T12:45:43.977" v="313"/>
          <pc:sldLayoutMkLst>
            <pc:docMk/>
            <pc:sldMasterMk cId="10660577" sldId="2147483749"/>
            <pc:sldLayoutMk cId="122029610" sldId="2147483737"/>
          </pc:sldLayoutMkLst>
        </pc:sldLayoutChg>
        <pc:sldLayoutChg chg="add">
          <pc:chgData name="Roberta Tucker" userId="S::r.tucker@uwtsd.ac.uk::27ca61ee-ba03-4b92-a89a-1d5600e2200a" providerId="AD" clId="Web-{BFDB71F7-5557-BCFF-18A3-63FE67736651}" dt="2023-01-15T12:46:01.275" v="314"/>
          <pc:sldLayoutMkLst>
            <pc:docMk/>
            <pc:sldMasterMk cId="10660577" sldId="2147483749"/>
            <pc:sldLayoutMk cId="122029610" sldId="2147483738"/>
          </pc:sldLayoutMkLst>
        </pc:sldLayoutChg>
        <pc:sldLayoutChg chg="add">
          <pc:chgData name="Roberta Tucker" userId="S::r.tucker@uwtsd.ac.uk::27ca61ee-ba03-4b92-a89a-1d5600e2200a" providerId="AD" clId="Web-{BFDB71F7-5557-BCFF-18A3-63FE67736651}" dt="2023-01-15T12:46:16.572" v="315"/>
          <pc:sldLayoutMkLst>
            <pc:docMk/>
            <pc:sldMasterMk cId="10660577" sldId="2147483749"/>
            <pc:sldLayoutMk cId="122029610" sldId="2147483739"/>
          </pc:sldLayoutMkLst>
        </pc:sldLayoutChg>
        <pc:sldLayoutChg chg="add">
          <pc:chgData name="Roberta Tucker" userId="S::r.tucker@uwtsd.ac.uk::27ca61ee-ba03-4b92-a89a-1d5600e2200a" providerId="AD" clId="Web-{BFDB71F7-5557-BCFF-18A3-63FE67736651}" dt="2023-01-15T12:46:29.275" v="316"/>
          <pc:sldLayoutMkLst>
            <pc:docMk/>
            <pc:sldMasterMk cId="10660577" sldId="2147483749"/>
            <pc:sldLayoutMk cId="122029610" sldId="2147483740"/>
          </pc:sldLayoutMkLst>
        </pc:sldLayoutChg>
        <pc:sldLayoutChg chg="add">
          <pc:chgData name="Roberta Tucker" userId="S::r.tucker@uwtsd.ac.uk::27ca61ee-ba03-4b92-a89a-1d5600e2200a" providerId="AD" clId="Web-{BFDB71F7-5557-BCFF-18A3-63FE67736651}" dt="2023-01-15T12:55:21.105" v="389"/>
          <pc:sldLayoutMkLst>
            <pc:docMk/>
            <pc:sldMasterMk cId="10660577" sldId="2147483749"/>
            <pc:sldLayoutMk cId="122029610" sldId="2147483741"/>
          </pc:sldLayoutMkLst>
        </pc:sldLayoutChg>
        <pc:sldLayoutChg chg="add">
          <pc:chgData name="Roberta Tucker" userId="S::r.tucker@uwtsd.ac.uk::27ca61ee-ba03-4b92-a89a-1d5600e2200a" providerId="AD" clId="Web-{BFDB71F7-5557-BCFF-18A3-63FE67736651}" dt="2023-01-15T12:55:33.809" v="390"/>
          <pc:sldLayoutMkLst>
            <pc:docMk/>
            <pc:sldMasterMk cId="10660577" sldId="2147483749"/>
            <pc:sldLayoutMk cId="122029610" sldId="2147483742"/>
          </pc:sldLayoutMkLst>
        </pc:sldLayoutChg>
        <pc:sldLayoutChg chg="add">
          <pc:chgData name="Roberta Tucker" userId="S::r.tucker@uwtsd.ac.uk::27ca61ee-ba03-4b92-a89a-1d5600e2200a" providerId="AD" clId="Web-{BFDB71F7-5557-BCFF-18A3-63FE67736651}" dt="2023-01-15T12:55:47.981" v="391"/>
          <pc:sldLayoutMkLst>
            <pc:docMk/>
            <pc:sldMasterMk cId="10660577" sldId="2147483749"/>
            <pc:sldLayoutMk cId="122029610" sldId="2147483743"/>
          </pc:sldLayoutMkLst>
        </pc:sldLayoutChg>
        <pc:sldLayoutChg chg="add">
          <pc:chgData name="Roberta Tucker" userId="S::r.tucker@uwtsd.ac.uk::27ca61ee-ba03-4b92-a89a-1d5600e2200a" providerId="AD" clId="Web-{BFDB71F7-5557-BCFF-18A3-63FE67736651}" dt="2023-01-15T13:06:24.735" v="487"/>
          <pc:sldLayoutMkLst>
            <pc:docMk/>
            <pc:sldMasterMk cId="10660577" sldId="2147483749"/>
            <pc:sldLayoutMk cId="122029610" sldId="2147483745"/>
          </pc:sldLayoutMkLst>
        </pc:sldLayoutChg>
        <pc:sldLayoutChg chg="add">
          <pc:chgData name="Roberta Tucker" userId="S::r.tucker@uwtsd.ac.uk::27ca61ee-ba03-4b92-a89a-1d5600e2200a" providerId="AD" clId="Web-{BFDB71F7-5557-BCFF-18A3-63FE67736651}" dt="2023-01-15T13:07:17.049" v="497"/>
          <pc:sldLayoutMkLst>
            <pc:docMk/>
            <pc:sldMasterMk cId="10660577" sldId="2147483749"/>
            <pc:sldLayoutMk cId="122029610" sldId="2147483746"/>
          </pc:sldLayoutMkLst>
        </pc:sldLayoutChg>
        <pc:sldLayoutChg chg="add">
          <pc:chgData name="Roberta Tucker" userId="S::r.tucker@uwtsd.ac.uk::27ca61ee-ba03-4b92-a89a-1d5600e2200a" providerId="AD" clId="Web-{BFDB71F7-5557-BCFF-18A3-63FE67736651}" dt="2023-01-15T13:08:42.364" v="515"/>
          <pc:sldLayoutMkLst>
            <pc:docMk/>
            <pc:sldMasterMk cId="10660577" sldId="2147483749"/>
            <pc:sldLayoutMk cId="122029610" sldId="2147483747"/>
          </pc:sldLayoutMkLst>
        </pc:sldLayoutChg>
        <pc:sldLayoutChg chg="add">
          <pc:chgData name="Roberta Tucker" userId="S::r.tucker@uwtsd.ac.uk::27ca61ee-ba03-4b92-a89a-1d5600e2200a" providerId="AD" clId="Web-{BFDB71F7-5557-BCFF-18A3-63FE67736651}" dt="2023-01-15T12:56:02.200" v="392"/>
          <pc:sldLayoutMkLst>
            <pc:docMk/>
            <pc:sldMasterMk cId="10660577" sldId="2147483749"/>
            <pc:sldLayoutMk cId="122029610" sldId="2147483762"/>
          </pc:sldLayoutMkLst>
        </pc:sldLayoutChg>
        <pc:sldLayoutChg chg="add">
          <pc:chgData name="Roberta Tucker" userId="S::r.tucker@uwtsd.ac.uk::27ca61ee-ba03-4b92-a89a-1d5600e2200a" providerId="AD" clId="Web-{BFDB71F7-5557-BCFF-18A3-63FE67736651}" dt="2023-01-15T13:09:39.287" v="528"/>
          <pc:sldLayoutMkLst>
            <pc:docMk/>
            <pc:sldMasterMk cId="10660577" sldId="2147483749"/>
            <pc:sldLayoutMk cId="122029610" sldId="2147483763"/>
          </pc:sldLayoutMkLst>
        </pc:sldLayoutChg>
      </pc:sldMasterChg>
    </pc:docChg>
  </pc:docChgLst>
  <pc:docChgLst>
    <pc:chgData name="Roberta Tucker" userId="S::r.tucker@uwtsd.ac.uk::27ca61ee-ba03-4b92-a89a-1d5600e2200a" providerId="AD" clId="Web-{AF8350A1-CEFB-E55E-46D1-4240EAF41B25}"/>
    <pc:docChg chg="modSld sldOrd">
      <pc:chgData name="Roberta Tucker" userId="S::r.tucker@uwtsd.ac.uk::27ca61ee-ba03-4b92-a89a-1d5600e2200a" providerId="AD" clId="Web-{AF8350A1-CEFB-E55E-46D1-4240EAF41B25}" dt="2022-09-06T19:11:35.474" v="243"/>
      <pc:docMkLst>
        <pc:docMk/>
      </pc:docMkLst>
      <pc:sldChg chg="modSp">
        <pc:chgData name="Roberta Tucker" userId="S::r.tucker@uwtsd.ac.uk::27ca61ee-ba03-4b92-a89a-1d5600e2200a" providerId="AD" clId="Web-{AF8350A1-CEFB-E55E-46D1-4240EAF41B25}" dt="2022-09-06T18:42:41.372" v="242"/>
        <pc:sldMkLst>
          <pc:docMk/>
          <pc:sldMk cId="4081661565" sldId="297"/>
        </pc:sldMkLst>
        <pc:graphicFrameChg chg="mod modGraphic">
          <ac:chgData name="Roberta Tucker" userId="S::r.tucker@uwtsd.ac.uk::27ca61ee-ba03-4b92-a89a-1d5600e2200a" providerId="AD" clId="Web-{AF8350A1-CEFB-E55E-46D1-4240EAF41B25}" dt="2022-09-06T18:42:41.372" v="242"/>
          <ac:graphicFrameMkLst>
            <pc:docMk/>
            <pc:sldMk cId="4081661565" sldId="297"/>
            <ac:graphicFrameMk id="4" creationId="{6DBD2292-F3B6-E6FB-18A6-522CF835C85F}"/>
          </ac:graphicFrameMkLst>
        </pc:graphicFrameChg>
      </pc:sldChg>
      <pc:sldChg chg="addSp modSp">
        <pc:chgData name="Roberta Tucker" userId="S::r.tucker@uwtsd.ac.uk::27ca61ee-ba03-4b92-a89a-1d5600e2200a" providerId="AD" clId="Web-{AF8350A1-CEFB-E55E-46D1-4240EAF41B25}" dt="2022-09-06T18:39:41.696" v="238" actId="20577"/>
        <pc:sldMkLst>
          <pc:docMk/>
          <pc:sldMk cId="4239307461" sldId="514"/>
        </pc:sldMkLst>
        <pc:spChg chg="add mod">
          <ac:chgData name="Roberta Tucker" userId="S::r.tucker@uwtsd.ac.uk::27ca61ee-ba03-4b92-a89a-1d5600e2200a" providerId="AD" clId="Web-{AF8350A1-CEFB-E55E-46D1-4240EAF41B25}" dt="2022-09-06T18:39:41.696" v="238" actId="20577"/>
          <ac:spMkLst>
            <pc:docMk/>
            <pc:sldMk cId="4239307461" sldId="514"/>
            <ac:spMk id="2" creationId="{5B63F6DE-FE5C-0289-DA36-761CA0B6D227}"/>
          </ac:spMkLst>
        </pc:spChg>
      </pc:sldChg>
      <pc:sldChg chg="ord">
        <pc:chgData name="Roberta Tucker" userId="S::r.tucker@uwtsd.ac.uk::27ca61ee-ba03-4b92-a89a-1d5600e2200a" providerId="AD" clId="Web-{AF8350A1-CEFB-E55E-46D1-4240EAF41B25}" dt="2022-09-06T19:11:35.474" v="243"/>
        <pc:sldMkLst>
          <pc:docMk/>
          <pc:sldMk cId="4029234870" sldId="519"/>
        </pc:sldMkLst>
      </pc:sldChg>
    </pc:docChg>
  </pc:docChgLst>
  <pc:docChgLst>
    <pc:chgData name="Roberta Tucker" userId="S::r.tucker@uwtsd.ac.uk::27ca61ee-ba03-4b92-a89a-1d5600e2200a" providerId="AD" clId="Web-{C64AABE4-8161-8E03-AF16-4C0FB66572FC}"/>
    <pc:docChg chg="addSld delSld modSld sldOrd addMainMaster">
      <pc:chgData name="Roberta Tucker" userId="S::r.tucker@uwtsd.ac.uk::27ca61ee-ba03-4b92-a89a-1d5600e2200a" providerId="AD" clId="Web-{C64AABE4-8161-8E03-AF16-4C0FB66572FC}" dt="2023-01-05T15:28:40.523" v="534" actId="20577"/>
      <pc:docMkLst>
        <pc:docMk/>
      </pc:docMkLst>
      <pc:sldChg chg="del">
        <pc:chgData name="Roberta Tucker" userId="S::r.tucker@uwtsd.ac.uk::27ca61ee-ba03-4b92-a89a-1d5600e2200a" providerId="AD" clId="Web-{C64AABE4-8161-8E03-AF16-4C0FB66572FC}" dt="2023-01-05T15:21:03.497" v="493"/>
        <pc:sldMkLst>
          <pc:docMk/>
          <pc:sldMk cId="3819320499" sldId="277"/>
        </pc:sldMkLst>
      </pc:sldChg>
      <pc:sldChg chg="del">
        <pc:chgData name="Roberta Tucker" userId="S::r.tucker@uwtsd.ac.uk::27ca61ee-ba03-4b92-a89a-1d5600e2200a" providerId="AD" clId="Web-{C64AABE4-8161-8E03-AF16-4C0FB66572FC}" dt="2023-01-05T15:20:27.481" v="491"/>
        <pc:sldMkLst>
          <pc:docMk/>
          <pc:sldMk cId="4081661565" sldId="297"/>
        </pc:sldMkLst>
      </pc:sldChg>
      <pc:sldChg chg="ord">
        <pc:chgData name="Roberta Tucker" userId="S::r.tucker@uwtsd.ac.uk::27ca61ee-ba03-4b92-a89a-1d5600e2200a" providerId="AD" clId="Web-{C64AABE4-8161-8E03-AF16-4C0FB66572FC}" dt="2023-01-05T14:30:15.881" v="2"/>
        <pc:sldMkLst>
          <pc:docMk/>
          <pc:sldMk cId="3526516693" sldId="444"/>
        </pc:sldMkLst>
      </pc:sldChg>
      <pc:sldChg chg="del">
        <pc:chgData name="Roberta Tucker" userId="S::r.tucker@uwtsd.ac.uk::27ca61ee-ba03-4b92-a89a-1d5600e2200a" providerId="AD" clId="Web-{C64AABE4-8161-8E03-AF16-4C0FB66572FC}" dt="2023-01-05T15:19:02.651" v="490"/>
        <pc:sldMkLst>
          <pc:docMk/>
          <pc:sldMk cId="524939592" sldId="484"/>
        </pc:sldMkLst>
      </pc:sldChg>
      <pc:sldChg chg="del">
        <pc:chgData name="Roberta Tucker" userId="S::r.tucker@uwtsd.ac.uk::27ca61ee-ba03-4b92-a89a-1d5600e2200a" providerId="AD" clId="Web-{C64AABE4-8161-8E03-AF16-4C0FB66572FC}" dt="2023-01-05T15:18:57.229" v="488"/>
        <pc:sldMkLst>
          <pc:docMk/>
          <pc:sldMk cId="3080718906" sldId="485"/>
        </pc:sldMkLst>
      </pc:sldChg>
      <pc:sldChg chg="del">
        <pc:chgData name="Roberta Tucker" userId="S::r.tucker@uwtsd.ac.uk::27ca61ee-ba03-4b92-a89a-1d5600e2200a" providerId="AD" clId="Web-{C64AABE4-8161-8E03-AF16-4C0FB66572FC}" dt="2023-01-05T15:18:58.979" v="489"/>
        <pc:sldMkLst>
          <pc:docMk/>
          <pc:sldMk cId="181503118" sldId="486"/>
        </pc:sldMkLst>
      </pc:sldChg>
      <pc:sldChg chg="del">
        <pc:chgData name="Roberta Tucker" userId="S::r.tucker@uwtsd.ac.uk::27ca61ee-ba03-4b92-a89a-1d5600e2200a" providerId="AD" clId="Web-{C64AABE4-8161-8E03-AF16-4C0FB66572FC}" dt="2023-01-05T15:18:54.119" v="487"/>
        <pc:sldMkLst>
          <pc:docMk/>
          <pc:sldMk cId="1383421627" sldId="487"/>
        </pc:sldMkLst>
      </pc:sldChg>
      <pc:sldChg chg="del">
        <pc:chgData name="Roberta Tucker" userId="S::r.tucker@uwtsd.ac.uk::27ca61ee-ba03-4b92-a89a-1d5600e2200a" providerId="AD" clId="Web-{C64AABE4-8161-8E03-AF16-4C0FB66572FC}" dt="2023-01-05T15:18:50.947" v="486"/>
        <pc:sldMkLst>
          <pc:docMk/>
          <pc:sldMk cId="105331404" sldId="488"/>
        </pc:sldMkLst>
      </pc:sldChg>
      <pc:sldChg chg="del">
        <pc:chgData name="Roberta Tucker" userId="S::r.tucker@uwtsd.ac.uk::27ca61ee-ba03-4b92-a89a-1d5600e2200a" providerId="AD" clId="Web-{C64AABE4-8161-8E03-AF16-4C0FB66572FC}" dt="2023-01-05T15:18:44.963" v="485"/>
        <pc:sldMkLst>
          <pc:docMk/>
          <pc:sldMk cId="2488270539" sldId="490"/>
        </pc:sldMkLst>
      </pc:sldChg>
      <pc:sldChg chg="del">
        <pc:chgData name="Roberta Tucker" userId="S::r.tucker@uwtsd.ac.uk::27ca61ee-ba03-4b92-a89a-1d5600e2200a" providerId="AD" clId="Web-{C64AABE4-8161-8E03-AF16-4C0FB66572FC}" dt="2023-01-05T15:21:08.060" v="494"/>
        <pc:sldMkLst>
          <pc:docMk/>
          <pc:sldMk cId="3669335291" sldId="507"/>
        </pc:sldMkLst>
      </pc:sldChg>
      <pc:sldChg chg="del">
        <pc:chgData name="Roberta Tucker" userId="S::r.tucker@uwtsd.ac.uk::27ca61ee-ba03-4b92-a89a-1d5600e2200a" providerId="AD" clId="Web-{C64AABE4-8161-8E03-AF16-4C0FB66572FC}" dt="2023-01-05T15:21:13.044" v="495"/>
        <pc:sldMkLst>
          <pc:docMk/>
          <pc:sldMk cId="3044937961" sldId="509"/>
        </pc:sldMkLst>
      </pc:sldChg>
      <pc:sldChg chg="ord">
        <pc:chgData name="Roberta Tucker" userId="S::r.tucker@uwtsd.ac.uk::27ca61ee-ba03-4b92-a89a-1d5600e2200a" providerId="AD" clId="Web-{C64AABE4-8161-8E03-AF16-4C0FB66572FC}" dt="2023-01-05T15:16:36.944" v="483"/>
        <pc:sldMkLst>
          <pc:docMk/>
          <pc:sldMk cId="1654975904" sldId="510"/>
        </pc:sldMkLst>
      </pc:sldChg>
      <pc:sldChg chg="ord">
        <pc:chgData name="Roberta Tucker" userId="S::r.tucker@uwtsd.ac.uk::27ca61ee-ba03-4b92-a89a-1d5600e2200a" providerId="AD" clId="Web-{C64AABE4-8161-8E03-AF16-4C0FB66572FC}" dt="2023-01-05T15:16:47.976" v="484"/>
        <pc:sldMkLst>
          <pc:docMk/>
          <pc:sldMk cId="2955532752" sldId="511"/>
        </pc:sldMkLst>
      </pc:sldChg>
      <pc:sldChg chg="modSp">
        <pc:chgData name="Roberta Tucker" userId="S::r.tucker@uwtsd.ac.uk::27ca61ee-ba03-4b92-a89a-1d5600e2200a" providerId="AD" clId="Web-{C64AABE4-8161-8E03-AF16-4C0FB66572FC}" dt="2023-01-05T15:00:19.859" v="418" actId="20577"/>
        <pc:sldMkLst>
          <pc:docMk/>
          <pc:sldMk cId="2437550428" sldId="516"/>
        </pc:sldMkLst>
        <pc:spChg chg="mod">
          <ac:chgData name="Roberta Tucker" userId="S::r.tucker@uwtsd.ac.uk::27ca61ee-ba03-4b92-a89a-1d5600e2200a" providerId="AD" clId="Web-{C64AABE4-8161-8E03-AF16-4C0FB66572FC}" dt="2023-01-05T14:59:48.687" v="396" actId="20577"/>
          <ac:spMkLst>
            <pc:docMk/>
            <pc:sldMk cId="2437550428" sldId="516"/>
            <ac:spMk id="2" creationId="{6047E3D5-B129-455A-8D61-5DE355CFB91F}"/>
          </ac:spMkLst>
        </pc:spChg>
        <pc:spChg chg="mod">
          <ac:chgData name="Roberta Tucker" userId="S::r.tucker@uwtsd.ac.uk::27ca61ee-ba03-4b92-a89a-1d5600e2200a" providerId="AD" clId="Web-{C64AABE4-8161-8E03-AF16-4C0FB66572FC}" dt="2023-01-05T15:00:10.797" v="415" actId="1076"/>
          <ac:spMkLst>
            <pc:docMk/>
            <pc:sldMk cId="2437550428" sldId="516"/>
            <ac:spMk id="3" creationId="{EDE512D6-1B42-4E1C-AEE3-478A340AC162}"/>
          </ac:spMkLst>
        </pc:spChg>
        <pc:spChg chg="mod">
          <ac:chgData name="Roberta Tucker" userId="S::r.tucker@uwtsd.ac.uk::27ca61ee-ba03-4b92-a89a-1d5600e2200a" providerId="AD" clId="Web-{C64AABE4-8161-8E03-AF16-4C0FB66572FC}" dt="2023-01-05T15:00:19.859" v="418" actId="20577"/>
          <ac:spMkLst>
            <pc:docMk/>
            <pc:sldMk cId="2437550428" sldId="516"/>
            <ac:spMk id="4" creationId="{88B348B4-1179-40C0-B903-717D79F0A399}"/>
          </ac:spMkLst>
        </pc:spChg>
      </pc:sldChg>
      <pc:sldChg chg="del">
        <pc:chgData name="Roberta Tucker" userId="S::r.tucker@uwtsd.ac.uk::27ca61ee-ba03-4b92-a89a-1d5600e2200a" providerId="AD" clId="Web-{C64AABE4-8161-8E03-AF16-4C0FB66572FC}" dt="2023-01-05T15:20:28.418" v="492"/>
        <pc:sldMkLst>
          <pc:docMk/>
          <pc:sldMk cId="1087454593" sldId="518"/>
        </pc:sldMkLst>
      </pc:sldChg>
      <pc:sldChg chg="del">
        <pc:chgData name="Roberta Tucker" userId="S::r.tucker@uwtsd.ac.uk::27ca61ee-ba03-4b92-a89a-1d5600e2200a" providerId="AD" clId="Web-{C64AABE4-8161-8E03-AF16-4C0FB66572FC}" dt="2023-01-05T15:21:20.763" v="496"/>
        <pc:sldMkLst>
          <pc:docMk/>
          <pc:sldMk cId="4029234870" sldId="519"/>
        </pc:sldMkLst>
      </pc:sldChg>
      <pc:sldChg chg="modSp">
        <pc:chgData name="Roberta Tucker" userId="S::r.tucker@uwtsd.ac.uk::27ca61ee-ba03-4b92-a89a-1d5600e2200a" providerId="AD" clId="Web-{C64AABE4-8161-8E03-AF16-4C0FB66572FC}" dt="2023-01-05T14:35:27.794" v="90" actId="1076"/>
        <pc:sldMkLst>
          <pc:docMk/>
          <pc:sldMk cId="2485985612" sldId="521"/>
        </pc:sldMkLst>
        <pc:spChg chg="mod">
          <ac:chgData name="Roberta Tucker" userId="S::r.tucker@uwtsd.ac.uk::27ca61ee-ba03-4b92-a89a-1d5600e2200a" providerId="AD" clId="Web-{C64AABE4-8161-8E03-AF16-4C0FB66572FC}" dt="2023-01-05T14:35:27.794" v="90" actId="1076"/>
          <ac:spMkLst>
            <pc:docMk/>
            <pc:sldMk cId="2485985612" sldId="521"/>
            <ac:spMk id="8" creationId="{57ED6D5D-E07C-2A2E-1770-B082DB384717}"/>
          </ac:spMkLst>
        </pc:spChg>
        <pc:spChg chg="mod">
          <ac:chgData name="Roberta Tucker" userId="S::r.tucker@uwtsd.ac.uk::27ca61ee-ba03-4b92-a89a-1d5600e2200a" providerId="AD" clId="Web-{C64AABE4-8161-8E03-AF16-4C0FB66572FC}" dt="2023-01-05T14:32:32.759" v="57" actId="20577"/>
          <ac:spMkLst>
            <pc:docMk/>
            <pc:sldMk cId="2485985612" sldId="521"/>
            <ac:spMk id="9" creationId="{692DA600-8D01-FC6B-936A-266F26A023C7}"/>
          </ac:spMkLst>
        </pc:spChg>
      </pc:sldChg>
      <pc:sldChg chg="modSp">
        <pc:chgData name="Roberta Tucker" userId="S::r.tucker@uwtsd.ac.uk::27ca61ee-ba03-4b92-a89a-1d5600e2200a" providerId="AD" clId="Web-{C64AABE4-8161-8E03-AF16-4C0FB66572FC}" dt="2023-01-05T15:02:30.956" v="428" actId="20577"/>
        <pc:sldMkLst>
          <pc:docMk/>
          <pc:sldMk cId="2118689029" sldId="522"/>
        </pc:sldMkLst>
        <pc:spChg chg="mod">
          <ac:chgData name="Roberta Tucker" userId="S::r.tucker@uwtsd.ac.uk::27ca61ee-ba03-4b92-a89a-1d5600e2200a" providerId="AD" clId="Web-{C64AABE4-8161-8E03-AF16-4C0FB66572FC}" dt="2023-01-05T15:02:30.956" v="428" actId="20577"/>
          <ac:spMkLst>
            <pc:docMk/>
            <pc:sldMk cId="2118689029" sldId="522"/>
            <ac:spMk id="8" creationId="{57ED6D5D-E07C-2A2E-1770-B082DB384717}"/>
          </ac:spMkLst>
        </pc:spChg>
        <pc:spChg chg="mod">
          <ac:chgData name="Roberta Tucker" userId="S::r.tucker@uwtsd.ac.uk::27ca61ee-ba03-4b92-a89a-1d5600e2200a" providerId="AD" clId="Web-{C64AABE4-8161-8E03-AF16-4C0FB66572FC}" dt="2023-01-05T14:34:22.246" v="71" actId="1076"/>
          <ac:spMkLst>
            <pc:docMk/>
            <pc:sldMk cId="2118689029" sldId="522"/>
            <ac:spMk id="9" creationId="{692DA600-8D01-FC6B-936A-266F26A023C7}"/>
          </ac:spMkLst>
        </pc:spChg>
      </pc:sldChg>
      <pc:sldChg chg="del">
        <pc:chgData name="Roberta Tucker" userId="S::r.tucker@uwtsd.ac.uk::27ca61ee-ba03-4b92-a89a-1d5600e2200a" providerId="AD" clId="Web-{C64AABE4-8161-8E03-AF16-4C0FB66572FC}" dt="2023-01-05T15:00:24.344" v="419"/>
        <pc:sldMkLst>
          <pc:docMk/>
          <pc:sldMk cId="966104582" sldId="523"/>
        </pc:sldMkLst>
      </pc:sldChg>
      <pc:sldChg chg="add del">
        <pc:chgData name="Roberta Tucker" userId="S::r.tucker@uwtsd.ac.uk::27ca61ee-ba03-4b92-a89a-1d5600e2200a" providerId="AD" clId="Web-{C64AABE4-8161-8E03-AF16-4C0FB66572FC}" dt="2023-01-05T14:30:39.397" v="7"/>
        <pc:sldMkLst>
          <pc:docMk/>
          <pc:sldMk cId="1591731840" sldId="524"/>
        </pc:sldMkLst>
      </pc:sldChg>
      <pc:sldChg chg="addSp delSp modSp add">
        <pc:chgData name="Roberta Tucker" userId="S::r.tucker@uwtsd.ac.uk::27ca61ee-ba03-4b92-a89a-1d5600e2200a" providerId="AD" clId="Web-{C64AABE4-8161-8E03-AF16-4C0FB66572FC}" dt="2023-01-05T15:14:38.332" v="482" actId="20577"/>
        <pc:sldMkLst>
          <pc:docMk/>
          <pc:sldMk cId="3159488521" sldId="525"/>
        </pc:sldMkLst>
        <pc:spChg chg="mod">
          <ac:chgData name="Roberta Tucker" userId="S::r.tucker@uwtsd.ac.uk::27ca61ee-ba03-4b92-a89a-1d5600e2200a" providerId="AD" clId="Web-{C64AABE4-8161-8E03-AF16-4C0FB66572FC}" dt="2023-01-05T15:14:38.332" v="482" actId="20577"/>
          <ac:spMkLst>
            <pc:docMk/>
            <pc:sldMk cId="3159488521" sldId="525"/>
            <ac:spMk id="5" creationId="{0B019432-F0E9-E765-2264-935D414F17CB}"/>
          </ac:spMkLst>
        </pc:spChg>
        <pc:spChg chg="del mod">
          <ac:chgData name="Roberta Tucker" userId="S::r.tucker@uwtsd.ac.uk::27ca61ee-ba03-4b92-a89a-1d5600e2200a" providerId="AD" clId="Web-{C64AABE4-8161-8E03-AF16-4C0FB66572FC}" dt="2023-01-05T14:44:12.103" v="323"/>
          <ac:spMkLst>
            <pc:docMk/>
            <pc:sldMk cId="3159488521" sldId="525"/>
            <ac:spMk id="6" creationId="{0A49D13F-A02B-34DF-3E84-B90D79FF944D}"/>
          </ac:spMkLst>
        </pc:spChg>
        <pc:spChg chg="add ord">
          <ac:chgData name="Roberta Tucker" userId="S::r.tucker@uwtsd.ac.uk::27ca61ee-ba03-4b92-a89a-1d5600e2200a" providerId="AD" clId="Web-{C64AABE4-8161-8E03-AF16-4C0FB66572FC}" dt="2023-01-05T14:58:23.247" v="389"/>
          <ac:spMkLst>
            <pc:docMk/>
            <pc:sldMk cId="3159488521" sldId="525"/>
            <ac:spMk id="7" creationId="{837A8B4B-2EB9-9017-8680-58EC77B6EF31}"/>
          </ac:spMkLst>
        </pc:spChg>
        <pc:picChg chg="add mod">
          <ac:chgData name="Roberta Tucker" userId="S::r.tucker@uwtsd.ac.uk::27ca61ee-ba03-4b92-a89a-1d5600e2200a" providerId="AD" clId="Web-{C64AABE4-8161-8E03-AF16-4C0FB66572FC}" dt="2023-01-05T14:46:23.668" v="372" actId="1076"/>
          <ac:picMkLst>
            <pc:docMk/>
            <pc:sldMk cId="3159488521" sldId="525"/>
            <ac:picMk id="2" creationId="{F5F3A396-562A-CDCF-8E0A-D27F0915F174}"/>
          </ac:picMkLst>
        </pc:picChg>
      </pc:sldChg>
      <pc:sldChg chg="addSp delSp modSp add replId">
        <pc:chgData name="Roberta Tucker" userId="S::r.tucker@uwtsd.ac.uk::27ca61ee-ba03-4b92-a89a-1d5600e2200a" providerId="AD" clId="Web-{C64AABE4-8161-8E03-AF16-4C0FB66572FC}" dt="2023-01-05T15:14:18.988" v="467" actId="1076"/>
        <pc:sldMkLst>
          <pc:docMk/>
          <pc:sldMk cId="3304429855" sldId="526"/>
        </pc:sldMkLst>
        <pc:spChg chg="mod">
          <ac:chgData name="Roberta Tucker" userId="S::r.tucker@uwtsd.ac.uk::27ca61ee-ba03-4b92-a89a-1d5600e2200a" providerId="AD" clId="Web-{C64AABE4-8161-8E03-AF16-4C0FB66572FC}" dt="2023-01-05T15:14:12.847" v="466" actId="1076"/>
          <ac:spMkLst>
            <pc:docMk/>
            <pc:sldMk cId="3304429855" sldId="526"/>
            <ac:spMk id="5" creationId="{0B019432-F0E9-E765-2264-935D414F17CB}"/>
          </ac:spMkLst>
        </pc:spChg>
        <pc:spChg chg="add mod ord">
          <ac:chgData name="Roberta Tucker" userId="S::r.tucker@uwtsd.ac.uk::27ca61ee-ba03-4b92-a89a-1d5600e2200a" providerId="AD" clId="Web-{C64AABE4-8161-8E03-AF16-4C0FB66572FC}" dt="2023-01-05T14:58:09.653" v="387" actId="14100"/>
          <ac:spMkLst>
            <pc:docMk/>
            <pc:sldMk cId="3304429855" sldId="526"/>
            <ac:spMk id="6" creationId="{C84C63A5-6CC0-3DDF-0CE4-FE1FF0CA98F1}"/>
          </ac:spMkLst>
        </pc:spChg>
        <pc:picChg chg="del">
          <ac:chgData name="Roberta Tucker" userId="S::r.tucker@uwtsd.ac.uk::27ca61ee-ba03-4b92-a89a-1d5600e2200a" providerId="AD" clId="Web-{C64AABE4-8161-8E03-AF16-4C0FB66572FC}" dt="2023-01-05T14:55:28.884" v="374"/>
          <ac:picMkLst>
            <pc:docMk/>
            <pc:sldMk cId="3304429855" sldId="526"/>
            <ac:picMk id="2" creationId="{F5F3A396-562A-CDCF-8E0A-D27F0915F174}"/>
          </ac:picMkLst>
        </pc:picChg>
        <pc:picChg chg="add mod">
          <ac:chgData name="Roberta Tucker" userId="S::r.tucker@uwtsd.ac.uk::27ca61ee-ba03-4b92-a89a-1d5600e2200a" providerId="AD" clId="Web-{C64AABE4-8161-8E03-AF16-4C0FB66572FC}" dt="2023-01-05T15:14:18.988" v="467" actId="1076"/>
          <ac:picMkLst>
            <pc:docMk/>
            <pc:sldMk cId="3304429855" sldId="526"/>
            <ac:picMk id="3" creationId="{46C71892-C5A2-74BB-7385-79136B8066DC}"/>
          </ac:picMkLst>
        </pc:picChg>
      </pc:sldChg>
      <pc:sldChg chg="modSp add replId">
        <pc:chgData name="Roberta Tucker" userId="S::r.tucker@uwtsd.ac.uk::27ca61ee-ba03-4b92-a89a-1d5600e2200a" providerId="AD" clId="Web-{C64AABE4-8161-8E03-AF16-4C0FB66572FC}" dt="2023-01-05T15:28:40.523" v="534" actId="20577"/>
        <pc:sldMkLst>
          <pc:docMk/>
          <pc:sldMk cId="1821153607" sldId="527"/>
        </pc:sldMkLst>
        <pc:spChg chg="mod">
          <ac:chgData name="Roberta Tucker" userId="S::r.tucker@uwtsd.ac.uk::27ca61ee-ba03-4b92-a89a-1d5600e2200a" providerId="AD" clId="Web-{C64AABE4-8161-8E03-AF16-4C0FB66572FC}" dt="2023-01-05T15:28:19.445" v="533" actId="20577"/>
          <ac:spMkLst>
            <pc:docMk/>
            <pc:sldMk cId="1821153607" sldId="527"/>
            <ac:spMk id="3" creationId="{EDE512D6-1B42-4E1C-AEE3-478A340AC162}"/>
          </ac:spMkLst>
        </pc:spChg>
        <pc:spChg chg="mod">
          <ac:chgData name="Roberta Tucker" userId="S::r.tucker@uwtsd.ac.uk::27ca61ee-ba03-4b92-a89a-1d5600e2200a" providerId="AD" clId="Web-{C64AABE4-8161-8E03-AF16-4C0FB66572FC}" dt="2023-01-05T15:28:40.523" v="534" actId="20577"/>
          <ac:spMkLst>
            <pc:docMk/>
            <pc:sldMk cId="1821153607" sldId="527"/>
            <ac:spMk id="4" creationId="{88B348B4-1179-40C0-B903-717D79F0A399}"/>
          </ac:spMkLst>
        </pc:spChg>
      </pc:sldChg>
      <pc:sldChg chg="new del">
        <pc:chgData name="Roberta Tucker" userId="S::r.tucker@uwtsd.ac.uk::27ca61ee-ba03-4b92-a89a-1d5600e2200a" providerId="AD" clId="Web-{C64AABE4-8161-8E03-AF16-4C0FB66572FC}" dt="2023-01-05T15:25:51.301" v="529"/>
        <pc:sldMkLst>
          <pc:docMk/>
          <pc:sldMk cId="70493603" sldId="528"/>
        </pc:sldMkLst>
      </pc:sldChg>
      <pc:sldChg chg="addSp delSp modSp new">
        <pc:chgData name="Roberta Tucker" userId="S::r.tucker@uwtsd.ac.uk::27ca61ee-ba03-4b92-a89a-1d5600e2200a" providerId="AD" clId="Web-{C64AABE4-8161-8E03-AF16-4C0FB66572FC}" dt="2023-01-05T15:25:39.238" v="526" actId="1076"/>
        <pc:sldMkLst>
          <pc:docMk/>
          <pc:sldMk cId="4215338442" sldId="529"/>
        </pc:sldMkLst>
        <pc:spChg chg="mod">
          <ac:chgData name="Roberta Tucker" userId="S::r.tucker@uwtsd.ac.uk::27ca61ee-ba03-4b92-a89a-1d5600e2200a" providerId="AD" clId="Web-{C64AABE4-8161-8E03-AF16-4C0FB66572FC}" dt="2023-01-05T15:25:39.238" v="526" actId="1076"/>
          <ac:spMkLst>
            <pc:docMk/>
            <pc:sldMk cId="4215338442" sldId="529"/>
            <ac:spMk id="2" creationId="{59B6F813-2152-B5B1-2D75-AA777F36E4C7}"/>
          </ac:spMkLst>
        </pc:spChg>
        <pc:spChg chg="del">
          <ac:chgData name="Roberta Tucker" userId="S::r.tucker@uwtsd.ac.uk::27ca61ee-ba03-4b92-a89a-1d5600e2200a" providerId="AD" clId="Web-{C64AABE4-8161-8E03-AF16-4C0FB66572FC}" dt="2023-01-05T15:23:48.001" v="499"/>
          <ac:spMkLst>
            <pc:docMk/>
            <pc:sldMk cId="4215338442" sldId="529"/>
            <ac:spMk id="3" creationId="{8F3B8CA2-B5BB-2C08-2837-CF933037ED2C}"/>
          </ac:spMkLst>
        </pc:spChg>
        <pc:picChg chg="add mod ord">
          <ac:chgData name="Roberta Tucker" userId="S::r.tucker@uwtsd.ac.uk::27ca61ee-ba03-4b92-a89a-1d5600e2200a" providerId="AD" clId="Web-{C64AABE4-8161-8E03-AF16-4C0FB66572FC}" dt="2023-01-05T15:24:16.408" v="515" actId="1076"/>
          <ac:picMkLst>
            <pc:docMk/>
            <pc:sldMk cId="4215338442" sldId="529"/>
            <ac:picMk id="4" creationId="{43B773CC-509E-3769-9614-087153EDBA1E}"/>
          </ac:picMkLst>
        </pc:picChg>
      </pc:sldChg>
      <pc:sldChg chg="modSp add replId">
        <pc:chgData name="Roberta Tucker" userId="S::r.tucker@uwtsd.ac.uk::27ca61ee-ba03-4b92-a89a-1d5600e2200a" providerId="AD" clId="Web-{C64AABE4-8161-8E03-AF16-4C0FB66572FC}" dt="2023-01-05T15:25:48.316" v="528" actId="1076"/>
        <pc:sldMkLst>
          <pc:docMk/>
          <pc:sldMk cId="3372550902" sldId="530"/>
        </pc:sldMkLst>
        <pc:spChg chg="mod">
          <ac:chgData name="Roberta Tucker" userId="S::r.tucker@uwtsd.ac.uk::27ca61ee-ba03-4b92-a89a-1d5600e2200a" providerId="AD" clId="Web-{C64AABE4-8161-8E03-AF16-4C0FB66572FC}" dt="2023-01-05T15:25:48.316" v="528" actId="1076"/>
          <ac:spMkLst>
            <pc:docMk/>
            <pc:sldMk cId="3372550902" sldId="530"/>
            <ac:spMk id="2" creationId="{59B6F813-2152-B5B1-2D75-AA777F36E4C7}"/>
          </ac:spMkLst>
        </pc:spChg>
      </pc:sldChg>
      <pc:sldMasterChg chg="add addSldLayout">
        <pc:chgData name="Roberta Tucker" userId="S::r.tucker@uwtsd.ac.uk::27ca61ee-ba03-4b92-a89a-1d5600e2200a" providerId="AD" clId="Web-{C64AABE4-8161-8E03-AF16-4C0FB66572FC}" dt="2023-01-05T14:29:58.536" v="1"/>
        <pc:sldMasterMkLst>
          <pc:docMk/>
          <pc:sldMasterMk cId="1384196811" sldId="2147483658"/>
        </pc:sldMasterMkLst>
        <pc:sldLayoutChg chg="add">
          <pc:chgData name="Roberta Tucker" userId="S::r.tucker@uwtsd.ac.uk::27ca61ee-ba03-4b92-a89a-1d5600e2200a" providerId="AD" clId="Web-{C64AABE4-8161-8E03-AF16-4C0FB66572FC}" dt="2023-01-05T14:29:58.536" v="1"/>
          <pc:sldLayoutMkLst>
            <pc:docMk/>
            <pc:sldMasterMk cId="1384196811" sldId="2147483658"/>
            <pc:sldLayoutMk cId="4095789039" sldId="214748370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9695379" sldId="214748370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638946717" sldId="214748370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4286659625" sldId="214748372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3926654035" sldId="214748372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321421722" sldId="214748372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2925907984" sldId="2147483732"/>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6723426" sldId="2147483755"/>
          </pc:sldLayoutMkLst>
        </pc:sldLayoutChg>
      </pc:sldMasterChg>
    </pc:docChg>
  </pc:docChgLst>
  <pc:docChgLst>
    <pc:chgData name="Roberta Tucker" userId="S::r.tucker@uwtsd.ac.uk::27ca61ee-ba03-4b92-a89a-1d5600e2200a" providerId="AD" clId="Web-{CA40654B-5DF4-1444-0F1C-6A8EBCB53A4F}"/>
    <pc:docChg chg="addSld delSld modSld sldOrd">
      <pc:chgData name="Roberta Tucker" userId="S::r.tucker@uwtsd.ac.uk::27ca61ee-ba03-4b92-a89a-1d5600e2200a" providerId="AD" clId="Web-{CA40654B-5DF4-1444-0F1C-6A8EBCB53A4F}" dt="2023-02-24T11:59:19.312" v="4809" actId="20577"/>
      <pc:docMkLst>
        <pc:docMk/>
      </pc:docMkLst>
      <pc:sldChg chg="modSp">
        <pc:chgData name="Roberta Tucker" userId="S::r.tucker@uwtsd.ac.uk::27ca61ee-ba03-4b92-a89a-1d5600e2200a" providerId="AD" clId="Web-{CA40654B-5DF4-1444-0F1C-6A8EBCB53A4F}" dt="2023-02-22T09:41:41.084" v="12" actId="14100"/>
        <pc:sldMkLst>
          <pc:docMk/>
          <pc:sldMk cId="2485985612" sldId="521"/>
        </pc:sldMkLst>
        <pc:spChg chg="mod">
          <ac:chgData name="Roberta Tucker" userId="S::r.tucker@uwtsd.ac.uk::27ca61ee-ba03-4b92-a89a-1d5600e2200a" providerId="AD" clId="Web-{CA40654B-5DF4-1444-0F1C-6A8EBCB53A4F}" dt="2023-02-22T09:41:41.084" v="12" actId="14100"/>
          <ac:spMkLst>
            <pc:docMk/>
            <pc:sldMk cId="2485985612" sldId="521"/>
            <ac:spMk id="8" creationId="{57ED6D5D-E07C-2A2E-1770-B082DB384717}"/>
          </ac:spMkLst>
        </pc:spChg>
      </pc:sldChg>
      <pc:sldChg chg="modSp">
        <pc:chgData name="Roberta Tucker" userId="S::r.tucker@uwtsd.ac.uk::27ca61ee-ba03-4b92-a89a-1d5600e2200a" providerId="AD" clId="Web-{CA40654B-5DF4-1444-0F1C-6A8EBCB53A4F}" dt="2023-02-22T09:47:39.046" v="46" actId="20577"/>
        <pc:sldMkLst>
          <pc:docMk/>
          <pc:sldMk cId="3159488521" sldId="525"/>
        </pc:sldMkLst>
        <pc:spChg chg="mod">
          <ac:chgData name="Roberta Tucker" userId="S::r.tucker@uwtsd.ac.uk::27ca61ee-ba03-4b92-a89a-1d5600e2200a" providerId="AD" clId="Web-{CA40654B-5DF4-1444-0F1C-6A8EBCB53A4F}" dt="2023-02-22T09:47:39.046" v="46" actId="20577"/>
          <ac:spMkLst>
            <pc:docMk/>
            <pc:sldMk cId="3159488521" sldId="525"/>
            <ac:spMk id="5" creationId="{0B019432-F0E9-E765-2264-935D414F17CB}"/>
          </ac:spMkLst>
        </pc:spChg>
      </pc:sldChg>
      <pc:sldChg chg="modSp">
        <pc:chgData name="Roberta Tucker" userId="S::r.tucker@uwtsd.ac.uk::27ca61ee-ba03-4b92-a89a-1d5600e2200a" providerId="AD" clId="Web-{CA40654B-5DF4-1444-0F1C-6A8EBCB53A4F}" dt="2023-02-22T09:56:16.825" v="112" actId="20577"/>
        <pc:sldMkLst>
          <pc:docMk/>
          <pc:sldMk cId="2392214994" sldId="571"/>
        </pc:sldMkLst>
        <pc:spChg chg="mod">
          <ac:chgData name="Roberta Tucker" userId="S::r.tucker@uwtsd.ac.uk::27ca61ee-ba03-4b92-a89a-1d5600e2200a" providerId="AD" clId="Web-{CA40654B-5DF4-1444-0F1C-6A8EBCB53A4F}" dt="2023-02-22T09:56:16.825" v="112" actId="20577"/>
          <ac:spMkLst>
            <pc:docMk/>
            <pc:sldMk cId="2392214994" sldId="571"/>
            <ac:spMk id="11" creationId="{4F5753A9-860A-EAD8-DDBE-51ECA81D6496}"/>
          </ac:spMkLst>
        </pc:spChg>
      </pc:sldChg>
      <pc:sldChg chg="modSp">
        <pc:chgData name="Roberta Tucker" userId="S::r.tucker@uwtsd.ac.uk::27ca61ee-ba03-4b92-a89a-1d5600e2200a" providerId="AD" clId="Web-{CA40654B-5DF4-1444-0F1C-6A8EBCB53A4F}" dt="2023-02-22T13:41:25.414" v="2005" actId="14100"/>
        <pc:sldMkLst>
          <pc:docMk/>
          <pc:sldMk cId="3774943221" sldId="575"/>
        </pc:sldMkLst>
        <pc:picChg chg="mod">
          <ac:chgData name="Roberta Tucker" userId="S::r.tucker@uwtsd.ac.uk::27ca61ee-ba03-4b92-a89a-1d5600e2200a" providerId="AD" clId="Web-{CA40654B-5DF4-1444-0F1C-6A8EBCB53A4F}" dt="2023-02-22T13:41:25.414" v="2005" actId="14100"/>
          <ac:picMkLst>
            <pc:docMk/>
            <pc:sldMk cId="3774943221" sldId="575"/>
            <ac:picMk id="5" creationId="{81ED71CD-F647-5F4F-6E93-751737031E65}"/>
          </ac:picMkLst>
        </pc:picChg>
      </pc:sldChg>
      <pc:sldChg chg="addSp delSp modSp ord addAnim delAnim">
        <pc:chgData name="Roberta Tucker" userId="S::r.tucker@uwtsd.ac.uk::27ca61ee-ba03-4b92-a89a-1d5600e2200a" providerId="AD" clId="Web-{CA40654B-5DF4-1444-0F1C-6A8EBCB53A4F}" dt="2023-02-22T15:25:41.615" v="2561" actId="20577"/>
        <pc:sldMkLst>
          <pc:docMk/>
          <pc:sldMk cId="3120378126" sldId="576"/>
        </pc:sldMkLst>
        <pc:spChg chg="del">
          <ac:chgData name="Roberta Tucker" userId="S::r.tucker@uwtsd.ac.uk::27ca61ee-ba03-4b92-a89a-1d5600e2200a" providerId="AD" clId="Web-{CA40654B-5DF4-1444-0F1C-6A8EBCB53A4F}" dt="2023-02-22T13:00:34.200" v="1759"/>
          <ac:spMkLst>
            <pc:docMk/>
            <pc:sldMk cId="3120378126" sldId="576"/>
            <ac:spMk id="3" creationId="{976291AA-75F5-DB79-1BB0-8C1F1978BD68}"/>
          </ac:spMkLst>
        </pc:spChg>
        <pc:spChg chg="del">
          <ac:chgData name="Roberta Tucker" userId="S::r.tucker@uwtsd.ac.uk::27ca61ee-ba03-4b92-a89a-1d5600e2200a" providerId="AD" clId="Web-{CA40654B-5DF4-1444-0F1C-6A8EBCB53A4F}" dt="2023-02-22T13:00:35.590" v="1760"/>
          <ac:spMkLst>
            <pc:docMk/>
            <pc:sldMk cId="3120378126" sldId="576"/>
            <ac:spMk id="4" creationId="{E107B33E-2FB2-C28B-8106-606FCEDC89FB}"/>
          </ac:spMkLst>
        </pc:spChg>
        <pc:spChg chg="mod">
          <ac:chgData name="Roberta Tucker" userId="S::r.tucker@uwtsd.ac.uk::27ca61ee-ba03-4b92-a89a-1d5600e2200a" providerId="AD" clId="Web-{CA40654B-5DF4-1444-0F1C-6A8EBCB53A4F}" dt="2023-02-22T15:25:41.615" v="2561" actId="20577"/>
          <ac:spMkLst>
            <pc:docMk/>
            <pc:sldMk cId="3120378126" sldId="576"/>
            <ac:spMk id="5" creationId="{7A20DBBD-7DDA-8D56-CE80-75679AFC79A9}"/>
          </ac:spMkLst>
        </pc:spChg>
        <pc:spChg chg="del">
          <ac:chgData name="Roberta Tucker" userId="S::r.tucker@uwtsd.ac.uk::27ca61ee-ba03-4b92-a89a-1d5600e2200a" providerId="AD" clId="Web-{CA40654B-5DF4-1444-0F1C-6A8EBCB53A4F}" dt="2023-02-22T13:00:38.028" v="1761"/>
          <ac:spMkLst>
            <pc:docMk/>
            <pc:sldMk cId="3120378126" sldId="576"/>
            <ac:spMk id="6" creationId="{B30E0984-967F-1C30-DE34-494663AA2EA3}"/>
          </ac:spMkLst>
        </pc:spChg>
        <pc:spChg chg="del">
          <ac:chgData name="Roberta Tucker" userId="S::r.tucker@uwtsd.ac.uk::27ca61ee-ba03-4b92-a89a-1d5600e2200a" providerId="AD" clId="Web-{CA40654B-5DF4-1444-0F1C-6A8EBCB53A4F}" dt="2023-02-22T13:00:40.325" v="1762"/>
          <ac:spMkLst>
            <pc:docMk/>
            <pc:sldMk cId="3120378126" sldId="576"/>
            <ac:spMk id="7" creationId="{458C1F20-426A-CF6A-2E7D-694C41E80DE3}"/>
          </ac:spMkLst>
        </pc:spChg>
        <pc:spChg chg="del">
          <ac:chgData name="Roberta Tucker" userId="S::r.tucker@uwtsd.ac.uk::27ca61ee-ba03-4b92-a89a-1d5600e2200a" providerId="AD" clId="Web-{CA40654B-5DF4-1444-0F1C-6A8EBCB53A4F}" dt="2023-02-22T13:00:41.934" v="1763"/>
          <ac:spMkLst>
            <pc:docMk/>
            <pc:sldMk cId="3120378126" sldId="576"/>
            <ac:spMk id="10" creationId="{D480A507-8AAD-1087-3A4C-A97F69CD97F6}"/>
          </ac:spMkLst>
        </pc:spChg>
        <pc:spChg chg="del">
          <ac:chgData name="Roberta Tucker" userId="S::r.tucker@uwtsd.ac.uk::27ca61ee-ba03-4b92-a89a-1d5600e2200a" providerId="AD" clId="Web-{CA40654B-5DF4-1444-0F1C-6A8EBCB53A4F}" dt="2023-02-22T13:00:46.184" v="1764"/>
          <ac:spMkLst>
            <pc:docMk/>
            <pc:sldMk cId="3120378126" sldId="576"/>
            <ac:spMk id="11" creationId="{10E29003-9149-BAEA-25AC-D52C1E48563A}"/>
          </ac:spMkLst>
        </pc:spChg>
        <pc:spChg chg="mod">
          <ac:chgData name="Roberta Tucker" userId="S::r.tucker@uwtsd.ac.uk::27ca61ee-ba03-4b92-a89a-1d5600e2200a" providerId="AD" clId="Web-{CA40654B-5DF4-1444-0F1C-6A8EBCB53A4F}" dt="2023-02-22T15:17:20.443" v="2459" actId="1076"/>
          <ac:spMkLst>
            <pc:docMk/>
            <pc:sldMk cId="3120378126" sldId="576"/>
            <ac:spMk id="16" creationId="{2D203682-3315-0E2F-6C0F-4C31DAE0631E}"/>
          </ac:spMkLst>
        </pc:spChg>
        <pc:picChg chg="del">
          <ac:chgData name="Roberta Tucker" userId="S::r.tucker@uwtsd.ac.uk::27ca61ee-ba03-4b92-a89a-1d5600e2200a" providerId="AD" clId="Web-{CA40654B-5DF4-1444-0F1C-6A8EBCB53A4F}" dt="2023-02-22T15:16:28.066" v="2450"/>
          <ac:picMkLst>
            <pc:docMk/>
            <pc:sldMk cId="3120378126" sldId="576"/>
            <ac:picMk id="2" creationId="{21F8A08A-35F9-5F9D-D354-65DADA18F5AD}"/>
          </ac:picMkLst>
        </pc:picChg>
        <pc:picChg chg="add ord">
          <ac:chgData name="Roberta Tucker" userId="S::r.tucker@uwtsd.ac.uk::27ca61ee-ba03-4b92-a89a-1d5600e2200a" providerId="AD" clId="Web-{CA40654B-5DF4-1444-0F1C-6A8EBCB53A4F}" dt="2023-02-22T15:16:41.504" v="2454"/>
          <ac:picMkLst>
            <pc:docMk/>
            <pc:sldMk cId="3120378126" sldId="576"/>
            <ac:picMk id="7" creationId="{C9BEB040-6A12-9F8E-4831-F8E4062ECD7D}"/>
          </ac:picMkLst>
        </pc:picChg>
        <pc:cxnChg chg="add mod">
          <ac:chgData name="Roberta Tucker" userId="S::r.tucker@uwtsd.ac.uk::27ca61ee-ba03-4b92-a89a-1d5600e2200a" providerId="AD" clId="Web-{CA40654B-5DF4-1444-0F1C-6A8EBCB53A4F}" dt="2023-02-22T15:16:59.380" v="2457" actId="14100"/>
          <ac:cxnSpMkLst>
            <pc:docMk/>
            <pc:sldMk cId="3120378126" sldId="576"/>
            <ac:cxnSpMk id="4" creationId="{BC2C1687-BCDB-8D01-187F-5359CAE20BDB}"/>
          </ac:cxnSpMkLst>
        </pc:cxnChg>
      </pc:sldChg>
      <pc:sldChg chg="addSp delSp modSp">
        <pc:chgData name="Roberta Tucker" userId="S::r.tucker@uwtsd.ac.uk::27ca61ee-ba03-4b92-a89a-1d5600e2200a" providerId="AD" clId="Web-{CA40654B-5DF4-1444-0F1C-6A8EBCB53A4F}" dt="2023-02-22T13:43:28.963" v="2014" actId="1076"/>
        <pc:sldMkLst>
          <pc:docMk/>
          <pc:sldMk cId="4116886116" sldId="579"/>
        </pc:sldMkLst>
        <pc:spChg chg="add del mod">
          <ac:chgData name="Roberta Tucker" userId="S::r.tucker@uwtsd.ac.uk::27ca61ee-ba03-4b92-a89a-1d5600e2200a" providerId="AD" clId="Web-{CA40654B-5DF4-1444-0F1C-6A8EBCB53A4F}" dt="2023-02-22T13:05:29.660" v="1770"/>
          <ac:spMkLst>
            <pc:docMk/>
            <pc:sldMk cId="4116886116" sldId="579"/>
            <ac:spMk id="3" creationId="{4451570A-D8D8-7FF3-5730-73117E543C4B}"/>
          </ac:spMkLst>
        </pc:spChg>
        <pc:spChg chg="mod">
          <ac:chgData name="Roberta Tucker" userId="S::r.tucker@uwtsd.ac.uk::27ca61ee-ba03-4b92-a89a-1d5600e2200a" providerId="AD" clId="Web-{CA40654B-5DF4-1444-0F1C-6A8EBCB53A4F}" dt="2023-02-22T13:24:33.718" v="1881" actId="20577"/>
          <ac:spMkLst>
            <pc:docMk/>
            <pc:sldMk cId="4116886116" sldId="579"/>
            <ac:spMk id="5" creationId="{0B019432-F0E9-E765-2264-935D414F17CB}"/>
          </ac:spMkLst>
        </pc:spChg>
        <pc:spChg chg="add del mod">
          <ac:chgData name="Roberta Tucker" userId="S::r.tucker@uwtsd.ac.uk::27ca61ee-ba03-4b92-a89a-1d5600e2200a" providerId="AD" clId="Web-{CA40654B-5DF4-1444-0F1C-6A8EBCB53A4F}" dt="2023-02-22T13:05:25.550" v="1768"/>
          <ac:spMkLst>
            <pc:docMk/>
            <pc:sldMk cId="4116886116" sldId="579"/>
            <ac:spMk id="6" creationId="{877738C7-E854-75D1-69F4-21312243EE8F}"/>
          </ac:spMkLst>
        </pc:spChg>
        <pc:spChg chg="add del mod">
          <ac:chgData name="Roberta Tucker" userId="S::r.tucker@uwtsd.ac.uk::27ca61ee-ba03-4b92-a89a-1d5600e2200a" providerId="AD" clId="Web-{CA40654B-5DF4-1444-0F1C-6A8EBCB53A4F}" dt="2023-02-22T10:20:51.065" v="168"/>
          <ac:spMkLst>
            <pc:docMk/>
            <pc:sldMk cId="4116886116" sldId="579"/>
            <ac:spMk id="7" creationId="{B0212B0E-4954-6C6D-1A01-5A04A7546F62}"/>
          </ac:spMkLst>
        </pc:spChg>
        <pc:spChg chg="add del mod">
          <ac:chgData name="Roberta Tucker" userId="S::r.tucker@uwtsd.ac.uk::27ca61ee-ba03-4b92-a89a-1d5600e2200a" providerId="AD" clId="Web-{CA40654B-5DF4-1444-0F1C-6A8EBCB53A4F}" dt="2023-02-22T10:21:06.535" v="173"/>
          <ac:spMkLst>
            <pc:docMk/>
            <pc:sldMk cId="4116886116" sldId="579"/>
            <ac:spMk id="8" creationId="{348DE634-796C-E84E-EC3B-6792470FB6D0}"/>
          </ac:spMkLst>
        </pc:spChg>
        <pc:spChg chg="add mod">
          <ac:chgData name="Roberta Tucker" userId="S::r.tucker@uwtsd.ac.uk::27ca61ee-ba03-4b92-a89a-1d5600e2200a" providerId="AD" clId="Web-{CA40654B-5DF4-1444-0F1C-6A8EBCB53A4F}" dt="2023-02-22T13:20:37.462" v="1858" actId="1076"/>
          <ac:spMkLst>
            <pc:docMk/>
            <pc:sldMk cId="4116886116" sldId="579"/>
            <ac:spMk id="8" creationId="{E2180A0E-1944-161C-031D-3BE48E066BC9}"/>
          </ac:spMkLst>
        </pc:spChg>
        <pc:spChg chg="add del mod">
          <ac:chgData name="Roberta Tucker" userId="S::r.tucker@uwtsd.ac.uk::27ca61ee-ba03-4b92-a89a-1d5600e2200a" providerId="AD" clId="Web-{CA40654B-5DF4-1444-0F1C-6A8EBCB53A4F}" dt="2023-02-22T13:11:38.965" v="1800"/>
          <ac:spMkLst>
            <pc:docMk/>
            <pc:sldMk cId="4116886116" sldId="579"/>
            <ac:spMk id="9" creationId="{FA227949-DC4C-079D-0971-F444BB2B946B}"/>
          </ac:spMkLst>
        </pc:spChg>
        <pc:spChg chg="add del mod">
          <ac:chgData name="Roberta Tucker" userId="S::r.tucker@uwtsd.ac.uk::27ca61ee-ba03-4b92-a89a-1d5600e2200a" providerId="AD" clId="Web-{CA40654B-5DF4-1444-0F1C-6A8EBCB53A4F}" dt="2023-02-22T13:05:27.972" v="1769"/>
          <ac:spMkLst>
            <pc:docMk/>
            <pc:sldMk cId="4116886116" sldId="579"/>
            <ac:spMk id="10" creationId="{29A4854E-D4DB-2596-6C45-335E547E4DBA}"/>
          </ac:spMkLst>
        </pc:spChg>
        <pc:spChg chg="add mod">
          <ac:chgData name="Roberta Tucker" userId="S::r.tucker@uwtsd.ac.uk::27ca61ee-ba03-4b92-a89a-1d5600e2200a" providerId="AD" clId="Web-{CA40654B-5DF4-1444-0F1C-6A8EBCB53A4F}" dt="2023-02-22T13:43:28.963" v="2014" actId="1076"/>
          <ac:spMkLst>
            <pc:docMk/>
            <pc:sldMk cId="4116886116" sldId="579"/>
            <ac:spMk id="11" creationId="{10B20615-D13F-6525-C2FE-1BC895C41E23}"/>
          </ac:spMkLst>
        </pc:spChg>
        <pc:spChg chg="add del mod">
          <ac:chgData name="Roberta Tucker" userId="S::r.tucker@uwtsd.ac.uk::27ca61ee-ba03-4b92-a89a-1d5600e2200a" providerId="AD" clId="Web-{CA40654B-5DF4-1444-0F1C-6A8EBCB53A4F}" dt="2023-02-22T13:13:16.890" v="1820"/>
          <ac:spMkLst>
            <pc:docMk/>
            <pc:sldMk cId="4116886116" sldId="579"/>
            <ac:spMk id="12" creationId="{2E1965AE-5966-A339-36A1-B442D7A8B54E}"/>
          </ac:spMkLst>
        </pc:spChg>
        <pc:spChg chg="add mod">
          <ac:chgData name="Roberta Tucker" userId="S::r.tucker@uwtsd.ac.uk::27ca61ee-ba03-4b92-a89a-1d5600e2200a" providerId="AD" clId="Web-{CA40654B-5DF4-1444-0F1C-6A8EBCB53A4F}" dt="2023-02-22T13:20:39.416" v="1859" actId="1076"/>
          <ac:spMkLst>
            <pc:docMk/>
            <pc:sldMk cId="4116886116" sldId="579"/>
            <ac:spMk id="13" creationId="{54DA2EF5-1A1B-3D7F-8E82-399ECBCCC879}"/>
          </ac:spMkLst>
        </pc:spChg>
        <pc:picChg chg="add mod">
          <ac:chgData name="Roberta Tucker" userId="S::r.tucker@uwtsd.ac.uk::27ca61ee-ba03-4b92-a89a-1d5600e2200a" providerId="AD" clId="Web-{CA40654B-5DF4-1444-0F1C-6A8EBCB53A4F}" dt="2023-02-22T13:13:09.764" v="1819" actId="1076"/>
          <ac:picMkLst>
            <pc:docMk/>
            <pc:sldMk cId="4116886116" sldId="579"/>
            <ac:picMk id="7" creationId="{7384F945-4971-4552-5370-9DEA727D9FA0}"/>
          </ac:picMkLst>
        </pc:picChg>
      </pc:sldChg>
      <pc:sldChg chg="addSp delSp modSp">
        <pc:chgData name="Roberta Tucker" userId="S::r.tucker@uwtsd.ac.uk::27ca61ee-ba03-4b92-a89a-1d5600e2200a" providerId="AD" clId="Web-{CA40654B-5DF4-1444-0F1C-6A8EBCB53A4F}" dt="2023-02-22T12:42:59.972" v="1481"/>
        <pc:sldMkLst>
          <pc:docMk/>
          <pc:sldMk cId="3149371331" sldId="580"/>
        </pc:sldMkLst>
        <pc:spChg chg="del">
          <ac:chgData name="Roberta Tucker" userId="S::r.tucker@uwtsd.ac.uk::27ca61ee-ba03-4b92-a89a-1d5600e2200a" providerId="AD" clId="Web-{CA40654B-5DF4-1444-0F1C-6A8EBCB53A4F}" dt="2023-02-22T12:24:58.821" v="1287"/>
          <ac:spMkLst>
            <pc:docMk/>
            <pc:sldMk cId="3149371331" sldId="580"/>
            <ac:spMk id="3" creationId="{BE81BD22-F041-4643-2E57-645D07B4F719}"/>
          </ac:spMkLst>
        </pc:spChg>
        <pc:graphicFrameChg chg="add mod modGraphic">
          <ac:chgData name="Roberta Tucker" userId="S::r.tucker@uwtsd.ac.uk::27ca61ee-ba03-4b92-a89a-1d5600e2200a" providerId="AD" clId="Web-{CA40654B-5DF4-1444-0F1C-6A8EBCB53A4F}" dt="2023-02-22T12:42:59.972" v="1481"/>
          <ac:graphicFrameMkLst>
            <pc:docMk/>
            <pc:sldMk cId="3149371331" sldId="580"/>
            <ac:graphicFrameMk id="2" creationId="{B8361043-587C-D5AC-AD58-2714CE15B0E0}"/>
          </ac:graphicFrameMkLst>
        </pc:graphicFrameChg>
      </pc:sldChg>
      <pc:sldChg chg="addSp delSp modSp del">
        <pc:chgData name="Roberta Tucker" userId="S::r.tucker@uwtsd.ac.uk::27ca61ee-ba03-4b92-a89a-1d5600e2200a" providerId="AD" clId="Web-{CA40654B-5DF4-1444-0F1C-6A8EBCB53A4F}" dt="2023-02-23T12:11:17.144" v="4411"/>
        <pc:sldMkLst>
          <pc:docMk/>
          <pc:sldMk cId="3390306029" sldId="589"/>
        </pc:sldMkLst>
        <pc:spChg chg="mod">
          <ac:chgData name="Roberta Tucker" userId="S::r.tucker@uwtsd.ac.uk::27ca61ee-ba03-4b92-a89a-1d5600e2200a" providerId="AD" clId="Web-{CA40654B-5DF4-1444-0F1C-6A8EBCB53A4F}" dt="2023-02-22T16:33:45.613" v="2639" actId="1076"/>
          <ac:spMkLst>
            <pc:docMk/>
            <pc:sldMk cId="3390306029" sldId="589"/>
            <ac:spMk id="3" creationId="{BE81BD22-F041-4643-2E57-645D07B4F719}"/>
          </ac:spMkLst>
        </pc:spChg>
        <pc:spChg chg="mod">
          <ac:chgData name="Roberta Tucker" userId="S::r.tucker@uwtsd.ac.uk::27ca61ee-ba03-4b92-a89a-1d5600e2200a" providerId="AD" clId="Web-{CA40654B-5DF4-1444-0F1C-6A8EBCB53A4F}" dt="2023-02-22T16:39:02.252" v="2650" actId="1076"/>
          <ac:spMkLst>
            <pc:docMk/>
            <pc:sldMk cId="3390306029" sldId="589"/>
            <ac:spMk id="5" creationId="{DA2E92BE-0CD5-E6B0-AA52-858B51EC3AD5}"/>
          </ac:spMkLst>
        </pc:spChg>
        <pc:picChg chg="add del mod">
          <ac:chgData name="Roberta Tucker" userId="S::r.tucker@uwtsd.ac.uk::27ca61ee-ba03-4b92-a89a-1d5600e2200a" providerId="AD" clId="Web-{CA40654B-5DF4-1444-0F1C-6A8EBCB53A4F}" dt="2023-02-22T16:31:46.702" v="2630"/>
          <ac:picMkLst>
            <pc:docMk/>
            <pc:sldMk cId="3390306029" sldId="589"/>
            <ac:picMk id="2" creationId="{5E02078C-B182-1033-D7DB-0FE2E22984EC}"/>
          </ac:picMkLst>
        </pc:picChg>
        <pc:picChg chg="add mod">
          <ac:chgData name="Roberta Tucker" userId="S::r.tucker@uwtsd.ac.uk::27ca61ee-ba03-4b92-a89a-1d5600e2200a" providerId="AD" clId="Web-{CA40654B-5DF4-1444-0F1C-6A8EBCB53A4F}" dt="2023-02-22T16:33:34.925" v="2638" actId="14100"/>
          <ac:picMkLst>
            <pc:docMk/>
            <pc:sldMk cId="3390306029" sldId="589"/>
            <ac:picMk id="6" creationId="{42049921-DEFE-A5F4-DDF1-71DC2134262E}"/>
          </ac:picMkLst>
        </pc:picChg>
      </pc:sldChg>
      <pc:sldChg chg="addSp modSp del">
        <pc:chgData name="Roberta Tucker" userId="S::r.tucker@uwtsd.ac.uk::27ca61ee-ba03-4b92-a89a-1d5600e2200a" providerId="AD" clId="Web-{CA40654B-5DF4-1444-0F1C-6A8EBCB53A4F}" dt="2023-02-24T11:32:46.233" v="4505"/>
        <pc:sldMkLst>
          <pc:docMk/>
          <pc:sldMk cId="2865792335" sldId="593"/>
        </pc:sldMkLst>
        <pc:spChg chg="mod">
          <ac:chgData name="Roberta Tucker" userId="S::r.tucker@uwtsd.ac.uk::27ca61ee-ba03-4b92-a89a-1d5600e2200a" providerId="AD" clId="Web-{CA40654B-5DF4-1444-0F1C-6A8EBCB53A4F}" dt="2023-02-22T16:40:30.847" v="2654" actId="14100"/>
          <ac:spMkLst>
            <pc:docMk/>
            <pc:sldMk cId="2865792335" sldId="593"/>
            <ac:spMk id="3" creationId="{BE81BD22-F041-4643-2E57-645D07B4F719}"/>
          </ac:spMkLst>
        </pc:spChg>
        <pc:spChg chg="mod">
          <ac:chgData name="Roberta Tucker" userId="S::r.tucker@uwtsd.ac.uk::27ca61ee-ba03-4b92-a89a-1d5600e2200a" providerId="AD" clId="Web-{CA40654B-5DF4-1444-0F1C-6A8EBCB53A4F}" dt="2023-02-22T16:40:25.487" v="2653" actId="1076"/>
          <ac:spMkLst>
            <pc:docMk/>
            <pc:sldMk cId="2865792335" sldId="593"/>
            <ac:spMk id="5" creationId="{DA2E92BE-0CD5-E6B0-AA52-858B51EC3AD5}"/>
          </ac:spMkLst>
        </pc:spChg>
        <pc:picChg chg="add mod">
          <ac:chgData name="Roberta Tucker" userId="S::r.tucker@uwtsd.ac.uk::27ca61ee-ba03-4b92-a89a-1d5600e2200a" providerId="AD" clId="Web-{CA40654B-5DF4-1444-0F1C-6A8EBCB53A4F}" dt="2023-02-22T16:36:08.493" v="2643" actId="14100"/>
          <ac:picMkLst>
            <pc:docMk/>
            <pc:sldMk cId="2865792335" sldId="593"/>
            <ac:picMk id="2" creationId="{605AF0C5-7285-0219-0895-21387E43F03F}"/>
          </ac:picMkLst>
        </pc:picChg>
      </pc:sldChg>
      <pc:sldChg chg="addSp delSp modSp add replId">
        <pc:chgData name="Roberta Tucker" userId="S::r.tucker@uwtsd.ac.uk::27ca61ee-ba03-4b92-a89a-1d5600e2200a" providerId="AD" clId="Web-{CA40654B-5DF4-1444-0F1C-6A8EBCB53A4F}" dt="2023-02-22T09:47:27.264" v="38" actId="20577"/>
        <pc:sldMkLst>
          <pc:docMk/>
          <pc:sldMk cId="298902921" sldId="594"/>
        </pc:sldMkLst>
        <pc:spChg chg="mod">
          <ac:chgData name="Roberta Tucker" userId="S::r.tucker@uwtsd.ac.uk::27ca61ee-ba03-4b92-a89a-1d5600e2200a" providerId="AD" clId="Web-{CA40654B-5DF4-1444-0F1C-6A8EBCB53A4F}" dt="2023-02-22T09:47:27.264" v="38" actId="20577"/>
          <ac:spMkLst>
            <pc:docMk/>
            <pc:sldMk cId="298902921" sldId="594"/>
            <ac:spMk id="5" creationId="{0B019432-F0E9-E765-2264-935D414F17CB}"/>
          </ac:spMkLst>
        </pc:spChg>
        <pc:picChg chg="del">
          <ac:chgData name="Roberta Tucker" userId="S::r.tucker@uwtsd.ac.uk::27ca61ee-ba03-4b92-a89a-1d5600e2200a" providerId="AD" clId="Web-{CA40654B-5DF4-1444-0F1C-6A8EBCB53A4F}" dt="2023-02-22T09:44:17.681" v="14"/>
          <ac:picMkLst>
            <pc:docMk/>
            <pc:sldMk cId="298902921" sldId="594"/>
            <ac:picMk id="2" creationId="{F5F3A396-562A-CDCF-8E0A-D27F0915F174}"/>
          </ac:picMkLst>
        </pc:picChg>
        <pc:picChg chg="add mod">
          <ac:chgData name="Roberta Tucker" userId="S::r.tucker@uwtsd.ac.uk::27ca61ee-ba03-4b92-a89a-1d5600e2200a" providerId="AD" clId="Web-{CA40654B-5DF4-1444-0F1C-6A8EBCB53A4F}" dt="2023-02-22T09:44:30.744" v="17" actId="14100"/>
          <ac:picMkLst>
            <pc:docMk/>
            <pc:sldMk cId="298902921" sldId="594"/>
            <ac:picMk id="3" creationId="{3C795B4B-4D3D-FEBA-CD68-B1393CEE1841}"/>
          </ac:picMkLst>
        </pc:picChg>
      </pc:sldChg>
      <pc:sldChg chg="modSp add replId">
        <pc:chgData name="Roberta Tucker" userId="S::r.tucker@uwtsd.ac.uk::27ca61ee-ba03-4b92-a89a-1d5600e2200a" providerId="AD" clId="Web-{CA40654B-5DF4-1444-0F1C-6A8EBCB53A4F}" dt="2023-02-22T09:57:22.436" v="125" actId="1076"/>
        <pc:sldMkLst>
          <pc:docMk/>
          <pc:sldMk cId="1531722688" sldId="595"/>
        </pc:sldMkLst>
        <pc:spChg chg="mod">
          <ac:chgData name="Roberta Tucker" userId="S::r.tucker@uwtsd.ac.uk::27ca61ee-ba03-4b92-a89a-1d5600e2200a" providerId="AD" clId="Web-{CA40654B-5DF4-1444-0F1C-6A8EBCB53A4F}" dt="2023-02-22T09:48:42.376" v="56" actId="20577"/>
          <ac:spMkLst>
            <pc:docMk/>
            <pc:sldMk cId="1531722688" sldId="595"/>
            <ac:spMk id="2" creationId="{977D7E01-B3BC-B742-33CC-293CA46289BB}"/>
          </ac:spMkLst>
        </pc:spChg>
        <pc:spChg chg="mod">
          <ac:chgData name="Roberta Tucker" userId="S::r.tucker@uwtsd.ac.uk::27ca61ee-ba03-4b92-a89a-1d5600e2200a" providerId="AD" clId="Web-{CA40654B-5DF4-1444-0F1C-6A8EBCB53A4F}" dt="2023-02-22T09:50:23.863" v="68" actId="20577"/>
          <ac:spMkLst>
            <pc:docMk/>
            <pc:sldMk cId="1531722688" sldId="595"/>
            <ac:spMk id="3" creationId="{E52A6331-3C4B-57AB-578D-45A87EBE480E}"/>
          </ac:spMkLst>
        </pc:spChg>
        <pc:spChg chg="mod">
          <ac:chgData name="Roberta Tucker" userId="S::r.tucker@uwtsd.ac.uk::27ca61ee-ba03-4b92-a89a-1d5600e2200a" providerId="AD" clId="Web-{CA40654B-5DF4-1444-0F1C-6A8EBCB53A4F}" dt="2023-02-22T09:49:55.237" v="65" actId="1076"/>
          <ac:spMkLst>
            <pc:docMk/>
            <pc:sldMk cId="1531722688" sldId="595"/>
            <ac:spMk id="5" creationId="{0B019432-F0E9-E765-2264-935D414F17CB}"/>
          </ac:spMkLst>
        </pc:spChg>
        <pc:spChg chg="mod">
          <ac:chgData name="Roberta Tucker" userId="S::r.tucker@uwtsd.ac.uk::27ca61ee-ba03-4b92-a89a-1d5600e2200a" providerId="AD" clId="Web-{CA40654B-5DF4-1444-0F1C-6A8EBCB53A4F}" dt="2023-02-22T09:52:07.522" v="81" actId="1076"/>
          <ac:spMkLst>
            <pc:docMk/>
            <pc:sldMk cId="1531722688" sldId="595"/>
            <ac:spMk id="6" creationId="{B83CC0F8-05B0-40E6-8D82-1BDFD3892F1B}"/>
          </ac:spMkLst>
        </pc:spChg>
        <pc:spChg chg="mod">
          <ac:chgData name="Roberta Tucker" userId="S::r.tucker@uwtsd.ac.uk::27ca61ee-ba03-4b92-a89a-1d5600e2200a" providerId="AD" clId="Web-{CA40654B-5DF4-1444-0F1C-6A8EBCB53A4F}" dt="2023-02-22T09:52:12.022" v="82" actId="14100"/>
          <ac:spMkLst>
            <pc:docMk/>
            <pc:sldMk cId="1531722688" sldId="595"/>
            <ac:spMk id="7" creationId="{EC9C40D9-240B-7359-41EE-499C0B237FE5}"/>
          </ac:spMkLst>
        </pc:spChg>
        <pc:spChg chg="mod">
          <ac:chgData name="Roberta Tucker" userId="S::r.tucker@uwtsd.ac.uk::27ca61ee-ba03-4b92-a89a-1d5600e2200a" providerId="AD" clId="Web-{CA40654B-5DF4-1444-0F1C-6A8EBCB53A4F}" dt="2023-02-22T09:56:32.966" v="114" actId="1076"/>
          <ac:spMkLst>
            <pc:docMk/>
            <pc:sldMk cId="1531722688" sldId="595"/>
            <ac:spMk id="8" creationId="{59035E17-BF33-4B8D-175C-C4AB1A0D7E31}"/>
          </ac:spMkLst>
        </pc:spChg>
        <pc:spChg chg="mod">
          <ac:chgData name="Roberta Tucker" userId="S::r.tucker@uwtsd.ac.uk::27ca61ee-ba03-4b92-a89a-1d5600e2200a" providerId="AD" clId="Web-{CA40654B-5DF4-1444-0F1C-6A8EBCB53A4F}" dt="2023-02-22T09:56:35.185" v="115" actId="1076"/>
          <ac:spMkLst>
            <pc:docMk/>
            <pc:sldMk cId="1531722688" sldId="595"/>
            <ac:spMk id="9" creationId="{CAA307BD-7192-A9F1-7A7E-8F6D477E1166}"/>
          </ac:spMkLst>
        </pc:spChg>
        <pc:spChg chg="mod">
          <ac:chgData name="Roberta Tucker" userId="S::r.tucker@uwtsd.ac.uk::27ca61ee-ba03-4b92-a89a-1d5600e2200a" providerId="AD" clId="Web-{CA40654B-5DF4-1444-0F1C-6A8EBCB53A4F}" dt="2023-02-22T09:56:30.169" v="113" actId="1076"/>
          <ac:spMkLst>
            <pc:docMk/>
            <pc:sldMk cId="1531722688" sldId="595"/>
            <ac:spMk id="10" creationId="{4AE14902-EACD-EC42-8747-02E463910E0D}"/>
          </ac:spMkLst>
        </pc:spChg>
        <pc:spChg chg="mod">
          <ac:chgData name="Roberta Tucker" userId="S::r.tucker@uwtsd.ac.uk::27ca61ee-ba03-4b92-a89a-1d5600e2200a" providerId="AD" clId="Web-{CA40654B-5DF4-1444-0F1C-6A8EBCB53A4F}" dt="2023-02-22T09:57:22.436" v="125" actId="1076"/>
          <ac:spMkLst>
            <pc:docMk/>
            <pc:sldMk cId="1531722688" sldId="595"/>
            <ac:spMk id="11" creationId="{4F5753A9-860A-EAD8-DDBE-51ECA81D6496}"/>
          </ac:spMkLst>
        </pc:spChg>
        <pc:spChg chg="mod">
          <ac:chgData name="Roberta Tucker" userId="S::r.tucker@uwtsd.ac.uk::27ca61ee-ba03-4b92-a89a-1d5600e2200a" providerId="AD" clId="Web-{CA40654B-5DF4-1444-0F1C-6A8EBCB53A4F}" dt="2023-02-22T09:57:17.701" v="124" actId="1076"/>
          <ac:spMkLst>
            <pc:docMk/>
            <pc:sldMk cId="1531722688" sldId="595"/>
            <ac:spMk id="12" creationId="{65FED07B-D9EA-B32C-4431-ED0F8DCA2597}"/>
          </ac:spMkLst>
        </pc:spChg>
      </pc:sldChg>
      <pc:sldChg chg="modSp add replId">
        <pc:chgData name="Roberta Tucker" userId="S::r.tucker@uwtsd.ac.uk::27ca61ee-ba03-4b92-a89a-1d5600e2200a" providerId="AD" clId="Web-{CA40654B-5DF4-1444-0F1C-6A8EBCB53A4F}" dt="2023-02-22T09:58:32.734" v="129" actId="20577"/>
        <pc:sldMkLst>
          <pc:docMk/>
          <pc:sldMk cId="981663991" sldId="596"/>
        </pc:sldMkLst>
        <pc:spChg chg="mod">
          <ac:chgData name="Roberta Tucker" userId="S::r.tucker@uwtsd.ac.uk::27ca61ee-ba03-4b92-a89a-1d5600e2200a" providerId="AD" clId="Web-{CA40654B-5DF4-1444-0F1C-6A8EBCB53A4F}" dt="2023-02-22T09:58:32.734" v="129" actId="20577"/>
          <ac:spMkLst>
            <pc:docMk/>
            <pc:sldMk cId="981663991" sldId="596"/>
            <ac:spMk id="2" creationId="{65D99740-FD02-2E4D-FA50-8AC039B6FAF0}"/>
          </ac:spMkLst>
        </pc:spChg>
      </pc:sldChg>
      <pc:sldChg chg="addSp modSp add">
        <pc:chgData name="Roberta Tucker" userId="S::r.tucker@uwtsd.ac.uk::27ca61ee-ba03-4b92-a89a-1d5600e2200a" providerId="AD" clId="Web-{CA40654B-5DF4-1444-0F1C-6A8EBCB53A4F}" dt="2023-02-22T10:05:25.401" v="150" actId="14100"/>
        <pc:sldMkLst>
          <pc:docMk/>
          <pc:sldMk cId="1730925432" sldId="597"/>
        </pc:sldMkLst>
        <pc:spChg chg="mod">
          <ac:chgData name="Roberta Tucker" userId="S::r.tucker@uwtsd.ac.uk::27ca61ee-ba03-4b92-a89a-1d5600e2200a" providerId="AD" clId="Web-{CA40654B-5DF4-1444-0F1C-6A8EBCB53A4F}" dt="2023-02-22T10:03:15.554" v="137" actId="20577"/>
          <ac:spMkLst>
            <pc:docMk/>
            <pc:sldMk cId="1730925432" sldId="597"/>
            <ac:spMk id="3" creationId="{41A0C09E-F4FB-7363-A440-D883B20B34B1}"/>
          </ac:spMkLst>
        </pc:spChg>
        <pc:spChg chg="add ord">
          <ac:chgData name="Roberta Tucker" userId="S::r.tucker@uwtsd.ac.uk::27ca61ee-ba03-4b92-a89a-1d5600e2200a" providerId="AD" clId="Web-{CA40654B-5DF4-1444-0F1C-6A8EBCB53A4F}" dt="2023-02-22T10:02:06.771" v="134"/>
          <ac:spMkLst>
            <pc:docMk/>
            <pc:sldMk cId="1730925432" sldId="597"/>
            <ac:spMk id="7" creationId="{C4BF92A5-68F1-AAC7-5380-93449C16C59E}"/>
          </ac:spMkLst>
        </pc:spChg>
        <pc:spChg chg="mod">
          <ac:chgData name="Roberta Tucker" userId="S::r.tucker@uwtsd.ac.uk::27ca61ee-ba03-4b92-a89a-1d5600e2200a" providerId="AD" clId="Web-{CA40654B-5DF4-1444-0F1C-6A8EBCB53A4F}" dt="2023-02-22T10:03:25.742" v="140" actId="20577"/>
          <ac:spMkLst>
            <pc:docMk/>
            <pc:sldMk cId="1730925432" sldId="597"/>
            <ac:spMk id="16" creationId="{86CF345D-AC42-DCF4-3EFD-2F6908192505}"/>
          </ac:spMkLst>
        </pc:spChg>
        <pc:spChg chg="mod">
          <ac:chgData name="Roberta Tucker" userId="S::r.tucker@uwtsd.ac.uk::27ca61ee-ba03-4b92-a89a-1d5600e2200a" providerId="AD" clId="Web-{CA40654B-5DF4-1444-0F1C-6A8EBCB53A4F}" dt="2023-02-22T10:04:04.696" v="148" actId="1076"/>
          <ac:spMkLst>
            <pc:docMk/>
            <pc:sldMk cId="1730925432" sldId="597"/>
            <ac:spMk id="21" creationId="{29F81B5D-05F4-468A-7E5B-E77C42B7BB91}"/>
          </ac:spMkLst>
        </pc:spChg>
        <pc:spChg chg="mod">
          <ac:chgData name="Roberta Tucker" userId="S::r.tucker@uwtsd.ac.uk::27ca61ee-ba03-4b92-a89a-1d5600e2200a" providerId="AD" clId="Web-{CA40654B-5DF4-1444-0F1C-6A8EBCB53A4F}" dt="2023-02-22T10:03:34.445" v="145" actId="20577"/>
          <ac:spMkLst>
            <pc:docMk/>
            <pc:sldMk cId="1730925432" sldId="597"/>
            <ac:spMk id="22" creationId="{6B04344C-553E-540C-0EE9-ADF68734E283}"/>
          </ac:spMkLst>
        </pc:spChg>
        <pc:picChg chg="mod">
          <ac:chgData name="Roberta Tucker" userId="S::r.tucker@uwtsd.ac.uk::27ca61ee-ba03-4b92-a89a-1d5600e2200a" providerId="AD" clId="Web-{CA40654B-5DF4-1444-0F1C-6A8EBCB53A4F}" dt="2023-02-22T10:05:18.745" v="149" actId="14100"/>
          <ac:picMkLst>
            <pc:docMk/>
            <pc:sldMk cId="1730925432" sldId="597"/>
            <ac:picMk id="2" creationId="{F1FE14A7-3315-1B21-28AA-4928D65DCCFD}"/>
          </ac:picMkLst>
        </pc:picChg>
        <pc:picChg chg="mod">
          <ac:chgData name="Roberta Tucker" userId="S::r.tucker@uwtsd.ac.uk::27ca61ee-ba03-4b92-a89a-1d5600e2200a" providerId="AD" clId="Web-{CA40654B-5DF4-1444-0F1C-6A8EBCB53A4F}" dt="2023-02-22T10:05:25.401" v="150" actId="14100"/>
          <ac:picMkLst>
            <pc:docMk/>
            <pc:sldMk cId="1730925432" sldId="597"/>
            <ac:picMk id="4" creationId="{9B1E3805-544E-2D8B-DDB5-F0FB1B7B7662}"/>
          </ac:picMkLst>
        </pc:picChg>
      </pc:sldChg>
      <pc:sldChg chg="add del">
        <pc:chgData name="Roberta Tucker" userId="S::r.tucker@uwtsd.ac.uk::27ca61ee-ba03-4b92-a89a-1d5600e2200a" providerId="AD" clId="Web-{CA40654B-5DF4-1444-0F1C-6A8EBCB53A4F}" dt="2023-02-22T10:01:52.333" v="132"/>
        <pc:sldMkLst>
          <pc:docMk/>
          <pc:sldMk cId="875185033" sldId="598"/>
        </pc:sldMkLst>
      </pc:sldChg>
      <pc:sldChg chg="addSp delSp modSp add replId delAnim">
        <pc:chgData name="Roberta Tucker" userId="S::r.tucker@uwtsd.ac.uk::27ca61ee-ba03-4b92-a89a-1d5600e2200a" providerId="AD" clId="Web-{CA40654B-5DF4-1444-0F1C-6A8EBCB53A4F}" dt="2023-02-22T15:22:40.969" v="2515" actId="20577"/>
        <pc:sldMkLst>
          <pc:docMk/>
          <pc:sldMk cId="3175182876" sldId="598"/>
        </pc:sldMkLst>
        <pc:spChg chg="mod">
          <ac:chgData name="Roberta Tucker" userId="S::r.tucker@uwtsd.ac.uk::27ca61ee-ba03-4b92-a89a-1d5600e2200a" providerId="AD" clId="Web-{CA40654B-5DF4-1444-0F1C-6A8EBCB53A4F}" dt="2023-02-22T15:22:40.969" v="2515" actId="20577"/>
          <ac:spMkLst>
            <pc:docMk/>
            <pc:sldMk cId="3175182876" sldId="598"/>
            <ac:spMk id="3" creationId="{976291AA-75F5-DB79-1BB0-8C1F1978BD68}"/>
          </ac:spMkLst>
        </pc:spChg>
        <pc:spChg chg="del mod">
          <ac:chgData name="Roberta Tucker" userId="S::r.tucker@uwtsd.ac.uk::27ca61ee-ba03-4b92-a89a-1d5600e2200a" providerId="AD" clId="Web-{CA40654B-5DF4-1444-0F1C-6A8EBCB53A4F}" dt="2023-02-22T10:07:21.264" v="153"/>
          <ac:spMkLst>
            <pc:docMk/>
            <pc:sldMk cId="3175182876" sldId="598"/>
            <ac:spMk id="4" creationId="{E107B33E-2FB2-C28B-8106-606FCEDC89FB}"/>
          </ac:spMkLst>
        </pc:spChg>
        <pc:spChg chg="del">
          <ac:chgData name="Roberta Tucker" userId="S::r.tucker@uwtsd.ac.uk::27ca61ee-ba03-4b92-a89a-1d5600e2200a" providerId="AD" clId="Web-{CA40654B-5DF4-1444-0F1C-6A8EBCB53A4F}" dt="2023-02-22T10:07:23.623" v="154"/>
          <ac:spMkLst>
            <pc:docMk/>
            <pc:sldMk cId="3175182876" sldId="598"/>
            <ac:spMk id="5" creationId="{7A20DBBD-7DDA-8D56-CE80-75679AFC79A9}"/>
          </ac:spMkLst>
        </pc:spChg>
        <pc:spChg chg="del">
          <ac:chgData name="Roberta Tucker" userId="S::r.tucker@uwtsd.ac.uk::27ca61ee-ba03-4b92-a89a-1d5600e2200a" providerId="AD" clId="Web-{CA40654B-5DF4-1444-0F1C-6A8EBCB53A4F}" dt="2023-02-22T10:07:25.404" v="155"/>
          <ac:spMkLst>
            <pc:docMk/>
            <pc:sldMk cId="3175182876" sldId="598"/>
            <ac:spMk id="6" creationId="{B30E0984-967F-1C30-DE34-494663AA2EA3}"/>
          </ac:spMkLst>
        </pc:spChg>
        <pc:spChg chg="del">
          <ac:chgData name="Roberta Tucker" userId="S::r.tucker@uwtsd.ac.uk::27ca61ee-ba03-4b92-a89a-1d5600e2200a" providerId="AD" clId="Web-{CA40654B-5DF4-1444-0F1C-6A8EBCB53A4F}" dt="2023-02-22T10:07:27.201" v="156"/>
          <ac:spMkLst>
            <pc:docMk/>
            <pc:sldMk cId="3175182876" sldId="598"/>
            <ac:spMk id="7" creationId="{458C1F20-426A-CF6A-2E7D-694C41E80DE3}"/>
          </ac:spMkLst>
        </pc:spChg>
        <pc:spChg chg="del">
          <ac:chgData name="Roberta Tucker" userId="S::r.tucker@uwtsd.ac.uk::27ca61ee-ba03-4b92-a89a-1d5600e2200a" providerId="AD" clId="Web-{CA40654B-5DF4-1444-0F1C-6A8EBCB53A4F}" dt="2023-02-22T10:07:29.061" v="157"/>
          <ac:spMkLst>
            <pc:docMk/>
            <pc:sldMk cId="3175182876" sldId="598"/>
            <ac:spMk id="10" creationId="{D480A507-8AAD-1087-3A4C-A97F69CD97F6}"/>
          </ac:spMkLst>
        </pc:spChg>
        <pc:spChg chg="del">
          <ac:chgData name="Roberta Tucker" userId="S::r.tucker@uwtsd.ac.uk::27ca61ee-ba03-4b92-a89a-1d5600e2200a" providerId="AD" clId="Web-{CA40654B-5DF4-1444-0F1C-6A8EBCB53A4F}" dt="2023-02-22T10:07:31.045" v="158"/>
          <ac:spMkLst>
            <pc:docMk/>
            <pc:sldMk cId="3175182876" sldId="598"/>
            <ac:spMk id="11" creationId="{10E29003-9149-BAEA-25AC-D52C1E48563A}"/>
          </ac:spMkLst>
        </pc:spChg>
        <pc:spChg chg="mod">
          <ac:chgData name="Roberta Tucker" userId="S::r.tucker@uwtsd.ac.uk::27ca61ee-ba03-4b92-a89a-1d5600e2200a" providerId="AD" clId="Web-{CA40654B-5DF4-1444-0F1C-6A8EBCB53A4F}" dt="2023-02-22T11:16:25.869" v="921" actId="1076"/>
          <ac:spMkLst>
            <pc:docMk/>
            <pc:sldMk cId="3175182876" sldId="598"/>
            <ac:spMk id="16" creationId="{2D203682-3315-0E2F-6C0F-4C31DAE0631E}"/>
          </ac:spMkLst>
        </pc:spChg>
        <pc:picChg chg="del mod">
          <ac:chgData name="Roberta Tucker" userId="S::r.tucker@uwtsd.ac.uk::27ca61ee-ba03-4b92-a89a-1d5600e2200a" providerId="AD" clId="Web-{CA40654B-5DF4-1444-0F1C-6A8EBCB53A4F}" dt="2023-02-22T11:17:26.995" v="925"/>
          <ac:picMkLst>
            <pc:docMk/>
            <pc:sldMk cId="3175182876" sldId="598"/>
            <ac:picMk id="2" creationId="{21F8A08A-35F9-5F9D-D354-65DADA18F5AD}"/>
          </ac:picMkLst>
        </pc:picChg>
        <pc:picChg chg="add mod ord">
          <ac:chgData name="Roberta Tucker" userId="S::r.tucker@uwtsd.ac.uk::27ca61ee-ba03-4b92-a89a-1d5600e2200a" providerId="AD" clId="Web-{CA40654B-5DF4-1444-0F1C-6A8EBCB53A4F}" dt="2023-02-22T11:18:10.418" v="933"/>
          <ac:picMkLst>
            <pc:docMk/>
            <pc:sldMk cId="3175182876" sldId="598"/>
            <ac:picMk id="12" creationId="{01662828-4AF3-FDF5-24FB-87BFC194A4B9}"/>
          </ac:picMkLst>
        </pc:picChg>
        <pc:cxnChg chg="add mod">
          <ac:chgData name="Roberta Tucker" userId="S::r.tucker@uwtsd.ac.uk::27ca61ee-ba03-4b92-a89a-1d5600e2200a" providerId="AD" clId="Web-{CA40654B-5DF4-1444-0F1C-6A8EBCB53A4F}" dt="2023-02-22T11:18:34.435" v="937" actId="14100"/>
          <ac:cxnSpMkLst>
            <pc:docMk/>
            <pc:sldMk cId="3175182876" sldId="598"/>
            <ac:cxnSpMk id="9" creationId="{BB6C4208-BE82-5AD3-755F-0BE8A0B2A077}"/>
          </ac:cxnSpMkLst>
        </pc:cxnChg>
      </pc:sldChg>
      <pc:sldChg chg="delSp add del ord replId delAnim">
        <pc:chgData name="Roberta Tucker" userId="S::r.tucker@uwtsd.ac.uk::27ca61ee-ba03-4b92-a89a-1d5600e2200a" providerId="AD" clId="Web-{CA40654B-5DF4-1444-0F1C-6A8EBCB53A4F}" dt="2023-02-22T11:56:30.336" v="1059"/>
        <pc:sldMkLst>
          <pc:docMk/>
          <pc:sldMk cId="2196157401" sldId="599"/>
        </pc:sldMkLst>
        <pc:spChg chg="del">
          <ac:chgData name="Roberta Tucker" userId="S::r.tucker@uwtsd.ac.uk::27ca61ee-ba03-4b92-a89a-1d5600e2200a" providerId="AD" clId="Web-{CA40654B-5DF4-1444-0F1C-6A8EBCB53A4F}" dt="2023-02-22T11:00:53.330" v="896"/>
          <ac:spMkLst>
            <pc:docMk/>
            <pc:sldMk cId="2196157401" sldId="599"/>
            <ac:spMk id="3" creationId="{976291AA-75F5-DB79-1BB0-8C1F1978BD68}"/>
          </ac:spMkLst>
        </pc:spChg>
        <pc:spChg chg="del">
          <ac:chgData name="Roberta Tucker" userId="S::r.tucker@uwtsd.ac.uk::27ca61ee-ba03-4b92-a89a-1d5600e2200a" providerId="AD" clId="Web-{CA40654B-5DF4-1444-0F1C-6A8EBCB53A4F}" dt="2023-02-22T11:00:59.564" v="897"/>
          <ac:spMkLst>
            <pc:docMk/>
            <pc:sldMk cId="2196157401" sldId="599"/>
            <ac:spMk id="5" creationId="{7A20DBBD-7DDA-8D56-CE80-75679AFC79A9}"/>
          </ac:spMkLst>
        </pc:spChg>
        <pc:spChg chg="del">
          <ac:chgData name="Roberta Tucker" userId="S::r.tucker@uwtsd.ac.uk::27ca61ee-ba03-4b92-a89a-1d5600e2200a" providerId="AD" clId="Web-{CA40654B-5DF4-1444-0F1C-6A8EBCB53A4F}" dt="2023-02-22T11:01:03.189" v="898"/>
          <ac:spMkLst>
            <pc:docMk/>
            <pc:sldMk cId="2196157401" sldId="599"/>
            <ac:spMk id="6" creationId="{B30E0984-967F-1C30-DE34-494663AA2EA3}"/>
          </ac:spMkLst>
        </pc:spChg>
        <pc:spChg chg="del">
          <ac:chgData name="Roberta Tucker" userId="S::r.tucker@uwtsd.ac.uk::27ca61ee-ba03-4b92-a89a-1d5600e2200a" providerId="AD" clId="Web-{CA40654B-5DF4-1444-0F1C-6A8EBCB53A4F}" dt="2023-02-22T11:01:07.986" v="899"/>
          <ac:spMkLst>
            <pc:docMk/>
            <pc:sldMk cId="2196157401" sldId="599"/>
            <ac:spMk id="7" creationId="{458C1F20-426A-CF6A-2E7D-694C41E80DE3}"/>
          </ac:spMkLst>
        </pc:spChg>
        <pc:spChg chg="del">
          <ac:chgData name="Roberta Tucker" userId="S::r.tucker@uwtsd.ac.uk::27ca61ee-ba03-4b92-a89a-1d5600e2200a" providerId="AD" clId="Web-{CA40654B-5DF4-1444-0F1C-6A8EBCB53A4F}" dt="2023-02-22T11:01:09.424" v="900"/>
          <ac:spMkLst>
            <pc:docMk/>
            <pc:sldMk cId="2196157401" sldId="599"/>
            <ac:spMk id="10" creationId="{D480A507-8AAD-1087-3A4C-A97F69CD97F6}"/>
          </ac:spMkLst>
        </pc:spChg>
        <pc:spChg chg="del">
          <ac:chgData name="Roberta Tucker" userId="S::r.tucker@uwtsd.ac.uk::27ca61ee-ba03-4b92-a89a-1d5600e2200a" providerId="AD" clId="Web-{CA40654B-5DF4-1444-0F1C-6A8EBCB53A4F}" dt="2023-02-22T11:01:09.502" v="901"/>
          <ac:spMkLst>
            <pc:docMk/>
            <pc:sldMk cId="2196157401" sldId="599"/>
            <ac:spMk id="11" creationId="{10E29003-9149-BAEA-25AC-D52C1E48563A}"/>
          </ac:spMkLst>
        </pc:spChg>
      </pc:sldChg>
      <pc:sldChg chg="addSp delSp modSp add replId">
        <pc:chgData name="Roberta Tucker" userId="S::r.tucker@uwtsd.ac.uk::27ca61ee-ba03-4b92-a89a-1d5600e2200a" providerId="AD" clId="Web-{CA40654B-5DF4-1444-0F1C-6A8EBCB53A4F}" dt="2023-02-22T15:22:57.922" v="2524" actId="20577"/>
        <pc:sldMkLst>
          <pc:docMk/>
          <pc:sldMk cId="2671549780" sldId="600"/>
        </pc:sldMkLst>
        <pc:spChg chg="mod">
          <ac:chgData name="Roberta Tucker" userId="S::r.tucker@uwtsd.ac.uk::27ca61ee-ba03-4b92-a89a-1d5600e2200a" providerId="AD" clId="Web-{CA40654B-5DF4-1444-0F1C-6A8EBCB53A4F}" dt="2023-02-22T15:22:57.922" v="2524" actId="20577"/>
          <ac:spMkLst>
            <pc:docMk/>
            <pc:sldMk cId="2671549780" sldId="600"/>
            <ac:spMk id="3" creationId="{976291AA-75F5-DB79-1BB0-8C1F1978BD68}"/>
          </ac:spMkLst>
        </pc:spChg>
        <pc:spChg chg="ord">
          <ac:chgData name="Roberta Tucker" userId="S::r.tucker@uwtsd.ac.uk::27ca61ee-ba03-4b92-a89a-1d5600e2200a" providerId="AD" clId="Web-{CA40654B-5DF4-1444-0F1C-6A8EBCB53A4F}" dt="2023-02-22T11:14:56.351" v="916"/>
          <ac:spMkLst>
            <pc:docMk/>
            <pc:sldMk cId="2671549780" sldId="600"/>
            <ac:spMk id="8" creationId="{8A251975-193B-5496-59F7-A495860CF50E}"/>
          </ac:spMkLst>
        </pc:spChg>
        <pc:spChg chg="mod">
          <ac:chgData name="Roberta Tucker" userId="S::r.tucker@uwtsd.ac.uk::27ca61ee-ba03-4b92-a89a-1d5600e2200a" providerId="AD" clId="Web-{CA40654B-5DF4-1444-0F1C-6A8EBCB53A4F}" dt="2023-02-22T11:19:03.467" v="939" actId="20577"/>
          <ac:spMkLst>
            <pc:docMk/>
            <pc:sldMk cId="2671549780" sldId="600"/>
            <ac:spMk id="16" creationId="{2D203682-3315-0E2F-6C0F-4C31DAE0631E}"/>
          </ac:spMkLst>
        </pc:spChg>
        <pc:picChg chg="del">
          <ac:chgData name="Roberta Tucker" userId="S::r.tucker@uwtsd.ac.uk::27ca61ee-ba03-4b92-a89a-1d5600e2200a" providerId="AD" clId="Web-{CA40654B-5DF4-1444-0F1C-6A8EBCB53A4F}" dt="2023-02-22T11:13:48.427" v="905"/>
          <ac:picMkLst>
            <pc:docMk/>
            <pc:sldMk cId="2671549780" sldId="600"/>
            <ac:picMk id="2" creationId="{21F8A08A-35F9-5F9D-D354-65DADA18F5AD}"/>
          </ac:picMkLst>
        </pc:picChg>
        <pc:picChg chg="add del mod ord">
          <ac:chgData name="Roberta Tucker" userId="S::r.tucker@uwtsd.ac.uk::27ca61ee-ba03-4b92-a89a-1d5600e2200a" providerId="AD" clId="Web-{CA40654B-5DF4-1444-0F1C-6A8EBCB53A4F}" dt="2023-02-22T11:19:19.623" v="942" actId="1076"/>
          <ac:picMkLst>
            <pc:docMk/>
            <pc:sldMk cId="2671549780" sldId="600"/>
            <ac:picMk id="5" creationId="{BBB4C593-8B3E-C943-C020-AE59959F44EC}"/>
          </ac:picMkLst>
        </pc:picChg>
        <pc:cxnChg chg="mod">
          <ac:chgData name="Roberta Tucker" userId="S::r.tucker@uwtsd.ac.uk::27ca61ee-ba03-4b92-a89a-1d5600e2200a" providerId="AD" clId="Web-{CA40654B-5DF4-1444-0F1C-6A8EBCB53A4F}" dt="2023-02-22T11:19:48.437" v="944" actId="14100"/>
          <ac:cxnSpMkLst>
            <pc:docMk/>
            <pc:sldMk cId="2671549780" sldId="600"/>
            <ac:cxnSpMk id="9" creationId="{BB6C4208-BE82-5AD3-755F-0BE8A0B2A077}"/>
          </ac:cxnSpMkLst>
        </pc:cxnChg>
      </pc:sldChg>
      <pc:sldChg chg="addSp delSp modSp add ord replId">
        <pc:chgData name="Roberta Tucker" userId="S::r.tucker@uwtsd.ac.uk::27ca61ee-ba03-4b92-a89a-1d5600e2200a" providerId="AD" clId="Web-{CA40654B-5DF4-1444-0F1C-6A8EBCB53A4F}" dt="2023-02-22T15:27:55.431" v="2591" actId="14100"/>
        <pc:sldMkLst>
          <pc:docMk/>
          <pc:sldMk cId="3639225690" sldId="601"/>
        </pc:sldMkLst>
        <pc:spChg chg="mod">
          <ac:chgData name="Roberta Tucker" userId="S::r.tucker@uwtsd.ac.uk::27ca61ee-ba03-4b92-a89a-1d5600e2200a" providerId="AD" clId="Web-{CA40654B-5DF4-1444-0F1C-6A8EBCB53A4F}" dt="2023-02-22T15:09:00.959" v="2419" actId="1076"/>
          <ac:spMkLst>
            <pc:docMk/>
            <pc:sldMk cId="3639225690" sldId="601"/>
            <ac:spMk id="3" creationId="{4451570A-D8D8-7FF3-5730-73117E543C4B}"/>
          </ac:spMkLst>
        </pc:spChg>
        <pc:spChg chg="mod">
          <ac:chgData name="Roberta Tucker" userId="S::r.tucker@uwtsd.ac.uk::27ca61ee-ba03-4b92-a89a-1d5600e2200a" providerId="AD" clId="Web-{CA40654B-5DF4-1444-0F1C-6A8EBCB53A4F}" dt="2023-02-22T15:09:28.475" v="2425" actId="1076"/>
          <ac:spMkLst>
            <pc:docMk/>
            <pc:sldMk cId="3639225690" sldId="601"/>
            <ac:spMk id="5" creationId="{0B019432-F0E9-E765-2264-935D414F17CB}"/>
          </ac:spMkLst>
        </pc:spChg>
        <pc:spChg chg="mod">
          <ac:chgData name="Roberta Tucker" userId="S::r.tucker@uwtsd.ac.uk::27ca61ee-ba03-4b92-a89a-1d5600e2200a" providerId="AD" clId="Web-{CA40654B-5DF4-1444-0F1C-6A8EBCB53A4F}" dt="2023-02-22T15:09:55.679" v="2427" actId="1076"/>
          <ac:spMkLst>
            <pc:docMk/>
            <pc:sldMk cId="3639225690" sldId="601"/>
            <ac:spMk id="6" creationId="{877738C7-E854-75D1-69F4-21312243EE8F}"/>
          </ac:spMkLst>
        </pc:spChg>
        <pc:spChg chg="add mod">
          <ac:chgData name="Roberta Tucker" userId="S::r.tucker@uwtsd.ac.uk::27ca61ee-ba03-4b92-a89a-1d5600e2200a" providerId="AD" clId="Web-{CA40654B-5DF4-1444-0F1C-6A8EBCB53A4F}" dt="2023-02-22T15:27:55.431" v="2591" actId="14100"/>
          <ac:spMkLst>
            <pc:docMk/>
            <pc:sldMk cId="3639225690" sldId="601"/>
            <ac:spMk id="8" creationId="{40CFBE70-4C5F-8449-84F2-A6AE09CC79CC}"/>
          </ac:spMkLst>
        </pc:spChg>
        <pc:spChg chg="mod">
          <ac:chgData name="Roberta Tucker" userId="S::r.tucker@uwtsd.ac.uk::27ca61ee-ba03-4b92-a89a-1d5600e2200a" providerId="AD" clId="Web-{CA40654B-5DF4-1444-0F1C-6A8EBCB53A4F}" dt="2023-02-22T15:09:05.506" v="2420" actId="1076"/>
          <ac:spMkLst>
            <pc:docMk/>
            <pc:sldMk cId="3639225690" sldId="601"/>
            <ac:spMk id="10" creationId="{29A4854E-D4DB-2596-6C45-335E547E4DBA}"/>
          </ac:spMkLst>
        </pc:spChg>
        <pc:spChg chg="del mod">
          <ac:chgData name="Roberta Tucker" userId="S::r.tucker@uwtsd.ac.uk::27ca61ee-ba03-4b92-a89a-1d5600e2200a" providerId="AD" clId="Web-{CA40654B-5DF4-1444-0F1C-6A8EBCB53A4F}" dt="2023-02-22T13:23:32.295" v="1867"/>
          <ac:spMkLst>
            <pc:docMk/>
            <pc:sldMk cId="3639225690" sldId="601"/>
            <ac:spMk id="11" creationId="{10B20615-D13F-6525-C2FE-1BC895C41E23}"/>
          </ac:spMkLst>
        </pc:spChg>
        <pc:spChg chg="del mod">
          <ac:chgData name="Roberta Tucker" userId="S::r.tucker@uwtsd.ac.uk::27ca61ee-ba03-4b92-a89a-1d5600e2200a" providerId="AD" clId="Web-{CA40654B-5DF4-1444-0F1C-6A8EBCB53A4F}" dt="2023-02-22T13:37:45.002" v="1995"/>
          <ac:spMkLst>
            <pc:docMk/>
            <pc:sldMk cId="3639225690" sldId="601"/>
            <ac:spMk id="12" creationId="{2E1965AE-5966-A339-36A1-B442D7A8B54E}"/>
          </ac:spMkLst>
        </pc:spChg>
        <pc:spChg chg="del mod">
          <ac:chgData name="Roberta Tucker" userId="S::r.tucker@uwtsd.ac.uk::27ca61ee-ba03-4b92-a89a-1d5600e2200a" providerId="AD" clId="Web-{CA40654B-5DF4-1444-0F1C-6A8EBCB53A4F}" dt="2023-02-22T15:08:53.552" v="2418"/>
          <ac:spMkLst>
            <pc:docMk/>
            <pc:sldMk cId="3639225690" sldId="601"/>
            <ac:spMk id="13" creationId="{54DA2EF5-1A1B-3D7F-8E82-399ECBCCC879}"/>
          </ac:spMkLst>
        </pc:spChg>
        <pc:picChg chg="mod">
          <ac:chgData name="Roberta Tucker" userId="S::r.tucker@uwtsd.ac.uk::27ca61ee-ba03-4b92-a89a-1d5600e2200a" providerId="AD" clId="Web-{CA40654B-5DF4-1444-0F1C-6A8EBCB53A4F}" dt="2023-02-22T13:30:50.164" v="1927" actId="1076"/>
          <ac:picMkLst>
            <pc:docMk/>
            <pc:sldMk cId="3639225690" sldId="601"/>
            <ac:picMk id="2" creationId="{8720B92E-E763-E6C1-AD07-B200FC0C9CE6}"/>
          </ac:picMkLst>
        </pc:picChg>
        <pc:picChg chg="add mod">
          <ac:chgData name="Roberta Tucker" userId="S::r.tucker@uwtsd.ac.uk::27ca61ee-ba03-4b92-a89a-1d5600e2200a" providerId="AD" clId="Web-{CA40654B-5DF4-1444-0F1C-6A8EBCB53A4F}" dt="2023-02-22T15:09:31.913" v="2426" actId="1076"/>
          <ac:picMkLst>
            <pc:docMk/>
            <pc:sldMk cId="3639225690" sldId="601"/>
            <ac:picMk id="11" creationId="{61F3A9A3-9DEE-6BA8-532A-B195E52C4B3D}"/>
          </ac:picMkLst>
        </pc:picChg>
      </pc:sldChg>
      <pc:sldChg chg="addSp delSp modSp add replId addAnim delAnim">
        <pc:chgData name="Roberta Tucker" userId="S::r.tucker@uwtsd.ac.uk::27ca61ee-ba03-4b92-a89a-1d5600e2200a" providerId="AD" clId="Web-{CA40654B-5DF4-1444-0F1C-6A8EBCB53A4F}" dt="2023-02-22T15:21:58.077" v="2500" actId="20577"/>
        <pc:sldMkLst>
          <pc:docMk/>
          <pc:sldMk cId="2989652041" sldId="602"/>
        </pc:sldMkLst>
        <pc:spChg chg="del mod">
          <ac:chgData name="Roberta Tucker" userId="S::r.tucker@uwtsd.ac.uk::27ca61ee-ba03-4b92-a89a-1d5600e2200a" providerId="AD" clId="Web-{CA40654B-5DF4-1444-0F1C-6A8EBCB53A4F}" dt="2023-02-22T11:59:42.247" v="1062"/>
          <ac:spMkLst>
            <pc:docMk/>
            <pc:sldMk cId="2989652041" sldId="602"/>
            <ac:spMk id="3" creationId="{976291AA-75F5-DB79-1BB0-8C1F1978BD68}"/>
          </ac:spMkLst>
        </pc:spChg>
        <pc:spChg chg="add mod">
          <ac:chgData name="Roberta Tucker" userId="S::r.tucker@uwtsd.ac.uk::27ca61ee-ba03-4b92-a89a-1d5600e2200a" providerId="AD" clId="Web-{CA40654B-5DF4-1444-0F1C-6A8EBCB53A4F}" dt="2023-02-22T15:21:58.077" v="2500" actId="20577"/>
          <ac:spMkLst>
            <pc:docMk/>
            <pc:sldMk cId="2989652041" sldId="602"/>
            <ac:spMk id="4" creationId="{7F30C2F8-39E2-5ADB-50E0-CD8FD0181AE1}"/>
          </ac:spMkLst>
        </pc:spChg>
        <pc:cxnChg chg="mod">
          <ac:chgData name="Roberta Tucker" userId="S::r.tucker@uwtsd.ac.uk::27ca61ee-ba03-4b92-a89a-1d5600e2200a" providerId="AD" clId="Web-{CA40654B-5DF4-1444-0F1C-6A8EBCB53A4F}" dt="2023-02-22T11:59:44.185" v="1063" actId="1076"/>
          <ac:cxnSpMkLst>
            <pc:docMk/>
            <pc:sldMk cId="2989652041" sldId="602"/>
            <ac:cxnSpMk id="9" creationId="{BB6C4208-BE82-5AD3-755F-0BE8A0B2A077}"/>
          </ac:cxnSpMkLst>
        </pc:cxnChg>
      </pc:sldChg>
      <pc:sldChg chg="modSp add replId">
        <pc:chgData name="Roberta Tucker" userId="S::r.tucker@uwtsd.ac.uk::27ca61ee-ba03-4b92-a89a-1d5600e2200a" providerId="AD" clId="Web-{CA40654B-5DF4-1444-0F1C-6A8EBCB53A4F}" dt="2023-02-22T12:42:37.300" v="1479"/>
        <pc:sldMkLst>
          <pc:docMk/>
          <pc:sldMk cId="2239323229" sldId="603"/>
        </pc:sldMkLst>
        <pc:graphicFrameChg chg="mod modGraphic">
          <ac:chgData name="Roberta Tucker" userId="S::r.tucker@uwtsd.ac.uk::27ca61ee-ba03-4b92-a89a-1d5600e2200a" providerId="AD" clId="Web-{CA40654B-5DF4-1444-0F1C-6A8EBCB53A4F}" dt="2023-02-22T12:42:37.300" v="1479"/>
          <ac:graphicFrameMkLst>
            <pc:docMk/>
            <pc:sldMk cId="2239323229" sldId="603"/>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48:33.120" v="1571"/>
        <pc:sldMkLst>
          <pc:docMk/>
          <pc:sldMk cId="1921097281" sldId="604"/>
        </pc:sldMkLst>
        <pc:graphicFrameChg chg="mod modGraphic">
          <ac:chgData name="Roberta Tucker" userId="S::r.tucker@uwtsd.ac.uk::27ca61ee-ba03-4b92-a89a-1d5600e2200a" providerId="AD" clId="Web-{CA40654B-5DF4-1444-0F1C-6A8EBCB53A4F}" dt="2023-02-22T12:48:33.120" v="1571"/>
          <ac:graphicFrameMkLst>
            <pc:docMk/>
            <pc:sldMk cId="1921097281" sldId="604"/>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58:41.588" v="1721"/>
        <pc:sldMkLst>
          <pc:docMk/>
          <pc:sldMk cId="3595496741" sldId="605"/>
        </pc:sldMkLst>
        <pc:graphicFrameChg chg="mod modGraphic">
          <ac:chgData name="Roberta Tucker" userId="S::r.tucker@uwtsd.ac.uk::27ca61ee-ba03-4b92-a89a-1d5600e2200a" providerId="AD" clId="Web-{CA40654B-5DF4-1444-0F1C-6A8EBCB53A4F}" dt="2023-02-22T12:58:41.588" v="1721"/>
          <ac:graphicFrameMkLst>
            <pc:docMk/>
            <pc:sldMk cId="3595496741" sldId="605"/>
            <ac:graphicFrameMk id="2" creationId="{B8361043-587C-D5AC-AD58-2714CE15B0E0}"/>
          </ac:graphicFrameMkLst>
        </pc:graphicFrameChg>
      </pc:sldChg>
      <pc:sldChg chg="add ord replId">
        <pc:chgData name="Roberta Tucker" userId="S::r.tucker@uwtsd.ac.uk::27ca61ee-ba03-4b92-a89a-1d5600e2200a" providerId="AD" clId="Web-{CA40654B-5DF4-1444-0F1C-6A8EBCB53A4F}" dt="2023-02-22T13:00:49.200" v="1765"/>
        <pc:sldMkLst>
          <pc:docMk/>
          <pc:sldMk cId="3538569552" sldId="606"/>
        </pc:sldMkLst>
      </pc:sldChg>
      <pc:sldChg chg="addSp delSp modSp add ord replId">
        <pc:chgData name="Roberta Tucker" userId="S::r.tucker@uwtsd.ac.uk::27ca61ee-ba03-4b92-a89a-1d5600e2200a" providerId="AD" clId="Web-{CA40654B-5DF4-1444-0F1C-6A8EBCB53A4F}" dt="2023-02-22T14:53:53.087" v="2389" actId="1076"/>
        <pc:sldMkLst>
          <pc:docMk/>
          <pc:sldMk cId="1282223912" sldId="607"/>
        </pc:sldMkLst>
        <pc:spChg chg="mod">
          <ac:chgData name="Roberta Tucker" userId="S::r.tucker@uwtsd.ac.uk::27ca61ee-ba03-4b92-a89a-1d5600e2200a" providerId="AD" clId="Web-{CA40654B-5DF4-1444-0F1C-6A8EBCB53A4F}" dt="2023-02-22T14:53:48.555" v="2388" actId="1076"/>
          <ac:spMkLst>
            <pc:docMk/>
            <pc:sldMk cId="1282223912" sldId="607"/>
            <ac:spMk id="3" creationId="{4451570A-D8D8-7FF3-5730-73117E543C4B}"/>
          </ac:spMkLst>
        </pc:spChg>
        <pc:spChg chg="mod">
          <ac:chgData name="Roberta Tucker" userId="S::r.tucker@uwtsd.ac.uk::27ca61ee-ba03-4b92-a89a-1d5600e2200a" providerId="AD" clId="Web-{CA40654B-5DF4-1444-0F1C-6A8EBCB53A4F}" dt="2023-02-22T14:50:20.189" v="2365" actId="1076"/>
          <ac:spMkLst>
            <pc:docMk/>
            <pc:sldMk cId="1282223912" sldId="607"/>
            <ac:spMk id="5" creationId="{0B019432-F0E9-E765-2264-935D414F17CB}"/>
          </ac:spMkLst>
        </pc:spChg>
        <pc:spChg chg="mod">
          <ac:chgData name="Roberta Tucker" userId="S::r.tucker@uwtsd.ac.uk::27ca61ee-ba03-4b92-a89a-1d5600e2200a" providerId="AD" clId="Web-{CA40654B-5DF4-1444-0F1C-6A8EBCB53A4F}" dt="2023-02-22T14:53:41.289" v="2386" actId="1076"/>
          <ac:spMkLst>
            <pc:docMk/>
            <pc:sldMk cId="1282223912" sldId="607"/>
            <ac:spMk id="6" creationId="{877738C7-E854-75D1-69F4-21312243EE8F}"/>
          </ac:spMkLst>
        </pc:spChg>
        <pc:spChg chg="mod">
          <ac:chgData name="Roberta Tucker" userId="S::r.tucker@uwtsd.ac.uk::27ca61ee-ba03-4b92-a89a-1d5600e2200a" providerId="AD" clId="Web-{CA40654B-5DF4-1444-0F1C-6A8EBCB53A4F}" dt="2023-02-22T14:53:53.087" v="2389" actId="1076"/>
          <ac:spMkLst>
            <pc:docMk/>
            <pc:sldMk cId="1282223912" sldId="607"/>
            <ac:spMk id="10" creationId="{29A4854E-D4DB-2596-6C45-335E547E4DBA}"/>
          </ac:spMkLst>
        </pc:spChg>
        <pc:spChg chg="del mod">
          <ac:chgData name="Roberta Tucker" userId="S::r.tucker@uwtsd.ac.uk::27ca61ee-ba03-4b92-a89a-1d5600e2200a" providerId="AD" clId="Web-{CA40654B-5DF4-1444-0F1C-6A8EBCB53A4F}" dt="2023-02-22T13:23:20.138" v="1864"/>
          <ac:spMkLst>
            <pc:docMk/>
            <pc:sldMk cId="1282223912" sldId="607"/>
            <ac:spMk id="11" creationId="{10B20615-D13F-6525-C2FE-1BC895C41E23}"/>
          </ac:spMkLst>
        </pc:spChg>
        <pc:spChg chg="mod">
          <ac:chgData name="Roberta Tucker" userId="S::r.tucker@uwtsd.ac.uk::27ca61ee-ba03-4b92-a89a-1d5600e2200a" providerId="AD" clId="Web-{CA40654B-5DF4-1444-0F1C-6A8EBCB53A4F}" dt="2023-02-22T14:53:05.210" v="2382" actId="20577"/>
          <ac:spMkLst>
            <pc:docMk/>
            <pc:sldMk cId="1282223912" sldId="607"/>
            <ac:spMk id="12" creationId="{2E1965AE-5966-A339-36A1-B442D7A8B54E}"/>
          </ac:spMkLst>
        </pc:spChg>
        <pc:spChg chg="del mod">
          <ac:chgData name="Roberta Tucker" userId="S::r.tucker@uwtsd.ac.uk::27ca61ee-ba03-4b92-a89a-1d5600e2200a" providerId="AD" clId="Web-{CA40654B-5DF4-1444-0F1C-6A8EBCB53A4F}" dt="2023-02-22T14:49:42.079" v="2359"/>
          <ac:spMkLst>
            <pc:docMk/>
            <pc:sldMk cId="1282223912" sldId="607"/>
            <ac:spMk id="13" creationId="{54DA2EF5-1A1B-3D7F-8E82-399ECBCCC879}"/>
          </ac:spMkLst>
        </pc:spChg>
        <pc:spChg chg="add del mod">
          <ac:chgData name="Roberta Tucker" userId="S::r.tucker@uwtsd.ac.uk::27ca61ee-ba03-4b92-a89a-1d5600e2200a" providerId="AD" clId="Web-{CA40654B-5DF4-1444-0F1C-6A8EBCB53A4F}" dt="2023-02-22T14:49:40.469" v="2358"/>
          <ac:spMkLst>
            <pc:docMk/>
            <pc:sldMk cId="1282223912" sldId="607"/>
            <ac:spMk id="14" creationId="{7CC2BD77-D1AC-A262-036A-EB9DC2F53DBD}"/>
          </ac:spMkLst>
        </pc:spChg>
        <pc:picChg chg="del">
          <ac:chgData name="Roberta Tucker" userId="S::r.tucker@uwtsd.ac.uk::27ca61ee-ba03-4b92-a89a-1d5600e2200a" providerId="AD" clId="Web-{CA40654B-5DF4-1444-0F1C-6A8EBCB53A4F}" dt="2023-02-22T14:44:33.975" v="2237"/>
          <ac:picMkLst>
            <pc:docMk/>
            <pc:sldMk cId="1282223912" sldId="607"/>
            <ac:picMk id="4" creationId="{62C12048-9EEC-ED59-A247-0AA3AAC3EF74}"/>
          </ac:picMkLst>
        </pc:picChg>
        <pc:picChg chg="add del mod">
          <ac:chgData name="Roberta Tucker" userId="S::r.tucker@uwtsd.ac.uk::27ca61ee-ba03-4b92-a89a-1d5600e2200a" providerId="AD" clId="Web-{CA40654B-5DF4-1444-0F1C-6A8EBCB53A4F}" dt="2023-02-22T13:56:34.075" v="2125"/>
          <ac:picMkLst>
            <pc:docMk/>
            <pc:sldMk cId="1282223912" sldId="607"/>
            <ac:picMk id="7" creationId="{4CAFC7C4-8170-A98C-C2A4-3A25EC867A07}"/>
          </ac:picMkLst>
        </pc:picChg>
        <pc:picChg chg="add mod">
          <ac:chgData name="Roberta Tucker" userId="S::r.tucker@uwtsd.ac.uk::27ca61ee-ba03-4b92-a89a-1d5600e2200a" providerId="AD" clId="Web-{CA40654B-5DF4-1444-0F1C-6A8EBCB53A4F}" dt="2023-02-22T14:50:23.314" v="2366" actId="1076"/>
          <ac:picMkLst>
            <pc:docMk/>
            <pc:sldMk cId="1282223912" sldId="607"/>
            <ac:picMk id="8" creationId="{43737927-E8F8-575F-48D8-8FEB3595D7F4}"/>
          </ac:picMkLst>
        </pc:picChg>
        <pc:picChg chg="add del mod">
          <ac:chgData name="Roberta Tucker" userId="S::r.tucker@uwtsd.ac.uk::27ca61ee-ba03-4b92-a89a-1d5600e2200a" providerId="AD" clId="Web-{CA40654B-5DF4-1444-0F1C-6A8EBCB53A4F}" dt="2023-02-22T14:49:39.422" v="2357"/>
          <ac:picMkLst>
            <pc:docMk/>
            <pc:sldMk cId="1282223912" sldId="607"/>
            <ac:picMk id="11" creationId="{129A2847-E735-DE1C-F915-DB9BB742EE8C}"/>
          </ac:picMkLst>
        </pc:picChg>
      </pc:sldChg>
      <pc:sldChg chg="addSp delSp modSp add replId">
        <pc:chgData name="Roberta Tucker" userId="S::r.tucker@uwtsd.ac.uk::27ca61ee-ba03-4b92-a89a-1d5600e2200a" providerId="AD" clId="Web-{CA40654B-5DF4-1444-0F1C-6A8EBCB53A4F}" dt="2023-02-22T13:44:04.980" v="2025" actId="1076"/>
        <pc:sldMkLst>
          <pc:docMk/>
          <pc:sldMk cId="75391772" sldId="608"/>
        </pc:sldMkLst>
        <pc:spChg chg="mod">
          <ac:chgData name="Roberta Tucker" userId="S::r.tucker@uwtsd.ac.uk::27ca61ee-ba03-4b92-a89a-1d5600e2200a" providerId="AD" clId="Web-{CA40654B-5DF4-1444-0F1C-6A8EBCB53A4F}" dt="2023-02-22T13:25:33.001" v="1889" actId="20577"/>
          <ac:spMkLst>
            <pc:docMk/>
            <pc:sldMk cId="75391772" sldId="608"/>
            <ac:spMk id="5" creationId="{0B019432-F0E9-E765-2264-935D414F17CB}"/>
          </ac:spMkLst>
        </pc:spChg>
        <pc:spChg chg="mod">
          <ac:chgData name="Roberta Tucker" userId="S::r.tucker@uwtsd.ac.uk::27ca61ee-ba03-4b92-a89a-1d5600e2200a" providerId="AD" clId="Web-{CA40654B-5DF4-1444-0F1C-6A8EBCB53A4F}" dt="2023-02-22T13:19:51.305" v="1847" actId="14100"/>
          <ac:spMkLst>
            <pc:docMk/>
            <pc:sldMk cId="75391772" sldId="608"/>
            <ac:spMk id="8" creationId="{E2180A0E-1944-161C-031D-3BE48E066BC9}"/>
          </ac:spMkLst>
        </pc:spChg>
        <pc:spChg chg="add mod">
          <ac:chgData name="Roberta Tucker" userId="S::r.tucker@uwtsd.ac.uk::27ca61ee-ba03-4b92-a89a-1d5600e2200a" providerId="AD" clId="Web-{CA40654B-5DF4-1444-0F1C-6A8EBCB53A4F}" dt="2023-02-22T13:44:04.980" v="2025" actId="1076"/>
          <ac:spMkLst>
            <pc:docMk/>
            <pc:sldMk cId="75391772" sldId="608"/>
            <ac:spMk id="9" creationId="{0C4A1E10-28D7-27FE-E073-58E1AF5220B8}"/>
          </ac:spMkLst>
        </pc:spChg>
        <pc:spChg chg="del">
          <ac:chgData name="Roberta Tucker" userId="S::r.tucker@uwtsd.ac.uk::27ca61ee-ba03-4b92-a89a-1d5600e2200a" providerId="AD" clId="Web-{CA40654B-5DF4-1444-0F1C-6A8EBCB53A4F}" dt="2023-02-22T13:15:26.424" v="1832"/>
          <ac:spMkLst>
            <pc:docMk/>
            <pc:sldMk cId="75391772" sldId="608"/>
            <ac:spMk id="11" creationId="{10B20615-D13F-6525-C2FE-1BC895C41E23}"/>
          </ac:spMkLst>
        </pc:spChg>
        <pc:picChg chg="add mod">
          <ac:chgData name="Roberta Tucker" userId="S::r.tucker@uwtsd.ac.uk::27ca61ee-ba03-4b92-a89a-1d5600e2200a" providerId="AD" clId="Web-{CA40654B-5DF4-1444-0F1C-6A8EBCB53A4F}" dt="2023-02-22T13:15:11.939" v="1831" actId="14100"/>
          <ac:picMkLst>
            <pc:docMk/>
            <pc:sldMk cId="75391772" sldId="608"/>
            <ac:picMk id="3" creationId="{8B22C7CF-612B-A05C-F865-75DDF97F3618}"/>
          </ac:picMkLst>
        </pc:picChg>
        <pc:picChg chg="del">
          <ac:chgData name="Roberta Tucker" userId="S::r.tucker@uwtsd.ac.uk::27ca61ee-ba03-4b92-a89a-1d5600e2200a" providerId="AD" clId="Web-{CA40654B-5DF4-1444-0F1C-6A8EBCB53A4F}" dt="2023-02-22T13:14:53.548" v="1826"/>
          <ac:picMkLst>
            <pc:docMk/>
            <pc:sldMk cId="75391772" sldId="608"/>
            <ac:picMk id="7" creationId="{7384F945-4971-4552-5370-9DEA727D9FA0}"/>
          </ac:picMkLst>
        </pc:picChg>
      </pc:sldChg>
      <pc:sldChg chg="delSp modSp add replId">
        <pc:chgData name="Roberta Tucker" userId="S::r.tucker@uwtsd.ac.uk::27ca61ee-ba03-4b92-a89a-1d5600e2200a" providerId="AD" clId="Web-{CA40654B-5DF4-1444-0F1C-6A8EBCB53A4F}" dt="2023-02-22T16:26:15.487" v="2624" actId="20577"/>
        <pc:sldMkLst>
          <pc:docMk/>
          <pc:sldMk cId="693398134" sldId="609"/>
        </pc:sldMkLst>
        <pc:spChg chg="del">
          <ac:chgData name="Roberta Tucker" userId="S::r.tucker@uwtsd.ac.uk::27ca61ee-ba03-4b92-a89a-1d5600e2200a" providerId="AD" clId="Web-{CA40654B-5DF4-1444-0F1C-6A8EBCB53A4F}" dt="2023-02-22T14:47:55.560" v="2296"/>
          <ac:spMkLst>
            <pc:docMk/>
            <pc:sldMk cId="693398134" sldId="609"/>
            <ac:spMk id="3" creationId="{4451570A-D8D8-7FF3-5730-73117E543C4B}"/>
          </ac:spMkLst>
        </pc:spChg>
        <pc:spChg chg="mod">
          <ac:chgData name="Roberta Tucker" userId="S::r.tucker@uwtsd.ac.uk::27ca61ee-ba03-4b92-a89a-1d5600e2200a" providerId="AD" clId="Web-{CA40654B-5DF4-1444-0F1C-6A8EBCB53A4F}" dt="2023-02-22T14:48:00.513" v="2297" actId="1076"/>
          <ac:spMkLst>
            <pc:docMk/>
            <pc:sldMk cId="693398134" sldId="609"/>
            <ac:spMk id="5" creationId="{0B019432-F0E9-E765-2264-935D414F17CB}"/>
          </ac:spMkLst>
        </pc:spChg>
        <pc:spChg chg="del">
          <ac:chgData name="Roberta Tucker" userId="S::r.tucker@uwtsd.ac.uk::27ca61ee-ba03-4b92-a89a-1d5600e2200a" providerId="AD" clId="Web-{CA40654B-5DF4-1444-0F1C-6A8EBCB53A4F}" dt="2023-02-22T14:47:52.357" v="2294"/>
          <ac:spMkLst>
            <pc:docMk/>
            <pc:sldMk cId="693398134" sldId="609"/>
            <ac:spMk id="6" creationId="{877738C7-E854-75D1-69F4-21312243EE8F}"/>
          </ac:spMkLst>
        </pc:spChg>
        <pc:spChg chg="del">
          <ac:chgData name="Roberta Tucker" userId="S::r.tucker@uwtsd.ac.uk::27ca61ee-ba03-4b92-a89a-1d5600e2200a" providerId="AD" clId="Web-{CA40654B-5DF4-1444-0F1C-6A8EBCB53A4F}" dt="2023-02-22T14:47:54.044" v="2295"/>
          <ac:spMkLst>
            <pc:docMk/>
            <pc:sldMk cId="693398134" sldId="609"/>
            <ac:spMk id="10" creationId="{29A4854E-D4DB-2596-6C45-335E547E4DBA}"/>
          </ac:spMkLst>
        </pc:spChg>
        <pc:spChg chg="del">
          <ac:chgData name="Roberta Tucker" userId="S::r.tucker@uwtsd.ac.uk::27ca61ee-ba03-4b92-a89a-1d5600e2200a" providerId="AD" clId="Web-{CA40654B-5DF4-1444-0F1C-6A8EBCB53A4F}" dt="2023-02-22T14:47:49.247" v="2293"/>
          <ac:spMkLst>
            <pc:docMk/>
            <pc:sldMk cId="693398134" sldId="609"/>
            <ac:spMk id="12" creationId="{2E1965AE-5966-A339-36A1-B442D7A8B54E}"/>
          </ac:spMkLst>
        </pc:spChg>
        <pc:spChg chg="mod">
          <ac:chgData name="Roberta Tucker" userId="S::r.tucker@uwtsd.ac.uk::27ca61ee-ba03-4b92-a89a-1d5600e2200a" providerId="AD" clId="Web-{CA40654B-5DF4-1444-0F1C-6A8EBCB53A4F}" dt="2023-02-22T16:26:15.487" v="2624" actId="20577"/>
          <ac:spMkLst>
            <pc:docMk/>
            <pc:sldMk cId="693398134" sldId="609"/>
            <ac:spMk id="13" creationId="{54DA2EF5-1A1B-3D7F-8E82-399ECBCCC879}"/>
          </ac:spMkLst>
        </pc:spChg>
        <pc:spChg chg="mod">
          <ac:chgData name="Roberta Tucker" userId="S::r.tucker@uwtsd.ac.uk::27ca61ee-ba03-4b92-a89a-1d5600e2200a" providerId="AD" clId="Web-{CA40654B-5DF4-1444-0F1C-6A8EBCB53A4F}" dt="2023-02-22T14:54:48.166" v="2395" actId="1076"/>
          <ac:spMkLst>
            <pc:docMk/>
            <pc:sldMk cId="693398134" sldId="609"/>
            <ac:spMk id="14" creationId="{7CC2BD77-D1AC-A262-036A-EB9DC2F53DBD}"/>
          </ac:spMkLst>
        </pc:spChg>
        <pc:picChg chg="mod">
          <ac:chgData name="Roberta Tucker" userId="S::r.tucker@uwtsd.ac.uk::27ca61ee-ba03-4b92-a89a-1d5600e2200a" providerId="AD" clId="Web-{CA40654B-5DF4-1444-0F1C-6A8EBCB53A4F}" dt="2023-02-22T14:50:30.377" v="2367" actId="1076"/>
          <ac:picMkLst>
            <pc:docMk/>
            <pc:sldMk cId="693398134" sldId="609"/>
            <ac:picMk id="8" creationId="{43737927-E8F8-575F-48D8-8FEB3595D7F4}"/>
          </ac:picMkLst>
        </pc:picChg>
        <pc:picChg chg="mod">
          <ac:chgData name="Roberta Tucker" userId="S::r.tucker@uwtsd.ac.uk::27ca61ee-ba03-4b92-a89a-1d5600e2200a" providerId="AD" clId="Web-{CA40654B-5DF4-1444-0F1C-6A8EBCB53A4F}" dt="2023-02-22T14:54:30.322" v="2393" actId="1076"/>
          <ac:picMkLst>
            <pc:docMk/>
            <pc:sldMk cId="693398134" sldId="609"/>
            <ac:picMk id="11" creationId="{129A2847-E735-DE1C-F915-DB9BB742EE8C}"/>
          </ac:picMkLst>
        </pc:picChg>
      </pc:sldChg>
      <pc:sldChg chg="addSp delSp modSp add ord replId">
        <pc:chgData name="Roberta Tucker" userId="S::r.tucker@uwtsd.ac.uk::27ca61ee-ba03-4b92-a89a-1d5600e2200a" providerId="AD" clId="Web-{CA40654B-5DF4-1444-0F1C-6A8EBCB53A4F}" dt="2023-02-22T15:15:20.314" v="2448" actId="20577"/>
        <pc:sldMkLst>
          <pc:docMk/>
          <pc:sldMk cId="1383988288" sldId="610"/>
        </pc:sldMkLst>
        <pc:spChg chg="add">
          <ac:chgData name="Roberta Tucker" userId="S::r.tucker@uwtsd.ac.uk::27ca61ee-ba03-4b92-a89a-1d5600e2200a" providerId="AD" clId="Web-{CA40654B-5DF4-1444-0F1C-6A8EBCB53A4F}" dt="2023-02-22T15:11:40.182" v="2430"/>
          <ac:spMkLst>
            <pc:docMk/>
            <pc:sldMk cId="1383988288" sldId="610"/>
            <ac:spMk id="4" creationId="{D0E50212-BC62-F7DF-BAB8-D11929D8E016}"/>
          </ac:spMkLst>
        </pc:spChg>
        <pc:spChg chg="mod">
          <ac:chgData name="Roberta Tucker" userId="S::r.tucker@uwtsd.ac.uk::27ca61ee-ba03-4b92-a89a-1d5600e2200a" providerId="AD" clId="Web-{CA40654B-5DF4-1444-0F1C-6A8EBCB53A4F}" dt="2023-02-22T15:15:20.314" v="2448" actId="20577"/>
          <ac:spMkLst>
            <pc:docMk/>
            <pc:sldMk cId="1383988288" sldId="610"/>
            <ac:spMk id="13" creationId="{54DA2EF5-1A1B-3D7F-8E82-399ECBCCC879}"/>
          </ac:spMkLst>
        </pc:spChg>
        <pc:spChg chg="mod">
          <ac:chgData name="Roberta Tucker" userId="S::r.tucker@uwtsd.ac.uk::27ca61ee-ba03-4b92-a89a-1d5600e2200a" providerId="AD" clId="Web-{CA40654B-5DF4-1444-0F1C-6A8EBCB53A4F}" dt="2023-02-22T15:12:26.043" v="2435" actId="20577"/>
          <ac:spMkLst>
            <pc:docMk/>
            <pc:sldMk cId="1383988288" sldId="610"/>
            <ac:spMk id="14" creationId="{7CC2BD77-D1AC-A262-036A-EB9DC2F53DBD}"/>
          </ac:spMkLst>
        </pc:spChg>
        <pc:picChg chg="add mod">
          <ac:chgData name="Roberta Tucker" userId="S::r.tucker@uwtsd.ac.uk::27ca61ee-ba03-4b92-a89a-1d5600e2200a" providerId="AD" clId="Web-{CA40654B-5DF4-1444-0F1C-6A8EBCB53A4F}" dt="2023-02-22T15:12:09.449" v="2434" actId="14100"/>
          <ac:picMkLst>
            <pc:docMk/>
            <pc:sldMk cId="1383988288" sldId="610"/>
            <ac:picMk id="7" creationId="{6C670671-46DF-3E03-521B-6B758A1DED92}"/>
          </ac:picMkLst>
        </pc:picChg>
        <pc:picChg chg="del">
          <ac:chgData name="Roberta Tucker" userId="S::r.tucker@uwtsd.ac.uk::27ca61ee-ba03-4b92-a89a-1d5600e2200a" providerId="AD" clId="Web-{CA40654B-5DF4-1444-0F1C-6A8EBCB53A4F}" dt="2023-02-22T15:12:02.683" v="2432"/>
          <ac:picMkLst>
            <pc:docMk/>
            <pc:sldMk cId="1383988288" sldId="610"/>
            <ac:picMk id="11" creationId="{129A2847-E735-DE1C-F915-DB9BB742EE8C}"/>
          </ac:picMkLst>
        </pc:picChg>
      </pc:sldChg>
      <pc:sldChg chg="modSp add replId">
        <pc:chgData name="Roberta Tucker" userId="S::r.tucker@uwtsd.ac.uk::27ca61ee-ba03-4b92-a89a-1d5600e2200a" providerId="AD" clId="Web-{CA40654B-5DF4-1444-0F1C-6A8EBCB53A4F}" dt="2023-02-22T15:21:40.607" v="2496" actId="20577"/>
        <pc:sldMkLst>
          <pc:docMk/>
          <pc:sldMk cId="3415935184" sldId="611"/>
        </pc:sldMkLst>
        <pc:spChg chg="mod">
          <ac:chgData name="Roberta Tucker" userId="S::r.tucker@uwtsd.ac.uk::27ca61ee-ba03-4b92-a89a-1d5600e2200a" providerId="AD" clId="Web-{CA40654B-5DF4-1444-0F1C-6A8EBCB53A4F}" dt="2023-02-22T15:21:40.607" v="2496" actId="20577"/>
          <ac:spMkLst>
            <pc:docMk/>
            <pc:sldMk cId="3415935184" sldId="611"/>
            <ac:spMk id="3" creationId="{976291AA-75F5-DB79-1BB0-8C1F1978BD68}"/>
          </ac:spMkLst>
        </pc:spChg>
        <pc:cxnChg chg="mod">
          <ac:chgData name="Roberta Tucker" userId="S::r.tucker@uwtsd.ac.uk::27ca61ee-ba03-4b92-a89a-1d5600e2200a" providerId="AD" clId="Web-{CA40654B-5DF4-1444-0F1C-6A8EBCB53A4F}" dt="2023-02-22T15:17:54.210" v="2462" actId="14100"/>
          <ac:cxnSpMkLst>
            <pc:docMk/>
            <pc:sldMk cId="3415935184" sldId="611"/>
            <ac:cxnSpMk id="9" creationId="{BB6C4208-BE82-5AD3-755F-0BE8A0B2A077}"/>
          </ac:cxnSpMkLst>
        </pc:cxnChg>
      </pc:sldChg>
      <pc:sldChg chg="modSp add replId">
        <pc:chgData name="Roberta Tucker" userId="S::r.tucker@uwtsd.ac.uk::27ca61ee-ba03-4b92-a89a-1d5600e2200a" providerId="AD" clId="Web-{CA40654B-5DF4-1444-0F1C-6A8EBCB53A4F}" dt="2023-02-22T15:27:36.884" v="2588" actId="20577"/>
        <pc:sldMkLst>
          <pc:docMk/>
          <pc:sldMk cId="89638129" sldId="612"/>
        </pc:sldMkLst>
        <pc:spChg chg="mod">
          <ac:chgData name="Roberta Tucker" userId="S::r.tucker@uwtsd.ac.uk::27ca61ee-ba03-4b92-a89a-1d5600e2200a" providerId="AD" clId="Web-{CA40654B-5DF4-1444-0F1C-6A8EBCB53A4F}" dt="2023-02-22T15:27:36.884" v="2588" actId="20577"/>
          <ac:spMkLst>
            <pc:docMk/>
            <pc:sldMk cId="89638129" sldId="612"/>
            <ac:spMk id="3" creationId="{976291AA-75F5-DB79-1BB0-8C1F1978BD68}"/>
          </ac:spMkLst>
        </pc:spChg>
        <pc:cxnChg chg="mod">
          <ac:chgData name="Roberta Tucker" userId="S::r.tucker@uwtsd.ac.uk::27ca61ee-ba03-4b92-a89a-1d5600e2200a" providerId="AD" clId="Web-{CA40654B-5DF4-1444-0F1C-6A8EBCB53A4F}" dt="2023-02-22T15:23:42.955" v="2533" actId="14100"/>
          <ac:cxnSpMkLst>
            <pc:docMk/>
            <pc:sldMk cId="89638129" sldId="612"/>
            <ac:cxnSpMk id="9" creationId="{BB6C4208-BE82-5AD3-755F-0BE8A0B2A077}"/>
          </ac:cxnSpMkLst>
        </pc:cxnChg>
      </pc:sldChg>
      <pc:sldChg chg="modSp add replId">
        <pc:chgData name="Roberta Tucker" userId="S::r.tucker@uwtsd.ac.uk::27ca61ee-ba03-4b92-a89a-1d5600e2200a" providerId="AD" clId="Web-{CA40654B-5DF4-1444-0F1C-6A8EBCB53A4F}" dt="2023-02-22T20:18:12.937" v="2843" actId="20577"/>
        <pc:sldMkLst>
          <pc:docMk/>
          <pc:sldMk cId="2832162372" sldId="613"/>
        </pc:sldMkLst>
        <pc:spChg chg="mod">
          <ac:chgData name="Roberta Tucker" userId="S::r.tucker@uwtsd.ac.uk::27ca61ee-ba03-4b92-a89a-1d5600e2200a" providerId="AD" clId="Web-{CA40654B-5DF4-1444-0F1C-6A8EBCB53A4F}" dt="2023-02-22T20:18:12.937" v="2843" actId="20577"/>
          <ac:spMkLst>
            <pc:docMk/>
            <pc:sldMk cId="2832162372" sldId="613"/>
            <ac:spMk id="5" creationId="{7A20DBBD-7DDA-8D56-CE80-75679AFC79A9}"/>
          </ac:spMkLst>
        </pc:spChg>
        <pc:cxnChg chg="mod">
          <ac:chgData name="Roberta Tucker" userId="S::r.tucker@uwtsd.ac.uk::27ca61ee-ba03-4b92-a89a-1d5600e2200a" providerId="AD" clId="Web-{CA40654B-5DF4-1444-0F1C-6A8EBCB53A4F}" dt="2023-02-22T20:12:47.397" v="2767" actId="14100"/>
          <ac:cxnSpMkLst>
            <pc:docMk/>
            <pc:sldMk cId="2832162372" sldId="613"/>
            <ac:cxnSpMk id="4" creationId="{BC2C1687-BCDB-8D01-187F-5359CAE20BDB}"/>
          </ac:cxnSpMkLst>
        </pc:cxnChg>
      </pc:sldChg>
      <pc:sldChg chg="modSp add replId">
        <pc:chgData name="Roberta Tucker" userId="S::r.tucker@uwtsd.ac.uk::27ca61ee-ba03-4b92-a89a-1d5600e2200a" providerId="AD" clId="Web-{CA40654B-5DF4-1444-0F1C-6A8EBCB53A4F}" dt="2023-02-22T20:17:42.327" v="2836" actId="20577"/>
        <pc:sldMkLst>
          <pc:docMk/>
          <pc:sldMk cId="3964108775" sldId="614"/>
        </pc:sldMkLst>
        <pc:spChg chg="mod">
          <ac:chgData name="Roberta Tucker" userId="S::r.tucker@uwtsd.ac.uk::27ca61ee-ba03-4b92-a89a-1d5600e2200a" providerId="AD" clId="Web-{CA40654B-5DF4-1444-0F1C-6A8EBCB53A4F}" dt="2023-02-22T20:17:42.327" v="2836" actId="20577"/>
          <ac:spMkLst>
            <pc:docMk/>
            <pc:sldMk cId="3964108775" sldId="614"/>
            <ac:spMk id="3" creationId="{976291AA-75F5-DB79-1BB0-8C1F1978BD68}"/>
          </ac:spMkLst>
        </pc:spChg>
        <pc:cxnChg chg="mod">
          <ac:chgData name="Roberta Tucker" userId="S::r.tucker@uwtsd.ac.uk::27ca61ee-ba03-4b92-a89a-1d5600e2200a" providerId="AD" clId="Web-{CA40654B-5DF4-1444-0F1C-6A8EBCB53A4F}" dt="2023-02-22T20:17:25.827" v="2832" actId="14100"/>
          <ac:cxnSpMkLst>
            <pc:docMk/>
            <pc:sldMk cId="3964108775" sldId="614"/>
            <ac:cxnSpMk id="9" creationId="{BB6C4208-BE82-5AD3-755F-0BE8A0B2A077}"/>
          </ac:cxnSpMkLst>
        </pc:cxnChg>
      </pc:sldChg>
      <pc:sldChg chg="addSp delSp modSp add replId addAnim modAnim modNotes">
        <pc:chgData name="Roberta Tucker" userId="S::r.tucker@uwtsd.ac.uk::27ca61ee-ba03-4b92-a89a-1d5600e2200a" providerId="AD" clId="Web-{CA40654B-5DF4-1444-0F1C-6A8EBCB53A4F}" dt="2023-02-22T21:30:03.521" v="3577"/>
        <pc:sldMkLst>
          <pc:docMk/>
          <pc:sldMk cId="3431529318" sldId="615"/>
        </pc:sldMkLst>
        <pc:spChg chg="mod">
          <ac:chgData name="Roberta Tucker" userId="S::r.tucker@uwtsd.ac.uk::27ca61ee-ba03-4b92-a89a-1d5600e2200a" providerId="AD" clId="Web-{CA40654B-5DF4-1444-0F1C-6A8EBCB53A4F}" dt="2023-02-22T20:38:09.563" v="3045" actId="1076"/>
          <ac:spMkLst>
            <pc:docMk/>
            <pc:sldMk cId="3431529318" sldId="615"/>
            <ac:spMk id="3" creationId="{BE81BD22-F041-4643-2E57-645D07B4F719}"/>
          </ac:spMkLst>
        </pc:spChg>
        <pc:spChg chg="add mod">
          <ac:chgData name="Roberta Tucker" userId="S::r.tucker@uwtsd.ac.uk::27ca61ee-ba03-4b92-a89a-1d5600e2200a" providerId="AD" clId="Web-{CA40654B-5DF4-1444-0F1C-6A8EBCB53A4F}" dt="2023-02-22T20:55:31.762" v="3095" actId="1076"/>
          <ac:spMkLst>
            <pc:docMk/>
            <pc:sldMk cId="3431529318" sldId="615"/>
            <ac:spMk id="6" creationId="{89D08E17-63AF-B763-F696-5E6C3B5EA133}"/>
          </ac:spMkLst>
        </pc:spChg>
        <pc:spChg chg="add mod">
          <ac:chgData name="Roberta Tucker" userId="S::r.tucker@uwtsd.ac.uk::27ca61ee-ba03-4b92-a89a-1d5600e2200a" providerId="AD" clId="Web-{CA40654B-5DF4-1444-0F1C-6A8EBCB53A4F}" dt="2023-02-22T20:55:41.684" v="3098" actId="14100"/>
          <ac:spMkLst>
            <pc:docMk/>
            <pc:sldMk cId="3431529318" sldId="615"/>
            <ac:spMk id="8" creationId="{467E33B6-6D68-D2E6-A85E-BCA891CC3757}"/>
          </ac:spMkLst>
        </pc:spChg>
        <pc:spChg chg="add mod">
          <ac:chgData name="Roberta Tucker" userId="S::r.tucker@uwtsd.ac.uk::27ca61ee-ba03-4b92-a89a-1d5600e2200a" providerId="AD" clId="Web-{CA40654B-5DF4-1444-0F1C-6A8EBCB53A4F}" dt="2023-02-22T20:56:04.404" v="3102" actId="14100"/>
          <ac:spMkLst>
            <pc:docMk/>
            <pc:sldMk cId="3431529318" sldId="615"/>
            <ac:spMk id="9" creationId="{94C7161A-0EC1-556F-90C1-1B265DA87965}"/>
          </ac:spMkLst>
        </pc:spChg>
        <pc:spChg chg="add mod">
          <ac:chgData name="Roberta Tucker" userId="S::r.tucker@uwtsd.ac.uk::27ca61ee-ba03-4b92-a89a-1d5600e2200a" providerId="AD" clId="Web-{CA40654B-5DF4-1444-0F1C-6A8EBCB53A4F}" dt="2023-02-22T20:56:16.670" v="3104" actId="14100"/>
          <ac:spMkLst>
            <pc:docMk/>
            <pc:sldMk cId="3431529318" sldId="615"/>
            <ac:spMk id="10" creationId="{5EFFBDDB-5BE3-CEC7-FEC2-5BABE14DD6A4}"/>
          </ac:spMkLst>
        </pc:spChg>
        <pc:spChg chg="add mod">
          <ac:chgData name="Roberta Tucker" userId="S::r.tucker@uwtsd.ac.uk::27ca61ee-ba03-4b92-a89a-1d5600e2200a" providerId="AD" clId="Web-{CA40654B-5DF4-1444-0F1C-6A8EBCB53A4F}" dt="2023-02-22T20:56:23.357" v="3105" actId="1076"/>
          <ac:spMkLst>
            <pc:docMk/>
            <pc:sldMk cId="3431529318" sldId="615"/>
            <ac:spMk id="11" creationId="{B4EE23EE-1562-BA01-42D2-5132A348C6A1}"/>
          </ac:spMkLst>
        </pc:spChg>
        <pc:spChg chg="add mod">
          <ac:chgData name="Roberta Tucker" userId="S::r.tucker@uwtsd.ac.uk::27ca61ee-ba03-4b92-a89a-1d5600e2200a" providerId="AD" clId="Web-{CA40654B-5DF4-1444-0F1C-6A8EBCB53A4F}" dt="2023-02-22T21:12:06.554" v="3349" actId="1076"/>
          <ac:spMkLst>
            <pc:docMk/>
            <pc:sldMk cId="3431529318" sldId="615"/>
            <ac:spMk id="12" creationId="{A2FB37CC-4D15-5D8D-14A6-5BEC6B2F55E8}"/>
          </ac:spMkLst>
        </pc:spChg>
        <pc:spChg chg="add mod">
          <ac:chgData name="Roberta Tucker" userId="S::r.tucker@uwtsd.ac.uk::27ca61ee-ba03-4b92-a89a-1d5600e2200a" providerId="AD" clId="Web-{CA40654B-5DF4-1444-0F1C-6A8EBCB53A4F}" dt="2023-02-22T21:06:03.998" v="3300" actId="1076"/>
          <ac:spMkLst>
            <pc:docMk/>
            <pc:sldMk cId="3431529318" sldId="615"/>
            <ac:spMk id="13" creationId="{DB249757-72C9-E96A-07A6-D750092A8389}"/>
          </ac:spMkLst>
        </pc:spChg>
        <pc:spChg chg="add mod">
          <ac:chgData name="Roberta Tucker" userId="S::r.tucker@uwtsd.ac.uk::27ca61ee-ba03-4b92-a89a-1d5600e2200a" providerId="AD" clId="Web-{CA40654B-5DF4-1444-0F1C-6A8EBCB53A4F}" dt="2023-02-22T21:06:08.326" v="3301" actId="1076"/>
          <ac:spMkLst>
            <pc:docMk/>
            <pc:sldMk cId="3431529318" sldId="615"/>
            <ac:spMk id="14" creationId="{4B8FA538-8871-DB38-0EDB-56615E839715}"/>
          </ac:spMkLst>
        </pc:spChg>
        <pc:spChg chg="add mod">
          <ac:chgData name="Roberta Tucker" userId="S::r.tucker@uwtsd.ac.uk::27ca61ee-ba03-4b92-a89a-1d5600e2200a" providerId="AD" clId="Web-{CA40654B-5DF4-1444-0F1C-6A8EBCB53A4F}" dt="2023-02-22T21:06:13.545" v="3302" actId="1076"/>
          <ac:spMkLst>
            <pc:docMk/>
            <pc:sldMk cId="3431529318" sldId="615"/>
            <ac:spMk id="15" creationId="{36508774-D759-1DE7-9C02-7C163B516C34}"/>
          </ac:spMkLst>
        </pc:spChg>
        <pc:spChg chg="add mod">
          <ac:chgData name="Roberta Tucker" userId="S::r.tucker@uwtsd.ac.uk::27ca61ee-ba03-4b92-a89a-1d5600e2200a" providerId="AD" clId="Web-{CA40654B-5DF4-1444-0F1C-6A8EBCB53A4F}" dt="2023-02-22T21:06:19.764" v="3303" actId="1076"/>
          <ac:spMkLst>
            <pc:docMk/>
            <pc:sldMk cId="3431529318" sldId="615"/>
            <ac:spMk id="16" creationId="{A603D4B5-725E-69EA-825A-2189F52D7973}"/>
          </ac:spMkLst>
        </pc:spChg>
        <pc:spChg chg="add mod">
          <ac:chgData name="Roberta Tucker" userId="S::r.tucker@uwtsd.ac.uk::27ca61ee-ba03-4b92-a89a-1d5600e2200a" providerId="AD" clId="Web-{CA40654B-5DF4-1444-0F1C-6A8EBCB53A4F}" dt="2023-02-22T21:06:24.483" v="3304" actId="1076"/>
          <ac:spMkLst>
            <pc:docMk/>
            <pc:sldMk cId="3431529318" sldId="615"/>
            <ac:spMk id="17" creationId="{D47596B4-BF21-632B-E7DF-EAFAD38F31DC}"/>
          </ac:spMkLst>
        </pc:spChg>
        <pc:graphicFrameChg chg="add del mod modGraphic">
          <ac:chgData name="Roberta Tucker" userId="S::r.tucker@uwtsd.ac.uk::27ca61ee-ba03-4b92-a89a-1d5600e2200a" providerId="AD" clId="Web-{CA40654B-5DF4-1444-0F1C-6A8EBCB53A4F}" dt="2023-02-22T20:30:18.254" v="2889"/>
          <ac:graphicFrameMkLst>
            <pc:docMk/>
            <pc:sldMk cId="3431529318" sldId="615"/>
            <ac:graphicFrameMk id="2" creationId="{6F457302-0AB7-A696-FC9F-5ABB9E580B78}"/>
          </ac:graphicFrameMkLst>
        </pc:graphicFrameChg>
        <pc:graphicFrameChg chg="add del mod modGraphic">
          <ac:chgData name="Roberta Tucker" userId="S::r.tucker@uwtsd.ac.uk::27ca61ee-ba03-4b92-a89a-1d5600e2200a" providerId="AD" clId="Web-{CA40654B-5DF4-1444-0F1C-6A8EBCB53A4F}" dt="2023-02-22T20:31:23.224" v="2900"/>
          <ac:graphicFrameMkLst>
            <pc:docMk/>
            <pc:sldMk cId="3431529318" sldId="615"/>
            <ac:graphicFrameMk id="5" creationId="{4A00A9BD-D977-00BC-1092-74FCE6D41B42}"/>
          </ac:graphicFrameMkLst>
        </pc:graphicFrameChg>
      </pc:sldChg>
      <pc:sldChg chg="addSp delSp modSp add replId addAnim delAnim modAnim modNotes">
        <pc:chgData name="Roberta Tucker" userId="S::r.tucker@uwtsd.ac.uk::27ca61ee-ba03-4b92-a89a-1d5600e2200a" providerId="AD" clId="Web-{CA40654B-5DF4-1444-0F1C-6A8EBCB53A4F}" dt="2023-02-22T21:30:08.833" v="3579"/>
        <pc:sldMkLst>
          <pc:docMk/>
          <pc:sldMk cId="1761119406" sldId="616"/>
        </pc:sldMkLst>
        <pc:spChg chg="mod">
          <ac:chgData name="Roberta Tucker" userId="S::r.tucker@uwtsd.ac.uk::27ca61ee-ba03-4b92-a89a-1d5600e2200a" providerId="AD" clId="Web-{CA40654B-5DF4-1444-0F1C-6A8EBCB53A4F}" dt="2023-02-22T20:54:16.948" v="3088" actId="20577"/>
          <ac:spMkLst>
            <pc:docMk/>
            <pc:sldMk cId="1761119406" sldId="616"/>
            <ac:spMk id="3" creationId="{BE81BD22-F041-4643-2E57-645D07B4F719}"/>
          </ac:spMkLst>
        </pc:spChg>
        <pc:spChg chg="add del mod">
          <ac:chgData name="Roberta Tucker" userId="S::r.tucker@uwtsd.ac.uk::27ca61ee-ba03-4b92-a89a-1d5600e2200a" providerId="AD" clId="Web-{CA40654B-5DF4-1444-0F1C-6A8EBCB53A4F}" dt="2023-02-22T21:12:20.539" v="3352"/>
          <ac:spMkLst>
            <pc:docMk/>
            <pc:sldMk cId="1761119406" sldId="616"/>
            <ac:spMk id="5" creationId="{5005F7BE-0CDE-6167-7D25-CEFFA0DC0CF6}"/>
          </ac:spMkLst>
        </pc:spChg>
        <pc:spChg chg="mod">
          <ac:chgData name="Roberta Tucker" userId="S::r.tucker@uwtsd.ac.uk::27ca61ee-ba03-4b92-a89a-1d5600e2200a" providerId="AD" clId="Web-{CA40654B-5DF4-1444-0F1C-6A8EBCB53A4F}" dt="2023-02-22T21:10:55.834" v="3345" actId="14100"/>
          <ac:spMkLst>
            <pc:docMk/>
            <pc:sldMk cId="1761119406" sldId="616"/>
            <ac:spMk id="6" creationId="{89D08E17-63AF-B763-F696-5E6C3B5EA133}"/>
          </ac:spMkLst>
        </pc:spChg>
        <pc:spChg chg="mod">
          <ac:chgData name="Roberta Tucker" userId="S::r.tucker@uwtsd.ac.uk::27ca61ee-ba03-4b92-a89a-1d5600e2200a" providerId="AD" clId="Web-{CA40654B-5DF4-1444-0F1C-6A8EBCB53A4F}" dt="2023-02-22T21:10:52.084" v="3344" actId="14100"/>
          <ac:spMkLst>
            <pc:docMk/>
            <pc:sldMk cId="1761119406" sldId="616"/>
            <ac:spMk id="8" creationId="{467E33B6-6D68-D2E6-A85E-BCA891CC3757}"/>
          </ac:spMkLst>
        </pc:spChg>
        <pc:spChg chg="mod">
          <ac:chgData name="Roberta Tucker" userId="S::r.tucker@uwtsd.ac.uk::27ca61ee-ba03-4b92-a89a-1d5600e2200a" providerId="AD" clId="Web-{CA40654B-5DF4-1444-0F1C-6A8EBCB53A4F}" dt="2023-02-22T21:10:59.490" v="3346" actId="14100"/>
          <ac:spMkLst>
            <pc:docMk/>
            <pc:sldMk cId="1761119406" sldId="616"/>
            <ac:spMk id="9" creationId="{94C7161A-0EC1-556F-90C1-1B265DA87965}"/>
          </ac:spMkLst>
        </pc:spChg>
        <pc:spChg chg="mod">
          <ac:chgData name="Roberta Tucker" userId="S::r.tucker@uwtsd.ac.uk::27ca61ee-ba03-4b92-a89a-1d5600e2200a" providerId="AD" clId="Web-{CA40654B-5DF4-1444-0F1C-6A8EBCB53A4F}" dt="2023-02-22T21:11:03.740" v="3347" actId="14100"/>
          <ac:spMkLst>
            <pc:docMk/>
            <pc:sldMk cId="1761119406" sldId="616"/>
            <ac:spMk id="10" creationId="{5EFFBDDB-5BE3-CEC7-FEC2-5BABE14DD6A4}"/>
          </ac:spMkLst>
        </pc:spChg>
        <pc:spChg chg="mod">
          <ac:chgData name="Roberta Tucker" userId="S::r.tucker@uwtsd.ac.uk::27ca61ee-ba03-4b92-a89a-1d5600e2200a" providerId="AD" clId="Web-{CA40654B-5DF4-1444-0F1C-6A8EBCB53A4F}" dt="2023-02-22T21:11:09.772" v="3348" actId="1076"/>
          <ac:spMkLst>
            <pc:docMk/>
            <pc:sldMk cId="1761119406" sldId="616"/>
            <ac:spMk id="11" creationId="{B4EE23EE-1562-BA01-42D2-5132A348C6A1}"/>
          </ac:spMkLst>
        </pc:spChg>
        <pc:spChg chg="add mod">
          <ac:chgData name="Roberta Tucker" userId="S::r.tucker@uwtsd.ac.uk::27ca61ee-ba03-4b92-a89a-1d5600e2200a" providerId="AD" clId="Web-{CA40654B-5DF4-1444-0F1C-6A8EBCB53A4F}" dt="2023-02-22T21:14:45.231" v="3362" actId="20577"/>
          <ac:spMkLst>
            <pc:docMk/>
            <pc:sldMk cId="1761119406" sldId="616"/>
            <ac:spMk id="13" creationId="{907A2889-2330-B9D0-F667-570528E7D288}"/>
          </ac:spMkLst>
        </pc:spChg>
        <pc:spChg chg="add mod">
          <ac:chgData name="Roberta Tucker" userId="S::r.tucker@uwtsd.ac.uk::27ca61ee-ba03-4b92-a89a-1d5600e2200a" providerId="AD" clId="Web-{CA40654B-5DF4-1444-0F1C-6A8EBCB53A4F}" dt="2023-02-22T21:16:57.125" v="3374" actId="1076"/>
          <ac:spMkLst>
            <pc:docMk/>
            <pc:sldMk cId="1761119406" sldId="616"/>
            <ac:spMk id="15" creationId="{CB59E4F1-93E4-AA6C-0CAD-C624000BF493}"/>
          </ac:spMkLst>
        </pc:spChg>
        <pc:spChg chg="add del">
          <ac:chgData name="Roberta Tucker" userId="S::r.tucker@uwtsd.ac.uk::27ca61ee-ba03-4b92-a89a-1d5600e2200a" providerId="AD" clId="Web-{CA40654B-5DF4-1444-0F1C-6A8EBCB53A4F}" dt="2023-02-22T21:12:53.431" v="3356"/>
          <ac:spMkLst>
            <pc:docMk/>
            <pc:sldMk cId="1761119406" sldId="616"/>
            <ac:spMk id="17" creationId="{EB0F4C26-CB93-85E7-AECF-298E1F8BB57E}"/>
          </ac:spMkLst>
        </pc:spChg>
        <pc:spChg chg="add mod">
          <ac:chgData name="Roberta Tucker" userId="S::r.tucker@uwtsd.ac.uk::27ca61ee-ba03-4b92-a89a-1d5600e2200a" providerId="AD" clId="Web-{CA40654B-5DF4-1444-0F1C-6A8EBCB53A4F}" dt="2023-02-22T21:17:01.500" v="3375" actId="1076"/>
          <ac:spMkLst>
            <pc:docMk/>
            <pc:sldMk cId="1761119406" sldId="616"/>
            <ac:spMk id="19" creationId="{FAB19FDA-7BF1-2E29-B2A1-435744764CBB}"/>
          </ac:spMkLst>
        </pc:spChg>
        <pc:spChg chg="add mod">
          <ac:chgData name="Roberta Tucker" userId="S::r.tucker@uwtsd.ac.uk::27ca61ee-ba03-4b92-a89a-1d5600e2200a" providerId="AD" clId="Web-{CA40654B-5DF4-1444-0F1C-6A8EBCB53A4F}" dt="2023-02-22T21:17:13.266" v="3378" actId="14100"/>
          <ac:spMkLst>
            <pc:docMk/>
            <pc:sldMk cId="1761119406" sldId="616"/>
            <ac:spMk id="21" creationId="{DF4B5B86-0A94-1FCC-E41D-F2CB3CFBB287}"/>
          </ac:spMkLst>
        </pc:spChg>
        <pc:spChg chg="add mod">
          <ac:chgData name="Roberta Tucker" userId="S::r.tucker@uwtsd.ac.uk::27ca61ee-ba03-4b92-a89a-1d5600e2200a" providerId="AD" clId="Web-{CA40654B-5DF4-1444-0F1C-6A8EBCB53A4F}" dt="2023-02-22T21:18:18.455" v="3384" actId="1076"/>
          <ac:spMkLst>
            <pc:docMk/>
            <pc:sldMk cId="1761119406" sldId="616"/>
            <ac:spMk id="23" creationId="{AF285EA9-C3C5-123B-E5EE-59EAC451AA56}"/>
          </ac:spMkLst>
        </pc:spChg>
        <pc:spChg chg="add mod">
          <ac:chgData name="Roberta Tucker" userId="S::r.tucker@uwtsd.ac.uk::27ca61ee-ba03-4b92-a89a-1d5600e2200a" providerId="AD" clId="Web-{CA40654B-5DF4-1444-0F1C-6A8EBCB53A4F}" dt="2023-02-22T21:18:57.081" v="3391" actId="14100"/>
          <ac:spMkLst>
            <pc:docMk/>
            <pc:sldMk cId="1761119406" sldId="616"/>
            <ac:spMk id="25" creationId="{AD58CE30-C737-591E-666D-8A6A46AEDC21}"/>
          </ac:spMkLst>
        </pc:spChg>
      </pc:sldChg>
      <pc:sldChg chg="modSp add replId">
        <pc:chgData name="Roberta Tucker" userId="S::r.tucker@uwtsd.ac.uk::27ca61ee-ba03-4b92-a89a-1d5600e2200a" providerId="AD" clId="Web-{CA40654B-5DF4-1444-0F1C-6A8EBCB53A4F}" dt="2023-02-23T10:47:27.239" v="3587" actId="1076"/>
        <pc:sldMkLst>
          <pc:docMk/>
          <pc:sldMk cId="313685727" sldId="617"/>
        </pc:sldMkLst>
        <pc:spChg chg="mod">
          <ac:chgData name="Roberta Tucker" userId="S::r.tucker@uwtsd.ac.uk::27ca61ee-ba03-4b92-a89a-1d5600e2200a" providerId="AD" clId="Web-{CA40654B-5DF4-1444-0F1C-6A8EBCB53A4F}" dt="2023-02-23T10:47:27.239" v="3587" actId="1076"/>
          <ac:spMkLst>
            <pc:docMk/>
            <pc:sldMk cId="313685727" sldId="617"/>
            <ac:spMk id="5" creationId="{7A20DBBD-7DDA-8D56-CE80-75679AFC79A9}"/>
          </ac:spMkLst>
        </pc:spChg>
        <pc:cxnChg chg="mod">
          <ac:chgData name="Roberta Tucker" userId="S::r.tucker@uwtsd.ac.uk::27ca61ee-ba03-4b92-a89a-1d5600e2200a" providerId="AD" clId="Web-{CA40654B-5DF4-1444-0F1C-6A8EBCB53A4F}" dt="2023-02-23T10:47:20.833" v="3586" actId="1076"/>
          <ac:cxnSpMkLst>
            <pc:docMk/>
            <pc:sldMk cId="313685727" sldId="617"/>
            <ac:cxnSpMk id="4" creationId="{BC2C1687-BCDB-8D01-187F-5359CAE20BDB}"/>
          </ac:cxnSpMkLst>
        </pc:cxnChg>
      </pc:sldChg>
      <pc:sldChg chg="modSp add replId">
        <pc:chgData name="Roberta Tucker" userId="S::r.tucker@uwtsd.ac.uk::27ca61ee-ba03-4b92-a89a-1d5600e2200a" providerId="AD" clId="Web-{CA40654B-5DF4-1444-0F1C-6A8EBCB53A4F}" dt="2023-02-23T10:47:50.818" v="3589" actId="1076"/>
        <pc:sldMkLst>
          <pc:docMk/>
          <pc:sldMk cId="1983263797" sldId="618"/>
        </pc:sldMkLst>
        <pc:spChg chg="mod">
          <ac:chgData name="Roberta Tucker" userId="S::r.tucker@uwtsd.ac.uk::27ca61ee-ba03-4b92-a89a-1d5600e2200a" providerId="AD" clId="Web-{CA40654B-5DF4-1444-0F1C-6A8EBCB53A4F}" dt="2023-02-23T10:47:50.818" v="3589" actId="1076"/>
          <ac:spMkLst>
            <pc:docMk/>
            <pc:sldMk cId="1983263797" sldId="618"/>
            <ac:spMk id="3" creationId="{976291AA-75F5-DB79-1BB0-8C1F1978BD68}"/>
          </ac:spMkLst>
        </pc:spChg>
        <pc:cxnChg chg="mod">
          <ac:chgData name="Roberta Tucker" userId="S::r.tucker@uwtsd.ac.uk::27ca61ee-ba03-4b92-a89a-1d5600e2200a" providerId="AD" clId="Web-{CA40654B-5DF4-1444-0F1C-6A8EBCB53A4F}" dt="2023-02-23T10:47:46.287" v="3588" actId="1076"/>
          <ac:cxnSpMkLst>
            <pc:docMk/>
            <pc:sldMk cId="1983263797" sldId="618"/>
            <ac:cxnSpMk id="9" creationId="{BB6C4208-BE82-5AD3-755F-0BE8A0B2A077}"/>
          </ac:cxnSpMkLst>
        </pc:cxnChg>
      </pc:sldChg>
      <pc:sldChg chg="addSp delSp modSp add replId addAnim modAnim">
        <pc:chgData name="Roberta Tucker" userId="S::r.tucker@uwtsd.ac.uk::27ca61ee-ba03-4b92-a89a-1d5600e2200a" providerId="AD" clId="Web-{CA40654B-5DF4-1444-0F1C-6A8EBCB53A4F}" dt="2023-02-24T11:31:42.684" v="4504"/>
        <pc:sldMkLst>
          <pc:docMk/>
          <pc:sldMk cId="3460720718" sldId="619"/>
        </pc:sldMkLst>
        <pc:spChg chg="mod">
          <ac:chgData name="Roberta Tucker" userId="S::r.tucker@uwtsd.ac.uk::27ca61ee-ba03-4b92-a89a-1d5600e2200a" providerId="AD" clId="Web-{CA40654B-5DF4-1444-0F1C-6A8EBCB53A4F}" dt="2023-02-23T11:46:18.143" v="4195" actId="20577"/>
          <ac:spMkLst>
            <pc:docMk/>
            <pc:sldMk cId="3460720718" sldId="619"/>
            <ac:spMk id="3" creationId="{BE81BD22-F041-4643-2E57-645D07B4F719}"/>
          </ac:spMkLst>
        </pc:spChg>
        <pc:spChg chg="mod">
          <ac:chgData name="Roberta Tucker" userId="S::r.tucker@uwtsd.ac.uk::27ca61ee-ba03-4b92-a89a-1d5600e2200a" providerId="AD" clId="Web-{CA40654B-5DF4-1444-0F1C-6A8EBCB53A4F}" dt="2023-02-24T11:31:42.684" v="4504"/>
          <ac:spMkLst>
            <pc:docMk/>
            <pc:sldMk cId="3460720718" sldId="619"/>
            <ac:spMk id="5" creationId="{DA2E92BE-0CD5-E6B0-AA52-858B51EC3AD5}"/>
          </ac:spMkLst>
        </pc:spChg>
        <pc:spChg chg="add mod">
          <ac:chgData name="Roberta Tucker" userId="S::r.tucker@uwtsd.ac.uk::27ca61ee-ba03-4b92-a89a-1d5600e2200a" providerId="AD" clId="Web-{CA40654B-5DF4-1444-0F1C-6A8EBCB53A4F}" dt="2023-02-23T12:09:34.403" v="4410" actId="1076"/>
          <ac:spMkLst>
            <pc:docMk/>
            <pc:sldMk cId="3460720718" sldId="619"/>
            <ac:spMk id="6" creationId="{D9B90B78-4E87-CCC9-74A2-A496DB98A7D6}"/>
          </ac:spMkLst>
        </pc:spChg>
        <pc:spChg chg="add mod">
          <ac:chgData name="Roberta Tucker" userId="S::r.tucker@uwtsd.ac.uk::27ca61ee-ba03-4b92-a89a-1d5600e2200a" providerId="AD" clId="Web-{CA40654B-5DF4-1444-0F1C-6A8EBCB53A4F}" dt="2023-02-23T12:08:25.586" v="4401" actId="1076"/>
          <ac:spMkLst>
            <pc:docMk/>
            <pc:sldMk cId="3460720718" sldId="619"/>
            <ac:spMk id="8" creationId="{C78CB32C-2DF3-D273-0E15-47B8B7D13535}"/>
          </ac:spMkLst>
        </pc:spChg>
        <pc:spChg chg="add mod">
          <ac:chgData name="Roberta Tucker" userId="S::r.tucker@uwtsd.ac.uk::27ca61ee-ba03-4b92-a89a-1d5600e2200a" providerId="AD" clId="Web-{CA40654B-5DF4-1444-0F1C-6A8EBCB53A4F}" dt="2023-02-23T12:01:37.934" v="4353" actId="14100"/>
          <ac:spMkLst>
            <pc:docMk/>
            <pc:sldMk cId="3460720718" sldId="619"/>
            <ac:spMk id="9" creationId="{E671C4E0-48F2-E8FB-F89A-D680AEF9DE4B}"/>
          </ac:spMkLst>
        </pc:spChg>
        <pc:spChg chg="add mod">
          <ac:chgData name="Roberta Tucker" userId="S::r.tucker@uwtsd.ac.uk::27ca61ee-ba03-4b92-a89a-1d5600e2200a" providerId="AD" clId="Web-{CA40654B-5DF4-1444-0F1C-6A8EBCB53A4F}" dt="2023-02-23T12:07:27.660" v="4393"/>
          <ac:spMkLst>
            <pc:docMk/>
            <pc:sldMk cId="3460720718" sldId="619"/>
            <ac:spMk id="10" creationId="{F038343F-C7E3-3BC5-B83D-00FED7404A71}"/>
          </ac:spMkLst>
        </pc:spChg>
        <pc:spChg chg="add mod">
          <ac:chgData name="Roberta Tucker" userId="S::r.tucker@uwtsd.ac.uk::27ca61ee-ba03-4b92-a89a-1d5600e2200a" providerId="AD" clId="Web-{CA40654B-5DF4-1444-0F1C-6A8EBCB53A4F}" dt="2023-02-23T12:06:01.873" v="4383" actId="1076"/>
          <ac:spMkLst>
            <pc:docMk/>
            <pc:sldMk cId="3460720718" sldId="619"/>
            <ac:spMk id="11" creationId="{3F33C03C-7865-C578-ECE9-419C1512E433}"/>
          </ac:spMkLst>
        </pc:spChg>
        <pc:spChg chg="add del mod">
          <ac:chgData name="Roberta Tucker" userId="S::r.tucker@uwtsd.ac.uk::27ca61ee-ba03-4b92-a89a-1d5600e2200a" providerId="AD" clId="Web-{CA40654B-5DF4-1444-0F1C-6A8EBCB53A4F}" dt="2023-02-23T11:38:05.142" v="3811"/>
          <ac:spMkLst>
            <pc:docMk/>
            <pc:sldMk cId="3460720718" sldId="619"/>
            <ac:spMk id="12" creationId="{46A5ED0E-BB77-D2D6-910E-DB8A83277895}"/>
          </ac:spMkLst>
        </pc:spChg>
        <pc:spChg chg="add mod">
          <ac:chgData name="Roberta Tucker" userId="S::r.tucker@uwtsd.ac.uk::27ca61ee-ba03-4b92-a89a-1d5600e2200a" providerId="AD" clId="Web-{CA40654B-5DF4-1444-0F1C-6A8EBCB53A4F}" dt="2023-02-23T12:08:30.914" v="4402" actId="14100"/>
          <ac:spMkLst>
            <pc:docMk/>
            <pc:sldMk cId="3460720718" sldId="619"/>
            <ac:spMk id="12" creationId="{A2828E85-B090-6808-B24A-793A12B6D409}"/>
          </ac:spMkLst>
        </pc:spChg>
        <pc:spChg chg="add mod">
          <ac:chgData name="Roberta Tucker" userId="S::r.tucker@uwtsd.ac.uk::27ca61ee-ba03-4b92-a89a-1d5600e2200a" providerId="AD" clId="Web-{CA40654B-5DF4-1444-0F1C-6A8EBCB53A4F}" dt="2023-02-23T12:01:59.389" v="4356" actId="1076"/>
          <ac:spMkLst>
            <pc:docMk/>
            <pc:sldMk cId="3460720718" sldId="619"/>
            <ac:spMk id="13" creationId="{08857A2D-6CF7-DCEB-0CB4-6CE6113BA3DD}"/>
          </ac:spMkLst>
        </pc:spChg>
        <pc:spChg chg="add mod">
          <ac:chgData name="Roberta Tucker" userId="S::r.tucker@uwtsd.ac.uk::27ca61ee-ba03-4b92-a89a-1d5600e2200a" providerId="AD" clId="Web-{CA40654B-5DF4-1444-0F1C-6A8EBCB53A4F}" dt="2023-02-23T12:02:16.765" v="4359" actId="1076"/>
          <ac:spMkLst>
            <pc:docMk/>
            <pc:sldMk cId="3460720718" sldId="619"/>
            <ac:spMk id="14" creationId="{6A39E821-624D-572C-A957-AA4E0E393E07}"/>
          </ac:spMkLst>
        </pc:spChg>
        <pc:spChg chg="add mod">
          <ac:chgData name="Roberta Tucker" userId="S::r.tucker@uwtsd.ac.uk::27ca61ee-ba03-4b92-a89a-1d5600e2200a" providerId="AD" clId="Web-{CA40654B-5DF4-1444-0F1C-6A8EBCB53A4F}" dt="2023-02-23T12:02:11.827" v="4358" actId="1076"/>
          <ac:spMkLst>
            <pc:docMk/>
            <pc:sldMk cId="3460720718" sldId="619"/>
            <ac:spMk id="15" creationId="{90436D78-7FA9-0F72-D230-8F2A377BAA72}"/>
          </ac:spMkLst>
        </pc:spChg>
        <pc:spChg chg="add mod">
          <ac:chgData name="Roberta Tucker" userId="S::r.tucker@uwtsd.ac.uk::27ca61ee-ba03-4b92-a89a-1d5600e2200a" providerId="AD" clId="Web-{CA40654B-5DF4-1444-0F1C-6A8EBCB53A4F}" dt="2023-02-23T12:09:20.527" v="4408" actId="1076"/>
          <ac:spMkLst>
            <pc:docMk/>
            <pc:sldMk cId="3460720718" sldId="619"/>
            <ac:spMk id="16" creationId="{05F6DFC6-5BD8-DDDF-D176-DE6419015D9B}"/>
          </ac:spMkLst>
        </pc:spChg>
        <pc:picChg chg="add mod">
          <ac:chgData name="Roberta Tucker" userId="S::r.tucker@uwtsd.ac.uk::27ca61ee-ba03-4b92-a89a-1d5600e2200a" providerId="AD" clId="Web-{CA40654B-5DF4-1444-0F1C-6A8EBCB53A4F}" dt="2023-02-23T12:07:34.035" v="4394" actId="14100"/>
          <ac:picMkLst>
            <pc:docMk/>
            <pc:sldMk cId="3460720718" sldId="619"/>
            <ac:picMk id="2" creationId="{FC055872-A882-CF70-F5FB-15E696677A7D}"/>
          </ac:picMkLst>
        </pc:picChg>
        <pc:picChg chg="del">
          <ac:chgData name="Roberta Tucker" userId="S::r.tucker@uwtsd.ac.uk::27ca61ee-ba03-4b92-a89a-1d5600e2200a" providerId="AD" clId="Web-{CA40654B-5DF4-1444-0F1C-6A8EBCB53A4F}" dt="2023-02-23T11:47:02.894" v="4204"/>
          <ac:picMkLst>
            <pc:docMk/>
            <pc:sldMk cId="3460720718" sldId="619"/>
            <ac:picMk id="4" creationId="{62C12048-9EEC-ED59-A247-0AA3AAC3EF74}"/>
          </ac:picMkLst>
        </pc:picChg>
        <pc:picChg chg="del">
          <ac:chgData name="Roberta Tucker" userId="S::r.tucker@uwtsd.ac.uk::27ca61ee-ba03-4b92-a89a-1d5600e2200a" providerId="AD" clId="Web-{CA40654B-5DF4-1444-0F1C-6A8EBCB53A4F}" dt="2023-02-23T11:16:44.787" v="3591"/>
          <ac:picMkLst>
            <pc:docMk/>
            <pc:sldMk cId="3460720718" sldId="619"/>
            <ac:picMk id="6" creationId="{42049921-DEFE-A5F4-DDF1-71DC2134262E}"/>
          </ac:picMkLst>
        </pc:picChg>
        <pc:picChg chg="add del mod">
          <ac:chgData name="Roberta Tucker" userId="S::r.tucker@uwtsd.ac.uk::27ca61ee-ba03-4b92-a89a-1d5600e2200a" providerId="AD" clId="Web-{CA40654B-5DF4-1444-0F1C-6A8EBCB53A4F}" dt="2023-02-23T11:24:29.022" v="3599"/>
          <ac:picMkLst>
            <pc:docMk/>
            <pc:sldMk cId="3460720718" sldId="619"/>
            <ac:picMk id="8" creationId="{A5431689-E1B7-4520-1076-DF5F9D702085}"/>
          </ac:picMkLst>
        </pc:picChg>
        <pc:picChg chg="add del mod">
          <ac:chgData name="Roberta Tucker" userId="S::r.tucker@uwtsd.ac.uk::27ca61ee-ba03-4b92-a89a-1d5600e2200a" providerId="AD" clId="Web-{CA40654B-5DF4-1444-0F1C-6A8EBCB53A4F}" dt="2023-02-23T11:28:17.513" v="3720"/>
          <ac:picMkLst>
            <pc:docMk/>
            <pc:sldMk cId="3460720718" sldId="619"/>
            <ac:picMk id="10" creationId="{DA12E3C5-3FCB-CBD5-12CD-BB7A55E91B3A}"/>
          </ac:picMkLst>
        </pc:picChg>
        <pc:cxnChg chg="add del mod">
          <ac:chgData name="Roberta Tucker" userId="S::r.tucker@uwtsd.ac.uk::27ca61ee-ba03-4b92-a89a-1d5600e2200a" providerId="AD" clId="Web-{CA40654B-5DF4-1444-0F1C-6A8EBCB53A4F}" dt="2023-02-23T12:04:48.228" v="4372"/>
          <ac:cxnSpMkLst>
            <pc:docMk/>
            <pc:sldMk cId="3460720718" sldId="619"/>
            <ac:cxnSpMk id="4" creationId="{3DB92652-0C17-E495-6DB1-F3A355DFC14B}"/>
          </ac:cxnSpMkLst>
        </pc:cxnChg>
      </pc:sldChg>
      <pc:sldChg chg="delSp modSp add replId">
        <pc:chgData name="Roberta Tucker" userId="S::r.tucker@uwtsd.ac.uk::27ca61ee-ba03-4b92-a89a-1d5600e2200a" providerId="AD" clId="Web-{CA40654B-5DF4-1444-0F1C-6A8EBCB53A4F}" dt="2023-02-23T12:13:05.760" v="4414" actId="1076"/>
        <pc:sldMkLst>
          <pc:docMk/>
          <pc:sldMk cId="2885905276" sldId="620"/>
        </pc:sldMkLst>
        <pc:picChg chg="del">
          <ac:chgData name="Roberta Tucker" userId="S::r.tucker@uwtsd.ac.uk::27ca61ee-ba03-4b92-a89a-1d5600e2200a" providerId="AD" clId="Web-{CA40654B-5DF4-1444-0F1C-6A8EBCB53A4F}" dt="2023-02-23T12:11:36.145" v="4412"/>
          <ac:picMkLst>
            <pc:docMk/>
            <pc:sldMk cId="2885905276" sldId="620"/>
            <ac:picMk id="2" creationId="{FC055872-A882-CF70-F5FB-15E696677A7D}"/>
          </ac:picMkLst>
        </pc:picChg>
        <pc:picChg chg="mod">
          <ac:chgData name="Roberta Tucker" userId="S::r.tucker@uwtsd.ac.uk::27ca61ee-ba03-4b92-a89a-1d5600e2200a" providerId="AD" clId="Web-{CA40654B-5DF4-1444-0F1C-6A8EBCB53A4F}" dt="2023-02-23T12:13:05.760" v="4414" actId="1076"/>
          <ac:picMkLst>
            <pc:docMk/>
            <pc:sldMk cId="2885905276" sldId="620"/>
            <ac:picMk id="8" creationId="{A5431689-E1B7-4520-1076-DF5F9D702085}"/>
          </ac:picMkLst>
        </pc:picChg>
      </pc:sldChg>
      <pc:sldChg chg="addSp delSp modSp add replId addAnim modAnim">
        <pc:chgData name="Roberta Tucker" userId="S::r.tucker@uwtsd.ac.uk::27ca61ee-ba03-4b92-a89a-1d5600e2200a" providerId="AD" clId="Web-{CA40654B-5DF4-1444-0F1C-6A8EBCB53A4F}" dt="2023-02-24T11:30:50.150" v="4496"/>
        <pc:sldMkLst>
          <pc:docMk/>
          <pc:sldMk cId="3375997712" sldId="621"/>
        </pc:sldMkLst>
        <pc:spChg chg="del mod">
          <ac:chgData name="Roberta Tucker" userId="S::r.tucker@uwtsd.ac.uk::27ca61ee-ba03-4b92-a89a-1d5600e2200a" providerId="AD" clId="Web-{CA40654B-5DF4-1444-0F1C-6A8EBCB53A4F}" dt="2023-02-23T12:13:22.449" v="4417"/>
          <ac:spMkLst>
            <pc:docMk/>
            <pc:sldMk cId="3375997712" sldId="621"/>
            <ac:spMk id="3" creationId="{BE81BD22-F041-4643-2E57-645D07B4F719}"/>
          </ac:spMkLst>
        </pc:spChg>
        <pc:spChg chg="mod">
          <ac:chgData name="Roberta Tucker" userId="S::r.tucker@uwtsd.ac.uk::27ca61ee-ba03-4b92-a89a-1d5600e2200a" providerId="AD" clId="Web-{CA40654B-5DF4-1444-0F1C-6A8EBCB53A4F}" dt="2023-02-24T11:30:50.150" v="4496"/>
          <ac:spMkLst>
            <pc:docMk/>
            <pc:sldMk cId="3375997712" sldId="621"/>
            <ac:spMk id="5" creationId="{DA2E92BE-0CD5-E6B0-AA52-858B51EC3AD5}"/>
          </ac:spMkLst>
        </pc:spChg>
        <pc:spChg chg="mod">
          <ac:chgData name="Roberta Tucker" userId="S::r.tucker@uwtsd.ac.uk::27ca61ee-ba03-4b92-a89a-1d5600e2200a" providerId="AD" clId="Web-{CA40654B-5DF4-1444-0F1C-6A8EBCB53A4F}" dt="2023-02-24T11:24:38.073" v="4469" actId="1076"/>
          <ac:spMkLst>
            <pc:docMk/>
            <pc:sldMk cId="3375997712" sldId="621"/>
            <ac:spMk id="9" creationId="{E671C4E0-48F2-E8FB-F89A-D680AEF9DE4B}"/>
          </ac:spMkLst>
        </pc:spChg>
        <pc:spChg chg="mod">
          <ac:chgData name="Roberta Tucker" userId="S::r.tucker@uwtsd.ac.uk::27ca61ee-ba03-4b92-a89a-1d5600e2200a" providerId="AD" clId="Web-{CA40654B-5DF4-1444-0F1C-6A8EBCB53A4F}" dt="2023-02-24T11:24:43.089" v="4470" actId="1076"/>
          <ac:spMkLst>
            <pc:docMk/>
            <pc:sldMk cId="3375997712" sldId="621"/>
            <ac:spMk id="10" creationId="{F038343F-C7E3-3BC5-B83D-00FED7404A71}"/>
          </ac:spMkLst>
        </pc:spChg>
        <pc:spChg chg="mod">
          <ac:chgData name="Roberta Tucker" userId="S::r.tucker@uwtsd.ac.uk::27ca61ee-ba03-4b92-a89a-1d5600e2200a" providerId="AD" clId="Web-{CA40654B-5DF4-1444-0F1C-6A8EBCB53A4F}" dt="2023-02-24T11:25:15.481" v="4472" actId="20577"/>
          <ac:spMkLst>
            <pc:docMk/>
            <pc:sldMk cId="3375997712" sldId="621"/>
            <ac:spMk id="11" creationId="{3F33C03C-7865-C578-ECE9-419C1512E433}"/>
          </ac:spMkLst>
        </pc:spChg>
        <pc:spChg chg="mod">
          <ac:chgData name="Roberta Tucker" userId="S::r.tucker@uwtsd.ac.uk::27ca61ee-ba03-4b92-a89a-1d5600e2200a" providerId="AD" clId="Web-{CA40654B-5DF4-1444-0F1C-6A8EBCB53A4F}" dt="2023-02-24T11:26:01.717" v="4476" actId="1076"/>
          <ac:spMkLst>
            <pc:docMk/>
            <pc:sldMk cId="3375997712" sldId="621"/>
            <ac:spMk id="13" creationId="{08857A2D-6CF7-DCEB-0CB4-6CE6113BA3DD}"/>
          </ac:spMkLst>
        </pc:spChg>
        <pc:spChg chg="mod">
          <ac:chgData name="Roberta Tucker" userId="S::r.tucker@uwtsd.ac.uk::27ca61ee-ba03-4b92-a89a-1d5600e2200a" providerId="AD" clId="Web-{CA40654B-5DF4-1444-0F1C-6A8EBCB53A4F}" dt="2023-02-24T11:27:05.907" v="4480" actId="20577"/>
          <ac:spMkLst>
            <pc:docMk/>
            <pc:sldMk cId="3375997712" sldId="621"/>
            <ac:spMk id="14" creationId="{6A39E821-624D-572C-A957-AA4E0E393E07}"/>
          </ac:spMkLst>
        </pc:spChg>
        <pc:spChg chg="mod">
          <ac:chgData name="Roberta Tucker" userId="S::r.tucker@uwtsd.ac.uk::27ca61ee-ba03-4b92-a89a-1d5600e2200a" providerId="AD" clId="Web-{CA40654B-5DF4-1444-0F1C-6A8EBCB53A4F}" dt="2023-02-24T11:28:16.316" v="4483" actId="20577"/>
          <ac:spMkLst>
            <pc:docMk/>
            <pc:sldMk cId="3375997712" sldId="621"/>
            <ac:spMk id="15" creationId="{90436D78-7FA9-0F72-D230-8F2A377BAA72}"/>
          </ac:spMkLst>
        </pc:spChg>
        <pc:spChg chg="add mod">
          <ac:chgData name="Roberta Tucker" userId="S::r.tucker@uwtsd.ac.uk::27ca61ee-ba03-4b92-a89a-1d5600e2200a" providerId="AD" clId="Web-{CA40654B-5DF4-1444-0F1C-6A8EBCB53A4F}" dt="2023-02-23T12:13:34.668" v="4420" actId="20577"/>
          <ac:spMkLst>
            <pc:docMk/>
            <pc:sldMk cId="3375997712" sldId="621"/>
            <ac:spMk id="17" creationId="{6083ED5F-28F9-18A3-F263-AE64120073F3}"/>
          </ac:spMkLst>
        </pc:spChg>
      </pc:sldChg>
      <pc:sldChg chg="addSp delSp modSp add replId addAnim modAnim modNotes">
        <pc:chgData name="Roberta Tucker" userId="S::r.tucker@uwtsd.ac.uk::27ca61ee-ba03-4b92-a89a-1d5600e2200a" providerId="AD" clId="Web-{CA40654B-5DF4-1444-0F1C-6A8EBCB53A4F}" dt="2023-02-24T11:59:19.312" v="4809" actId="20577"/>
        <pc:sldMkLst>
          <pc:docMk/>
          <pc:sldMk cId="2142313826" sldId="622"/>
        </pc:sldMkLst>
        <pc:spChg chg="add mod">
          <ac:chgData name="Roberta Tucker" userId="S::r.tucker@uwtsd.ac.uk::27ca61ee-ba03-4b92-a89a-1d5600e2200a" providerId="AD" clId="Web-{CA40654B-5DF4-1444-0F1C-6A8EBCB53A4F}" dt="2023-02-24T11:48:16.958" v="4729" actId="1076"/>
          <ac:spMkLst>
            <pc:docMk/>
            <pc:sldMk cId="2142313826" sldId="622"/>
            <ac:spMk id="2" creationId="{70577496-ECEA-62E0-8395-28123339F951}"/>
          </ac:spMkLst>
        </pc:spChg>
        <pc:spChg chg="mod">
          <ac:chgData name="Roberta Tucker" userId="S::r.tucker@uwtsd.ac.uk::27ca61ee-ba03-4b92-a89a-1d5600e2200a" providerId="AD" clId="Web-{CA40654B-5DF4-1444-0F1C-6A8EBCB53A4F}" dt="2023-02-24T11:50:03.509" v="4746" actId="14100"/>
          <ac:spMkLst>
            <pc:docMk/>
            <pc:sldMk cId="2142313826" sldId="622"/>
            <ac:spMk id="3" creationId="{BE81BD22-F041-4643-2E57-645D07B4F719}"/>
          </ac:spMkLst>
        </pc:spChg>
        <pc:spChg chg="add mod">
          <ac:chgData name="Roberta Tucker" userId="S::r.tucker@uwtsd.ac.uk::27ca61ee-ba03-4b92-a89a-1d5600e2200a" providerId="AD" clId="Web-{CA40654B-5DF4-1444-0F1C-6A8EBCB53A4F}" dt="2023-02-24T11:37:34.901" v="4590" actId="1076"/>
          <ac:spMkLst>
            <pc:docMk/>
            <pc:sldMk cId="2142313826" sldId="622"/>
            <ac:spMk id="5" creationId="{EDBFE9D0-E7DB-2D1A-8435-D954967E4A2B}"/>
          </ac:spMkLst>
        </pc:spChg>
        <pc:spChg chg="add mod">
          <ac:chgData name="Roberta Tucker" userId="S::r.tucker@uwtsd.ac.uk::27ca61ee-ba03-4b92-a89a-1d5600e2200a" providerId="AD" clId="Web-{CA40654B-5DF4-1444-0F1C-6A8EBCB53A4F}" dt="2023-02-24T11:48:27.225" v="4735" actId="1076"/>
          <ac:spMkLst>
            <pc:docMk/>
            <pc:sldMk cId="2142313826" sldId="622"/>
            <ac:spMk id="6" creationId="{9652F212-0B9A-47CE-226E-A76F3F8A1B47}"/>
          </ac:spMkLst>
        </pc:spChg>
        <pc:spChg chg="add mod">
          <ac:chgData name="Roberta Tucker" userId="S::r.tucker@uwtsd.ac.uk::27ca61ee-ba03-4b92-a89a-1d5600e2200a" providerId="AD" clId="Web-{CA40654B-5DF4-1444-0F1C-6A8EBCB53A4F}" dt="2023-02-24T11:48:33.990" v="4736" actId="1076"/>
          <ac:spMkLst>
            <pc:docMk/>
            <pc:sldMk cId="2142313826" sldId="622"/>
            <ac:spMk id="8" creationId="{DF4BB807-FF74-960D-A054-EEBDAF6E9653}"/>
          </ac:spMkLst>
        </pc:spChg>
        <pc:spChg chg="add mod">
          <ac:chgData name="Roberta Tucker" userId="S::r.tucker@uwtsd.ac.uk::27ca61ee-ba03-4b92-a89a-1d5600e2200a" providerId="AD" clId="Web-{CA40654B-5DF4-1444-0F1C-6A8EBCB53A4F}" dt="2023-02-24T11:48:51.459" v="4743" actId="1076"/>
          <ac:spMkLst>
            <pc:docMk/>
            <pc:sldMk cId="2142313826" sldId="622"/>
            <ac:spMk id="9" creationId="{EBB9FD1B-5362-3D4C-057A-6EA19EE841F8}"/>
          </ac:spMkLst>
        </pc:spChg>
        <pc:spChg chg="add del mod">
          <ac:chgData name="Roberta Tucker" userId="S::r.tucker@uwtsd.ac.uk::27ca61ee-ba03-4b92-a89a-1d5600e2200a" providerId="AD" clId="Web-{CA40654B-5DF4-1444-0F1C-6A8EBCB53A4F}" dt="2023-02-24T11:43:41.447" v="4597"/>
          <ac:spMkLst>
            <pc:docMk/>
            <pc:sldMk cId="2142313826" sldId="622"/>
            <ac:spMk id="13" creationId="{3B5027F5-FF68-351D-DC6D-2E4DD16C3CF8}"/>
          </ac:spMkLst>
        </pc:spChg>
        <pc:spChg chg="add mod">
          <ac:chgData name="Roberta Tucker" userId="S::r.tucker@uwtsd.ac.uk::27ca61ee-ba03-4b92-a89a-1d5600e2200a" providerId="AD" clId="Web-{CA40654B-5DF4-1444-0F1C-6A8EBCB53A4F}" dt="2023-02-24T11:58:50.374" v="4797" actId="1076"/>
          <ac:spMkLst>
            <pc:docMk/>
            <pc:sldMk cId="2142313826" sldId="622"/>
            <ac:spMk id="15" creationId="{605EFA52-1CA9-3D3C-CBAC-6A83667D51BC}"/>
          </ac:spMkLst>
        </pc:spChg>
        <pc:spChg chg="add mod">
          <ac:chgData name="Roberta Tucker" userId="S::r.tucker@uwtsd.ac.uk::27ca61ee-ba03-4b92-a89a-1d5600e2200a" providerId="AD" clId="Web-{CA40654B-5DF4-1444-0F1C-6A8EBCB53A4F}" dt="2023-02-24T11:59:19.312" v="4809" actId="20577"/>
          <ac:spMkLst>
            <pc:docMk/>
            <pc:sldMk cId="2142313826" sldId="622"/>
            <ac:spMk id="17" creationId="{722A65AC-3F7F-09FD-296F-4A32A9041099}"/>
          </ac:spMkLst>
        </pc:spChg>
        <pc:picChg chg="add del mod">
          <ac:chgData name="Roberta Tucker" userId="S::r.tucker@uwtsd.ac.uk::27ca61ee-ba03-4b92-a89a-1d5600e2200a" providerId="AD" clId="Web-{CA40654B-5DF4-1444-0F1C-6A8EBCB53A4F}" dt="2023-02-24T11:42:48.210" v="4596"/>
          <ac:picMkLst>
            <pc:docMk/>
            <pc:sldMk cId="2142313826" sldId="622"/>
            <ac:picMk id="11" creationId="{87B9760D-2145-5503-78A1-17D15FA31FDD}"/>
          </ac:picMkLst>
        </pc:picChg>
        <pc:picChg chg="add mod ord">
          <ac:chgData name="Roberta Tucker" userId="S::r.tucker@uwtsd.ac.uk::27ca61ee-ba03-4b92-a89a-1d5600e2200a" providerId="AD" clId="Web-{CA40654B-5DF4-1444-0F1C-6A8EBCB53A4F}" dt="2023-02-24T11:58:53.061" v="4798" actId="1076"/>
          <ac:picMkLst>
            <pc:docMk/>
            <pc:sldMk cId="2142313826" sldId="622"/>
            <ac:picMk id="14" creationId="{92579995-47B1-D385-E1CE-094B269FACF0}"/>
          </ac:picMkLst>
        </pc:picChg>
      </pc:sldChg>
      <pc:sldChg chg="modSp add replId">
        <pc:chgData name="Roberta Tucker" userId="S::r.tucker@uwtsd.ac.uk::27ca61ee-ba03-4b92-a89a-1d5600e2200a" providerId="AD" clId="Web-{CA40654B-5DF4-1444-0F1C-6A8EBCB53A4F}" dt="2023-02-24T11:56:19.040" v="4796" actId="14100"/>
        <pc:sldMkLst>
          <pc:docMk/>
          <pc:sldMk cId="3149877421" sldId="623"/>
        </pc:sldMkLst>
        <pc:spChg chg="mod">
          <ac:chgData name="Roberta Tucker" userId="S::r.tucker@uwtsd.ac.uk::27ca61ee-ba03-4b92-a89a-1d5600e2200a" providerId="AD" clId="Web-{CA40654B-5DF4-1444-0F1C-6A8EBCB53A4F}" dt="2023-02-24T11:55:30.850" v="4776" actId="20577"/>
          <ac:spMkLst>
            <pc:docMk/>
            <pc:sldMk cId="3149877421" sldId="623"/>
            <ac:spMk id="2" creationId="{70577496-ECEA-62E0-8395-28123339F951}"/>
          </ac:spMkLst>
        </pc:spChg>
        <pc:spChg chg="mod">
          <ac:chgData name="Roberta Tucker" userId="S::r.tucker@uwtsd.ac.uk::27ca61ee-ba03-4b92-a89a-1d5600e2200a" providerId="AD" clId="Web-{CA40654B-5DF4-1444-0F1C-6A8EBCB53A4F}" dt="2023-02-24T11:54:08.863" v="4774" actId="20577"/>
          <ac:spMkLst>
            <pc:docMk/>
            <pc:sldMk cId="3149877421" sldId="623"/>
            <ac:spMk id="3" creationId="{BE81BD22-F041-4643-2E57-645D07B4F719}"/>
          </ac:spMkLst>
        </pc:spChg>
        <pc:spChg chg="mod">
          <ac:chgData name="Roberta Tucker" userId="S::r.tucker@uwtsd.ac.uk::27ca61ee-ba03-4b92-a89a-1d5600e2200a" providerId="AD" clId="Web-{CA40654B-5DF4-1444-0F1C-6A8EBCB53A4F}" dt="2023-02-24T11:56:01.054" v="4792" actId="1076"/>
          <ac:spMkLst>
            <pc:docMk/>
            <pc:sldMk cId="3149877421" sldId="623"/>
            <ac:spMk id="6" creationId="{9652F212-0B9A-47CE-226E-A76F3F8A1B47}"/>
          </ac:spMkLst>
        </pc:spChg>
        <pc:spChg chg="mod">
          <ac:chgData name="Roberta Tucker" userId="S::r.tucker@uwtsd.ac.uk::27ca61ee-ba03-4b92-a89a-1d5600e2200a" providerId="AD" clId="Web-{CA40654B-5DF4-1444-0F1C-6A8EBCB53A4F}" dt="2023-02-24T11:56:19.040" v="4796" actId="14100"/>
          <ac:spMkLst>
            <pc:docMk/>
            <pc:sldMk cId="3149877421" sldId="623"/>
            <ac:spMk id="9" creationId="{EBB9FD1B-5362-3D4C-057A-6EA19EE841F8}"/>
          </ac:spMkLst>
        </pc:spChg>
        <pc:spChg chg="mod">
          <ac:chgData name="Roberta Tucker" userId="S::r.tucker@uwtsd.ac.uk::27ca61ee-ba03-4b92-a89a-1d5600e2200a" providerId="AD" clId="Web-{CA40654B-5DF4-1444-0F1C-6A8EBCB53A4F}" dt="2023-02-24T11:52:56.409" v="4768" actId="1076"/>
          <ac:spMkLst>
            <pc:docMk/>
            <pc:sldMk cId="3149877421" sldId="623"/>
            <ac:spMk id="15" creationId="{605EFA52-1CA9-3D3C-CBAC-6A83667D51BC}"/>
          </ac:spMkLst>
        </pc:spChg>
        <pc:picChg chg="mod">
          <ac:chgData name="Roberta Tucker" userId="S::r.tucker@uwtsd.ac.uk::27ca61ee-ba03-4b92-a89a-1d5600e2200a" providerId="AD" clId="Web-{CA40654B-5DF4-1444-0F1C-6A8EBCB53A4F}" dt="2023-02-24T11:52:49.688" v="4767" actId="1076"/>
          <ac:picMkLst>
            <pc:docMk/>
            <pc:sldMk cId="3149877421" sldId="623"/>
            <ac:picMk id="14" creationId="{92579995-47B1-D385-E1CE-094B269FACF0}"/>
          </ac:picMkLst>
        </pc:picChg>
      </pc:sldChg>
    </pc:docChg>
  </pc:docChgLst>
  <pc:docChgLst>
    <pc:chgData name="Roberta Tucker" userId="S::r.tucker@uwtsd.ac.uk::27ca61ee-ba03-4b92-a89a-1d5600e2200a" providerId="AD" clId="Web-{B33BDC56-65F7-62A4-BCEC-3F8EF40F23F7}"/>
    <pc:docChg chg="addSld delSld modSld modMainMaster">
      <pc:chgData name="Roberta Tucker" userId="S::r.tucker@uwtsd.ac.uk::27ca61ee-ba03-4b92-a89a-1d5600e2200a" providerId="AD" clId="Web-{B33BDC56-65F7-62A4-BCEC-3F8EF40F23F7}" dt="2024-02-15T21:23:28.131" v="4924"/>
      <pc:docMkLst>
        <pc:docMk/>
      </pc:docMkLst>
      <pc:sldChg chg="del">
        <pc:chgData name="Roberta Tucker" userId="S::r.tucker@uwtsd.ac.uk::27ca61ee-ba03-4b92-a89a-1d5600e2200a" providerId="AD" clId="Web-{B33BDC56-65F7-62A4-BCEC-3F8EF40F23F7}" dt="2024-02-15T21:23:25.928" v="4921"/>
        <pc:sldMkLst>
          <pc:docMk/>
          <pc:sldMk cId="3485249308" sldId="511"/>
        </pc:sldMkLst>
      </pc:sldChg>
      <pc:sldChg chg="del">
        <pc:chgData name="Roberta Tucker" userId="S::r.tucker@uwtsd.ac.uk::27ca61ee-ba03-4b92-a89a-1d5600e2200a" providerId="AD" clId="Web-{B33BDC56-65F7-62A4-BCEC-3F8EF40F23F7}" dt="2024-02-15T21:23:27.772" v="4923"/>
        <pc:sldMkLst>
          <pc:docMk/>
          <pc:sldMk cId="2324353461" sldId="538"/>
        </pc:sldMkLst>
      </pc:sldChg>
      <pc:sldChg chg="del">
        <pc:chgData name="Roberta Tucker" userId="S::r.tucker@uwtsd.ac.uk::27ca61ee-ba03-4b92-a89a-1d5600e2200a" providerId="AD" clId="Web-{B33BDC56-65F7-62A4-BCEC-3F8EF40F23F7}" dt="2024-02-15T21:23:27.209" v="4922"/>
        <pc:sldMkLst>
          <pc:docMk/>
          <pc:sldMk cId="128498763" sldId="539"/>
        </pc:sldMkLst>
      </pc:sldChg>
      <pc:sldChg chg="del">
        <pc:chgData name="Roberta Tucker" userId="S::r.tucker@uwtsd.ac.uk::27ca61ee-ba03-4b92-a89a-1d5600e2200a" providerId="AD" clId="Web-{B33BDC56-65F7-62A4-BCEC-3F8EF40F23F7}" dt="2024-02-15T21:23:28.131" v="4924"/>
        <pc:sldMkLst>
          <pc:docMk/>
          <pc:sldMk cId="1538798938" sldId="540"/>
        </pc:sldMkLst>
      </pc:sldChg>
      <pc:sldChg chg="addSp modSp add modNotes">
        <pc:chgData name="Roberta Tucker" userId="S::r.tucker@uwtsd.ac.uk::27ca61ee-ba03-4b92-a89a-1d5600e2200a" providerId="AD" clId="Web-{B33BDC56-65F7-62A4-BCEC-3F8EF40F23F7}" dt="2024-02-15T15:19:17.728" v="422"/>
        <pc:sldMkLst>
          <pc:docMk/>
          <pc:sldMk cId="3076600041" sldId="602"/>
        </pc:sldMkLst>
        <pc:spChg chg="add mod">
          <ac:chgData name="Roberta Tucker" userId="S::r.tucker@uwtsd.ac.uk::27ca61ee-ba03-4b92-a89a-1d5600e2200a" providerId="AD" clId="Web-{B33BDC56-65F7-62A4-BCEC-3F8EF40F23F7}" dt="2024-02-15T15:12:21.969" v="125" actId="1076"/>
          <ac:spMkLst>
            <pc:docMk/>
            <pc:sldMk cId="3076600041" sldId="602"/>
            <ac:spMk id="2" creationId="{CE020B24-CEDB-FAF8-B91A-F2BE70CAD6D6}"/>
          </ac:spMkLst>
        </pc:spChg>
        <pc:picChg chg="mod">
          <ac:chgData name="Roberta Tucker" userId="S::r.tucker@uwtsd.ac.uk::27ca61ee-ba03-4b92-a89a-1d5600e2200a" providerId="AD" clId="Web-{B33BDC56-65F7-62A4-BCEC-3F8EF40F23F7}" dt="2024-02-15T15:11:23.512" v="106" actId="1076"/>
          <ac:picMkLst>
            <pc:docMk/>
            <pc:sldMk cId="3076600041" sldId="602"/>
            <ac:picMk id="6" creationId="{BA0BABE5-58F1-76ED-FA01-1AF0392DC15E}"/>
          </ac:picMkLst>
        </pc:picChg>
      </pc:sldChg>
      <pc:sldChg chg="addSp delSp modSp">
        <pc:chgData name="Roberta Tucker" userId="S::r.tucker@uwtsd.ac.uk::27ca61ee-ba03-4b92-a89a-1d5600e2200a" providerId="AD" clId="Web-{B33BDC56-65F7-62A4-BCEC-3F8EF40F23F7}" dt="2024-02-15T21:23:25.069" v="4920" actId="20577"/>
        <pc:sldMkLst>
          <pc:docMk/>
          <pc:sldMk cId="1299583256" sldId="678"/>
        </pc:sldMkLst>
        <pc:spChg chg="mod">
          <ac:chgData name="Roberta Tucker" userId="S::r.tucker@uwtsd.ac.uk::27ca61ee-ba03-4b92-a89a-1d5600e2200a" providerId="AD" clId="Web-{B33BDC56-65F7-62A4-BCEC-3F8EF40F23F7}" dt="2024-02-15T21:23:25.069" v="4920" actId="20577"/>
          <ac:spMkLst>
            <pc:docMk/>
            <pc:sldMk cId="1299583256" sldId="678"/>
            <ac:spMk id="5" creationId="{0B019432-F0E9-E765-2264-935D414F17CB}"/>
          </ac:spMkLst>
        </pc:spChg>
        <pc:picChg chg="add del mod">
          <ac:chgData name="Roberta Tucker" userId="S::r.tucker@uwtsd.ac.uk::27ca61ee-ba03-4b92-a89a-1d5600e2200a" providerId="AD" clId="Web-{B33BDC56-65F7-62A4-BCEC-3F8EF40F23F7}" dt="2024-02-15T16:39:10.378" v="742"/>
          <ac:picMkLst>
            <pc:docMk/>
            <pc:sldMk cId="1299583256" sldId="678"/>
            <ac:picMk id="2" creationId="{1689757F-82B0-9D39-F1CD-3C2F54F9B355}"/>
          </ac:picMkLst>
        </pc:picChg>
      </pc:sldChg>
      <pc:sldChg chg="modNotes">
        <pc:chgData name="Roberta Tucker" userId="S::r.tucker@uwtsd.ac.uk::27ca61ee-ba03-4b92-a89a-1d5600e2200a" providerId="AD" clId="Web-{B33BDC56-65F7-62A4-BCEC-3F8EF40F23F7}" dt="2024-02-15T15:29:40.829" v="435"/>
        <pc:sldMkLst>
          <pc:docMk/>
          <pc:sldMk cId="3260634942" sldId="682"/>
        </pc:sldMkLst>
      </pc:sldChg>
      <pc:sldChg chg="modNotes">
        <pc:chgData name="Roberta Tucker" userId="S::r.tucker@uwtsd.ac.uk::27ca61ee-ba03-4b92-a89a-1d5600e2200a" providerId="AD" clId="Web-{B33BDC56-65F7-62A4-BCEC-3F8EF40F23F7}" dt="2024-02-15T15:29:51.642" v="446"/>
        <pc:sldMkLst>
          <pc:docMk/>
          <pc:sldMk cId="3565821453" sldId="683"/>
        </pc:sldMkLst>
      </pc:sldChg>
      <pc:sldChg chg="modNotes">
        <pc:chgData name="Roberta Tucker" userId="S::r.tucker@uwtsd.ac.uk::27ca61ee-ba03-4b92-a89a-1d5600e2200a" providerId="AD" clId="Web-{B33BDC56-65F7-62A4-BCEC-3F8EF40F23F7}" dt="2024-02-15T15:32:53.403" v="497"/>
        <pc:sldMkLst>
          <pc:docMk/>
          <pc:sldMk cId="1408478639" sldId="689"/>
        </pc:sldMkLst>
      </pc:sldChg>
      <pc:sldChg chg="modNotes">
        <pc:chgData name="Roberta Tucker" userId="S::r.tucker@uwtsd.ac.uk::27ca61ee-ba03-4b92-a89a-1d5600e2200a" providerId="AD" clId="Web-{B33BDC56-65F7-62A4-BCEC-3F8EF40F23F7}" dt="2024-02-15T15:33:07.263" v="499"/>
        <pc:sldMkLst>
          <pc:docMk/>
          <pc:sldMk cId="1751210905" sldId="690"/>
        </pc:sldMkLst>
      </pc:sldChg>
      <pc:sldChg chg="modSp add replId modNotes">
        <pc:chgData name="Roberta Tucker" userId="S::r.tucker@uwtsd.ac.uk::27ca61ee-ba03-4b92-a89a-1d5600e2200a" providerId="AD" clId="Web-{B33BDC56-65F7-62A4-BCEC-3F8EF40F23F7}" dt="2024-02-15T15:19:23.604" v="424"/>
        <pc:sldMkLst>
          <pc:docMk/>
          <pc:sldMk cId="1068379603" sldId="691"/>
        </pc:sldMkLst>
        <pc:spChg chg="mod">
          <ac:chgData name="Roberta Tucker" userId="S::r.tucker@uwtsd.ac.uk::27ca61ee-ba03-4b92-a89a-1d5600e2200a" providerId="AD" clId="Web-{B33BDC56-65F7-62A4-BCEC-3F8EF40F23F7}" dt="2024-02-15T15:16:41.469" v="184" actId="20577"/>
          <ac:spMkLst>
            <pc:docMk/>
            <pc:sldMk cId="1068379603" sldId="691"/>
            <ac:spMk id="2" creationId="{CE020B24-CEDB-FAF8-B91A-F2BE70CAD6D6}"/>
          </ac:spMkLst>
        </pc:spChg>
      </pc:sldChg>
      <pc:sldChg chg="addSp delSp modSp add replId">
        <pc:chgData name="Roberta Tucker" userId="S::r.tucker@uwtsd.ac.uk::27ca61ee-ba03-4b92-a89a-1d5600e2200a" providerId="AD" clId="Web-{B33BDC56-65F7-62A4-BCEC-3F8EF40F23F7}" dt="2024-02-15T21:22:32.192" v="4902"/>
        <pc:sldMkLst>
          <pc:docMk/>
          <pc:sldMk cId="916307819" sldId="692"/>
        </pc:sldMkLst>
        <pc:spChg chg="del">
          <ac:chgData name="Roberta Tucker" userId="S::r.tucker@uwtsd.ac.uk::27ca61ee-ba03-4b92-a89a-1d5600e2200a" providerId="AD" clId="Web-{B33BDC56-65F7-62A4-BCEC-3F8EF40F23F7}" dt="2024-02-15T15:40:37.384" v="516"/>
          <ac:spMkLst>
            <pc:docMk/>
            <pc:sldMk cId="916307819" sldId="692"/>
            <ac:spMk id="2" creationId="{CE020B24-CEDB-FAF8-B91A-F2BE70CAD6D6}"/>
          </ac:spMkLst>
        </pc:spChg>
        <pc:spChg chg="add mod">
          <ac:chgData name="Roberta Tucker" userId="S::r.tucker@uwtsd.ac.uk::27ca61ee-ba03-4b92-a89a-1d5600e2200a" providerId="AD" clId="Web-{B33BDC56-65F7-62A4-BCEC-3F8EF40F23F7}" dt="2024-02-15T19:45:37.588" v="1466" actId="20577"/>
          <ac:spMkLst>
            <pc:docMk/>
            <pc:sldMk cId="916307819" sldId="692"/>
            <ac:spMk id="2" creationId="{E794A4BB-F1E3-881E-2AA2-C7617D145663}"/>
          </ac:spMkLst>
        </pc:spChg>
        <pc:spChg chg="add mod">
          <ac:chgData name="Roberta Tucker" userId="S::r.tucker@uwtsd.ac.uk::27ca61ee-ba03-4b92-a89a-1d5600e2200a" providerId="AD" clId="Web-{B33BDC56-65F7-62A4-BCEC-3F8EF40F23F7}" dt="2024-02-15T19:45:41.635" v="1467" actId="20577"/>
          <ac:spMkLst>
            <pc:docMk/>
            <pc:sldMk cId="916307819" sldId="692"/>
            <ac:spMk id="3" creationId="{C59BB0E3-2B6B-DB14-C627-CC2E9EE6E1AE}"/>
          </ac:spMkLst>
        </pc:spChg>
        <pc:spChg chg="add mod">
          <ac:chgData name="Roberta Tucker" userId="S::r.tucker@uwtsd.ac.uk::27ca61ee-ba03-4b92-a89a-1d5600e2200a" providerId="AD" clId="Web-{B33BDC56-65F7-62A4-BCEC-3F8EF40F23F7}" dt="2024-02-15T18:05:57.277" v="1237" actId="1076"/>
          <ac:spMkLst>
            <pc:docMk/>
            <pc:sldMk cId="916307819" sldId="692"/>
            <ac:spMk id="4" creationId="{58D071D7-0493-3BCD-FA52-18F24D618B04}"/>
          </ac:spMkLst>
        </pc:spChg>
        <pc:spChg chg="add mod">
          <ac:chgData name="Roberta Tucker" userId="S::r.tucker@uwtsd.ac.uk::27ca61ee-ba03-4b92-a89a-1d5600e2200a" providerId="AD" clId="Web-{B33BDC56-65F7-62A4-BCEC-3F8EF40F23F7}" dt="2024-02-15T19:45:27.635" v="1464" actId="20577"/>
          <ac:spMkLst>
            <pc:docMk/>
            <pc:sldMk cId="916307819" sldId="692"/>
            <ac:spMk id="6" creationId="{C3EF2B95-061D-DAF6-471F-419E4BBBFFDF}"/>
          </ac:spMkLst>
        </pc:spChg>
        <pc:spChg chg="mod">
          <ac:chgData name="Roberta Tucker" userId="S::r.tucker@uwtsd.ac.uk::27ca61ee-ba03-4b92-a89a-1d5600e2200a" providerId="AD" clId="Web-{B33BDC56-65F7-62A4-BCEC-3F8EF40F23F7}" dt="2024-02-15T17:06:42.056" v="976" actId="1076"/>
          <ac:spMkLst>
            <pc:docMk/>
            <pc:sldMk cId="916307819" sldId="692"/>
            <ac:spMk id="8" creationId="{5514F3B7-5F90-D7AF-A878-3E35F39A63D6}"/>
          </ac:spMkLst>
        </pc:spChg>
        <pc:spChg chg="add mod">
          <ac:chgData name="Roberta Tucker" userId="S::r.tucker@uwtsd.ac.uk::27ca61ee-ba03-4b92-a89a-1d5600e2200a" providerId="AD" clId="Web-{B33BDC56-65F7-62A4-BCEC-3F8EF40F23F7}" dt="2024-02-15T19:45:33.619" v="1465" actId="20577"/>
          <ac:spMkLst>
            <pc:docMk/>
            <pc:sldMk cId="916307819" sldId="692"/>
            <ac:spMk id="10" creationId="{4E55C116-D7FE-517C-2AEB-0D569386700C}"/>
          </ac:spMkLst>
        </pc:spChg>
        <pc:spChg chg="add del">
          <ac:chgData name="Roberta Tucker" userId="S::r.tucker@uwtsd.ac.uk::27ca61ee-ba03-4b92-a89a-1d5600e2200a" providerId="AD" clId="Web-{B33BDC56-65F7-62A4-BCEC-3F8EF40F23F7}" dt="2024-02-15T16:59:18.311" v="763"/>
          <ac:spMkLst>
            <pc:docMk/>
            <pc:sldMk cId="916307819" sldId="692"/>
            <ac:spMk id="10" creationId="{937D67F1-9C4B-8F9D-94B0-E1C1B058F7F9}"/>
          </ac:spMkLst>
        </pc:spChg>
        <pc:spChg chg="add mod">
          <ac:chgData name="Roberta Tucker" userId="S::r.tucker@uwtsd.ac.uk::27ca61ee-ba03-4b92-a89a-1d5600e2200a" providerId="AD" clId="Web-{B33BDC56-65F7-62A4-BCEC-3F8EF40F23F7}" dt="2024-02-15T21:22:32.192" v="4902"/>
          <ac:spMkLst>
            <pc:docMk/>
            <pc:sldMk cId="916307819" sldId="692"/>
            <ac:spMk id="11" creationId="{4939AA37-3DF8-6A1F-2D6E-722DD086A3A2}"/>
          </ac:spMkLst>
        </pc:spChg>
        <pc:spChg chg="add mod">
          <ac:chgData name="Roberta Tucker" userId="S::r.tucker@uwtsd.ac.uk::27ca61ee-ba03-4b92-a89a-1d5600e2200a" providerId="AD" clId="Web-{B33BDC56-65F7-62A4-BCEC-3F8EF40F23F7}" dt="2024-02-15T20:22:13.136" v="3155" actId="1076"/>
          <ac:spMkLst>
            <pc:docMk/>
            <pc:sldMk cId="916307819" sldId="692"/>
            <ac:spMk id="12" creationId="{A632C2EB-05B5-173C-E1D3-5A7BA936B7D8}"/>
          </ac:spMkLst>
        </pc:spChg>
        <pc:spChg chg="add mod">
          <ac:chgData name="Roberta Tucker" userId="S::r.tucker@uwtsd.ac.uk::27ca61ee-ba03-4b92-a89a-1d5600e2200a" providerId="AD" clId="Web-{B33BDC56-65F7-62A4-BCEC-3F8EF40F23F7}" dt="2024-02-15T20:22:06.324" v="3153" actId="1076"/>
          <ac:spMkLst>
            <pc:docMk/>
            <pc:sldMk cId="916307819" sldId="692"/>
            <ac:spMk id="13" creationId="{6462955F-8107-3DF1-97CD-268606C059F7}"/>
          </ac:spMkLst>
        </pc:spChg>
        <pc:spChg chg="add mod">
          <ac:chgData name="Roberta Tucker" userId="S::r.tucker@uwtsd.ac.uk::27ca61ee-ba03-4b92-a89a-1d5600e2200a" providerId="AD" clId="Web-{B33BDC56-65F7-62A4-BCEC-3F8EF40F23F7}" dt="2024-02-15T19:46:32.074" v="1534" actId="14100"/>
          <ac:spMkLst>
            <pc:docMk/>
            <pc:sldMk cId="916307819" sldId="692"/>
            <ac:spMk id="14" creationId="{46F69AAD-A4A9-37A7-D953-9B4134419B01}"/>
          </ac:spMkLst>
        </pc:spChg>
        <pc:spChg chg="add mod">
          <ac:chgData name="Roberta Tucker" userId="S::r.tucker@uwtsd.ac.uk::27ca61ee-ba03-4b92-a89a-1d5600e2200a" providerId="AD" clId="Web-{B33BDC56-65F7-62A4-BCEC-3F8EF40F23F7}" dt="2024-02-15T19:49:55.002" v="1697" actId="1076"/>
          <ac:spMkLst>
            <pc:docMk/>
            <pc:sldMk cId="916307819" sldId="692"/>
            <ac:spMk id="15" creationId="{1A824AAE-2E7D-27EE-CCFC-BFC38A3D4BF8}"/>
          </ac:spMkLst>
        </pc:spChg>
        <pc:spChg chg="add mod">
          <ac:chgData name="Roberta Tucker" userId="S::r.tucker@uwtsd.ac.uk::27ca61ee-ba03-4b92-a89a-1d5600e2200a" providerId="AD" clId="Web-{B33BDC56-65F7-62A4-BCEC-3F8EF40F23F7}" dt="2024-02-15T19:49:47.689" v="1695" actId="1076"/>
          <ac:spMkLst>
            <pc:docMk/>
            <pc:sldMk cId="916307819" sldId="692"/>
            <ac:spMk id="16" creationId="{04EC21CE-FA1E-1A38-0CA8-3A4611D393D2}"/>
          </ac:spMkLst>
        </pc:spChg>
        <pc:spChg chg="add mod">
          <ac:chgData name="Roberta Tucker" userId="S::r.tucker@uwtsd.ac.uk::27ca61ee-ba03-4b92-a89a-1d5600e2200a" providerId="AD" clId="Web-{B33BDC56-65F7-62A4-BCEC-3F8EF40F23F7}" dt="2024-02-15T19:49:51.642" v="1696" actId="1076"/>
          <ac:spMkLst>
            <pc:docMk/>
            <pc:sldMk cId="916307819" sldId="692"/>
            <ac:spMk id="19" creationId="{D79C460C-64E3-0800-3A6A-3FACE4550CED}"/>
          </ac:spMkLst>
        </pc:spChg>
        <pc:spChg chg="add mod">
          <ac:chgData name="Roberta Tucker" userId="S::r.tucker@uwtsd.ac.uk::27ca61ee-ba03-4b92-a89a-1d5600e2200a" providerId="AD" clId="Web-{B33BDC56-65F7-62A4-BCEC-3F8EF40F23F7}" dt="2024-02-15T19:50:59.707" v="1769" actId="14100"/>
          <ac:spMkLst>
            <pc:docMk/>
            <pc:sldMk cId="916307819" sldId="692"/>
            <ac:spMk id="20" creationId="{5F500AE9-283F-8317-38BB-62913D83E38E}"/>
          </ac:spMkLst>
        </pc:spChg>
        <pc:spChg chg="add mod">
          <ac:chgData name="Roberta Tucker" userId="S::r.tucker@uwtsd.ac.uk::27ca61ee-ba03-4b92-a89a-1d5600e2200a" providerId="AD" clId="Web-{B33BDC56-65F7-62A4-BCEC-3F8EF40F23F7}" dt="2024-02-15T19:54:59.026" v="1958" actId="1076"/>
          <ac:spMkLst>
            <pc:docMk/>
            <pc:sldMk cId="916307819" sldId="692"/>
            <ac:spMk id="21" creationId="{B0CE6F87-C0BC-80F9-6FED-F464F80F5B42}"/>
          </ac:spMkLst>
        </pc:spChg>
        <pc:spChg chg="add mod">
          <ac:chgData name="Roberta Tucker" userId="S::r.tucker@uwtsd.ac.uk::27ca61ee-ba03-4b92-a89a-1d5600e2200a" providerId="AD" clId="Web-{B33BDC56-65F7-62A4-BCEC-3F8EF40F23F7}" dt="2024-02-15T19:54:55.776" v="1957" actId="1076"/>
          <ac:spMkLst>
            <pc:docMk/>
            <pc:sldMk cId="916307819" sldId="692"/>
            <ac:spMk id="22" creationId="{1D822E14-D256-CF6F-763E-5904D3FFFE3E}"/>
          </ac:spMkLst>
        </pc:spChg>
        <pc:spChg chg="add mod">
          <ac:chgData name="Roberta Tucker" userId="S::r.tucker@uwtsd.ac.uk::27ca61ee-ba03-4b92-a89a-1d5600e2200a" providerId="AD" clId="Web-{B33BDC56-65F7-62A4-BCEC-3F8EF40F23F7}" dt="2024-02-15T19:55:02.323" v="1959" actId="1076"/>
          <ac:spMkLst>
            <pc:docMk/>
            <pc:sldMk cId="916307819" sldId="692"/>
            <ac:spMk id="23" creationId="{8F50A1AD-2DB7-CADF-CFC0-3C92E34068F0}"/>
          </ac:spMkLst>
        </pc:spChg>
        <pc:picChg chg="add mod">
          <ac:chgData name="Roberta Tucker" userId="S::r.tucker@uwtsd.ac.uk::27ca61ee-ba03-4b92-a89a-1d5600e2200a" providerId="AD" clId="Web-{B33BDC56-65F7-62A4-BCEC-3F8EF40F23F7}" dt="2024-02-15T18:03:14.236" v="1235" actId="1076"/>
          <ac:picMkLst>
            <pc:docMk/>
            <pc:sldMk cId="916307819" sldId="692"/>
            <ac:picMk id="5" creationId="{EB18FEDA-5A6B-E5C0-41C6-C6D381ED47B5}"/>
          </ac:picMkLst>
        </pc:picChg>
        <pc:picChg chg="del">
          <ac:chgData name="Roberta Tucker" userId="S::r.tucker@uwtsd.ac.uk::27ca61ee-ba03-4b92-a89a-1d5600e2200a" providerId="AD" clId="Web-{B33BDC56-65F7-62A4-BCEC-3F8EF40F23F7}" dt="2024-02-15T15:40:34.306" v="515"/>
          <ac:picMkLst>
            <pc:docMk/>
            <pc:sldMk cId="916307819" sldId="692"/>
            <ac:picMk id="6" creationId="{BA0BABE5-58F1-76ED-FA01-1AF0392DC15E}"/>
          </ac:picMkLst>
        </pc:picChg>
        <pc:picChg chg="add mod">
          <ac:chgData name="Roberta Tucker" userId="S::r.tucker@uwtsd.ac.uk::27ca61ee-ba03-4b92-a89a-1d5600e2200a" providerId="AD" clId="Web-{B33BDC56-65F7-62A4-BCEC-3F8EF40F23F7}" dt="2024-02-15T20:22:10.511" v="3154" actId="1076"/>
          <ac:picMkLst>
            <pc:docMk/>
            <pc:sldMk cId="916307819" sldId="692"/>
            <ac:picMk id="7" creationId="{B3EC04C9-985D-91E0-A089-5772EADC1732}"/>
          </ac:picMkLst>
        </pc:picChg>
        <pc:picChg chg="add mod">
          <ac:chgData name="Roberta Tucker" userId="S::r.tucker@uwtsd.ac.uk::27ca61ee-ba03-4b92-a89a-1d5600e2200a" providerId="AD" clId="Web-{B33BDC56-65F7-62A4-BCEC-3F8EF40F23F7}" dt="2024-02-15T20:22:01.667" v="3152" actId="1076"/>
          <ac:picMkLst>
            <pc:docMk/>
            <pc:sldMk cId="916307819" sldId="692"/>
            <ac:picMk id="9" creationId="{543494C5-ABDF-3EBF-6A61-E0D4FF07E54A}"/>
          </ac:picMkLst>
        </pc:picChg>
        <pc:picChg chg="add del mod">
          <ac:chgData name="Roberta Tucker" userId="S::r.tucker@uwtsd.ac.uk::27ca61ee-ba03-4b92-a89a-1d5600e2200a" providerId="AD" clId="Web-{B33BDC56-65F7-62A4-BCEC-3F8EF40F23F7}" dt="2024-02-15T17:04:20.079" v="882"/>
          <ac:picMkLst>
            <pc:docMk/>
            <pc:sldMk cId="916307819" sldId="692"/>
            <ac:picMk id="15" creationId="{27F1881A-6F0F-EBB2-0246-E363D83362E5}"/>
          </ac:picMkLst>
        </pc:picChg>
        <pc:cxnChg chg="add mod">
          <ac:chgData name="Roberta Tucker" userId="S::r.tucker@uwtsd.ac.uk::27ca61ee-ba03-4b92-a89a-1d5600e2200a" providerId="AD" clId="Web-{B33BDC56-65F7-62A4-BCEC-3F8EF40F23F7}" dt="2024-02-15T18:06:03.934" v="1238" actId="1076"/>
          <ac:cxnSpMkLst>
            <pc:docMk/>
            <pc:sldMk cId="916307819" sldId="692"/>
            <ac:cxnSpMk id="17" creationId="{17431F1B-0E35-7BF2-B0AA-0A69CE3B0230}"/>
          </ac:cxnSpMkLst>
        </pc:cxnChg>
        <pc:cxnChg chg="add mod">
          <ac:chgData name="Roberta Tucker" userId="S::r.tucker@uwtsd.ac.uk::27ca61ee-ba03-4b92-a89a-1d5600e2200a" providerId="AD" clId="Web-{B33BDC56-65F7-62A4-BCEC-3F8EF40F23F7}" dt="2024-02-15T18:06:11.403" v="1239" actId="1076"/>
          <ac:cxnSpMkLst>
            <pc:docMk/>
            <pc:sldMk cId="916307819" sldId="692"/>
            <ac:cxnSpMk id="18" creationId="{E7320C30-2371-BB5E-1F3F-D338883E429A}"/>
          </ac:cxnSpMkLst>
        </pc:cxnChg>
      </pc:sldChg>
      <pc:sldChg chg="addSp delSp modSp add replId">
        <pc:chgData name="Roberta Tucker" userId="S::r.tucker@uwtsd.ac.uk::27ca61ee-ba03-4b92-a89a-1d5600e2200a" providerId="AD" clId="Web-{B33BDC56-65F7-62A4-BCEC-3F8EF40F23F7}" dt="2024-02-15T21:22:51.958" v="4903" actId="1076"/>
        <pc:sldMkLst>
          <pc:docMk/>
          <pc:sldMk cId="1594176787" sldId="693"/>
        </pc:sldMkLst>
        <pc:spChg chg="mod">
          <ac:chgData name="Roberta Tucker" userId="S::r.tucker@uwtsd.ac.uk::27ca61ee-ba03-4b92-a89a-1d5600e2200a" providerId="AD" clId="Web-{B33BDC56-65F7-62A4-BCEC-3F8EF40F23F7}" dt="2024-02-15T21:22:51.958" v="4903" actId="1076"/>
          <ac:spMkLst>
            <pc:docMk/>
            <pc:sldMk cId="1594176787" sldId="693"/>
            <ac:spMk id="4" creationId="{58D071D7-0493-3BCD-FA52-18F24D618B04}"/>
          </ac:spMkLst>
        </pc:spChg>
        <pc:spChg chg="add mod">
          <ac:chgData name="Roberta Tucker" userId="S::r.tucker@uwtsd.ac.uk::27ca61ee-ba03-4b92-a89a-1d5600e2200a" providerId="AD" clId="Web-{B33BDC56-65F7-62A4-BCEC-3F8EF40F23F7}" dt="2024-02-15T19:56:15.763" v="2037" actId="14100"/>
          <ac:spMkLst>
            <pc:docMk/>
            <pc:sldMk cId="1594176787" sldId="693"/>
            <ac:spMk id="5" creationId="{00797612-0A34-B054-A998-FE1097B2DB8A}"/>
          </ac:spMkLst>
        </pc:spChg>
        <pc:spChg chg="mod">
          <ac:chgData name="Roberta Tucker" userId="S::r.tucker@uwtsd.ac.uk::27ca61ee-ba03-4b92-a89a-1d5600e2200a" providerId="AD" clId="Web-{B33BDC56-65F7-62A4-BCEC-3F8EF40F23F7}" dt="2024-02-15T17:04:59.362" v="912" actId="1076"/>
          <ac:spMkLst>
            <pc:docMk/>
            <pc:sldMk cId="1594176787" sldId="693"/>
            <ac:spMk id="8" creationId="{5514F3B7-5F90-D7AF-A878-3E35F39A63D6}"/>
          </ac:spMkLst>
        </pc:spChg>
        <pc:spChg chg="add mod">
          <ac:chgData name="Roberta Tucker" userId="S::r.tucker@uwtsd.ac.uk::27ca61ee-ba03-4b92-a89a-1d5600e2200a" providerId="AD" clId="Web-{B33BDC56-65F7-62A4-BCEC-3F8EF40F23F7}" dt="2024-02-15T17:10:38.836" v="1094" actId="1076"/>
          <ac:spMkLst>
            <pc:docMk/>
            <pc:sldMk cId="1594176787" sldId="693"/>
            <ac:spMk id="9" creationId="{7F1CA934-28BA-AE05-779D-F3405CE3CA24}"/>
          </ac:spMkLst>
        </pc:spChg>
        <pc:spChg chg="add mod">
          <ac:chgData name="Roberta Tucker" userId="S::r.tucker@uwtsd.ac.uk::27ca61ee-ba03-4b92-a89a-1d5600e2200a" providerId="AD" clId="Web-{B33BDC56-65F7-62A4-BCEC-3F8EF40F23F7}" dt="2024-02-15T19:57:03.108" v="2103" actId="14100"/>
          <ac:spMkLst>
            <pc:docMk/>
            <pc:sldMk cId="1594176787" sldId="693"/>
            <ac:spMk id="10" creationId="{5B4ABB9D-6E5C-39C1-A004-A3AE17965E55}"/>
          </ac:spMkLst>
        </pc:spChg>
        <pc:spChg chg="add mod">
          <ac:chgData name="Roberta Tucker" userId="S::r.tucker@uwtsd.ac.uk::27ca61ee-ba03-4b92-a89a-1d5600e2200a" providerId="AD" clId="Web-{B33BDC56-65F7-62A4-BCEC-3F8EF40F23F7}" dt="2024-02-15T20:17:22.019" v="3030" actId="1076"/>
          <ac:spMkLst>
            <pc:docMk/>
            <pc:sldMk cId="1594176787" sldId="693"/>
            <ac:spMk id="11" creationId="{7531E133-64DA-3334-7DF6-CF83F429F266}"/>
          </ac:spMkLst>
        </pc:spChg>
        <pc:spChg chg="add mod">
          <ac:chgData name="Roberta Tucker" userId="S::r.tucker@uwtsd.ac.uk::27ca61ee-ba03-4b92-a89a-1d5600e2200a" providerId="AD" clId="Web-{B33BDC56-65F7-62A4-BCEC-3F8EF40F23F7}" dt="2024-02-15T19:57:31.483" v="2154" actId="20577"/>
          <ac:spMkLst>
            <pc:docMk/>
            <pc:sldMk cId="1594176787" sldId="693"/>
            <ac:spMk id="13" creationId="{7BBEEAB7-A224-F12A-83F4-9FB99CFD9660}"/>
          </ac:spMkLst>
        </pc:spChg>
        <pc:spChg chg="add mod">
          <ac:chgData name="Roberta Tucker" userId="S::r.tucker@uwtsd.ac.uk::27ca61ee-ba03-4b92-a89a-1d5600e2200a" providerId="AD" clId="Web-{B33BDC56-65F7-62A4-BCEC-3F8EF40F23F7}" dt="2024-02-15T19:58:23.610" v="2246" actId="1076"/>
          <ac:spMkLst>
            <pc:docMk/>
            <pc:sldMk cId="1594176787" sldId="693"/>
            <ac:spMk id="16" creationId="{8808DFA2-811E-5865-C940-D2404CD1F190}"/>
          </ac:spMkLst>
        </pc:spChg>
        <pc:spChg chg="add mod">
          <ac:chgData name="Roberta Tucker" userId="S::r.tucker@uwtsd.ac.uk::27ca61ee-ba03-4b92-a89a-1d5600e2200a" providerId="AD" clId="Web-{B33BDC56-65F7-62A4-BCEC-3F8EF40F23F7}" dt="2024-02-15T20:00:38.598" v="2346" actId="14100"/>
          <ac:spMkLst>
            <pc:docMk/>
            <pc:sldMk cId="1594176787" sldId="693"/>
            <ac:spMk id="18" creationId="{5E5AE033-17C9-A2A5-1D35-6491D83FE382}"/>
          </ac:spMkLst>
        </pc:spChg>
        <pc:spChg chg="add mod">
          <ac:chgData name="Roberta Tucker" userId="S::r.tucker@uwtsd.ac.uk::27ca61ee-ba03-4b92-a89a-1d5600e2200a" providerId="AD" clId="Web-{B33BDC56-65F7-62A4-BCEC-3F8EF40F23F7}" dt="2024-02-15T20:05:27.419" v="2612" actId="1076"/>
          <ac:spMkLst>
            <pc:docMk/>
            <pc:sldMk cId="1594176787" sldId="693"/>
            <ac:spMk id="20" creationId="{593D5C48-B6CA-B7D8-B35B-801704C42DE0}"/>
          </ac:spMkLst>
        </pc:spChg>
        <pc:spChg chg="add mod">
          <ac:chgData name="Roberta Tucker" userId="S::r.tucker@uwtsd.ac.uk::27ca61ee-ba03-4b92-a89a-1d5600e2200a" providerId="AD" clId="Web-{B33BDC56-65F7-62A4-BCEC-3F8EF40F23F7}" dt="2024-02-15T20:05:34.388" v="2614" actId="1076"/>
          <ac:spMkLst>
            <pc:docMk/>
            <pc:sldMk cId="1594176787" sldId="693"/>
            <ac:spMk id="22" creationId="{8384EA6A-73E5-9AD4-142E-ACC9FD4C2AB1}"/>
          </ac:spMkLst>
        </pc:spChg>
        <pc:spChg chg="add mod">
          <ac:chgData name="Roberta Tucker" userId="S::r.tucker@uwtsd.ac.uk::27ca61ee-ba03-4b92-a89a-1d5600e2200a" providerId="AD" clId="Web-{B33BDC56-65F7-62A4-BCEC-3F8EF40F23F7}" dt="2024-02-15T20:05:31.466" v="2613" actId="1076"/>
          <ac:spMkLst>
            <pc:docMk/>
            <pc:sldMk cId="1594176787" sldId="693"/>
            <ac:spMk id="24" creationId="{D47B9007-060D-F18F-4663-7B2EF2FD771C}"/>
          </ac:spMkLst>
        </pc:spChg>
        <pc:picChg chg="add mod">
          <ac:chgData name="Roberta Tucker" userId="S::r.tucker@uwtsd.ac.uk::27ca61ee-ba03-4b92-a89a-1d5600e2200a" providerId="AD" clId="Web-{B33BDC56-65F7-62A4-BCEC-3F8EF40F23F7}" dt="2024-02-15T20:17:17.737" v="3029" actId="1076"/>
          <ac:picMkLst>
            <pc:docMk/>
            <pc:sldMk cId="1594176787" sldId="693"/>
            <ac:picMk id="2" creationId="{85439541-B199-674D-E22D-C822512841D7}"/>
          </ac:picMkLst>
        </pc:picChg>
        <pc:picChg chg="add del mod">
          <ac:chgData name="Roberta Tucker" userId="S::r.tucker@uwtsd.ac.uk::27ca61ee-ba03-4b92-a89a-1d5600e2200a" providerId="AD" clId="Web-{B33BDC56-65F7-62A4-BCEC-3F8EF40F23F7}" dt="2024-02-15T17:03:48.843" v="872"/>
          <ac:picMkLst>
            <pc:docMk/>
            <pc:sldMk cId="1594176787" sldId="693"/>
            <ac:picMk id="3" creationId="{41D6FCE9-DF2B-27D1-EE76-0A94737379CF}"/>
          </ac:picMkLst>
        </pc:picChg>
        <pc:picChg chg="add mod">
          <ac:chgData name="Roberta Tucker" userId="S::r.tucker@uwtsd.ac.uk::27ca61ee-ba03-4b92-a89a-1d5600e2200a" providerId="AD" clId="Web-{B33BDC56-65F7-62A4-BCEC-3F8EF40F23F7}" dt="2024-02-15T17:04:16.047" v="881" actId="1076"/>
          <ac:picMkLst>
            <pc:docMk/>
            <pc:sldMk cId="1594176787" sldId="693"/>
            <ac:picMk id="6" creationId="{F5805ECE-0AF6-7D92-FF19-E42D1D3B5BEA}"/>
          </ac:picMkLst>
        </pc:picChg>
        <pc:picChg chg="add del mod">
          <ac:chgData name="Roberta Tucker" userId="S::r.tucker@uwtsd.ac.uk::27ca61ee-ba03-4b92-a89a-1d5600e2200a" providerId="AD" clId="Web-{B33BDC56-65F7-62A4-BCEC-3F8EF40F23F7}" dt="2024-02-15T17:06:32.665" v="975"/>
          <ac:picMkLst>
            <pc:docMk/>
            <pc:sldMk cId="1594176787" sldId="693"/>
            <ac:picMk id="13" creationId="{DD6C17E0-0310-FA60-C11D-9FD3584DEFD7}"/>
          </ac:picMkLst>
        </pc:picChg>
        <pc:cxnChg chg="add mod">
          <ac:chgData name="Roberta Tucker" userId="S::r.tucker@uwtsd.ac.uk::27ca61ee-ba03-4b92-a89a-1d5600e2200a" providerId="AD" clId="Web-{B33BDC56-65F7-62A4-BCEC-3F8EF40F23F7}" dt="2024-02-15T17:51:38.114" v="1209" actId="1076"/>
          <ac:cxnSpMkLst>
            <pc:docMk/>
            <pc:sldMk cId="1594176787" sldId="693"/>
            <ac:cxnSpMk id="15" creationId="{3FAF50AF-34E0-786E-8C0C-69B211AFCA0B}"/>
          </ac:cxnSpMkLst>
        </pc:cxnChg>
      </pc:sldChg>
      <pc:sldChg chg="addSp delSp modSp add replId">
        <pc:chgData name="Roberta Tucker" userId="S::r.tucker@uwtsd.ac.uk::27ca61ee-ba03-4b92-a89a-1d5600e2200a" providerId="AD" clId="Web-{B33BDC56-65F7-62A4-BCEC-3F8EF40F23F7}" dt="2024-02-15T21:10:20.500" v="4827" actId="20577"/>
        <pc:sldMkLst>
          <pc:docMk/>
          <pc:sldMk cId="2527414871" sldId="694"/>
        </pc:sldMkLst>
        <pc:spChg chg="add mod">
          <ac:chgData name="Roberta Tucker" userId="S::r.tucker@uwtsd.ac.uk::27ca61ee-ba03-4b92-a89a-1d5600e2200a" providerId="AD" clId="Web-{B33BDC56-65F7-62A4-BCEC-3F8EF40F23F7}" dt="2024-02-15T20:17:46.144" v="3032" actId="20577"/>
          <ac:spMkLst>
            <pc:docMk/>
            <pc:sldMk cId="2527414871" sldId="694"/>
            <ac:spMk id="3" creationId="{14FC7925-63ED-0455-D769-F2A553072E3F}"/>
          </ac:spMkLst>
        </pc:spChg>
        <pc:spChg chg="mod">
          <ac:chgData name="Roberta Tucker" userId="S::r.tucker@uwtsd.ac.uk::27ca61ee-ba03-4b92-a89a-1d5600e2200a" providerId="AD" clId="Web-{B33BDC56-65F7-62A4-BCEC-3F8EF40F23F7}" dt="2024-02-15T21:10:20.500" v="4827" actId="20577"/>
          <ac:spMkLst>
            <pc:docMk/>
            <pc:sldMk cId="2527414871" sldId="694"/>
            <ac:spMk id="4" creationId="{58D071D7-0493-3BCD-FA52-18F24D618B04}"/>
          </ac:spMkLst>
        </pc:spChg>
        <pc:spChg chg="add mod">
          <ac:chgData name="Roberta Tucker" userId="S::r.tucker@uwtsd.ac.uk::27ca61ee-ba03-4b92-a89a-1d5600e2200a" providerId="AD" clId="Web-{B33BDC56-65F7-62A4-BCEC-3F8EF40F23F7}" dt="2024-02-15T20:07:01.828" v="2626" actId="1076"/>
          <ac:spMkLst>
            <pc:docMk/>
            <pc:sldMk cId="2527414871" sldId="694"/>
            <ac:spMk id="7" creationId="{40C9EBD3-A798-D67E-0278-6685BE1B7EF4}"/>
          </ac:spMkLst>
        </pc:spChg>
        <pc:spChg chg="mod">
          <ac:chgData name="Roberta Tucker" userId="S::r.tucker@uwtsd.ac.uk::27ca61ee-ba03-4b92-a89a-1d5600e2200a" providerId="AD" clId="Web-{B33BDC56-65F7-62A4-BCEC-3F8EF40F23F7}" dt="2024-02-15T20:06:21.327" v="2620" actId="1076"/>
          <ac:spMkLst>
            <pc:docMk/>
            <pc:sldMk cId="2527414871" sldId="694"/>
            <ac:spMk id="8" creationId="{5514F3B7-5F90-D7AF-A878-3E35F39A63D6}"/>
          </ac:spMkLst>
        </pc:spChg>
        <pc:spChg chg="add mod">
          <ac:chgData name="Roberta Tucker" userId="S::r.tucker@uwtsd.ac.uk::27ca61ee-ba03-4b92-a89a-1d5600e2200a" providerId="AD" clId="Web-{B33BDC56-65F7-62A4-BCEC-3F8EF40F23F7}" dt="2024-02-15T20:18:19.661" v="3034" actId="20577"/>
          <ac:spMkLst>
            <pc:docMk/>
            <pc:sldMk cId="2527414871" sldId="694"/>
            <ac:spMk id="9" creationId="{171DD45C-2636-714C-44CF-29067B311056}"/>
          </ac:spMkLst>
        </pc:spChg>
        <pc:spChg chg="add del mod">
          <ac:chgData name="Roberta Tucker" userId="S::r.tucker@uwtsd.ac.uk::27ca61ee-ba03-4b92-a89a-1d5600e2200a" providerId="AD" clId="Web-{B33BDC56-65F7-62A4-BCEC-3F8EF40F23F7}" dt="2024-02-15T20:15:17.654" v="2881"/>
          <ac:spMkLst>
            <pc:docMk/>
            <pc:sldMk cId="2527414871" sldId="694"/>
            <ac:spMk id="11" creationId="{5DCAE2FF-6C04-1B84-5494-E0386D2E5672}"/>
          </ac:spMkLst>
        </pc:spChg>
        <pc:spChg chg="add mod">
          <ac:chgData name="Roberta Tucker" userId="S::r.tucker@uwtsd.ac.uk::27ca61ee-ba03-4b92-a89a-1d5600e2200a" providerId="AD" clId="Web-{B33BDC56-65F7-62A4-BCEC-3F8EF40F23F7}" dt="2024-02-15T20:30:23.900" v="3202" actId="20577"/>
          <ac:spMkLst>
            <pc:docMk/>
            <pc:sldMk cId="2527414871" sldId="694"/>
            <ac:spMk id="13" creationId="{770E601E-21E1-70D2-498F-58F6AD68F50C}"/>
          </ac:spMkLst>
        </pc:spChg>
        <pc:spChg chg="add mod">
          <ac:chgData name="Roberta Tucker" userId="S::r.tucker@uwtsd.ac.uk::27ca61ee-ba03-4b92-a89a-1d5600e2200a" providerId="AD" clId="Web-{B33BDC56-65F7-62A4-BCEC-3F8EF40F23F7}" dt="2024-02-15T20:30:31.338" v="3203" actId="1076"/>
          <ac:spMkLst>
            <pc:docMk/>
            <pc:sldMk cId="2527414871" sldId="694"/>
            <ac:spMk id="14" creationId="{75585690-A82C-77D7-84B4-E22276439094}"/>
          </ac:spMkLst>
        </pc:spChg>
        <pc:picChg chg="add del mod">
          <ac:chgData name="Roberta Tucker" userId="S::r.tucker@uwtsd.ac.uk::27ca61ee-ba03-4b92-a89a-1d5600e2200a" providerId="AD" clId="Web-{B33BDC56-65F7-62A4-BCEC-3F8EF40F23F7}" dt="2024-02-15T17:06:18.102" v="972"/>
          <ac:picMkLst>
            <pc:docMk/>
            <pc:sldMk cId="2527414871" sldId="694"/>
            <ac:picMk id="2" creationId="{D837975F-544E-3E9B-5E6E-FB2F58BF256F}"/>
          </ac:picMkLst>
        </pc:picChg>
        <pc:picChg chg="add mod">
          <ac:chgData name="Roberta Tucker" userId="S::r.tucker@uwtsd.ac.uk::27ca61ee-ba03-4b92-a89a-1d5600e2200a" providerId="AD" clId="Web-{B33BDC56-65F7-62A4-BCEC-3F8EF40F23F7}" dt="2024-02-15T20:07:03.812" v="2627" actId="1076"/>
          <ac:picMkLst>
            <pc:docMk/>
            <pc:sldMk cId="2527414871" sldId="694"/>
            <ac:picMk id="5" creationId="{A3A152C9-BFD8-DE30-A0E8-8A9CF78FAA68}"/>
          </ac:picMkLst>
        </pc:picChg>
        <pc:picChg chg="add del mod">
          <ac:chgData name="Roberta Tucker" userId="S::r.tucker@uwtsd.ac.uk::27ca61ee-ba03-4b92-a89a-1d5600e2200a" providerId="AD" clId="Web-{B33BDC56-65F7-62A4-BCEC-3F8EF40F23F7}" dt="2024-02-15T17:08:17.234" v="1023"/>
          <ac:picMkLst>
            <pc:docMk/>
            <pc:sldMk cId="2527414871" sldId="694"/>
            <ac:picMk id="10" creationId="{6C25DC40-EEE5-BB4F-DB54-5F7900E39A5D}"/>
          </ac:picMkLst>
        </pc:picChg>
      </pc:sldChg>
      <pc:sldChg chg="addSp delSp modSp add replId">
        <pc:chgData name="Roberta Tucker" userId="S::r.tucker@uwtsd.ac.uk::27ca61ee-ba03-4b92-a89a-1d5600e2200a" providerId="AD" clId="Web-{B33BDC56-65F7-62A4-BCEC-3F8EF40F23F7}" dt="2024-02-15T21:23:04.771" v="4904" actId="1076"/>
        <pc:sldMkLst>
          <pc:docMk/>
          <pc:sldMk cId="3948139367" sldId="695"/>
        </pc:sldMkLst>
        <pc:spChg chg="add mod">
          <ac:chgData name="Roberta Tucker" userId="S::r.tucker@uwtsd.ac.uk::27ca61ee-ba03-4b92-a89a-1d5600e2200a" providerId="AD" clId="Web-{B33BDC56-65F7-62A4-BCEC-3F8EF40F23F7}" dt="2024-02-15T20:32:41.248" v="3364" actId="1076"/>
          <ac:spMkLst>
            <pc:docMk/>
            <pc:sldMk cId="3948139367" sldId="695"/>
            <ac:spMk id="3" creationId="{08C33A70-00D8-771A-7B88-16AEEF90AA96}"/>
          </ac:spMkLst>
        </pc:spChg>
        <pc:spChg chg="mod">
          <ac:chgData name="Roberta Tucker" userId="S::r.tucker@uwtsd.ac.uk::27ca61ee-ba03-4b92-a89a-1d5600e2200a" providerId="AD" clId="Web-{B33BDC56-65F7-62A4-BCEC-3F8EF40F23F7}" dt="2024-02-15T21:23:04.771" v="4904" actId="1076"/>
          <ac:spMkLst>
            <pc:docMk/>
            <pc:sldMk cId="3948139367" sldId="695"/>
            <ac:spMk id="4" creationId="{58D071D7-0493-3BCD-FA52-18F24D618B04}"/>
          </ac:spMkLst>
        </pc:spChg>
        <pc:spChg chg="add mod">
          <ac:chgData name="Roberta Tucker" userId="S::r.tucker@uwtsd.ac.uk::27ca61ee-ba03-4b92-a89a-1d5600e2200a" providerId="AD" clId="Web-{B33BDC56-65F7-62A4-BCEC-3F8EF40F23F7}" dt="2024-02-15T20:38:55.384" v="3599" actId="1076"/>
          <ac:spMkLst>
            <pc:docMk/>
            <pc:sldMk cId="3948139367" sldId="695"/>
            <ac:spMk id="5" creationId="{3BA25EB4-01D7-6710-196F-051B94E4CA1A}"/>
          </ac:spMkLst>
        </pc:spChg>
        <pc:spChg chg="add mod">
          <ac:chgData name="Roberta Tucker" userId="S::r.tucker@uwtsd.ac.uk::27ca61ee-ba03-4b92-a89a-1d5600e2200a" providerId="AD" clId="Web-{B33BDC56-65F7-62A4-BCEC-3F8EF40F23F7}" dt="2024-02-15T20:34:57.221" v="3498" actId="1076"/>
          <ac:spMkLst>
            <pc:docMk/>
            <pc:sldMk cId="3948139367" sldId="695"/>
            <ac:spMk id="6" creationId="{BF7202C1-3DEC-55CF-417E-2B9FAE4AEA1D}"/>
          </ac:spMkLst>
        </pc:spChg>
        <pc:spChg chg="add del mod">
          <ac:chgData name="Roberta Tucker" userId="S::r.tucker@uwtsd.ac.uk::27ca61ee-ba03-4b92-a89a-1d5600e2200a" providerId="AD" clId="Web-{B33BDC56-65F7-62A4-BCEC-3F8EF40F23F7}" dt="2024-02-15T16:38:29.876" v="732"/>
          <ac:spMkLst>
            <pc:docMk/>
            <pc:sldMk cId="3948139367" sldId="695"/>
            <ac:spMk id="6" creationId="{D7A72801-45BB-D76B-2F41-83DC2ADD6973}"/>
          </ac:spMkLst>
        </pc:spChg>
        <pc:spChg chg="mod">
          <ac:chgData name="Roberta Tucker" userId="S::r.tucker@uwtsd.ac.uk::27ca61ee-ba03-4b92-a89a-1d5600e2200a" providerId="AD" clId="Web-{B33BDC56-65F7-62A4-BCEC-3F8EF40F23F7}" dt="2024-02-15T20:33:38.281" v="3427" actId="1076"/>
          <ac:spMkLst>
            <pc:docMk/>
            <pc:sldMk cId="3948139367" sldId="695"/>
            <ac:spMk id="8" creationId="{5514F3B7-5F90-D7AF-A878-3E35F39A63D6}"/>
          </ac:spMkLst>
        </pc:spChg>
        <pc:spChg chg="add mod">
          <ac:chgData name="Roberta Tucker" userId="S::r.tucker@uwtsd.ac.uk::27ca61ee-ba03-4b92-a89a-1d5600e2200a" providerId="AD" clId="Web-{B33BDC56-65F7-62A4-BCEC-3F8EF40F23F7}" dt="2024-02-15T20:38:51.399" v="3598" actId="1076"/>
          <ac:spMkLst>
            <pc:docMk/>
            <pc:sldMk cId="3948139367" sldId="695"/>
            <ac:spMk id="9" creationId="{A5A77C08-0AC5-61F3-2F7F-8F1665D1E6FE}"/>
          </ac:spMkLst>
        </pc:spChg>
        <pc:spChg chg="add mod">
          <ac:chgData name="Roberta Tucker" userId="S::r.tucker@uwtsd.ac.uk::27ca61ee-ba03-4b92-a89a-1d5600e2200a" providerId="AD" clId="Web-{B33BDC56-65F7-62A4-BCEC-3F8EF40F23F7}" dt="2024-02-15T20:40:35.465" v="3645" actId="1076"/>
          <ac:spMkLst>
            <pc:docMk/>
            <pc:sldMk cId="3948139367" sldId="695"/>
            <ac:spMk id="11" creationId="{C475B950-25E4-9B2F-445E-D3B5BAA85ECE}"/>
          </ac:spMkLst>
        </pc:spChg>
        <pc:spChg chg="add mod">
          <ac:chgData name="Roberta Tucker" userId="S::r.tucker@uwtsd.ac.uk::27ca61ee-ba03-4b92-a89a-1d5600e2200a" providerId="AD" clId="Web-{B33BDC56-65F7-62A4-BCEC-3F8EF40F23F7}" dt="2024-02-15T18:02:01.091" v="1231" actId="1076"/>
          <ac:spMkLst>
            <pc:docMk/>
            <pc:sldMk cId="3948139367" sldId="695"/>
            <ac:spMk id="12" creationId="{047FD226-FD44-5E25-0073-C5A3D7626A69}"/>
          </ac:spMkLst>
        </pc:spChg>
        <pc:spChg chg="add mod">
          <ac:chgData name="Roberta Tucker" userId="S::r.tucker@uwtsd.ac.uk::27ca61ee-ba03-4b92-a89a-1d5600e2200a" providerId="AD" clId="Web-{B33BDC56-65F7-62A4-BCEC-3F8EF40F23F7}" dt="2024-02-15T20:41:06.872" v="3712" actId="1076"/>
          <ac:spMkLst>
            <pc:docMk/>
            <pc:sldMk cId="3948139367" sldId="695"/>
            <ac:spMk id="13" creationId="{B7008E40-90EE-1040-F1D3-1E9BD37DFF0A}"/>
          </ac:spMkLst>
        </pc:spChg>
        <pc:spChg chg="add mod">
          <ac:chgData name="Roberta Tucker" userId="S::r.tucker@uwtsd.ac.uk::27ca61ee-ba03-4b92-a89a-1d5600e2200a" providerId="AD" clId="Web-{B33BDC56-65F7-62A4-BCEC-3F8EF40F23F7}" dt="2024-02-15T18:02:14.404" v="1234" actId="1076"/>
          <ac:spMkLst>
            <pc:docMk/>
            <pc:sldMk cId="3948139367" sldId="695"/>
            <ac:spMk id="14" creationId="{F15B381D-4FC1-F862-9496-FB788CFA05AA}"/>
          </ac:spMkLst>
        </pc:spChg>
        <pc:spChg chg="add mod">
          <ac:chgData name="Roberta Tucker" userId="S::r.tucker@uwtsd.ac.uk::27ca61ee-ba03-4b92-a89a-1d5600e2200a" providerId="AD" clId="Web-{B33BDC56-65F7-62A4-BCEC-3F8EF40F23F7}" dt="2024-02-15T20:45:01.566" v="3815" actId="20577"/>
          <ac:spMkLst>
            <pc:docMk/>
            <pc:sldMk cId="3948139367" sldId="695"/>
            <ac:spMk id="15" creationId="{69DA9E9E-2428-D371-C277-1FDFC9F7D06B}"/>
          </ac:spMkLst>
        </pc:spChg>
        <pc:spChg chg="add mod">
          <ac:chgData name="Roberta Tucker" userId="S::r.tucker@uwtsd.ac.uk::27ca61ee-ba03-4b92-a89a-1d5600e2200a" providerId="AD" clId="Web-{B33BDC56-65F7-62A4-BCEC-3F8EF40F23F7}" dt="2024-02-15T20:45:46.427" v="3936" actId="20577"/>
          <ac:spMkLst>
            <pc:docMk/>
            <pc:sldMk cId="3948139367" sldId="695"/>
            <ac:spMk id="16" creationId="{3FBB5837-A9BD-053C-CC06-0B10F9186F2E}"/>
          </ac:spMkLst>
        </pc:spChg>
        <pc:picChg chg="add del mod">
          <ac:chgData name="Roberta Tucker" userId="S::r.tucker@uwtsd.ac.uk::27ca61ee-ba03-4b92-a89a-1d5600e2200a" providerId="AD" clId="Web-{B33BDC56-65F7-62A4-BCEC-3F8EF40F23F7}" dt="2024-02-15T17:07:53.967" v="1016"/>
          <ac:picMkLst>
            <pc:docMk/>
            <pc:sldMk cId="3948139367" sldId="695"/>
            <ac:picMk id="2" creationId="{6B5EABE7-E97F-1B05-00BF-60D5F0EEC099}"/>
          </ac:picMkLst>
        </pc:picChg>
        <pc:picChg chg="add del mod">
          <ac:chgData name="Roberta Tucker" userId="S::r.tucker@uwtsd.ac.uk::27ca61ee-ba03-4b92-a89a-1d5600e2200a" providerId="AD" clId="Web-{B33BDC56-65F7-62A4-BCEC-3F8EF40F23F7}" dt="2024-02-15T16:37:40.201" v="726"/>
          <ac:picMkLst>
            <pc:docMk/>
            <pc:sldMk cId="3948139367" sldId="695"/>
            <ac:picMk id="3" creationId="{8D3838BF-8366-6C89-0891-14F847823603}"/>
          </ac:picMkLst>
        </pc:picChg>
        <pc:picChg chg="add del mod">
          <ac:chgData name="Roberta Tucker" userId="S::r.tucker@uwtsd.ac.uk::27ca61ee-ba03-4b92-a89a-1d5600e2200a" providerId="AD" clId="Web-{B33BDC56-65F7-62A4-BCEC-3F8EF40F23F7}" dt="2024-02-15T16:38:27" v="731"/>
          <ac:picMkLst>
            <pc:docMk/>
            <pc:sldMk cId="3948139367" sldId="695"/>
            <ac:picMk id="5" creationId="{E4C0B7E4-AB11-3FBB-8A87-6272736045CB}"/>
          </ac:picMkLst>
        </pc:picChg>
        <pc:picChg chg="add mod">
          <ac:chgData name="Roberta Tucker" userId="S::r.tucker@uwtsd.ac.uk::27ca61ee-ba03-4b92-a89a-1d5600e2200a" providerId="AD" clId="Web-{B33BDC56-65F7-62A4-BCEC-3F8EF40F23F7}" dt="2024-02-15T18:02:04.231" v="1232" actId="1076"/>
          <ac:picMkLst>
            <pc:docMk/>
            <pc:sldMk cId="3948139367" sldId="695"/>
            <ac:picMk id="7" creationId="{6E45C564-B70C-32BE-7863-8E1E7B2F0B88}"/>
          </ac:picMkLst>
        </pc:picChg>
        <pc:picChg chg="add mod">
          <ac:chgData name="Roberta Tucker" userId="S::r.tucker@uwtsd.ac.uk::27ca61ee-ba03-4b92-a89a-1d5600e2200a" providerId="AD" clId="Web-{B33BDC56-65F7-62A4-BCEC-3F8EF40F23F7}" dt="2024-02-15T18:01:56.621" v="1230" actId="1076"/>
          <ac:picMkLst>
            <pc:docMk/>
            <pc:sldMk cId="3948139367" sldId="695"/>
            <ac:picMk id="10" creationId="{0652B2E6-7E5B-C948-9EE9-819C85DC606B}"/>
          </ac:picMkLst>
        </pc:picChg>
        <pc:picChg chg="add del mod">
          <ac:chgData name="Roberta Tucker" userId="S::r.tucker@uwtsd.ac.uk::27ca61ee-ba03-4b92-a89a-1d5600e2200a" providerId="AD" clId="Web-{B33BDC56-65F7-62A4-BCEC-3F8EF40F23F7}" dt="2024-02-15T17:11:49.309" v="1109"/>
          <ac:picMkLst>
            <pc:docMk/>
            <pc:sldMk cId="3948139367" sldId="695"/>
            <ac:picMk id="16" creationId="{43B238E6-4D98-BA10-49E2-B97923CDF801}"/>
          </ac:picMkLst>
        </pc:picChg>
        <pc:cxnChg chg="add mod">
          <ac:chgData name="Roberta Tucker" userId="S::r.tucker@uwtsd.ac.uk::27ca61ee-ba03-4b92-a89a-1d5600e2200a" providerId="AD" clId="Web-{B33BDC56-65F7-62A4-BCEC-3F8EF40F23F7}" dt="2024-02-15T20:30:39.229" v="3204" actId="1076"/>
          <ac:cxnSpMkLst>
            <pc:docMk/>
            <pc:sldMk cId="3948139367" sldId="695"/>
            <ac:cxnSpMk id="18" creationId="{94DFB87E-0137-C794-81FA-392DC9EA2F45}"/>
          </ac:cxnSpMkLst>
        </pc:cxnChg>
      </pc:sldChg>
      <pc:sldChg chg="addSp delSp modSp add replId">
        <pc:chgData name="Roberta Tucker" userId="S::r.tucker@uwtsd.ac.uk::27ca61ee-ba03-4b92-a89a-1d5600e2200a" providerId="AD" clId="Web-{B33BDC56-65F7-62A4-BCEC-3F8EF40F23F7}" dt="2024-02-15T21:23:11.600" v="4905" actId="1076"/>
        <pc:sldMkLst>
          <pc:docMk/>
          <pc:sldMk cId="1527565827" sldId="696"/>
        </pc:sldMkLst>
        <pc:spChg chg="mod">
          <ac:chgData name="Roberta Tucker" userId="S::r.tucker@uwtsd.ac.uk::27ca61ee-ba03-4b92-a89a-1d5600e2200a" providerId="AD" clId="Web-{B33BDC56-65F7-62A4-BCEC-3F8EF40F23F7}" dt="2024-02-15T21:23:11.600" v="4905" actId="1076"/>
          <ac:spMkLst>
            <pc:docMk/>
            <pc:sldMk cId="1527565827" sldId="696"/>
            <ac:spMk id="4" creationId="{58D071D7-0493-3BCD-FA52-18F24D618B04}"/>
          </ac:spMkLst>
        </pc:spChg>
        <pc:spChg chg="add mod">
          <ac:chgData name="Roberta Tucker" userId="S::r.tucker@uwtsd.ac.uk::27ca61ee-ba03-4b92-a89a-1d5600e2200a" providerId="AD" clId="Web-{B33BDC56-65F7-62A4-BCEC-3F8EF40F23F7}" dt="2024-02-15T20:48:53.276" v="4199" actId="20577"/>
          <ac:spMkLst>
            <pc:docMk/>
            <pc:sldMk cId="1527565827" sldId="696"/>
            <ac:spMk id="5" creationId="{2B2848C9-EFD5-BCB4-DA35-6B238D522787}"/>
          </ac:spMkLst>
        </pc:spChg>
        <pc:spChg chg="add mod">
          <ac:chgData name="Roberta Tucker" userId="S::r.tucker@uwtsd.ac.uk::27ca61ee-ba03-4b92-a89a-1d5600e2200a" providerId="AD" clId="Web-{B33BDC56-65F7-62A4-BCEC-3F8EF40F23F7}" dt="2024-02-15T20:52:09.203" v="4399" actId="1076"/>
          <ac:spMkLst>
            <pc:docMk/>
            <pc:sldMk cId="1527565827" sldId="696"/>
            <ac:spMk id="7" creationId="{E2830A37-E28A-6BB6-7B2D-502B1BAABF9E}"/>
          </ac:spMkLst>
        </pc:spChg>
        <pc:spChg chg="mod">
          <ac:chgData name="Roberta Tucker" userId="S::r.tucker@uwtsd.ac.uk::27ca61ee-ba03-4b92-a89a-1d5600e2200a" providerId="AD" clId="Web-{B33BDC56-65F7-62A4-BCEC-3F8EF40F23F7}" dt="2024-02-15T20:52:22.141" v="4402" actId="1076"/>
          <ac:spMkLst>
            <pc:docMk/>
            <pc:sldMk cId="1527565827" sldId="696"/>
            <ac:spMk id="8" creationId="{5514F3B7-5F90-D7AF-A878-3E35F39A63D6}"/>
          </ac:spMkLst>
        </pc:spChg>
        <pc:spChg chg="add mod">
          <ac:chgData name="Roberta Tucker" userId="S::r.tucker@uwtsd.ac.uk::27ca61ee-ba03-4b92-a89a-1d5600e2200a" providerId="AD" clId="Web-{B33BDC56-65F7-62A4-BCEC-3F8EF40F23F7}" dt="2024-02-15T17:57:22.933" v="1217" actId="20577"/>
          <ac:spMkLst>
            <pc:docMk/>
            <pc:sldMk cId="1527565827" sldId="696"/>
            <ac:spMk id="9" creationId="{8669F97F-E26C-7ACF-35D5-AF5813DD1B0F}"/>
          </ac:spMkLst>
        </pc:spChg>
        <pc:spChg chg="add mod">
          <ac:chgData name="Roberta Tucker" userId="S::r.tucker@uwtsd.ac.uk::27ca61ee-ba03-4b92-a89a-1d5600e2200a" providerId="AD" clId="Web-{B33BDC56-65F7-62A4-BCEC-3F8EF40F23F7}" dt="2024-02-15T20:49:41.933" v="4271" actId="20577"/>
          <ac:spMkLst>
            <pc:docMk/>
            <pc:sldMk cId="1527565827" sldId="696"/>
            <ac:spMk id="10" creationId="{FC8B2A88-A884-1997-A89D-DCBDBE211473}"/>
          </ac:spMkLst>
        </pc:spChg>
        <pc:spChg chg="add mod">
          <ac:chgData name="Roberta Tucker" userId="S::r.tucker@uwtsd.ac.uk::27ca61ee-ba03-4b92-a89a-1d5600e2200a" providerId="AD" clId="Web-{B33BDC56-65F7-62A4-BCEC-3F8EF40F23F7}" dt="2024-02-15T17:58:11.045" v="1219" actId="1076"/>
          <ac:spMkLst>
            <pc:docMk/>
            <pc:sldMk cId="1527565827" sldId="696"/>
            <ac:spMk id="11" creationId="{610CD429-8B1A-4820-02F6-EFB094697D43}"/>
          </ac:spMkLst>
        </pc:spChg>
        <pc:spChg chg="add mod">
          <ac:chgData name="Roberta Tucker" userId="S::r.tucker@uwtsd.ac.uk::27ca61ee-ba03-4b92-a89a-1d5600e2200a" providerId="AD" clId="Web-{B33BDC56-65F7-62A4-BCEC-3F8EF40F23F7}" dt="2024-02-15T20:52:25.250" v="4403" actId="1076"/>
          <ac:spMkLst>
            <pc:docMk/>
            <pc:sldMk cId="1527565827" sldId="696"/>
            <ac:spMk id="12" creationId="{02B7EB7D-FDB9-2E70-1751-2791C65E1299}"/>
          </ac:spMkLst>
        </pc:spChg>
        <pc:spChg chg="add mod">
          <ac:chgData name="Roberta Tucker" userId="S::r.tucker@uwtsd.ac.uk::27ca61ee-ba03-4b92-a89a-1d5600e2200a" providerId="AD" clId="Web-{B33BDC56-65F7-62A4-BCEC-3F8EF40F23F7}" dt="2024-02-15T20:52:55.939" v="4465" actId="20577"/>
          <ac:spMkLst>
            <pc:docMk/>
            <pc:sldMk cId="1527565827" sldId="696"/>
            <ac:spMk id="14" creationId="{18084106-2DD6-0C6C-533C-DAFD53F40C3A}"/>
          </ac:spMkLst>
        </pc:spChg>
        <pc:spChg chg="add mod">
          <ac:chgData name="Roberta Tucker" userId="S::r.tucker@uwtsd.ac.uk::27ca61ee-ba03-4b92-a89a-1d5600e2200a" providerId="AD" clId="Web-{B33BDC56-65F7-62A4-BCEC-3F8EF40F23F7}" dt="2024-02-15T20:53:55.206" v="4529" actId="20577"/>
          <ac:spMkLst>
            <pc:docMk/>
            <pc:sldMk cId="1527565827" sldId="696"/>
            <ac:spMk id="15" creationId="{02CB444C-79B4-FD2F-FE6F-4AC8D29E1654}"/>
          </ac:spMkLst>
        </pc:spChg>
        <pc:spChg chg="add mod">
          <ac:chgData name="Roberta Tucker" userId="S::r.tucker@uwtsd.ac.uk::27ca61ee-ba03-4b92-a89a-1d5600e2200a" providerId="AD" clId="Web-{B33BDC56-65F7-62A4-BCEC-3F8EF40F23F7}" dt="2024-02-15T20:56:05.694" v="4636" actId="20577"/>
          <ac:spMkLst>
            <pc:docMk/>
            <pc:sldMk cId="1527565827" sldId="696"/>
            <ac:spMk id="16" creationId="{3B1A5669-CDD4-1B3A-BF34-400728DDA628}"/>
          </ac:spMkLst>
        </pc:spChg>
        <pc:spChg chg="add mod">
          <ac:chgData name="Roberta Tucker" userId="S::r.tucker@uwtsd.ac.uk::27ca61ee-ba03-4b92-a89a-1d5600e2200a" providerId="AD" clId="Web-{B33BDC56-65F7-62A4-BCEC-3F8EF40F23F7}" dt="2024-02-15T20:57:14.774" v="4715" actId="1076"/>
          <ac:spMkLst>
            <pc:docMk/>
            <pc:sldMk cId="1527565827" sldId="696"/>
            <ac:spMk id="17" creationId="{35E85F41-735D-634A-FE63-E89B11345EA8}"/>
          </ac:spMkLst>
        </pc:spChg>
        <pc:picChg chg="add mod">
          <ac:chgData name="Roberta Tucker" userId="S::r.tucker@uwtsd.ac.uk::27ca61ee-ba03-4b92-a89a-1d5600e2200a" providerId="AD" clId="Web-{B33BDC56-65F7-62A4-BCEC-3F8EF40F23F7}" dt="2024-02-15T17:12:12.342" v="1117" actId="1076"/>
          <ac:picMkLst>
            <pc:docMk/>
            <pc:sldMk cId="1527565827" sldId="696"/>
            <ac:picMk id="2" creationId="{7C94284C-466B-9447-3A9C-546939EEDFFF}"/>
          </ac:picMkLst>
        </pc:picChg>
        <pc:picChg chg="add del mod">
          <ac:chgData name="Roberta Tucker" userId="S::r.tucker@uwtsd.ac.uk::27ca61ee-ba03-4b92-a89a-1d5600e2200a" providerId="AD" clId="Web-{B33BDC56-65F7-62A4-BCEC-3F8EF40F23F7}" dt="2024-02-15T17:11:52.919" v="1110"/>
          <ac:picMkLst>
            <pc:docMk/>
            <pc:sldMk cId="1527565827" sldId="696"/>
            <ac:picMk id="3" creationId="{5642FCF6-E48A-E615-B9EB-994147C8AF5F}"/>
          </ac:picMkLst>
        </pc:picChg>
        <pc:picChg chg="add mod">
          <ac:chgData name="Roberta Tucker" userId="S::r.tucker@uwtsd.ac.uk::27ca61ee-ba03-4b92-a89a-1d5600e2200a" providerId="AD" clId="Web-{B33BDC56-65F7-62A4-BCEC-3F8EF40F23F7}" dt="2024-02-15T17:12:14.936" v="1118" actId="1076"/>
          <ac:picMkLst>
            <pc:docMk/>
            <pc:sldMk cId="1527565827" sldId="696"/>
            <ac:picMk id="6" creationId="{88A2F83D-66D2-53DF-8102-399BD7B02567}"/>
          </ac:picMkLst>
        </pc:picChg>
        <pc:cxnChg chg="add mod">
          <ac:chgData name="Roberta Tucker" userId="S::r.tucker@uwtsd.ac.uk::27ca61ee-ba03-4b92-a89a-1d5600e2200a" providerId="AD" clId="Web-{B33BDC56-65F7-62A4-BCEC-3F8EF40F23F7}" dt="2024-02-15T17:17:47.690" v="1204"/>
          <ac:cxnSpMkLst>
            <pc:docMk/>
            <pc:sldMk cId="1527565827" sldId="696"/>
            <ac:cxnSpMk id="13" creationId="{EDAB2EF6-BDEC-F502-0E8A-9B62CBAD970A}"/>
          </ac:cxnSpMkLst>
        </pc:cxnChg>
      </pc:sldChg>
      <pc:sldChg chg="modSp add replId">
        <pc:chgData name="Roberta Tucker" userId="S::r.tucker@uwtsd.ac.uk::27ca61ee-ba03-4b92-a89a-1d5600e2200a" providerId="AD" clId="Web-{B33BDC56-65F7-62A4-BCEC-3F8EF40F23F7}" dt="2024-02-15T21:06:37.493" v="4790" actId="20577"/>
        <pc:sldMkLst>
          <pc:docMk/>
          <pc:sldMk cId="710724247" sldId="697"/>
        </pc:sldMkLst>
        <pc:spChg chg="mod">
          <ac:chgData name="Roberta Tucker" userId="S::r.tucker@uwtsd.ac.uk::27ca61ee-ba03-4b92-a89a-1d5600e2200a" providerId="AD" clId="Web-{B33BDC56-65F7-62A4-BCEC-3F8EF40F23F7}" dt="2024-02-15T21:06:37.493" v="4790" actId="20577"/>
          <ac:spMkLst>
            <pc:docMk/>
            <pc:sldMk cId="710724247" sldId="697"/>
            <ac:spMk id="4" creationId="{58D071D7-0493-3BCD-FA52-18F24D618B04}"/>
          </ac:spMkLst>
        </pc:spChg>
        <pc:spChg chg="mod">
          <ac:chgData name="Roberta Tucker" userId="S::r.tucker@uwtsd.ac.uk::27ca61ee-ba03-4b92-a89a-1d5600e2200a" providerId="AD" clId="Web-{B33BDC56-65F7-62A4-BCEC-3F8EF40F23F7}" dt="2024-02-15T21:04:13.255" v="4774" actId="20577"/>
          <ac:spMkLst>
            <pc:docMk/>
            <pc:sldMk cId="710724247" sldId="697"/>
            <ac:spMk id="11" creationId="{4939AA37-3DF8-6A1F-2D6E-722DD086A3A2}"/>
          </ac:spMkLst>
        </pc:spChg>
        <pc:spChg chg="mod">
          <ac:chgData name="Roberta Tucker" userId="S::r.tucker@uwtsd.ac.uk::27ca61ee-ba03-4b92-a89a-1d5600e2200a" providerId="AD" clId="Web-{B33BDC56-65F7-62A4-BCEC-3F8EF40F23F7}" dt="2024-02-15T21:04:59.084" v="4775" actId="20577"/>
          <ac:spMkLst>
            <pc:docMk/>
            <pc:sldMk cId="710724247" sldId="697"/>
            <ac:spMk id="12" creationId="{A632C2EB-05B5-173C-E1D3-5A7BA936B7D8}"/>
          </ac:spMkLst>
        </pc:spChg>
        <pc:spChg chg="mod">
          <ac:chgData name="Roberta Tucker" userId="S::r.tucker@uwtsd.ac.uk::27ca61ee-ba03-4b92-a89a-1d5600e2200a" providerId="AD" clId="Web-{B33BDC56-65F7-62A4-BCEC-3F8EF40F23F7}" dt="2024-02-15T21:05:31.179" v="4776" actId="20577"/>
          <ac:spMkLst>
            <pc:docMk/>
            <pc:sldMk cId="710724247" sldId="697"/>
            <ac:spMk id="13" creationId="{6462955F-8107-3DF1-97CD-268606C059F7}"/>
          </ac:spMkLst>
        </pc:spChg>
      </pc:sldChg>
      <pc:sldChg chg="modSp add replId">
        <pc:chgData name="Roberta Tucker" userId="S::r.tucker@uwtsd.ac.uk::27ca61ee-ba03-4b92-a89a-1d5600e2200a" providerId="AD" clId="Web-{B33BDC56-65F7-62A4-BCEC-3F8EF40F23F7}" dt="2024-02-15T21:09:08.576" v="4822" actId="1076"/>
        <pc:sldMkLst>
          <pc:docMk/>
          <pc:sldMk cId="785522490" sldId="698"/>
        </pc:sldMkLst>
        <pc:spChg chg="mod">
          <ac:chgData name="Roberta Tucker" userId="S::r.tucker@uwtsd.ac.uk::27ca61ee-ba03-4b92-a89a-1d5600e2200a" providerId="AD" clId="Web-{B33BDC56-65F7-62A4-BCEC-3F8EF40F23F7}" dt="2024-02-15T21:06:41.540" v="4792" actId="20577"/>
          <ac:spMkLst>
            <pc:docMk/>
            <pc:sldMk cId="785522490" sldId="698"/>
            <ac:spMk id="4" creationId="{58D071D7-0493-3BCD-FA52-18F24D618B04}"/>
          </ac:spMkLst>
        </pc:spChg>
        <pc:spChg chg="mod">
          <ac:chgData name="Roberta Tucker" userId="S::r.tucker@uwtsd.ac.uk::27ca61ee-ba03-4b92-a89a-1d5600e2200a" providerId="AD" clId="Web-{B33BDC56-65F7-62A4-BCEC-3F8EF40F23F7}" dt="2024-02-15T21:07:31.370" v="4803" actId="20577"/>
          <ac:spMkLst>
            <pc:docMk/>
            <pc:sldMk cId="785522490" sldId="698"/>
            <ac:spMk id="9" creationId="{7F1CA934-28BA-AE05-779D-F3405CE3CA24}"/>
          </ac:spMkLst>
        </pc:spChg>
        <pc:spChg chg="mod">
          <ac:chgData name="Roberta Tucker" userId="S::r.tucker@uwtsd.ac.uk::27ca61ee-ba03-4b92-a89a-1d5600e2200a" providerId="AD" clId="Web-{B33BDC56-65F7-62A4-BCEC-3F8EF40F23F7}" dt="2024-02-15T21:09:08.576" v="4822" actId="1076"/>
          <ac:spMkLst>
            <pc:docMk/>
            <pc:sldMk cId="785522490" sldId="698"/>
            <ac:spMk id="11" creationId="{7531E133-64DA-3334-7DF6-CF83F429F266}"/>
          </ac:spMkLst>
        </pc:spChg>
      </pc:sldChg>
      <pc:sldChg chg="modSp add replId">
        <pc:chgData name="Roberta Tucker" userId="S::r.tucker@uwtsd.ac.uk::27ca61ee-ba03-4b92-a89a-1d5600e2200a" providerId="AD" clId="Web-{B33BDC56-65F7-62A4-BCEC-3F8EF40F23F7}" dt="2024-02-15T21:11:32.564" v="4846" actId="20577"/>
        <pc:sldMkLst>
          <pc:docMk/>
          <pc:sldMk cId="2052738158" sldId="699"/>
        </pc:sldMkLst>
        <pc:spChg chg="mod">
          <ac:chgData name="Roberta Tucker" userId="S::r.tucker@uwtsd.ac.uk::27ca61ee-ba03-4b92-a89a-1d5600e2200a" providerId="AD" clId="Web-{B33BDC56-65F7-62A4-BCEC-3F8EF40F23F7}" dt="2024-02-15T21:10:13.734" v="4826" actId="20577"/>
          <ac:spMkLst>
            <pc:docMk/>
            <pc:sldMk cId="2052738158" sldId="699"/>
            <ac:spMk id="4" creationId="{58D071D7-0493-3BCD-FA52-18F24D618B04}"/>
          </ac:spMkLst>
        </pc:spChg>
        <pc:spChg chg="mod">
          <ac:chgData name="Roberta Tucker" userId="S::r.tucker@uwtsd.ac.uk::27ca61ee-ba03-4b92-a89a-1d5600e2200a" providerId="AD" clId="Web-{B33BDC56-65F7-62A4-BCEC-3F8EF40F23F7}" dt="2024-02-15T21:11:32.564" v="4846" actId="20577"/>
          <ac:spMkLst>
            <pc:docMk/>
            <pc:sldMk cId="2052738158" sldId="699"/>
            <ac:spMk id="7" creationId="{40C9EBD3-A798-D67E-0278-6685BE1B7EF4}"/>
          </ac:spMkLst>
        </pc:spChg>
      </pc:sldChg>
      <pc:sldChg chg="new del">
        <pc:chgData name="Roberta Tucker" userId="S::r.tucker@uwtsd.ac.uk::27ca61ee-ba03-4b92-a89a-1d5600e2200a" providerId="AD" clId="Web-{B33BDC56-65F7-62A4-BCEC-3F8EF40F23F7}" dt="2024-02-15T20:58:36.448" v="4720"/>
        <pc:sldMkLst>
          <pc:docMk/>
          <pc:sldMk cId="266250043" sldId="700"/>
        </pc:sldMkLst>
      </pc:sldChg>
      <pc:sldChg chg="modSp add replId">
        <pc:chgData name="Roberta Tucker" userId="S::r.tucker@uwtsd.ac.uk::27ca61ee-ba03-4b92-a89a-1d5600e2200a" providerId="AD" clId="Web-{B33BDC56-65F7-62A4-BCEC-3F8EF40F23F7}" dt="2024-02-15T21:15:00.117" v="4872" actId="20577"/>
        <pc:sldMkLst>
          <pc:docMk/>
          <pc:sldMk cId="3764499787" sldId="700"/>
        </pc:sldMkLst>
        <pc:spChg chg="mod">
          <ac:chgData name="Roberta Tucker" userId="S::r.tucker@uwtsd.ac.uk::27ca61ee-ba03-4b92-a89a-1d5600e2200a" providerId="AD" clId="Web-{B33BDC56-65F7-62A4-BCEC-3F8EF40F23F7}" dt="2024-02-15T21:12:44.097" v="4849" actId="1076"/>
          <ac:spMkLst>
            <pc:docMk/>
            <pc:sldMk cId="3764499787" sldId="700"/>
            <ac:spMk id="4" creationId="{58D071D7-0493-3BCD-FA52-18F24D618B04}"/>
          </ac:spMkLst>
        </pc:spChg>
        <pc:spChg chg="mod">
          <ac:chgData name="Roberta Tucker" userId="S::r.tucker@uwtsd.ac.uk::27ca61ee-ba03-4b92-a89a-1d5600e2200a" providerId="AD" clId="Web-{B33BDC56-65F7-62A4-BCEC-3F8EF40F23F7}" dt="2024-02-15T21:13:35.630" v="4862" actId="20577"/>
          <ac:spMkLst>
            <pc:docMk/>
            <pc:sldMk cId="3764499787" sldId="700"/>
            <ac:spMk id="12" creationId="{047FD226-FD44-5E25-0073-C5A3D7626A69}"/>
          </ac:spMkLst>
        </pc:spChg>
        <pc:spChg chg="mod">
          <ac:chgData name="Roberta Tucker" userId="S::r.tucker@uwtsd.ac.uk::27ca61ee-ba03-4b92-a89a-1d5600e2200a" providerId="AD" clId="Web-{B33BDC56-65F7-62A4-BCEC-3F8EF40F23F7}" dt="2024-02-15T21:15:00.117" v="4872" actId="20577"/>
          <ac:spMkLst>
            <pc:docMk/>
            <pc:sldMk cId="3764499787" sldId="700"/>
            <ac:spMk id="14" creationId="{F15B381D-4FC1-F862-9496-FB788CFA05AA}"/>
          </ac:spMkLst>
        </pc:spChg>
      </pc:sldChg>
      <pc:sldChg chg="modSp add replId">
        <pc:chgData name="Roberta Tucker" userId="S::r.tucker@uwtsd.ac.uk::27ca61ee-ba03-4b92-a89a-1d5600e2200a" providerId="AD" clId="Web-{B33BDC56-65F7-62A4-BCEC-3F8EF40F23F7}" dt="2024-02-15T21:18:26.185" v="4901" actId="20577"/>
        <pc:sldMkLst>
          <pc:docMk/>
          <pc:sldMk cId="2375601737" sldId="701"/>
        </pc:sldMkLst>
        <pc:spChg chg="mod">
          <ac:chgData name="Roberta Tucker" userId="S::r.tucker@uwtsd.ac.uk::27ca61ee-ba03-4b92-a89a-1d5600e2200a" providerId="AD" clId="Web-{B33BDC56-65F7-62A4-BCEC-3F8EF40F23F7}" dt="2024-02-15T21:15:52.634" v="4879" actId="1076"/>
          <ac:spMkLst>
            <pc:docMk/>
            <pc:sldMk cId="2375601737" sldId="701"/>
            <ac:spMk id="4" creationId="{58D071D7-0493-3BCD-FA52-18F24D618B04}"/>
          </ac:spMkLst>
        </pc:spChg>
        <pc:spChg chg="mod">
          <ac:chgData name="Roberta Tucker" userId="S::r.tucker@uwtsd.ac.uk::27ca61ee-ba03-4b92-a89a-1d5600e2200a" providerId="AD" clId="Web-{B33BDC56-65F7-62A4-BCEC-3F8EF40F23F7}" dt="2024-02-15T21:17:00.339" v="4892" actId="20577"/>
          <ac:spMkLst>
            <pc:docMk/>
            <pc:sldMk cId="2375601737" sldId="701"/>
            <ac:spMk id="9" creationId="{8669F97F-E26C-7ACF-35D5-AF5813DD1B0F}"/>
          </ac:spMkLst>
        </pc:spChg>
        <pc:spChg chg="mod">
          <ac:chgData name="Roberta Tucker" userId="S::r.tucker@uwtsd.ac.uk::27ca61ee-ba03-4b92-a89a-1d5600e2200a" providerId="AD" clId="Web-{B33BDC56-65F7-62A4-BCEC-3F8EF40F23F7}" dt="2024-02-15T21:18:26.185" v="4901" actId="20577"/>
          <ac:spMkLst>
            <pc:docMk/>
            <pc:sldMk cId="2375601737" sldId="701"/>
            <ac:spMk id="11" creationId="{610CD429-8B1A-4820-02F6-EFB094697D43}"/>
          </ac:spMkLst>
        </pc:spChg>
      </pc:sldChg>
      <pc:sldMasterChg chg="addSldLayout">
        <pc:chgData name="Roberta Tucker" userId="S::r.tucker@uwtsd.ac.uk::27ca61ee-ba03-4b92-a89a-1d5600e2200a" providerId="AD" clId="Web-{B33BDC56-65F7-62A4-BCEC-3F8EF40F23F7}" dt="2024-02-15T15:05:33.506" v="0"/>
        <pc:sldMasterMkLst>
          <pc:docMk/>
          <pc:sldMasterMk cId="1251622122" sldId="2147483680"/>
        </pc:sldMasterMkLst>
        <pc:sldLayoutChg chg="add">
          <pc:chgData name="Roberta Tucker" userId="S::r.tucker@uwtsd.ac.uk::27ca61ee-ba03-4b92-a89a-1d5600e2200a" providerId="AD" clId="Web-{B33BDC56-65F7-62A4-BCEC-3F8EF40F23F7}" dt="2024-02-15T15:05:33.506" v="0"/>
          <pc:sldLayoutMkLst>
            <pc:docMk/>
            <pc:sldMasterMk cId="1251622122" sldId="2147483680"/>
            <pc:sldLayoutMk cId="2352105923" sldId="2147483744"/>
          </pc:sldLayoutMkLst>
        </pc:sldLayoutChg>
        <pc:sldLayoutChg chg="add">
          <pc:chgData name="Roberta Tucker" userId="S::r.tucker@uwtsd.ac.uk::27ca61ee-ba03-4b92-a89a-1d5600e2200a" providerId="AD" clId="Web-{B33BDC56-65F7-62A4-BCEC-3F8EF40F23F7}" dt="2024-02-15T15:05:33.506" v="0"/>
          <pc:sldLayoutMkLst>
            <pc:docMk/>
            <pc:sldMasterMk cId="1251622122" sldId="2147483680"/>
            <pc:sldLayoutMk cId="2515605502" sldId="2147483748"/>
          </pc:sldLayoutMkLst>
        </pc:sldLayoutChg>
      </pc:sldMasterChg>
      <pc:sldMasterChg chg="modSldLayout">
        <pc:chgData name="Roberta Tucker" userId="S::r.tucker@uwtsd.ac.uk::27ca61ee-ba03-4b92-a89a-1d5600e2200a" providerId="AD" clId="Web-{B33BDC56-65F7-62A4-BCEC-3F8EF40F23F7}" dt="2024-02-15T15:05:33.506" v="0"/>
        <pc:sldMasterMkLst>
          <pc:docMk/>
          <pc:sldMasterMk cId="10660577" sldId="2147483749"/>
        </pc:sldMasterMkLst>
        <pc:sldLayoutChg chg="replId">
          <pc:chgData name="Roberta Tucker" userId="S::r.tucker@uwtsd.ac.uk::27ca61ee-ba03-4b92-a89a-1d5600e2200a" providerId="AD" clId="Web-{B33BDC56-65F7-62A4-BCEC-3F8EF40F23F7}" dt="2024-02-15T15:05:33.506" v="0"/>
          <pc:sldLayoutMkLst>
            <pc:docMk/>
            <pc:sldMasterMk cId="10660577" sldId="2147483749"/>
            <pc:sldLayoutMk cId="122029610" sldId="2147483762"/>
          </pc:sldLayoutMkLst>
        </pc:sldLayoutChg>
        <pc:sldLayoutChg chg="replId">
          <pc:chgData name="Roberta Tucker" userId="S::r.tucker@uwtsd.ac.uk::27ca61ee-ba03-4b92-a89a-1d5600e2200a" providerId="AD" clId="Web-{B33BDC56-65F7-62A4-BCEC-3F8EF40F23F7}" dt="2024-02-15T15:05:33.506" v="0"/>
          <pc:sldLayoutMkLst>
            <pc:docMk/>
            <pc:sldMasterMk cId="10660577" sldId="2147483749"/>
            <pc:sldLayoutMk cId="122029610" sldId="2147483763"/>
          </pc:sldLayoutMkLst>
        </pc:sldLayoutChg>
      </pc:sldMasterChg>
    </pc:docChg>
  </pc:docChgLst>
  <pc:docChgLst>
    <pc:chgData name="Roberta Tucker" userId="S::r.tucker@uwtsd.ac.uk::27ca61ee-ba03-4b92-a89a-1d5600e2200a" providerId="AD" clId="Web-{0F16C9EE-47F1-88FB-7430-731C67882259}"/>
    <pc:docChg chg="addSld delSld modSld addMainMaster modMainMaster">
      <pc:chgData name="Roberta Tucker" userId="S::r.tucker@uwtsd.ac.uk::27ca61ee-ba03-4b92-a89a-1d5600e2200a" providerId="AD" clId="Web-{0F16C9EE-47F1-88FB-7430-731C67882259}" dt="2023-10-12T21:31:13.919" v="176"/>
      <pc:docMkLst>
        <pc:docMk/>
      </pc:docMkLst>
      <pc:sldChg chg="modSp mod modShow">
        <pc:chgData name="Roberta Tucker" userId="S::r.tucker@uwtsd.ac.uk::27ca61ee-ba03-4b92-a89a-1d5600e2200a" providerId="AD" clId="Web-{0F16C9EE-47F1-88FB-7430-731C67882259}" dt="2023-10-12T20:17:57.085" v="26"/>
        <pc:sldMkLst>
          <pc:docMk/>
          <pc:sldMk cId="2437550428" sldId="516"/>
        </pc:sldMkLst>
        <pc:spChg chg="mod">
          <ac:chgData name="Roberta Tucker" userId="S::r.tucker@uwtsd.ac.uk::27ca61ee-ba03-4b92-a89a-1d5600e2200a" providerId="AD" clId="Web-{0F16C9EE-47F1-88FB-7430-731C67882259}" dt="2023-10-12T20:16:24.078" v="9" actId="1076"/>
          <ac:spMkLst>
            <pc:docMk/>
            <pc:sldMk cId="2437550428" sldId="516"/>
            <ac:spMk id="2" creationId="{6047E3D5-B129-455A-8D61-5DE355CFB91F}"/>
          </ac:spMkLst>
        </pc:spChg>
        <pc:spChg chg="mod">
          <ac:chgData name="Roberta Tucker" userId="S::r.tucker@uwtsd.ac.uk::27ca61ee-ba03-4b92-a89a-1d5600e2200a" providerId="AD" clId="Web-{0F16C9EE-47F1-88FB-7430-731C67882259}" dt="2023-10-12T20:16:15.687" v="8" actId="1076"/>
          <ac:spMkLst>
            <pc:docMk/>
            <pc:sldMk cId="2437550428" sldId="516"/>
            <ac:spMk id="3" creationId="{EDE512D6-1B42-4E1C-AEE3-478A340AC162}"/>
          </ac:spMkLst>
        </pc:spChg>
        <pc:spChg chg="mod">
          <ac:chgData name="Roberta Tucker" userId="S::r.tucker@uwtsd.ac.uk::27ca61ee-ba03-4b92-a89a-1d5600e2200a" providerId="AD" clId="Web-{0F16C9EE-47F1-88FB-7430-731C67882259}" dt="2023-10-12T20:17:09.035" v="20" actId="20577"/>
          <ac:spMkLst>
            <pc:docMk/>
            <pc:sldMk cId="2437550428" sldId="516"/>
            <ac:spMk id="4" creationId="{88B348B4-1179-40C0-B903-717D79F0A399}"/>
          </ac:spMkLst>
        </pc:spChg>
        <pc:picChg chg="mod">
          <ac:chgData name="Roberta Tucker" userId="S::r.tucker@uwtsd.ac.uk::27ca61ee-ba03-4b92-a89a-1d5600e2200a" providerId="AD" clId="Web-{0F16C9EE-47F1-88FB-7430-731C67882259}" dt="2023-10-12T20:16:31.438" v="12" actId="1076"/>
          <ac:picMkLst>
            <pc:docMk/>
            <pc:sldMk cId="2437550428" sldId="516"/>
            <ac:picMk id="6" creationId="{A1CF0450-3738-4D52-BF18-A90C1F16AC64}"/>
          </ac:picMkLst>
        </pc:picChg>
        <pc:picChg chg="mod">
          <ac:chgData name="Roberta Tucker" userId="S::r.tucker@uwtsd.ac.uk::27ca61ee-ba03-4b92-a89a-1d5600e2200a" providerId="AD" clId="Web-{0F16C9EE-47F1-88FB-7430-731C67882259}" dt="2023-10-12T20:16:28.391" v="11" actId="1076"/>
          <ac:picMkLst>
            <pc:docMk/>
            <pc:sldMk cId="2437550428" sldId="516"/>
            <ac:picMk id="8" creationId="{F3A63EAE-D921-4D74-B1C8-6D0E847DFDDE}"/>
          </ac:picMkLst>
        </pc:picChg>
        <pc:picChg chg="mod">
          <ac:chgData name="Roberta Tucker" userId="S::r.tucker@uwtsd.ac.uk::27ca61ee-ba03-4b92-a89a-1d5600e2200a" providerId="AD" clId="Web-{0F16C9EE-47F1-88FB-7430-731C67882259}" dt="2023-10-12T20:16:34.563" v="13" actId="1076"/>
          <ac:picMkLst>
            <pc:docMk/>
            <pc:sldMk cId="2437550428" sldId="516"/>
            <ac:picMk id="10" creationId="{8A4FC9B1-AAE5-49E7-9209-B1CD7DC8CD92}"/>
          </ac:picMkLst>
        </pc:picChg>
        <pc:picChg chg="mod">
          <ac:chgData name="Roberta Tucker" userId="S::r.tucker@uwtsd.ac.uk::27ca61ee-ba03-4b92-a89a-1d5600e2200a" providerId="AD" clId="Web-{0F16C9EE-47F1-88FB-7430-731C67882259}" dt="2023-10-12T20:16:26.594" v="10" actId="1076"/>
          <ac:picMkLst>
            <pc:docMk/>
            <pc:sldMk cId="2437550428" sldId="516"/>
            <ac:picMk id="12" creationId="{937FAC84-23F1-401F-A313-68AD63D601F8}"/>
          </ac:picMkLst>
        </pc:picChg>
      </pc:sldChg>
      <pc:sldChg chg="del">
        <pc:chgData name="Roberta Tucker" userId="S::r.tucker@uwtsd.ac.uk::27ca61ee-ba03-4b92-a89a-1d5600e2200a" providerId="AD" clId="Web-{0F16C9EE-47F1-88FB-7430-731C67882259}" dt="2023-10-12T20:15:48.373" v="1"/>
        <pc:sldMkLst>
          <pc:docMk/>
          <pc:sldMk cId="528674255" sldId="520"/>
        </pc:sldMkLst>
      </pc:sldChg>
      <pc:sldChg chg="del">
        <pc:chgData name="Roberta Tucker" userId="S::r.tucker@uwtsd.ac.uk::27ca61ee-ba03-4b92-a89a-1d5600e2200a" providerId="AD" clId="Web-{0F16C9EE-47F1-88FB-7430-731C67882259}" dt="2023-10-12T20:19:40.608" v="41"/>
        <pc:sldMkLst>
          <pc:docMk/>
          <pc:sldMk cId="2485985612" sldId="521"/>
        </pc:sldMkLst>
      </pc:sldChg>
      <pc:sldChg chg="del">
        <pc:chgData name="Roberta Tucker" userId="S::r.tucker@uwtsd.ac.uk::27ca61ee-ba03-4b92-a89a-1d5600e2200a" providerId="AD" clId="Web-{0F16C9EE-47F1-88FB-7430-731C67882259}" dt="2023-10-12T21:31:13.919" v="176"/>
        <pc:sldMkLst>
          <pc:docMk/>
          <pc:sldMk cId="4215338442" sldId="529"/>
        </pc:sldMkLst>
      </pc:sldChg>
      <pc:sldChg chg="delSp del delAnim">
        <pc:chgData name="Roberta Tucker" userId="S::r.tucker@uwtsd.ac.uk::27ca61ee-ba03-4b92-a89a-1d5600e2200a" providerId="AD" clId="Web-{0F16C9EE-47F1-88FB-7430-731C67882259}" dt="2023-10-12T20:24:06.189" v="48"/>
        <pc:sldMkLst>
          <pc:docMk/>
          <pc:sldMk cId="3774943221" sldId="575"/>
        </pc:sldMkLst>
        <pc:spChg chg="del">
          <ac:chgData name="Roberta Tucker" userId="S::r.tucker@uwtsd.ac.uk::27ca61ee-ba03-4b92-a89a-1d5600e2200a" providerId="AD" clId="Web-{0F16C9EE-47F1-88FB-7430-731C67882259}" dt="2023-10-12T20:21:47.992" v="42"/>
          <ac:spMkLst>
            <pc:docMk/>
            <pc:sldMk cId="3774943221" sldId="575"/>
            <ac:spMk id="22" creationId="{6B04344C-553E-540C-0EE9-ADF68734E283}"/>
          </ac:spMkLst>
        </pc:spChg>
        <pc:picChg chg="del">
          <ac:chgData name="Roberta Tucker" userId="S::r.tucker@uwtsd.ac.uk::27ca61ee-ba03-4b92-a89a-1d5600e2200a" providerId="AD" clId="Web-{0F16C9EE-47F1-88FB-7430-731C67882259}" dt="2023-10-12T20:21:49.289" v="43"/>
          <ac:picMkLst>
            <pc:docMk/>
            <pc:sldMk cId="3774943221" sldId="575"/>
            <ac:picMk id="9" creationId="{3E3EE54D-9584-18BB-89E3-E0F1A3266706}"/>
          </ac:picMkLst>
        </pc:picChg>
        <pc:cxnChg chg="del">
          <ac:chgData name="Roberta Tucker" userId="S::r.tucker@uwtsd.ac.uk::27ca61ee-ba03-4b92-a89a-1d5600e2200a" providerId="AD" clId="Web-{0F16C9EE-47F1-88FB-7430-731C67882259}" dt="2023-10-12T20:21:54.508" v="44"/>
          <ac:cxnSpMkLst>
            <pc:docMk/>
            <pc:sldMk cId="3774943221" sldId="575"/>
            <ac:cxnSpMk id="15" creationId="{08BEF2E8-B388-78B9-0A4D-91930EACE468}"/>
          </ac:cxnSpMkLst>
        </pc:cxnChg>
      </pc:sldChg>
      <pc:sldChg chg="addSp delSp modSp">
        <pc:chgData name="Roberta Tucker" userId="S::r.tucker@uwtsd.ac.uk::27ca61ee-ba03-4b92-a89a-1d5600e2200a" providerId="AD" clId="Web-{0F16C9EE-47F1-88FB-7430-731C67882259}" dt="2023-10-12T20:37:30.777" v="83" actId="14100"/>
        <pc:sldMkLst>
          <pc:docMk/>
          <pc:sldMk cId="3120378126" sldId="576"/>
        </pc:sldMkLst>
        <pc:spChg chg="mod">
          <ac:chgData name="Roberta Tucker" userId="S::r.tucker@uwtsd.ac.uk::27ca61ee-ba03-4b92-a89a-1d5600e2200a" providerId="AD" clId="Web-{0F16C9EE-47F1-88FB-7430-731C67882259}" dt="2023-10-12T20:37:30.777" v="83" actId="14100"/>
          <ac:spMkLst>
            <pc:docMk/>
            <pc:sldMk cId="3120378126" sldId="576"/>
            <ac:spMk id="3" creationId="{940BB0C6-D221-3DF2-A6FD-6F8828A006DE}"/>
          </ac:spMkLst>
        </pc:spChg>
        <pc:spChg chg="ord">
          <ac:chgData name="Roberta Tucker" userId="S::r.tucker@uwtsd.ac.uk::27ca61ee-ba03-4b92-a89a-1d5600e2200a" providerId="AD" clId="Web-{0F16C9EE-47F1-88FB-7430-731C67882259}" dt="2023-10-12T20:37:23.871" v="82"/>
          <ac:spMkLst>
            <pc:docMk/>
            <pc:sldMk cId="3120378126" sldId="576"/>
            <ac:spMk id="8" creationId="{8A251975-193B-5496-59F7-A495860CF50E}"/>
          </ac:spMkLst>
        </pc:spChg>
        <pc:picChg chg="add ord">
          <ac:chgData name="Roberta Tucker" userId="S::r.tucker@uwtsd.ac.uk::27ca61ee-ba03-4b92-a89a-1d5600e2200a" providerId="AD" clId="Web-{0F16C9EE-47F1-88FB-7430-731C67882259}" dt="2023-10-12T20:37:18.526" v="81"/>
          <ac:picMkLst>
            <pc:docMk/>
            <pc:sldMk cId="3120378126" sldId="576"/>
            <ac:picMk id="4" creationId="{476BE28E-B957-5606-4697-1DADD7243B02}"/>
          </ac:picMkLst>
        </pc:picChg>
        <pc:picChg chg="del">
          <ac:chgData name="Roberta Tucker" userId="S::r.tucker@uwtsd.ac.uk::27ca61ee-ba03-4b92-a89a-1d5600e2200a" providerId="AD" clId="Web-{0F16C9EE-47F1-88FB-7430-731C67882259}" dt="2023-10-12T20:36:58.666" v="78"/>
          <ac:picMkLst>
            <pc:docMk/>
            <pc:sldMk cId="3120378126" sldId="576"/>
            <ac:picMk id="7" creationId="{C9BEB040-6A12-9F8E-4831-F8E4062ECD7D}"/>
          </ac:picMkLst>
        </pc:picChg>
      </pc:sldChg>
      <pc:sldChg chg="addSp delSp modSp">
        <pc:chgData name="Roberta Tucker" userId="S::r.tucker@uwtsd.ac.uk::27ca61ee-ba03-4b92-a89a-1d5600e2200a" providerId="AD" clId="Web-{0F16C9EE-47F1-88FB-7430-731C67882259}" dt="2023-10-12T21:22:22.829" v="172"/>
        <pc:sldMkLst>
          <pc:docMk/>
          <pc:sldMk cId="1209648716" sldId="577"/>
        </pc:sldMkLst>
        <pc:picChg chg="add mod ord">
          <ac:chgData name="Roberta Tucker" userId="S::r.tucker@uwtsd.ac.uk::27ca61ee-ba03-4b92-a89a-1d5600e2200a" providerId="AD" clId="Web-{0F16C9EE-47F1-88FB-7430-731C67882259}" dt="2023-10-12T21:22:22.829" v="172"/>
          <ac:picMkLst>
            <pc:docMk/>
            <pc:sldMk cId="1209648716" sldId="577"/>
            <ac:picMk id="3" creationId="{EA8A1025-E2AB-1103-6922-20B470358CA7}"/>
          </ac:picMkLst>
        </pc:picChg>
        <pc:picChg chg="del">
          <ac:chgData name="Roberta Tucker" userId="S::r.tucker@uwtsd.ac.uk::27ca61ee-ba03-4b92-a89a-1d5600e2200a" providerId="AD" clId="Web-{0F16C9EE-47F1-88FB-7430-731C67882259}" dt="2023-10-12T21:21:39.687" v="167"/>
          <ac:picMkLst>
            <pc:docMk/>
            <pc:sldMk cId="1209648716" sldId="577"/>
            <ac:picMk id="25" creationId="{38460D95-01B1-9A97-68E9-A511DD2E73D9}"/>
          </ac:picMkLst>
        </pc:picChg>
      </pc:sldChg>
      <pc:sldChg chg="del">
        <pc:chgData name="Roberta Tucker" userId="S::r.tucker@uwtsd.ac.uk::27ca61ee-ba03-4b92-a89a-1d5600e2200a" providerId="AD" clId="Web-{0F16C9EE-47F1-88FB-7430-731C67882259}" dt="2023-10-12T21:28:20.909" v="173"/>
        <pc:sldMkLst>
          <pc:docMk/>
          <pc:sldMk cId="1164912406" sldId="578"/>
        </pc:sldMkLst>
      </pc:sldChg>
      <pc:sldChg chg="del">
        <pc:chgData name="Roberta Tucker" userId="S::r.tucker@uwtsd.ac.uk::27ca61ee-ba03-4b92-a89a-1d5600e2200a" providerId="AD" clId="Web-{0F16C9EE-47F1-88FB-7430-731C67882259}" dt="2023-10-12T20:35:47.848" v="73"/>
        <pc:sldMkLst>
          <pc:docMk/>
          <pc:sldMk cId="3149371331" sldId="580"/>
        </pc:sldMkLst>
      </pc:sldChg>
      <pc:sldChg chg="modSp">
        <pc:chgData name="Roberta Tucker" userId="S::r.tucker@uwtsd.ac.uk::27ca61ee-ba03-4b92-a89a-1d5600e2200a" providerId="AD" clId="Web-{0F16C9EE-47F1-88FB-7430-731C67882259}" dt="2023-10-12T21:08:42.524" v="112" actId="20577"/>
        <pc:sldMkLst>
          <pc:docMk/>
          <pc:sldMk cId="4010400238" sldId="590"/>
        </pc:sldMkLst>
        <pc:spChg chg="mod">
          <ac:chgData name="Roberta Tucker" userId="S::r.tucker@uwtsd.ac.uk::27ca61ee-ba03-4b92-a89a-1d5600e2200a" providerId="AD" clId="Web-{0F16C9EE-47F1-88FB-7430-731C67882259}" dt="2023-10-12T21:08:42.524" v="112" actId="20577"/>
          <ac:spMkLst>
            <pc:docMk/>
            <pc:sldMk cId="4010400238" sldId="590"/>
            <ac:spMk id="3" creationId="{BE81BD22-F041-4643-2E57-645D07B4F719}"/>
          </ac:spMkLst>
        </pc:spChg>
      </pc:sldChg>
      <pc:sldChg chg="addSp delSp modSp">
        <pc:chgData name="Roberta Tucker" userId="S::r.tucker@uwtsd.ac.uk::27ca61ee-ba03-4b92-a89a-1d5600e2200a" providerId="AD" clId="Web-{0F16C9EE-47F1-88FB-7430-731C67882259}" dt="2023-10-12T20:33:40.214" v="69" actId="14100"/>
        <pc:sldMkLst>
          <pc:docMk/>
          <pc:sldMk cId="3175182876" sldId="598"/>
        </pc:sldMkLst>
        <pc:spChg chg="mod">
          <ac:chgData name="Roberta Tucker" userId="S::r.tucker@uwtsd.ac.uk::27ca61ee-ba03-4b92-a89a-1d5600e2200a" providerId="AD" clId="Web-{0F16C9EE-47F1-88FB-7430-731C67882259}" dt="2023-10-12T20:33:40.214" v="69" actId="14100"/>
          <ac:spMkLst>
            <pc:docMk/>
            <pc:sldMk cId="3175182876" sldId="598"/>
            <ac:spMk id="3" creationId="{976291AA-75F5-DB79-1BB0-8C1F1978BD68}"/>
          </ac:spMkLst>
        </pc:spChg>
        <pc:spChg chg="mod">
          <ac:chgData name="Roberta Tucker" userId="S::r.tucker@uwtsd.ac.uk::27ca61ee-ba03-4b92-a89a-1d5600e2200a" providerId="AD" clId="Web-{0F16C9EE-47F1-88FB-7430-731C67882259}" dt="2023-10-12T20:33:12.181" v="64" actId="1076"/>
          <ac:spMkLst>
            <pc:docMk/>
            <pc:sldMk cId="3175182876" sldId="598"/>
            <ac:spMk id="4" creationId="{31CD7AA5-CBC1-8257-4086-485F15C9C351}"/>
          </ac:spMkLst>
        </pc:spChg>
        <pc:spChg chg="mod ord">
          <ac:chgData name="Roberta Tucker" userId="S::r.tucker@uwtsd.ac.uk::27ca61ee-ba03-4b92-a89a-1d5600e2200a" providerId="AD" clId="Web-{0F16C9EE-47F1-88FB-7430-731C67882259}" dt="2023-10-12T20:33:33.511" v="68" actId="14100"/>
          <ac:spMkLst>
            <pc:docMk/>
            <pc:sldMk cId="3175182876" sldId="598"/>
            <ac:spMk id="8" creationId="{8A251975-193B-5496-59F7-A495860CF50E}"/>
          </ac:spMkLst>
        </pc:spChg>
        <pc:spChg chg="mod">
          <ac:chgData name="Roberta Tucker" userId="S::r.tucker@uwtsd.ac.uk::27ca61ee-ba03-4b92-a89a-1d5600e2200a" providerId="AD" clId="Web-{0F16C9EE-47F1-88FB-7430-731C67882259}" dt="2023-10-12T20:33:16.775" v="65" actId="1076"/>
          <ac:spMkLst>
            <pc:docMk/>
            <pc:sldMk cId="3175182876" sldId="598"/>
            <ac:spMk id="16" creationId="{2D203682-3315-0E2F-6C0F-4C31DAE0631E}"/>
          </ac:spMkLst>
        </pc:spChg>
        <pc:picChg chg="add mod ord">
          <ac:chgData name="Roberta Tucker" userId="S::r.tucker@uwtsd.ac.uk::27ca61ee-ba03-4b92-a89a-1d5600e2200a" providerId="AD" clId="Web-{0F16C9EE-47F1-88FB-7430-731C67882259}" dt="2023-10-12T20:33:23.947" v="66" actId="14100"/>
          <ac:picMkLst>
            <pc:docMk/>
            <pc:sldMk cId="3175182876" sldId="598"/>
            <ac:picMk id="5" creationId="{0DCD709D-0E88-E3BA-007E-157D2593A9D8}"/>
          </ac:picMkLst>
        </pc:picChg>
        <pc:picChg chg="del">
          <ac:chgData name="Roberta Tucker" userId="S::r.tucker@uwtsd.ac.uk::27ca61ee-ba03-4b92-a89a-1d5600e2200a" providerId="AD" clId="Web-{0F16C9EE-47F1-88FB-7430-731C67882259}" dt="2023-10-12T20:26:49.529" v="49"/>
          <ac:picMkLst>
            <pc:docMk/>
            <pc:sldMk cId="3175182876" sldId="598"/>
            <ac:picMk id="12" creationId="{01662828-4AF3-FDF5-24FB-87BFC194A4B9}"/>
          </ac:picMkLst>
        </pc:picChg>
      </pc:sldChg>
      <pc:sldChg chg="del">
        <pc:chgData name="Roberta Tucker" userId="S::r.tucker@uwtsd.ac.uk::27ca61ee-ba03-4b92-a89a-1d5600e2200a" providerId="AD" clId="Web-{0F16C9EE-47F1-88FB-7430-731C67882259}" dt="2023-10-12T20:34:32.468" v="70"/>
        <pc:sldMkLst>
          <pc:docMk/>
          <pc:sldMk cId="2989652041" sldId="602"/>
        </pc:sldMkLst>
      </pc:sldChg>
      <pc:sldChg chg="del">
        <pc:chgData name="Roberta Tucker" userId="S::r.tucker@uwtsd.ac.uk::27ca61ee-ba03-4b92-a89a-1d5600e2200a" providerId="AD" clId="Web-{0F16C9EE-47F1-88FB-7430-731C67882259}" dt="2023-10-12T20:35:50.036" v="74"/>
        <pc:sldMkLst>
          <pc:docMk/>
          <pc:sldMk cId="2239323229" sldId="603"/>
        </pc:sldMkLst>
      </pc:sldChg>
      <pc:sldChg chg="del">
        <pc:chgData name="Roberta Tucker" userId="S::r.tucker@uwtsd.ac.uk::27ca61ee-ba03-4b92-a89a-1d5600e2200a" providerId="AD" clId="Web-{0F16C9EE-47F1-88FB-7430-731C67882259}" dt="2023-10-12T20:35:50.067" v="75"/>
        <pc:sldMkLst>
          <pc:docMk/>
          <pc:sldMk cId="1921097281" sldId="604"/>
        </pc:sldMkLst>
      </pc:sldChg>
      <pc:sldChg chg="del">
        <pc:chgData name="Roberta Tucker" userId="S::r.tucker@uwtsd.ac.uk::27ca61ee-ba03-4b92-a89a-1d5600e2200a" providerId="AD" clId="Web-{0F16C9EE-47F1-88FB-7430-731C67882259}" dt="2023-10-12T20:35:50.755" v="76"/>
        <pc:sldMkLst>
          <pc:docMk/>
          <pc:sldMk cId="3595496741" sldId="605"/>
        </pc:sldMkLst>
      </pc:sldChg>
      <pc:sldChg chg="addSp delSp modSp">
        <pc:chgData name="Roberta Tucker" userId="S::r.tucker@uwtsd.ac.uk::27ca61ee-ba03-4b92-a89a-1d5600e2200a" providerId="AD" clId="Web-{0F16C9EE-47F1-88FB-7430-731C67882259}" dt="2023-10-12T20:43:49.038" v="96" actId="1076"/>
        <pc:sldMkLst>
          <pc:docMk/>
          <pc:sldMk cId="2832162372" sldId="613"/>
        </pc:sldMkLst>
        <pc:spChg chg="mod">
          <ac:chgData name="Roberta Tucker" userId="S::r.tucker@uwtsd.ac.uk::27ca61ee-ba03-4b92-a89a-1d5600e2200a" providerId="AD" clId="Web-{0F16C9EE-47F1-88FB-7430-731C67882259}" dt="2023-10-12T20:43:49.038" v="96" actId="1076"/>
          <ac:spMkLst>
            <pc:docMk/>
            <pc:sldMk cId="2832162372" sldId="613"/>
            <ac:spMk id="3" creationId="{B1A4C07C-2CCA-0813-CB1B-249B2F71DD23}"/>
          </ac:spMkLst>
        </pc:spChg>
        <pc:spChg chg="mod">
          <ac:chgData name="Roberta Tucker" userId="S::r.tucker@uwtsd.ac.uk::27ca61ee-ba03-4b92-a89a-1d5600e2200a" providerId="AD" clId="Web-{0F16C9EE-47F1-88FB-7430-731C67882259}" dt="2023-10-12T20:43:45.742" v="95" actId="1076"/>
          <ac:spMkLst>
            <pc:docMk/>
            <pc:sldMk cId="2832162372" sldId="613"/>
            <ac:spMk id="5" creationId="{7A20DBBD-7DDA-8D56-CE80-75679AFC79A9}"/>
          </ac:spMkLst>
        </pc:spChg>
        <pc:picChg chg="add ord">
          <ac:chgData name="Roberta Tucker" userId="S::r.tucker@uwtsd.ac.uk::27ca61ee-ba03-4b92-a89a-1d5600e2200a" providerId="AD" clId="Web-{0F16C9EE-47F1-88FB-7430-731C67882259}" dt="2023-10-12T20:43:08.739" v="90"/>
          <ac:picMkLst>
            <pc:docMk/>
            <pc:sldMk cId="2832162372" sldId="613"/>
            <ac:picMk id="4" creationId="{8E686613-661E-AD56-61F7-CE02B1B86307}"/>
          </ac:picMkLst>
        </pc:picChg>
        <pc:picChg chg="del">
          <ac:chgData name="Roberta Tucker" userId="S::r.tucker@uwtsd.ac.uk::27ca61ee-ba03-4b92-a89a-1d5600e2200a" providerId="AD" clId="Web-{0F16C9EE-47F1-88FB-7430-731C67882259}" dt="2023-10-12T20:42:42.971" v="86"/>
          <ac:picMkLst>
            <pc:docMk/>
            <pc:sldMk cId="2832162372" sldId="613"/>
            <ac:picMk id="7" creationId="{C9BEB040-6A12-9F8E-4831-F8E4062ECD7D}"/>
          </ac:picMkLst>
        </pc:picChg>
      </pc:sldChg>
      <pc:sldChg chg="delSp modSp">
        <pc:chgData name="Roberta Tucker" userId="S::r.tucker@uwtsd.ac.uk::27ca61ee-ba03-4b92-a89a-1d5600e2200a" providerId="AD" clId="Web-{0F16C9EE-47F1-88FB-7430-731C67882259}" dt="2023-10-12T20:35:18.721" v="72" actId="1076"/>
        <pc:sldMkLst>
          <pc:docMk/>
          <pc:sldMk cId="3431529318" sldId="615"/>
        </pc:sldMkLst>
        <pc:spChg chg="del">
          <ac:chgData name="Roberta Tucker" userId="S::r.tucker@uwtsd.ac.uk::27ca61ee-ba03-4b92-a89a-1d5600e2200a" providerId="AD" clId="Web-{0F16C9EE-47F1-88FB-7430-731C67882259}" dt="2023-10-12T20:35:13.705" v="71"/>
          <ac:spMkLst>
            <pc:docMk/>
            <pc:sldMk cId="3431529318" sldId="615"/>
            <ac:spMk id="3" creationId="{BE81BD22-F041-4643-2E57-645D07B4F719}"/>
          </ac:spMkLst>
        </pc:spChg>
        <pc:spChg chg="mod">
          <ac:chgData name="Roberta Tucker" userId="S::r.tucker@uwtsd.ac.uk::27ca61ee-ba03-4b92-a89a-1d5600e2200a" providerId="AD" clId="Web-{0F16C9EE-47F1-88FB-7430-731C67882259}" dt="2023-10-12T20:35:18.721" v="72" actId="1076"/>
          <ac:spMkLst>
            <pc:docMk/>
            <pc:sldMk cId="3431529318" sldId="615"/>
            <ac:spMk id="12" creationId="{A2FB37CC-4D15-5D8D-14A6-5BEC6B2F55E8}"/>
          </ac:spMkLst>
        </pc:spChg>
      </pc:sldChg>
      <pc:sldChg chg="addSp delSp modSp">
        <pc:chgData name="Roberta Tucker" userId="S::r.tucker@uwtsd.ac.uk::27ca61ee-ba03-4b92-a89a-1d5600e2200a" providerId="AD" clId="Web-{0F16C9EE-47F1-88FB-7430-731C67882259}" dt="2023-10-12T21:06:36.567" v="101"/>
        <pc:sldMkLst>
          <pc:docMk/>
          <pc:sldMk cId="313685727" sldId="617"/>
        </pc:sldMkLst>
        <pc:picChg chg="add ord">
          <ac:chgData name="Roberta Tucker" userId="S::r.tucker@uwtsd.ac.uk::27ca61ee-ba03-4b92-a89a-1d5600e2200a" providerId="AD" clId="Web-{0F16C9EE-47F1-88FB-7430-731C67882259}" dt="2023-10-12T21:06:36.567" v="101"/>
          <ac:picMkLst>
            <pc:docMk/>
            <pc:sldMk cId="313685727" sldId="617"/>
            <ac:picMk id="4" creationId="{ACB3F185-04C5-5D53-32B5-C25DB2AFF4C5}"/>
          </ac:picMkLst>
        </pc:picChg>
        <pc:picChg chg="del">
          <ac:chgData name="Roberta Tucker" userId="S::r.tucker@uwtsd.ac.uk::27ca61ee-ba03-4b92-a89a-1d5600e2200a" providerId="AD" clId="Web-{0F16C9EE-47F1-88FB-7430-731C67882259}" dt="2023-10-12T21:06:10.504" v="97"/>
          <ac:picMkLst>
            <pc:docMk/>
            <pc:sldMk cId="313685727" sldId="617"/>
            <ac:picMk id="7" creationId="{C9BEB040-6A12-9F8E-4831-F8E4062ECD7D}"/>
          </ac:picMkLst>
        </pc:picChg>
      </pc:sldChg>
      <pc:sldChg chg="del">
        <pc:chgData name="Roberta Tucker" userId="S::r.tucker@uwtsd.ac.uk::27ca61ee-ba03-4b92-a89a-1d5600e2200a" providerId="AD" clId="Web-{0F16C9EE-47F1-88FB-7430-731C67882259}" dt="2023-10-12T21:09:13.994" v="113"/>
        <pc:sldMkLst>
          <pc:docMk/>
          <pc:sldMk cId="1211941184" sldId="626"/>
        </pc:sldMkLst>
      </pc:sldChg>
      <pc:sldChg chg="del">
        <pc:chgData name="Roberta Tucker" userId="S::r.tucker@uwtsd.ac.uk::27ca61ee-ba03-4b92-a89a-1d5600e2200a" providerId="AD" clId="Web-{0F16C9EE-47F1-88FB-7430-731C67882259}" dt="2023-10-12T21:09:15.603" v="114"/>
        <pc:sldMkLst>
          <pc:docMk/>
          <pc:sldMk cId="2810416967" sldId="628"/>
        </pc:sldMkLst>
      </pc:sldChg>
      <pc:sldChg chg="del">
        <pc:chgData name="Roberta Tucker" userId="S::r.tucker@uwtsd.ac.uk::27ca61ee-ba03-4b92-a89a-1d5600e2200a" providerId="AD" clId="Web-{0F16C9EE-47F1-88FB-7430-731C67882259}" dt="2023-10-12T21:09:16.712" v="115"/>
        <pc:sldMkLst>
          <pc:docMk/>
          <pc:sldMk cId="3313212326" sldId="629"/>
        </pc:sldMkLst>
      </pc:sldChg>
      <pc:sldChg chg="del">
        <pc:chgData name="Roberta Tucker" userId="S::r.tucker@uwtsd.ac.uk::27ca61ee-ba03-4b92-a89a-1d5600e2200a" providerId="AD" clId="Web-{0F16C9EE-47F1-88FB-7430-731C67882259}" dt="2023-10-12T21:09:17.791" v="116"/>
        <pc:sldMkLst>
          <pc:docMk/>
          <pc:sldMk cId="3725193424" sldId="630"/>
        </pc:sldMkLst>
      </pc:sldChg>
      <pc:sldChg chg="modSp">
        <pc:chgData name="Roberta Tucker" userId="S::r.tucker@uwtsd.ac.uk::27ca61ee-ba03-4b92-a89a-1d5600e2200a" providerId="AD" clId="Web-{0F16C9EE-47F1-88FB-7430-731C67882259}" dt="2023-10-12T21:18:26.994" v="142" actId="20577"/>
        <pc:sldMkLst>
          <pc:docMk/>
          <pc:sldMk cId="1558283037" sldId="636"/>
        </pc:sldMkLst>
        <pc:spChg chg="mod">
          <ac:chgData name="Roberta Tucker" userId="S::r.tucker@uwtsd.ac.uk::27ca61ee-ba03-4b92-a89a-1d5600e2200a" providerId="AD" clId="Web-{0F16C9EE-47F1-88FB-7430-731C67882259}" dt="2023-10-12T21:18:26.994" v="142" actId="20577"/>
          <ac:spMkLst>
            <pc:docMk/>
            <pc:sldMk cId="1558283037" sldId="636"/>
            <ac:spMk id="14" creationId="{8DD9E961-394A-EA7B-E5FA-ADB166A6499A}"/>
          </ac:spMkLst>
        </pc:spChg>
      </pc:sldChg>
      <pc:sldChg chg="addSp delSp modSp">
        <pc:chgData name="Roberta Tucker" userId="S::r.tucker@uwtsd.ac.uk::27ca61ee-ba03-4b92-a89a-1d5600e2200a" providerId="AD" clId="Web-{0F16C9EE-47F1-88FB-7430-731C67882259}" dt="2023-10-12T21:15:00.582" v="140" actId="1076"/>
        <pc:sldMkLst>
          <pc:docMk/>
          <pc:sldMk cId="1745130160" sldId="638"/>
        </pc:sldMkLst>
        <pc:spChg chg="mod">
          <ac:chgData name="Roberta Tucker" userId="S::r.tucker@uwtsd.ac.uk::27ca61ee-ba03-4b92-a89a-1d5600e2200a" providerId="AD" clId="Web-{0F16C9EE-47F1-88FB-7430-731C67882259}" dt="2023-10-12T21:15:00.582" v="140" actId="1076"/>
          <ac:spMkLst>
            <pc:docMk/>
            <pc:sldMk cId="1745130160" sldId="638"/>
            <ac:spMk id="2" creationId="{1A3006A8-511B-CC6D-DEE0-B0A7DE037203}"/>
          </ac:spMkLst>
        </pc:spChg>
        <pc:spChg chg="mod">
          <ac:chgData name="Roberta Tucker" userId="S::r.tucker@uwtsd.ac.uk::27ca61ee-ba03-4b92-a89a-1d5600e2200a" providerId="AD" clId="Web-{0F16C9EE-47F1-88FB-7430-731C67882259}" dt="2023-10-12T21:14:52.816" v="138" actId="1076"/>
          <ac:spMkLst>
            <pc:docMk/>
            <pc:sldMk cId="1745130160" sldId="638"/>
            <ac:spMk id="5" creationId="{7A20DBBD-7DDA-8D56-CE80-75679AFC79A9}"/>
          </ac:spMkLst>
        </pc:spChg>
        <pc:picChg chg="add ord">
          <ac:chgData name="Roberta Tucker" userId="S::r.tucker@uwtsd.ac.uk::27ca61ee-ba03-4b92-a89a-1d5600e2200a" providerId="AD" clId="Web-{0F16C9EE-47F1-88FB-7430-731C67882259}" dt="2023-10-12T21:14:27.424" v="129"/>
          <ac:picMkLst>
            <pc:docMk/>
            <pc:sldMk cId="1745130160" sldId="638"/>
            <ac:picMk id="4" creationId="{597D8FE4-03DC-6EBF-A68E-3A511E1C6562}"/>
          </ac:picMkLst>
        </pc:picChg>
        <pc:picChg chg="del">
          <ac:chgData name="Roberta Tucker" userId="S::r.tucker@uwtsd.ac.uk::27ca61ee-ba03-4b92-a89a-1d5600e2200a" providerId="AD" clId="Web-{0F16C9EE-47F1-88FB-7430-731C67882259}" dt="2023-10-12T21:14:04.768" v="125"/>
          <ac:picMkLst>
            <pc:docMk/>
            <pc:sldMk cId="1745130160" sldId="638"/>
            <ac:picMk id="7" creationId="{C9BEB040-6A12-9F8E-4831-F8E4062ECD7D}"/>
          </ac:picMkLst>
        </pc:picChg>
      </pc:sldChg>
      <pc:sldChg chg="modSp">
        <pc:chgData name="Roberta Tucker" userId="S::r.tucker@uwtsd.ac.uk::27ca61ee-ba03-4b92-a89a-1d5600e2200a" providerId="AD" clId="Web-{0F16C9EE-47F1-88FB-7430-731C67882259}" dt="2023-10-12T21:18:51.010" v="147" actId="20577"/>
        <pc:sldMkLst>
          <pc:docMk/>
          <pc:sldMk cId="2803949304" sldId="642"/>
        </pc:sldMkLst>
        <pc:spChg chg="mod">
          <ac:chgData name="Roberta Tucker" userId="S::r.tucker@uwtsd.ac.uk::27ca61ee-ba03-4b92-a89a-1d5600e2200a" providerId="AD" clId="Web-{0F16C9EE-47F1-88FB-7430-731C67882259}" dt="2023-10-12T21:18:51.010" v="147" actId="20577"/>
          <ac:spMkLst>
            <pc:docMk/>
            <pc:sldMk cId="2803949304" sldId="642"/>
            <ac:spMk id="2" creationId="{65D99740-FD02-2E4D-FA50-8AC039B6FAF0}"/>
          </ac:spMkLst>
        </pc:spChg>
      </pc:sldChg>
      <pc:sldChg chg="addSp delSp modSp">
        <pc:chgData name="Roberta Tucker" userId="S::r.tucker@uwtsd.ac.uk::27ca61ee-ba03-4b92-a89a-1d5600e2200a" providerId="AD" clId="Web-{0F16C9EE-47F1-88FB-7430-731C67882259}" dt="2023-10-12T21:19:37.902" v="155" actId="1076"/>
        <pc:sldMkLst>
          <pc:docMk/>
          <pc:sldMk cId="1450210440" sldId="644"/>
        </pc:sldMkLst>
        <pc:spChg chg="mod">
          <ac:chgData name="Roberta Tucker" userId="S::r.tucker@uwtsd.ac.uk::27ca61ee-ba03-4b92-a89a-1d5600e2200a" providerId="AD" clId="Web-{0F16C9EE-47F1-88FB-7430-731C67882259}" dt="2023-10-12T21:19:37.902" v="155" actId="1076"/>
          <ac:spMkLst>
            <pc:docMk/>
            <pc:sldMk cId="1450210440" sldId="644"/>
            <ac:spMk id="2" creationId="{1A3006A8-511B-CC6D-DEE0-B0A7DE037203}"/>
          </ac:spMkLst>
        </pc:spChg>
        <pc:spChg chg="mod">
          <ac:chgData name="Roberta Tucker" userId="S::r.tucker@uwtsd.ac.uk::27ca61ee-ba03-4b92-a89a-1d5600e2200a" providerId="AD" clId="Web-{0F16C9EE-47F1-88FB-7430-731C67882259}" dt="2023-10-12T21:19:29.433" v="153" actId="1076"/>
          <ac:spMkLst>
            <pc:docMk/>
            <pc:sldMk cId="1450210440" sldId="644"/>
            <ac:spMk id="5" creationId="{7A20DBBD-7DDA-8D56-CE80-75679AFC79A9}"/>
          </ac:spMkLst>
        </pc:spChg>
        <pc:picChg chg="add ord">
          <ac:chgData name="Roberta Tucker" userId="S::r.tucker@uwtsd.ac.uk::27ca61ee-ba03-4b92-a89a-1d5600e2200a" providerId="AD" clId="Web-{0F16C9EE-47F1-88FB-7430-731C67882259}" dt="2023-10-12T21:19:19.089" v="152"/>
          <ac:picMkLst>
            <pc:docMk/>
            <pc:sldMk cId="1450210440" sldId="644"/>
            <ac:picMk id="4" creationId="{2A5E1F75-EC13-30CD-16C8-66464E23E524}"/>
          </ac:picMkLst>
        </pc:picChg>
        <pc:picChg chg="del">
          <ac:chgData name="Roberta Tucker" userId="S::r.tucker@uwtsd.ac.uk::27ca61ee-ba03-4b92-a89a-1d5600e2200a" providerId="AD" clId="Web-{0F16C9EE-47F1-88FB-7430-731C67882259}" dt="2023-10-12T21:18:55.698" v="148"/>
          <ac:picMkLst>
            <pc:docMk/>
            <pc:sldMk cId="1450210440" sldId="644"/>
            <ac:picMk id="7" creationId="{C9BEB040-6A12-9F8E-4831-F8E4062ECD7D}"/>
          </ac:picMkLst>
        </pc:picChg>
      </pc:sldChg>
      <pc:sldChg chg="modSp">
        <pc:chgData name="Roberta Tucker" userId="S::r.tucker@uwtsd.ac.uk::27ca61ee-ba03-4b92-a89a-1d5600e2200a" providerId="AD" clId="Web-{0F16C9EE-47F1-88FB-7430-731C67882259}" dt="2023-10-12T21:20:55.217" v="166" actId="20577"/>
        <pc:sldMkLst>
          <pc:docMk/>
          <pc:sldMk cId="1504322890" sldId="646"/>
        </pc:sldMkLst>
        <pc:spChg chg="mod">
          <ac:chgData name="Roberta Tucker" userId="S::r.tucker@uwtsd.ac.uk::27ca61ee-ba03-4b92-a89a-1d5600e2200a" providerId="AD" clId="Web-{0F16C9EE-47F1-88FB-7430-731C67882259}" dt="2023-10-12T21:20:55.217" v="166" actId="20577"/>
          <ac:spMkLst>
            <pc:docMk/>
            <pc:sldMk cId="1504322890" sldId="646"/>
            <ac:spMk id="10" creationId="{D9C93DBB-FDB1-165D-2264-E9427612AF24}"/>
          </ac:spMkLst>
        </pc:spChg>
      </pc:sldChg>
      <pc:sldChg chg="modSp">
        <pc:chgData name="Roberta Tucker" userId="S::r.tucker@uwtsd.ac.uk::27ca61ee-ba03-4b92-a89a-1d5600e2200a" providerId="AD" clId="Web-{0F16C9EE-47F1-88FB-7430-731C67882259}" dt="2023-10-12T21:10:35.668" v="124" actId="20577"/>
        <pc:sldMkLst>
          <pc:docMk/>
          <pc:sldMk cId="315960822" sldId="650"/>
        </pc:sldMkLst>
        <pc:spChg chg="mod">
          <ac:chgData name="Roberta Tucker" userId="S::r.tucker@uwtsd.ac.uk::27ca61ee-ba03-4b92-a89a-1d5600e2200a" providerId="AD" clId="Web-{0F16C9EE-47F1-88FB-7430-731C67882259}" dt="2023-10-12T21:10:35.668" v="124" actId="20577"/>
          <ac:spMkLst>
            <pc:docMk/>
            <pc:sldMk cId="315960822" sldId="650"/>
            <ac:spMk id="2" creationId="{65D99740-FD02-2E4D-FA50-8AC039B6FAF0}"/>
          </ac:spMkLst>
        </pc:spChg>
      </pc:sldChg>
      <pc:sldChg chg="modSp">
        <pc:chgData name="Roberta Tucker" userId="S::r.tucker@uwtsd.ac.uk::27ca61ee-ba03-4b92-a89a-1d5600e2200a" providerId="AD" clId="Web-{0F16C9EE-47F1-88FB-7430-731C67882259}" dt="2023-10-12T20:42:37.455" v="85" actId="20577"/>
        <pc:sldMkLst>
          <pc:docMk/>
          <pc:sldMk cId="1754489226" sldId="654"/>
        </pc:sldMkLst>
        <pc:spChg chg="mod">
          <ac:chgData name="Roberta Tucker" userId="S::r.tucker@uwtsd.ac.uk::27ca61ee-ba03-4b92-a89a-1d5600e2200a" providerId="AD" clId="Web-{0F16C9EE-47F1-88FB-7430-731C67882259}" dt="2023-10-12T20:42:37.455" v="85" actId="20577"/>
          <ac:spMkLst>
            <pc:docMk/>
            <pc:sldMk cId="1754489226" sldId="654"/>
            <ac:spMk id="2" creationId="{65D99740-FD02-2E4D-FA50-8AC039B6FAF0}"/>
          </ac:spMkLst>
        </pc:spChg>
      </pc:sldChg>
      <pc:sldChg chg="del">
        <pc:chgData name="Roberta Tucker" userId="S::r.tucker@uwtsd.ac.uk::27ca61ee-ba03-4b92-a89a-1d5600e2200a" providerId="AD" clId="Web-{0F16C9EE-47F1-88FB-7430-731C67882259}" dt="2023-10-12T20:35:57.271" v="77"/>
        <pc:sldMkLst>
          <pc:docMk/>
          <pc:sldMk cId="2894948762" sldId="656"/>
        </pc:sldMkLst>
      </pc:sldChg>
      <pc:sldChg chg="del">
        <pc:chgData name="Roberta Tucker" userId="S::r.tucker@uwtsd.ac.uk::27ca61ee-ba03-4b92-a89a-1d5600e2200a" providerId="AD" clId="Web-{0F16C9EE-47F1-88FB-7430-731C67882259}" dt="2023-10-12T21:28:35.535" v="174"/>
        <pc:sldMkLst>
          <pc:docMk/>
          <pc:sldMk cId="1750242950" sldId="668"/>
        </pc:sldMkLst>
      </pc:sldChg>
      <pc:sldChg chg="addSp delSp modSp add">
        <pc:chgData name="Roberta Tucker" userId="S::r.tucker@uwtsd.ac.uk::27ca61ee-ba03-4b92-a89a-1d5600e2200a" providerId="AD" clId="Web-{0F16C9EE-47F1-88FB-7430-731C67882259}" dt="2023-10-12T20:17:48.412" v="25" actId="1076"/>
        <pc:sldMkLst>
          <pc:docMk/>
          <pc:sldMk cId="1114402804" sldId="669"/>
        </pc:sldMkLst>
        <pc:spChg chg="add del mod">
          <ac:chgData name="Roberta Tucker" userId="S::r.tucker@uwtsd.ac.uk::27ca61ee-ba03-4b92-a89a-1d5600e2200a" providerId="AD" clId="Web-{0F16C9EE-47F1-88FB-7430-731C67882259}" dt="2023-10-12T20:17:41.881" v="22"/>
          <ac:spMkLst>
            <pc:docMk/>
            <pc:sldMk cId="1114402804" sldId="669"/>
            <ac:spMk id="3" creationId="{6885DBF8-42AE-7346-EA4C-C4CF7C30FAA3}"/>
          </ac:spMkLst>
        </pc:spChg>
        <pc:picChg chg="add mod ord">
          <ac:chgData name="Roberta Tucker" userId="S::r.tucker@uwtsd.ac.uk::27ca61ee-ba03-4b92-a89a-1d5600e2200a" providerId="AD" clId="Web-{0F16C9EE-47F1-88FB-7430-731C67882259}" dt="2023-10-12T20:17:48.412" v="25" actId="1076"/>
          <ac:picMkLst>
            <pc:docMk/>
            <pc:sldMk cId="1114402804" sldId="669"/>
            <ac:picMk id="4" creationId="{B4310FBB-AA10-2ED0-E29E-F607C3546178}"/>
          </ac:picMkLst>
        </pc:picChg>
        <pc:picChg chg="del">
          <ac:chgData name="Roberta Tucker" userId="S::r.tucker@uwtsd.ac.uk::27ca61ee-ba03-4b92-a89a-1d5600e2200a" providerId="AD" clId="Web-{0F16C9EE-47F1-88FB-7430-731C67882259}" dt="2023-10-12T20:17:39.271" v="21"/>
          <ac:picMkLst>
            <pc:docMk/>
            <pc:sldMk cId="1114402804" sldId="669"/>
            <ac:picMk id="5" creationId="{5E7FBB87-F7DB-389B-ABF5-AE3AF99ECE3C}"/>
          </ac:picMkLst>
        </pc:picChg>
      </pc:sldChg>
      <pc:sldChg chg="modSp add">
        <pc:chgData name="Roberta Tucker" userId="S::r.tucker@uwtsd.ac.uk::27ca61ee-ba03-4b92-a89a-1d5600e2200a" providerId="AD" clId="Web-{0F16C9EE-47F1-88FB-7430-731C67882259}" dt="2023-10-12T20:19:21.606" v="40" actId="20577"/>
        <pc:sldMkLst>
          <pc:docMk/>
          <pc:sldMk cId="211032652" sldId="670"/>
        </pc:sldMkLst>
        <pc:spChg chg="mod">
          <ac:chgData name="Roberta Tucker" userId="S::r.tucker@uwtsd.ac.uk::27ca61ee-ba03-4b92-a89a-1d5600e2200a" providerId="AD" clId="Web-{0F16C9EE-47F1-88FB-7430-731C67882259}" dt="2023-10-12T20:19:21.606" v="40" actId="20577"/>
          <ac:spMkLst>
            <pc:docMk/>
            <pc:sldMk cId="211032652" sldId="670"/>
            <ac:spMk id="8" creationId="{57ED6D5D-E07C-2A2E-1770-B082DB384717}"/>
          </ac:spMkLst>
        </pc:spChg>
      </pc:sldChg>
      <pc:sldChg chg="addSp modSp add">
        <pc:chgData name="Roberta Tucker" userId="S::r.tucker@uwtsd.ac.uk::27ca61ee-ba03-4b92-a89a-1d5600e2200a" providerId="AD" clId="Web-{0F16C9EE-47F1-88FB-7430-731C67882259}" dt="2023-10-12T20:23:46.563" v="47"/>
        <pc:sldMkLst>
          <pc:docMk/>
          <pc:sldMk cId="2409425158" sldId="671"/>
        </pc:sldMkLst>
        <pc:spChg chg="add ord">
          <ac:chgData name="Roberta Tucker" userId="S::r.tucker@uwtsd.ac.uk::27ca61ee-ba03-4b92-a89a-1d5600e2200a" providerId="AD" clId="Web-{0F16C9EE-47F1-88FB-7430-731C67882259}" dt="2023-10-12T20:23:46.563" v="47"/>
          <ac:spMkLst>
            <pc:docMk/>
            <pc:sldMk cId="2409425158" sldId="671"/>
            <ac:spMk id="5" creationId="{C9418087-EAFC-CFB5-3BC8-6827057F718F}"/>
          </ac:spMkLst>
        </pc:spChg>
      </pc:sldChg>
      <pc:sldChg chg="add">
        <pc:chgData name="Roberta Tucker" userId="S::r.tucker@uwtsd.ac.uk::27ca61ee-ba03-4b92-a89a-1d5600e2200a" providerId="AD" clId="Web-{0F16C9EE-47F1-88FB-7430-731C67882259}" dt="2023-10-12T21:31:08.669" v="175"/>
        <pc:sldMkLst>
          <pc:docMk/>
          <pc:sldMk cId="2243438494" sldId="672"/>
        </pc:sldMkLst>
      </pc:sldChg>
      <pc:sldMasterChg chg="add addSldLayout">
        <pc:chgData name="Roberta Tucker" userId="S::r.tucker@uwtsd.ac.uk::27ca61ee-ba03-4b92-a89a-1d5600e2200a" providerId="AD" clId="Web-{0F16C9EE-47F1-88FB-7430-731C67882259}" dt="2023-10-12T20:15:45.669" v="0"/>
        <pc:sldMasterMkLst>
          <pc:docMk/>
          <pc:sldMasterMk cId="503966888" sldId="2147483653"/>
        </pc:sldMasterMkLst>
        <pc:sldLayoutChg chg="add">
          <pc:chgData name="Roberta Tucker" userId="S::r.tucker@uwtsd.ac.uk::27ca61ee-ba03-4b92-a89a-1d5600e2200a" providerId="AD" clId="Web-{0F16C9EE-47F1-88FB-7430-731C67882259}" dt="2023-10-12T20:15:45.669" v="0"/>
          <pc:sldLayoutMkLst>
            <pc:docMk/>
            <pc:sldMasterMk cId="503966888" sldId="2147483653"/>
            <pc:sldLayoutMk cId="4216905086" sldId="2147483677"/>
          </pc:sldLayoutMkLst>
        </pc:sldLayoutChg>
      </pc:sldMasterChg>
      <pc:sldMasterChg chg="addSldLayout modSldLayout">
        <pc:chgData name="Roberta Tucker" userId="S::r.tucker@uwtsd.ac.uk::27ca61ee-ba03-4b92-a89a-1d5600e2200a" providerId="AD" clId="Web-{0F16C9EE-47F1-88FB-7430-731C67882259}" dt="2023-10-12T21:31:08.669" v="175"/>
        <pc:sldMasterMkLst>
          <pc:docMk/>
          <pc:sldMasterMk cId="1384196811" sldId="2147483658"/>
        </pc:sldMasterMkLst>
        <pc:sldLayoutChg chg="add">
          <pc:chgData name="Roberta Tucker" userId="S::r.tucker@uwtsd.ac.uk::27ca61ee-ba03-4b92-a89a-1d5600e2200a" providerId="AD" clId="Web-{0F16C9EE-47F1-88FB-7430-731C67882259}" dt="2023-10-12T20:22:56.450" v="45"/>
          <pc:sldLayoutMkLst>
            <pc:docMk/>
            <pc:sldMasterMk cId="1384196811" sldId="2147483658"/>
            <pc:sldLayoutMk cId="3211859293" sldId="2147483733"/>
          </pc:sldLayoutMkLst>
        </pc:sldLayoutChg>
        <pc:sldLayoutChg chg="replId">
          <pc:chgData name="Roberta Tucker" userId="S::r.tucker@uwtsd.ac.uk::27ca61ee-ba03-4b92-a89a-1d5600e2200a" providerId="AD" clId="Web-{0F16C9EE-47F1-88FB-7430-731C67882259}" dt="2023-10-12T21:31:08.669" v="175"/>
          <pc:sldLayoutMkLst>
            <pc:docMk/>
            <pc:sldMasterMk cId="1384196811" sldId="2147483658"/>
            <pc:sldLayoutMk cId="124776547" sldId="2147483759"/>
          </pc:sldLayoutMkLst>
        </pc:sldLayoutChg>
        <pc:sldLayoutChg chg="replId">
          <pc:chgData name="Roberta Tucker" userId="S::r.tucker@uwtsd.ac.uk::27ca61ee-ba03-4b92-a89a-1d5600e2200a" providerId="AD" clId="Web-{0F16C9EE-47F1-88FB-7430-731C67882259}" dt="2023-10-12T21:31:08.669" v="175"/>
          <pc:sldLayoutMkLst>
            <pc:docMk/>
            <pc:sldMasterMk cId="1384196811" sldId="2147483658"/>
            <pc:sldLayoutMk cId="3564246523" sldId="2147483760"/>
          </pc:sldLayoutMkLst>
        </pc:sldLayoutChg>
      </pc:sldMasterChg>
      <pc:sldMasterChg chg="modSldLayout">
        <pc:chgData name="Roberta Tucker" userId="S::r.tucker@uwtsd.ac.uk::27ca61ee-ba03-4b92-a89a-1d5600e2200a" providerId="AD" clId="Web-{0F16C9EE-47F1-88FB-7430-731C67882259}" dt="2023-10-12T20:15:45.669" v="0"/>
        <pc:sldMasterMkLst>
          <pc:docMk/>
          <pc:sldMasterMk cId="4019688148" sldId="2147483721"/>
        </pc:sldMasterMkLst>
        <pc:sldLayoutChg chg="replId">
          <pc:chgData name="Roberta Tucker" userId="S::r.tucker@uwtsd.ac.uk::27ca61ee-ba03-4b92-a89a-1d5600e2200a" providerId="AD" clId="Web-{0F16C9EE-47F1-88FB-7430-731C67882259}" dt="2023-10-12T20:15:45.669" v="0"/>
          <pc:sldLayoutMkLst>
            <pc:docMk/>
            <pc:sldMasterMk cId="4019688148" sldId="2147483721"/>
            <pc:sldLayoutMk cId="552455475" sldId="2147483758"/>
          </pc:sldLayoutMkLst>
        </pc:sldLayoutChg>
      </pc:sldMasterChg>
      <pc:sldMasterChg chg="addSldLayout">
        <pc:chgData name="Roberta Tucker" userId="S::r.tucker@uwtsd.ac.uk::27ca61ee-ba03-4b92-a89a-1d5600e2200a" providerId="AD" clId="Web-{0F16C9EE-47F1-88FB-7430-731C67882259}" dt="2023-10-12T21:31:08.669" v="175"/>
        <pc:sldMasterMkLst>
          <pc:docMk/>
          <pc:sldMasterMk cId="10660577" sldId="2147483749"/>
        </pc:sldMasterMkLst>
        <pc:sldLayoutChg chg="add">
          <pc:chgData name="Roberta Tucker" userId="S::r.tucker@uwtsd.ac.uk::27ca61ee-ba03-4b92-a89a-1d5600e2200a" providerId="AD" clId="Web-{0F16C9EE-47F1-88FB-7430-731C67882259}" dt="2023-10-12T21:31:08.669" v="175"/>
          <pc:sldLayoutMkLst>
            <pc:docMk/>
            <pc:sldMasterMk cId="10660577" sldId="2147483749"/>
            <pc:sldLayoutMk cId="2857116349" sldId="2147483661"/>
          </pc:sldLayoutMkLst>
        </pc:sldLayoutChg>
        <pc:sldLayoutChg chg="add">
          <pc:chgData name="Roberta Tucker" userId="S::r.tucker@uwtsd.ac.uk::27ca61ee-ba03-4b92-a89a-1d5600e2200a" providerId="AD" clId="Web-{0F16C9EE-47F1-88FB-7430-731C67882259}" dt="2023-10-12T21:31:08.669" v="175"/>
          <pc:sldLayoutMkLst>
            <pc:docMk/>
            <pc:sldMasterMk cId="10660577" sldId="2147483749"/>
            <pc:sldLayoutMk cId="2630451732" sldId="2147483665"/>
          </pc:sldLayoutMkLst>
        </pc:sldLayoutChg>
        <pc:sldLayoutChg chg="add">
          <pc:chgData name="Roberta Tucker" userId="S::r.tucker@uwtsd.ac.uk::27ca61ee-ba03-4b92-a89a-1d5600e2200a" providerId="AD" clId="Web-{0F16C9EE-47F1-88FB-7430-731C67882259}" dt="2023-10-12T21:31:08.669" v="175"/>
          <pc:sldLayoutMkLst>
            <pc:docMk/>
            <pc:sldMasterMk cId="10660577" sldId="2147483749"/>
            <pc:sldLayoutMk cId="1479775193" sldId="2147483729"/>
          </pc:sldLayoutMkLst>
        </pc:sldLayoutChg>
        <pc:sldLayoutChg chg="add">
          <pc:chgData name="Roberta Tucker" userId="S::r.tucker@uwtsd.ac.uk::27ca61ee-ba03-4b92-a89a-1d5600e2200a" providerId="AD" clId="Web-{0F16C9EE-47F1-88FB-7430-731C67882259}" dt="2023-10-12T21:31:08.669" v="175"/>
          <pc:sldLayoutMkLst>
            <pc:docMk/>
            <pc:sldMasterMk cId="10660577" sldId="2147483749"/>
            <pc:sldLayoutMk cId="4171676759" sldId="2147483730"/>
          </pc:sldLayoutMkLst>
        </pc:sldLayoutChg>
      </pc:sldMasterChg>
    </pc:docChg>
  </pc:docChgLst>
  <pc:docChgLst>
    <pc:chgData name="Roberta Tucker" userId="S::r.tucker@uwtsd.ac.uk::27ca61ee-ba03-4b92-a89a-1d5600e2200a" providerId="AD" clId="Web-{999B4765-4247-31E4-B5EF-1EF9B6CF6588}"/>
    <pc:docChg chg="delSld">
      <pc:chgData name="Roberta Tucker" userId="S::r.tucker@uwtsd.ac.uk::27ca61ee-ba03-4b92-a89a-1d5600e2200a" providerId="AD" clId="Web-{999B4765-4247-31E4-B5EF-1EF9B6CF6588}" dt="2023-02-27T12:46:07.818" v="39"/>
      <pc:docMkLst>
        <pc:docMk/>
      </pc:docMkLst>
      <pc:sldChg chg="del">
        <pc:chgData name="Roberta Tucker" userId="S::r.tucker@uwtsd.ac.uk::27ca61ee-ba03-4b92-a89a-1d5600e2200a" providerId="AD" clId="Web-{999B4765-4247-31E4-B5EF-1EF9B6CF6588}" dt="2023-02-27T12:42:29.389" v="0"/>
        <pc:sldMkLst>
          <pc:docMk/>
          <pc:sldMk cId="298902921" sldId="594"/>
        </pc:sldMkLst>
      </pc:sldChg>
      <pc:sldChg chg="del">
        <pc:chgData name="Roberta Tucker" userId="S::r.tucker@uwtsd.ac.uk::27ca61ee-ba03-4b92-a89a-1d5600e2200a" providerId="AD" clId="Web-{999B4765-4247-31E4-B5EF-1EF9B6CF6588}" dt="2023-02-27T12:42:31.733" v="1"/>
        <pc:sldMkLst>
          <pc:docMk/>
          <pc:sldMk cId="1531722688" sldId="595"/>
        </pc:sldMkLst>
      </pc:sldChg>
      <pc:sldChg chg="del">
        <pc:chgData name="Roberta Tucker" userId="S::r.tucker@uwtsd.ac.uk::27ca61ee-ba03-4b92-a89a-1d5600e2200a" providerId="AD" clId="Web-{999B4765-4247-31E4-B5EF-1EF9B6CF6588}" dt="2023-02-27T12:42:34.530" v="2"/>
        <pc:sldMkLst>
          <pc:docMk/>
          <pc:sldMk cId="981663991" sldId="596"/>
        </pc:sldMkLst>
      </pc:sldChg>
      <pc:sldChg chg="del">
        <pc:chgData name="Roberta Tucker" userId="S::r.tucker@uwtsd.ac.uk::27ca61ee-ba03-4b92-a89a-1d5600e2200a" providerId="AD" clId="Web-{999B4765-4247-31E4-B5EF-1EF9B6CF6588}" dt="2023-02-27T12:42:39.639" v="3"/>
        <pc:sldMkLst>
          <pc:docMk/>
          <pc:sldMk cId="1730925432" sldId="597"/>
        </pc:sldMkLst>
      </pc:sldChg>
      <pc:sldChg chg="del">
        <pc:chgData name="Roberta Tucker" userId="S::r.tucker@uwtsd.ac.uk::27ca61ee-ba03-4b92-a89a-1d5600e2200a" providerId="AD" clId="Web-{999B4765-4247-31E4-B5EF-1EF9B6CF6588}" dt="2023-02-27T12:42:46.577" v="4"/>
        <pc:sldMkLst>
          <pc:docMk/>
          <pc:sldMk cId="2671549780" sldId="600"/>
        </pc:sldMkLst>
      </pc:sldChg>
      <pc:sldChg chg="del">
        <pc:chgData name="Roberta Tucker" userId="S::r.tucker@uwtsd.ac.uk::27ca61ee-ba03-4b92-a89a-1d5600e2200a" providerId="AD" clId="Web-{999B4765-4247-31E4-B5EF-1EF9B6CF6588}" dt="2023-02-27T12:43:44.079" v="11"/>
        <pc:sldMkLst>
          <pc:docMk/>
          <pc:sldMk cId="3639225690" sldId="601"/>
        </pc:sldMkLst>
      </pc:sldChg>
      <pc:sldChg chg="del">
        <pc:chgData name="Roberta Tucker" userId="S::r.tucker@uwtsd.ac.uk::27ca61ee-ba03-4b92-a89a-1d5600e2200a" providerId="AD" clId="Web-{999B4765-4247-31E4-B5EF-1EF9B6CF6588}" dt="2023-02-27T12:42:57.859" v="5"/>
        <pc:sldMkLst>
          <pc:docMk/>
          <pc:sldMk cId="75391772" sldId="608"/>
        </pc:sldMkLst>
      </pc:sldChg>
      <pc:sldChg chg="del">
        <pc:chgData name="Roberta Tucker" userId="S::r.tucker@uwtsd.ac.uk::27ca61ee-ba03-4b92-a89a-1d5600e2200a" providerId="AD" clId="Web-{999B4765-4247-31E4-B5EF-1EF9B6CF6588}" dt="2023-02-27T12:43:49.110" v="12"/>
        <pc:sldMkLst>
          <pc:docMk/>
          <pc:sldMk cId="1383988288" sldId="610"/>
        </pc:sldMkLst>
      </pc:sldChg>
      <pc:sldChg chg="del">
        <pc:chgData name="Roberta Tucker" userId="S::r.tucker@uwtsd.ac.uk::27ca61ee-ba03-4b92-a89a-1d5600e2200a" providerId="AD" clId="Web-{999B4765-4247-31E4-B5EF-1EF9B6CF6588}" dt="2023-02-27T12:43:10.125" v="7"/>
        <pc:sldMkLst>
          <pc:docMk/>
          <pc:sldMk cId="3415935184" sldId="611"/>
        </pc:sldMkLst>
      </pc:sldChg>
      <pc:sldChg chg="del">
        <pc:chgData name="Roberta Tucker" userId="S::r.tucker@uwtsd.ac.uk::27ca61ee-ba03-4b92-a89a-1d5600e2200a" providerId="AD" clId="Web-{999B4765-4247-31E4-B5EF-1EF9B6CF6588}" dt="2023-02-27T12:43:39.688" v="10"/>
        <pc:sldMkLst>
          <pc:docMk/>
          <pc:sldMk cId="89638129" sldId="612"/>
        </pc:sldMkLst>
      </pc:sldChg>
      <pc:sldChg chg="del">
        <pc:chgData name="Roberta Tucker" userId="S::r.tucker@uwtsd.ac.uk::27ca61ee-ba03-4b92-a89a-1d5600e2200a" providerId="AD" clId="Web-{999B4765-4247-31E4-B5EF-1EF9B6CF6588}" dt="2023-02-27T12:43:59.548" v="14"/>
        <pc:sldMkLst>
          <pc:docMk/>
          <pc:sldMk cId="3964108775" sldId="614"/>
        </pc:sldMkLst>
      </pc:sldChg>
      <pc:sldChg chg="del">
        <pc:chgData name="Roberta Tucker" userId="S::r.tucker@uwtsd.ac.uk::27ca61ee-ba03-4b92-a89a-1d5600e2200a" providerId="AD" clId="Web-{999B4765-4247-31E4-B5EF-1EF9B6CF6588}" dt="2023-02-27T12:43:16.750" v="8"/>
        <pc:sldMkLst>
          <pc:docMk/>
          <pc:sldMk cId="1761119406" sldId="616"/>
        </pc:sldMkLst>
      </pc:sldChg>
      <pc:sldChg chg="del">
        <pc:chgData name="Roberta Tucker" userId="S::r.tucker@uwtsd.ac.uk::27ca61ee-ba03-4b92-a89a-1d5600e2200a" providerId="AD" clId="Web-{999B4765-4247-31E4-B5EF-1EF9B6CF6588}" dt="2023-02-27T12:44:23.158" v="19"/>
        <pc:sldMkLst>
          <pc:docMk/>
          <pc:sldMk cId="1983263797" sldId="618"/>
        </pc:sldMkLst>
      </pc:sldChg>
      <pc:sldChg chg="del">
        <pc:chgData name="Roberta Tucker" userId="S::r.tucker@uwtsd.ac.uk::27ca61ee-ba03-4b92-a89a-1d5600e2200a" providerId="AD" clId="Web-{999B4765-4247-31E4-B5EF-1EF9B6CF6588}" dt="2023-02-27T12:44:09.205" v="16"/>
        <pc:sldMkLst>
          <pc:docMk/>
          <pc:sldMk cId="3375997712" sldId="621"/>
        </pc:sldMkLst>
      </pc:sldChg>
      <pc:sldChg chg="del">
        <pc:chgData name="Roberta Tucker" userId="S::r.tucker@uwtsd.ac.uk::27ca61ee-ba03-4b92-a89a-1d5600e2200a" providerId="AD" clId="Web-{999B4765-4247-31E4-B5EF-1EF9B6CF6588}" dt="2023-02-27T12:44:03.314" v="15"/>
        <pc:sldMkLst>
          <pc:docMk/>
          <pc:sldMk cId="3149877421" sldId="623"/>
        </pc:sldMkLst>
      </pc:sldChg>
      <pc:sldChg chg="del">
        <pc:chgData name="Roberta Tucker" userId="S::r.tucker@uwtsd.ac.uk::27ca61ee-ba03-4b92-a89a-1d5600e2200a" providerId="AD" clId="Web-{999B4765-4247-31E4-B5EF-1EF9B6CF6588}" dt="2023-02-27T12:44:14.158" v="17"/>
        <pc:sldMkLst>
          <pc:docMk/>
          <pc:sldMk cId="2716646095" sldId="624"/>
        </pc:sldMkLst>
      </pc:sldChg>
      <pc:sldChg chg="del">
        <pc:chgData name="Roberta Tucker" userId="S::r.tucker@uwtsd.ac.uk::27ca61ee-ba03-4b92-a89a-1d5600e2200a" providerId="AD" clId="Web-{999B4765-4247-31E4-B5EF-1EF9B6CF6588}" dt="2023-02-27T12:44:28.362" v="20"/>
        <pc:sldMkLst>
          <pc:docMk/>
          <pc:sldMk cId="427570142" sldId="625"/>
        </pc:sldMkLst>
      </pc:sldChg>
      <pc:sldChg chg="del">
        <pc:chgData name="Roberta Tucker" userId="S::r.tucker@uwtsd.ac.uk::27ca61ee-ba03-4b92-a89a-1d5600e2200a" providerId="AD" clId="Web-{999B4765-4247-31E4-B5EF-1EF9B6CF6588}" dt="2023-02-27T12:44:32.862" v="21"/>
        <pc:sldMkLst>
          <pc:docMk/>
          <pc:sldMk cId="1217904623" sldId="627"/>
        </pc:sldMkLst>
      </pc:sldChg>
      <pc:sldChg chg="del">
        <pc:chgData name="Roberta Tucker" userId="S::r.tucker@uwtsd.ac.uk::27ca61ee-ba03-4b92-a89a-1d5600e2200a" providerId="AD" clId="Web-{999B4765-4247-31E4-B5EF-1EF9B6CF6588}" dt="2023-02-27T12:44:43.409" v="22"/>
        <pc:sldMkLst>
          <pc:docMk/>
          <pc:sldMk cId="307701760" sldId="631"/>
        </pc:sldMkLst>
      </pc:sldChg>
      <pc:sldChg chg="del">
        <pc:chgData name="Roberta Tucker" userId="S::r.tucker@uwtsd.ac.uk::27ca61ee-ba03-4b92-a89a-1d5600e2200a" providerId="AD" clId="Web-{999B4765-4247-31E4-B5EF-1EF9B6CF6588}" dt="2023-02-27T12:44:47.644" v="23"/>
        <pc:sldMkLst>
          <pc:docMk/>
          <pc:sldMk cId="1409324980" sldId="632"/>
        </pc:sldMkLst>
      </pc:sldChg>
      <pc:sldChg chg="del">
        <pc:chgData name="Roberta Tucker" userId="S::r.tucker@uwtsd.ac.uk::27ca61ee-ba03-4b92-a89a-1d5600e2200a" providerId="AD" clId="Web-{999B4765-4247-31E4-B5EF-1EF9B6CF6588}" dt="2023-02-27T12:44:57.285" v="24"/>
        <pc:sldMkLst>
          <pc:docMk/>
          <pc:sldMk cId="2610131604" sldId="635"/>
        </pc:sldMkLst>
      </pc:sldChg>
      <pc:sldChg chg="del">
        <pc:chgData name="Roberta Tucker" userId="S::r.tucker@uwtsd.ac.uk::27ca61ee-ba03-4b92-a89a-1d5600e2200a" providerId="AD" clId="Web-{999B4765-4247-31E4-B5EF-1EF9B6CF6588}" dt="2023-02-27T12:45:14.676" v="28"/>
        <pc:sldMkLst>
          <pc:docMk/>
          <pc:sldMk cId="1780823317" sldId="637"/>
        </pc:sldMkLst>
      </pc:sldChg>
      <pc:sldChg chg="del">
        <pc:chgData name="Roberta Tucker" userId="S::r.tucker@uwtsd.ac.uk::27ca61ee-ba03-4b92-a89a-1d5600e2200a" providerId="AD" clId="Web-{999B4765-4247-31E4-B5EF-1EF9B6CF6588}" dt="2023-02-27T12:45:05.347" v="26"/>
        <pc:sldMkLst>
          <pc:docMk/>
          <pc:sldMk cId="2315216456" sldId="639"/>
        </pc:sldMkLst>
      </pc:sldChg>
      <pc:sldChg chg="del">
        <pc:chgData name="Roberta Tucker" userId="S::r.tucker@uwtsd.ac.uk::27ca61ee-ba03-4b92-a89a-1d5600e2200a" providerId="AD" clId="Web-{999B4765-4247-31E4-B5EF-1EF9B6CF6588}" dt="2023-02-27T12:45:09.926" v="27"/>
        <pc:sldMkLst>
          <pc:docMk/>
          <pc:sldMk cId="4011094902" sldId="641"/>
        </pc:sldMkLst>
      </pc:sldChg>
      <pc:sldChg chg="del">
        <pc:chgData name="Roberta Tucker" userId="S::r.tucker@uwtsd.ac.uk::27ca61ee-ba03-4b92-a89a-1d5600e2200a" providerId="AD" clId="Web-{999B4765-4247-31E4-B5EF-1EF9B6CF6588}" dt="2023-02-27T12:45:18.848" v="29"/>
        <pc:sldMkLst>
          <pc:docMk/>
          <pc:sldMk cId="3806498770" sldId="643"/>
        </pc:sldMkLst>
      </pc:sldChg>
      <pc:sldChg chg="del">
        <pc:chgData name="Roberta Tucker" userId="S::r.tucker@uwtsd.ac.uk::27ca61ee-ba03-4b92-a89a-1d5600e2200a" providerId="AD" clId="Web-{999B4765-4247-31E4-B5EF-1EF9B6CF6588}" dt="2023-02-27T12:45:23.770" v="30"/>
        <pc:sldMkLst>
          <pc:docMk/>
          <pc:sldMk cId="2937284288" sldId="645"/>
        </pc:sldMkLst>
      </pc:sldChg>
      <pc:sldChg chg="del">
        <pc:chgData name="Roberta Tucker" userId="S::r.tucker@uwtsd.ac.uk::27ca61ee-ba03-4b92-a89a-1d5600e2200a" providerId="AD" clId="Web-{999B4765-4247-31E4-B5EF-1EF9B6CF6588}" dt="2023-02-27T12:45:28.770" v="31"/>
        <pc:sldMkLst>
          <pc:docMk/>
          <pc:sldMk cId="206202440" sldId="647"/>
        </pc:sldMkLst>
      </pc:sldChg>
      <pc:sldChg chg="del">
        <pc:chgData name="Roberta Tucker" userId="S::r.tucker@uwtsd.ac.uk::27ca61ee-ba03-4b92-a89a-1d5600e2200a" providerId="AD" clId="Web-{999B4765-4247-31E4-B5EF-1EF9B6CF6588}" dt="2023-02-27T12:45:32.848" v="32"/>
        <pc:sldMkLst>
          <pc:docMk/>
          <pc:sldMk cId="2111570175" sldId="649"/>
        </pc:sldMkLst>
      </pc:sldChg>
      <pc:sldChg chg="del">
        <pc:chgData name="Roberta Tucker" userId="S::r.tucker@uwtsd.ac.uk::27ca61ee-ba03-4b92-a89a-1d5600e2200a" providerId="AD" clId="Web-{999B4765-4247-31E4-B5EF-1EF9B6CF6588}" dt="2023-02-27T12:45:01.472" v="25"/>
        <pc:sldMkLst>
          <pc:docMk/>
          <pc:sldMk cId="1553424420" sldId="651"/>
        </pc:sldMkLst>
      </pc:sldChg>
      <pc:sldChg chg="del">
        <pc:chgData name="Roberta Tucker" userId="S::r.tucker@uwtsd.ac.uk::27ca61ee-ba03-4b92-a89a-1d5600e2200a" providerId="AD" clId="Web-{999B4765-4247-31E4-B5EF-1EF9B6CF6588}" dt="2023-02-27T12:44:18.143" v="18"/>
        <pc:sldMkLst>
          <pc:docMk/>
          <pc:sldMk cId="945505276" sldId="653"/>
        </pc:sldMkLst>
      </pc:sldChg>
      <pc:sldChg chg="del">
        <pc:chgData name="Roberta Tucker" userId="S::r.tucker@uwtsd.ac.uk::27ca61ee-ba03-4b92-a89a-1d5600e2200a" providerId="AD" clId="Web-{999B4765-4247-31E4-B5EF-1EF9B6CF6588}" dt="2023-02-27T12:43:52.798" v="13"/>
        <pc:sldMkLst>
          <pc:docMk/>
          <pc:sldMk cId="3607723099" sldId="655"/>
        </pc:sldMkLst>
      </pc:sldChg>
      <pc:sldChg chg="del">
        <pc:chgData name="Roberta Tucker" userId="S::r.tucker@uwtsd.ac.uk::27ca61ee-ba03-4b92-a89a-1d5600e2200a" providerId="AD" clId="Web-{999B4765-4247-31E4-B5EF-1EF9B6CF6588}" dt="2023-02-27T12:43:34.766" v="9"/>
        <pc:sldMkLst>
          <pc:docMk/>
          <pc:sldMk cId="898230259" sldId="657"/>
        </pc:sldMkLst>
      </pc:sldChg>
      <pc:sldChg chg="del">
        <pc:chgData name="Roberta Tucker" userId="S::r.tucker@uwtsd.ac.uk::27ca61ee-ba03-4b92-a89a-1d5600e2200a" providerId="AD" clId="Web-{999B4765-4247-31E4-B5EF-1EF9B6CF6588}" dt="2023-02-27T12:43:03.390" v="6"/>
        <pc:sldMkLst>
          <pc:docMk/>
          <pc:sldMk cId="3490361109" sldId="659"/>
        </pc:sldMkLst>
      </pc:sldChg>
      <pc:sldChg chg="del">
        <pc:chgData name="Roberta Tucker" userId="S::r.tucker@uwtsd.ac.uk::27ca61ee-ba03-4b92-a89a-1d5600e2200a" providerId="AD" clId="Web-{999B4765-4247-31E4-B5EF-1EF9B6CF6588}" dt="2023-02-27T12:45:36.817" v="33"/>
        <pc:sldMkLst>
          <pc:docMk/>
          <pc:sldMk cId="1249281217" sldId="660"/>
        </pc:sldMkLst>
      </pc:sldChg>
      <pc:sldChg chg="del">
        <pc:chgData name="Roberta Tucker" userId="S::r.tucker@uwtsd.ac.uk::27ca61ee-ba03-4b92-a89a-1d5600e2200a" providerId="AD" clId="Web-{999B4765-4247-31E4-B5EF-1EF9B6CF6588}" dt="2023-02-27T12:45:42.583" v="34"/>
        <pc:sldMkLst>
          <pc:docMk/>
          <pc:sldMk cId="1567257605" sldId="661"/>
        </pc:sldMkLst>
      </pc:sldChg>
      <pc:sldChg chg="del">
        <pc:chgData name="Roberta Tucker" userId="S::r.tucker@uwtsd.ac.uk::27ca61ee-ba03-4b92-a89a-1d5600e2200a" providerId="AD" clId="Web-{999B4765-4247-31E4-B5EF-1EF9B6CF6588}" dt="2023-02-27T12:45:48.130" v="35"/>
        <pc:sldMkLst>
          <pc:docMk/>
          <pc:sldMk cId="3261537622" sldId="665"/>
        </pc:sldMkLst>
      </pc:sldChg>
      <pc:sldChg chg="del">
        <pc:chgData name="Roberta Tucker" userId="S::r.tucker@uwtsd.ac.uk::27ca61ee-ba03-4b92-a89a-1d5600e2200a" providerId="AD" clId="Web-{999B4765-4247-31E4-B5EF-1EF9B6CF6588}" dt="2023-02-27T12:45:53.521" v="36"/>
        <pc:sldMkLst>
          <pc:docMk/>
          <pc:sldMk cId="2629428532" sldId="667"/>
        </pc:sldMkLst>
      </pc:sldChg>
      <pc:sldChg chg="del">
        <pc:chgData name="Roberta Tucker" userId="S::r.tucker@uwtsd.ac.uk::27ca61ee-ba03-4b92-a89a-1d5600e2200a" providerId="AD" clId="Web-{999B4765-4247-31E4-B5EF-1EF9B6CF6588}" dt="2023-02-27T12:46:02.427" v="38"/>
        <pc:sldMkLst>
          <pc:docMk/>
          <pc:sldMk cId="2900530742" sldId="669"/>
        </pc:sldMkLst>
      </pc:sldChg>
      <pc:sldChg chg="del">
        <pc:chgData name="Roberta Tucker" userId="S::r.tucker@uwtsd.ac.uk::27ca61ee-ba03-4b92-a89a-1d5600e2200a" providerId="AD" clId="Web-{999B4765-4247-31E4-B5EF-1EF9B6CF6588}" dt="2023-02-27T12:46:07.818" v="39"/>
        <pc:sldMkLst>
          <pc:docMk/>
          <pc:sldMk cId="1841469495" sldId="670"/>
        </pc:sldMkLst>
      </pc:sldChg>
      <pc:sldChg chg="del">
        <pc:chgData name="Roberta Tucker" userId="S::r.tucker@uwtsd.ac.uk::27ca61ee-ba03-4b92-a89a-1d5600e2200a" providerId="AD" clId="Web-{999B4765-4247-31E4-B5EF-1EF9B6CF6588}" dt="2023-02-27T12:45:58.630" v="37"/>
        <pc:sldMkLst>
          <pc:docMk/>
          <pc:sldMk cId="3245239660" sldId="671"/>
        </pc:sldMkLst>
      </pc:sldChg>
    </pc:docChg>
  </pc:docChgLst>
  <pc:docChgLst>
    <pc:chgData name="Roberta Tucker" userId="S::r.tucker@uwtsd.ac.uk::27ca61ee-ba03-4b92-a89a-1d5600e2200a" providerId="AD" clId="Web-{1DDAF311-2ABD-BE22-E1B5-D695099900B8}"/>
    <pc:docChg chg="addSld modSld">
      <pc:chgData name="Roberta Tucker" userId="S::r.tucker@uwtsd.ac.uk::27ca61ee-ba03-4b92-a89a-1d5600e2200a" providerId="AD" clId="Web-{1DDAF311-2ABD-BE22-E1B5-D695099900B8}" dt="2023-02-25T18:05:08.812" v="484"/>
      <pc:docMkLst>
        <pc:docMk/>
      </pc:docMkLst>
      <pc:sldChg chg="modSp">
        <pc:chgData name="Roberta Tucker" userId="S::r.tucker@uwtsd.ac.uk::27ca61ee-ba03-4b92-a89a-1d5600e2200a" providerId="AD" clId="Web-{1DDAF311-2ABD-BE22-E1B5-D695099900B8}" dt="2023-02-24T16:47:26.751" v="394" actId="20577"/>
        <pc:sldMkLst>
          <pc:docMk/>
          <pc:sldMk cId="3774943221" sldId="575"/>
        </pc:sldMkLst>
        <pc:spChg chg="mod">
          <ac:chgData name="Roberta Tucker" userId="S::r.tucker@uwtsd.ac.uk::27ca61ee-ba03-4b92-a89a-1d5600e2200a" providerId="AD" clId="Web-{1DDAF311-2ABD-BE22-E1B5-D695099900B8}" dt="2023-02-24T16:47:26.751" v="394" actId="20577"/>
          <ac:spMkLst>
            <pc:docMk/>
            <pc:sldMk cId="3774943221" sldId="575"/>
            <ac:spMk id="16" creationId="{86CF345D-AC42-DCF4-3EFD-2F6908192505}"/>
          </ac:spMkLst>
        </pc:spChg>
      </pc:sldChg>
      <pc:sldChg chg="addSp delSp modSp">
        <pc:chgData name="Roberta Tucker" userId="S::r.tucker@uwtsd.ac.uk::27ca61ee-ba03-4b92-a89a-1d5600e2200a" providerId="AD" clId="Web-{1DDAF311-2ABD-BE22-E1B5-D695099900B8}" dt="2023-02-24T16:00:27.169" v="201" actId="1076"/>
        <pc:sldMkLst>
          <pc:docMk/>
          <pc:sldMk cId="3120378126" sldId="576"/>
        </pc:sldMkLst>
        <pc:spChg chg="add mod">
          <ac:chgData name="Roberta Tucker" userId="S::r.tucker@uwtsd.ac.uk::27ca61ee-ba03-4b92-a89a-1d5600e2200a" providerId="AD" clId="Web-{1DDAF311-2ABD-BE22-E1B5-D695099900B8}" dt="2023-02-24T16:00:27.169" v="201" actId="1076"/>
          <ac:spMkLst>
            <pc:docMk/>
            <pc:sldMk cId="3120378126" sldId="576"/>
            <ac:spMk id="3" creationId="{940BB0C6-D221-3DF2-A6FD-6F8828A006DE}"/>
          </ac:spMkLst>
        </pc:spChg>
        <pc:cxnChg chg="del">
          <ac:chgData name="Roberta Tucker" userId="S::r.tucker@uwtsd.ac.uk::27ca61ee-ba03-4b92-a89a-1d5600e2200a" providerId="AD" clId="Web-{1DDAF311-2ABD-BE22-E1B5-D695099900B8}" dt="2023-02-24T16:00:22.950" v="200"/>
          <ac:cxnSpMkLst>
            <pc:docMk/>
            <pc:sldMk cId="3120378126" sldId="576"/>
            <ac:cxnSpMk id="4" creationId="{BC2C1687-BCDB-8D01-187F-5359CAE20BDB}"/>
          </ac:cxnSpMkLst>
        </pc:cxnChg>
      </pc:sldChg>
      <pc:sldChg chg="delAnim modAnim">
        <pc:chgData name="Roberta Tucker" userId="S::r.tucker@uwtsd.ac.uk::27ca61ee-ba03-4b92-a89a-1d5600e2200a" providerId="AD" clId="Web-{1DDAF311-2ABD-BE22-E1B5-D695099900B8}" dt="2023-02-25T18:04:59.155" v="482"/>
        <pc:sldMkLst>
          <pc:docMk/>
          <pc:sldMk cId="4010400238" sldId="590"/>
        </pc:sldMkLst>
      </pc:sldChg>
      <pc:sldChg chg="delSp delAnim">
        <pc:chgData name="Roberta Tucker" userId="S::r.tucker@uwtsd.ac.uk::27ca61ee-ba03-4b92-a89a-1d5600e2200a" providerId="AD" clId="Web-{1DDAF311-2ABD-BE22-E1B5-D695099900B8}" dt="2023-02-24T16:07:23.214" v="284"/>
        <pc:sldMkLst>
          <pc:docMk/>
          <pc:sldMk cId="1971958183" sldId="591"/>
        </pc:sldMkLst>
        <pc:picChg chg="del">
          <ac:chgData name="Roberta Tucker" userId="S::r.tucker@uwtsd.ac.uk::27ca61ee-ba03-4b92-a89a-1d5600e2200a" providerId="AD" clId="Web-{1DDAF311-2ABD-BE22-E1B5-D695099900B8}" dt="2023-02-24T16:07:23.214" v="284"/>
          <ac:picMkLst>
            <pc:docMk/>
            <pc:sldMk cId="1971958183" sldId="591"/>
            <ac:picMk id="5" creationId="{6B3939B6-583E-AFF1-F2D6-079578F9C6AD}"/>
          </ac:picMkLst>
        </pc:picChg>
      </pc:sldChg>
      <pc:sldChg chg="modSp">
        <pc:chgData name="Roberta Tucker" userId="S::r.tucker@uwtsd.ac.uk::27ca61ee-ba03-4b92-a89a-1d5600e2200a" providerId="AD" clId="Web-{1DDAF311-2ABD-BE22-E1B5-D695099900B8}" dt="2023-02-24T16:47:50.330" v="404" actId="20577"/>
        <pc:sldMkLst>
          <pc:docMk/>
          <pc:sldMk cId="1730925432" sldId="597"/>
        </pc:sldMkLst>
        <pc:spChg chg="mod">
          <ac:chgData name="Roberta Tucker" userId="S::r.tucker@uwtsd.ac.uk::27ca61ee-ba03-4b92-a89a-1d5600e2200a" providerId="AD" clId="Web-{1DDAF311-2ABD-BE22-E1B5-D695099900B8}" dt="2023-02-24T16:47:50.330" v="404" actId="20577"/>
          <ac:spMkLst>
            <pc:docMk/>
            <pc:sldMk cId="1730925432" sldId="597"/>
            <ac:spMk id="16" creationId="{86CF345D-AC42-DCF4-3EFD-2F6908192505}"/>
          </ac:spMkLst>
        </pc:spChg>
      </pc:sldChg>
      <pc:sldChg chg="addSp delSp modSp">
        <pc:chgData name="Roberta Tucker" userId="S::r.tucker@uwtsd.ac.uk::27ca61ee-ba03-4b92-a89a-1d5600e2200a" providerId="AD" clId="Web-{1DDAF311-2ABD-BE22-E1B5-D695099900B8}" dt="2023-02-24T16:02:27.345" v="228" actId="14100"/>
        <pc:sldMkLst>
          <pc:docMk/>
          <pc:sldMk cId="3175182876" sldId="598"/>
        </pc:sldMkLst>
        <pc:spChg chg="add mod">
          <ac:chgData name="Roberta Tucker" userId="S::r.tucker@uwtsd.ac.uk::27ca61ee-ba03-4b92-a89a-1d5600e2200a" providerId="AD" clId="Web-{1DDAF311-2ABD-BE22-E1B5-D695099900B8}" dt="2023-02-24T16:02:27.345" v="228" actId="14100"/>
          <ac:spMkLst>
            <pc:docMk/>
            <pc:sldMk cId="3175182876" sldId="598"/>
            <ac:spMk id="4" creationId="{31CD7AA5-CBC1-8257-4086-485F15C9C351}"/>
          </ac:spMkLst>
        </pc:spChg>
        <pc:cxnChg chg="del">
          <ac:chgData name="Roberta Tucker" userId="S::r.tucker@uwtsd.ac.uk::27ca61ee-ba03-4b92-a89a-1d5600e2200a" providerId="AD" clId="Web-{1DDAF311-2ABD-BE22-E1B5-D695099900B8}" dt="2023-02-24T16:02:10.172" v="224"/>
          <ac:cxnSpMkLst>
            <pc:docMk/>
            <pc:sldMk cId="3175182876" sldId="598"/>
            <ac:cxnSpMk id="9" creationId="{BB6C4208-BE82-5AD3-755F-0BE8A0B2A077}"/>
          </ac:cxnSpMkLst>
        </pc:cxnChg>
      </pc:sldChg>
      <pc:sldChg chg="addSp delSp modSp">
        <pc:chgData name="Roberta Tucker" userId="S::r.tucker@uwtsd.ac.uk::27ca61ee-ba03-4b92-a89a-1d5600e2200a" providerId="AD" clId="Web-{1DDAF311-2ABD-BE22-E1B5-D695099900B8}" dt="2023-02-24T16:02:46.080" v="234" actId="1076"/>
        <pc:sldMkLst>
          <pc:docMk/>
          <pc:sldMk cId="2671549780" sldId="600"/>
        </pc:sldMkLst>
        <pc:spChg chg="add mod">
          <ac:chgData name="Roberta Tucker" userId="S::r.tucker@uwtsd.ac.uk::27ca61ee-ba03-4b92-a89a-1d5600e2200a" providerId="AD" clId="Web-{1DDAF311-2ABD-BE22-E1B5-D695099900B8}" dt="2023-02-24T16:02:46.080" v="234" actId="1076"/>
          <ac:spMkLst>
            <pc:docMk/>
            <pc:sldMk cId="2671549780" sldId="600"/>
            <ac:spMk id="4" creationId="{841FBBFF-68B4-030D-D585-30B4E64B4185}"/>
          </ac:spMkLst>
        </pc:spChg>
        <pc:cxnChg chg="del">
          <ac:chgData name="Roberta Tucker" userId="S::r.tucker@uwtsd.ac.uk::27ca61ee-ba03-4b92-a89a-1d5600e2200a" providerId="AD" clId="Web-{1DDAF311-2ABD-BE22-E1B5-D695099900B8}" dt="2023-02-24T16:02:35.267" v="229"/>
          <ac:cxnSpMkLst>
            <pc:docMk/>
            <pc:sldMk cId="2671549780" sldId="600"/>
            <ac:cxnSpMk id="9" creationId="{BB6C4208-BE82-5AD3-755F-0BE8A0B2A077}"/>
          </ac:cxnSpMkLst>
        </pc:cxnChg>
      </pc:sldChg>
      <pc:sldChg chg="addSp delSp modSp">
        <pc:chgData name="Roberta Tucker" userId="S::r.tucker@uwtsd.ac.uk::27ca61ee-ba03-4b92-a89a-1d5600e2200a" providerId="AD" clId="Web-{1DDAF311-2ABD-BE22-E1B5-D695099900B8}" dt="2023-02-24T16:01:48.140" v="220" actId="1076"/>
        <pc:sldMkLst>
          <pc:docMk/>
          <pc:sldMk cId="2989652041" sldId="602"/>
        </pc:sldMkLst>
        <pc:spChg chg="add mod">
          <ac:chgData name="Roberta Tucker" userId="S::r.tucker@uwtsd.ac.uk::27ca61ee-ba03-4b92-a89a-1d5600e2200a" providerId="AD" clId="Web-{1DDAF311-2ABD-BE22-E1B5-D695099900B8}" dt="2023-02-24T16:01:48.140" v="220" actId="1076"/>
          <ac:spMkLst>
            <pc:docMk/>
            <pc:sldMk cId="2989652041" sldId="602"/>
            <ac:spMk id="3" creationId="{52BC3505-C356-E7C8-A777-A9A5508FB33A}"/>
          </ac:spMkLst>
        </pc:spChg>
        <pc:spChg chg="mod">
          <ac:chgData name="Roberta Tucker" userId="S::r.tucker@uwtsd.ac.uk::27ca61ee-ba03-4b92-a89a-1d5600e2200a" providerId="AD" clId="Web-{1DDAF311-2ABD-BE22-E1B5-D695099900B8}" dt="2023-02-24T16:01:45.640" v="219" actId="1076"/>
          <ac:spMkLst>
            <pc:docMk/>
            <pc:sldMk cId="2989652041" sldId="602"/>
            <ac:spMk id="4" creationId="{7F30C2F8-39E2-5ADB-50E0-CD8FD0181AE1}"/>
          </ac:spMkLst>
        </pc:spChg>
        <pc:cxnChg chg="del">
          <ac:chgData name="Roberta Tucker" userId="S::r.tucker@uwtsd.ac.uk::27ca61ee-ba03-4b92-a89a-1d5600e2200a" providerId="AD" clId="Web-{1DDAF311-2ABD-BE22-E1B5-D695099900B8}" dt="2023-02-24T16:01:33.530" v="214"/>
          <ac:cxnSpMkLst>
            <pc:docMk/>
            <pc:sldMk cId="2989652041" sldId="602"/>
            <ac:cxnSpMk id="9" creationId="{BB6C4208-BE82-5AD3-755F-0BE8A0B2A077}"/>
          </ac:cxnSpMkLst>
        </pc:cxnChg>
      </pc:sldChg>
      <pc:sldChg chg="modSp">
        <pc:chgData name="Roberta Tucker" userId="S::r.tucker@uwtsd.ac.uk::27ca61ee-ba03-4b92-a89a-1d5600e2200a" providerId="AD" clId="Web-{1DDAF311-2ABD-BE22-E1B5-D695099900B8}" dt="2023-02-24T16:02:03.797" v="222" actId="20577"/>
        <pc:sldMkLst>
          <pc:docMk/>
          <pc:sldMk cId="75391772" sldId="608"/>
        </pc:sldMkLst>
        <pc:spChg chg="mod">
          <ac:chgData name="Roberta Tucker" userId="S::r.tucker@uwtsd.ac.uk::27ca61ee-ba03-4b92-a89a-1d5600e2200a" providerId="AD" clId="Web-{1DDAF311-2ABD-BE22-E1B5-D695099900B8}" dt="2023-02-24T16:02:03.797" v="222" actId="20577"/>
          <ac:spMkLst>
            <pc:docMk/>
            <pc:sldMk cId="75391772" sldId="608"/>
            <ac:spMk id="9" creationId="{0C4A1E10-28D7-27FE-E073-58E1AF5220B8}"/>
          </ac:spMkLst>
        </pc:spChg>
      </pc:sldChg>
      <pc:sldChg chg="modSp">
        <pc:chgData name="Roberta Tucker" userId="S::r.tucker@uwtsd.ac.uk::27ca61ee-ba03-4b92-a89a-1d5600e2200a" providerId="AD" clId="Web-{1DDAF311-2ABD-BE22-E1B5-D695099900B8}" dt="2023-02-24T16:49:57.130" v="406" actId="20577"/>
        <pc:sldMkLst>
          <pc:docMk/>
          <pc:sldMk cId="1383988288" sldId="610"/>
        </pc:sldMkLst>
        <pc:spChg chg="mod">
          <ac:chgData name="Roberta Tucker" userId="S::r.tucker@uwtsd.ac.uk::27ca61ee-ba03-4b92-a89a-1d5600e2200a" providerId="AD" clId="Web-{1DDAF311-2ABD-BE22-E1B5-D695099900B8}" dt="2023-02-24T16:49:57.130" v="406" actId="20577"/>
          <ac:spMkLst>
            <pc:docMk/>
            <pc:sldMk cId="1383988288" sldId="610"/>
            <ac:spMk id="13" creationId="{54DA2EF5-1A1B-3D7F-8E82-399ECBCCC879}"/>
          </ac:spMkLst>
        </pc:spChg>
      </pc:sldChg>
      <pc:sldChg chg="addSp delSp modSp">
        <pc:chgData name="Roberta Tucker" userId="S::r.tucker@uwtsd.ac.uk::27ca61ee-ba03-4b92-a89a-1d5600e2200a" providerId="AD" clId="Web-{1DDAF311-2ABD-BE22-E1B5-D695099900B8}" dt="2023-02-24T16:01:28.515" v="213" actId="1076"/>
        <pc:sldMkLst>
          <pc:docMk/>
          <pc:sldMk cId="3415935184" sldId="611"/>
        </pc:sldMkLst>
        <pc:spChg chg="add mod">
          <ac:chgData name="Roberta Tucker" userId="S::r.tucker@uwtsd.ac.uk::27ca61ee-ba03-4b92-a89a-1d5600e2200a" providerId="AD" clId="Web-{1DDAF311-2ABD-BE22-E1B5-D695099900B8}" dt="2023-02-24T16:01:28.515" v="213" actId="1076"/>
          <ac:spMkLst>
            <pc:docMk/>
            <pc:sldMk cId="3415935184" sldId="611"/>
            <ac:spMk id="4" creationId="{97AD0194-28BC-1043-5EFB-D74F29E17ADD}"/>
          </ac:spMkLst>
        </pc:spChg>
        <pc:cxnChg chg="del">
          <ac:chgData name="Roberta Tucker" userId="S::r.tucker@uwtsd.ac.uk::27ca61ee-ba03-4b92-a89a-1d5600e2200a" providerId="AD" clId="Web-{1DDAF311-2ABD-BE22-E1B5-D695099900B8}" dt="2023-02-24T16:01:16.327" v="210"/>
          <ac:cxnSpMkLst>
            <pc:docMk/>
            <pc:sldMk cId="3415935184" sldId="611"/>
            <ac:cxnSpMk id="9" creationId="{BB6C4208-BE82-5AD3-755F-0BE8A0B2A077}"/>
          </ac:cxnSpMkLst>
        </pc:cxnChg>
      </pc:sldChg>
      <pc:sldChg chg="addSp delSp modSp">
        <pc:chgData name="Roberta Tucker" userId="S::r.tucker@uwtsd.ac.uk::27ca61ee-ba03-4b92-a89a-1d5600e2200a" providerId="AD" clId="Web-{1DDAF311-2ABD-BE22-E1B5-D695099900B8}" dt="2023-02-24T16:00:43.685" v="206" actId="14100"/>
        <pc:sldMkLst>
          <pc:docMk/>
          <pc:sldMk cId="89638129" sldId="612"/>
        </pc:sldMkLst>
        <pc:spChg chg="add mod">
          <ac:chgData name="Roberta Tucker" userId="S::r.tucker@uwtsd.ac.uk::27ca61ee-ba03-4b92-a89a-1d5600e2200a" providerId="AD" clId="Web-{1DDAF311-2ABD-BE22-E1B5-D695099900B8}" dt="2023-02-24T16:00:43.685" v="206" actId="14100"/>
          <ac:spMkLst>
            <pc:docMk/>
            <pc:sldMk cId="89638129" sldId="612"/>
            <ac:spMk id="4" creationId="{B80790B7-3598-2785-8A83-8B5A5301BCEA}"/>
          </ac:spMkLst>
        </pc:spChg>
        <pc:cxnChg chg="del">
          <ac:chgData name="Roberta Tucker" userId="S::r.tucker@uwtsd.ac.uk::27ca61ee-ba03-4b92-a89a-1d5600e2200a" providerId="AD" clId="Web-{1DDAF311-2ABD-BE22-E1B5-D695099900B8}" dt="2023-02-24T16:00:32.278" v="202"/>
          <ac:cxnSpMkLst>
            <pc:docMk/>
            <pc:sldMk cId="89638129" sldId="612"/>
            <ac:cxnSpMk id="9" creationId="{BB6C4208-BE82-5AD3-755F-0BE8A0B2A077}"/>
          </ac:cxnSpMkLst>
        </pc:cxnChg>
      </pc:sldChg>
      <pc:sldChg chg="addSp delSp modSp">
        <pc:chgData name="Roberta Tucker" userId="S::r.tucker@uwtsd.ac.uk::27ca61ee-ba03-4b92-a89a-1d5600e2200a" providerId="AD" clId="Web-{1DDAF311-2ABD-BE22-E1B5-D695099900B8}" dt="2023-02-24T16:00:11.668" v="197" actId="1076"/>
        <pc:sldMkLst>
          <pc:docMk/>
          <pc:sldMk cId="2832162372" sldId="613"/>
        </pc:sldMkLst>
        <pc:spChg chg="add mod">
          <ac:chgData name="Roberta Tucker" userId="S::r.tucker@uwtsd.ac.uk::27ca61ee-ba03-4b92-a89a-1d5600e2200a" providerId="AD" clId="Web-{1DDAF311-2ABD-BE22-E1B5-D695099900B8}" dt="2023-02-24T16:00:11.668" v="197" actId="1076"/>
          <ac:spMkLst>
            <pc:docMk/>
            <pc:sldMk cId="2832162372" sldId="613"/>
            <ac:spMk id="3" creationId="{B1A4C07C-2CCA-0813-CB1B-249B2F71DD23}"/>
          </ac:spMkLst>
        </pc:spChg>
        <pc:cxnChg chg="del">
          <ac:chgData name="Roberta Tucker" userId="S::r.tucker@uwtsd.ac.uk::27ca61ee-ba03-4b92-a89a-1d5600e2200a" providerId="AD" clId="Web-{1DDAF311-2ABD-BE22-E1B5-D695099900B8}" dt="2023-02-24T16:00:04.356" v="196"/>
          <ac:cxnSpMkLst>
            <pc:docMk/>
            <pc:sldMk cId="2832162372" sldId="613"/>
            <ac:cxnSpMk id="4" creationId="{BC2C1687-BCDB-8D01-187F-5359CAE20BDB}"/>
          </ac:cxnSpMkLst>
        </pc:cxnChg>
      </pc:sldChg>
      <pc:sldChg chg="addSp delSp modSp">
        <pc:chgData name="Roberta Tucker" userId="S::r.tucker@uwtsd.ac.uk::27ca61ee-ba03-4b92-a89a-1d5600e2200a" providerId="AD" clId="Web-{1DDAF311-2ABD-BE22-E1B5-D695099900B8}" dt="2023-02-24T15:59:48.824" v="192" actId="1076"/>
        <pc:sldMkLst>
          <pc:docMk/>
          <pc:sldMk cId="3964108775" sldId="614"/>
        </pc:sldMkLst>
        <pc:spChg chg="add mod">
          <ac:chgData name="Roberta Tucker" userId="S::r.tucker@uwtsd.ac.uk::27ca61ee-ba03-4b92-a89a-1d5600e2200a" providerId="AD" clId="Web-{1DDAF311-2ABD-BE22-E1B5-D695099900B8}" dt="2023-02-24T15:59:48.824" v="192" actId="1076"/>
          <ac:spMkLst>
            <pc:docMk/>
            <pc:sldMk cId="3964108775" sldId="614"/>
            <ac:spMk id="4" creationId="{0852CBFC-0EDC-990A-5E60-685ADA06D033}"/>
          </ac:spMkLst>
        </pc:spChg>
        <pc:cxnChg chg="del">
          <ac:chgData name="Roberta Tucker" userId="S::r.tucker@uwtsd.ac.uk::27ca61ee-ba03-4b92-a89a-1d5600e2200a" providerId="AD" clId="Web-{1DDAF311-2ABD-BE22-E1B5-D695099900B8}" dt="2023-02-24T15:59:37.105" v="191"/>
          <ac:cxnSpMkLst>
            <pc:docMk/>
            <pc:sldMk cId="3964108775" sldId="614"/>
            <ac:cxnSpMk id="9" creationId="{BB6C4208-BE82-5AD3-755F-0BE8A0B2A077}"/>
          </ac:cxnSpMkLst>
        </pc:cxnChg>
      </pc:sldChg>
      <pc:sldChg chg="addSp delSp modSp">
        <pc:chgData name="Roberta Tucker" userId="S::r.tucker@uwtsd.ac.uk::27ca61ee-ba03-4b92-a89a-1d5600e2200a" providerId="AD" clId="Web-{1DDAF311-2ABD-BE22-E1B5-D695099900B8}" dt="2023-02-24T15:59:03.635" v="183" actId="1076"/>
        <pc:sldMkLst>
          <pc:docMk/>
          <pc:sldMk cId="313685727" sldId="617"/>
        </pc:sldMkLst>
        <pc:spChg chg="add mod">
          <ac:chgData name="Roberta Tucker" userId="S::r.tucker@uwtsd.ac.uk::27ca61ee-ba03-4b92-a89a-1d5600e2200a" providerId="AD" clId="Web-{1DDAF311-2ABD-BE22-E1B5-D695099900B8}" dt="2023-02-24T15:59:03.635" v="183" actId="1076"/>
          <ac:spMkLst>
            <pc:docMk/>
            <pc:sldMk cId="313685727" sldId="617"/>
            <ac:spMk id="3" creationId="{D736B708-AEDF-CB39-29B7-174EBBF9512E}"/>
          </ac:spMkLst>
        </pc:spChg>
        <pc:cxnChg chg="del">
          <ac:chgData name="Roberta Tucker" userId="S::r.tucker@uwtsd.ac.uk::27ca61ee-ba03-4b92-a89a-1d5600e2200a" providerId="AD" clId="Web-{1DDAF311-2ABD-BE22-E1B5-D695099900B8}" dt="2023-02-24T15:58:58.306" v="182"/>
          <ac:cxnSpMkLst>
            <pc:docMk/>
            <pc:sldMk cId="313685727" sldId="617"/>
            <ac:cxnSpMk id="4" creationId="{BC2C1687-BCDB-8D01-187F-5359CAE20BDB}"/>
          </ac:cxnSpMkLst>
        </pc:cxnChg>
      </pc:sldChg>
      <pc:sldChg chg="addSp delSp modSp">
        <pc:chgData name="Roberta Tucker" userId="S::r.tucker@uwtsd.ac.uk::27ca61ee-ba03-4b92-a89a-1d5600e2200a" providerId="AD" clId="Web-{1DDAF311-2ABD-BE22-E1B5-D695099900B8}" dt="2023-02-24T15:59:21.995" v="188" actId="1076"/>
        <pc:sldMkLst>
          <pc:docMk/>
          <pc:sldMk cId="1983263797" sldId="618"/>
        </pc:sldMkLst>
        <pc:spChg chg="add mod">
          <ac:chgData name="Roberta Tucker" userId="S::r.tucker@uwtsd.ac.uk::27ca61ee-ba03-4b92-a89a-1d5600e2200a" providerId="AD" clId="Web-{1DDAF311-2ABD-BE22-E1B5-D695099900B8}" dt="2023-02-24T15:59:21.995" v="188" actId="1076"/>
          <ac:spMkLst>
            <pc:docMk/>
            <pc:sldMk cId="1983263797" sldId="618"/>
            <ac:spMk id="4" creationId="{573257B3-0BD0-ED6B-1515-A909BF428ECE}"/>
          </ac:spMkLst>
        </pc:spChg>
        <pc:cxnChg chg="del">
          <ac:chgData name="Roberta Tucker" userId="S::r.tucker@uwtsd.ac.uk::27ca61ee-ba03-4b92-a89a-1d5600e2200a" providerId="AD" clId="Web-{1DDAF311-2ABD-BE22-E1B5-D695099900B8}" dt="2023-02-24T15:59:17.354" v="187"/>
          <ac:cxnSpMkLst>
            <pc:docMk/>
            <pc:sldMk cId="1983263797" sldId="618"/>
            <ac:cxnSpMk id="9" creationId="{BB6C4208-BE82-5AD3-755F-0BE8A0B2A077}"/>
          </ac:cxnSpMkLst>
        </pc:cxnChg>
      </pc:sldChg>
      <pc:sldChg chg="delAnim">
        <pc:chgData name="Roberta Tucker" userId="S::r.tucker@uwtsd.ac.uk::27ca61ee-ba03-4b92-a89a-1d5600e2200a" providerId="AD" clId="Web-{1DDAF311-2ABD-BE22-E1B5-D695099900B8}" dt="2023-02-25T18:03:45.920" v="479"/>
        <pc:sldMkLst>
          <pc:docMk/>
          <pc:sldMk cId="2142313826" sldId="622"/>
        </pc:sldMkLst>
      </pc:sldChg>
      <pc:sldChg chg="delAnim">
        <pc:chgData name="Roberta Tucker" userId="S::r.tucker@uwtsd.ac.uk::27ca61ee-ba03-4b92-a89a-1d5600e2200a" providerId="AD" clId="Web-{1DDAF311-2ABD-BE22-E1B5-D695099900B8}" dt="2023-02-25T18:03:50.607" v="480"/>
        <pc:sldMkLst>
          <pc:docMk/>
          <pc:sldMk cId="3149877421" sldId="623"/>
        </pc:sldMkLst>
      </pc:sldChg>
      <pc:sldChg chg="delAnim modAnim">
        <pc:chgData name="Roberta Tucker" userId="S::r.tucker@uwtsd.ac.uk::27ca61ee-ba03-4b92-a89a-1d5600e2200a" providerId="AD" clId="Web-{1DDAF311-2ABD-BE22-E1B5-D695099900B8}" dt="2023-02-25T18:05:08.812" v="484"/>
        <pc:sldMkLst>
          <pc:docMk/>
          <pc:sldMk cId="427570142" sldId="625"/>
        </pc:sldMkLst>
      </pc:sldChg>
      <pc:sldChg chg="addSp delSp modSp addAnim">
        <pc:chgData name="Roberta Tucker" userId="S::r.tucker@uwtsd.ac.uk::27ca61ee-ba03-4b92-a89a-1d5600e2200a" providerId="AD" clId="Web-{1DDAF311-2ABD-BE22-E1B5-D695099900B8}" dt="2023-02-24T16:29:15.648" v="367" actId="1076"/>
        <pc:sldMkLst>
          <pc:docMk/>
          <pc:sldMk cId="1558283037" sldId="636"/>
        </pc:sldMkLst>
        <pc:spChg chg="mod">
          <ac:chgData name="Roberta Tucker" userId="S::r.tucker@uwtsd.ac.uk::27ca61ee-ba03-4b92-a89a-1d5600e2200a" providerId="AD" clId="Web-{1DDAF311-2ABD-BE22-E1B5-D695099900B8}" dt="2023-02-24T16:05:38.273" v="258" actId="14100"/>
          <ac:spMkLst>
            <pc:docMk/>
            <pc:sldMk cId="1558283037" sldId="636"/>
            <ac:spMk id="14" creationId="{8DD9E961-394A-EA7B-E5FA-ADB166A6499A}"/>
          </ac:spMkLst>
        </pc:spChg>
        <pc:picChg chg="mod">
          <ac:chgData name="Roberta Tucker" userId="S::r.tucker@uwtsd.ac.uk::27ca61ee-ba03-4b92-a89a-1d5600e2200a" providerId="AD" clId="Web-{1DDAF311-2ABD-BE22-E1B5-D695099900B8}" dt="2023-02-24T16:29:12.867" v="366" actId="14100"/>
          <ac:picMkLst>
            <pc:docMk/>
            <pc:sldMk cId="1558283037" sldId="636"/>
            <ac:picMk id="5" creationId="{5645C716-6020-58D7-2047-443BDF988C94}"/>
          </ac:picMkLst>
        </pc:picChg>
        <pc:picChg chg="add mod">
          <ac:chgData name="Roberta Tucker" userId="S::r.tucker@uwtsd.ac.uk::27ca61ee-ba03-4b92-a89a-1d5600e2200a" providerId="AD" clId="Web-{1DDAF311-2ABD-BE22-E1B5-D695099900B8}" dt="2023-02-24T16:29:09.351" v="365" actId="1076"/>
          <ac:picMkLst>
            <pc:docMk/>
            <pc:sldMk cId="1558283037" sldId="636"/>
            <ac:picMk id="6" creationId="{4147B2FB-CBF0-7688-C803-D65551370808}"/>
          </ac:picMkLst>
        </pc:picChg>
        <pc:picChg chg="del">
          <ac:chgData name="Roberta Tucker" userId="S::r.tucker@uwtsd.ac.uk::27ca61ee-ba03-4b92-a89a-1d5600e2200a" providerId="AD" clId="Web-{1DDAF311-2ABD-BE22-E1B5-D695099900B8}" dt="2023-02-24T16:05:17.257" v="252"/>
          <ac:picMkLst>
            <pc:docMk/>
            <pc:sldMk cId="1558283037" sldId="636"/>
            <ac:picMk id="8" creationId="{2970DAD8-7343-E69F-2B1A-14E7D9F28063}"/>
          </ac:picMkLst>
        </pc:picChg>
        <pc:picChg chg="del mod">
          <ac:chgData name="Roberta Tucker" userId="S::r.tucker@uwtsd.ac.uk::27ca61ee-ba03-4b92-a89a-1d5600e2200a" providerId="AD" clId="Web-{1DDAF311-2ABD-BE22-E1B5-D695099900B8}" dt="2023-02-24T16:29:00.007" v="362"/>
          <ac:picMkLst>
            <pc:docMk/>
            <pc:sldMk cId="1558283037" sldId="636"/>
            <ac:picMk id="9" creationId="{C6E5F70A-5A7E-472E-F778-74A6C4C7B4C5}"/>
          </ac:picMkLst>
        </pc:picChg>
        <pc:picChg chg="add mod">
          <ac:chgData name="Roberta Tucker" userId="S::r.tucker@uwtsd.ac.uk::27ca61ee-ba03-4b92-a89a-1d5600e2200a" providerId="AD" clId="Web-{1DDAF311-2ABD-BE22-E1B5-D695099900B8}" dt="2023-02-24T16:29:15.648" v="367" actId="1076"/>
          <ac:picMkLst>
            <pc:docMk/>
            <pc:sldMk cId="1558283037" sldId="636"/>
            <ac:picMk id="11" creationId="{AC1B6CA4-CB34-CB8C-9F15-1DDEAE765F78}"/>
          </ac:picMkLst>
        </pc:picChg>
      </pc:sldChg>
      <pc:sldChg chg="addSp delSp modSp addAnim delAnim">
        <pc:chgData name="Roberta Tucker" userId="S::r.tucker@uwtsd.ac.uk::27ca61ee-ba03-4b92-a89a-1d5600e2200a" providerId="AD" clId="Web-{1DDAF311-2ABD-BE22-E1B5-D695099900B8}" dt="2023-02-24T16:28:56.210" v="361" actId="1076"/>
        <pc:sldMkLst>
          <pc:docMk/>
          <pc:sldMk cId="1780823317" sldId="637"/>
        </pc:sldMkLst>
        <pc:spChg chg="mod ord">
          <ac:chgData name="Roberta Tucker" userId="S::r.tucker@uwtsd.ac.uk::27ca61ee-ba03-4b92-a89a-1d5600e2200a" providerId="AD" clId="Web-{1DDAF311-2ABD-BE22-E1B5-D695099900B8}" dt="2023-02-24T16:28:56.210" v="361" actId="1076"/>
          <ac:spMkLst>
            <pc:docMk/>
            <pc:sldMk cId="1780823317" sldId="637"/>
            <ac:spMk id="6" creationId="{1B3F93C4-B2BD-429A-C70C-9D555A9F37B7}"/>
          </ac:spMkLst>
        </pc:spChg>
        <pc:spChg chg="mod">
          <ac:chgData name="Roberta Tucker" userId="S::r.tucker@uwtsd.ac.uk::27ca61ee-ba03-4b92-a89a-1d5600e2200a" providerId="AD" clId="Web-{1DDAF311-2ABD-BE22-E1B5-D695099900B8}" dt="2023-02-24T15:55:14.252" v="161" actId="1076"/>
          <ac:spMkLst>
            <pc:docMk/>
            <pc:sldMk cId="1780823317" sldId="637"/>
            <ac:spMk id="14" creationId="{8DD9E961-394A-EA7B-E5FA-ADB166A6499A}"/>
          </ac:spMkLst>
        </pc:spChg>
        <pc:picChg chg="mod">
          <ac:chgData name="Roberta Tucker" userId="S::r.tucker@uwtsd.ac.uk::27ca61ee-ba03-4b92-a89a-1d5600e2200a" providerId="AD" clId="Web-{1DDAF311-2ABD-BE22-E1B5-D695099900B8}" dt="2023-02-24T16:28:37.022" v="357" actId="1076"/>
          <ac:picMkLst>
            <pc:docMk/>
            <pc:sldMk cId="1780823317" sldId="637"/>
            <ac:picMk id="5" creationId="{5645C716-6020-58D7-2047-443BDF988C94}"/>
          </ac:picMkLst>
        </pc:picChg>
        <pc:picChg chg="del">
          <ac:chgData name="Roberta Tucker" userId="S::r.tucker@uwtsd.ac.uk::27ca61ee-ba03-4b92-a89a-1d5600e2200a" providerId="AD" clId="Web-{1DDAF311-2ABD-BE22-E1B5-D695099900B8}" dt="2023-02-24T16:04:27.255" v="239"/>
          <ac:picMkLst>
            <pc:docMk/>
            <pc:sldMk cId="1780823317" sldId="637"/>
            <ac:picMk id="8" creationId="{2970DAD8-7343-E69F-2B1A-14E7D9F28063}"/>
          </ac:picMkLst>
        </pc:picChg>
        <pc:picChg chg="del mod">
          <ac:chgData name="Roberta Tucker" userId="S::r.tucker@uwtsd.ac.uk::27ca61ee-ba03-4b92-a89a-1d5600e2200a" providerId="AD" clId="Web-{1DDAF311-2ABD-BE22-E1B5-D695099900B8}" dt="2023-02-24T16:28:22.318" v="352"/>
          <ac:picMkLst>
            <pc:docMk/>
            <pc:sldMk cId="1780823317" sldId="637"/>
            <ac:picMk id="9" creationId="{C6E5F70A-5A7E-472E-F778-74A6C4C7B4C5}"/>
          </ac:picMkLst>
        </pc:picChg>
        <pc:picChg chg="add mod">
          <ac:chgData name="Roberta Tucker" userId="S::r.tucker@uwtsd.ac.uk::27ca61ee-ba03-4b92-a89a-1d5600e2200a" providerId="AD" clId="Web-{1DDAF311-2ABD-BE22-E1B5-D695099900B8}" dt="2023-02-24T16:06:04.696" v="266" actId="1076"/>
          <ac:picMkLst>
            <pc:docMk/>
            <pc:sldMk cId="1780823317" sldId="637"/>
            <ac:picMk id="10" creationId="{9A1F66C5-5F42-8923-1808-3A90ECDD43E7}"/>
          </ac:picMkLst>
        </pc:picChg>
        <pc:picChg chg="add mod">
          <ac:chgData name="Roberta Tucker" userId="S::r.tucker@uwtsd.ac.uk::27ca61ee-ba03-4b92-a89a-1d5600e2200a" providerId="AD" clId="Web-{1DDAF311-2ABD-BE22-E1B5-D695099900B8}" dt="2023-02-24T16:28:45.210" v="359" actId="1076"/>
          <ac:picMkLst>
            <pc:docMk/>
            <pc:sldMk cId="1780823317" sldId="637"/>
            <ac:picMk id="11" creationId="{FF0A25CD-D5B0-4A78-097E-497E82AD838A}"/>
          </ac:picMkLst>
        </pc:picChg>
      </pc:sldChg>
      <pc:sldChg chg="addSp delSp modSp">
        <pc:chgData name="Roberta Tucker" userId="S::r.tucker@uwtsd.ac.uk::27ca61ee-ba03-4b92-a89a-1d5600e2200a" providerId="AD" clId="Web-{1DDAF311-2ABD-BE22-E1B5-D695099900B8}" dt="2023-02-24T17:00:57.943" v="478" actId="20577"/>
        <pc:sldMkLst>
          <pc:docMk/>
          <pc:sldMk cId="1745130160" sldId="638"/>
        </pc:sldMkLst>
        <pc:spChg chg="add mod">
          <ac:chgData name="Roberta Tucker" userId="S::r.tucker@uwtsd.ac.uk::27ca61ee-ba03-4b92-a89a-1d5600e2200a" providerId="AD" clId="Web-{1DDAF311-2ABD-BE22-E1B5-D695099900B8}" dt="2023-02-24T16:50:10.114" v="407" actId="688"/>
          <ac:spMkLst>
            <pc:docMk/>
            <pc:sldMk cId="1745130160" sldId="638"/>
            <ac:spMk id="2" creationId="{1A3006A8-511B-CC6D-DEE0-B0A7DE037203}"/>
          </ac:spMkLst>
        </pc:spChg>
        <pc:spChg chg="mod">
          <ac:chgData name="Roberta Tucker" userId="S::r.tucker@uwtsd.ac.uk::27ca61ee-ba03-4b92-a89a-1d5600e2200a" providerId="AD" clId="Web-{1DDAF311-2ABD-BE22-E1B5-D695099900B8}" dt="2023-02-24T17:00:57.943" v="478" actId="20577"/>
          <ac:spMkLst>
            <pc:docMk/>
            <pc:sldMk cId="1745130160" sldId="638"/>
            <ac:spMk id="5" creationId="{7A20DBBD-7DDA-8D56-CE80-75679AFC79A9}"/>
          </ac:spMkLst>
        </pc:spChg>
        <pc:cxnChg chg="del mod">
          <ac:chgData name="Roberta Tucker" userId="S::r.tucker@uwtsd.ac.uk::27ca61ee-ba03-4b92-a89a-1d5600e2200a" providerId="AD" clId="Web-{1DDAF311-2ABD-BE22-E1B5-D695099900B8}" dt="2023-02-24T15:58:20.258" v="174"/>
          <ac:cxnSpMkLst>
            <pc:docMk/>
            <pc:sldMk cId="1745130160" sldId="638"/>
            <ac:cxnSpMk id="4" creationId="{BC2C1687-BCDB-8D01-187F-5359CAE20BDB}"/>
          </ac:cxnSpMkLst>
        </pc:cxnChg>
      </pc:sldChg>
      <pc:sldChg chg="addSp delSp modSp">
        <pc:chgData name="Roberta Tucker" userId="S::r.tucker@uwtsd.ac.uk::27ca61ee-ba03-4b92-a89a-1d5600e2200a" providerId="AD" clId="Web-{1DDAF311-2ABD-BE22-E1B5-D695099900B8}" dt="2023-02-24T16:50:19.411" v="409" actId="688"/>
        <pc:sldMkLst>
          <pc:docMk/>
          <pc:sldMk cId="2315216456" sldId="639"/>
        </pc:sldMkLst>
        <pc:spChg chg="mod">
          <ac:chgData name="Roberta Tucker" userId="S::r.tucker@uwtsd.ac.uk::27ca61ee-ba03-4b92-a89a-1d5600e2200a" providerId="AD" clId="Web-{1DDAF311-2ABD-BE22-E1B5-D695099900B8}" dt="2023-02-24T15:58:40.259" v="178" actId="1076"/>
          <ac:spMkLst>
            <pc:docMk/>
            <pc:sldMk cId="2315216456" sldId="639"/>
            <ac:spMk id="3" creationId="{976291AA-75F5-DB79-1BB0-8C1F1978BD68}"/>
          </ac:spMkLst>
        </pc:spChg>
        <pc:spChg chg="add mod">
          <ac:chgData name="Roberta Tucker" userId="S::r.tucker@uwtsd.ac.uk::27ca61ee-ba03-4b92-a89a-1d5600e2200a" providerId="AD" clId="Web-{1DDAF311-2ABD-BE22-E1B5-D695099900B8}" dt="2023-02-24T16:50:19.411" v="409" actId="688"/>
          <ac:spMkLst>
            <pc:docMk/>
            <pc:sldMk cId="2315216456" sldId="639"/>
            <ac:spMk id="4" creationId="{83BEC93A-6713-2E59-8632-2B70C317433D}"/>
          </ac:spMkLst>
        </pc:spChg>
        <pc:cxnChg chg="del">
          <ac:chgData name="Roberta Tucker" userId="S::r.tucker@uwtsd.ac.uk::27ca61ee-ba03-4b92-a89a-1d5600e2200a" providerId="AD" clId="Web-{1DDAF311-2ABD-BE22-E1B5-D695099900B8}" dt="2023-02-24T15:58:34.602" v="177"/>
          <ac:cxnSpMkLst>
            <pc:docMk/>
            <pc:sldMk cId="2315216456" sldId="639"/>
            <ac:cxnSpMk id="9" creationId="{BB6C4208-BE82-5AD3-755F-0BE8A0B2A077}"/>
          </ac:cxnSpMkLst>
        </pc:cxnChg>
      </pc:sldChg>
      <pc:sldChg chg="addSp delSp modSp add replId delAnim">
        <pc:chgData name="Roberta Tucker" userId="S::r.tucker@uwtsd.ac.uk::27ca61ee-ba03-4b92-a89a-1d5600e2200a" providerId="AD" clId="Web-{1DDAF311-2ABD-BE22-E1B5-D695099900B8}" dt="2023-02-24T16:25:05.421" v="332" actId="1076"/>
        <pc:sldMkLst>
          <pc:docMk/>
          <pc:sldMk cId="2549120356" sldId="640"/>
        </pc:sldMkLst>
        <pc:spChg chg="add mod">
          <ac:chgData name="Roberta Tucker" userId="S::r.tucker@uwtsd.ac.uk::27ca61ee-ba03-4b92-a89a-1d5600e2200a" providerId="AD" clId="Web-{1DDAF311-2ABD-BE22-E1B5-D695099900B8}" dt="2023-02-24T16:25:05.421" v="332" actId="1076"/>
          <ac:spMkLst>
            <pc:docMk/>
            <pc:sldMk cId="2549120356" sldId="640"/>
            <ac:spMk id="2" creationId="{32F8A943-4815-802F-28C6-17083A989EA9}"/>
          </ac:spMkLst>
        </pc:spChg>
        <pc:spChg chg="mod">
          <ac:chgData name="Roberta Tucker" userId="S::r.tucker@uwtsd.ac.uk::27ca61ee-ba03-4b92-a89a-1d5600e2200a" providerId="AD" clId="Web-{1DDAF311-2ABD-BE22-E1B5-D695099900B8}" dt="2023-02-24T16:22:34.666" v="316" actId="1076"/>
          <ac:spMkLst>
            <pc:docMk/>
            <pc:sldMk cId="2549120356" sldId="640"/>
            <ac:spMk id="3" creationId="{BE81BD22-F041-4643-2E57-645D07B4F719}"/>
          </ac:spMkLst>
        </pc:spChg>
        <pc:picChg chg="del">
          <ac:chgData name="Roberta Tucker" userId="S::r.tucker@uwtsd.ac.uk::27ca61ee-ba03-4b92-a89a-1d5600e2200a" providerId="AD" clId="Web-{1DDAF311-2ABD-BE22-E1B5-D695099900B8}" dt="2023-02-24T15:46:17.375" v="1"/>
          <ac:picMkLst>
            <pc:docMk/>
            <pc:sldMk cId="2549120356" sldId="640"/>
            <ac:picMk id="5" creationId="{6B3939B6-583E-AFF1-F2D6-079578F9C6AD}"/>
          </ac:picMkLst>
        </pc:picChg>
        <pc:picChg chg="add del mod">
          <ac:chgData name="Roberta Tucker" userId="S::r.tucker@uwtsd.ac.uk::27ca61ee-ba03-4b92-a89a-1d5600e2200a" providerId="AD" clId="Web-{1DDAF311-2ABD-BE22-E1B5-D695099900B8}" dt="2023-02-24T15:49:51.851" v="27"/>
          <ac:picMkLst>
            <pc:docMk/>
            <pc:sldMk cId="2549120356" sldId="640"/>
            <ac:picMk id="6" creationId="{1E473968-B56D-6683-69E0-B4B4FBDC30CD}"/>
          </ac:picMkLst>
        </pc:picChg>
        <pc:picChg chg="mod">
          <ac:chgData name="Roberta Tucker" userId="S::r.tucker@uwtsd.ac.uk::27ca61ee-ba03-4b92-a89a-1d5600e2200a" providerId="AD" clId="Web-{1DDAF311-2ABD-BE22-E1B5-D695099900B8}" dt="2023-02-24T15:49:39.694" v="25" actId="1076"/>
          <ac:picMkLst>
            <pc:docMk/>
            <pc:sldMk cId="2549120356" sldId="640"/>
            <ac:picMk id="7" creationId="{C0973F85-2F34-7624-B554-E2AF666BABE5}"/>
          </ac:picMkLst>
        </pc:picChg>
        <pc:picChg chg="add del">
          <ac:chgData name="Roberta Tucker" userId="S::r.tucker@uwtsd.ac.uk::27ca61ee-ba03-4b92-a89a-1d5600e2200a" providerId="AD" clId="Web-{1DDAF311-2ABD-BE22-E1B5-D695099900B8}" dt="2023-02-24T15:49:21.631" v="24"/>
          <ac:picMkLst>
            <pc:docMk/>
            <pc:sldMk cId="2549120356" sldId="640"/>
            <ac:picMk id="8" creationId="{474A8DF0-BA78-35BF-DCE2-3EBC2E8F7D34}"/>
          </ac:picMkLst>
        </pc:picChg>
        <pc:picChg chg="add mod">
          <ac:chgData name="Roberta Tucker" userId="S::r.tucker@uwtsd.ac.uk::27ca61ee-ba03-4b92-a89a-1d5600e2200a" providerId="AD" clId="Web-{1DDAF311-2ABD-BE22-E1B5-D695099900B8}" dt="2023-02-24T16:22:11.837" v="312" actId="14100"/>
          <ac:picMkLst>
            <pc:docMk/>
            <pc:sldMk cId="2549120356" sldId="640"/>
            <ac:picMk id="9" creationId="{DD35DF69-C4A9-592B-C357-803AEDEF4DE8}"/>
          </ac:picMkLst>
        </pc:picChg>
      </pc:sldChg>
      <pc:sldChg chg="modSp add replId">
        <pc:chgData name="Roberta Tucker" userId="S::r.tucker@uwtsd.ac.uk::27ca61ee-ba03-4b92-a89a-1d5600e2200a" providerId="AD" clId="Web-{1DDAF311-2ABD-BE22-E1B5-D695099900B8}" dt="2023-02-24T16:27:12.738" v="350" actId="1076"/>
        <pc:sldMkLst>
          <pc:docMk/>
          <pc:sldMk cId="4011094902" sldId="641"/>
        </pc:sldMkLst>
        <pc:spChg chg="mod">
          <ac:chgData name="Roberta Tucker" userId="S::r.tucker@uwtsd.ac.uk::27ca61ee-ba03-4b92-a89a-1d5600e2200a" providerId="AD" clId="Web-{1DDAF311-2ABD-BE22-E1B5-D695099900B8}" dt="2023-02-24T16:27:10.894" v="349" actId="20577"/>
          <ac:spMkLst>
            <pc:docMk/>
            <pc:sldMk cId="4011094902" sldId="641"/>
            <ac:spMk id="2" creationId="{32F8A943-4815-802F-28C6-17083A989EA9}"/>
          </ac:spMkLst>
        </pc:spChg>
        <pc:spChg chg="mod">
          <ac:chgData name="Roberta Tucker" userId="S::r.tucker@uwtsd.ac.uk::27ca61ee-ba03-4b92-a89a-1d5600e2200a" providerId="AD" clId="Web-{1DDAF311-2ABD-BE22-E1B5-D695099900B8}" dt="2023-02-24T16:24:00.153" v="324" actId="14100"/>
          <ac:spMkLst>
            <pc:docMk/>
            <pc:sldMk cId="4011094902" sldId="641"/>
            <ac:spMk id="3" creationId="{BE81BD22-F041-4643-2E57-645D07B4F719}"/>
          </ac:spMkLst>
        </pc:spChg>
        <pc:picChg chg="mod">
          <ac:chgData name="Roberta Tucker" userId="S::r.tucker@uwtsd.ac.uk::27ca61ee-ba03-4b92-a89a-1d5600e2200a" providerId="AD" clId="Web-{1DDAF311-2ABD-BE22-E1B5-D695099900B8}" dt="2023-02-24T16:27:12.738" v="350" actId="1076"/>
          <ac:picMkLst>
            <pc:docMk/>
            <pc:sldMk cId="4011094902" sldId="641"/>
            <ac:picMk id="9" creationId="{DD35DF69-C4A9-592B-C357-803AEDEF4DE8}"/>
          </ac:picMkLst>
        </pc:picChg>
      </pc:sldChg>
    </pc:docChg>
  </pc:docChgLst>
  <pc:docChgLst>
    <pc:chgData name="Roberta Tucker" userId="S::r.tucker@uwtsd.ac.uk::27ca61ee-ba03-4b92-a89a-1d5600e2200a" providerId="AD" clId="Web-{A60B2062-AA10-A064-C7C0-4CE050923BC0}"/>
    <pc:docChg chg="addSld delSld modSld">
      <pc:chgData name="Roberta Tucker" userId="S::r.tucker@uwtsd.ac.uk::27ca61ee-ba03-4b92-a89a-1d5600e2200a" providerId="AD" clId="Web-{A60B2062-AA10-A064-C7C0-4CE050923BC0}" dt="2024-02-18T13:32:06.189" v="1803" actId="20577"/>
      <pc:docMkLst>
        <pc:docMk/>
      </pc:docMkLst>
      <pc:sldChg chg="modSp">
        <pc:chgData name="Roberta Tucker" userId="S::r.tucker@uwtsd.ac.uk::27ca61ee-ba03-4b92-a89a-1d5600e2200a" providerId="AD" clId="Web-{A60B2062-AA10-A064-C7C0-4CE050923BC0}" dt="2024-02-15T23:43:39.324" v="1468" actId="20577"/>
        <pc:sldMkLst>
          <pc:docMk/>
          <pc:sldMk cId="680070414" sldId="570"/>
        </pc:sldMkLst>
        <pc:spChg chg="mod">
          <ac:chgData name="Roberta Tucker" userId="S::r.tucker@uwtsd.ac.uk::27ca61ee-ba03-4b92-a89a-1d5600e2200a" providerId="AD" clId="Web-{A60B2062-AA10-A064-C7C0-4CE050923BC0}" dt="2024-02-15T23:43:39.324" v="1468" actId="20577"/>
          <ac:spMkLst>
            <pc:docMk/>
            <pc:sldMk cId="680070414" sldId="570"/>
            <ac:spMk id="2" creationId="{BD754FA5-2DEB-49E1-1FB5-633B9D062E52}"/>
          </ac:spMkLst>
        </pc:spChg>
        <pc:spChg chg="mod">
          <ac:chgData name="Roberta Tucker" userId="S::r.tucker@uwtsd.ac.uk::27ca61ee-ba03-4b92-a89a-1d5600e2200a" providerId="AD" clId="Web-{A60B2062-AA10-A064-C7C0-4CE050923BC0}" dt="2024-02-15T23:42:23.181" v="1466" actId="20577"/>
          <ac:spMkLst>
            <pc:docMk/>
            <pc:sldMk cId="680070414" sldId="570"/>
            <ac:spMk id="3" creationId="{20B9F5AF-01C3-F93E-4766-CF5659815EFF}"/>
          </ac:spMkLst>
        </pc:spChg>
      </pc:sldChg>
      <pc:sldChg chg="del">
        <pc:chgData name="Roberta Tucker" userId="S::r.tucker@uwtsd.ac.uk::27ca61ee-ba03-4b92-a89a-1d5600e2200a" providerId="AD" clId="Web-{A60B2062-AA10-A064-C7C0-4CE050923BC0}" dt="2024-02-15T23:39:47.674" v="1397"/>
        <pc:sldMkLst>
          <pc:docMk/>
          <pc:sldMk cId="1299583256" sldId="678"/>
        </pc:sldMkLst>
      </pc:sldChg>
      <pc:sldChg chg="modSp">
        <pc:chgData name="Roberta Tucker" userId="S::r.tucker@uwtsd.ac.uk::27ca61ee-ba03-4b92-a89a-1d5600e2200a" providerId="AD" clId="Web-{A60B2062-AA10-A064-C7C0-4CE050923BC0}" dt="2024-02-15T23:44:50.108" v="1476" actId="1076"/>
        <pc:sldMkLst>
          <pc:docMk/>
          <pc:sldMk cId="3260634942" sldId="682"/>
        </pc:sldMkLst>
        <pc:spChg chg="mod">
          <ac:chgData name="Roberta Tucker" userId="S::r.tucker@uwtsd.ac.uk::27ca61ee-ba03-4b92-a89a-1d5600e2200a" providerId="AD" clId="Web-{A60B2062-AA10-A064-C7C0-4CE050923BC0}" dt="2024-02-15T23:44:50.108" v="1476" actId="1076"/>
          <ac:spMkLst>
            <pc:docMk/>
            <pc:sldMk cId="3260634942" sldId="682"/>
            <ac:spMk id="8" creationId="{CB104627-6655-8A09-68ED-DDF8DB478778}"/>
          </ac:spMkLst>
        </pc:spChg>
      </pc:sldChg>
      <pc:sldChg chg="modSp">
        <pc:chgData name="Roberta Tucker" userId="S::r.tucker@uwtsd.ac.uk::27ca61ee-ba03-4b92-a89a-1d5600e2200a" providerId="AD" clId="Web-{A60B2062-AA10-A064-C7C0-4CE050923BC0}" dt="2024-02-15T23:45:05.281" v="1484" actId="1076"/>
        <pc:sldMkLst>
          <pc:docMk/>
          <pc:sldMk cId="3565821453" sldId="683"/>
        </pc:sldMkLst>
        <pc:spChg chg="mod">
          <ac:chgData name="Roberta Tucker" userId="S::r.tucker@uwtsd.ac.uk::27ca61ee-ba03-4b92-a89a-1d5600e2200a" providerId="AD" clId="Web-{A60B2062-AA10-A064-C7C0-4CE050923BC0}" dt="2024-02-15T23:45:05.281" v="1484" actId="1076"/>
          <ac:spMkLst>
            <pc:docMk/>
            <pc:sldMk cId="3565821453" sldId="683"/>
            <ac:spMk id="8" creationId="{CB104627-6655-8A09-68ED-DDF8DB478778}"/>
          </ac:spMkLst>
        </pc:spChg>
      </pc:sldChg>
      <pc:sldChg chg="addSp delSp">
        <pc:chgData name="Roberta Tucker" userId="S::r.tucker@uwtsd.ac.uk::27ca61ee-ba03-4b92-a89a-1d5600e2200a" providerId="AD" clId="Web-{A60B2062-AA10-A064-C7C0-4CE050923BC0}" dt="2024-02-15T22:14:48.930" v="16"/>
        <pc:sldMkLst>
          <pc:docMk/>
          <pc:sldMk cId="1068379603" sldId="691"/>
        </pc:sldMkLst>
        <pc:spChg chg="add del">
          <ac:chgData name="Roberta Tucker" userId="S::r.tucker@uwtsd.ac.uk::27ca61ee-ba03-4b92-a89a-1d5600e2200a" providerId="AD" clId="Web-{A60B2062-AA10-A064-C7C0-4CE050923BC0}" dt="2024-02-15T22:14:48.930" v="16"/>
          <ac:spMkLst>
            <pc:docMk/>
            <pc:sldMk cId="1068379603" sldId="691"/>
            <ac:spMk id="4" creationId="{AEB8CEEE-CB31-3886-7249-0A0F16D1A5D5}"/>
          </ac:spMkLst>
        </pc:spChg>
        <pc:spChg chg="add del">
          <ac:chgData name="Roberta Tucker" userId="S::r.tucker@uwtsd.ac.uk::27ca61ee-ba03-4b92-a89a-1d5600e2200a" providerId="AD" clId="Web-{A60B2062-AA10-A064-C7C0-4CE050923BC0}" dt="2024-02-15T22:14:46.649" v="15"/>
          <ac:spMkLst>
            <pc:docMk/>
            <pc:sldMk cId="1068379603" sldId="691"/>
            <ac:spMk id="7" creationId="{39AD3840-D2BD-1487-412B-ADB9551C10DC}"/>
          </ac:spMkLst>
        </pc:spChg>
      </pc:sldChg>
      <pc:sldChg chg="modSp addAnim delAnim modNotes">
        <pc:chgData name="Roberta Tucker" userId="S::r.tucker@uwtsd.ac.uk::27ca61ee-ba03-4b92-a89a-1d5600e2200a" providerId="AD" clId="Web-{A60B2062-AA10-A064-C7C0-4CE050923BC0}" dt="2024-02-18T12:47:26.998" v="1496" actId="14100"/>
        <pc:sldMkLst>
          <pc:docMk/>
          <pc:sldMk cId="916307819" sldId="692"/>
        </pc:sldMkLst>
        <pc:spChg chg="mod">
          <ac:chgData name="Roberta Tucker" userId="S::r.tucker@uwtsd.ac.uk::27ca61ee-ba03-4b92-a89a-1d5600e2200a" providerId="AD" clId="Web-{A60B2062-AA10-A064-C7C0-4CE050923BC0}" dt="2024-02-18T12:47:26.998" v="1496" actId="14100"/>
          <ac:spMkLst>
            <pc:docMk/>
            <pc:sldMk cId="916307819" sldId="692"/>
            <ac:spMk id="2" creationId="{E794A4BB-F1E3-881E-2AA2-C7617D145663}"/>
          </ac:spMkLst>
        </pc:spChg>
        <pc:spChg chg="mod">
          <ac:chgData name="Roberta Tucker" userId="S::r.tucker@uwtsd.ac.uk::27ca61ee-ba03-4b92-a89a-1d5600e2200a" providerId="AD" clId="Web-{A60B2062-AA10-A064-C7C0-4CE050923BC0}" dt="2024-02-15T23:02:22.525" v="458" actId="1076"/>
          <ac:spMkLst>
            <pc:docMk/>
            <pc:sldMk cId="916307819" sldId="692"/>
            <ac:spMk id="10" creationId="{4E55C116-D7FE-517C-2AEB-0D569386700C}"/>
          </ac:spMkLst>
        </pc:spChg>
        <pc:spChg chg="mod">
          <ac:chgData name="Roberta Tucker" userId="S::r.tucker@uwtsd.ac.uk::27ca61ee-ba03-4b92-a89a-1d5600e2200a" providerId="AD" clId="Web-{A60B2062-AA10-A064-C7C0-4CE050923BC0}" dt="2024-02-15T23:02:47.698" v="490" actId="1076"/>
          <ac:spMkLst>
            <pc:docMk/>
            <pc:sldMk cId="916307819" sldId="692"/>
            <ac:spMk id="15" creationId="{1A824AAE-2E7D-27EE-CCFC-BFC38A3D4BF8}"/>
          </ac:spMkLst>
        </pc:spChg>
        <pc:spChg chg="mod">
          <ac:chgData name="Roberta Tucker" userId="S::r.tucker@uwtsd.ac.uk::27ca61ee-ba03-4b92-a89a-1d5600e2200a" providerId="AD" clId="Web-{A60B2062-AA10-A064-C7C0-4CE050923BC0}" dt="2024-02-15T23:03:19.808" v="496" actId="1076"/>
          <ac:spMkLst>
            <pc:docMk/>
            <pc:sldMk cId="916307819" sldId="692"/>
            <ac:spMk id="22" creationId="{1D822E14-D256-CF6F-763E-5904D3FFFE3E}"/>
          </ac:spMkLst>
        </pc:spChg>
        <pc:spChg chg="mod">
          <ac:chgData name="Roberta Tucker" userId="S::r.tucker@uwtsd.ac.uk::27ca61ee-ba03-4b92-a89a-1d5600e2200a" providerId="AD" clId="Web-{A60B2062-AA10-A064-C7C0-4CE050923BC0}" dt="2024-02-15T23:03:22.699" v="497" actId="1076"/>
          <ac:spMkLst>
            <pc:docMk/>
            <pc:sldMk cId="916307819" sldId="692"/>
            <ac:spMk id="23" creationId="{8F50A1AD-2DB7-CADF-CFC0-3C92E34068F0}"/>
          </ac:spMkLst>
        </pc:spChg>
      </pc:sldChg>
      <pc:sldChg chg="addAnim modNotes">
        <pc:chgData name="Roberta Tucker" userId="S::r.tucker@uwtsd.ac.uk::27ca61ee-ba03-4b92-a89a-1d5600e2200a" providerId="AD" clId="Web-{A60B2062-AA10-A064-C7C0-4CE050923BC0}" dt="2024-02-15T23:06:45.144" v="523"/>
        <pc:sldMkLst>
          <pc:docMk/>
          <pc:sldMk cId="1594176787" sldId="693"/>
        </pc:sldMkLst>
      </pc:sldChg>
      <pc:sldChg chg="addAnim modNotes">
        <pc:chgData name="Roberta Tucker" userId="S::r.tucker@uwtsd.ac.uk::27ca61ee-ba03-4b92-a89a-1d5600e2200a" providerId="AD" clId="Web-{A60B2062-AA10-A064-C7C0-4CE050923BC0}" dt="2024-02-15T23:06:54.567" v="525"/>
        <pc:sldMkLst>
          <pc:docMk/>
          <pc:sldMk cId="2527414871" sldId="694"/>
        </pc:sldMkLst>
      </pc:sldChg>
      <pc:sldChg chg="addAnim modNotes">
        <pc:chgData name="Roberta Tucker" userId="S::r.tucker@uwtsd.ac.uk::27ca61ee-ba03-4b92-a89a-1d5600e2200a" providerId="AD" clId="Web-{A60B2062-AA10-A064-C7C0-4CE050923BC0}" dt="2024-02-15T23:07:02.223" v="527"/>
        <pc:sldMkLst>
          <pc:docMk/>
          <pc:sldMk cId="3948139367" sldId="695"/>
        </pc:sldMkLst>
      </pc:sldChg>
      <pc:sldChg chg="modSp addAnim modNotes">
        <pc:chgData name="Roberta Tucker" userId="S::r.tucker@uwtsd.ac.uk::27ca61ee-ba03-4b92-a89a-1d5600e2200a" providerId="AD" clId="Web-{A60B2062-AA10-A064-C7C0-4CE050923BC0}" dt="2024-02-18T13:27:18.950" v="1756" actId="1076"/>
        <pc:sldMkLst>
          <pc:docMk/>
          <pc:sldMk cId="1527565827" sldId="696"/>
        </pc:sldMkLst>
        <pc:spChg chg="mod">
          <ac:chgData name="Roberta Tucker" userId="S::r.tucker@uwtsd.ac.uk::27ca61ee-ba03-4b92-a89a-1d5600e2200a" providerId="AD" clId="Web-{A60B2062-AA10-A064-C7C0-4CE050923BC0}" dt="2024-02-18T13:26:21.621" v="1745" actId="20577"/>
          <ac:spMkLst>
            <pc:docMk/>
            <pc:sldMk cId="1527565827" sldId="696"/>
            <ac:spMk id="5" creationId="{2B2848C9-EFD5-BCB4-DA35-6B238D522787}"/>
          </ac:spMkLst>
        </pc:spChg>
        <pc:spChg chg="mod">
          <ac:chgData name="Roberta Tucker" userId="S::r.tucker@uwtsd.ac.uk::27ca61ee-ba03-4b92-a89a-1d5600e2200a" providerId="AD" clId="Web-{A60B2062-AA10-A064-C7C0-4CE050923BC0}" dt="2024-02-18T13:27:18.950" v="1756" actId="1076"/>
          <ac:spMkLst>
            <pc:docMk/>
            <pc:sldMk cId="1527565827" sldId="696"/>
            <ac:spMk id="7" creationId="{E2830A37-E28A-6BB6-7B2D-502B1BAABF9E}"/>
          </ac:spMkLst>
        </pc:spChg>
      </pc:sldChg>
      <pc:sldChg chg="modSp addAnim delAnim modNotes">
        <pc:chgData name="Roberta Tucker" userId="S::r.tucker@uwtsd.ac.uk::27ca61ee-ba03-4b92-a89a-1d5600e2200a" providerId="AD" clId="Web-{A60B2062-AA10-A064-C7C0-4CE050923BC0}" dt="2024-02-18T13:00:40.325" v="1584" actId="20577"/>
        <pc:sldMkLst>
          <pc:docMk/>
          <pc:sldMk cId="710724247" sldId="697"/>
        </pc:sldMkLst>
        <pc:spChg chg="mod">
          <ac:chgData name="Roberta Tucker" userId="S::r.tucker@uwtsd.ac.uk::27ca61ee-ba03-4b92-a89a-1d5600e2200a" providerId="AD" clId="Web-{A60B2062-AA10-A064-C7C0-4CE050923BC0}" dt="2024-02-18T12:48:20.468" v="1513" actId="1076"/>
          <ac:spMkLst>
            <pc:docMk/>
            <pc:sldMk cId="710724247" sldId="697"/>
            <ac:spMk id="2" creationId="{E794A4BB-F1E3-881E-2AA2-C7617D145663}"/>
          </ac:spMkLst>
        </pc:spChg>
        <pc:spChg chg="mod">
          <ac:chgData name="Roberta Tucker" userId="S::r.tucker@uwtsd.ac.uk::27ca61ee-ba03-4b92-a89a-1d5600e2200a" providerId="AD" clId="Web-{A60B2062-AA10-A064-C7C0-4CE050923BC0}" dt="2024-02-18T12:51:01.190" v="1530" actId="1076"/>
          <ac:spMkLst>
            <pc:docMk/>
            <pc:sldMk cId="710724247" sldId="697"/>
            <ac:spMk id="3" creationId="{C59BB0E3-2B6B-DB14-C627-CC2E9EE6E1AE}"/>
          </ac:spMkLst>
        </pc:spChg>
        <pc:spChg chg="mod">
          <ac:chgData name="Roberta Tucker" userId="S::r.tucker@uwtsd.ac.uk::27ca61ee-ba03-4b92-a89a-1d5600e2200a" providerId="AD" clId="Web-{A60B2062-AA10-A064-C7C0-4CE050923BC0}" dt="2024-02-18T12:50:46.267" v="1526" actId="1076"/>
          <ac:spMkLst>
            <pc:docMk/>
            <pc:sldMk cId="710724247" sldId="697"/>
            <ac:spMk id="6" creationId="{C3EF2B95-061D-DAF6-471F-419E4BBBFFDF}"/>
          </ac:spMkLst>
        </pc:spChg>
        <pc:spChg chg="mod">
          <ac:chgData name="Roberta Tucker" userId="S::r.tucker@uwtsd.ac.uk::27ca61ee-ba03-4b92-a89a-1d5600e2200a" providerId="AD" clId="Web-{A60B2062-AA10-A064-C7C0-4CE050923BC0}" dt="2024-02-18T12:50:55.283" v="1528" actId="1076"/>
          <ac:spMkLst>
            <pc:docMk/>
            <pc:sldMk cId="710724247" sldId="697"/>
            <ac:spMk id="8" creationId="{5514F3B7-5F90-D7AF-A878-3E35F39A63D6}"/>
          </ac:spMkLst>
        </pc:spChg>
        <pc:spChg chg="mod">
          <ac:chgData name="Roberta Tucker" userId="S::r.tucker@uwtsd.ac.uk::27ca61ee-ba03-4b92-a89a-1d5600e2200a" providerId="AD" clId="Web-{A60B2062-AA10-A064-C7C0-4CE050923BC0}" dt="2024-02-18T12:52:47.473" v="1536" actId="20577"/>
          <ac:spMkLst>
            <pc:docMk/>
            <pc:sldMk cId="710724247" sldId="697"/>
            <ac:spMk id="10" creationId="{4E55C116-D7FE-517C-2AEB-0D569386700C}"/>
          </ac:spMkLst>
        </pc:spChg>
        <pc:spChg chg="mod">
          <ac:chgData name="Roberta Tucker" userId="S::r.tucker@uwtsd.ac.uk::27ca61ee-ba03-4b92-a89a-1d5600e2200a" providerId="AD" clId="Web-{A60B2062-AA10-A064-C7C0-4CE050923BC0}" dt="2024-02-18T12:53:20.083" v="1539" actId="20577"/>
          <ac:spMkLst>
            <pc:docMk/>
            <pc:sldMk cId="710724247" sldId="697"/>
            <ac:spMk id="14" creationId="{46F69AAD-A4A9-37A7-D953-9B4134419B01}"/>
          </ac:spMkLst>
        </pc:spChg>
        <pc:spChg chg="mod">
          <ac:chgData name="Roberta Tucker" userId="S::r.tucker@uwtsd.ac.uk::27ca61ee-ba03-4b92-a89a-1d5600e2200a" providerId="AD" clId="Web-{A60B2062-AA10-A064-C7C0-4CE050923BC0}" dt="2024-02-18T12:58:22.838" v="1567" actId="20577"/>
          <ac:spMkLst>
            <pc:docMk/>
            <pc:sldMk cId="710724247" sldId="697"/>
            <ac:spMk id="15" creationId="{1A824AAE-2E7D-27EE-CCFC-BFC38A3D4BF8}"/>
          </ac:spMkLst>
        </pc:spChg>
        <pc:spChg chg="mod">
          <ac:chgData name="Roberta Tucker" userId="S::r.tucker@uwtsd.ac.uk::27ca61ee-ba03-4b92-a89a-1d5600e2200a" providerId="AD" clId="Web-{A60B2062-AA10-A064-C7C0-4CE050923BC0}" dt="2024-02-18T12:54:01.240" v="1549" actId="20577"/>
          <ac:spMkLst>
            <pc:docMk/>
            <pc:sldMk cId="710724247" sldId="697"/>
            <ac:spMk id="16" creationId="{04EC21CE-FA1E-1A38-0CA8-3A4611D393D2}"/>
          </ac:spMkLst>
        </pc:spChg>
        <pc:spChg chg="mod">
          <ac:chgData name="Roberta Tucker" userId="S::r.tucker@uwtsd.ac.uk::27ca61ee-ba03-4b92-a89a-1d5600e2200a" providerId="AD" clId="Web-{A60B2062-AA10-A064-C7C0-4CE050923BC0}" dt="2024-02-18T12:54:59.960" v="1552" actId="20577"/>
          <ac:spMkLst>
            <pc:docMk/>
            <pc:sldMk cId="710724247" sldId="697"/>
            <ac:spMk id="19" creationId="{D79C460C-64E3-0800-3A6A-3FACE4550CED}"/>
          </ac:spMkLst>
        </pc:spChg>
        <pc:spChg chg="mod">
          <ac:chgData name="Roberta Tucker" userId="S::r.tucker@uwtsd.ac.uk::27ca61ee-ba03-4b92-a89a-1d5600e2200a" providerId="AD" clId="Web-{A60B2062-AA10-A064-C7C0-4CE050923BC0}" dt="2024-02-18T12:58:56.011" v="1570" actId="20577"/>
          <ac:spMkLst>
            <pc:docMk/>
            <pc:sldMk cId="710724247" sldId="697"/>
            <ac:spMk id="20" creationId="{5F500AE9-283F-8317-38BB-62913D83E38E}"/>
          </ac:spMkLst>
        </pc:spChg>
        <pc:spChg chg="mod">
          <ac:chgData name="Roberta Tucker" userId="S::r.tucker@uwtsd.ac.uk::27ca61ee-ba03-4b92-a89a-1d5600e2200a" providerId="AD" clId="Web-{A60B2062-AA10-A064-C7C0-4CE050923BC0}" dt="2024-02-18T12:59:28.715" v="1576" actId="1076"/>
          <ac:spMkLst>
            <pc:docMk/>
            <pc:sldMk cId="710724247" sldId="697"/>
            <ac:spMk id="21" creationId="{B0CE6F87-C0BC-80F9-6FED-F464F80F5B42}"/>
          </ac:spMkLst>
        </pc:spChg>
        <pc:spChg chg="mod">
          <ac:chgData name="Roberta Tucker" userId="S::r.tucker@uwtsd.ac.uk::27ca61ee-ba03-4b92-a89a-1d5600e2200a" providerId="AD" clId="Web-{A60B2062-AA10-A064-C7C0-4CE050923BC0}" dt="2024-02-18T13:00:01.153" v="1580" actId="20577"/>
          <ac:spMkLst>
            <pc:docMk/>
            <pc:sldMk cId="710724247" sldId="697"/>
            <ac:spMk id="22" creationId="{1D822E14-D256-CF6F-763E-5904D3FFFE3E}"/>
          </ac:spMkLst>
        </pc:spChg>
        <pc:spChg chg="mod">
          <ac:chgData name="Roberta Tucker" userId="S::r.tucker@uwtsd.ac.uk::27ca61ee-ba03-4b92-a89a-1d5600e2200a" providerId="AD" clId="Web-{A60B2062-AA10-A064-C7C0-4CE050923BC0}" dt="2024-02-18T13:00:40.325" v="1584" actId="20577"/>
          <ac:spMkLst>
            <pc:docMk/>
            <pc:sldMk cId="710724247" sldId="697"/>
            <ac:spMk id="23" creationId="{8F50A1AD-2DB7-CADF-CFC0-3C92E34068F0}"/>
          </ac:spMkLst>
        </pc:spChg>
      </pc:sldChg>
      <pc:sldChg chg="modSp addAnim modNotes">
        <pc:chgData name="Roberta Tucker" userId="S::r.tucker@uwtsd.ac.uk::27ca61ee-ba03-4b92-a89a-1d5600e2200a" providerId="AD" clId="Web-{A60B2062-AA10-A064-C7C0-4CE050923BC0}" dt="2024-02-18T13:08:33.021" v="1621" actId="20577"/>
        <pc:sldMkLst>
          <pc:docMk/>
          <pc:sldMk cId="785522490" sldId="698"/>
        </pc:sldMkLst>
        <pc:spChg chg="mod">
          <ac:chgData name="Roberta Tucker" userId="S::r.tucker@uwtsd.ac.uk::27ca61ee-ba03-4b92-a89a-1d5600e2200a" providerId="AD" clId="Web-{A60B2062-AA10-A064-C7C0-4CE050923BC0}" dt="2024-02-18T13:01:14.920" v="1588" actId="20577"/>
          <ac:spMkLst>
            <pc:docMk/>
            <pc:sldMk cId="785522490" sldId="698"/>
            <ac:spMk id="5" creationId="{00797612-0A34-B054-A998-FE1097B2DB8A}"/>
          </ac:spMkLst>
        </pc:spChg>
        <pc:spChg chg="mod">
          <ac:chgData name="Roberta Tucker" userId="S::r.tucker@uwtsd.ac.uk::27ca61ee-ba03-4b92-a89a-1d5600e2200a" providerId="AD" clId="Web-{A60B2062-AA10-A064-C7C0-4CE050923BC0}" dt="2024-02-18T13:03:27.422" v="1607" actId="1076"/>
          <ac:spMkLst>
            <pc:docMk/>
            <pc:sldMk cId="785522490" sldId="698"/>
            <ac:spMk id="10" creationId="{5B4ABB9D-6E5C-39C1-A004-A3AE17965E55}"/>
          </ac:spMkLst>
        </pc:spChg>
        <pc:spChg chg="mod">
          <ac:chgData name="Roberta Tucker" userId="S::r.tucker@uwtsd.ac.uk::27ca61ee-ba03-4b92-a89a-1d5600e2200a" providerId="AD" clId="Web-{A60B2062-AA10-A064-C7C0-4CE050923BC0}" dt="2024-02-18T13:02:10.624" v="1595" actId="20577"/>
          <ac:spMkLst>
            <pc:docMk/>
            <pc:sldMk cId="785522490" sldId="698"/>
            <ac:spMk id="13" creationId="{7BBEEAB7-A224-F12A-83F4-9FB99CFD9660}"/>
          </ac:spMkLst>
        </pc:spChg>
        <pc:spChg chg="mod">
          <ac:chgData name="Roberta Tucker" userId="S::r.tucker@uwtsd.ac.uk::27ca61ee-ba03-4b92-a89a-1d5600e2200a" providerId="AD" clId="Web-{A60B2062-AA10-A064-C7C0-4CE050923BC0}" dt="2024-02-18T13:03:18.250" v="1605" actId="1076"/>
          <ac:spMkLst>
            <pc:docMk/>
            <pc:sldMk cId="785522490" sldId="698"/>
            <ac:spMk id="16" creationId="{8808DFA2-811E-5865-C940-D2404CD1F190}"/>
          </ac:spMkLst>
        </pc:spChg>
        <pc:spChg chg="mod">
          <ac:chgData name="Roberta Tucker" userId="S::r.tucker@uwtsd.ac.uk::27ca61ee-ba03-4b92-a89a-1d5600e2200a" providerId="AD" clId="Web-{A60B2062-AA10-A064-C7C0-4CE050923BC0}" dt="2024-02-18T13:05:01.111" v="1609" actId="20577"/>
          <ac:spMkLst>
            <pc:docMk/>
            <pc:sldMk cId="785522490" sldId="698"/>
            <ac:spMk id="18" creationId="{5E5AE033-17C9-A2A5-1D35-6491D83FE382}"/>
          </ac:spMkLst>
        </pc:spChg>
        <pc:spChg chg="mod">
          <ac:chgData name="Roberta Tucker" userId="S::r.tucker@uwtsd.ac.uk::27ca61ee-ba03-4b92-a89a-1d5600e2200a" providerId="AD" clId="Web-{A60B2062-AA10-A064-C7C0-4CE050923BC0}" dt="2024-02-18T13:05:50.096" v="1612" actId="20577"/>
          <ac:spMkLst>
            <pc:docMk/>
            <pc:sldMk cId="785522490" sldId="698"/>
            <ac:spMk id="20" creationId="{593D5C48-B6CA-B7D8-B35B-801704C42DE0}"/>
          </ac:spMkLst>
        </pc:spChg>
        <pc:spChg chg="mod">
          <ac:chgData name="Roberta Tucker" userId="S::r.tucker@uwtsd.ac.uk::27ca61ee-ba03-4b92-a89a-1d5600e2200a" providerId="AD" clId="Web-{A60B2062-AA10-A064-C7C0-4CE050923BC0}" dt="2024-02-18T13:06:39.441" v="1618" actId="20577"/>
          <ac:spMkLst>
            <pc:docMk/>
            <pc:sldMk cId="785522490" sldId="698"/>
            <ac:spMk id="22" creationId="{8384EA6A-73E5-9AD4-142E-ACC9FD4C2AB1}"/>
          </ac:spMkLst>
        </pc:spChg>
        <pc:spChg chg="mod">
          <ac:chgData name="Roberta Tucker" userId="S::r.tucker@uwtsd.ac.uk::27ca61ee-ba03-4b92-a89a-1d5600e2200a" providerId="AD" clId="Web-{A60B2062-AA10-A064-C7C0-4CE050923BC0}" dt="2024-02-18T13:08:33.021" v="1621" actId="20577"/>
          <ac:spMkLst>
            <pc:docMk/>
            <pc:sldMk cId="785522490" sldId="698"/>
            <ac:spMk id="24" creationId="{D47B9007-060D-F18F-4663-7B2EF2FD771C}"/>
          </ac:spMkLst>
        </pc:spChg>
      </pc:sldChg>
      <pc:sldChg chg="modSp addAnim modNotes">
        <pc:chgData name="Roberta Tucker" userId="S::r.tucker@uwtsd.ac.uk::27ca61ee-ba03-4b92-a89a-1d5600e2200a" providerId="AD" clId="Web-{A60B2062-AA10-A064-C7C0-4CE050923BC0}" dt="2024-02-18T13:11:35.759" v="1640" actId="20577"/>
        <pc:sldMkLst>
          <pc:docMk/>
          <pc:sldMk cId="2052738158" sldId="699"/>
        </pc:sldMkLst>
        <pc:spChg chg="mod">
          <ac:chgData name="Roberta Tucker" userId="S::r.tucker@uwtsd.ac.uk::27ca61ee-ba03-4b92-a89a-1d5600e2200a" providerId="AD" clId="Web-{A60B2062-AA10-A064-C7C0-4CE050923BC0}" dt="2024-02-18T13:09:44.179" v="1624" actId="20577"/>
          <ac:spMkLst>
            <pc:docMk/>
            <pc:sldMk cId="2052738158" sldId="699"/>
            <ac:spMk id="3" creationId="{14FC7925-63ED-0455-D769-F2A553072E3F}"/>
          </ac:spMkLst>
        </pc:spChg>
        <pc:spChg chg="mod">
          <ac:chgData name="Roberta Tucker" userId="S::r.tucker@uwtsd.ac.uk::27ca61ee-ba03-4b92-a89a-1d5600e2200a" providerId="AD" clId="Web-{A60B2062-AA10-A064-C7C0-4CE050923BC0}" dt="2024-02-18T13:10:13.898" v="1631" actId="20577"/>
          <ac:spMkLst>
            <pc:docMk/>
            <pc:sldMk cId="2052738158" sldId="699"/>
            <ac:spMk id="9" creationId="{171DD45C-2636-714C-44CF-29067B311056}"/>
          </ac:spMkLst>
        </pc:spChg>
        <pc:spChg chg="mod">
          <ac:chgData name="Roberta Tucker" userId="S::r.tucker@uwtsd.ac.uk::27ca61ee-ba03-4b92-a89a-1d5600e2200a" providerId="AD" clId="Web-{A60B2062-AA10-A064-C7C0-4CE050923BC0}" dt="2024-02-18T13:11:35.759" v="1640" actId="20577"/>
          <ac:spMkLst>
            <pc:docMk/>
            <pc:sldMk cId="2052738158" sldId="699"/>
            <ac:spMk id="13" creationId="{770E601E-21E1-70D2-498F-58F6AD68F50C}"/>
          </ac:spMkLst>
        </pc:spChg>
        <pc:spChg chg="mod">
          <ac:chgData name="Roberta Tucker" userId="S::r.tucker@uwtsd.ac.uk::27ca61ee-ba03-4b92-a89a-1d5600e2200a" providerId="AD" clId="Web-{A60B2062-AA10-A064-C7C0-4CE050923BC0}" dt="2024-02-18T13:10:56.524" v="1637" actId="14100"/>
          <ac:spMkLst>
            <pc:docMk/>
            <pc:sldMk cId="2052738158" sldId="699"/>
            <ac:spMk id="14" creationId="{75585690-A82C-77D7-84B4-E22276439094}"/>
          </ac:spMkLst>
        </pc:spChg>
      </pc:sldChg>
      <pc:sldChg chg="modSp addAnim modNotes">
        <pc:chgData name="Roberta Tucker" userId="S::r.tucker@uwtsd.ac.uk::27ca61ee-ba03-4b92-a89a-1d5600e2200a" providerId="AD" clId="Web-{A60B2062-AA10-A064-C7C0-4CE050923BC0}" dt="2024-02-18T13:24:24.025" v="1710" actId="14100"/>
        <pc:sldMkLst>
          <pc:docMk/>
          <pc:sldMk cId="3764499787" sldId="700"/>
        </pc:sldMkLst>
        <pc:spChg chg="mod">
          <ac:chgData name="Roberta Tucker" userId="S::r.tucker@uwtsd.ac.uk::27ca61ee-ba03-4b92-a89a-1d5600e2200a" providerId="AD" clId="Web-{A60B2062-AA10-A064-C7C0-4CE050923BC0}" dt="2024-02-18T13:12:47.120" v="1673" actId="20577"/>
          <ac:spMkLst>
            <pc:docMk/>
            <pc:sldMk cId="3764499787" sldId="700"/>
            <ac:spMk id="3" creationId="{08C33A70-00D8-771A-7B88-16AEEF90AA96}"/>
          </ac:spMkLst>
        </pc:spChg>
        <pc:spChg chg="mod">
          <ac:chgData name="Roberta Tucker" userId="S::r.tucker@uwtsd.ac.uk::27ca61ee-ba03-4b92-a89a-1d5600e2200a" providerId="AD" clId="Web-{A60B2062-AA10-A064-C7C0-4CE050923BC0}" dt="2024-02-18T13:15:23.232" v="1686" actId="20577"/>
          <ac:spMkLst>
            <pc:docMk/>
            <pc:sldMk cId="3764499787" sldId="700"/>
            <ac:spMk id="5" creationId="{3BA25EB4-01D7-6710-196F-051B94E4CA1A}"/>
          </ac:spMkLst>
        </pc:spChg>
        <pc:spChg chg="mod">
          <ac:chgData name="Roberta Tucker" userId="S::r.tucker@uwtsd.ac.uk::27ca61ee-ba03-4b92-a89a-1d5600e2200a" providerId="AD" clId="Web-{A60B2062-AA10-A064-C7C0-4CE050923BC0}" dt="2024-02-18T13:19:05.845" v="1693" actId="1076"/>
          <ac:spMkLst>
            <pc:docMk/>
            <pc:sldMk cId="3764499787" sldId="700"/>
            <ac:spMk id="6" creationId="{BF7202C1-3DEC-55CF-417E-2B9FAE4AEA1D}"/>
          </ac:spMkLst>
        </pc:spChg>
        <pc:spChg chg="mod">
          <ac:chgData name="Roberta Tucker" userId="S::r.tucker@uwtsd.ac.uk::27ca61ee-ba03-4b92-a89a-1d5600e2200a" providerId="AD" clId="Web-{A60B2062-AA10-A064-C7C0-4CE050923BC0}" dt="2024-02-18T13:19:00.142" v="1692" actId="1076"/>
          <ac:spMkLst>
            <pc:docMk/>
            <pc:sldMk cId="3764499787" sldId="700"/>
            <ac:spMk id="9" creationId="{A5A77C08-0AC5-61F3-2F7F-8F1665D1E6FE}"/>
          </ac:spMkLst>
        </pc:spChg>
        <pc:spChg chg="mod">
          <ac:chgData name="Roberta Tucker" userId="S::r.tucker@uwtsd.ac.uk::27ca61ee-ba03-4b92-a89a-1d5600e2200a" providerId="AD" clId="Web-{A60B2062-AA10-A064-C7C0-4CE050923BC0}" dt="2024-02-18T13:19:31.565" v="1696" actId="20577"/>
          <ac:spMkLst>
            <pc:docMk/>
            <pc:sldMk cId="3764499787" sldId="700"/>
            <ac:spMk id="11" creationId="{C475B950-25E4-9B2F-445E-D3B5BAA85ECE}"/>
          </ac:spMkLst>
        </pc:spChg>
        <pc:spChg chg="mod">
          <ac:chgData name="Roberta Tucker" userId="S::r.tucker@uwtsd.ac.uk::27ca61ee-ba03-4b92-a89a-1d5600e2200a" providerId="AD" clId="Web-{A60B2062-AA10-A064-C7C0-4CE050923BC0}" dt="2024-02-18T13:22:50.039" v="1703" actId="20577"/>
          <ac:spMkLst>
            <pc:docMk/>
            <pc:sldMk cId="3764499787" sldId="700"/>
            <ac:spMk id="13" creationId="{B7008E40-90EE-1040-F1D3-1E9BD37DFF0A}"/>
          </ac:spMkLst>
        </pc:spChg>
        <pc:spChg chg="mod">
          <ac:chgData name="Roberta Tucker" userId="S::r.tucker@uwtsd.ac.uk::27ca61ee-ba03-4b92-a89a-1d5600e2200a" providerId="AD" clId="Web-{A60B2062-AA10-A064-C7C0-4CE050923BC0}" dt="2024-02-18T13:24:24.025" v="1710" actId="14100"/>
          <ac:spMkLst>
            <pc:docMk/>
            <pc:sldMk cId="3764499787" sldId="700"/>
            <ac:spMk id="15" creationId="{69DA9E9E-2428-D371-C277-1FDFC9F7D06B}"/>
          </ac:spMkLst>
        </pc:spChg>
        <pc:spChg chg="mod">
          <ac:chgData name="Roberta Tucker" userId="S::r.tucker@uwtsd.ac.uk::27ca61ee-ba03-4b92-a89a-1d5600e2200a" providerId="AD" clId="Web-{A60B2062-AA10-A064-C7C0-4CE050923BC0}" dt="2024-02-18T13:23:54.555" v="1706" actId="20577"/>
          <ac:spMkLst>
            <pc:docMk/>
            <pc:sldMk cId="3764499787" sldId="700"/>
            <ac:spMk id="16" creationId="{3FBB5837-A9BD-053C-CC06-0B10F9186F2E}"/>
          </ac:spMkLst>
        </pc:spChg>
      </pc:sldChg>
      <pc:sldChg chg="modSp modNotes">
        <pc:chgData name="Roberta Tucker" userId="S::r.tucker@uwtsd.ac.uk::27ca61ee-ba03-4b92-a89a-1d5600e2200a" providerId="AD" clId="Web-{A60B2062-AA10-A064-C7C0-4CE050923BC0}" dt="2024-02-18T13:32:06.189" v="1803" actId="20577"/>
        <pc:sldMkLst>
          <pc:docMk/>
          <pc:sldMk cId="2375601737" sldId="701"/>
        </pc:sldMkLst>
        <pc:spChg chg="mod">
          <ac:chgData name="Roberta Tucker" userId="S::r.tucker@uwtsd.ac.uk::27ca61ee-ba03-4b92-a89a-1d5600e2200a" providerId="AD" clId="Web-{A60B2062-AA10-A064-C7C0-4CE050923BC0}" dt="2024-02-18T13:26:12.714" v="1738" actId="20577"/>
          <ac:spMkLst>
            <pc:docMk/>
            <pc:sldMk cId="2375601737" sldId="701"/>
            <ac:spMk id="5" creationId="{2B2848C9-EFD5-BCB4-DA35-6B238D522787}"/>
          </ac:spMkLst>
        </pc:spChg>
        <pc:spChg chg="mod">
          <ac:chgData name="Roberta Tucker" userId="S::r.tucker@uwtsd.ac.uk::27ca61ee-ba03-4b92-a89a-1d5600e2200a" providerId="AD" clId="Web-{A60B2062-AA10-A064-C7C0-4CE050923BC0}" dt="2024-02-18T13:28:07.669" v="1774" actId="20577"/>
          <ac:spMkLst>
            <pc:docMk/>
            <pc:sldMk cId="2375601737" sldId="701"/>
            <ac:spMk id="7" creationId="{E2830A37-E28A-6BB6-7B2D-502B1BAABF9E}"/>
          </ac:spMkLst>
        </pc:spChg>
        <pc:spChg chg="mod">
          <ac:chgData name="Roberta Tucker" userId="S::r.tucker@uwtsd.ac.uk::27ca61ee-ba03-4b92-a89a-1d5600e2200a" providerId="AD" clId="Web-{A60B2062-AA10-A064-C7C0-4CE050923BC0}" dt="2024-02-18T13:28:36.295" v="1777" actId="20577"/>
          <ac:spMkLst>
            <pc:docMk/>
            <pc:sldMk cId="2375601737" sldId="701"/>
            <ac:spMk id="10" creationId="{FC8B2A88-A884-1997-A89D-DCBDBE211473}"/>
          </ac:spMkLst>
        </pc:spChg>
        <pc:spChg chg="mod">
          <ac:chgData name="Roberta Tucker" userId="S::r.tucker@uwtsd.ac.uk::27ca61ee-ba03-4b92-a89a-1d5600e2200a" providerId="AD" clId="Web-{A60B2062-AA10-A064-C7C0-4CE050923BC0}" dt="2024-02-18T13:29:20.108" v="1784" actId="20577"/>
          <ac:spMkLst>
            <pc:docMk/>
            <pc:sldMk cId="2375601737" sldId="701"/>
            <ac:spMk id="12" creationId="{02B7EB7D-FDB9-2E70-1751-2791C65E1299}"/>
          </ac:spMkLst>
        </pc:spChg>
        <pc:spChg chg="mod">
          <ac:chgData name="Roberta Tucker" userId="S::r.tucker@uwtsd.ac.uk::27ca61ee-ba03-4b92-a89a-1d5600e2200a" providerId="AD" clId="Web-{A60B2062-AA10-A064-C7C0-4CE050923BC0}" dt="2024-02-18T13:30:08.656" v="1793" actId="20577"/>
          <ac:spMkLst>
            <pc:docMk/>
            <pc:sldMk cId="2375601737" sldId="701"/>
            <ac:spMk id="14" creationId="{18084106-2DD6-0C6C-533C-DAFD53F40C3A}"/>
          </ac:spMkLst>
        </pc:spChg>
        <pc:spChg chg="mod">
          <ac:chgData name="Roberta Tucker" userId="S::r.tucker@uwtsd.ac.uk::27ca61ee-ba03-4b92-a89a-1d5600e2200a" providerId="AD" clId="Web-{A60B2062-AA10-A064-C7C0-4CE050923BC0}" dt="2024-02-18T13:31:33.548" v="1800" actId="20577"/>
          <ac:spMkLst>
            <pc:docMk/>
            <pc:sldMk cId="2375601737" sldId="701"/>
            <ac:spMk id="15" creationId="{02CB444C-79B4-FD2F-FE6F-4AC8D29E1654}"/>
          </ac:spMkLst>
        </pc:spChg>
        <pc:spChg chg="mod">
          <ac:chgData name="Roberta Tucker" userId="S::r.tucker@uwtsd.ac.uk::27ca61ee-ba03-4b92-a89a-1d5600e2200a" providerId="AD" clId="Web-{A60B2062-AA10-A064-C7C0-4CE050923BC0}" dt="2024-02-18T13:31:02.329" v="1797" actId="20577"/>
          <ac:spMkLst>
            <pc:docMk/>
            <pc:sldMk cId="2375601737" sldId="701"/>
            <ac:spMk id="16" creationId="{3B1A5669-CDD4-1B3A-BF34-400728DDA628}"/>
          </ac:spMkLst>
        </pc:spChg>
        <pc:spChg chg="mod">
          <ac:chgData name="Roberta Tucker" userId="S::r.tucker@uwtsd.ac.uk::27ca61ee-ba03-4b92-a89a-1d5600e2200a" providerId="AD" clId="Web-{A60B2062-AA10-A064-C7C0-4CE050923BC0}" dt="2024-02-18T13:32:06.189" v="1803" actId="20577"/>
          <ac:spMkLst>
            <pc:docMk/>
            <pc:sldMk cId="2375601737" sldId="701"/>
            <ac:spMk id="17" creationId="{35E85F41-735D-634A-FE63-E89B11345EA8}"/>
          </ac:spMkLst>
        </pc:spChg>
      </pc:sldChg>
      <pc:sldChg chg="addSp delSp modSp add del replId">
        <pc:chgData name="Roberta Tucker" userId="S::r.tucker@uwtsd.ac.uk::27ca61ee-ba03-4b92-a89a-1d5600e2200a" providerId="AD" clId="Web-{A60B2062-AA10-A064-C7C0-4CE050923BC0}" dt="2024-02-15T22:31:17.655" v="235"/>
        <pc:sldMkLst>
          <pc:docMk/>
          <pc:sldMk cId="263257047" sldId="702"/>
        </pc:sldMkLst>
        <pc:spChg chg="del">
          <ac:chgData name="Roberta Tucker" userId="S::r.tucker@uwtsd.ac.uk::27ca61ee-ba03-4b92-a89a-1d5600e2200a" providerId="AD" clId="Web-{A60B2062-AA10-A064-C7C0-4CE050923BC0}" dt="2024-02-15T22:13:01.520" v="2"/>
          <ac:spMkLst>
            <pc:docMk/>
            <pc:sldMk cId="263257047" sldId="702"/>
            <ac:spMk id="2" creationId="{CE020B24-CEDB-FAF8-B91A-F2BE70CAD6D6}"/>
          </ac:spMkLst>
        </pc:spChg>
        <pc:spChg chg="add mod">
          <ac:chgData name="Roberta Tucker" userId="S::r.tucker@uwtsd.ac.uk::27ca61ee-ba03-4b92-a89a-1d5600e2200a" providerId="AD" clId="Web-{A60B2062-AA10-A064-C7C0-4CE050923BC0}" dt="2024-02-15T22:14:21.757" v="12" actId="20577"/>
          <ac:spMkLst>
            <pc:docMk/>
            <pc:sldMk cId="263257047" sldId="702"/>
            <ac:spMk id="4" creationId="{17AD4101-1170-1B2E-889F-A6816F7DE140}"/>
          </ac:spMkLst>
        </pc:spChg>
        <pc:spChg chg="mod">
          <ac:chgData name="Roberta Tucker" userId="S::r.tucker@uwtsd.ac.uk::27ca61ee-ba03-4b92-a89a-1d5600e2200a" providerId="AD" clId="Web-{A60B2062-AA10-A064-C7C0-4CE050923BC0}" dt="2024-02-15T22:13:14.817" v="3"/>
          <ac:spMkLst>
            <pc:docMk/>
            <pc:sldMk cId="263257047" sldId="702"/>
            <ac:spMk id="8" creationId="{5514F3B7-5F90-D7AF-A878-3E35F39A63D6}"/>
          </ac:spMkLst>
        </pc:spChg>
        <pc:picChg chg="del">
          <ac:chgData name="Roberta Tucker" userId="S::r.tucker@uwtsd.ac.uk::27ca61ee-ba03-4b92-a89a-1d5600e2200a" providerId="AD" clId="Web-{A60B2062-AA10-A064-C7C0-4CE050923BC0}" dt="2024-02-15T22:12:59.035" v="1"/>
          <ac:picMkLst>
            <pc:docMk/>
            <pc:sldMk cId="263257047" sldId="702"/>
            <ac:picMk id="6" creationId="{BA0BABE5-58F1-76ED-FA01-1AF0392DC15E}"/>
          </ac:picMkLst>
        </pc:picChg>
      </pc:sldChg>
      <pc:sldChg chg="addSp delSp modSp add replId delAnim modNotes">
        <pc:chgData name="Roberta Tucker" userId="S::r.tucker@uwtsd.ac.uk::27ca61ee-ba03-4b92-a89a-1d5600e2200a" providerId="AD" clId="Web-{A60B2062-AA10-A064-C7C0-4CE050923BC0}" dt="2024-02-15T23:15:38.274" v="1038"/>
        <pc:sldMkLst>
          <pc:docMk/>
          <pc:sldMk cId="1841327507" sldId="703"/>
        </pc:sldMkLst>
        <pc:spChg chg="mod">
          <ac:chgData name="Roberta Tucker" userId="S::r.tucker@uwtsd.ac.uk::27ca61ee-ba03-4b92-a89a-1d5600e2200a" providerId="AD" clId="Web-{A60B2062-AA10-A064-C7C0-4CE050923BC0}" dt="2024-02-15T22:26:57.395" v="181" actId="1076"/>
          <ac:spMkLst>
            <pc:docMk/>
            <pc:sldMk cId="1841327507" sldId="703"/>
            <ac:spMk id="3" creationId="{471262AA-293A-9F8A-42C3-2890A9390FAC}"/>
          </ac:spMkLst>
        </pc:spChg>
        <pc:spChg chg="mod">
          <ac:chgData name="Roberta Tucker" userId="S::r.tucker@uwtsd.ac.uk::27ca61ee-ba03-4b92-a89a-1d5600e2200a" providerId="AD" clId="Web-{A60B2062-AA10-A064-C7C0-4CE050923BC0}" dt="2024-02-15T22:25:46.627" v="164" actId="1076"/>
          <ac:spMkLst>
            <pc:docMk/>
            <pc:sldMk cId="1841327507" sldId="703"/>
            <ac:spMk id="5" creationId="{83D1D761-E555-77B3-99B4-FC3D6952A41C}"/>
          </ac:spMkLst>
        </pc:spChg>
        <pc:spChg chg="mod">
          <ac:chgData name="Roberta Tucker" userId="S::r.tucker@uwtsd.ac.uk::27ca61ee-ba03-4b92-a89a-1d5600e2200a" providerId="AD" clId="Web-{A60B2062-AA10-A064-C7C0-4CE050923BC0}" dt="2024-02-15T22:26:38.894" v="175" actId="1076"/>
          <ac:spMkLst>
            <pc:docMk/>
            <pc:sldMk cId="1841327507" sldId="703"/>
            <ac:spMk id="6" creationId="{400C3C41-3CB2-3ED7-78EB-17AD9196C217}"/>
          </ac:spMkLst>
        </pc:spChg>
        <pc:spChg chg="mod">
          <ac:chgData name="Roberta Tucker" userId="S::r.tucker@uwtsd.ac.uk::27ca61ee-ba03-4b92-a89a-1d5600e2200a" providerId="AD" clId="Web-{A60B2062-AA10-A064-C7C0-4CE050923BC0}" dt="2024-02-15T22:25:38.954" v="162" actId="1076"/>
          <ac:spMkLst>
            <pc:docMk/>
            <pc:sldMk cId="1841327507" sldId="703"/>
            <ac:spMk id="7" creationId="{1607E09D-E539-DC0B-CE9B-6565C1795B96}"/>
          </ac:spMkLst>
        </pc:spChg>
        <pc:spChg chg="del">
          <ac:chgData name="Roberta Tucker" userId="S::r.tucker@uwtsd.ac.uk::27ca61ee-ba03-4b92-a89a-1d5600e2200a" providerId="AD" clId="Web-{A60B2062-AA10-A064-C7C0-4CE050923BC0}" dt="2024-02-15T22:16:16.902" v="34"/>
          <ac:spMkLst>
            <pc:docMk/>
            <pc:sldMk cId="1841327507" sldId="703"/>
            <ac:spMk id="8" creationId="{EE2518C5-0085-43A8-9D78-639C5230361B}"/>
          </ac:spMkLst>
        </pc:spChg>
        <pc:spChg chg="del">
          <ac:chgData name="Roberta Tucker" userId="S::r.tucker@uwtsd.ac.uk::27ca61ee-ba03-4b92-a89a-1d5600e2200a" providerId="AD" clId="Web-{A60B2062-AA10-A064-C7C0-4CE050923BC0}" dt="2024-02-15T22:16:13.824" v="33"/>
          <ac:spMkLst>
            <pc:docMk/>
            <pc:sldMk cId="1841327507" sldId="703"/>
            <ac:spMk id="9" creationId="{4A2CA0E3-513E-974F-49B2-6F0BAB9A83EC}"/>
          </ac:spMkLst>
        </pc:spChg>
        <pc:spChg chg="del">
          <ac:chgData name="Roberta Tucker" userId="S::r.tucker@uwtsd.ac.uk::27ca61ee-ba03-4b92-a89a-1d5600e2200a" providerId="AD" clId="Web-{A60B2062-AA10-A064-C7C0-4CE050923BC0}" dt="2024-02-15T22:16:11.136" v="32"/>
          <ac:spMkLst>
            <pc:docMk/>
            <pc:sldMk cId="1841327507" sldId="703"/>
            <ac:spMk id="10" creationId="{3A0A0C93-0CA6-2B17-7E46-F8E4480C5698}"/>
          </ac:spMkLst>
        </pc:spChg>
        <pc:spChg chg="del">
          <ac:chgData name="Roberta Tucker" userId="S::r.tucker@uwtsd.ac.uk::27ca61ee-ba03-4b92-a89a-1d5600e2200a" providerId="AD" clId="Web-{A60B2062-AA10-A064-C7C0-4CE050923BC0}" dt="2024-02-15T22:16:08.652" v="31"/>
          <ac:spMkLst>
            <pc:docMk/>
            <pc:sldMk cId="1841327507" sldId="703"/>
            <ac:spMk id="11" creationId="{ABAC73E1-A3D7-7FDA-C382-672D89A9FF1A}"/>
          </ac:spMkLst>
        </pc:spChg>
        <pc:spChg chg="del">
          <ac:chgData name="Roberta Tucker" userId="S::r.tucker@uwtsd.ac.uk::27ca61ee-ba03-4b92-a89a-1d5600e2200a" providerId="AD" clId="Web-{A60B2062-AA10-A064-C7C0-4CE050923BC0}" dt="2024-02-15T22:15:48.839" v="25"/>
          <ac:spMkLst>
            <pc:docMk/>
            <pc:sldMk cId="1841327507" sldId="703"/>
            <ac:spMk id="12" creationId="{EF7AAC01-E24C-6715-F091-9B1726923F62}"/>
          </ac:spMkLst>
        </pc:spChg>
        <pc:spChg chg="del">
          <ac:chgData name="Roberta Tucker" userId="S::r.tucker@uwtsd.ac.uk::27ca61ee-ba03-4b92-a89a-1d5600e2200a" providerId="AD" clId="Web-{A60B2062-AA10-A064-C7C0-4CE050923BC0}" dt="2024-02-15T22:15:56.823" v="28"/>
          <ac:spMkLst>
            <pc:docMk/>
            <pc:sldMk cId="1841327507" sldId="703"/>
            <ac:spMk id="13" creationId="{1802203F-7B55-7622-4E1F-56C758FF0714}"/>
          </ac:spMkLst>
        </pc:spChg>
        <pc:spChg chg="del">
          <ac:chgData name="Roberta Tucker" userId="S::r.tucker@uwtsd.ac.uk::27ca61ee-ba03-4b92-a89a-1d5600e2200a" providerId="AD" clId="Web-{A60B2062-AA10-A064-C7C0-4CE050923BC0}" dt="2024-02-15T22:15:59.464" v="29"/>
          <ac:spMkLst>
            <pc:docMk/>
            <pc:sldMk cId="1841327507" sldId="703"/>
            <ac:spMk id="14" creationId="{72A8EB36-B68D-B01D-68ED-CA458207FD14}"/>
          </ac:spMkLst>
        </pc:spChg>
        <pc:spChg chg="del">
          <ac:chgData name="Roberta Tucker" userId="S::r.tucker@uwtsd.ac.uk::27ca61ee-ba03-4b92-a89a-1d5600e2200a" providerId="AD" clId="Web-{A60B2062-AA10-A064-C7C0-4CE050923BC0}" dt="2024-02-15T22:16:02.167" v="30"/>
          <ac:spMkLst>
            <pc:docMk/>
            <pc:sldMk cId="1841327507" sldId="703"/>
            <ac:spMk id="15" creationId="{6F765E56-60C9-0065-52FD-1EC93254BBFF}"/>
          </ac:spMkLst>
        </pc:spChg>
        <pc:spChg chg="del">
          <ac:chgData name="Roberta Tucker" userId="S::r.tucker@uwtsd.ac.uk::27ca61ee-ba03-4b92-a89a-1d5600e2200a" providerId="AD" clId="Web-{A60B2062-AA10-A064-C7C0-4CE050923BC0}" dt="2024-02-15T22:15:43.870" v="24"/>
          <ac:spMkLst>
            <pc:docMk/>
            <pc:sldMk cId="1841327507" sldId="703"/>
            <ac:spMk id="16" creationId="{CADFADB0-A277-8001-9577-AA3FEFC0A189}"/>
          </ac:spMkLst>
        </pc:spChg>
        <pc:spChg chg="del">
          <ac:chgData name="Roberta Tucker" userId="S::r.tucker@uwtsd.ac.uk::27ca61ee-ba03-4b92-a89a-1d5600e2200a" providerId="AD" clId="Web-{A60B2062-AA10-A064-C7C0-4CE050923BC0}" dt="2024-02-15T22:15:41.135" v="23"/>
          <ac:spMkLst>
            <pc:docMk/>
            <pc:sldMk cId="1841327507" sldId="703"/>
            <ac:spMk id="17" creationId="{B15F42F5-CD6F-E9B0-FB41-5A36442AF6BF}"/>
          </ac:spMkLst>
        </pc:spChg>
        <pc:spChg chg="del">
          <ac:chgData name="Roberta Tucker" userId="S::r.tucker@uwtsd.ac.uk::27ca61ee-ba03-4b92-a89a-1d5600e2200a" providerId="AD" clId="Web-{A60B2062-AA10-A064-C7C0-4CE050923BC0}" dt="2024-02-15T22:15:38.885" v="22"/>
          <ac:spMkLst>
            <pc:docMk/>
            <pc:sldMk cId="1841327507" sldId="703"/>
            <ac:spMk id="18" creationId="{E79DA42A-E3EB-B03A-8A63-90F765B6758C}"/>
          </ac:spMkLst>
        </pc:spChg>
        <pc:spChg chg="del">
          <ac:chgData name="Roberta Tucker" userId="S::r.tucker@uwtsd.ac.uk::27ca61ee-ba03-4b92-a89a-1d5600e2200a" providerId="AD" clId="Web-{A60B2062-AA10-A064-C7C0-4CE050923BC0}" dt="2024-02-15T22:15:26.150" v="18"/>
          <ac:spMkLst>
            <pc:docMk/>
            <pc:sldMk cId="1841327507" sldId="703"/>
            <ac:spMk id="19" creationId="{3527055A-4823-4734-CEE0-03205BF0636F}"/>
          </ac:spMkLst>
        </pc:spChg>
        <pc:spChg chg="del">
          <ac:chgData name="Roberta Tucker" userId="S::r.tucker@uwtsd.ac.uk::27ca61ee-ba03-4b92-a89a-1d5600e2200a" providerId="AD" clId="Web-{A60B2062-AA10-A064-C7C0-4CE050923BC0}" dt="2024-02-15T22:15:30.229" v="19"/>
          <ac:spMkLst>
            <pc:docMk/>
            <pc:sldMk cId="1841327507" sldId="703"/>
            <ac:spMk id="20" creationId="{78C78E68-87FC-531E-29F1-8AFFFC203822}"/>
          </ac:spMkLst>
        </pc:spChg>
        <pc:spChg chg="del">
          <ac:chgData name="Roberta Tucker" userId="S::r.tucker@uwtsd.ac.uk::27ca61ee-ba03-4b92-a89a-1d5600e2200a" providerId="AD" clId="Web-{A60B2062-AA10-A064-C7C0-4CE050923BC0}" dt="2024-02-15T22:15:33.572" v="20"/>
          <ac:spMkLst>
            <pc:docMk/>
            <pc:sldMk cId="1841327507" sldId="703"/>
            <ac:spMk id="21" creationId="{21B99707-F560-C077-3A02-78418066467A}"/>
          </ac:spMkLst>
        </pc:spChg>
        <pc:spChg chg="del">
          <ac:chgData name="Roberta Tucker" userId="S::r.tucker@uwtsd.ac.uk::27ca61ee-ba03-4b92-a89a-1d5600e2200a" providerId="AD" clId="Web-{A60B2062-AA10-A064-C7C0-4CE050923BC0}" dt="2024-02-15T22:15:36.104" v="21"/>
          <ac:spMkLst>
            <pc:docMk/>
            <pc:sldMk cId="1841327507" sldId="703"/>
            <ac:spMk id="22" creationId="{506AA0FA-A8B5-FC5B-2F8D-178A816187E8}"/>
          </ac:spMkLst>
        </pc:spChg>
        <pc:spChg chg="add del mod">
          <ac:chgData name="Roberta Tucker" userId="S::r.tucker@uwtsd.ac.uk::27ca61ee-ba03-4b92-a89a-1d5600e2200a" providerId="AD" clId="Web-{A60B2062-AA10-A064-C7C0-4CE050923BC0}" dt="2024-02-15T22:26:11.190" v="170" actId="1076"/>
          <ac:spMkLst>
            <pc:docMk/>
            <pc:sldMk cId="1841327507" sldId="703"/>
            <ac:spMk id="26" creationId="{B1919833-121B-8D5C-2FA2-01CF85836724}"/>
          </ac:spMkLst>
        </pc:spChg>
        <pc:picChg chg="add mod">
          <ac:chgData name="Roberta Tucker" userId="S::r.tucker@uwtsd.ac.uk::27ca61ee-ba03-4b92-a89a-1d5600e2200a" providerId="AD" clId="Web-{A60B2062-AA10-A064-C7C0-4CE050923BC0}" dt="2024-02-15T22:24:31.796" v="145" actId="1076"/>
          <ac:picMkLst>
            <pc:docMk/>
            <pc:sldMk cId="1841327507" sldId="703"/>
            <ac:picMk id="25" creationId="{6A2FE46E-230A-C32E-DF36-4B977503CD04}"/>
          </ac:picMkLst>
        </pc:picChg>
        <pc:picChg chg="add del mod">
          <ac:chgData name="Roberta Tucker" userId="S::r.tucker@uwtsd.ac.uk::27ca61ee-ba03-4b92-a89a-1d5600e2200a" providerId="AD" clId="Web-{A60B2062-AA10-A064-C7C0-4CE050923BC0}" dt="2024-02-15T22:22:08.431" v="117"/>
          <ac:picMkLst>
            <pc:docMk/>
            <pc:sldMk cId="1841327507" sldId="703"/>
            <ac:picMk id="27" creationId="{7BCB8E4B-9A85-0E59-DFAA-5934BEF2A27C}"/>
          </ac:picMkLst>
        </pc:picChg>
        <pc:picChg chg="add del mod">
          <ac:chgData name="Roberta Tucker" userId="S::r.tucker@uwtsd.ac.uk::27ca61ee-ba03-4b92-a89a-1d5600e2200a" providerId="AD" clId="Web-{A60B2062-AA10-A064-C7C0-4CE050923BC0}" dt="2024-02-15T22:23:57.076" v="140"/>
          <ac:picMkLst>
            <pc:docMk/>
            <pc:sldMk cId="1841327507" sldId="703"/>
            <ac:picMk id="28" creationId="{614AAE99-840B-414A-8A3F-E3285515B8AC}"/>
          </ac:picMkLst>
        </pc:picChg>
        <pc:picChg chg="add mod">
          <ac:chgData name="Roberta Tucker" userId="S::r.tucker@uwtsd.ac.uk::27ca61ee-ba03-4b92-a89a-1d5600e2200a" providerId="AD" clId="Web-{A60B2062-AA10-A064-C7C0-4CE050923BC0}" dt="2024-02-15T22:26:46.738" v="178" actId="14100"/>
          <ac:picMkLst>
            <pc:docMk/>
            <pc:sldMk cId="1841327507" sldId="703"/>
            <ac:picMk id="29" creationId="{55D76163-1B4E-0F3E-A21F-B6E8CCE89820}"/>
          </ac:picMkLst>
        </pc:picChg>
        <pc:picChg chg="add mod">
          <ac:chgData name="Roberta Tucker" userId="S::r.tucker@uwtsd.ac.uk::27ca61ee-ba03-4b92-a89a-1d5600e2200a" providerId="AD" clId="Web-{A60B2062-AA10-A064-C7C0-4CE050923BC0}" dt="2024-02-15T22:27:08.692" v="185" actId="1076"/>
          <ac:picMkLst>
            <pc:docMk/>
            <pc:sldMk cId="1841327507" sldId="703"/>
            <ac:picMk id="30" creationId="{74772044-8BAF-83BA-2F81-0BC2FDBB370B}"/>
          </ac:picMkLst>
        </pc:picChg>
        <pc:picChg chg="add mod">
          <ac:chgData name="Roberta Tucker" userId="S::r.tucker@uwtsd.ac.uk::27ca61ee-ba03-4b92-a89a-1d5600e2200a" providerId="AD" clId="Web-{A60B2062-AA10-A064-C7C0-4CE050923BC0}" dt="2024-02-15T22:25:33.157" v="161" actId="14100"/>
          <ac:picMkLst>
            <pc:docMk/>
            <pc:sldMk cId="1841327507" sldId="703"/>
            <ac:picMk id="31" creationId="{5FD5D5CE-84EF-02FB-E05A-099FD5BB1B71}"/>
          </ac:picMkLst>
        </pc:picChg>
        <pc:picChg chg="add mod">
          <ac:chgData name="Roberta Tucker" userId="S::r.tucker@uwtsd.ac.uk::27ca61ee-ba03-4b92-a89a-1d5600e2200a" providerId="AD" clId="Web-{A60B2062-AA10-A064-C7C0-4CE050923BC0}" dt="2024-02-15T22:27:14.817" v="187" actId="1076"/>
          <ac:picMkLst>
            <pc:docMk/>
            <pc:sldMk cId="1841327507" sldId="703"/>
            <ac:picMk id="32" creationId="{62DE50A7-8174-AD57-989C-DE4E9911BEEA}"/>
          </ac:picMkLst>
        </pc:picChg>
        <pc:picChg chg="add mod">
          <ac:chgData name="Roberta Tucker" userId="S::r.tucker@uwtsd.ac.uk::27ca61ee-ba03-4b92-a89a-1d5600e2200a" providerId="AD" clId="Web-{A60B2062-AA10-A064-C7C0-4CE050923BC0}" dt="2024-02-15T22:25:52.971" v="166" actId="1076"/>
          <ac:picMkLst>
            <pc:docMk/>
            <pc:sldMk cId="1841327507" sldId="703"/>
            <ac:picMk id="33" creationId="{AE1AF118-A135-BA9F-D95C-55677EB421E6}"/>
          </ac:picMkLst>
        </pc:picChg>
        <pc:picChg chg="add mod">
          <ac:chgData name="Roberta Tucker" userId="S::r.tucker@uwtsd.ac.uk::27ca61ee-ba03-4b92-a89a-1d5600e2200a" providerId="AD" clId="Web-{A60B2062-AA10-A064-C7C0-4CE050923BC0}" dt="2024-02-15T22:26:03.408" v="168" actId="1076"/>
          <ac:picMkLst>
            <pc:docMk/>
            <pc:sldMk cId="1841327507" sldId="703"/>
            <ac:picMk id="34" creationId="{A5829921-1241-7E25-700E-CED90A40E6F4}"/>
          </ac:picMkLst>
        </pc:picChg>
        <pc:picChg chg="add mod">
          <ac:chgData name="Roberta Tucker" userId="S::r.tucker@uwtsd.ac.uk::27ca61ee-ba03-4b92-a89a-1d5600e2200a" providerId="AD" clId="Web-{A60B2062-AA10-A064-C7C0-4CE050923BC0}" dt="2024-02-15T22:26:51.910" v="180" actId="14100"/>
          <ac:picMkLst>
            <pc:docMk/>
            <pc:sldMk cId="1841327507" sldId="703"/>
            <ac:picMk id="35" creationId="{5A36F047-CF41-3B30-2E0D-394B9785ABF1}"/>
          </ac:picMkLst>
        </pc:picChg>
        <pc:picChg chg="add mod">
          <ac:chgData name="Roberta Tucker" userId="S::r.tucker@uwtsd.ac.uk::27ca61ee-ba03-4b92-a89a-1d5600e2200a" providerId="AD" clId="Web-{A60B2062-AA10-A064-C7C0-4CE050923BC0}" dt="2024-02-15T22:25:25.782" v="159" actId="1076"/>
          <ac:picMkLst>
            <pc:docMk/>
            <pc:sldMk cId="1841327507" sldId="703"/>
            <ac:picMk id="36" creationId="{221E18D4-CFA1-4A7B-F340-962447BF25B5}"/>
          </ac:picMkLst>
        </pc:picChg>
        <pc:picChg chg="add mod">
          <ac:chgData name="Roberta Tucker" userId="S::r.tucker@uwtsd.ac.uk::27ca61ee-ba03-4b92-a89a-1d5600e2200a" providerId="AD" clId="Web-{A60B2062-AA10-A064-C7C0-4CE050923BC0}" dt="2024-02-15T22:27:10.270" v="186" actId="1076"/>
          <ac:picMkLst>
            <pc:docMk/>
            <pc:sldMk cId="1841327507" sldId="703"/>
            <ac:picMk id="37" creationId="{07DAFB3C-6BF7-FA6F-4F5C-538C655F26C1}"/>
          </ac:picMkLst>
        </pc:picChg>
        <pc:cxnChg chg="mod">
          <ac:chgData name="Roberta Tucker" userId="S::r.tucker@uwtsd.ac.uk::27ca61ee-ba03-4b92-a89a-1d5600e2200a" providerId="AD" clId="Web-{A60B2062-AA10-A064-C7C0-4CE050923BC0}" dt="2024-02-15T22:27:00.958" v="182" actId="1076"/>
          <ac:cxnSpMkLst>
            <pc:docMk/>
            <pc:sldMk cId="1841327507" sldId="703"/>
            <ac:cxnSpMk id="2" creationId="{68FBB0A5-C558-8686-69CE-86AB5F612064}"/>
          </ac:cxnSpMkLst>
        </pc:cxnChg>
        <pc:cxnChg chg="mod">
          <ac:chgData name="Roberta Tucker" userId="S::r.tucker@uwtsd.ac.uk::27ca61ee-ba03-4b92-a89a-1d5600e2200a" providerId="AD" clId="Web-{A60B2062-AA10-A064-C7C0-4CE050923BC0}" dt="2024-02-15T22:26:06.940" v="169" actId="1076"/>
          <ac:cxnSpMkLst>
            <pc:docMk/>
            <pc:sldMk cId="1841327507" sldId="703"/>
            <ac:cxnSpMk id="23" creationId="{A9E41FE0-99E1-0F14-24E6-50700175F7F1}"/>
          </ac:cxnSpMkLst>
        </pc:cxnChg>
        <pc:cxnChg chg="mod">
          <ac:chgData name="Roberta Tucker" userId="S::r.tucker@uwtsd.ac.uk::27ca61ee-ba03-4b92-a89a-1d5600e2200a" providerId="AD" clId="Web-{A60B2062-AA10-A064-C7C0-4CE050923BC0}" dt="2024-02-15T22:25:42.501" v="163" actId="1076"/>
          <ac:cxnSpMkLst>
            <pc:docMk/>
            <pc:sldMk cId="1841327507" sldId="703"/>
            <ac:cxnSpMk id="24" creationId="{1F5EE74D-830B-D559-A6F1-F31E12AEF7A1}"/>
          </ac:cxnSpMkLst>
        </pc:cxnChg>
      </pc:sldChg>
      <pc:sldChg chg="addSp modSp add replId modNotes">
        <pc:chgData name="Roberta Tucker" userId="S::r.tucker@uwtsd.ac.uk::27ca61ee-ba03-4b92-a89a-1d5600e2200a" providerId="AD" clId="Web-{A60B2062-AA10-A064-C7C0-4CE050923BC0}" dt="2024-02-15T23:15:41.743" v="1039"/>
        <pc:sldMkLst>
          <pc:docMk/>
          <pc:sldMk cId="1869083158" sldId="704"/>
        </pc:sldMkLst>
        <pc:spChg chg="mod">
          <ac:chgData name="Roberta Tucker" userId="S::r.tucker@uwtsd.ac.uk::27ca61ee-ba03-4b92-a89a-1d5600e2200a" providerId="AD" clId="Web-{A60B2062-AA10-A064-C7C0-4CE050923BC0}" dt="2024-02-15T22:28:23.992" v="194" actId="14100"/>
          <ac:spMkLst>
            <pc:docMk/>
            <pc:sldMk cId="1869083158" sldId="704"/>
            <ac:spMk id="3" creationId="{471262AA-293A-9F8A-42C3-2890A9390FAC}"/>
          </ac:spMkLst>
        </pc:spChg>
        <pc:spChg chg="mod">
          <ac:chgData name="Roberta Tucker" userId="S::r.tucker@uwtsd.ac.uk::27ca61ee-ba03-4b92-a89a-1d5600e2200a" providerId="AD" clId="Web-{A60B2062-AA10-A064-C7C0-4CE050923BC0}" dt="2024-02-15T22:28:13.351" v="191" actId="1076"/>
          <ac:spMkLst>
            <pc:docMk/>
            <pc:sldMk cId="1869083158" sldId="704"/>
            <ac:spMk id="5" creationId="{83D1D761-E555-77B3-99B4-FC3D6952A41C}"/>
          </ac:spMkLst>
        </pc:spChg>
        <pc:spChg chg="mod">
          <ac:chgData name="Roberta Tucker" userId="S::r.tucker@uwtsd.ac.uk::27ca61ee-ba03-4b92-a89a-1d5600e2200a" providerId="AD" clId="Web-{A60B2062-AA10-A064-C7C0-4CE050923BC0}" dt="2024-02-15T22:31:01.310" v="234" actId="1076"/>
          <ac:spMkLst>
            <pc:docMk/>
            <pc:sldMk cId="1869083158" sldId="704"/>
            <ac:spMk id="6" creationId="{400C3C41-3CB2-3ED7-78EB-17AD9196C217}"/>
          </ac:spMkLst>
        </pc:spChg>
        <pc:spChg chg="mod">
          <ac:chgData name="Roberta Tucker" userId="S::r.tucker@uwtsd.ac.uk::27ca61ee-ba03-4b92-a89a-1d5600e2200a" providerId="AD" clId="Web-{A60B2062-AA10-A064-C7C0-4CE050923BC0}" dt="2024-02-15T22:28:04.022" v="188" actId="1076"/>
          <ac:spMkLst>
            <pc:docMk/>
            <pc:sldMk cId="1869083158" sldId="704"/>
            <ac:spMk id="7" creationId="{1607E09D-E539-DC0B-CE9B-6565C1795B96}"/>
          </ac:spMkLst>
        </pc:spChg>
        <pc:picChg chg="add mod">
          <ac:chgData name="Roberta Tucker" userId="S::r.tucker@uwtsd.ac.uk::27ca61ee-ba03-4b92-a89a-1d5600e2200a" providerId="AD" clId="Web-{A60B2062-AA10-A064-C7C0-4CE050923BC0}" dt="2024-02-15T22:30:41.028" v="230" actId="1076"/>
          <ac:picMkLst>
            <pc:docMk/>
            <pc:sldMk cId="1869083158" sldId="704"/>
            <ac:picMk id="8" creationId="{D738A5CC-7BA7-2F38-B8E2-DD8838F1930C}"/>
          </ac:picMkLst>
        </pc:picChg>
        <pc:picChg chg="add mod">
          <ac:chgData name="Roberta Tucker" userId="S::r.tucker@uwtsd.ac.uk::27ca61ee-ba03-4b92-a89a-1d5600e2200a" providerId="AD" clId="Web-{A60B2062-AA10-A064-C7C0-4CE050923BC0}" dt="2024-02-15T22:30:28.481" v="225" actId="14100"/>
          <ac:picMkLst>
            <pc:docMk/>
            <pc:sldMk cId="1869083158" sldId="704"/>
            <ac:picMk id="9" creationId="{9FAA82DB-2346-7035-2552-C0587151ACEB}"/>
          </ac:picMkLst>
        </pc:picChg>
        <pc:picChg chg="add mod">
          <ac:chgData name="Roberta Tucker" userId="S::r.tucker@uwtsd.ac.uk::27ca61ee-ba03-4b92-a89a-1d5600e2200a" providerId="AD" clId="Web-{A60B2062-AA10-A064-C7C0-4CE050923BC0}" dt="2024-02-15T22:30:18.731" v="222" actId="14100"/>
          <ac:picMkLst>
            <pc:docMk/>
            <pc:sldMk cId="1869083158" sldId="704"/>
            <ac:picMk id="10" creationId="{10217B70-0458-2A94-1575-CBF39AF37C86}"/>
          </ac:picMkLst>
        </pc:picChg>
        <pc:picChg chg="add mod">
          <ac:chgData name="Roberta Tucker" userId="S::r.tucker@uwtsd.ac.uk::27ca61ee-ba03-4b92-a89a-1d5600e2200a" providerId="AD" clId="Web-{A60B2062-AA10-A064-C7C0-4CE050923BC0}" dt="2024-02-15T22:30:10.043" v="220" actId="14100"/>
          <ac:picMkLst>
            <pc:docMk/>
            <pc:sldMk cId="1869083158" sldId="704"/>
            <ac:picMk id="11" creationId="{603CC7A8-610D-6AD7-A214-783DBBC8C14B}"/>
          </ac:picMkLst>
        </pc:picChg>
        <pc:picChg chg="add mod">
          <ac:chgData name="Roberta Tucker" userId="S::r.tucker@uwtsd.ac.uk::27ca61ee-ba03-4b92-a89a-1d5600e2200a" providerId="AD" clId="Web-{A60B2062-AA10-A064-C7C0-4CE050923BC0}" dt="2024-02-15T22:30:21.840" v="223" actId="1076"/>
          <ac:picMkLst>
            <pc:docMk/>
            <pc:sldMk cId="1869083158" sldId="704"/>
            <ac:picMk id="12" creationId="{0CF6862A-34CC-65C0-A315-5E4B317EEC06}"/>
          </ac:picMkLst>
        </pc:picChg>
        <pc:picChg chg="add mod">
          <ac:chgData name="Roberta Tucker" userId="S::r.tucker@uwtsd.ac.uk::27ca61ee-ba03-4b92-a89a-1d5600e2200a" providerId="AD" clId="Web-{A60B2062-AA10-A064-C7C0-4CE050923BC0}" dt="2024-02-15T22:30:39.403" v="229" actId="1076"/>
          <ac:picMkLst>
            <pc:docMk/>
            <pc:sldMk cId="1869083158" sldId="704"/>
            <ac:picMk id="13" creationId="{5E2836E0-E616-553B-946D-1D16C9CC9C8B}"/>
          </ac:picMkLst>
        </pc:picChg>
        <pc:picChg chg="add mod">
          <ac:chgData name="Roberta Tucker" userId="S::r.tucker@uwtsd.ac.uk::27ca61ee-ba03-4b92-a89a-1d5600e2200a" providerId="AD" clId="Web-{A60B2062-AA10-A064-C7C0-4CE050923BC0}" dt="2024-02-15T22:29:48.886" v="214" actId="14100"/>
          <ac:picMkLst>
            <pc:docMk/>
            <pc:sldMk cId="1869083158" sldId="704"/>
            <ac:picMk id="14" creationId="{32ACA834-1D42-87DF-9F62-87302C4222D2}"/>
          </ac:picMkLst>
        </pc:picChg>
        <pc:picChg chg="add mod">
          <ac:chgData name="Roberta Tucker" userId="S::r.tucker@uwtsd.ac.uk::27ca61ee-ba03-4b92-a89a-1d5600e2200a" providerId="AD" clId="Web-{A60B2062-AA10-A064-C7C0-4CE050923BC0}" dt="2024-02-15T22:30:52.747" v="233" actId="1076"/>
          <ac:picMkLst>
            <pc:docMk/>
            <pc:sldMk cId="1869083158" sldId="704"/>
            <ac:picMk id="15" creationId="{8FB40A2F-34CA-84AA-5CEC-FBD00F238418}"/>
          </ac:picMkLst>
        </pc:picChg>
        <pc:picChg chg="add mod">
          <ac:chgData name="Roberta Tucker" userId="S::r.tucker@uwtsd.ac.uk::27ca61ee-ba03-4b92-a89a-1d5600e2200a" providerId="AD" clId="Web-{A60B2062-AA10-A064-C7C0-4CE050923BC0}" dt="2024-02-15T22:29:35.932" v="209" actId="14100"/>
          <ac:picMkLst>
            <pc:docMk/>
            <pc:sldMk cId="1869083158" sldId="704"/>
            <ac:picMk id="16" creationId="{CA0C0422-A95C-3F9A-8466-2F3D12A2A8EF}"/>
          </ac:picMkLst>
        </pc:picChg>
        <pc:picChg chg="add mod">
          <ac:chgData name="Roberta Tucker" userId="S::r.tucker@uwtsd.ac.uk::27ca61ee-ba03-4b92-a89a-1d5600e2200a" providerId="AD" clId="Web-{A60B2062-AA10-A064-C7C0-4CE050923BC0}" dt="2024-02-15T22:29:30.229" v="207" actId="14100"/>
          <ac:picMkLst>
            <pc:docMk/>
            <pc:sldMk cId="1869083158" sldId="704"/>
            <ac:picMk id="17" creationId="{62350A35-D766-1000-71A0-76844F9B11A7}"/>
          </ac:picMkLst>
        </pc:picChg>
        <pc:cxnChg chg="mod">
          <ac:chgData name="Roberta Tucker" userId="S::r.tucker@uwtsd.ac.uk::27ca61ee-ba03-4b92-a89a-1d5600e2200a" providerId="AD" clId="Web-{A60B2062-AA10-A064-C7C0-4CE050923BC0}" dt="2024-02-15T22:28:28.148" v="195" actId="1076"/>
          <ac:cxnSpMkLst>
            <pc:docMk/>
            <pc:sldMk cId="1869083158" sldId="704"/>
            <ac:cxnSpMk id="2" creationId="{68FBB0A5-C558-8686-69CE-86AB5F612064}"/>
          </ac:cxnSpMkLst>
        </pc:cxnChg>
        <pc:cxnChg chg="mod">
          <ac:chgData name="Roberta Tucker" userId="S::r.tucker@uwtsd.ac.uk::27ca61ee-ba03-4b92-a89a-1d5600e2200a" providerId="AD" clId="Web-{A60B2062-AA10-A064-C7C0-4CE050923BC0}" dt="2024-02-15T22:28:17.492" v="192" actId="1076"/>
          <ac:cxnSpMkLst>
            <pc:docMk/>
            <pc:sldMk cId="1869083158" sldId="704"/>
            <ac:cxnSpMk id="23" creationId="{A9E41FE0-99E1-0F14-24E6-50700175F7F1}"/>
          </ac:cxnSpMkLst>
        </pc:cxnChg>
        <pc:cxnChg chg="mod">
          <ac:chgData name="Roberta Tucker" userId="S::r.tucker@uwtsd.ac.uk::27ca61ee-ba03-4b92-a89a-1d5600e2200a" providerId="AD" clId="Web-{A60B2062-AA10-A064-C7C0-4CE050923BC0}" dt="2024-02-15T22:28:06.147" v="189" actId="1076"/>
          <ac:cxnSpMkLst>
            <pc:docMk/>
            <pc:sldMk cId="1869083158" sldId="704"/>
            <ac:cxnSpMk id="24" creationId="{1F5EE74D-830B-D559-A6F1-F31E12AEF7A1}"/>
          </ac:cxnSpMkLst>
        </pc:cxnChg>
      </pc:sldChg>
      <pc:sldChg chg="addSp delSp modSp add replId modNotes">
        <pc:chgData name="Roberta Tucker" userId="S::r.tucker@uwtsd.ac.uk::27ca61ee-ba03-4b92-a89a-1d5600e2200a" providerId="AD" clId="Web-{A60B2062-AA10-A064-C7C0-4CE050923BC0}" dt="2024-02-15T23:14:48.241" v="1013"/>
        <pc:sldMkLst>
          <pc:docMk/>
          <pc:sldMk cId="2291085436" sldId="705"/>
        </pc:sldMkLst>
        <pc:spChg chg="del">
          <ac:chgData name="Roberta Tucker" userId="S::r.tucker@uwtsd.ac.uk::27ca61ee-ba03-4b92-a89a-1d5600e2200a" providerId="AD" clId="Web-{A60B2062-AA10-A064-C7C0-4CE050923BC0}" dt="2024-02-15T22:32:18.126" v="248"/>
          <ac:spMkLst>
            <pc:docMk/>
            <pc:sldMk cId="2291085436" sldId="705"/>
            <ac:spMk id="3" creationId="{471262AA-293A-9F8A-42C3-2890A9390FAC}"/>
          </ac:spMkLst>
        </pc:spChg>
        <pc:spChg chg="del">
          <ac:chgData name="Roberta Tucker" userId="S::r.tucker@uwtsd.ac.uk::27ca61ee-ba03-4b92-a89a-1d5600e2200a" providerId="AD" clId="Web-{A60B2062-AA10-A064-C7C0-4CE050923BC0}" dt="2024-02-15T22:32:22.126" v="249"/>
          <ac:spMkLst>
            <pc:docMk/>
            <pc:sldMk cId="2291085436" sldId="705"/>
            <ac:spMk id="5" creationId="{83D1D761-E555-77B3-99B4-FC3D6952A41C}"/>
          </ac:spMkLst>
        </pc:spChg>
        <pc:spChg chg="del mod">
          <ac:chgData name="Roberta Tucker" userId="S::r.tucker@uwtsd.ac.uk::27ca61ee-ba03-4b92-a89a-1d5600e2200a" providerId="AD" clId="Web-{A60B2062-AA10-A064-C7C0-4CE050923BC0}" dt="2024-02-15T22:37:50.904" v="313"/>
          <ac:spMkLst>
            <pc:docMk/>
            <pc:sldMk cId="2291085436" sldId="705"/>
            <ac:spMk id="6" creationId="{400C3C41-3CB2-3ED7-78EB-17AD9196C217}"/>
          </ac:spMkLst>
        </pc:spChg>
        <pc:spChg chg="del">
          <ac:chgData name="Roberta Tucker" userId="S::r.tucker@uwtsd.ac.uk::27ca61ee-ba03-4b92-a89a-1d5600e2200a" providerId="AD" clId="Web-{A60B2062-AA10-A064-C7C0-4CE050923BC0}" dt="2024-02-15T22:32:24.298" v="250"/>
          <ac:spMkLst>
            <pc:docMk/>
            <pc:sldMk cId="2291085436" sldId="705"/>
            <ac:spMk id="7" creationId="{1607E09D-E539-DC0B-CE9B-6565C1795B96}"/>
          </ac:spMkLst>
        </pc:spChg>
        <pc:spChg chg="add mod">
          <ac:chgData name="Roberta Tucker" userId="S::r.tucker@uwtsd.ac.uk::27ca61ee-ba03-4b92-a89a-1d5600e2200a" providerId="AD" clId="Web-{A60B2062-AA10-A064-C7C0-4CE050923BC0}" dt="2024-02-15T22:57:19.307" v="362" actId="20577"/>
          <ac:spMkLst>
            <pc:docMk/>
            <pc:sldMk cId="2291085436" sldId="705"/>
            <ac:spMk id="18" creationId="{B3CCC06E-5D81-1892-D221-9A4C83EA8AF9}"/>
          </ac:spMkLst>
        </pc:spChg>
        <pc:picChg chg="del">
          <ac:chgData name="Roberta Tucker" userId="S::r.tucker@uwtsd.ac.uk::27ca61ee-ba03-4b92-a89a-1d5600e2200a" providerId="AD" clId="Web-{A60B2062-AA10-A064-C7C0-4CE050923BC0}" dt="2024-02-15T22:31:59.125" v="237"/>
          <ac:picMkLst>
            <pc:docMk/>
            <pc:sldMk cId="2291085436" sldId="705"/>
            <ac:picMk id="8" creationId="{D738A5CC-7BA7-2F38-B8E2-DD8838F1930C}"/>
          </ac:picMkLst>
        </pc:picChg>
        <pc:picChg chg="del">
          <ac:chgData name="Roberta Tucker" userId="S::r.tucker@uwtsd.ac.uk::27ca61ee-ba03-4b92-a89a-1d5600e2200a" providerId="AD" clId="Web-{A60B2062-AA10-A064-C7C0-4CE050923BC0}" dt="2024-02-15T22:32:04.703" v="241"/>
          <ac:picMkLst>
            <pc:docMk/>
            <pc:sldMk cId="2291085436" sldId="705"/>
            <ac:picMk id="9" creationId="{9FAA82DB-2346-7035-2552-C0587151ACEB}"/>
          </ac:picMkLst>
        </pc:picChg>
        <pc:picChg chg="del">
          <ac:chgData name="Roberta Tucker" userId="S::r.tucker@uwtsd.ac.uk::27ca61ee-ba03-4b92-a89a-1d5600e2200a" providerId="AD" clId="Web-{A60B2062-AA10-A064-C7C0-4CE050923BC0}" dt="2024-02-15T22:32:02.375" v="239"/>
          <ac:picMkLst>
            <pc:docMk/>
            <pc:sldMk cId="2291085436" sldId="705"/>
            <ac:picMk id="10" creationId="{10217B70-0458-2A94-1575-CBF39AF37C86}"/>
          </ac:picMkLst>
        </pc:picChg>
        <pc:picChg chg="del">
          <ac:chgData name="Roberta Tucker" userId="S::r.tucker@uwtsd.ac.uk::27ca61ee-ba03-4b92-a89a-1d5600e2200a" providerId="AD" clId="Web-{A60B2062-AA10-A064-C7C0-4CE050923BC0}" dt="2024-02-15T22:32:09.938" v="245"/>
          <ac:picMkLst>
            <pc:docMk/>
            <pc:sldMk cId="2291085436" sldId="705"/>
            <ac:picMk id="11" creationId="{603CC7A8-610D-6AD7-A214-783DBBC8C14B}"/>
          </ac:picMkLst>
        </pc:picChg>
        <pc:picChg chg="del">
          <ac:chgData name="Roberta Tucker" userId="S::r.tucker@uwtsd.ac.uk::27ca61ee-ba03-4b92-a89a-1d5600e2200a" providerId="AD" clId="Web-{A60B2062-AA10-A064-C7C0-4CE050923BC0}" dt="2024-02-15T22:32:03.125" v="240"/>
          <ac:picMkLst>
            <pc:docMk/>
            <pc:sldMk cId="2291085436" sldId="705"/>
            <ac:picMk id="12" creationId="{0CF6862A-34CC-65C0-A315-5E4B317EEC06}"/>
          </ac:picMkLst>
        </pc:picChg>
        <pc:picChg chg="del">
          <ac:chgData name="Roberta Tucker" userId="S::r.tucker@uwtsd.ac.uk::27ca61ee-ba03-4b92-a89a-1d5600e2200a" providerId="AD" clId="Web-{A60B2062-AA10-A064-C7C0-4CE050923BC0}" dt="2024-02-15T22:32:00.406" v="238"/>
          <ac:picMkLst>
            <pc:docMk/>
            <pc:sldMk cId="2291085436" sldId="705"/>
            <ac:picMk id="13" creationId="{5E2836E0-E616-553B-946D-1D16C9CC9C8B}"/>
          </ac:picMkLst>
        </pc:picChg>
        <pc:picChg chg="del">
          <ac:chgData name="Roberta Tucker" userId="S::r.tucker@uwtsd.ac.uk::27ca61ee-ba03-4b92-a89a-1d5600e2200a" providerId="AD" clId="Web-{A60B2062-AA10-A064-C7C0-4CE050923BC0}" dt="2024-02-15T22:32:11.547" v="246"/>
          <ac:picMkLst>
            <pc:docMk/>
            <pc:sldMk cId="2291085436" sldId="705"/>
            <ac:picMk id="14" creationId="{32ACA834-1D42-87DF-9F62-87302C4222D2}"/>
          </ac:picMkLst>
        </pc:picChg>
        <pc:picChg chg="del">
          <ac:chgData name="Roberta Tucker" userId="S::r.tucker@uwtsd.ac.uk::27ca61ee-ba03-4b92-a89a-1d5600e2200a" providerId="AD" clId="Web-{A60B2062-AA10-A064-C7C0-4CE050923BC0}" dt="2024-02-15T22:32:06.016" v="242"/>
          <ac:picMkLst>
            <pc:docMk/>
            <pc:sldMk cId="2291085436" sldId="705"/>
            <ac:picMk id="15" creationId="{8FB40A2F-34CA-84AA-5CEC-FBD00F238418}"/>
          </ac:picMkLst>
        </pc:picChg>
        <pc:picChg chg="del">
          <ac:chgData name="Roberta Tucker" userId="S::r.tucker@uwtsd.ac.uk::27ca61ee-ba03-4b92-a89a-1d5600e2200a" providerId="AD" clId="Web-{A60B2062-AA10-A064-C7C0-4CE050923BC0}" dt="2024-02-15T22:32:08.860" v="244"/>
          <ac:picMkLst>
            <pc:docMk/>
            <pc:sldMk cId="2291085436" sldId="705"/>
            <ac:picMk id="16" creationId="{CA0C0422-A95C-3F9A-8466-2F3D12A2A8EF}"/>
          </ac:picMkLst>
        </pc:picChg>
        <pc:picChg chg="del">
          <ac:chgData name="Roberta Tucker" userId="S::r.tucker@uwtsd.ac.uk::27ca61ee-ba03-4b92-a89a-1d5600e2200a" providerId="AD" clId="Web-{A60B2062-AA10-A064-C7C0-4CE050923BC0}" dt="2024-02-15T22:32:07.110" v="243"/>
          <ac:picMkLst>
            <pc:docMk/>
            <pc:sldMk cId="2291085436" sldId="705"/>
            <ac:picMk id="17" creationId="{62350A35-D766-1000-71A0-76844F9B11A7}"/>
          </ac:picMkLst>
        </pc:picChg>
        <pc:cxnChg chg="del">
          <ac:chgData name="Roberta Tucker" userId="S::r.tucker@uwtsd.ac.uk::27ca61ee-ba03-4b92-a89a-1d5600e2200a" providerId="AD" clId="Web-{A60B2062-AA10-A064-C7C0-4CE050923BC0}" dt="2024-02-15T22:32:16.016" v="247"/>
          <ac:cxnSpMkLst>
            <pc:docMk/>
            <pc:sldMk cId="2291085436" sldId="705"/>
            <ac:cxnSpMk id="2" creationId="{68FBB0A5-C558-8686-69CE-86AB5F612064}"/>
          </ac:cxnSpMkLst>
        </pc:cxnChg>
        <pc:cxnChg chg="del">
          <ac:chgData name="Roberta Tucker" userId="S::r.tucker@uwtsd.ac.uk::27ca61ee-ba03-4b92-a89a-1d5600e2200a" providerId="AD" clId="Web-{A60B2062-AA10-A064-C7C0-4CE050923BC0}" dt="2024-02-15T22:32:30.001" v="252"/>
          <ac:cxnSpMkLst>
            <pc:docMk/>
            <pc:sldMk cId="2291085436" sldId="705"/>
            <ac:cxnSpMk id="23" creationId="{A9E41FE0-99E1-0F14-24E6-50700175F7F1}"/>
          </ac:cxnSpMkLst>
        </pc:cxnChg>
        <pc:cxnChg chg="del">
          <ac:chgData name="Roberta Tucker" userId="S::r.tucker@uwtsd.ac.uk::27ca61ee-ba03-4b92-a89a-1d5600e2200a" providerId="AD" clId="Web-{A60B2062-AA10-A064-C7C0-4CE050923BC0}" dt="2024-02-15T22:32:27.454" v="251"/>
          <ac:cxnSpMkLst>
            <pc:docMk/>
            <pc:sldMk cId="2291085436" sldId="705"/>
            <ac:cxnSpMk id="24" creationId="{1F5EE74D-830B-D559-A6F1-F31E12AEF7A1}"/>
          </ac:cxnSpMkLst>
        </pc:cxnChg>
      </pc:sldChg>
      <pc:sldChg chg="add del replId">
        <pc:chgData name="Roberta Tucker" userId="S::r.tucker@uwtsd.ac.uk::27ca61ee-ba03-4b92-a89a-1d5600e2200a" providerId="AD" clId="Web-{A60B2062-AA10-A064-C7C0-4CE050923BC0}" dt="2024-02-15T22:38:50.922" v="320"/>
        <pc:sldMkLst>
          <pc:docMk/>
          <pc:sldMk cId="1804284018" sldId="706"/>
        </pc:sldMkLst>
      </pc:sldChg>
      <pc:sldChg chg="modSp add replId modNotes">
        <pc:chgData name="Roberta Tucker" userId="S::r.tucker@uwtsd.ac.uk::27ca61ee-ba03-4b92-a89a-1d5600e2200a" providerId="AD" clId="Web-{A60B2062-AA10-A064-C7C0-4CE050923BC0}" dt="2024-02-15T23:14:58.788" v="1015"/>
        <pc:sldMkLst>
          <pc:docMk/>
          <pc:sldMk cId="3114476168" sldId="707"/>
        </pc:sldMkLst>
        <pc:spChg chg="mod">
          <ac:chgData name="Roberta Tucker" userId="S::r.tucker@uwtsd.ac.uk::27ca61ee-ba03-4b92-a89a-1d5600e2200a" providerId="AD" clId="Web-{A60B2062-AA10-A064-C7C0-4CE050923BC0}" dt="2024-02-15T22:57:34.714" v="367" actId="1076"/>
          <ac:spMkLst>
            <pc:docMk/>
            <pc:sldMk cId="3114476168" sldId="707"/>
            <ac:spMk id="18" creationId="{B3CCC06E-5D81-1892-D221-9A4C83EA8AF9}"/>
          </ac:spMkLst>
        </pc:spChg>
      </pc:sldChg>
      <pc:sldChg chg="addSp modSp add replId modNotes">
        <pc:chgData name="Roberta Tucker" userId="S::r.tucker@uwtsd.ac.uk::27ca61ee-ba03-4b92-a89a-1d5600e2200a" providerId="AD" clId="Web-{A60B2062-AA10-A064-C7C0-4CE050923BC0}" dt="2024-02-15T23:39:06.485" v="1396" actId="1076"/>
        <pc:sldMkLst>
          <pc:docMk/>
          <pc:sldMk cId="3863275828" sldId="708"/>
        </pc:sldMkLst>
        <pc:spChg chg="add mod">
          <ac:chgData name="Roberta Tucker" userId="S::r.tucker@uwtsd.ac.uk::27ca61ee-ba03-4b92-a89a-1d5600e2200a" providerId="AD" clId="Web-{A60B2062-AA10-A064-C7C0-4CE050923BC0}" dt="2024-02-15T23:38:58.485" v="1394" actId="14100"/>
          <ac:spMkLst>
            <pc:docMk/>
            <pc:sldMk cId="3863275828" sldId="708"/>
            <ac:spMk id="2" creationId="{6E0A5EBB-BE2D-82FC-8E09-E6ED96E79482}"/>
          </ac:spMkLst>
        </pc:spChg>
        <pc:spChg chg="add mod">
          <ac:chgData name="Roberta Tucker" userId="S::r.tucker@uwtsd.ac.uk::27ca61ee-ba03-4b92-a89a-1d5600e2200a" providerId="AD" clId="Web-{A60B2062-AA10-A064-C7C0-4CE050923BC0}" dt="2024-02-15T23:25:26.999" v="1260" actId="20577"/>
          <ac:spMkLst>
            <pc:docMk/>
            <pc:sldMk cId="3863275828" sldId="708"/>
            <ac:spMk id="3" creationId="{3A72A537-765F-88B4-4E2F-7770B5128235}"/>
          </ac:spMkLst>
        </pc:spChg>
        <pc:spChg chg="mod">
          <ac:chgData name="Roberta Tucker" userId="S::r.tucker@uwtsd.ac.uk::27ca61ee-ba03-4b92-a89a-1d5600e2200a" providerId="AD" clId="Web-{A60B2062-AA10-A064-C7C0-4CE050923BC0}" dt="2024-02-15T23:39:06.485" v="1396" actId="1076"/>
          <ac:spMkLst>
            <pc:docMk/>
            <pc:sldMk cId="3863275828" sldId="708"/>
            <ac:spMk id="18" creationId="{B3CCC06E-5D81-1892-D221-9A4C83EA8AF9}"/>
          </ac:spMkLst>
        </pc:spChg>
      </pc:sldChg>
      <pc:sldChg chg="modSp add replId">
        <pc:chgData name="Roberta Tucker" userId="S::r.tucker@uwtsd.ac.uk::27ca61ee-ba03-4b92-a89a-1d5600e2200a" providerId="AD" clId="Web-{A60B2062-AA10-A064-C7C0-4CE050923BC0}" dt="2024-02-15T23:38:39.609" v="1391" actId="1076"/>
        <pc:sldMkLst>
          <pc:docMk/>
          <pc:sldMk cId="1592517425" sldId="709"/>
        </pc:sldMkLst>
        <pc:spChg chg="mod">
          <ac:chgData name="Roberta Tucker" userId="S::r.tucker@uwtsd.ac.uk::27ca61ee-ba03-4b92-a89a-1d5600e2200a" providerId="AD" clId="Web-{A60B2062-AA10-A064-C7C0-4CE050923BC0}" dt="2024-02-15T23:38:31.250" v="1389" actId="14100"/>
          <ac:spMkLst>
            <pc:docMk/>
            <pc:sldMk cId="1592517425" sldId="709"/>
            <ac:spMk id="2" creationId="{6E0A5EBB-BE2D-82FC-8E09-E6ED96E79482}"/>
          </ac:spMkLst>
        </pc:spChg>
        <pc:spChg chg="mod">
          <ac:chgData name="Roberta Tucker" userId="S::r.tucker@uwtsd.ac.uk::27ca61ee-ba03-4b92-a89a-1d5600e2200a" providerId="AD" clId="Web-{A60B2062-AA10-A064-C7C0-4CE050923BC0}" dt="2024-02-15T23:38:39.609" v="1391" actId="1076"/>
          <ac:spMkLst>
            <pc:docMk/>
            <pc:sldMk cId="1592517425" sldId="709"/>
            <ac:spMk id="18" creationId="{B3CCC06E-5D81-1892-D221-9A4C83EA8AF9}"/>
          </ac:spMkLst>
        </pc:spChg>
      </pc:sldChg>
    </pc:docChg>
  </pc:docChgLst>
  <pc:docChgLst>
    <pc:chgData name="Roberta Tucker" userId="27ca61ee-ba03-4b92-a89a-1d5600e2200a" providerId="ADAL" clId="{20D8D3F7-ED5F-44B3-BE9A-F648425C05E1}"/>
    <pc:docChg chg="undo custSel addSld delSld modSld sldOrd">
      <pc:chgData name="Roberta Tucker" userId="27ca61ee-ba03-4b92-a89a-1d5600e2200a" providerId="ADAL" clId="{20D8D3F7-ED5F-44B3-BE9A-F648425C05E1}" dt="2024-02-15T11:30:32.722" v="359" actId="20577"/>
      <pc:docMkLst>
        <pc:docMk/>
      </pc:docMkLst>
      <pc:sldChg chg="del">
        <pc:chgData name="Roberta Tucker" userId="27ca61ee-ba03-4b92-a89a-1d5600e2200a" providerId="ADAL" clId="{20D8D3F7-ED5F-44B3-BE9A-F648425C05E1}" dt="2024-02-15T11:25:38.854" v="319" actId="47"/>
        <pc:sldMkLst>
          <pc:docMk/>
          <pc:sldMk cId="2477209528" sldId="473"/>
        </pc:sldMkLst>
      </pc:sldChg>
      <pc:sldChg chg="modSp mod">
        <pc:chgData name="Roberta Tucker" userId="27ca61ee-ba03-4b92-a89a-1d5600e2200a" providerId="ADAL" clId="{20D8D3F7-ED5F-44B3-BE9A-F648425C05E1}" dt="2024-02-15T11:16:25.615" v="265" actId="20577"/>
        <pc:sldMkLst>
          <pc:docMk/>
          <pc:sldMk cId="3159488521" sldId="525"/>
        </pc:sldMkLst>
        <pc:spChg chg="mod">
          <ac:chgData name="Roberta Tucker" userId="27ca61ee-ba03-4b92-a89a-1d5600e2200a" providerId="ADAL" clId="{20D8D3F7-ED5F-44B3-BE9A-F648425C05E1}" dt="2024-02-15T11:16:25.615" v="265" actId="20577"/>
          <ac:spMkLst>
            <pc:docMk/>
            <pc:sldMk cId="3159488521" sldId="525"/>
            <ac:spMk id="5" creationId="{0B019432-F0E9-E765-2264-935D414F17CB}"/>
          </ac:spMkLst>
        </pc:spChg>
        <pc:picChg chg="mod">
          <ac:chgData name="Roberta Tucker" userId="27ca61ee-ba03-4b92-a89a-1d5600e2200a" providerId="ADAL" clId="{20D8D3F7-ED5F-44B3-BE9A-F648425C05E1}" dt="2024-02-15T11:15:19.705" v="221" actId="14100"/>
          <ac:picMkLst>
            <pc:docMk/>
            <pc:sldMk cId="3159488521" sldId="525"/>
            <ac:picMk id="2" creationId="{F5F3A396-562A-CDCF-8E0A-D27F0915F174}"/>
          </ac:picMkLst>
        </pc:picChg>
      </pc:sldChg>
      <pc:sldChg chg="modSp mod">
        <pc:chgData name="Roberta Tucker" userId="27ca61ee-ba03-4b92-a89a-1d5600e2200a" providerId="ADAL" clId="{20D8D3F7-ED5F-44B3-BE9A-F648425C05E1}" dt="2024-02-15T11:24:24.317" v="318" actId="20577"/>
        <pc:sldMkLst>
          <pc:docMk/>
          <pc:sldMk cId="298902921" sldId="594"/>
        </pc:sldMkLst>
        <pc:spChg chg="mod">
          <ac:chgData name="Roberta Tucker" userId="27ca61ee-ba03-4b92-a89a-1d5600e2200a" providerId="ADAL" clId="{20D8D3F7-ED5F-44B3-BE9A-F648425C05E1}" dt="2024-02-15T11:24:24.317" v="318" actId="20577"/>
          <ac:spMkLst>
            <pc:docMk/>
            <pc:sldMk cId="298902921" sldId="594"/>
            <ac:spMk id="2" creationId="{0B019432-F0E9-E765-2264-935D414F17CB}"/>
          </ac:spMkLst>
        </pc:spChg>
      </pc:sldChg>
      <pc:sldChg chg="modSp mod ord">
        <pc:chgData name="Roberta Tucker" userId="27ca61ee-ba03-4b92-a89a-1d5600e2200a" providerId="ADAL" clId="{20D8D3F7-ED5F-44B3-BE9A-F648425C05E1}" dt="2024-02-15T11:30:32.722" v="359" actId="20577"/>
        <pc:sldMkLst>
          <pc:docMk/>
          <pc:sldMk cId="1299583256" sldId="678"/>
        </pc:sldMkLst>
        <pc:spChg chg="mod">
          <ac:chgData name="Roberta Tucker" userId="27ca61ee-ba03-4b92-a89a-1d5600e2200a" providerId="ADAL" clId="{20D8D3F7-ED5F-44B3-BE9A-F648425C05E1}" dt="2024-02-15T11:30:32.722" v="359" actId="20577"/>
          <ac:spMkLst>
            <pc:docMk/>
            <pc:sldMk cId="1299583256" sldId="678"/>
            <ac:spMk id="5" creationId="{0B019432-F0E9-E765-2264-935D414F17CB}"/>
          </ac:spMkLst>
        </pc:spChg>
      </pc:sldChg>
      <pc:sldChg chg="del">
        <pc:chgData name="Roberta Tucker" userId="27ca61ee-ba03-4b92-a89a-1d5600e2200a" providerId="ADAL" clId="{20D8D3F7-ED5F-44B3-BE9A-F648425C05E1}" dt="2024-02-15T11:25:40.947" v="320" actId="47"/>
        <pc:sldMkLst>
          <pc:docMk/>
          <pc:sldMk cId="3515201962" sldId="680"/>
        </pc:sldMkLst>
      </pc:sldChg>
      <pc:sldChg chg="addSp delSp modSp mod ord setBg modAnim">
        <pc:chgData name="Roberta Tucker" userId="27ca61ee-ba03-4b92-a89a-1d5600e2200a" providerId="ADAL" clId="{20D8D3F7-ED5F-44B3-BE9A-F648425C05E1}" dt="2024-02-15T11:26:21.687" v="350" actId="20577"/>
        <pc:sldMkLst>
          <pc:docMk/>
          <pc:sldMk cId="892080665" sldId="684"/>
        </pc:sldMkLst>
        <pc:spChg chg="add mod">
          <ac:chgData name="Roberta Tucker" userId="27ca61ee-ba03-4b92-a89a-1d5600e2200a" providerId="ADAL" clId="{20D8D3F7-ED5F-44B3-BE9A-F648425C05E1}" dt="2024-02-15T11:05:42.496" v="76" actId="26606"/>
          <ac:spMkLst>
            <pc:docMk/>
            <pc:sldMk cId="892080665" sldId="684"/>
            <ac:spMk id="2" creationId="{BC7E5788-BBC0-1B01-7654-DB9427FE3DC1}"/>
          </ac:spMkLst>
        </pc:spChg>
        <pc:spChg chg="add mod">
          <ac:chgData name="Roberta Tucker" userId="27ca61ee-ba03-4b92-a89a-1d5600e2200a" providerId="ADAL" clId="{20D8D3F7-ED5F-44B3-BE9A-F648425C05E1}" dt="2024-02-15T11:05:42.496" v="76" actId="26606"/>
          <ac:spMkLst>
            <pc:docMk/>
            <pc:sldMk cId="892080665" sldId="684"/>
            <ac:spMk id="3" creationId="{964C5AA8-AEA1-848C-F2DE-524332A3C9E7}"/>
          </ac:spMkLst>
        </pc:spChg>
        <pc:spChg chg="add mod">
          <ac:chgData name="Roberta Tucker" userId="27ca61ee-ba03-4b92-a89a-1d5600e2200a" providerId="ADAL" clId="{20D8D3F7-ED5F-44B3-BE9A-F648425C05E1}" dt="2024-02-15T11:05:42.496" v="76" actId="26606"/>
          <ac:spMkLst>
            <pc:docMk/>
            <pc:sldMk cId="892080665" sldId="684"/>
            <ac:spMk id="5" creationId="{459FA82D-669A-44CA-A859-4A8E7E314AF9}"/>
          </ac:spMkLst>
        </pc:spChg>
        <pc:spChg chg="add mod">
          <ac:chgData name="Roberta Tucker" userId="27ca61ee-ba03-4b92-a89a-1d5600e2200a" providerId="ADAL" clId="{20D8D3F7-ED5F-44B3-BE9A-F648425C05E1}" dt="2024-02-15T11:05:42.496" v="76" actId="26606"/>
          <ac:spMkLst>
            <pc:docMk/>
            <pc:sldMk cId="892080665" sldId="684"/>
            <ac:spMk id="6" creationId="{AE1967F5-9A08-0768-1426-1B69B5F7E994}"/>
          </ac:spMkLst>
        </pc:spChg>
        <pc:spChg chg="add mod">
          <ac:chgData name="Roberta Tucker" userId="27ca61ee-ba03-4b92-a89a-1d5600e2200a" providerId="ADAL" clId="{20D8D3F7-ED5F-44B3-BE9A-F648425C05E1}" dt="2024-02-15T11:05:42.496" v="76" actId="26606"/>
          <ac:spMkLst>
            <pc:docMk/>
            <pc:sldMk cId="892080665" sldId="684"/>
            <ac:spMk id="7" creationId="{CD3BBA59-56F8-5A34-99B1-AC72DC8EE9DA}"/>
          </ac:spMkLst>
        </pc:spChg>
        <pc:spChg chg="mod">
          <ac:chgData name="Roberta Tucker" userId="27ca61ee-ba03-4b92-a89a-1d5600e2200a" providerId="ADAL" clId="{20D8D3F7-ED5F-44B3-BE9A-F648425C05E1}" dt="2024-02-15T11:05:42.496" v="76" actId="26606"/>
          <ac:spMkLst>
            <pc:docMk/>
            <pc:sldMk cId="892080665" sldId="684"/>
            <ac:spMk id="9" creationId="{7232862C-67FA-5F34-BA8F-178149387723}"/>
          </ac:spMkLst>
        </pc:spChg>
        <pc:spChg chg="mod">
          <ac:chgData name="Roberta Tucker" userId="27ca61ee-ba03-4b92-a89a-1d5600e2200a" providerId="ADAL" clId="{20D8D3F7-ED5F-44B3-BE9A-F648425C05E1}" dt="2024-02-15T11:26:21.687" v="350" actId="20577"/>
          <ac:spMkLst>
            <pc:docMk/>
            <pc:sldMk cId="892080665" sldId="684"/>
            <ac:spMk id="10" creationId="{187BD184-B89B-3015-FC45-AE61D46F6FDF}"/>
          </ac:spMkLst>
        </pc:spChg>
        <pc:spChg chg="mod">
          <ac:chgData name="Roberta Tucker" userId="27ca61ee-ba03-4b92-a89a-1d5600e2200a" providerId="ADAL" clId="{20D8D3F7-ED5F-44B3-BE9A-F648425C05E1}" dt="2024-02-15T11:05:42.496" v="76" actId="26606"/>
          <ac:spMkLst>
            <pc:docMk/>
            <pc:sldMk cId="892080665" sldId="684"/>
            <ac:spMk id="12" creationId="{C1E8C147-E042-A364-A92B-74B3D1BA9BCB}"/>
          </ac:spMkLst>
        </pc:spChg>
        <pc:spChg chg="mod">
          <ac:chgData name="Roberta Tucker" userId="27ca61ee-ba03-4b92-a89a-1d5600e2200a" providerId="ADAL" clId="{20D8D3F7-ED5F-44B3-BE9A-F648425C05E1}" dt="2024-02-15T11:05:42.496" v="76" actId="26606"/>
          <ac:spMkLst>
            <pc:docMk/>
            <pc:sldMk cId="892080665" sldId="684"/>
            <ac:spMk id="13" creationId="{15D0EC3A-A712-5FA3-7C37-B596CC808B92}"/>
          </ac:spMkLst>
        </pc:spChg>
        <pc:spChg chg="mod">
          <ac:chgData name="Roberta Tucker" userId="27ca61ee-ba03-4b92-a89a-1d5600e2200a" providerId="ADAL" clId="{20D8D3F7-ED5F-44B3-BE9A-F648425C05E1}" dt="2024-02-15T11:05:42.496" v="76" actId="26606"/>
          <ac:spMkLst>
            <pc:docMk/>
            <pc:sldMk cId="892080665" sldId="684"/>
            <ac:spMk id="14" creationId="{133BEE4F-EB6C-722D-682F-5FC26568896A}"/>
          </ac:spMkLst>
        </pc:spChg>
        <pc:spChg chg="del">
          <ac:chgData name="Roberta Tucker" userId="27ca61ee-ba03-4b92-a89a-1d5600e2200a" providerId="ADAL" clId="{20D8D3F7-ED5F-44B3-BE9A-F648425C05E1}" dt="2024-02-15T10:58:38.155" v="40" actId="478"/>
          <ac:spMkLst>
            <pc:docMk/>
            <pc:sldMk cId="892080665" sldId="684"/>
            <ac:spMk id="15" creationId="{A36E28A8-DB8C-85FD-9174-2E9C17EF6CB7}"/>
          </ac:spMkLst>
        </pc:spChg>
        <pc:spChg chg="del">
          <ac:chgData name="Roberta Tucker" userId="27ca61ee-ba03-4b92-a89a-1d5600e2200a" providerId="ADAL" clId="{20D8D3F7-ED5F-44B3-BE9A-F648425C05E1}" dt="2024-02-15T10:58:40.187" v="41" actId="478"/>
          <ac:spMkLst>
            <pc:docMk/>
            <pc:sldMk cId="892080665" sldId="684"/>
            <ac:spMk id="16" creationId="{52D1B041-0C8E-66E7-A368-0C312DD49741}"/>
          </ac:spMkLst>
        </pc:spChg>
        <pc:spChg chg="add del">
          <ac:chgData name="Roberta Tucker" userId="27ca61ee-ba03-4b92-a89a-1d5600e2200a" providerId="ADAL" clId="{20D8D3F7-ED5F-44B3-BE9A-F648425C05E1}" dt="2024-02-15T11:05:42.496" v="76" actId="26606"/>
          <ac:spMkLst>
            <pc:docMk/>
            <pc:sldMk cId="892080665" sldId="684"/>
            <ac:spMk id="19" creationId="{AB8C311F-7253-4AED-9701-7FC0708C41C7}"/>
          </ac:spMkLst>
        </pc:spChg>
        <pc:spChg chg="add del">
          <ac:chgData name="Roberta Tucker" userId="27ca61ee-ba03-4b92-a89a-1d5600e2200a" providerId="ADAL" clId="{20D8D3F7-ED5F-44B3-BE9A-F648425C05E1}" dt="2024-02-15T11:05:42.496" v="76" actId="26606"/>
          <ac:spMkLst>
            <pc:docMk/>
            <pc:sldMk cId="892080665" sldId="684"/>
            <ac:spMk id="21" creationId="{E2384209-CB15-4CDF-9D31-C44FD9A3F20D}"/>
          </ac:spMkLst>
        </pc:spChg>
        <pc:spChg chg="add del">
          <ac:chgData name="Roberta Tucker" userId="27ca61ee-ba03-4b92-a89a-1d5600e2200a" providerId="ADAL" clId="{20D8D3F7-ED5F-44B3-BE9A-F648425C05E1}" dt="2024-02-15T11:05:42.496" v="76" actId="26606"/>
          <ac:spMkLst>
            <pc:docMk/>
            <pc:sldMk cId="892080665" sldId="684"/>
            <ac:spMk id="23" creationId="{2633B3B5-CC90-43F0-8714-D31D1F3F0209}"/>
          </ac:spMkLst>
        </pc:spChg>
        <pc:spChg chg="add del">
          <ac:chgData name="Roberta Tucker" userId="27ca61ee-ba03-4b92-a89a-1d5600e2200a" providerId="ADAL" clId="{20D8D3F7-ED5F-44B3-BE9A-F648425C05E1}" dt="2024-02-15T11:05:42.496" v="76" actId="26606"/>
          <ac:spMkLst>
            <pc:docMk/>
            <pc:sldMk cId="892080665" sldId="684"/>
            <ac:spMk id="25" creationId="{A8D57A06-A426-446D-B02C-A2DC6B62E45E}"/>
          </ac:spMkLst>
        </pc:spChg>
        <pc:picChg chg="add del mod">
          <ac:chgData name="Roberta Tucker" userId="27ca61ee-ba03-4b92-a89a-1d5600e2200a" providerId="ADAL" clId="{20D8D3F7-ED5F-44B3-BE9A-F648425C05E1}" dt="2024-02-15T11:05:42.496" v="76" actId="26606"/>
          <ac:picMkLst>
            <pc:docMk/>
            <pc:sldMk cId="892080665" sldId="684"/>
            <ac:picMk id="4" creationId="{62C12048-9EEC-ED59-A247-0AA3AAC3EF74}"/>
          </ac:picMkLst>
        </pc:picChg>
      </pc:sldChg>
      <pc:sldChg chg="del">
        <pc:chgData name="Roberta Tucker" userId="27ca61ee-ba03-4b92-a89a-1d5600e2200a" providerId="ADAL" clId="{20D8D3F7-ED5F-44B3-BE9A-F648425C05E1}" dt="2024-02-15T11:02:53.574" v="70" actId="47"/>
        <pc:sldMkLst>
          <pc:docMk/>
          <pc:sldMk cId="115384863" sldId="685"/>
        </pc:sldMkLst>
      </pc:sldChg>
      <pc:sldChg chg="modSp add mod ord">
        <pc:chgData name="Roberta Tucker" userId="27ca61ee-ba03-4b92-a89a-1d5600e2200a" providerId="ADAL" clId="{20D8D3F7-ED5F-44B3-BE9A-F648425C05E1}" dt="2024-02-15T11:26:15.848" v="338" actId="20577"/>
        <pc:sldMkLst>
          <pc:docMk/>
          <pc:sldMk cId="791123261" sldId="686"/>
        </pc:sldMkLst>
        <pc:spChg chg="mod">
          <ac:chgData name="Roberta Tucker" userId="27ca61ee-ba03-4b92-a89a-1d5600e2200a" providerId="ADAL" clId="{20D8D3F7-ED5F-44B3-BE9A-F648425C05E1}" dt="2024-02-15T11:26:15.848" v="338" actId="20577"/>
          <ac:spMkLst>
            <pc:docMk/>
            <pc:sldMk cId="791123261" sldId="686"/>
            <ac:spMk id="10" creationId="{187BD184-B89B-3015-FC45-AE61D46F6FDF}"/>
          </ac:spMkLst>
        </pc:spChg>
        <pc:spChg chg="mod">
          <ac:chgData name="Roberta Tucker" userId="27ca61ee-ba03-4b92-a89a-1d5600e2200a" providerId="ADAL" clId="{20D8D3F7-ED5F-44B3-BE9A-F648425C05E1}" dt="2024-02-15T11:02:34.248" v="66" actId="207"/>
          <ac:spMkLst>
            <pc:docMk/>
            <pc:sldMk cId="791123261" sldId="686"/>
            <ac:spMk id="12" creationId="{C1E8C147-E042-A364-A92B-74B3D1BA9BCB}"/>
          </ac:spMkLst>
        </pc:spChg>
        <pc:spChg chg="mod">
          <ac:chgData name="Roberta Tucker" userId="27ca61ee-ba03-4b92-a89a-1d5600e2200a" providerId="ADAL" clId="{20D8D3F7-ED5F-44B3-BE9A-F648425C05E1}" dt="2024-02-15T11:02:49.145" v="69" actId="207"/>
          <ac:spMkLst>
            <pc:docMk/>
            <pc:sldMk cId="791123261" sldId="686"/>
            <ac:spMk id="13" creationId="{15D0EC3A-A712-5FA3-7C37-B596CC808B92}"/>
          </ac:spMkLst>
        </pc:spChg>
      </pc:sldChg>
    </pc:docChg>
  </pc:docChgLst>
  <pc:docChgLst>
    <pc:chgData name="Diane B. Thomas" userId="S::d.b.thomas@uwtsd.ac.uk::66b41853-b18c-4bbb-817e-013f34445414" providerId="AD" clId="Web-{3C5C6421-B34F-4C45-B302-3BEDEDF793EE}"/>
    <pc:docChg chg="addSld delSld">
      <pc:chgData name="Diane B. Thomas" userId="S::d.b.thomas@uwtsd.ac.uk::66b41853-b18c-4bbb-817e-013f34445414" providerId="AD" clId="Web-{3C5C6421-B34F-4C45-B302-3BEDEDF793EE}" dt="2024-01-09T16:11:15.858" v="1"/>
      <pc:docMkLst>
        <pc:docMk/>
      </pc:docMkLst>
      <pc:sldChg chg="add del replId">
        <pc:chgData name="Diane B. Thomas" userId="S::d.b.thomas@uwtsd.ac.uk::66b41853-b18c-4bbb-817e-013f34445414" providerId="AD" clId="Web-{3C5C6421-B34F-4C45-B302-3BEDEDF793EE}" dt="2024-01-09T16:11:15.858" v="1"/>
        <pc:sldMkLst>
          <pc:docMk/>
          <pc:sldMk cId="2308529569" sldId="673"/>
        </pc:sldMkLst>
      </pc:sldChg>
    </pc:docChg>
  </pc:docChgLst>
  <pc:docChgLst>
    <pc:chgData name="Roberta Tucker" userId="S::r.tucker@uwtsd.ac.uk::27ca61ee-ba03-4b92-a89a-1d5600e2200a" providerId="AD" clId="Web-{D5841E55-3431-46F8-BFAF-7829BB894D18}"/>
    <pc:docChg chg="addSld delSld modSld sldOrd">
      <pc:chgData name="Roberta Tucker" userId="S::r.tucker@uwtsd.ac.uk::27ca61ee-ba03-4b92-a89a-1d5600e2200a" providerId="AD" clId="Web-{D5841E55-3431-46F8-BFAF-7829BB894D18}" dt="2023-01-13T15:03:13.953" v="300"/>
      <pc:docMkLst>
        <pc:docMk/>
      </pc:docMkLst>
      <pc:sldChg chg="addSp delSp modSp ord">
        <pc:chgData name="Roberta Tucker" userId="S::r.tucker@uwtsd.ac.uk::27ca61ee-ba03-4b92-a89a-1d5600e2200a" providerId="AD" clId="Web-{D5841E55-3431-46F8-BFAF-7829BB894D18}" dt="2023-01-13T09:40:12.871" v="58" actId="14100"/>
        <pc:sldMkLst>
          <pc:docMk/>
          <pc:sldMk cId="1514206992" sldId="274"/>
        </pc:sldMkLst>
        <pc:spChg chg="mod">
          <ac:chgData name="Roberta Tucker" userId="S::r.tucker@uwtsd.ac.uk::27ca61ee-ba03-4b92-a89a-1d5600e2200a" providerId="AD" clId="Web-{D5841E55-3431-46F8-BFAF-7829BB894D18}" dt="2023-01-13T09:39:55.526" v="54" actId="1076"/>
          <ac:spMkLst>
            <pc:docMk/>
            <pc:sldMk cId="1514206992" sldId="274"/>
            <ac:spMk id="7" creationId="{00000000-0000-0000-0000-000000000000}"/>
          </ac:spMkLst>
        </pc:spChg>
        <pc:graphicFrameChg chg="del mod">
          <ac:chgData name="Roberta Tucker" userId="S::r.tucker@uwtsd.ac.uk::27ca61ee-ba03-4b92-a89a-1d5600e2200a" providerId="AD" clId="Web-{D5841E55-3431-46F8-BFAF-7829BB894D18}" dt="2023-01-13T09:39:33.540" v="42"/>
          <ac:graphicFrameMkLst>
            <pc:docMk/>
            <pc:sldMk cId="1514206992" sldId="274"/>
            <ac:graphicFrameMk id="14" creationId="{284DDAF5-0D54-A050-74B7-CBF5DF35F3D3}"/>
          </ac:graphicFrameMkLst>
        </pc:graphicFrameChg>
        <pc:picChg chg="del">
          <ac:chgData name="Roberta Tucker" userId="S::r.tucker@uwtsd.ac.uk::27ca61ee-ba03-4b92-a89a-1d5600e2200a" providerId="AD" clId="Web-{D5841E55-3431-46F8-BFAF-7829BB894D18}" dt="2023-01-13T09:39:36.884" v="44"/>
          <ac:picMkLst>
            <pc:docMk/>
            <pc:sldMk cId="1514206992" sldId="274"/>
            <ac:picMk id="15" creationId="{B6C16C81-842A-89EA-7F10-B713B74A898D}"/>
          </ac:picMkLst>
        </pc:picChg>
        <pc:picChg chg="del">
          <ac:chgData name="Roberta Tucker" userId="S::r.tucker@uwtsd.ac.uk::27ca61ee-ba03-4b92-a89a-1d5600e2200a" providerId="AD" clId="Web-{D5841E55-3431-46F8-BFAF-7829BB894D18}" dt="2023-01-13T09:39:38.431" v="45"/>
          <ac:picMkLst>
            <pc:docMk/>
            <pc:sldMk cId="1514206992" sldId="274"/>
            <ac:picMk id="16" creationId="{146EDB9A-3BE6-6C34-9E85-CC7103A613E0}"/>
          </ac:picMkLst>
        </pc:picChg>
        <pc:picChg chg="del">
          <ac:chgData name="Roberta Tucker" userId="S::r.tucker@uwtsd.ac.uk::27ca61ee-ba03-4b92-a89a-1d5600e2200a" providerId="AD" clId="Web-{D5841E55-3431-46F8-BFAF-7829BB894D18}" dt="2023-01-13T09:39:35.400" v="43"/>
          <ac:picMkLst>
            <pc:docMk/>
            <pc:sldMk cId="1514206992" sldId="274"/>
            <ac:picMk id="17" creationId="{D7D94A29-A2C4-59AA-602A-7C681AD433EC}"/>
          </ac:picMkLst>
        </pc:picChg>
        <pc:picChg chg="del">
          <ac:chgData name="Roberta Tucker" userId="S::r.tucker@uwtsd.ac.uk::27ca61ee-ba03-4b92-a89a-1d5600e2200a" providerId="AD" clId="Web-{D5841E55-3431-46F8-BFAF-7829BB894D18}" dt="2023-01-13T09:39:39.666" v="46"/>
          <ac:picMkLst>
            <pc:docMk/>
            <pc:sldMk cId="1514206992" sldId="274"/>
            <ac:picMk id="18" creationId="{27EE8792-1EE5-1EE2-B352-83226D3BB242}"/>
          </ac:picMkLst>
        </pc:picChg>
        <pc:picChg chg="del">
          <ac:chgData name="Roberta Tucker" userId="S::r.tucker@uwtsd.ac.uk::27ca61ee-ba03-4b92-a89a-1d5600e2200a" providerId="AD" clId="Web-{D5841E55-3431-46F8-BFAF-7829BB894D18}" dt="2023-01-13T09:39:44.182" v="49"/>
          <ac:picMkLst>
            <pc:docMk/>
            <pc:sldMk cId="1514206992" sldId="274"/>
            <ac:picMk id="19" creationId="{0470A35A-28F4-1D2C-D152-D05CA08B4AF6}"/>
          </ac:picMkLst>
        </pc:picChg>
        <pc:picChg chg="del">
          <ac:chgData name="Roberta Tucker" userId="S::r.tucker@uwtsd.ac.uk::27ca61ee-ba03-4b92-a89a-1d5600e2200a" providerId="AD" clId="Web-{D5841E55-3431-46F8-BFAF-7829BB894D18}" dt="2023-01-13T09:39:42.556" v="48"/>
          <ac:picMkLst>
            <pc:docMk/>
            <pc:sldMk cId="1514206992" sldId="274"/>
            <ac:picMk id="20" creationId="{26E51018-4A48-C033-23DD-55BAE543F3ED}"/>
          </ac:picMkLst>
        </pc:picChg>
        <pc:picChg chg="del">
          <ac:chgData name="Roberta Tucker" userId="S::r.tucker@uwtsd.ac.uk::27ca61ee-ba03-4b92-a89a-1d5600e2200a" providerId="AD" clId="Web-{D5841E55-3431-46F8-BFAF-7829BB894D18}" dt="2023-01-13T09:39:46.682" v="51"/>
          <ac:picMkLst>
            <pc:docMk/>
            <pc:sldMk cId="1514206992" sldId="274"/>
            <ac:picMk id="21" creationId="{8A77C9D7-AF70-66AB-979E-59142208A127}"/>
          </ac:picMkLst>
        </pc:picChg>
        <pc:picChg chg="del">
          <ac:chgData name="Roberta Tucker" userId="S::r.tucker@uwtsd.ac.uk::27ca61ee-ba03-4b92-a89a-1d5600e2200a" providerId="AD" clId="Web-{D5841E55-3431-46F8-BFAF-7829BB894D18}" dt="2023-01-13T09:39:41.041" v="47"/>
          <ac:picMkLst>
            <pc:docMk/>
            <pc:sldMk cId="1514206992" sldId="274"/>
            <ac:picMk id="22" creationId="{59165BB4-F0E5-426B-3DFA-433650E03E8C}"/>
          </ac:picMkLst>
        </pc:picChg>
        <pc:picChg chg="add mod">
          <ac:chgData name="Roberta Tucker" userId="S::r.tucker@uwtsd.ac.uk::27ca61ee-ba03-4b92-a89a-1d5600e2200a" providerId="AD" clId="Web-{D5841E55-3431-46F8-BFAF-7829BB894D18}" dt="2023-01-13T09:40:12.871" v="58" actId="14100"/>
          <ac:picMkLst>
            <pc:docMk/>
            <pc:sldMk cId="1514206992" sldId="274"/>
            <ac:picMk id="49" creationId="{EFE630CF-82C4-E79B-CC05-EC451B2386A2}"/>
          </ac:picMkLst>
        </pc:picChg>
      </pc:sldChg>
      <pc:sldChg chg="del">
        <pc:chgData name="Roberta Tucker" userId="S::r.tucker@uwtsd.ac.uk::27ca61ee-ba03-4b92-a89a-1d5600e2200a" providerId="AD" clId="Web-{D5841E55-3431-46F8-BFAF-7829BB894D18}" dt="2023-01-13T09:30:57.304" v="1"/>
        <pc:sldMkLst>
          <pc:docMk/>
          <pc:sldMk cId="1925729167" sldId="285"/>
        </pc:sldMkLst>
      </pc:sldChg>
      <pc:sldChg chg="ord">
        <pc:chgData name="Roberta Tucker" userId="S::r.tucker@uwtsd.ac.uk::27ca61ee-ba03-4b92-a89a-1d5600e2200a" providerId="AD" clId="Web-{D5841E55-3431-46F8-BFAF-7829BB894D18}" dt="2023-01-13T15:03:13.953" v="300"/>
        <pc:sldMkLst>
          <pc:docMk/>
          <pc:sldMk cId="2378840427" sldId="289"/>
        </pc:sldMkLst>
      </pc:sldChg>
      <pc:sldChg chg="modSp del ord">
        <pc:chgData name="Roberta Tucker" userId="S::r.tucker@uwtsd.ac.uk::27ca61ee-ba03-4b92-a89a-1d5600e2200a" providerId="AD" clId="Web-{D5841E55-3431-46F8-BFAF-7829BB894D18}" dt="2023-01-13T09:41:33.517" v="81"/>
        <pc:sldMkLst>
          <pc:docMk/>
          <pc:sldMk cId="3978130981" sldId="492"/>
        </pc:sldMkLst>
        <pc:graphicFrameChg chg="modGraphic">
          <ac:chgData name="Roberta Tucker" userId="S::r.tucker@uwtsd.ac.uk::27ca61ee-ba03-4b92-a89a-1d5600e2200a" providerId="AD" clId="Web-{D5841E55-3431-46F8-BFAF-7829BB894D18}" dt="2023-01-13T09:40:54.624" v="60"/>
          <ac:graphicFrameMkLst>
            <pc:docMk/>
            <pc:sldMk cId="3978130981" sldId="492"/>
            <ac:graphicFrameMk id="3" creationId="{A3CC5903-63ED-0F5B-467E-F73EA5D0860C}"/>
          </ac:graphicFrameMkLst>
        </pc:graphicFrameChg>
      </pc:sldChg>
      <pc:sldChg chg="modSp del ord">
        <pc:chgData name="Roberta Tucker" userId="S::r.tucker@uwtsd.ac.uk::27ca61ee-ba03-4b92-a89a-1d5600e2200a" providerId="AD" clId="Web-{D5841E55-3431-46F8-BFAF-7829BB894D18}" dt="2023-01-13T10:24:15.349" v="160"/>
        <pc:sldMkLst>
          <pc:docMk/>
          <pc:sldMk cId="1132328707" sldId="493"/>
        </pc:sldMkLst>
        <pc:spChg chg="mod">
          <ac:chgData name="Roberta Tucker" userId="S::r.tucker@uwtsd.ac.uk::27ca61ee-ba03-4b92-a89a-1d5600e2200a" providerId="AD" clId="Web-{D5841E55-3431-46F8-BFAF-7829BB894D18}" dt="2023-01-13T10:23:10.284" v="148" actId="1076"/>
          <ac:spMkLst>
            <pc:docMk/>
            <pc:sldMk cId="1132328707" sldId="493"/>
            <ac:spMk id="2" creationId="{24890A54-F451-820B-D0B6-B8B3774A0CD9}"/>
          </ac:spMkLst>
        </pc:spChg>
      </pc:sldChg>
      <pc:sldChg chg="modSp">
        <pc:chgData name="Roberta Tucker" userId="S::r.tucker@uwtsd.ac.uk::27ca61ee-ba03-4b92-a89a-1d5600e2200a" providerId="AD" clId="Web-{D5841E55-3431-46F8-BFAF-7829BB894D18}" dt="2023-01-13T13:51:32.829" v="296" actId="20577"/>
        <pc:sldMkLst>
          <pc:docMk/>
          <pc:sldMk cId="2815014263" sldId="506"/>
        </pc:sldMkLst>
        <pc:spChg chg="mod">
          <ac:chgData name="Roberta Tucker" userId="S::r.tucker@uwtsd.ac.uk::27ca61ee-ba03-4b92-a89a-1d5600e2200a" providerId="AD" clId="Web-{D5841E55-3431-46F8-BFAF-7829BB894D18}" dt="2023-01-13T13:51:32.829" v="296" actId="20577"/>
          <ac:spMkLst>
            <pc:docMk/>
            <pc:sldMk cId="2815014263" sldId="506"/>
            <ac:spMk id="2" creationId="{2A68C011-3656-225F-C9E9-677709A1BD6F}"/>
          </ac:spMkLst>
        </pc:spChg>
      </pc:sldChg>
      <pc:sldChg chg="del">
        <pc:chgData name="Roberta Tucker" userId="S::r.tucker@uwtsd.ac.uk::27ca61ee-ba03-4b92-a89a-1d5600e2200a" providerId="AD" clId="Web-{D5841E55-3431-46F8-BFAF-7829BB894D18}" dt="2023-01-13T12:44:28.448" v="182"/>
        <pc:sldMkLst>
          <pc:docMk/>
          <pc:sldMk cId="3459154396" sldId="508"/>
        </pc:sldMkLst>
      </pc:sldChg>
      <pc:sldChg chg="addSp delSp modSp">
        <pc:chgData name="Roberta Tucker" userId="S::r.tucker@uwtsd.ac.uk::27ca61ee-ba03-4b92-a89a-1d5600e2200a" providerId="AD" clId="Web-{D5841E55-3431-46F8-BFAF-7829BB894D18}" dt="2023-01-13T13:06:13.964" v="242"/>
        <pc:sldMkLst>
          <pc:docMk/>
          <pc:sldMk cId="2833262614" sldId="539"/>
        </pc:sldMkLst>
        <pc:spChg chg="del">
          <ac:chgData name="Roberta Tucker" userId="S::r.tucker@uwtsd.ac.uk::27ca61ee-ba03-4b92-a89a-1d5600e2200a" providerId="AD" clId="Web-{D5841E55-3431-46F8-BFAF-7829BB894D18}" dt="2023-01-13T12:46:42.967" v="183"/>
          <ac:spMkLst>
            <pc:docMk/>
            <pc:sldMk cId="2833262614" sldId="539"/>
            <ac:spMk id="7" creationId="{B5F30E72-888C-478F-66BC-2551592943DB}"/>
          </ac:spMkLst>
        </pc:spChg>
        <pc:spChg chg="mod">
          <ac:chgData name="Roberta Tucker" userId="S::r.tucker@uwtsd.ac.uk::27ca61ee-ba03-4b92-a89a-1d5600e2200a" providerId="AD" clId="Web-{D5841E55-3431-46F8-BFAF-7829BB894D18}" dt="2023-01-13T13:04:25.274" v="223" actId="1076"/>
          <ac:spMkLst>
            <pc:docMk/>
            <pc:sldMk cId="2833262614" sldId="539"/>
            <ac:spMk id="12" creationId="{45808C8C-4121-0C72-F517-D16C103453D5}"/>
          </ac:spMkLst>
        </pc:spChg>
        <pc:spChg chg="mod">
          <ac:chgData name="Roberta Tucker" userId="S::r.tucker@uwtsd.ac.uk::27ca61ee-ba03-4b92-a89a-1d5600e2200a" providerId="AD" clId="Web-{D5841E55-3431-46F8-BFAF-7829BB894D18}" dt="2023-01-13T13:02:25.349" v="210" actId="1076"/>
          <ac:spMkLst>
            <pc:docMk/>
            <pc:sldMk cId="2833262614" sldId="539"/>
            <ac:spMk id="16" creationId="{B876D59F-3DE3-DF44-4442-9F0A970DDF3E}"/>
          </ac:spMkLst>
        </pc:spChg>
        <pc:spChg chg="add mod">
          <ac:chgData name="Roberta Tucker" userId="S::r.tucker@uwtsd.ac.uk::27ca61ee-ba03-4b92-a89a-1d5600e2200a" providerId="AD" clId="Web-{D5841E55-3431-46F8-BFAF-7829BB894D18}" dt="2023-01-13T13:04:33.931" v="225" actId="1076"/>
          <ac:spMkLst>
            <pc:docMk/>
            <pc:sldMk cId="2833262614" sldId="539"/>
            <ac:spMk id="19" creationId="{DBD4E5FD-8B3F-AE1F-6F4C-D54B42A5CDD5}"/>
          </ac:spMkLst>
        </pc:spChg>
        <pc:graphicFrameChg chg="del">
          <ac:chgData name="Roberta Tucker" userId="S::r.tucker@uwtsd.ac.uk::27ca61ee-ba03-4b92-a89a-1d5600e2200a" providerId="AD" clId="Web-{D5841E55-3431-46F8-BFAF-7829BB894D18}" dt="2023-01-13T12:46:47.732" v="184"/>
          <ac:graphicFrameMkLst>
            <pc:docMk/>
            <pc:sldMk cId="2833262614" sldId="539"/>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06:07.949" v="241"/>
          <ac:graphicFrameMkLst>
            <pc:docMk/>
            <pc:sldMk cId="2833262614" sldId="539"/>
            <ac:graphicFrameMk id="6" creationId="{BEE48E74-54FD-B752-3AE2-0F05E64889D9}"/>
          </ac:graphicFrameMkLst>
        </pc:graphicFrameChg>
        <pc:graphicFrameChg chg="mod modGraphic">
          <ac:chgData name="Roberta Tucker" userId="S::r.tucker@uwtsd.ac.uk::27ca61ee-ba03-4b92-a89a-1d5600e2200a" providerId="AD" clId="Web-{D5841E55-3431-46F8-BFAF-7829BB894D18}" dt="2023-01-13T13:05:51.667" v="238"/>
          <ac:graphicFrameMkLst>
            <pc:docMk/>
            <pc:sldMk cId="2833262614" sldId="539"/>
            <ac:graphicFrameMk id="8" creationId="{6C7F30B9-0AEF-4F9F-3070-820A82B77D80}"/>
          </ac:graphicFrameMkLst>
        </pc:graphicFrameChg>
        <pc:graphicFrameChg chg="add mod modGraphic">
          <ac:chgData name="Roberta Tucker" userId="S::r.tucker@uwtsd.ac.uk::27ca61ee-ba03-4b92-a89a-1d5600e2200a" providerId="AD" clId="Web-{D5841E55-3431-46F8-BFAF-7829BB894D18}" dt="2023-01-13T13:06:13.964" v="242"/>
          <ac:graphicFrameMkLst>
            <pc:docMk/>
            <pc:sldMk cId="2833262614" sldId="539"/>
            <ac:graphicFrameMk id="21" creationId="{0B71B86F-8848-C095-02D5-5784B555B26D}"/>
          </ac:graphicFrameMkLst>
        </pc:graphicFrameChg>
        <pc:picChg chg="del">
          <ac:chgData name="Roberta Tucker" userId="S::r.tucker@uwtsd.ac.uk::27ca61ee-ba03-4b92-a89a-1d5600e2200a" providerId="AD" clId="Web-{D5841E55-3431-46F8-BFAF-7829BB894D18}" dt="2023-01-13T12:46:49.076" v="185"/>
          <ac:picMkLst>
            <pc:docMk/>
            <pc:sldMk cId="2833262614" sldId="539"/>
            <ac:picMk id="5" creationId="{5FD41C7C-A5E5-1D93-B7AC-0BCDD6009FBA}"/>
          </ac:picMkLst>
        </pc:picChg>
        <pc:picChg chg="mod">
          <ac:chgData name="Roberta Tucker" userId="S::r.tucker@uwtsd.ac.uk::27ca61ee-ba03-4b92-a89a-1d5600e2200a" providerId="AD" clId="Web-{D5841E55-3431-46F8-BFAF-7829BB894D18}" dt="2023-01-13T13:05:28.010" v="235" actId="1076"/>
          <ac:picMkLst>
            <pc:docMk/>
            <pc:sldMk cId="2833262614" sldId="539"/>
            <ac:picMk id="10" creationId="{B089063E-D9EA-8081-01E2-6306E58F2D3E}"/>
          </ac:picMkLst>
        </pc:picChg>
        <pc:picChg chg="mod">
          <ac:chgData name="Roberta Tucker" userId="S::r.tucker@uwtsd.ac.uk::27ca61ee-ba03-4b92-a89a-1d5600e2200a" providerId="AD" clId="Web-{D5841E55-3431-46F8-BFAF-7829BB894D18}" dt="2023-01-13T13:02:32.975" v="212" actId="14100"/>
          <ac:picMkLst>
            <pc:docMk/>
            <pc:sldMk cId="2833262614" sldId="539"/>
            <ac:picMk id="14" creationId="{2A9A0B18-51DF-2904-CCD9-3ABBB8D82205}"/>
          </ac:picMkLst>
        </pc:picChg>
        <pc:picChg chg="add mod">
          <ac:chgData name="Roberta Tucker" userId="S::r.tucker@uwtsd.ac.uk::27ca61ee-ba03-4b92-a89a-1d5600e2200a" providerId="AD" clId="Web-{D5841E55-3431-46F8-BFAF-7829BB894D18}" dt="2023-01-13T13:05:22.307" v="234" actId="1076"/>
          <ac:picMkLst>
            <pc:docMk/>
            <pc:sldMk cId="2833262614" sldId="539"/>
            <ac:picMk id="17" creationId="{62E5D6D3-C80A-37D2-1329-0B59F284DC24}"/>
          </ac:picMkLst>
        </pc:picChg>
        <pc:cxnChg chg="add mod">
          <ac:chgData name="Roberta Tucker" userId="S::r.tucker@uwtsd.ac.uk::27ca61ee-ba03-4b92-a89a-1d5600e2200a" providerId="AD" clId="Web-{D5841E55-3431-46F8-BFAF-7829BB894D18}" dt="2023-01-13T13:05:14.713" v="233"/>
          <ac:cxnSpMkLst>
            <pc:docMk/>
            <pc:sldMk cId="2833262614" sldId="539"/>
            <ac:cxnSpMk id="22" creationId="{333089AE-5CF0-E334-2A27-BFB8E59EC962}"/>
          </ac:cxnSpMkLst>
        </pc:cxnChg>
      </pc:sldChg>
      <pc:sldChg chg="addSp modSp">
        <pc:chgData name="Roberta Tucker" userId="S::r.tucker@uwtsd.ac.uk::27ca61ee-ba03-4b92-a89a-1d5600e2200a" providerId="AD" clId="Web-{D5841E55-3431-46F8-BFAF-7829BB894D18}" dt="2023-01-13T13:47:56.076" v="284"/>
        <pc:sldMkLst>
          <pc:docMk/>
          <pc:sldMk cId="886765173" sldId="540"/>
        </pc:sldMkLst>
        <pc:spChg chg="mod">
          <ac:chgData name="Roberta Tucker" userId="S::r.tucker@uwtsd.ac.uk::27ca61ee-ba03-4b92-a89a-1d5600e2200a" providerId="AD" clId="Web-{D5841E55-3431-46F8-BFAF-7829BB894D18}" dt="2023-01-13T13:47:22.729" v="279" actId="1076"/>
          <ac:spMkLst>
            <pc:docMk/>
            <pc:sldMk cId="886765173" sldId="540"/>
            <ac:spMk id="7" creationId="{B5F30E72-888C-478F-66BC-2551592943DB}"/>
          </ac:spMkLst>
        </pc:spChg>
        <pc:spChg chg="mod">
          <ac:chgData name="Roberta Tucker" userId="S::r.tucker@uwtsd.ac.uk::27ca61ee-ba03-4b92-a89a-1d5600e2200a" providerId="AD" clId="Web-{D5841E55-3431-46F8-BFAF-7829BB894D18}" dt="2023-01-13T13:46:28.803" v="266" actId="1076"/>
          <ac:spMkLst>
            <pc:docMk/>
            <pc:sldMk cId="886765173" sldId="540"/>
            <ac:spMk id="12" creationId="{45808C8C-4121-0C72-F517-D16C103453D5}"/>
          </ac:spMkLst>
        </pc:spChg>
        <pc:spChg chg="add mod">
          <ac:chgData name="Roberta Tucker" userId="S::r.tucker@uwtsd.ac.uk::27ca61ee-ba03-4b92-a89a-1d5600e2200a" providerId="AD" clId="Web-{D5841E55-3431-46F8-BFAF-7829BB894D18}" dt="2023-01-13T13:45:55.378" v="258" actId="1076"/>
          <ac:spMkLst>
            <pc:docMk/>
            <pc:sldMk cId="886765173" sldId="540"/>
            <ac:spMk id="14" creationId="{FFBA690C-E121-BE77-8497-5F3D9523AA47}"/>
          </ac:spMkLst>
        </pc:spChg>
        <pc:graphicFrameChg chg="mod modGraphic">
          <ac:chgData name="Roberta Tucker" userId="S::r.tucker@uwtsd.ac.uk::27ca61ee-ba03-4b92-a89a-1d5600e2200a" providerId="AD" clId="Web-{D5841E55-3431-46F8-BFAF-7829BB894D18}" dt="2023-01-13T13:47:42.637" v="282"/>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47:48.950" v="283"/>
          <ac:graphicFrameMkLst>
            <pc:docMk/>
            <pc:sldMk cId="886765173" sldId="540"/>
            <ac:graphicFrameMk id="6" creationId="{BEE48E74-54FD-B752-3AE2-0F05E64889D9}"/>
          </ac:graphicFrameMkLst>
        </pc:graphicFrameChg>
        <pc:graphicFrameChg chg="add mod modGraphic">
          <ac:chgData name="Roberta Tucker" userId="S::r.tucker@uwtsd.ac.uk::27ca61ee-ba03-4b92-a89a-1d5600e2200a" providerId="AD" clId="Web-{D5841E55-3431-46F8-BFAF-7829BB894D18}" dt="2023-01-13T13:47:56.076" v="284"/>
          <ac:graphicFrameMkLst>
            <pc:docMk/>
            <pc:sldMk cId="886765173" sldId="540"/>
            <ac:graphicFrameMk id="18" creationId="{44049A03-9477-2B76-7913-34CE9ECF04E4}"/>
          </ac:graphicFrameMkLst>
        </pc:graphicFrameChg>
        <pc:picChg chg="mod">
          <ac:chgData name="Roberta Tucker" userId="S::r.tucker@uwtsd.ac.uk::27ca61ee-ba03-4b92-a89a-1d5600e2200a" providerId="AD" clId="Web-{D5841E55-3431-46F8-BFAF-7829BB894D18}" dt="2023-01-13T13:47:12.510" v="277" actId="14100"/>
          <ac:picMkLst>
            <pc:docMk/>
            <pc:sldMk cId="886765173" sldId="540"/>
            <ac:picMk id="4" creationId="{C0B59F14-6ACD-2FD9-A4E7-A6C6A30E2F51}"/>
          </ac:picMkLst>
        </pc:picChg>
        <pc:picChg chg="add mod">
          <ac:chgData name="Roberta Tucker" userId="S::r.tucker@uwtsd.ac.uk::27ca61ee-ba03-4b92-a89a-1d5600e2200a" providerId="AD" clId="Web-{D5841E55-3431-46F8-BFAF-7829BB894D18}" dt="2023-01-13T13:45:58.566" v="259" actId="14100"/>
          <ac:picMkLst>
            <pc:docMk/>
            <pc:sldMk cId="886765173" sldId="540"/>
            <ac:picMk id="8" creationId="{28BEA33B-CDDE-3D57-0CFB-5B8F4957D629}"/>
          </ac:picMkLst>
        </pc:picChg>
        <pc:picChg chg="mod">
          <ac:chgData name="Roberta Tucker" userId="S::r.tucker@uwtsd.ac.uk::27ca61ee-ba03-4b92-a89a-1d5600e2200a" providerId="AD" clId="Web-{D5841E55-3431-46F8-BFAF-7829BB894D18}" dt="2023-01-13T13:47:09.041" v="276" actId="14100"/>
          <ac:picMkLst>
            <pc:docMk/>
            <pc:sldMk cId="886765173" sldId="540"/>
            <ac:picMk id="17" creationId="{92AEBAE4-41F5-4AC1-1D40-B215E5D0B4A6}"/>
          </ac:picMkLst>
        </pc:picChg>
        <pc:cxnChg chg="add mod">
          <ac:chgData name="Roberta Tucker" userId="S::r.tucker@uwtsd.ac.uk::27ca61ee-ba03-4b92-a89a-1d5600e2200a" providerId="AD" clId="Web-{D5841E55-3431-46F8-BFAF-7829BB894D18}" dt="2023-01-13T13:46:59.790" v="275"/>
          <ac:cxnSpMkLst>
            <pc:docMk/>
            <pc:sldMk cId="886765173" sldId="540"/>
            <ac:cxnSpMk id="19" creationId="{464646FF-6ECB-A24A-FA8C-3D1E6F3994EB}"/>
          </ac:cxnSpMkLst>
        </pc:cxnChg>
      </pc:sldChg>
      <pc:sldChg chg="delSp modSp del">
        <pc:chgData name="Roberta Tucker" userId="S::r.tucker@uwtsd.ac.uk::27ca61ee-ba03-4b92-a89a-1d5600e2200a" providerId="AD" clId="Web-{D5841E55-3431-46F8-BFAF-7829BB894D18}" dt="2023-01-13T13:48:21.812" v="285"/>
        <pc:sldMkLst>
          <pc:docMk/>
          <pc:sldMk cId="829827087" sldId="542"/>
        </pc:sldMkLst>
        <pc:spChg chg="del">
          <ac:chgData name="Roberta Tucker" userId="S::r.tucker@uwtsd.ac.uk::27ca61ee-ba03-4b92-a89a-1d5600e2200a" providerId="AD" clId="Web-{D5841E55-3431-46F8-BFAF-7829BB894D18}" dt="2023-01-13T12:47:00.655" v="186"/>
          <ac:spMkLst>
            <pc:docMk/>
            <pc:sldMk cId="829827087" sldId="542"/>
            <ac:spMk id="7" creationId="{B5F30E72-888C-478F-66BC-2551592943DB}"/>
          </ac:spMkLst>
        </pc:spChg>
        <pc:spChg chg="del mod">
          <ac:chgData name="Roberta Tucker" userId="S::r.tucker@uwtsd.ac.uk::27ca61ee-ba03-4b92-a89a-1d5600e2200a" providerId="AD" clId="Web-{D5841E55-3431-46F8-BFAF-7829BB894D18}" dt="2023-01-13T13:45:20.203" v="252"/>
          <ac:spMkLst>
            <pc:docMk/>
            <pc:sldMk cId="829827087" sldId="542"/>
            <ac:spMk id="12" creationId="{45808C8C-4121-0C72-F517-D16C103453D5}"/>
          </ac:spMkLst>
        </pc:spChg>
        <pc:graphicFrameChg chg="del">
          <ac:chgData name="Roberta Tucker" userId="S::r.tucker@uwtsd.ac.uk::27ca61ee-ba03-4b92-a89a-1d5600e2200a" providerId="AD" clId="Web-{D5841E55-3431-46F8-BFAF-7829BB894D18}" dt="2023-01-13T12:47:03.123" v="187"/>
          <ac:graphicFrameMkLst>
            <pc:docMk/>
            <pc:sldMk cId="829827087" sldId="542"/>
            <ac:graphicFrameMk id="3" creationId="{08C85193-DF96-D715-013E-BE5798CE17CE}"/>
          </ac:graphicFrameMkLst>
        </pc:graphicFrameChg>
        <pc:graphicFrameChg chg="del">
          <ac:chgData name="Roberta Tucker" userId="S::r.tucker@uwtsd.ac.uk::27ca61ee-ba03-4b92-a89a-1d5600e2200a" providerId="AD" clId="Web-{D5841E55-3431-46F8-BFAF-7829BB894D18}" dt="2023-01-13T13:45:24.344" v="253"/>
          <ac:graphicFrameMkLst>
            <pc:docMk/>
            <pc:sldMk cId="829827087" sldId="542"/>
            <ac:graphicFrameMk id="6" creationId="{BEE48E74-54FD-B752-3AE2-0F05E64889D9}"/>
          </ac:graphicFrameMkLst>
        </pc:graphicFrameChg>
        <pc:picChg chg="del">
          <ac:chgData name="Roberta Tucker" userId="S::r.tucker@uwtsd.ac.uk::27ca61ee-ba03-4b92-a89a-1d5600e2200a" providerId="AD" clId="Web-{D5841E55-3431-46F8-BFAF-7829BB894D18}" dt="2023-01-13T12:47:04.436" v="188"/>
          <ac:picMkLst>
            <pc:docMk/>
            <pc:sldMk cId="829827087" sldId="542"/>
            <ac:picMk id="4" creationId="{D8A317C3-9A67-882B-62E2-B392F6894015}"/>
          </ac:picMkLst>
        </pc:picChg>
        <pc:picChg chg="del mod">
          <ac:chgData name="Roberta Tucker" userId="S::r.tucker@uwtsd.ac.uk::27ca61ee-ba03-4b92-a89a-1d5600e2200a" providerId="AD" clId="Web-{D5841E55-3431-46F8-BFAF-7829BB894D18}" dt="2023-01-13T12:58:14.187" v="199"/>
          <ac:picMkLst>
            <pc:docMk/>
            <pc:sldMk cId="829827087" sldId="542"/>
            <ac:picMk id="5" creationId="{EFD6825A-2B2F-0643-90AD-1C0CAE512136}"/>
          </ac:picMkLst>
        </pc:picChg>
      </pc:sldChg>
      <pc:sldChg chg="del">
        <pc:chgData name="Roberta Tucker" userId="S::r.tucker@uwtsd.ac.uk::27ca61ee-ba03-4b92-a89a-1d5600e2200a" providerId="AD" clId="Web-{D5841E55-3431-46F8-BFAF-7829BB894D18}" dt="2023-01-13T09:30:41.037" v="0"/>
        <pc:sldMkLst>
          <pc:docMk/>
          <pc:sldMk cId="3774674601" sldId="544"/>
        </pc:sldMkLst>
      </pc:sldChg>
      <pc:sldChg chg="modSp">
        <pc:chgData name="Roberta Tucker" userId="S::r.tucker@uwtsd.ac.uk::27ca61ee-ba03-4b92-a89a-1d5600e2200a" providerId="AD" clId="Web-{D5841E55-3431-46F8-BFAF-7829BB894D18}" dt="2023-01-13T13:49:34.959" v="294" actId="1076"/>
        <pc:sldMkLst>
          <pc:docMk/>
          <pc:sldMk cId="1123636263" sldId="545"/>
        </pc:sldMkLst>
        <pc:spChg chg="mod">
          <ac:chgData name="Roberta Tucker" userId="S::r.tucker@uwtsd.ac.uk::27ca61ee-ba03-4b92-a89a-1d5600e2200a" providerId="AD" clId="Web-{D5841E55-3431-46F8-BFAF-7829BB894D18}" dt="2023-01-13T13:49:34.959" v="294" actId="1076"/>
          <ac:spMkLst>
            <pc:docMk/>
            <pc:sldMk cId="1123636263" sldId="545"/>
            <ac:spMk id="7" creationId="{B5F30E72-888C-478F-66BC-2551592943DB}"/>
          </ac:spMkLst>
        </pc:spChg>
      </pc:sldChg>
      <pc:sldChg chg="modSp add replId">
        <pc:chgData name="Roberta Tucker" userId="S::r.tucker@uwtsd.ac.uk::27ca61ee-ba03-4b92-a89a-1d5600e2200a" providerId="AD" clId="Web-{D5841E55-3431-46F8-BFAF-7829BB894D18}" dt="2023-01-13T13:50:40.043" v="295" actId="1076"/>
        <pc:sldMkLst>
          <pc:docMk/>
          <pc:sldMk cId="3139088817" sldId="547"/>
        </pc:sldMkLst>
        <pc:spChg chg="mod">
          <ac:chgData name="Roberta Tucker" userId="S::r.tucker@uwtsd.ac.uk::27ca61ee-ba03-4b92-a89a-1d5600e2200a" providerId="AD" clId="Web-{D5841E55-3431-46F8-BFAF-7829BB894D18}" dt="2023-01-13T09:34:37.162" v="17" actId="20577"/>
          <ac:spMkLst>
            <pc:docMk/>
            <pc:sldMk cId="3139088817" sldId="547"/>
            <ac:spMk id="2" creationId="{BD754FA5-2DEB-49E1-1FB5-633B9D062E52}"/>
          </ac:spMkLst>
        </pc:spChg>
        <pc:spChg chg="mod">
          <ac:chgData name="Roberta Tucker" userId="S::r.tucker@uwtsd.ac.uk::27ca61ee-ba03-4b92-a89a-1d5600e2200a" providerId="AD" clId="Web-{D5841E55-3431-46F8-BFAF-7829BB894D18}" dt="2023-01-13T13:50:40.043" v="295" actId="1076"/>
          <ac:spMkLst>
            <pc:docMk/>
            <pc:sldMk cId="3139088817" sldId="547"/>
            <ac:spMk id="7" creationId="{B5F30E72-888C-478F-66BC-2551592943DB}"/>
          </ac:spMkLst>
        </pc:spChg>
      </pc:sldChg>
      <pc:sldChg chg="addSp delSp modSp add ord replId">
        <pc:chgData name="Roberta Tucker" userId="S::r.tucker@uwtsd.ac.uk::27ca61ee-ba03-4b92-a89a-1d5600e2200a" providerId="AD" clId="Web-{D5841E55-3431-46F8-BFAF-7829BB894D18}" dt="2023-01-13T09:42:35.990" v="101" actId="1076"/>
        <pc:sldMkLst>
          <pc:docMk/>
          <pc:sldMk cId="1542753028" sldId="548"/>
        </pc:sldMkLst>
        <pc:spChg chg="mod">
          <ac:chgData name="Roberta Tucker" userId="S::r.tucker@uwtsd.ac.uk::27ca61ee-ba03-4b92-a89a-1d5600e2200a" providerId="AD" clId="Web-{D5841E55-3431-46F8-BFAF-7829BB894D18}" dt="2023-01-13T09:41:25.047" v="79" actId="20577"/>
          <ac:spMkLst>
            <pc:docMk/>
            <pc:sldMk cId="1542753028" sldId="548"/>
            <ac:spMk id="2" creationId="{BD754FA5-2DEB-49E1-1FB5-633B9D062E52}"/>
          </ac:spMkLst>
        </pc:spChg>
        <pc:spChg chg="del mod">
          <ac:chgData name="Roberta Tucker" userId="S::r.tucker@uwtsd.ac.uk::27ca61ee-ba03-4b92-a89a-1d5600e2200a" providerId="AD" clId="Web-{D5841E55-3431-46F8-BFAF-7829BB894D18}" dt="2023-01-13T09:41:11.328" v="64"/>
          <ac:spMkLst>
            <pc:docMk/>
            <pc:sldMk cId="1542753028" sldId="548"/>
            <ac:spMk id="7" creationId="{B5F30E72-888C-478F-66BC-2551592943DB}"/>
          </ac:spMkLst>
        </pc:spChg>
        <pc:graphicFrameChg chg="add mod modGraphic">
          <ac:chgData name="Roberta Tucker" userId="S::r.tucker@uwtsd.ac.uk::27ca61ee-ba03-4b92-a89a-1d5600e2200a" providerId="AD" clId="Web-{D5841E55-3431-46F8-BFAF-7829BB894D18}" dt="2023-01-13T09:42:35.990" v="101" actId="1076"/>
          <ac:graphicFrameMkLst>
            <pc:docMk/>
            <pc:sldMk cId="1542753028" sldId="548"/>
            <ac:graphicFrameMk id="4" creationId="{C2900268-CB93-94DE-D01E-39783A50A81B}"/>
          </ac:graphicFrameMkLst>
        </pc:graphicFrameChg>
      </pc:sldChg>
      <pc:sldChg chg="modSp add replId">
        <pc:chgData name="Roberta Tucker" userId="S::r.tucker@uwtsd.ac.uk::27ca61ee-ba03-4b92-a89a-1d5600e2200a" providerId="AD" clId="Web-{D5841E55-3431-46F8-BFAF-7829BB894D18}" dt="2023-01-13T10:11:35.970" v="140"/>
        <pc:sldMkLst>
          <pc:docMk/>
          <pc:sldMk cId="4000359240" sldId="549"/>
        </pc:sldMkLst>
        <pc:spChg chg="mod">
          <ac:chgData name="Roberta Tucker" userId="S::r.tucker@uwtsd.ac.uk::27ca61ee-ba03-4b92-a89a-1d5600e2200a" providerId="AD" clId="Web-{D5841E55-3431-46F8-BFAF-7829BB894D18}" dt="2023-01-13T10:08:12.840" v="109" actId="20577"/>
          <ac:spMkLst>
            <pc:docMk/>
            <pc:sldMk cId="4000359240" sldId="549"/>
            <ac:spMk id="2" creationId="{BD754FA5-2DEB-49E1-1FB5-633B9D062E52}"/>
          </ac:spMkLst>
        </pc:spChg>
        <pc:graphicFrameChg chg="mod modGraphic">
          <ac:chgData name="Roberta Tucker" userId="S::r.tucker@uwtsd.ac.uk::27ca61ee-ba03-4b92-a89a-1d5600e2200a" providerId="AD" clId="Web-{D5841E55-3431-46F8-BFAF-7829BB894D18}" dt="2023-01-13T10:11:35.970" v="140"/>
          <ac:graphicFrameMkLst>
            <pc:docMk/>
            <pc:sldMk cId="4000359240" sldId="549"/>
            <ac:graphicFrameMk id="4" creationId="{C2900268-CB93-94DE-D01E-39783A50A81B}"/>
          </ac:graphicFrameMkLst>
        </pc:graphicFrameChg>
      </pc:sldChg>
      <pc:sldChg chg="addSp delSp modSp add replId">
        <pc:chgData name="Roberta Tucker" userId="S::r.tucker@uwtsd.ac.uk::27ca61ee-ba03-4b92-a89a-1d5600e2200a" providerId="AD" clId="Web-{D5841E55-3431-46F8-BFAF-7829BB894D18}" dt="2023-01-13T10:29:05.403" v="181" actId="1076"/>
        <pc:sldMkLst>
          <pc:docMk/>
          <pc:sldMk cId="468520818" sldId="550"/>
        </pc:sldMkLst>
        <pc:spChg chg="mod">
          <ac:chgData name="Roberta Tucker" userId="S::r.tucker@uwtsd.ac.uk::27ca61ee-ba03-4b92-a89a-1d5600e2200a" providerId="AD" clId="Web-{D5841E55-3431-46F8-BFAF-7829BB894D18}" dt="2023-01-13T10:23:50.145" v="158" actId="1076"/>
          <ac:spMkLst>
            <pc:docMk/>
            <pc:sldMk cId="468520818" sldId="550"/>
            <ac:spMk id="2" creationId="{BD754FA5-2DEB-49E1-1FB5-633B9D062E52}"/>
          </ac:spMkLst>
        </pc:spChg>
        <pc:graphicFrameChg chg="del">
          <ac:chgData name="Roberta Tucker" userId="S::r.tucker@uwtsd.ac.uk::27ca61ee-ba03-4b92-a89a-1d5600e2200a" providerId="AD" clId="Web-{D5841E55-3431-46F8-BFAF-7829BB894D18}" dt="2023-01-13T10:23:18.925" v="150"/>
          <ac:graphicFrameMkLst>
            <pc:docMk/>
            <pc:sldMk cId="468520818" sldId="550"/>
            <ac:graphicFrameMk id="4" creationId="{C2900268-CB93-94DE-D01E-39783A50A81B}"/>
          </ac:graphicFrameMkLst>
        </pc:graphicFrameChg>
        <pc:graphicFrameChg chg="add mod modGraphic">
          <ac:chgData name="Roberta Tucker" userId="S::r.tucker@uwtsd.ac.uk::27ca61ee-ba03-4b92-a89a-1d5600e2200a" providerId="AD" clId="Web-{D5841E55-3431-46F8-BFAF-7829BB894D18}" dt="2023-01-13T10:29:05.403" v="181" actId="1076"/>
          <ac:graphicFrameMkLst>
            <pc:docMk/>
            <pc:sldMk cId="468520818" sldId="550"/>
            <ac:graphicFrameMk id="5" creationId="{E6D48083-C4D2-4158-CC1E-8F9CD8FE781A}"/>
          </ac:graphicFrameMkLst>
        </pc:graphicFrameChg>
      </pc:sldChg>
      <pc:sldChg chg="modSp add">
        <pc:chgData name="Roberta Tucker" userId="S::r.tucker@uwtsd.ac.uk::27ca61ee-ba03-4b92-a89a-1d5600e2200a" providerId="AD" clId="Web-{D5841E55-3431-46F8-BFAF-7829BB894D18}" dt="2023-01-13T15:01:02.055" v="299" actId="20577"/>
        <pc:sldMkLst>
          <pc:docMk/>
          <pc:sldMk cId="1703709410" sldId="551"/>
        </pc:sldMkLst>
        <pc:spChg chg="mod">
          <ac:chgData name="Roberta Tucker" userId="S::r.tucker@uwtsd.ac.uk::27ca61ee-ba03-4b92-a89a-1d5600e2200a" providerId="AD" clId="Web-{D5841E55-3431-46F8-BFAF-7829BB894D18}" dt="2023-01-13T15:01:02.055" v="299" actId="20577"/>
          <ac:spMkLst>
            <pc:docMk/>
            <pc:sldMk cId="1703709410" sldId="551"/>
            <ac:spMk id="2" creationId="{2A68C011-3656-225F-C9E9-677709A1BD6F}"/>
          </ac:spMkLst>
        </pc:spChg>
      </pc:sldChg>
      <pc:sldMasterChg chg="addSldLayout">
        <pc:chgData name="Roberta Tucker" userId="S::r.tucker@uwtsd.ac.uk::27ca61ee-ba03-4b92-a89a-1d5600e2200a" providerId="AD" clId="Web-{D5841E55-3431-46F8-BFAF-7829BB894D18}" dt="2023-01-13T15:00:48.740" v="297"/>
        <pc:sldMasterMkLst>
          <pc:docMk/>
          <pc:sldMasterMk cId="10660577" sldId="2147483749"/>
        </pc:sldMasterMkLst>
        <pc:sldLayoutChg chg="add">
          <pc:chgData name="Roberta Tucker" userId="S::r.tucker@uwtsd.ac.uk::27ca61ee-ba03-4b92-a89a-1d5600e2200a" providerId="AD" clId="Web-{D5841E55-3431-46F8-BFAF-7829BB894D18}" dt="2023-01-13T15:00:48.740" v="297"/>
          <pc:sldLayoutMkLst>
            <pc:docMk/>
            <pc:sldMasterMk cId="10660577" sldId="2147483749"/>
            <pc:sldLayoutMk cId="3364083949" sldId="2147483723"/>
          </pc:sldLayoutMkLst>
        </pc:sldLayoutChg>
        <pc:sldLayoutChg chg="add">
          <pc:chgData name="Roberta Tucker" userId="S::r.tucker@uwtsd.ac.uk::27ca61ee-ba03-4b92-a89a-1d5600e2200a" providerId="AD" clId="Web-{D5841E55-3431-46F8-BFAF-7829BB894D18}" dt="2023-01-13T15:00:48.740" v="297"/>
          <pc:sldLayoutMkLst>
            <pc:docMk/>
            <pc:sldMasterMk cId="10660577" sldId="2147483749"/>
            <pc:sldLayoutMk cId="122029610" sldId="2147483735"/>
          </pc:sldLayoutMkLst>
        </pc:sldLayoutChg>
      </pc:sldMasterChg>
    </pc:docChg>
  </pc:docChgLst>
  <pc:docChgLst>
    <pc:chgData name="Roberta Tucker" userId="S::r.tucker@uwtsd.ac.uk::27ca61ee-ba03-4b92-a89a-1d5600e2200a" providerId="AD" clId="Web-{ACBB46C8-45EA-8B74-D97F-C9E59C5933B6}"/>
    <pc:docChg chg="addSld delSld modSld addMainMaster modMainMaster">
      <pc:chgData name="Roberta Tucker" userId="S::r.tucker@uwtsd.ac.uk::27ca61ee-ba03-4b92-a89a-1d5600e2200a" providerId="AD" clId="Web-{ACBB46C8-45EA-8B74-D97F-C9E59C5933B6}" dt="2022-12-12T12:26:08.094" v="49"/>
      <pc:docMkLst>
        <pc:docMk/>
      </pc:docMkLst>
      <pc:sldChg chg="del">
        <pc:chgData name="Roberta Tucker" userId="S::r.tucker@uwtsd.ac.uk::27ca61ee-ba03-4b92-a89a-1d5600e2200a" providerId="AD" clId="Web-{ACBB46C8-45EA-8B74-D97F-C9E59C5933B6}" dt="2022-12-12T12:23:11.338" v="1"/>
        <pc:sldMkLst>
          <pc:docMk/>
          <pc:sldMk cId="1112707648" sldId="294"/>
        </pc:sldMkLst>
      </pc:sldChg>
      <pc:sldChg chg="modSp">
        <pc:chgData name="Roberta Tucker" userId="S::r.tucker@uwtsd.ac.uk::27ca61ee-ba03-4b92-a89a-1d5600e2200a" providerId="AD" clId="Web-{ACBB46C8-45EA-8B74-D97F-C9E59C5933B6}" dt="2022-12-12T12:25:57.531" v="48" actId="20577"/>
        <pc:sldMkLst>
          <pc:docMk/>
          <pc:sldMk cId="2437550428" sldId="516"/>
        </pc:sldMkLst>
        <pc:spChg chg="mod">
          <ac:chgData name="Roberta Tucker" userId="S::r.tucker@uwtsd.ac.uk::27ca61ee-ba03-4b92-a89a-1d5600e2200a" providerId="AD" clId="Web-{ACBB46C8-45EA-8B74-D97F-C9E59C5933B6}" dt="2022-12-12T12:25:57.531" v="48" actId="20577"/>
          <ac:spMkLst>
            <pc:docMk/>
            <pc:sldMk cId="2437550428" sldId="516"/>
            <ac:spMk id="4" creationId="{88B348B4-1179-40C0-B903-717D79F0A399}"/>
          </ac:spMkLst>
        </pc:spChg>
      </pc:sldChg>
      <pc:sldChg chg="del">
        <pc:chgData name="Roberta Tucker" userId="S::r.tucker@uwtsd.ac.uk::27ca61ee-ba03-4b92-a89a-1d5600e2200a" providerId="AD" clId="Web-{ACBB46C8-45EA-8B74-D97F-C9E59C5933B6}" dt="2022-12-12T12:25:41.937" v="44"/>
        <pc:sldMkLst>
          <pc:docMk/>
          <pc:sldMk cId="2330824331" sldId="517"/>
        </pc:sldMkLst>
      </pc:sldChg>
      <pc:sldChg chg="add">
        <pc:chgData name="Roberta Tucker" userId="S::r.tucker@uwtsd.ac.uk::27ca61ee-ba03-4b92-a89a-1d5600e2200a" providerId="AD" clId="Web-{ACBB46C8-45EA-8B74-D97F-C9E59C5933B6}" dt="2022-12-12T12:23:05.385" v="0"/>
        <pc:sldMkLst>
          <pc:docMk/>
          <pc:sldMk cId="528674255" sldId="520"/>
        </pc:sldMkLst>
      </pc:sldChg>
      <pc:sldChg chg="modSp add">
        <pc:chgData name="Roberta Tucker" userId="S::r.tucker@uwtsd.ac.uk::27ca61ee-ba03-4b92-a89a-1d5600e2200a" providerId="AD" clId="Web-{ACBB46C8-45EA-8B74-D97F-C9E59C5933B6}" dt="2022-12-12T12:24:31.778" v="36" actId="20577"/>
        <pc:sldMkLst>
          <pc:docMk/>
          <pc:sldMk cId="2485985612" sldId="521"/>
        </pc:sldMkLst>
        <pc:spChg chg="mod">
          <ac:chgData name="Roberta Tucker" userId="S::r.tucker@uwtsd.ac.uk::27ca61ee-ba03-4b92-a89a-1d5600e2200a" providerId="AD" clId="Web-{ACBB46C8-45EA-8B74-D97F-C9E59C5933B6}" dt="2022-12-12T12:24:31.778" v="36" actId="20577"/>
          <ac:spMkLst>
            <pc:docMk/>
            <pc:sldMk cId="2485985612" sldId="521"/>
            <ac:spMk id="8" creationId="{57ED6D5D-E07C-2A2E-1770-B082DB384717}"/>
          </ac:spMkLst>
        </pc:spChg>
      </pc:sldChg>
      <pc:sldChg chg="modSp add">
        <pc:chgData name="Roberta Tucker" userId="S::r.tucker@uwtsd.ac.uk::27ca61ee-ba03-4b92-a89a-1d5600e2200a" providerId="AD" clId="Web-{ACBB46C8-45EA-8B74-D97F-C9E59C5933B6}" dt="2022-12-12T12:25:34.296" v="43" actId="20577"/>
        <pc:sldMkLst>
          <pc:docMk/>
          <pc:sldMk cId="2118689029" sldId="522"/>
        </pc:sldMkLst>
        <pc:spChg chg="mod">
          <ac:chgData name="Roberta Tucker" userId="S::r.tucker@uwtsd.ac.uk::27ca61ee-ba03-4b92-a89a-1d5600e2200a" providerId="AD" clId="Web-{ACBB46C8-45EA-8B74-D97F-C9E59C5933B6}" dt="2022-12-12T12:25:34.296" v="43" actId="20577"/>
          <ac:spMkLst>
            <pc:docMk/>
            <pc:sldMk cId="2118689029" sldId="522"/>
            <ac:spMk id="8" creationId="{57ED6D5D-E07C-2A2E-1770-B082DB384717}"/>
          </ac:spMkLst>
        </pc:spChg>
      </pc:sldChg>
      <pc:sldChg chg="add replId">
        <pc:chgData name="Roberta Tucker" userId="S::r.tucker@uwtsd.ac.uk::27ca61ee-ba03-4b92-a89a-1d5600e2200a" providerId="AD" clId="Web-{ACBB46C8-45EA-8B74-D97F-C9E59C5933B6}" dt="2022-12-12T12:26:08.094" v="49"/>
        <pc:sldMkLst>
          <pc:docMk/>
          <pc:sldMk cId="966104582" sldId="523"/>
        </pc:sldMkLst>
      </pc:sldChg>
      <pc:sldMasterChg chg="add addSldLayout">
        <pc:chgData name="Roberta Tucker" userId="S::r.tucker@uwtsd.ac.uk::27ca61ee-ba03-4b92-a89a-1d5600e2200a" providerId="AD" clId="Web-{ACBB46C8-45EA-8B74-D97F-C9E59C5933B6}" dt="2022-12-12T12:23:05.385" v="0"/>
        <pc:sldMasterMkLst>
          <pc:docMk/>
          <pc:sldMasterMk cId="2923642609" sldId="2147483648"/>
        </pc:sldMasterMkLst>
        <pc:sldLayoutChg chg="add">
          <pc:chgData name="Roberta Tucker" userId="S::r.tucker@uwtsd.ac.uk::27ca61ee-ba03-4b92-a89a-1d5600e2200a" providerId="AD" clId="Web-{ACBB46C8-45EA-8B74-D97F-C9E59C5933B6}" dt="2022-12-12T12:23:05.38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ACBB46C8-45EA-8B74-D97F-C9E59C5933B6}" dt="2022-12-12T12:23:25.385" v="2"/>
        <pc:sldMasterMkLst>
          <pc:docMk/>
          <pc:sldMasterMk cId="537362470" sldId="2147483656"/>
        </pc:sldMasterMkLst>
        <pc:sldLayoutChg chg="add">
          <pc:chgData name="Roberta Tucker" userId="S::r.tucker@uwtsd.ac.uk::27ca61ee-ba03-4b92-a89a-1d5600e2200a" providerId="AD" clId="Web-{ACBB46C8-45EA-8B74-D97F-C9E59C5933B6}" dt="2022-12-12T12:23:25.385" v="2"/>
          <pc:sldLayoutMkLst>
            <pc:docMk/>
            <pc:sldMasterMk cId="537362470" sldId="2147483656"/>
            <pc:sldLayoutMk cId="3130719715" sldId="2147483734"/>
          </pc:sldLayoutMkLst>
        </pc:sldLayoutChg>
      </pc:sldMasterChg>
      <pc:sldMasterChg chg="replId">
        <pc:chgData name="Roberta Tucker" userId="S::r.tucker@uwtsd.ac.uk::27ca61ee-ba03-4b92-a89a-1d5600e2200a" providerId="AD" clId="Web-{ACBB46C8-45EA-8B74-D97F-C9E59C5933B6}" dt="2022-12-12T12:23:05.385" v="0"/>
        <pc:sldMasterMkLst>
          <pc:docMk/>
          <pc:sldMasterMk cId="3860510708" sldId="2147483722"/>
        </pc:sldMasterMkLst>
      </pc:sldMasterChg>
    </pc:docChg>
  </pc:docChgLst>
  <pc:docChgLst>
    <pc:chgData name="Ian Jones" userId="S::ian.jones@uwtsd.ac.uk::eff70159-7574-40fc-9de9-39818c90e73f" providerId="AD" clId="Web-{560E3DFC-0CED-D00F-9189-2BF5F0AEAB8A}"/>
    <pc:docChg chg="modSld">
      <pc:chgData name="Ian Jones" userId="S::ian.jones@uwtsd.ac.uk::eff70159-7574-40fc-9de9-39818c90e73f" providerId="AD" clId="Web-{560E3DFC-0CED-D00F-9189-2BF5F0AEAB8A}" dt="2023-03-05T22:27:36.932" v="3" actId="1076"/>
      <pc:docMkLst>
        <pc:docMk/>
      </pc:docMkLst>
      <pc:sldChg chg="modSp">
        <pc:chgData name="Ian Jones" userId="S::ian.jones@uwtsd.ac.uk::eff70159-7574-40fc-9de9-39818c90e73f" providerId="AD" clId="Web-{560E3DFC-0CED-D00F-9189-2BF5F0AEAB8A}" dt="2023-03-05T22:27:36.932" v="3" actId="1076"/>
        <pc:sldMkLst>
          <pc:docMk/>
          <pc:sldMk cId="3774943221" sldId="575"/>
        </pc:sldMkLst>
        <pc:spChg chg="mod">
          <ac:chgData name="Ian Jones" userId="S::ian.jones@uwtsd.ac.uk::eff70159-7574-40fc-9de9-39818c90e73f" providerId="AD" clId="Web-{560E3DFC-0CED-D00F-9189-2BF5F0AEAB8A}" dt="2023-03-05T22:27:36.932" v="3" actId="1076"/>
          <ac:spMkLst>
            <pc:docMk/>
            <pc:sldMk cId="3774943221" sldId="575"/>
            <ac:spMk id="16" creationId="{86CF345D-AC42-DCF4-3EFD-2F6908192505}"/>
          </ac:spMkLst>
        </pc:spChg>
        <pc:cxnChg chg="ord">
          <ac:chgData name="Ian Jones" userId="S::ian.jones@uwtsd.ac.uk::eff70159-7574-40fc-9de9-39818c90e73f" providerId="AD" clId="Web-{560E3DFC-0CED-D00F-9189-2BF5F0AEAB8A}" dt="2023-03-05T22:27:34.448" v="2"/>
          <ac:cxnSpMkLst>
            <pc:docMk/>
            <pc:sldMk cId="3774943221" sldId="575"/>
            <ac:cxnSpMk id="11" creationId="{E5B8459F-863C-7C83-BE48-8ABF80C949ED}"/>
          </ac:cxnSpMkLst>
        </pc:cxnChg>
      </pc:sldChg>
    </pc:docChg>
  </pc:docChgLst>
  <pc:docChgLst>
    <pc:chgData name="Roberta Tucker" userId="S::r.tucker@uwtsd.ac.uk::27ca61ee-ba03-4b92-a89a-1d5600e2200a" providerId="AD" clId="Web-{89A564DB-8A46-46CB-B4BC-ED6A34B10CD6}"/>
    <pc:docChg chg="addSld delSld modSld sldOrd">
      <pc:chgData name="Roberta Tucker" userId="S::r.tucker@uwtsd.ac.uk::27ca61ee-ba03-4b92-a89a-1d5600e2200a" providerId="AD" clId="Web-{89A564DB-8A46-46CB-B4BC-ED6A34B10CD6}" dt="2024-02-15T15:02:11.645" v="2005" actId="1076"/>
      <pc:docMkLst>
        <pc:docMk/>
      </pc:docMkLst>
      <pc:sldChg chg="modSp modNotes">
        <pc:chgData name="Roberta Tucker" userId="S::r.tucker@uwtsd.ac.uk::27ca61ee-ba03-4b92-a89a-1d5600e2200a" providerId="AD" clId="Web-{89A564DB-8A46-46CB-B4BC-ED6A34B10CD6}" dt="2024-02-15T13:54:26.080" v="273" actId="20577"/>
        <pc:sldMkLst>
          <pc:docMk/>
          <pc:sldMk cId="2063675439" sldId="451"/>
        </pc:sldMkLst>
        <pc:spChg chg="mod">
          <ac:chgData name="Roberta Tucker" userId="S::r.tucker@uwtsd.ac.uk::27ca61ee-ba03-4b92-a89a-1d5600e2200a" providerId="AD" clId="Web-{89A564DB-8A46-46CB-B4BC-ED6A34B10CD6}" dt="2024-02-15T13:54:26.080" v="273" actId="20577"/>
          <ac:spMkLst>
            <pc:docMk/>
            <pc:sldMk cId="2063675439" sldId="451"/>
            <ac:spMk id="3" creationId="{00000000-0000-0000-0000-000000000000}"/>
          </ac:spMkLst>
        </pc:spChg>
      </pc:sldChg>
      <pc:sldChg chg="addSp delSp modSp add modNotes">
        <pc:chgData name="Roberta Tucker" userId="S::r.tucker@uwtsd.ac.uk::27ca61ee-ba03-4b92-a89a-1d5600e2200a" providerId="AD" clId="Web-{89A564DB-8A46-46CB-B4BC-ED6A34B10CD6}" dt="2024-02-15T14:19:05.402" v="1460"/>
        <pc:sldMkLst>
          <pc:docMk/>
          <pc:sldMk cId="1367132046" sldId="509"/>
        </pc:sldMkLst>
        <pc:graphicFrameChg chg="mod modGraphic">
          <ac:chgData name="Roberta Tucker" userId="S::r.tucker@uwtsd.ac.uk::27ca61ee-ba03-4b92-a89a-1d5600e2200a" providerId="AD" clId="Web-{89A564DB-8A46-46CB-B4BC-ED6A34B10CD6}" dt="2024-02-15T14:10:05.177" v="1068"/>
          <ac:graphicFrameMkLst>
            <pc:docMk/>
            <pc:sldMk cId="1367132046" sldId="509"/>
            <ac:graphicFrameMk id="11" creationId="{0903D568-62DE-E830-9C60-39090CBE6E92}"/>
          </ac:graphicFrameMkLst>
        </pc:graphicFrameChg>
        <pc:picChg chg="add del mod">
          <ac:chgData name="Roberta Tucker" userId="S::r.tucker@uwtsd.ac.uk::27ca61ee-ba03-4b92-a89a-1d5600e2200a" providerId="AD" clId="Web-{89A564DB-8A46-46CB-B4BC-ED6A34B10CD6}" dt="2024-02-15T14:05:15.641" v="936"/>
          <ac:picMkLst>
            <pc:docMk/>
            <pc:sldMk cId="1367132046" sldId="509"/>
            <ac:picMk id="4" creationId="{4280490D-78FC-6AC5-ACE8-81E60C9265FB}"/>
          </ac:picMkLst>
        </pc:picChg>
      </pc:sldChg>
      <pc:sldChg chg="add del">
        <pc:chgData name="Roberta Tucker" userId="S::r.tucker@uwtsd.ac.uk::27ca61ee-ba03-4b92-a89a-1d5600e2200a" providerId="AD" clId="Web-{89A564DB-8A46-46CB-B4BC-ED6A34B10CD6}" dt="2024-02-15T11:31:44.311" v="2"/>
        <pc:sldMkLst>
          <pc:docMk/>
          <pc:sldMk cId="3485249308" sldId="511"/>
        </pc:sldMkLst>
      </pc:sldChg>
      <pc:sldChg chg="modSp modNotes">
        <pc:chgData name="Roberta Tucker" userId="S::r.tucker@uwtsd.ac.uk::27ca61ee-ba03-4b92-a89a-1d5600e2200a" providerId="AD" clId="Web-{89A564DB-8A46-46CB-B4BC-ED6A34B10CD6}" dt="2024-02-15T13:54:56.911" v="286" actId="20577"/>
        <pc:sldMkLst>
          <pc:docMk/>
          <pc:sldMk cId="1561093731" sldId="515"/>
        </pc:sldMkLst>
        <pc:spChg chg="mod">
          <ac:chgData name="Roberta Tucker" userId="S::r.tucker@uwtsd.ac.uk::27ca61ee-ba03-4b92-a89a-1d5600e2200a" providerId="AD" clId="Web-{89A564DB-8A46-46CB-B4BC-ED6A34B10CD6}" dt="2024-02-15T13:54:56.911" v="286" actId="20577"/>
          <ac:spMkLst>
            <pc:docMk/>
            <pc:sldMk cId="1561093731" sldId="515"/>
            <ac:spMk id="3" creationId="{00000000-0000-0000-0000-000000000000}"/>
          </ac:spMkLst>
        </pc:spChg>
      </pc:sldChg>
      <pc:sldChg chg="modNotes">
        <pc:chgData name="Roberta Tucker" userId="S::r.tucker@uwtsd.ac.uk::27ca61ee-ba03-4b92-a89a-1d5600e2200a" providerId="AD" clId="Web-{89A564DB-8A46-46CB-B4BC-ED6A34B10CD6}" dt="2024-02-15T13:53:32.670" v="259"/>
        <pc:sldMkLst>
          <pc:docMk/>
          <pc:sldMk cId="3159488521" sldId="525"/>
        </pc:sldMkLst>
      </pc:sldChg>
      <pc:sldChg chg="modSp add modNotes">
        <pc:chgData name="Roberta Tucker" userId="S::r.tucker@uwtsd.ac.uk::27ca61ee-ba03-4b92-a89a-1d5600e2200a" providerId="AD" clId="Web-{89A564DB-8A46-46CB-B4BC-ED6A34B10CD6}" dt="2024-02-15T15:02:11.645" v="2005" actId="1076"/>
        <pc:sldMkLst>
          <pc:docMk/>
          <pc:sldMk cId="4250818052" sldId="527"/>
        </pc:sldMkLst>
        <pc:graphicFrameChg chg="mod modGraphic">
          <ac:chgData name="Roberta Tucker" userId="S::r.tucker@uwtsd.ac.uk::27ca61ee-ba03-4b92-a89a-1d5600e2200a" providerId="AD" clId="Web-{89A564DB-8A46-46CB-B4BC-ED6A34B10CD6}" dt="2024-02-15T15:02:11.645" v="2005" actId="1076"/>
          <ac:graphicFrameMkLst>
            <pc:docMk/>
            <pc:sldMk cId="4250818052" sldId="527"/>
            <ac:graphicFrameMk id="4" creationId="{795B297B-D5D7-37D4-4D5D-E7C56F6E2A56}"/>
          </ac:graphicFrameMkLst>
        </pc:graphicFrameChg>
      </pc:sldChg>
      <pc:sldChg chg="add del">
        <pc:chgData name="Roberta Tucker" userId="S::r.tucker@uwtsd.ac.uk::27ca61ee-ba03-4b92-a89a-1d5600e2200a" providerId="AD" clId="Web-{89A564DB-8A46-46CB-B4BC-ED6A34B10CD6}" dt="2024-02-15T14:10:55.227" v="1073"/>
        <pc:sldMkLst>
          <pc:docMk/>
          <pc:sldMk cId="1860058380" sldId="529"/>
        </pc:sldMkLst>
      </pc:sldChg>
      <pc:sldChg chg="modSp add modNotes">
        <pc:chgData name="Roberta Tucker" userId="S::r.tucker@uwtsd.ac.uk::27ca61ee-ba03-4b92-a89a-1d5600e2200a" providerId="AD" clId="Web-{89A564DB-8A46-46CB-B4BC-ED6A34B10CD6}" dt="2024-02-15T14:19:11.105" v="1462"/>
        <pc:sldMkLst>
          <pc:docMk/>
          <pc:sldMk cId="601526876" sldId="530"/>
        </pc:sldMkLst>
        <pc:graphicFrameChg chg="mod modGraphic">
          <ac:chgData name="Roberta Tucker" userId="S::r.tucker@uwtsd.ac.uk::27ca61ee-ba03-4b92-a89a-1d5600e2200a" providerId="AD" clId="Web-{89A564DB-8A46-46CB-B4BC-ED6A34B10CD6}" dt="2024-02-15T14:15:52.185" v="1184"/>
          <ac:graphicFrameMkLst>
            <pc:docMk/>
            <pc:sldMk cId="601526876" sldId="530"/>
            <ac:graphicFrameMk id="11" creationId="{0903D568-62DE-E830-9C60-39090CBE6E92}"/>
          </ac:graphicFrameMkLst>
        </pc:graphicFrameChg>
      </pc:sldChg>
      <pc:sldChg chg="modSp add modNotes">
        <pc:chgData name="Roberta Tucker" userId="S::r.tucker@uwtsd.ac.uk::27ca61ee-ba03-4b92-a89a-1d5600e2200a" providerId="AD" clId="Web-{89A564DB-8A46-46CB-B4BC-ED6A34B10CD6}" dt="2024-02-15T15:01:43.127" v="2003" actId="1076"/>
        <pc:sldMkLst>
          <pc:docMk/>
          <pc:sldMk cId="1931413230" sldId="533"/>
        </pc:sldMkLst>
        <pc:spChg chg="mod">
          <ac:chgData name="Roberta Tucker" userId="S::r.tucker@uwtsd.ac.uk::27ca61ee-ba03-4b92-a89a-1d5600e2200a" providerId="AD" clId="Web-{89A564DB-8A46-46CB-B4BC-ED6A34B10CD6}" dt="2024-02-15T15:01:43.127" v="2003" actId="1076"/>
          <ac:spMkLst>
            <pc:docMk/>
            <pc:sldMk cId="1931413230" sldId="533"/>
            <ac:spMk id="2" creationId="{F4659239-591A-E533-F841-3AD544935251}"/>
          </ac:spMkLst>
        </pc:spChg>
        <pc:graphicFrameChg chg="mod modGraphic">
          <ac:chgData name="Roberta Tucker" userId="S::r.tucker@uwtsd.ac.uk::27ca61ee-ba03-4b92-a89a-1d5600e2200a" providerId="AD" clId="Web-{89A564DB-8A46-46CB-B4BC-ED6A34B10CD6}" dt="2024-02-15T15:01:40.113" v="2002" actId="1076"/>
          <ac:graphicFrameMkLst>
            <pc:docMk/>
            <pc:sldMk cId="1931413230" sldId="533"/>
            <ac:graphicFrameMk id="3" creationId="{4786AFEA-5C56-9B2A-0931-93780FD8D809}"/>
          </ac:graphicFrameMkLst>
        </pc:graphicFrameChg>
      </pc:sldChg>
      <pc:sldChg chg="add">
        <pc:chgData name="Roberta Tucker" userId="S::r.tucker@uwtsd.ac.uk::27ca61ee-ba03-4b92-a89a-1d5600e2200a" providerId="AD" clId="Web-{89A564DB-8A46-46CB-B4BC-ED6A34B10CD6}" dt="2024-02-15T11:31:59.780" v="3"/>
        <pc:sldMkLst>
          <pc:docMk/>
          <pc:sldMk cId="2324353461" sldId="538"/>
        </pc:sldMkLst>
      </pc:sldChg>
      <pc:sldChg chg="add del">
        <pc:chgData name="Roberta Tucker" userId="S::r.tucker@uwtsd.ac.uk::27ca61ee-ba03-4b92-a89a-1d5600e2200a" providerId="AD" clId="Web-{89A564DB-8A46-46CB-B4BC-ED6A34B10CD6}" dt="2024-02-15T11:32:29.875" v="6"/>
        <pc:sldMkLst>
          <pc:docMk/>
          <pc:sldMk cId="128498763" sldId="539"/>
        </pc:sldMkLst>
      </pc:sldChg>
      <pc:sldChg chg="add">
        <pc:chgData name="Roberta Tucker" userId="S::r.tucker@uwtsd.ac.uk::27ca61ee-ba03-4b92-a89a-1d5600e2200a" providerId="AD" clId="Web-{89A564DB-8A46-46CB-B4BC-ED6A34B10CD6}" dt="2024-02-15T11:32:43.500" v="7"/>
        <pc:sldMkLst>
          <pc:docMk/>
          <pc:sldMk cId="1538798938" sldId="540"/>
        </pc:sldMkLst>
      </pc:sldChg>
      <pc:sldChg chg="modNotes">
        <pc:chgData name="Roberta Tucker" userId="S::r.tucker@uwtsd.ac.uk::27ca61ee-ba03-4b92-a89a-1d5600e2200a" providerId="AD" clId="Web-{89A564DB-8A46-46CB-B4BC-ED6A34B10CD6}" dt="2024-02-15T13:56:26.916" v="447"/>
        <pc:sldMkLst>
          <pc:docMk/>
          <pc:sldMk cId="3460720718" sldId="619"/>
        </pc:sldMkLst>
      </pc:sldChg>
      <pc:sldChg chg="modNotes">
        <pc:chgData name="Roberta Tucker" userId="S::r.tucker@uwtsd.ac.uk::27ca61ee-ba03-4b92-a89a-1d5600e2200a" providerId="AD" clId="Web-{89A564DB-8A46-46CB-B4BC-ED6A34B10CD6}" dt="2024-02-15T13:56:28.901" v="448"/>
        <pc:sldMkLst>
          <pc:docMk/>
          <pc:sldMk cId="3375997712" sldId="621"/>
        </pc:sldMkLst>
      </pc:sldChg>
      <pc:sldChg chg="modNotes">
        <pc:chgData name="Roberta Tucker" userId="S::r.tucker@uwtsd.ac.uk::27ca61ee-ba03-4b92-a89a-1d5600e2200a" providerId="AD" clId="Web-{89A564DB-8A46-46CB-B4BC-ED6A34B10CD6}" dt="2024-02-15T13:51:37.896" v="219"/>
        <pc:sldMkLst>
          <pc:docMk/>
          <pc:sldMk cId="211032652" sldId="670"/>
        </pc:sldMkLst>
      </pc:sldChg>
      <pc:sldChg chg="modNotes">
        <pc:chgData name="Roberta Tucker" userId="S::r.tucker@uwtsd.ac.uk::27ca61ee-ba03-4b92-a89a-1d5600e2200a" providerId="AD" clId="Web-{89A564DB-8A46-46CB-B4BC-ED6A34B10CD6}" dt="2024-02-15T13:51:42.537" v="221"/>
        <pc:sldMkLst>
          <pc:docMk/>
          <pc:sldMk cId="2910819546" sldId="677"/>
        </pc:sldMkLst>
      </pc:sldChg>
      <pc:sldChg chg="addSp delSp modSp ord">
        <pc:chgData name="Roberta Tucker" userId="S::r.tucker@uwtsd.ac.uk::27ca61ee-ba03-4b92-a89a-1d5600e2200a" providerId="AD" clId="Web-{89A564DB-8A46-46CB-B4BC-ED6A34B10CD6}" dt="2024-02-15T14:55:37.711" v="1982" actId="20577"/>
        <pc:sldMkLst>
          <pc:docMk/>
          <pc:sldMk cId="1299583256" sldId="678"/>
        </pc:sldMkLst>
        <pc:spChg chg="mod">
          <ac:chgData name="Roberta Tucker" userId="S::r.tucker@uwtsd.ac.uk::27ca61ee-ba03-4b92-a89a-1d5600e2200a" providerId="AD" clId="Web-{89A564DB-8A46-46CB-B4BC-ED6A34B10CD6}" dt="2024-02-15T14:55:37.711" v="1982" actId="20577"/>
          <ac:spMkLst>
            <pc:docMk/>
            <pc:sldMk cId="1299583256" sldId="678"/>
            <ac:spMk id="5" creationId="{0B019432-F0E9-E765-2264-935D414F17CB}"/>
          </ac:spMkLst>
        </pc:spChg>
        <pc:picChg chg="add del mod">
          <ac:chgData name="Roberta Tucker" userId="S::r.tucker@uwtsd.ac.uk::27ca61ee-ba03-4b92-a89a-1d5600e2200a" providerId="AD" clId="Web-{89A564DB-8A46-46CB-B4BC-ED6A34B10CD6}" dt="2024-02-15T14:10:18.224" v="1069"/>
          <ac:picMkLst>
            <pc:docMk/>
            <pc:sldMk cId="1299583256" sldId="678"/>
            <ac:picMk id="2" creationId="{55E8DD11-43C5-71F1-3197-FB709064BDA8}"/>
          </ac:picMkLst>
        </pc:picChg>
      </pc:sldChg>
      <pc:sldChg chg="addSp modSp modNotes">
        <pc:chgData name="Roberta Tucker" userId="S::r.tucker@uwtsd.ac.uk::27ca61ee-ba03-4b92-a89a-1d5600e2200a" providerId="AD" clId="Web-{89A564DB-8A46-46CB-B4BC-ED6A34B10CD6}" dt="2024-02-15T14:06:43.131" v="951" actId="1076"/>
        <pc:sldMkLst>
          <pc:docMk/>
          <pc:sldMk cId="2742543017" sldId="679"/>
        </pc:sldMkLst>
        <pc:cxnChg chg="add mod">
          <ac:chgData name="Roberta Tucker" userId="S::r.tucker@uwtsd.ac.uk::27ca61ee-ba03-4b92-a89a-1d5600e2200a" providerId="AD" clId="Web-{89A564DB-8A46-46CB-B4BC-ED6A34B10CD6}" dt="2024-02-15T14:06:09.285" v="946" actId="1076"/>
          <ac:cxnSpMkLst>
            <pc:docMk/>
            <pc:sldMk cId="2742543017" sldId="679"/>
            <ac:cxnSpMk id="2" creationId="{68FBB0A5-C558-8686-69CE-86AB5F612064}"/>
          </ac:cxnSpMkLst>
        </pc:cxnChg>
        <pc:cxnChg chg="add mod">
          <ac:chgData name="Roberta Tucker" userId="S::r.tucker@uwtsd.ac.uk::27ca61ee-ba03-4b92-a89a-1d5600e2200a" providerId="AD" clId="Web-{89A564DB-8A46-46CB-B4BC-ED6A34B10CD6}" dt="2024-02-15T14:06:32.177" v="950" actId="1076"/>
          <ac:cxnSpMkLst>
            <pc:docMk/>
            <pc:sldMk cId="2742543017" sldId="679"/>
            <ac:cxnSpMk id="23" creationId="{A9E41FE0-99E1-0F14-24E6-50700175F7F1}"/>
          </ac:cxnSpMkLst>
        </pc:cxnChg>
        <pc:cxnChg chg="add mod">
          <ac:chgData name="Roberta Tucker" userId="S::r.tucker@uwtsd.ac.uk::27ca61ee-ba03-4b92-a89a-1d5600e2200a" providerId="AD" clId="Web-{89A564DB-8A46-46CB-B4BC-ED6A34B10CD6}" dt="2024-02-15T14:06:43.131" v="951" actId="1076"/>
          <ac:cxnSpMkLst>
            <pc:docMk/>
            <pc:sldMk cId="2742543017" sldId="679"/>
            <ac:cxnSpMk id="24" creationId="{1F5EE74D-830B-D559-A6F1-F31E12AEF7A1}"/>
          </ac:cxnSpMkLst>
        </pc:cxnChg>
      </pc:sldChg>
      <pc:sldChg chg="addSp modSp modNotes">
        <pc:chgData name="Roberta Tucker" userId="S::r.tucker@uwtsd.ac.uk::27ca61ee-ba03-4b92-a89a-1d5600e2200a" providerId="AD" clId="Web-{89A564DB-8A46-46CB-B4BC-ED6A34B10CD6}" dt="2024-02-15T14:06:59.398" v="956" actId="1076"/>
        <pc:sldMkLst>
          <pc:docMk/>
          <pc:sldMk cId="2513493155" sldId="681"/>
        </pc:sldMkLst>
        <pc:cxnChg chg="add">
          <ac:chgData name="Roberta Tucker" userId="S::r.tucker@uwtsd.ac.uk::27ca61ee-ba03-4b92-a89a-1d5600e2200a" providerId="AD" clId="Web-{89A564DB-8A46-46CB-B4BC-ED6A34B10CD6}" dt="2024-02-15T14:06:47.616" v="952"/>
          <ac:cxnSpMkLst>
            <pc:docMk/>
            <pc:sldMk cId="2513493155" sldId="681"/>
            <ac:cxnSpMk id="23" creationId="{58A34551-815E-B40F-CAB3-E15209FE23CD}"/>
          </ac:cxnSpMkLst>
        </pc:cxnChg>
        <pc:cxnChg chg="add mod">
          <ac:chgData name="Roberta Tucker" userId="S::r.tucker@uwtsd.ac.uk::27ca61ee-ba03-4b92-a89a-1d5600e2200a" providerId="AD" clId="Web-{89A564DB-8A46-46CB-B4BC-ED6A34B10CD6}" dt="2024-02-15T14:06:59.398" v="956" actId="1076"/>
          <ac:cxnSpMkLst>
            <pc:docMk/>
            <pc:sldMk cId="2513493155" sldId="681"/>
            <ac:cxnSpMk id="25" creationId="{B0B2819A-25CC-88A6-E0DD-DFDFA7C12D45}"/>
          </ac:cxnSpMkLst>
        </pc:cxnChg>
        <pc:cxnChg chg="add mod">
          <ac:chgData name="Roberta Tucker" userId="S::r.tucker@uwtsd.ac.uk::27ca61ee-ba03-4b92-a89a-1d5600e2200a" providerId="AD" clId="Web-{89A564DB-8A46-46CB-B4BC-ED6A34B10CD6}" dt="2024-02-15T14:06:54.226" v="955" actId="1076"/>
          <ac:cxnSpMkLst>
            <pc:docMk/>
            <pc:sldMk cId="2513493155" sldId="681"/>
            <ac:cxnSpMk id="28" creationId="{30967FC4-7248-F438-F505-1A77F5E5FE0B}"/>
          </ac:cxnSpMkLst>
        </pc:cxnChg>
      </pc:sldChg>
      <pc:sldChg chg="addSp modSp modNotes">
        <pc:chgData name="Roberta Tucker" userId="S::r.tucker@uwtsd.ac.uk::27ca61ee-ba03-4b92-a89a-1d5600e2200a" providerId="AD" clId="Web-{89A564DB-8A46-46CB-B4BC-ED6A34B10CD6}" dt="2024-02-15T13:59:22.866" v="781"/>
        <pc:sldMkLst>
          <pc:docMk/>
          <pc:sldMk cId="3260634942" sldId="682"/>
        </pc:sldMkLst>
        <pc:spChg chg="mod">
          <ac:chgData name="Roberta Tucker" userId="S::r.tucker@uwtsd.ac.uk::27ca61ee-ba03-4b92-a89a-1d5600e2200a" providerId="AD" clId="Web-{89A564DB-8A46-46CB-B4BC-ED6A34B10CD6}" dt="2024-02-15T11:35:27.521" v="13" actId="1076"/>
          <ac:spMkLst>
            <pc:docMk/>
            <pc:sldMk cId="3260634942" sldId="682"/>
            <ac:spMk id="6" creationId="{9992210B-FA82-7988-74EB-2BBC60E211C0}"/>
          </ac:spMkLst>
        </pc:spChg>
        <pc:picChg chg="mod">
          <ac:chgData name="Roberta Tucker" userId="S::r.tucker@uwtsd.ac.uk::27ca61ee-ba03-4b92-a89a-1d5600e2200a" providerId="AD" clId="Web-{89A564DB-8A46-46CB-B4BC-ED6A34B10CD6}" dt="2024-02-15T11:35:23.927" v="12" actId="1076"/>
          <ac:picMkLst>
            <pc:docMk/>
            <pc:sldMk cId="3260634942" sldId="682"/>
            <ac:picMk id="3" creationId="{BE07F05C-A8E5-9F16-7076-F7C4F8877FD0}"/>
          </ac:picMkLst>
        </pc:picChg>
        <pc:picChg chg="add ord">
          <ac:chgData name="Roberta Tucker" userId="S::r.tucker@uwtsd.ac.uk::27ca61ee-ba03-4b92-a89a-1d5600e2200a" providerId="AD" clId="Web-{89A564DB-8A46-46CB-B4BC-ED6A34B10CD6}" dt="2024-02-15T11:34:27.676" v="9"/>
          <ac:picMkLst>
            <pc:docMk/>
            <pc:sldMk cId="3260634942" sldId="682"/>
            <ac:picMk id="5" creationId="{FE9187B3-920D-B525-D9D7-D673CB38A409}"/>
          </ac:picMkLst>
        </pc:picChg>
        <pc:picChg chg="mod">
          <ac:chgData name="Roberta Tucker" userId="S::r.tucker@uwtsd.ac.uk::27ca61ee-ba03-4b92-a89a-1d5600e2200a" providerId="AD" clId="Web-{89A564DB-8A46-46CB-B4BC-ED6A34B10CD6}" dt="2024-02-15T11:35:20.834" v="11" actId="1076"/>
          <ac:picMkLst>
            <pc:docMk/>
            <pc:sldMk cId="3260634942" sldId="682"/>
            <ac:picMk id="9" creationId="{EFD19AA2-4BDB-764E-3037-84A606C515A2}"/>
          </ac:picMkLst>
        </pc:picChg>
      </pc:sldChg>
      <pc:sldChg chg="addSp modSp modNotes">
        <pc:chgData name="Roberta Tucker" userId="S::r.tucker@uwtsd.ac.uk::27ca61ee-ba03-4b92-a89a-1d5600e2200a" providerId="AD" clId="Web-{89A564DB-8A46-46CB-B4BC-ED6A34B10CD6}" dt="2024-02-15T13:59:27.913" v="783"/>
        <pc:sldMkLst>
          <pc:docMk/>
          <pc:sldMk cId="3565821453" sldId="683"/>
        </pc:sldMkLst>
        <pc:spChg chg="mod">
          <ac:chgData name="Roberta Tucker" userId="S::r.tucker@uwtsd.ac.uk::27ca61ee-ba03-4b92-a89a-1d5600e2200a" providerId="AD" clId="Web-{89A564DB-8A46-46CB-B4BC-ED6A34B10CD6}" dt="2024-02-15T11:35:52.678" v="17" actId="1076"/>
          <ac:spMkLst>
            <pc:docMk/>
            <pc:sldMk cId="3565821453" sldId="683"/>
            <ac:spMk id="6" creationId="{9992210B-FA82-7988-74EB-2BBC60E211C0}"/>
          </ac:spMkLst>
        </pc:spChg>
        <pc:picChg chg="mod">
          <ac:chgData name="Roberta Tucker" userId="S::r.tucker@uwtsd.ac.uk::27ca61ee-ba03-4b92-a89a-1d5600e2200a" providerId="AD" clId="Web-{89A564DB-8A46-46CB-B4BC-ED6A34B10CD6}" dt="2024-02-15T11:35:55.819" v="18" actId="1076"/>
          <ac:picMkLst>
            <pc:docMk/>
            <pc:sldMk cId="3565821453" sldId="683"/>
            <ac:picMk id="2" creationId="{EA7BB467-243E-E371-F0E8-1689C4037590}"/>
          </ac:picMkLst>
        </pc:picChg>
        <pc:picChg chg="mod">
          <ac:chgData name="Roberta Tucker" userId="S::r.tucker@uwtsd.ac.uk::27ca61ee-ba03-4b92-a89a-1d5600e2200a" providerId="AD" clId="Web-{89A564DB-8A46-46CB-B4BC-ED6A34B10CD6}" dt="2024-02-15T11:35:47.944" v="16" actId="1076"/>
          <ac:picMkLst>
            <pc:docMk/>
            <pc:sldMk cId="3565821453" sldId="683"/>
            <ac:picMk id="3" creationId="{BE07F05C-A8E5-9F16-7076-F7C4F8877FD0}"/>
          </ac:picMkLst>
        </pc:picChg>
        <pc:picChg chg="add ord">
          <ac:chgData name="Roberta Tucker" userId="S::r.tucker@uwtsd.ac.uk::27ca61ee-ba03-4b92-a89a-1d5600e2200a" providerId="AD" clId="Web-{89A564DB-8A46-46CB-B4BC-ED6A34B10CD6}" dt="2024-02-15T11:35:43.022" v="15"/>
          <ac:picMkLst>
            <pc:docMk/>
            <pc:sldMk cId="3565821453" sldId="683"/>
            <ac:picMk id="7" creationId="{6C082209-AF31-155B-9033-DEF5488ACA2E}"/>
          </ac:picMkLst>
        </pc:picChg>
      </pc:sldChg>
      <pc:sldChg chg="modNotes">
        <pc:chgData name="Roberta Tucker" userId="S::r.tucker@uwtsd.ac.uk::27ca61ee-ba03-4b92-a89a-1d5600e2200a" providerId="AD" clId="Web-{89A564DB-8A46-46CB-B4BC-ED6A34B10CD6}" dt="2024-02-15T13:57:20.108" v="539"/>
        <pc:sldMkLst>
          <pc:docMk/>
          <pc:sldMk cId="892080665" sldId="684"/>
        </pc:sldMkLst>
      </pc:sldChg>
      <pc:sldChg chg="modNotes">
        <pc:chgData name="Roberta Tucker" userId="S::r.tucker@uwtsd.ac.uk::27ca61ee-ba03-4b92-a89a-1d5600e2200a" providerId="AD" clId="Web-{89A564DB-8A46-46CB-B4BC-ED6A34B10CD6}" dt="2024-02-15T13:57:28.468" v="540"/>
        <pc:sldMkLst>
          <pc:docMk/>
          <pc:sldMk cId="791123261" sldId="686"/>
        </pc:sldMkLst>
      </pc:sldChg>
      <pc:sldChg chg="addSp delSp modSp add replId modNotes">
        <pc:chgData name="Roberta Tucker" userId="S::r.tucker@uwtsd.ac.uk::27ca61ee-ba03-4b92-a89a-1d5600e2200a" providerId="AD" clId="Web-{89A564DB-8A46-46CB-B4BC-ED6A34B10CD6}" dt="2024-02-15T14:21:38.537" v="1479" actId="1076"/>
        <pc:sldMkLst>
          <pc:docMk/>
          <pc:sldMk cId="1292518237" sldId="687"/>
        </pc:sldMkLst>
        <pc:spChg chg="add mod">
          <ac:chgData name="Roberta Tucker" userId="S::r.tucker@uwtsd.ac.uk::27ca61ee-ba03-4b92-a89a-1d5600e2200a" providerId="AD" clId="Web-{89A564DB-8A46-46CB-B4BC-ED6A34B10CD6}" dt="2024-02-15T14:08:29.154" v="988"/>
          <ac:spMkLst>
            <pc:docMk/>
            <pc:sldMk cId="1292518237" sldId="687"/>
            <ac:spMk id="3" creationId="{741E7D48-92DD-9B9C-B5BD-4DE62FF034D1}"/>
          </ac:spMkLst>
        </pc:spChg>
        <pc:spChg chg="del mod">
          <ac:chgData name="Roberta Tucker" userId="S::r.tucker@uwtsd.ac.uk::27ca61ee-ba03-4b92-a89a-1d5600e2200a" providerId="AD" clId="Web-{89A564DB-8A46-46CB-B4BC-ED6A34B10CD6}" dt="2024-02-15T14:07:23.431" v="960"/>
          <ac:spMkLst>
            <pc:docMk/>
            <pc:sldMk cId="1292518237" sldId="687"/>
            <ac:spMk id="5" creationId="{0B019432-F0E9-E765-2264-935D414F17CB}"/>
          </ac:spMkLst>
        </pc:spChg>
        <pc:spChg chg="add ord">
          <ac:chgData name="Roberta Tucker" userId="S::r.tucker@uwtsd.ac.uk::27ca61ee-ba03-4b92-a89a-1d5600e2200a" providerId="AD" clId="Web-{89A564DB-8A46-46CB-B4BC-ED6A34B10CD6}" dt="2024-02-15T14:20:11.031" v="1466"/>
          <ac:spMkLst>
            <pc:docMk/>
            <pc:sldMk cId="1292518237" sldId="687"/>
            <ac:spMk id="7" creationId="{4849D8DA-1156-52E9-EFC7-B75BF6A57B06}"/>
          </ac:spMkLst>
        </pc:spChg>
        <pc:picChg chg="mod">
          <ac:chgData name="Roberta Tucker" userId="S::r.tucker@uwtsd.ac.uk::27ca61ee-ba03-4b92-a89a-1d5600e2200a" providerId="AD" clId="Web-{89A564DB-8A46-46CB-B4BC-ED6A34B10CD6}" dt="2024-02-15T14:21:38.537" v="1479" actId="1076"/>
          <ac:picMkLst>
            <pc:docMk/>
            <pc:sldMk cId="1292518237" sldId="687"/>
            <ac:picMk id="2" creationId="{55E8DD11-43C5-71F1-3197-FB709064BDA8}"/>
          </ac:picMkLst>
        </pc:picChg>
      </pc:sldChg>
      <pc:sldChg chg="addSp delSp modSp add replId modNotes">
        <pc:chgData name="Roberta Tucker" userId="S::r.tucker@uwtsd.ac.uk::27ca61ee-ba03-4b92-a89a-1d5600e2200a" providerId="AD" clId="Web-{89A564DB-8A46-46CB-B4BC-ED6A34B10CD6}" dt="2024-02-15T14:21:23.490" v="1477"/>
        <pc:sldMkLst>
          <pc:docMk/>
          <pc:sldMk cId="3545447625" sldId="688"/>
        </pc:sldMkLst>
        <pc:spChg chg="mod">
          <ac:chgData name="Roberta Tucker" userId="S::r.tucker@uwtsd.ac.uk::27ca61ee-ba03-4b92-a89a-1d5600e2200a" providerId="AD" clId="Web-{89A564DB-8A46-46CB-B4BC-ED6A34B10CD6}" dt="2024-02-15T14:12:22.264" v="1090" actId="20577"/>
          <ac:spMkLst>
            <pc:docMk/>
            <pc:sldMk cId="3545447625" sldId="688"/>
            <ac:spMk id="3" creationId="{741E7D48-92DD-9B9C-B5BD-4DE62FF034D1}"/>
          </ac:spMkLst>
        </pc:spChg>
        <pc:spChg chg="add ord">
          <ac:chgData name="Roberta Tucker" userId="S::r.tucker@uwtsd.ac.uk::27ca61ee-ba03-4b92-a89a-1d5600e2200a" providerId="AD" clId="Web-{89A564DB-8A46-46CB-B4BC-ED6A34B10CD6}" dt="2024-02-15T14:20:25.189" v="1469"/>
          <ac:spMkLst>
            <pc:docMk/>
            <pc:sldMk cId="3545447625" sldId="688"/>
            <ac:spMk id="7" creationId="{0ECAE7EC-D3F2-AD12-8C5D-5573012C4DF7}"/>
          </ac:spMkLst>
        </pc:spChg>
        <pc:picChg chg="del">
          <ac:chgData name="Roberta Tucker" userId="S::r.tucker@uwtsd.ac.uk::27ca61ee-ba03-4b92-a89a-1d5600e2200a" providerId="AD" clId="Web-{89A564DB-8A46-46CB-B4BC-ED6A34B10CD6}" dt="2024-02-15T14:10:47.742" v="1071"/>
          <ac:picMkLst>
            <pc:docMk/>
            <pc:sldMk cId="3545447625" sldId="688"/>
            <ac:picMk id="2" creationId="{55E8DD11-43C5-71F1-3197-FB709064BDA8}"/>
          </ac:picMkLst>
        </pc:picChg>
        <pc:picChg chg="add mod ord">
          <ac:chgData name="Roberta Tucker" userId="S::r.tucker@uwtsd.ac.uk::27ca61ee-ba03-4b92-a89a-1d5600e2200a" providerId="AD" clId="Web-{89A564DB-8A46-46CB-B4BC-ED6A34B10CD6}" dt="2024-02-15T14:21:23.490" v="1477"/>
          <ac:picMkLst>
            <pc:docMk/>
            <pc:sldMk cId="3545447625" sldId="688"/>
            <ac:picMk id="5" creationId="{BF215ED2-BBC3-1AA7-A371-D022AF5C4A89}"/>
          </ac:picMkLst>
        </pc:picChg>
      </pc:sldChg>
      <pc:sldChg chg="addSp delSp modSp add replId modNotes">
        <pc:chgData name="Roberta Tucker" userId="S::r.tucker@uwtsd.ac.uk::27ca61ee-ba03-4b92-a89a-1d5600e2200a" providerId="AD" clId="Web-{89A564DB-8A46-46CB-B4BC-ED6A34B10CD6}" dt="2024-02-15T15:00:49.436" v="1984" actId="20577"/>
        <pc:sldMkLst>
          <pc:docMk/>
          <pc:sldMk cId="1408478639" sldId="689"/>
        </pc:sldMkLst>
        <pc:spChg chg="add mod">
          <ac:chgData name="Roberta Tucker" userId="S::r.tucker@uwtsd.ac.uk::27ca61ee-ba03-4b92-a89a-1d5600e2200a" providerId="AD" clId="Web-{89A564DB-8A46-46CB-B4BC-ED6A34B10CD6}" dt="2024-02-15T15:00:49.436" v="1984" actId="20577"/>
          <ac:spMkLst>
            <pc:docMk/>
            <pc:sldMk cId="1408478639" sldId="689"/>
            <ac:spMk id="3" creationId="{D0352881-0F48-6097-D570-8DE5EB941D06}"/>
          </ac:spMkLst>
        </pc:spChg>
        <pc:spChg chg="del">
          <ac:chgData name="Roberta Tucker" userId="S::r.tucker@uwtsd.ac.uk::27ca61ee-ba03-4b92-a89a-1d5600e2200a" providerId="AD" clId="Web-{89A564DB-8A46-46CB-B4BC-ED6A34B10CD6}" dt="2024-02-15T14:23:41.999" v="1483"/>
          <ac:spMkLst>
            <pc:docMk/>
            <pc:sldMk cId="1408478639" sldId="689"/>
            <ac:spMk id="5" creationId="{0B019432-F0E9-E765-2264-935D414F17CB}"/>
          </ac:spMkLst>
        </pc:spChg>
        <pc:spChg chg="add mod">
          <ac:chgData name="Roberta Tucker" userId="S::r.tucker@uwtsd.ac.uk::27ca61ee-ba03-4b92-a89a-1d5600e2200a" providerId="AD" clId="Web-{89A564DB-8A46-46CB-B4BC-ED6A34B10CD6}" dt="2024-02-15T14:38:38.921" v="1686" actId="1076"/>
          <ac:spMkLst>
            <pc:docMk/>
            <pc:sldMk cId="1408478639" sldId="689"/>
            <ac:spMk id="7" creationId="{C056E3BF-8344-76AF-39C0-A31C95211E9F}"/>
          </ac:spMkLst>
        </pc:spChg>
        <pc:picChg chg="add mod">
          <ac:chgData name="Roberta Tucker" userId="S::r.tucker@uwtsd.ac.uk::27ca61ee-ba03-4b92-a89a-1d5600e2200a" providerId="AD" clId="Web-{89A564DB-8A46-46CB-B4BC-ED6A34B10CD6}" dt="2024-02-15T14:32:08.769" v="1509" actId="1076"/>
          <ac:picMkLst>
            <pc:docMk/>
            <pc:sldMk cId="1408478639" sldId="689"/>
            <ac:picMk id="2" creationId="{BED41919-100A-DFA4-7526-73EDB3A4FFBF}"/>
          </ac:picMkLst>
        </pc:picChg>
        <pc:picChg chg="del">
          <ac:chgData name="Roberta Tucker" userId="S::r.tucker@uwtsd.ac.uk::27ca61ee-ba03-4b92-a89a-1d5600e2200a" providerId="AD" clId="Web-{89A564DB-8A46-46CB-B4BC-ED6A34B10CD6}" dt="2024-02-15T14:32:15.410" v="1511"/>
          <ac:picMkLst>
            <pc:docMk/>
            <pc:sldMk cId="1408478639" sldId="689"/>
            <ac:picMk id="4" creationId="{62C12048-9EEC-ED59-A247-0AA3AAC3EF74}"/>
          </ac:picMkLst>
        </pc:picChg>
        <pc:picChg chg="add mod">
          <ac:chgData name="Roberta Tucker" userId="S::r.tucker@uwtsd.ac.uk::27ca61ee-ba03-4b92-a89a-1d5600e2200a" providerId="AD" clId="Web-{89A564DB-8A46-46CB-B4BC-ED6A34B10CD6}" dt="2024-02-15T14:32:19.754" v="1512" actId="1076"/>
          <ac:picMkLst>
            <pc:docMk/>
            <pc:sldMk cId="1408478639" sldId="689"/>
            <ac:picMk id="6" creationId="{CB0286A5-F60C-E4F7-A954-DB1F7F9C1680}"/>
          </ac:picMkLst>
        </pc:picChg>
      </pc:sldChg>
      <pc:sldChg chg="addSp delSp modSp add replId modNotes">
        <pc:chgData name="Roberta Tucker" userId="S::r.tucker@uwtsd.ac.uk::27ca61ee-ba03-4b92-a89a-1d5600e2200a" providerId="AD" clId="Web-{89A564DB-8A46-46CB-B4BC-ED6A34B10CD6}" dt="2024-02-15T14:50:40.972" v="1876"/>
        <pc:sldMkLst>
          <pc:docMk/>
          <pc:sldMk cId="1751210905" sldId="690"/>
        </pc:sldMkLst>
        <pc:spChg chg="add mod">
          <ac:chgData name="Roberta Tucker" userId="S::r.tucker@uwtsd.ac.uk::27ca61ee-ba03-4b92-a89a-1d5600e2200a" providerId="AD" clId="Web-{89A564DB-8A46-46CB-B4BC-ED6A34B10CD6}" dt="2024-02-15T14:40:49.962" v="1704" actId="20577"/>
          <ac:spMkLst>
            <pc:docMk/>
            <pc:sldMk cId="1751210905" sldId="690"/>
            <ac:spMk id="6" creationId="{4AA13C43-ABE9-BE68-56B7-5091ECC60C26}"/>
          </ac:spMkLst>
        </pc:spChg>
        <pc:spChg chg="add mod">
          <ac:chgData name="Roberta Tucker" userId="S::r.tucker@uwtsd.ac.uk::27ca61ee-ba03-4b92-a89a-1d5600e2200a" providerId="AD" clId="Web-{89A564DB-8A46-46CB-B4BC-ED6A34B10CD6}" dt="2024-02-15T14:49:16.325" v="1747" actId="20577"/>
          <ac:spMkLst>
            <pc:docMk/>
            <pc:sldMk cId="1751210905" sldId="690"/>
            <ac:spMk id="8" creationId="{4D7D3958-6B67-0EAD-82F7-158313FED3A6}"/>
          </ac:spMkLst>
        </pc:spChg>
        <pc:picChg chg="del">
          <ac:chgData name="Roberta Tucker" userId="S::r.tucker@uwtsd.ac.uk::27ca61ee-ba03-4b92-a89a-1d5600e2200a" providerId="AD" clId="Web-{89A564DB-8A46-46CB-B4BC-ED6A34B10CD6}" dt="2024-02-15T14:25:52.258" v="1490"/>
          <ac:picMkLst>
            <pc:docMk/>
            <pc:sldMk cId="1751210905" sldId="690"/>
            <ac:picMk id="2" creationId="{BED41919-100A-DFA4-7526-73EDB3A4FFBF}"/>
          </ac:picMkLst>
        </pc:picChg>
        <pc:picChg chg="add mod">
          <ac:chgData name="Roberta Tucker" userId="S::r.tucker@uwtsd.ac.uk::27ca61ee-ba03-4b92-a89a-1d5600e2200a" providerId="AD" clId="Web-{89A564DB-8A46-46CB-B4BC-ED6A34B10CD6}" dt="2024-02-15T14:39:05.126" v="1689" actId="1076"/>
          <ac:picMkLst>
            <pc:docMk/>
            <pc:sldMk cId="1751210905" sldId="690"/>
            <ac:picMk id="3" creationId="{89F45A2E-0AA9-F7B2-F5C5-4E752F22B28B}"/>
          </ac:picMkLst>
        </pc:picChg>
        <pc:picChg chg="add del mod">
          <ac:chgData name="Roberta Tucker" userId="S::r.tucker@uwtsd.ac.uk::27ca61ee-ba03-4b92-a89a-1d5600e2200a" providerId="AD" clId="Web-{89A564DB-8A46-46CB-B4BC-ED6A34B10CD6}" dt="2024-02-15T14:46:10.656" v="1717"/>
          <ac:picMkLst>
            <pc:docMk/>
            <pc:sldMk cId="1751210905" sldId="690"/>
            <ac:picMk id="9" creationId="{C845326D-C259-6E3D-85B6-D6CAF723AC30}"/>
          </ac:picMkLst>
        </pc:picChg>
        <pc:picChg chg="add del mod">
          <ac:chgData name="Roberta Tucker" userId="S::r.tucker@uwtsd.ac.uk::27ca61ee-ba03-4b92-a89a-1d5600e2200a" providerId="AD" clId="Web-{89A564DB-8A46-46CB-B4BC-ED6A34B10CD6}" dt="2024-02-15T14:47:25.349" v="1726"/>
          <ac:picMkLst>
            <pc:docMk/>
            <pc:sldMk cId="1751210905" sldId="690"/>
            <ac:picMk id="10" creationId="{ECBEA5CB-73B6-BD4F-D47C-6F409D10E7F7}"/>
          </ac:picMkLst>
        </pc:picChg>
        <pc:picChg chg="add mod">
          <ac:chgData name="Roberta Tucker" userId="S::r.tucker@uwtsd.ac.uk::27ca61ee-ba03-4b92-a89a-1d5600e2200a" providerId="AD" clId="Web-{89A564DB-8A46-46CB-B4BC-ED6A34B10CD6}" dt="2024-02-15T14:48:00.257" v="1735" actId="14100"/>
          <ac:picMkLst>
            <pc:docMk/>
            <pc:sldMk cId="1751210905" sldId="690"/>
            <ac:picMk id="11" creationId="{DD04E703-C03E-C838-9C7C-18005C43FEEA}"/>
          </ac:picMkLst>
        </pc:picChg>
      </pc:sldChg>
    </pc:docChg>
  </pc:docChgLst>
  <pc:docChgLst>
    <pc:chgData clId="Web-{76A89318-4F12-9541-75FF-E4282D3FF9BA}"/>
    <pc:docChg chg="modSld">
      <pc:chgData name="" userId="" providerId="" clId="Web-{76A89318-4F12-9541-75FF-E4282D3FF9BA}" dt="2023-02-21T09:20:47.219" v="0" actId="20577"/>
      <pc:docMkLst>
        <pc:docMk/>
      </pc:docMkLst>
      <pc:sldChg chg="modSp">
        <pc:chgData name="" userId="" providerId="" clId="Web-{76A89318-4F12-9541-75FF-E4282D3FF9BA}" dt="2023-02-21T09:20:47.219" v="0" actId="20577"/>
        <pc:sldMkLst>
          <pc:docMk/>
          <pc:sldMk cId="2865792335" sldId="593"/>
        </pc:sldMkLst>
        <pc:spChg chg="mod">
          <ac:chgData name="" userId="" providerId="" clId="Web-{76A89318-4F12-9541-75FF-E4282D3FF9BA}" dt="2023-02-21T09:20:47.219" v="0" actId="20577"/>
          <ac:spMkLst>
            <pc:docMk/>
            <pc:sldMk cId="2865792335" sldId="593"/>
            <ac:spMk id="5" creationId="{DA2E92BE-0CD5-E6B0-AA52-858B51EC3AD5}"/>
          </ac:spMkLst>
        </pc:spChg>
      </pc:sldChg>
    </pc:docChg>
  </pc:docChgLst>
  <pc:docChgLst>
    <pc:chgData name="Roberta Tucker" userId="S::r.tucker@uwtsd.ac.uk::27ca61ee-ba03-4b92-a89a-1d5600e2200a" providerId="AD" clId="Web-{39501D78-E141-D2E1-2BDC-6DFC5C3CAC99}"/>
    <pc:docChg chg="modSld">
      <pc:chgData name="Roberta Tucker" userId="S::r.tucker@uwtsd.ac.uk::27ca61ee-ba03-4b92-a89a-1d5600e2200a" providerId="AD" clId="Web-{39501D78-E141-D2E1-2BDC-6DFC5C3CAC99}" dt="2023-03-01T13:01:50.477" v="83" actId="20577"/>
      <pc:docMkLst>
        <pc:docMk/>
      </pc:docMkLst>
      <pc:sldChg chg="modSp">
        <pc:chgData name="Roberta Tucker" userId="S::r.tucker@uwtsd.ac.uk::27ca61ee-ba03-4b92-a89a-1d5600e2200a" providerId="AD" clId="Web-{39501D78-E141-D2E1-2BDC-6DFC5C3CAC99}" dt="2023-03-01T12:31:19.977" v="8" actId="20577"/>
        <pc:sldMkLst>
          <pc:docMk/>
          <pc:sldMk cId="2485985612" sldId="521"/>
        </pc:sldMkLst>
        <pc:spChg chg="mod">
          <ac:chgData name="Roberta Tucker" userId="S::r.tucker@uwtsd.ac.uk::27ca61ee-ba03-4b92-a89a-1d5600e2200a" providerId="AD" clId="Web-{39501D78-E141-D2E1-2BDC-6DFC5C3CAC99}" dt="2023-03-01T12:31:19.977" v="8" actId="20577"/>
          <ac:spMkLst>
            <pc:docMk/>
            <pc:sldMk cId="2485985612" sldId="521"/>
            <ac:spMk id="8" creationId="{57ED6D5D-E07C-2A2E-1770-B082DB384717}"/>
          </ac:spMkLst>
        </pc:spChg>
      </pc:sldChg>
      <pc:sldChg chg="modSp">
        <pc:chgData name="Roberta Tucker" userId="S::r.tucker@uwtsd.ac.uk::27ca61ee-ba03-4b92-a89a-1d5600e2200a" providerId="AD" clId="Web-{39501D78-E141-D2E1-2BDC-6DFC5C3CAC99}" dt="2023-03-01T12:46:34.907" v="31" actId="20577"/>
        <pc:sldMkLst>
          <pc:docMk/>
          <pc:sldMk cId="4116886116" sldId="579"/>
        </pc:sldMkLst>
        <pc:spChg chg="mod">
          <ac:chgData name="Roberta Tucker" userId="S::r.tucker@uwtsd.ac.uk::27ca61ee-ba03-4b92-a89a-1d5600e2200a" providerId="AD" clId="Web-{39501D78-E141-D2E1-2BDC-6DFC5C3CAC99}" dt="2023-03-01T12:46:34.907" v="31" actId="20577"/>
          <ac:spMkLst>
            <pc:docMk/>
            <pc:sldMk cId="4116886116" sldId="579"/>
            <ac:spMk id="13" creationId="{54DA2EF5-1A1B-3D7F-8E82-399ECBCCC879}"/>
          </ac:spMkLst>
        </pc:spChg>
      </pc:sldChg>
      <pc:sldChg chg="modSp">
        <pc:chgData name="Roberta Tucker" userId="S::r.tucker@uwtsd.ac.uk::27ca61ee-ba03-4b92-a89a-1d5600e2200a" providerId="AD" clId="Web-{39501D78-E141-D2E1-2BDC-6DFC5C3CAC99}" dt="2023-03-01T12:59:55.271" v="80" actId="20577"/>
        <pc:sldMkLst>
          <pc:docMk/>
          <pc:sldMk cId="3313212326" sldId="629"/>
        </pc:sldMkLst>
        <pc:spChg chg="mod">
          <ac:chgData name="Roberta Tucker" userId="S::r.tucker@uwtsd.ac.uk::27ca61ee-ba03-4b92-a89a-1d5600e2200a" providerId="AD" clId="Web-{39501D78-E141-D2E1-2BDC-6DFC5C3CAC99}" dt="2023-03-01T12:59:55.271" v="80" actId="20577"/>
          <ac:spMkLst>
            <pc:docMk/>
            <pc:sldMk cId="3313212326" sldId="629"/>
            <ac:spMk id="20" creationId="{23F15065-8C78-9776-3A2B-CC9817DD8655}"/>
          </ac:spMkLst>
        </pc:spChg>
      </pc:sldChg>
      <pc:sldChg chg="modSp">
        <pc:chgData name="Roberta Tucker" userId="S::r.tucker@uwtsd.ac.uk::27ca61ee-ba03-4b92-a89a-1d5600e2200a" providerId="AD" clId="Web-{39501D78-E141-D2E1-2BDC-6DFC5C3CAC99}" dt="2023-03-01T13:01:50.477" v="83" actId="20577"/>
        <pc:sldMkLst>
          <pc:docMk/>
          <pc:sldMk cId="3725193424" sldId="630"/>
        </pc:sldMkLst>
        <pc:spChg chg="mod">
          <ac:chgData name="Roberta Tucker" userId="S::r.tucker@uwtsd.ac.uk::27ca61ee-ba03-4b92-a89a-1d5600e2200a" providerId="AD" clId="Web-{39501D78-E141-D2E1-2BDC-6DFC5C3CAC99}" dt="2023-03-01T13:01:50.477" v="83" actId="20577"/>
          <ac:spMkLst>
            <pc:docMk/>
            <pc:sldMk cId="3725193424" sldId="630"/>
            <ac:spMk id="20" creationId="{23F15065-8C78-9776-3A2B-CC9817DD8655}"/>
          </ac:spMkLst>
        </pc:spChg>
      </pc:sldChg>
    </pc:docChg>
  </pc:docChgLst>
  <pc:docChgLst>
    <pc:chgData name="Roberta Tucker" userId="S::r.tucker@uwtsd.ac.uk::27ca61ee-ba03-4b92-a89a-1d5600e2200a" providerId="AD" clId="Web-{4C19BED0-A89D-14AA-6651-2C6D635E0571}"/>
    <pc:docChg chg="delSld">
      <pc:chgData name="Roberta Tucker" userId="S::r.tucker@uwtsd.ac.uk::27ca61ee-ba03-4b92-a89a-1d5600e2200a" providerId="AD" clId="Web-{4C19BED0-A89D-14AA-6651-2C6D635E0571}" dt="2023-02-27T12:56:24.299" v="0"/>
      <pc:docMkLst>
        <pc:docMk/>
      </pc:docMkLst>
      <pc:sldChg chg="del">
        <pc:chgData name="Roberta Tucker" userId="S::r.tucker@uwtsd.ac.uk::27ca61ee-ba03-4b92-a89a-1d5600e2200a" providerId="AD" clId="Web-{4C19BED0-A89D-14AA-6651-2C6D635E0571}" dt="2023-02-27T12:56:24.299" v="0"/>
        <pc:sldMkLst>
          <pc:docMk/>
          <pc:sldMk cId="3200094862" sldId="633"/>
        </pc:sldMkLst>
      </pc:sldChg>
    </pc:docChg>
  </pc:docChgLst>
  <pc:docChgLst>
    <pc:chgData name="Diane B. Thomas" userId="S::d.b.thomas@uwtsd.ac.uk::66b41853-b18c-4bbb-817e-013f34445414" providerId="AD" clId="Web-{59BED3E0-99D5-DC6C-6082-F0125C980862}"/>
    <pc:docChg chg="modSld">
      <pc:chgData name="Diane B. Thomas" userId="S::d.b.thomas@uwtsd.ac.uk::66b41853-b18c-4bbb-817e-013f34445414" providerId="AD" clId="Web-{59BED3E0-99D5-DC6C-6082-F0125C980862}" dt="2023-10-13T08:40:26.082" v="8" actId="20577"/>
      <pc:docMkLst>
        <pc:docMk/>
      </pc:docMkLst>
      <pc:sldChg chg="modSp">
        <pc:chgData name="Diane B. Thomas" userId="S::d.b.thomas@uwtsd.ac.uk::66b41853-b18c-4bbb-817e-013f34445414" providerId="AD" clId="Web-{59BED3E0-99D5-DC6C-6082-F0125C980862}" dt="2023-10-13T08:40:26.082" v="8" actId="20577"/>
        <pc:sldMkLst>
          <pc:docMk/>
          <pc:sldMk cId="904008978" sldId="634"/>
        </pc:sldMkLst>
        <pc:spChg chg="mod">
          <ac:chgData name="Diane B. Thomas" userId="S::d.b.thomas@uwtsd.ac.uk::66b41853-b18c-4bbb-817e-013f34445414" providerId="AD" clId="Web-{59BED3E0-99D5-DC6C-6082-F0125C980862}" dt="2023-10-13T08:40:26.082" v="8" actId="20577"/>
          <ac:spMkLst>
            <pc:docMk/>
            <pc:sldMk cId="904008978" sldId="634"/>
            <ac:spMk id="14" creationId="{8DD9E961-394A-EA7B-E5FA-ADB166A6499A}"/>
          </ac:spMkLst>
        </pc:spChg>
      </pc:sldChg>
    </pc:docChg>
  </pc:docChgLst>
  <pc:docChgLst>
    <pc:chgData name="Roberta Tucker" userId="S::r.tucker@uwtsd.ac.uk::27ca61ee-ba03-4b92-a89a-1d5600e2200a" providerId="AD" clId="Web-{CED7C185-160D-0D58-EC24-0CCB969973CF}"/>
    <pc:docChg chg="addSld delSld modSld sldOrd">
      <pc:chgData name="Roberta Tucker" userId="S::r.tucker@uwtsd.ac.uk::27ca61ee-ba03-4b92-a89a-1d5600e2200a" providerId="AD" clId="Web-{CED7C185-160D-0D58-EC24-0CCB969973CF}" dt="2023-01-12T15:20:43.865" v="2155" actId="14100"/>
      <pc:docMkLst>
        <pc:docMk/>
      </pc:docMkLst>
      <pc:sldChg chg="modSp">
        <pc:chgData name="Roberta Tucker" userId="S::r.tucker@uwtsd.ac.uk::27ca61ee-ba03-4b92-a89a-1d5600e2200a" providerId="AD" clId="Web-{CED7C185-160D-0D58-EC24-0CCB969973CF}" dt="2023-01-12T14:58:29.159" v="1954" actId="20577"/>
        <pc:sldMkLst>
          <pc:docMk/>
          <pc:sldMk cId="1925729167" sldId="285"/>
        </pc:sldMkLst>
        <pc:spChg chg="mod">
          <ac:chgData name="Roberta Tucker" userId="S::r.tucker@uwtsd.ac.uk::27ca61ee-ba03-4b92-a89a-1d5600e2200a" providerId="AD" clId="Web-{CED7C185-160D-0D58-EC24-0CCB969973CF}" dt="2023-01-12T14:58:29.159" v="1954" actId="20577"/>
          <ac:spMkLst>
            <pc:docMk/>
            <pc:sldMk cId="1925729167" sldId="285"/>
            <ac:spMk id="3" creationId="{00000000-0000-0000-0000-000000000000}"/>
          </ac:spMkLst>
        </pc:spChg>
      </pc:sldChg>
      <pc:sldChg chg="del ord">
        <pc:chgData name="Roberta Tucker" userId="S::r.tucker@uwtsd.ac.uk::27ca61ee-ba03-4b92-a89a-1d5600e2200a" providerId="AD" clId="Web-{CED7C185-160D-0D58-EC24-0CCB969973CF}" dt="2023-01-11T13:50:19.773" v="342"/>
        <pc:sldMkLst>
          <pc:docMk/>
          <pc:sldMk cId="556659101" sldId="480"/>
        </pc:sldMkLst>
      </pc:sldChg>
      <pc:sldChg chg="del ord">
        <pc:chgData name="Roberta Tucker" userId="S::r.tucker@uwtsd.ac.uk::27ca61ee-ba03-4b92-a89a-1d5600e2200a" providerId="AD" clId="Web-{CED7C185-160D-0D58-EC24-0CCB969973CF}" dt="2023-01-11T13:45:13.187" v="325"/>
        <pc:sldMkLst>
          <pc:docMk/>
          <pc:sldMk cId="2514307340" sldId="482"/>
        </pc:sldMkLst>
      </pc:sldChg>
      <pc:sldChg chg="addSp delSp modSp del ord delAnim">
        <pc:chgData name="Roberta Tucker" userId="S::r.tucker@uwtsd.ac.uk::27ca61ee-ba03-4b92-a89a-1d5600e2200a" providerId="AD" clId="Web-{CED7C185-160D-0D58-EC24-0CCB969973CF}" dt="2023-01-11T12:17:57.343" v="228"/>
        <pc:sldMkLst>
          <pc:docMk/>
          <pc:sldMk cId="2335586198" sldId="495"/>
        </pc:sldMkLst>
        <pc:picChg chg="add mod">
          <ac:chgData name="Roberta Tucker" userId="S::r.tucker@uwtsd.ac.uk::27ca61ee-ba03-4b92-a89a-1d5600e2200a" providerId="AD" clId="Web-{CED7C185-160D-0D58-EC24-0CCB969973CF}" dt="2023-01-11T12:17:39.358" v="224" actId="1076"/>
          <ac:picMkLst>
            <pc:docMk/>
            <pc:sldMk cId="2335586198" sldId="495"/>
            <ac:picMk id="3" creationId="{83F24BBA-6968-05B9-A5E2-17292F90BC3A}"/>
          </ac:picMkLst>
        </pc:picChg>
        <pc:picChg chg="del">
          <ac:chgData name="Roberta Tucker" userId="S::r.tucker@uwtsd.ac.uk::27ca61ee-ba03-4b92-a89a-1d5600e2200a" providerId="AD" clId="Web-{CED7C185-160D-0D58-EC24-0CCB969973CF}" dt="2023-01-11T12:17:23.873" v="218"/>
          <ac:picMkLst>
            <pc:docMk/>
            <pc:sldMk cId="2335586198" sldId="495"/>
            <ac:picMk id="4" creationId="{AA27EA74-EA31-5E07-5036-9955C63F593A}"/>
          </ac:picMkLst>
        </pc:picChg>
      </pc:sldChg>
      <pc:sldChg chg="del ord">
        <pc:chgData name="Roberta Tucker" userId="S::r.tucker@uwtsd.ac.uk::27ca61ee-ba03-4b92-a89a-1d5600e2200a" providerId="AD" clId="Web-{CED7C185-160D-0D58-EC24-0CCB969973CF}" dt="2023-01-11T13:05:11.191" v="282"/>
        <pc:sldMkLst>
          <pc:docMk/>
          <pc:sldMk cId="565421583" sldId="496"/>
        </pc:sldMkLst>
      </pc:sldChg>
      <pc:sldChg chg="addSp delSp modSp del ord">
        <pc:chgData name="Roberta Tucker" userId="S::r.tucker@uwtsd.ac.uk::27ca61ee-ba03-4b92-a89a-1d5600e2200a" providerId="AD" clId="Web-{CED7C185-160D-0D58-EC24-0CCB969973CF}" dt="2023-01-11T12:11:42.270" v="187"/>
        <pc:sldMkLst>
          <pc:docMk/>
          <pc:sldMk cId="1654975904" sldId="510"/>
        </pc:sldMkLst>
        <pc:spChg chg="del mod">
          <ac:chgData name="Roberta Tucker" userId="S::r.tucker@uwtsd.ac.uk::27ca61ee-ba03-4b92-a89a-1d5600e2200a" providerId="AD" clId="Web-{CED7C185-160D-0D58-EC24-0CCB969973CF}" dt="2023-01-11T11:45:40.993" v="100"/>
          <ac:spMkLst>
            <pc:docMk/>
            <pc:sldMk cId="1654975904" sldId="510"/>
            <ac:spMk id="3" creationId="{B82DAC3D-30A6-A2DB-E9C6-2D86DD41F32B}"/>
          </ac:spMkLst>
        </pc:spChg>
        <pc:spChg chg="add mod">
          <ac:chgData name="Roberta Tucker" userId="S::r.tucker@uwtsd.ac.uk::27ca61ee-ba03-4b92-a89a-1d5600e2200a" providerId="AD" clId="Web-{CED7C185-160D-0D58-EC24-0CCB969973CF}" dt="2023-01-11T11:49:22.296" v="137" actId="1076"/>
          <ac:spMkLst>
            <pc:docMk/>
            <pc:sldMk cId="1654975904" sldId="510"/>
            <ac:spMk id="4" creationId="{A85A5F4E-FDB7-7FE4-9FB2-BFD5C67C1255}"/>
          </ac:spMkLst>
        </pc:spChg>
        <pc:spChg chg="add mod">
          <ac:chgData name="Roberta Tucker" userId="S::r.tucker@uwtsd.ac.uk::27ca61ee-ba03-4b92-a89a-1d5600e2200a" providerId="AD" clId="Web-{CED7C185-160D-0D58-EC24-0CCB969973CF}" dt="2023-01-11T11:49:18.608" v="136" actId="1076"/>
          <ac:spMkLst>
            <pc:docMk/>
            <pc:sldMk cId="1654975904" sldId="510"/>
            <ac:spMk id="5" creationId="{A745C1A8-6628-8921-9DF9-564509217F76}"/>
          </ac:spMkLst>
        </pc:spChg>
        <pc:spChg chg="add del mod">
          <ac:chgData name="Roberta Tucker" userId="S::r.tucker@uwtsd.ac.uk::27ca61ee-ba03-4b92-a89a-1d5600e2200a" providerId="AD" clId="Web-{CED7C185-160D-0D58-EC24-0CCB969973CF}" dt="2023-01-11T11:45:44.462" v="101"/>
          <ac:spMkLst>
            <pc:docMk/>
            <pc:sldMk cId="1654975904" sldId="510"/>
            <ac:spMk id="7" creationId="{12E299E6-635E-12BB-03B0-22366EB375E8}"/>
          </ac:spMkLst>
        </pc:spChg>
        <pc:picChg chg="add mod">
          <ac:chgData name="Roberta Tucker" userId="S::r.tucker@uwtsd.ac.uk::27ca61ee-ba03-4b92-a89a-1d5600e2200a" providerId="AD" clId="Web-{CED7C185-160D-0D58-EC24-0CCB969973CF}" dt="2023-01-11T11:49:15.811" v="135" actId="1076"/>
          <ac:picMkLst>
            <pc:docMk/>
            <pc:sldMk cId="1654975904" sldId="510"/>
            <ac:picMk id="8" creationId="{61C9D8E7-4B14-1C4F-AFDC-8375241A29E2}"/>
          </ac:picMkLst>
        </pc:picChg>
        <pc:picChg chg="add mod">
          <ac:chgData name="Roberta Tucker" userId="S::r.tucker@uwtsd.ac.uk::27ca61ee-ba03-4b92-a89a-1d5600e2200a" providerId="AD" clId="Web-{CED7C185-160D-0D58-EC24-0CCB969973CF}" dt="2023-01-11T11:51:31.534" v="139" actId="1076"/>
          <ac:picMkLst>
            <pc:docMk/>
            <pc:sldMk cId="1654975904" sldId="510"/>
            <ac:picMk id="9" creationId="{A7E4638F-97B2-C76A-6004-609A35D9F5E5}"/>
          </ac:picMkLst>
        </pc:picChg>
      </pc:sldChg>
      <pc:sldChg chg="del">
        <pc:chgData name="Roberta Tucker" userId="S::r.tucker@uwtsd.ac.uk::27ca61ee-ba03-4b92-a89a-1d5600e2200a" providerId="AD" clId="Web-{CED7C185-160D-0D58-EC24-0CCB969973CF}" dt="2023-01-11T11:14:39.161" v="34"/>
        <pc:sldMkLst>
          <pc:docMk/>
          <pc:sldMk cId="2955532752" sldId="511"/>
        </pc:sldMkLst>
      </pc:sldChg>
      <pc:sldChg chg="del">
        <pc:chgData name="Roberta Tucker" userId="S::r.tucker@uwtsd.ac.uk::27ca61ee-ba03-4b92-a89a-1d5600e2200a" providerId="AD" clId="Web-{CED7C185-160D-0D58-EC24-0CCB969973CF}" dt="2023-01-11T10:03:04.706" v="0"/>
        <pc:sldMkLst>
          <pc:docMk/>
          <pc:sldMk cId="4239307461" sldId="514"/>
        </pc:sldMkLst>
      </pc:sldChg>
      <pc:sldChg chg="addSp delSp modSp add mod replId setBg">
        <pc:chgData name="Roberta Tucker" userId="S::r.tucker@uwtsd.ac.uk::27ca61ee-ba03-4b92-a89a-1d5600e2200a" providerId="AD" clId="Web-{CED7C185-160D-0D58-EC24-0CCB969973CF}" dt="2023-01-11T11:59:35.672" v="144" actId="1076"/>
        <pc:sldMkLst>
          <pc:docMk/>
          <pc:sldMk cId="916661443" sldId="531"/>
        </pc:sldMkLst>
        <pc:spChg chg="mod">
          <ac:chgData name="Roberta Tucker" userId="S::r.tucker@uwtsd.ac.uk::27ca61ee-ba03-4b92-a89a-1d5600e2200a" providerId="AD" clId="Web-{CED7C185-160D-0D58-EC24-0CCB969973CF}" dt="2023-01-11T11:58:58.999" v="141"/>
          <ac:spMkLst>
            <pc:docMk/>
            <pc:sldMk cId="916661443" sldId="531"/>
            <ac:spMk id="2" creationId="{BD754FA5-2DEB-49E1-1FB5-633B9D062E52}"/>
          </ac:spMkLst>
        </pc:spChg>
        <pc:spChg chg="del mod">
          <ac:chgData name="Roberta Tucker" userId="S::r.tucker@uwtsd.ac.uk::27ca61ee-ba03-4b92-a89a-1d5600e2200a" providerId="AD" clId="Web-{CED7C185-160D-0D58-EC24-0CCB969973CF}" dt="2023-01-11T10:38:07.668" v="6"/>
          <ac:spMkLst>
            <pc:docMk/>
            <pc:sldMk cId="916661443" sldId="531"/>
            <ac:spMk id="3" creationId="{B82DAC3D-30A6-A2DB-E9C6-2D86DD41F32B}"/>
          </ac:spMkLst>
        </pc:spChg>
        <pc:spChg chg="add del mod">
          <ac:chgData name="Roberta Tucker" userId="S::r.tucker@uwtsd.ac.uk::27ca61ee-ba03-4b92-a89a-1d5600e2200a" providerId="AD" clId="Web-{CED7C185-160D-0D58-EC24-0CCB969973CF}" dt="2023-01-11T11:00:07.592" v="14"/>
          <ac:spMkLst>
            <pc:docMk/>
            <pc:sldMk cId="916661443" sldId="531"/>
            <ac:spMk id="5" creationId="{001CAA9E-3CFE-13C2-E381-E895673268B3}"/>
          </ac:spMkLst>
        </pc:spChg>
        <pc:spChg chg="add">
          <ac:chgData name="Roberta Tucker" userId="S::r.tucker@uwtsd.ac.uk::27ca61ee-ba03-4b92-a89a-1d5600e2200a" providerId="AD" clId="Web-{CED7C185-160D-0D58-EC24-0CCB969973CF}" dt="2023-01-11T11:58:58.999" v="141"/>
          <ac:spMkLst>
            <pc:docMk/>
            <pc:sldMk cId="916661443" sldId="531"/>
            <ac:spMk id="8" creationId="{A8384FB5-9ADC-4DDC-881B-597D56F5B15D}"/>
          </ac:spMkLst>
        </pc:spChg>
        <pc:spChg chg="add">
          <ac:chgData name="Roberta Tucker" userId="S::r.tucker@uwtsd.ac.uk::27ca61ee-ba03-4b92-a89a-1d5600e2200a" providerId="AD" clId="Web-{CED7C185-160D-0D58-EC24-0CCB969973CF}" dt="2023-01-11T11:58:58.999" v="141"/>
          <ac:spMkLst>
            <pc:docMk/>
            <pc:sldMk cId="916661443" sldId="531"/>
            <ac:spMk id="10" creationId="{1199E1B1-A8C0-4FE8-A5A8-1CB41D69F857}"/>
          </ac:spMkLst>
        </pc:spChg>
        <pc:spChg chg="add">
          <ac:chgData name="Roberta Tucker" userId="S::r.tucker@uwtsd.ac.uk::27ca61ee-ba03-4b92-a89a-1d5600e2200a" providerId="AD" clId="Web-{CED7C185-160D-0D58-EC24-0CCB969973CF}" dt="2023-01-11T11:58:58.999" v="141"/>
          <ac:spMkLst>
            <pc:docMk/>
            <pc:sldMk cId="916661443" sldId="531"/>
            <ac:spMk id="12" creationId="{84A8DE83-DE75-4B41-9DB4-A7EC0B0DEC0B}"/>
          </ac:spMkLst>
        </pc:spChg>
        <pc:spChg chg="add">
          <ac:chgData name="Roberta Tucker" userId="S::r.tucker@uwtsd.ac.uk::27ca61ee-ba03-4b92-a89a-1d5600e2200a" providerId="AD" clId="Web-{CED7C185-160D-0D58-EC24-0CCB969973CF}" dt="2023-01-11T11:58:58.999" v="141"/>
          <ac:spMkLst>
            <pc:docMk/>
            <pc:sldMk cId="916661443" sldId="531"/>
            <ac:spMk id="14" creationId="{A7009A0A-BEF5-4EAC-AF15-E4F9F002E239}"/>
          </ac:spMkLst>
        </pc:spChg>
        <pc:picChg chg="add mod">
          <ac:chgData name="Roberta Tucker" userId="S::r.tucker@uwtsd.ac.uk::27ca61ee-ba03-4b92-a89a-1d5600e2200a" providerId="AD" clId="Web-{CED7C185-160D-0D58-EC24-0CCB969973CF}" dt="2023-01-11T11:59:35.672" v="144" actId="1076"/>
          <ac:picMkLst>
            <pc:docMk/>
            <pc:sldMk cId="916661443" sldId="531"/>
            <ac:picMk id="3" creationId="{57F4CB5D-A6C5-1CED-1379-B8041ACD8E4E}"/>
          </ac:picMkLst>
        </pc:picChg>
      </pc:sldChg>
      <pc:sldChg chg="addSp delSp modSp add mod replId setBg">
        <pc:chgData name="Roberta Tucker" userId="S::r.tucker@uwtsd.ac.uk::27ca61ee-ba03-4b92-a89a-1d5600e2200a" providerId="AD" clId="Web-{CED7C185-160D-0D58-EC24-0CCB969973CF}" dt="2023-01-11T12:07:16.450" v="171" actId="20577"/>
        <pc:sldMkLst>
          <pc:docMk/>
          <pc:sldMk cId="23422309" sldId="532"/>
        </pc:sldMkLst>
        <pc:spChg chg="mod">
          <ac:chgData name="Roberta Tucker" userId="S::r.tucker@uwtsd.ac.uk::27ca61ee-ba03-4b92-a89a-1d5600e2200a" providerId="AD" clId="Web-{CED7C185-160D-0D58-EC24-0CCB969973CF}" dt="2023-01-11T12:07:16.450" v="171" actId="20577"/>
          <ac:spMkLst>
            <pc:docMk/>
            <pc:sldMk cId="23422309" sldId="532"/>
            <ac:spMk id="2" creationId="{BD754FA5-2DEB-49E1-1FB5-633B9D062E52}"/>
          </ac:spMkLst>
        </pc:spChg>
        <pc:spChg chg="add">
          <ac:chgData name="Roberta Tucker" userId="S::r.tucker@uwtsd.ac.uk::27ca61ee-ba03-4b92-a89a-1d5600e2200a" providerId="AD" clId="Web-{CED7C185-160D-0D58-EC24-0CCB969973CF}" dt="2023-01-11T11:59:16.875" v="142"/>
          <ac:spMkLst>
            <pc:docMk/>
            <pc:sldMk cId="23422309" sldId="532"/>
            <ac:spMk id="9" creationId="{A8384FB5-9ADC-4DDC-881B-597D56F5B15D}"/>
          </ac:spMkLst>
        </pc:spChg>
        <pc:spChg chg="add">
          <ac:chgData name="Roberta Tucker" userId="S::r.tucker@uwtsd.ac.uk::27ca61ee-ba03-4b92-a89a-1d5600e2200a" providerId="AD" clId="Web-{CED7C185-160D-0D58-EC24-0CCB969973CF}" dt="2023-01-11T11:59:16.875" v="142"/>
          <ac:spMkLst>
            <pc:docMk/>
            <pc:sldMk cId="23422309" sldId="532"/>
            <ac:spMk id="11" creationId="{1199E1B1-A8C0-4FE8-A5A8-1CB41D69F857}"/>
          </ac:spMkLst>
        </pc:spChg>
        <pc:spChg chg="add">
          <ac:chgData name="Roberta Tucker" userId="S::r.tucker@uwtsd.ac.uk::27ca61ee-ba03-4b92-a89a-1d5600e2200a" providerId="AD" clId="Web-{CED7C185-160D-0D58-EC24-0CCB969973CF}" dt="2023-01-11T11:59:16.875" v="142"/>
          <ac:spMkLst>
            <pc:docMk/>
            <pc:sldMk cId="23422309" sldId="532"/>
            <ac:spMk id="13" creationId="{84A8DE83-DE75-4B41-9DB4-A7EC0B0DEC0B}"/>
          </ac:spMkLst>
        </pc:spChg>
        <pc:spChg chg="add">
          <ac:chgData name="Roberta Tucker" userId="S::r.tucker@uwtsd.ac.uk::27ca61ee-ba03-4b92-a89a-1d5600e2200a" providerId="AD" clId="Web-{CED7C185-160D-0D58-EC24-0CCB969973CF}" dt="2023-01-11T11:59:16.875" v="142"/>
          <ac:spMkLst>
            <pc:docMk/>
            <pc:sldMk cId="23422309" sldId="532"/>
            <ac:spMk id="15" creationId="{A7009A0A-BEF5-4EAC-AF15-E4F9F002E239}"/>
          </ac:spMkLst>
        </pc:spChg>
        <pc:picChg chg="del">
          <ac:chgData name="Roberta Tucker" userId="S::r.tucker@uwtsd.ac.uk::27ca61ee-ba03-4b92-a89a-1d5600e2200a" providerId="AD" clId="Web-{CED7C185-160D-0D58-EC24-0CCB969973CF}" dt="2023-01-11T11:09:46.404" v="22"/>
          <ac:picMkLst>
            <pc:docMk/>
            <pc:sldMk cId="23422309" sldId="532"/>
            <ac:picMk id="3" creationId="{57F4CB5D-A6C5-1CED-1379-B8041ACD8E4E}"/>
          </ac:picMkLst>
        </pc:picChg>
        <pc:picChg chg="add mod">
          <ac:chgData name="Roberta Tucker" userId="S::r.tucker@uwtsd.ac.uk::27ca61ee-ba03-4b92-a89a-1d5600e2200a" providerId="AD" clId="Web-{CED7C185-160D-0D58-EC24-0CCB969973CF}" dt="2023-01-11T11:59:42.594" v="146" actId="1076"/>
          <ac:picMkLst>
            <pc:docMk/>
            <pc:sldMk cId="23422309" sldId="532"/>
            <ac:picMk id="4" creationId="{F5829BA9-A5DC-E8BC-41EE-59C72FE48D21}"/>
          </ac:picMkLst>
        </pc:picChg>
      </pc:sldChg>
      <pc:sldChg chg="addSp delSp modSp add replId">
        <pc:chgData name="Roberta Tucker" userId="S::r.tucker@uwtsd.ac.uk::27ca61ee-ba03-4b92-a89a-1d5600e2200a" providerId="AD" clId="Web-{CED7C185-160D-0D58-EC24-0CCB969973CF}" dt="2023-01-11T12:10:45.675" v="186" actId="1076"/>
        <pc:sldMkLst>
          <pc:docMk/>
          <pc:sldMk cId="2152880574" sldId="533"/>
        </pc:sldMkLst>
        <pc:spChg chg="add mod">
          <ac:chgData name="Roberta Tucker" userId="S::r.tucker@uwtsd.ac.uk::27ca61ee-ba03-4b92-a89a-1d5600e2200a" providerId="AD" clId="Web-{CED7C185-160D-0D58-EC24-0CCB969973CF}" dt="2023-01-11T12:00:45.596" v="154" actId="1076"/>
          <ac:spMkLst>
            <pc:docMk/>
            <pc:sldMk cId="2152880574" sldId="533"/>
            <ac:spMk id="6" creationId="{19F1097F-3BA1-8B2E-5BCF-83089DE5DD02}"/>
          </ac:spMkLst>
        </pc:spChg>
        <pc:spChg chg="add mod">
          <ac:chgData name="Roberta Tucker" userId="S::r.tucker@uwtsd.ac.uk::27ca61ee-ba03-4b92-a89a-1d5600e2200a" providerId="AD" clId="Web-{CED7C185-160D-0D58-EC24-0CCB969973CF}" dt="2023-01-11T12:10:45.675" v="186" actId="1076"/>
          <ac:spMkLst>
            <pc:docMk/>
            <pc:sldMk cId="2152880574" sldId="533"/>
            <ac:spMk id="8" creationId="{EC5E57A1-644C-695B-0280-0CFAD39FEFF8}"/>
          </ac:spMkLst>
        </pc:spChg>
        <pc:spChg chg="add">
          <ac:chgData name="Roberta Tucker" userId="S::r.tucker@uwtsd.ac.uk::27ca61ee-ba03-4b92-a89a-1d5600e2200a" providerId="AD" clId="Web-{CED7C185-160D-0D58-EC24-0CCB969973CF}" dt="2023-01-11T12:01:32.081" v="162"/>
          <ac:spMkLst>
            <pc:docMk/>
            <pc:sldMk cId="2152880574" sldId="533"/>
            <ac:spMk id="14" creationId="{F788BCFF-E654-4D89-2227-402DD14AC4C4}"/>
          </ac:spMkLst>
        </pc:spChg>
        <pc:spChg chg="add mod">
          <ac:chgData name="Roberta Tucker" userId="S::r.tucker@uwtsd.ac.uk::27ca61ee-ba03-4b92-a89a-1d5600e2200a" providerId="AD" clId="Web-{CED7C185-160D-0D58-EC24-0CCB969973CF}" dt="2023-01-11T12:02:02.473" v="168" actId="1076"/>
          <ac:spMkLst>
            <pc:docMk/>
            <pc:sldMk cId="2152880574" sldId="533"/>
            <ac:spMk id="18" creationId="{3782192F-C55E-2334-6EB2-C27B88858A47}"/>
          </ac:spMkLst>
        </pc:spChg>
        <pc:picChg chg="add mod">
          <ac:chgData name="Roberta Tucker" userId="S::r.tucker@uwtsd.ac.uk::27ca61ee-ba03-4b92-a89a-1d5600e2200a" providerId="AD" clId="Web-{CED7C185-160D-0D58-EC24-0CCB969973CF}" dt="2023-01-11T12:01:16.534" v="161" actId="1076"/>
          <ac:picMkLst>
            <pc:docMk/>
            <pc:sldMk cId="2152880574" sldId="533"/>
            <ac:picMk id="3" creationId="{FF8DDB30-B3FB-7984-4212-A702E691515F}"/>
          </ac:picMkLst>
        </pc:picChg>
        <pc:picChg chg="del">
          <ac:chgData name="Roberta Tucker" userId="S::r.tucker@uwtsd.ac.uk::27ca61ee-ba03-4b92-a89a-1d5600e2200a" providerId="AD" clId="Web-{CED7C185-160D-0D58-EC24-0CCB969973CF}" dt="2023-01-11T12:00:06.266" v="148"/>
          <ac:picMkLst>
            <pc:docMk/>
            <pc:sldMk cId="2152880574" sldId="533"/>
            <ac:picMk id="4" creationId="{F5829BA9-A5DC-E8BC-41EE-59C72FE48D21}"/>
          </ac:picMkLst>
        </pc:picChg>
        <pc:picChg chg="add mod">
          <ac:chgData name="Roberta Tucker" userId="S::r.tucker@uwtsd.ac.uk::27ca61ee-ba03-4b92-a89a-1d5600e2200a" providerId="AD" clId="Web-{CED7C185-160D-0D58-EC24-0CCB969973CF}" dt="2023-01-11T12:01:14.768" v="160" actId="1076"/>
          <ac:picMkLst>
            <pc:docMk/>
            <pc:sldMk cId="2152880574" sldId="533"/>
            <ac:picMk id="12" creationId="{C33ECAA5-B894-20B1-5503-D8C5113521F2}"/>
          </ac:picMkLst>
        </pc:picChg>
        <pc:picChg chg="add del">
          <ac:chgData name="Roberta Tucker" userId="S::r.tucker@uwtsd.ac.uk::27ca61ee-ba03-4b92-a89a-1d5600e2200a" providerId="AD" clId="Web-{CED7C185-160D-0D58-EC24-0CCB969973CF}" dt="2023-01-11T12:01:51.848" v="166"/>
          <ac:picMkLst>
            <pc:docMk/>
            <pc:sldMk cId="2152880574" sldId="533"/>
            <ac:picMk id="17" creationId="{5E4B6E5F-64B8-01B5-9851-679D74202470}"/>
          </ac:picMkLst>
        </pc:picChg>
      </pc:sldChg>
      <pc:sldChg chg="addSp delSp modSp add replId">
        <pc:chgData name="Roberta Tucker" userId="S::r.tucker@uwtsd.ac.uk::27ca61ee-ba03-4b92-a89a-1d5600e2200a" providerId="AD" clId="Web-{CED7C185-160D-0D58-EC24-0CCB969973CF}" dt="2023-01-11T12:14:46.931" v="191" actId="14100"/>
        <pc:sldMkLst>
          <pc:docMk/>
          <pc:sldMk cId="2336948858" sldId="534"/>
        </pc:sldMkLst>
        <pc:spChg chg="mod">
          <ac:chgData name="Roberta Tucker" userId="S::r.tucker@uwtsd.ac.uk::27ca61ee-ba03-4b92-a89a-1d5600e2200a" providerId="AD" clId="Web-{CED7C185-160D-0D58-EC24-0CCB969973CF}" dt="2023-01-11T12:07:35.013" v="174" actId="20577"/>
          <ac:spMkLst>
            <pc:docMk/>
            <pc:sldMk cId="2336948858" sldId="534"/>
            <ac:spMk id="2" creationId="{BD754FA5-2DEB-49E1-1FB5-633B9D062E52}"/>
          </ac:spMkLst>
        </pc:spChg>
        <pc:spChg chg="mod">
          <ac:chgData name="Roberta Tucker" userId="S::r.tucker@uwtsd.ac.uk::27ca61ee-ba03-4b92-a89a-1d5600e2200a" providerId="AD" clId="Web-{CED7C185-160D-0D58-EC24-0CCB969973CF}" dt="2023-01-11T12:08:03.686" v="176" actId="20577"/>
          <ac:spMkLst>
            <pc:docMk/>
            <pc:sldMk cId="2336948858" sldId="534"/>
            <ac:spMk id="6" creationId="{19F1097F-3BA1-8B2E-5BCF-83089DE5DD02}"/>
          </ac:spMkLst>
        </pc:spChg>
        <pc:spChg chg="mod">
          <ac:chgData name="Roberta Tucker" userId="S::r.tucker@uwtsd.ac.uk::27ca61ee-ba03-4b92-a89a-1d5600e2200a" providerId="AD" clId="Web-{CED7C185-160D-0D58-EC24-0CCB969973CF}" dt="2023-01-11T12:10:25.533" v="181" actId="1076"/>
          <ac:spMkLst>
            <pc:docMk/>
            <pc:sldMk cId="2336948858" sldId="534"/>
            <ac:spMk id="8" creationId="{EC5E57A1-644C-695B-0280-0CFAD39FEFF8}"/>
          </ac:spMkLst>
        </pc:spChg>
        <pc:picChg chg="add mod">
          <ac:chgData name="Roberta Tucker" userId="S::r.tucker@uwtsd.ac.uk::27ca61ee-ba03-4b92-a89a-1d5600e2200a" providerId="AD" clId="Web-{CED7C185-160D-0D58-EC24-0CCB969973CF}" dt="2023-01-11T12:14:46.931" v="191" actId="14100"/>
          <ac:picMkLst>
            <pc:docMk/>
            <pc:sldMk cId="2336948858" sldId="534"/>
            <ac:picMk id="4" creationId="{2BB2B874-5DA7-558F-46DE-8194684EDC0D}"/>
          </ac:picMkLst>
        </pc:picChg>
        <pc:picChg chg="del">
          <ac:chgData name="Roberta Tucker" userId="S::r.tucker@uwtsd.ac.uk::27ca61ee-ba03-4b92-a89a-1d5600e2200a" providerId="AD" clId="Web-{CED7C185-160D-0D58-EC24-0CCB969973CF}" dt="2023-01-11T12:13:32.304" v="188"/>
          <ac:picMkLst>
            <pc:docMk/>
            <pc:sldMk cId="2336948858" sldId="534"/>
            <ac:picMk id="12" creationId="{C33ECAA5-B894-20B1-5503-D8C5113521F2}"/>
          </ac:picMkLst>
        </pc:picChg>
      </pc:sldChg>
      <pc:sldChg chg="addSp delSp modSp add replId">
        <pc:chgData name="Roberta Tucker" userId="S::r.tucker@uwtsd.ac.uk::27ca61ee-ba03-4b92-a89a-1d5600e2200a" providerId="AD" clId="Web-{CED7C185-160D-0D58-EC24-0CCB969973CF}" dt="2023-01-12T14:39:19.722" v="1786" actId="14100"/>
        <pc:sldMkLst>
          <pc:docMk/>
          <pc:sldMk cId="343991447" sldId="535"/>
        </pc:sldMkLst>
        <pc:spChg chg="mod">
          <ac:chgData name="Roberta Tucker" userId="S::r.tucker@uwtsd.ac.uk::27ca61ee-ba03-4b92-a89a-1d5600e2200a" providerId="AD" clId="Web-{CED7C185-160D-0D58-EC24-0CCB969973CF}" dt="2023-01-11T12:16:35.278" v="210" actId="20577"/>
          <ac:spMkLst>
            <pc:docMk/>
            <pc:sldMk cId="343991447" sldId="535"/>
            <ac:spMk id="2" creationId="{BD754FA5-2DEB-49E1-1FB5-633B9D062E52}"/>
          </ac:spMkLst>
        </pc:spChg>
        <pc:spChg chg="add mod">
          <ac:chgData name="Roberta Tucker" userId="S::r.tucker@uwtsd.ac.uk::27ca61ee-ba03-4b92-a89a-1d5600e2200a" providerId="AD" clId="Web-{CED7C185-160D-0D58-EC24-0CCB969973CF}" dt="2023-01-12T14:39:08.660" v="1782" actId="20577"/>
          <ac:spMkLst>
            <pc:docMk/>
            <pc:sldMk cId="343991447" sldId="535"/>
            <ac:spMk id="3" creationId="{3D8AC58D-59BC-9EFE-11DC-4C86FBFBF365}"/>
          </ac:spMkLst>
        </pc:spChg>
        <pc:spChg chg="add del mod">
          <ac:chgData name="Roberta Tucker" userId="S::r.tucker@uwtsd.ac.uk::27ca61ee-ba03-4b92-a89a-1d5600e2200a" providerId="AD" clId="Web-{CED7C185-160D-0D58-EC24-0CCB969973CF}" dt="2023-01-11T13:04:39.549" v="275"/>
          <ac:spMkLst>
            <pc:docMk/>
            <pc:sldMk cId="343991447" sldId="535"/>
            <ac:spMk id="4" creationId="{4889D631-0E56-7CA7-CCE5-7FEC3163E182}"/>
          </ac:spMkLst>
        </pc:spChg>
        <pc:spChg chg="add mod">
          <ac:chgData name="Roberta Tucker" userId="S::r.tucker@uwtsd.ac.uk::27ca61ee-ba03-4b92-a89a-1d5600e2200a" providerId="AD" clId="Web-{CED7C185-160D-0D58-EC24-0CCB969973CF}" dt="2023-01-11T13:04:58.878" v="280" actId="688"/>
          <ac:spMkLst>
            <pc:docMk/>
            <pc:sldMk cId="343991447" sldId="535"/>
            <ac:spMk id="5" creationId="{455B7FA2-EB4C-B261-7D87-961FD9E8234A}"/>
          </ac:spMkLst>
        </pc:spChg>
        <pc:spChg chg="del mod">
          <ac:chgData name="Roberta Tucker" userId="S::r.tucker@uwtsd.ac.uk::27ca61ee-ba03-4b92-a89a-1d5600e2200a" providerId="AD" clId="Web-{CED7C185-160D-0D58-EC24-0CCB969973CF}" dt="2023-01-11T12:16:39.528" v="212"/>
          <ac:spMkLst>
            <pc:docMk/>
            <pc:sldMk cId="343991447" sldId="535"/>
            <ac:spMk id="6" creationId="{19F1097F-3BA1-8B2E-5BCF-83089DE5DD02}"/>
          </ac:spMkLst>
        </pc:spChg>
        <pc:spChg chg="del">
          <ac:chgData name="Roberta Tucker" userId="S::r.tucker@uwtsd.ac.uk::27ca61ee-ba03-4b92-a89a-1d5600e2200a" providerId="AD" clId="Web-{CED7C185-160D-0D58-EC24-0CCB969973CF}" dt="2023-01-11T12:16:45.856" v="215"/>
          <ac:spMkLst>
            <pc:docMk/>
            <pc:sldMk cId="343991447" sldId="535"/>
            <ac:spMk id="8" creationId="{EC5E57A1-644C-695B-0280-0CFAD39FEFF8}"/>
          </ac:spMkLst>
        </pc:spChg>
        <pc:spChg chg="del">
          <ac:chgData name="Roberta Tucker" userId="S::r.tucker@uwtsd.ac.uk::27ca61ee-ba03-4b92-a89a-1d5600e2200a" providerId="AD" clId="Web-{CED7C185-160D-0D58-EC24-0CCB969973CF}" dt="2023-01-11T12:16:43.559" v="214"/>
          <ac:spMkLst>
            <pc:docMk/>
            <pc:sldMk cId="343991447" sldId="535"/>
            <ac:spMk id="14" creationId="{F788BCFF-E654-4D89-2227-402DD14AC4C4}"/>
          </ac:spMkLst>
        </pc:spChg>
        <pc:spChg chg="del">
          <ac:chgData name="Roberta Tucker" userId="S::r.tucker@uwtsd.ac.uk::27ca61ee-ba03-4b92-a89a-1d5600e2200a" providerId="AD" clId="Web-{CED7C185-160D-0D58-EC24-0CCB969973CF}" dt="2023-01-11T12:16:52.591" v="216"/>
          <ac:spMkLst>
            <pc:docMk/>
            <pc:sldMk cId="343991447" sldId="535"/>
            <ac:spMk id="18" creationId="{3782192F-C55E-2334-6EB2-C27B88858A47}"/>
          </ac:spMkLst>
        </pc:spChg>
        <pc:picChg chg="del">
          <ac:chgData name="Roberta Tucker" userId="S::r.tucker@uwtsd.ac.uk::27ca61ee-ba03-4b92-a89a-1d5600e2200a" providerId="AD" clId="Web-{CED7C185-160D-0D58-EC24-0CCB969973CF}" dt="2023-01-11T12:16:42.012" v="213"/>
          <ac:picMkLst>
            <pc:docMk/>
            <pc:sldMk cId="343991447" sldId="535"/>
            <ac:picMk id="3" creationId="{FF8DDB30-B3FB-7984-4212-A702E691515F}"/>
          </ac:picMkLst>
        </pc:picChg>
        <pc:picChg chg="del">
          <ac:chgData name="Roberta Tucker" userId="S::r.tucker@uwtsd.ac.uk::27ca61ee-ba03-4b92-a89a-1d5600e2200a" providerId="AD" clId="Web-{CED7C185-160D-0D58-EC24-0CCB969973CF}" dt="2023-01-11T12:16:54.169" v="217"/>
          <ac:picMkLst>
            <pc:docMk/>
            <pc:sldMk cId="343991447" sldId="535"/>
            <ac:picMk id="4" creationId="{2BB2B874-5DA7-558F-46DE-8194684EDC0D}"/>
          </ac:picMkLst>
        </pc:picChg>
        <pc:picChg chg="add mod">
          <ac:chgData name="Roberta Tucker" userId="S::r.tucker@uwtsd.ac.uk::27ca61ee-ba03-4b92-a89a-1d5600e2200a" providerId="AD" clId="Web-{CED7C185-160D-0D58-EC24-0CCB969973CF}" dt="2023-01-12T14:39:19.722" v="1786" actId="14100"/>
          <ac:picMkLst>
            <pc:docMk/>
            <pc:sldMk cId="343991447" sldId="535"/>
            <ac:picMk id="4" creationId="{953D8745-7BE8-41F3-FBFE-FE6CA3BD2642}"/>
          </ac:picMkLst>
        </pc:picChg>
        <pc:picChg chg="add mod">
          <ac:chgData name="Roberta Tucker" userId="S::r.tucker@uwtsd.ac.uk::27ca61ee-ba03-4b92-a89a-1d5600e2200a" providerId="AD" clId="Web-{CED7C185-160D-0D58-EC24-0CCB969973CF}" dt="2023-01-11T12:17:54.093" v="227" actId="1076"/>
          <ac:picMkLst>
            <pc:docMk/>
            <pc:sldMk cId="343991447" sldId="535"/>
            <ac:picMk id="7" creationId="{B65CCCCB-FFBB-BD0F-5EA9-CBA163AAC6D8}"/>
          </ac:picMkLst>
        </pc:picChg>
      </pc:sldChg>
      <pc:sldChg chg="addSp delSp modSp add replId">
        <pc:chgData name="Roberta Tucker" userId="S::r.tucker@uwtsd.ac.uk::27ca61ee-ba03-4b92-a89a-1d5600e2200a" providerId="AD" clId="Web-{CED7C185-160D-0D58-EC24-0CCB969973CF}" dt="2023-01-12T14:39:36.363" v="1790"/>
        <pc:sldMkLst>
          <pc:docMk/>
          <pc:sldMk cId="2658731488" sldId="536"/>
        </pc:sldMkLst>
        <pc:spChg chg="mod">
          <ac:chgData name="Roberta Tucker" userId="S::r.tucker@uwtsd.ac.uk::27ca61ee-ba03-4b92-a89a-1d5600e2200a" providerId="AD" clId="Web-{CED7C185-160D-0D58-EC24-0CCB969973CF}" dt="2023-01-11T13:05:44.223" v="285" actId="20577"/>
          <ac:spMkLst>
            <pc:docMk/>
            <pc:sldMk cId="2658731488" sldId="536"/>
            <ac:spMk id="2" creationId="{BD754FA5-2DEB-49E1-1FB5-633B9D062E52}"/>
          </ac:spMkLst>
        </pc:spChg>
        <pc:spChg chg="del mod">
          <ac:chgData name="Roberta Tucker" userId="S::r.tucker@uwtsd.ac.uk::27ca61ee-ba03-4b92-a89a-1d5600e2200a" providerId="AD" clId="Web-{CED7C185-160D-0D58-EC24-0CCB969973CF}" dt="2023-01-12T14:39:34.441" v="1789"/>
          <ac:spMkLst>
            <pc:docMk/>
            <pc:sldMk cId="2658731488" sldId="536"/>
            <ac:spMk id="3" creationId="{3D8AC58D-59BC-9EFE-11DC-4C86FBFBF365}"/>
          </ac:spMkLst>
        </pc:spChg>
        <pc:picChg chg="add">
          <ac:chgData name="Roberta Tucker" userId="S::r.tucker@uwtsd.ac.uk::27ca61ee-ba03-4b92-a89a-1d5600e2200a" providerId="AD" clId="Web-{CED7C185-160D-0D58-EC24-0CCB969973CF}" dt="2023-01-12T14:39:36.363" v="1790"/>
          <ac:picMkLst>
            <pc:docMk/>
            <pc:sldMk cId="2658731488" sldId="536"/>
            <ac:picMk id="6" creationId="{1A4C5853-72A0-F12F-2237-B9909619B36C}"/>
          </ac:picMkLst>
        </pc:picChg>
      </pc:sldChg>
      <pc:sldChg chg="addSp delSp modSp add replId addAnim">
        <pc:chgData name="Roberta Tucker" userId="S::r.tucker@uwtsd.ac.uk::27ca61ee-ba03-4b92-a89a-1d5600e2200a" providerId="AD" clId="Web-{CED7C185-160D-0D58-EC24-0CCB969973CF}" dt="2023-01-11T14:13:54.750" v="422" actId="20577"/>
        <pc:sldMkLst>
          <pc:docMk/>
          <pc:sldMk cId="3504481060" sldId="537"/>
        </pc:sldMkLst>
        <pc:spChg chg="add del mod">
          <ac:chgData name="Roberta Tucker" userId="S::r.tucker@uwtsd.ac.uk::27ca61ee-ba03-4b92-a89a-1d5600e2200a" providerId="AD" clId="Web-{CED7C185-160D-0D58-EC24-0CCB969973CF}" dt="2023-01-11T14:13:48.078" v="420" actId="20577"/>
          <ac:spMkLst>
            <pc:docMk/>
            <pc:sldMk cId="3504481060" sldId="537"/>
            <ac:spMk id="2" creationId="{BD754FA5-2DEB-49E1-1FB5-633B9D062E52}"/>
          </ac:spMkLst>
        </pc:spChg>
        <pc:spChg chg="del">
          <ac:chgData name="Roberta Tucker" userId="S::r.tucker@uwtsd.ac.uk::27ca61ee-ba03-4b92-a89a-1d5600e2200a" providerId="AD" clId="Web-{CED7C185-160D-0D58-EC24-0CCB969973CF}" dt="2023-01-11T13:10:25.932" v="291"/>
          <ac:spMkLst>
            <pc:docMk/>
            <pc:sldMk cId="3504481060" sldId="537"/>
            <ac:spMk id="3" creationId="{3D8AC58D-59BC-9EFE-11DC-4C86FBFBF365}"/>
          </ac:spMkLst>
        </pc:spChg>
        <pc:spChg chg="del">
          <ac:chgData name="Roberta Tucker" userId="S::r.tucker@uwtsd.ac.uk::27ca61ee-ba03-4b92-a89a-1d5600e2200a" providerId="AD" clId="Web-{CED7C185-160D-0D58-EC24-0CCB969973CF}" dt="2023-01-11T13:10:23.901" v="290"/>
          <ac:spMkLst>
            <pc:docMk/>
            <pc:sldMk cId="3504481060" sldId="537"/>
            <ac:spMk id="5" creationId="{455B7FA2-EB4C-B261-7D87-961FD9E8234A}"/>
          </ac:spMkLst>
        </pc:spChg>
        <pc:spChg chg="add mod">
          <ac:chgData name="Roberta Tucker" userId="S::r.tucker@uwtsd.ac.uk::27ca61ee-ba03-4b92-a89a-1d5600e2200a" providerId="AD" clId="Web-{CED7C185-160D-0D58-EC24-0CCB969973CF}" dt="2023-01-11T13:43:44.825" v="309" actId="1076"/>
          <ac:spMkLst>
            <pc:docMk/>
            <pc:sldMk cId="3504481060" sldId="537"/>
            <ac:spMk id="6" creationId="{6C3F4CBC-5D21-C5C0-A15E-54CEA9A72BF1}"/>
          </ac:spMkLst>
        </pc:spChg>
        <pc:spChg chg="add mod">
          <ac:chgData name="Roberta Tucker" userId="S::r.tucker@uwtsd.ac.uk::27ca61ee-ba03-4b92-a89a-1d5600e2200a" providerId="AD" clId="Web-{CED7C185-160D-0D58-EC24-0CCB969973CF}" dt="2023-01-11T14:13:54.750" v="422" actId="20577"/>
          <ac:spMkLst>
            <pc:docMk/>
            <pc:sldMk cId="3504481060" sldId="537"/>
            <ac:spMk id="8" creationId="{6D4B9BB4-4E15-6E64-E82C-85EEAB45B40D}"/>
          </ac:spMkLst>
        </pc:spChg>
        <pc:spChg chg="add del mod">
          <ac:chgData name="Roberta Tucker" userId="S::r.tucker@uwtsd.ac.uk::27ca61ee-ba03-4b92-a89a-1d5600e2200a" providerId="AD" clId="Web-{CED7C185-160D-0D58-EC24-0CCB969973CF}" dt="2023-01-11T13:58:52.350" v="354"/>
          <ac:spMkLst>
            <pc:docMk/>
            <pc:sldMk cId="3504481060" sldId="537"/>
            <ac:spMk id="12" creationId="{F343DA53-C535-86C1-058B-FB67F7822491}"/>
          </ac:spMkLst>
        </pc:spChg>
        <pc:picChg chg="add mod">
          <ac:chgData name="Roberta Tucker" userId="S::r.tucker@uwtsd.ac.uk::27ca61ee-ba03-4b92-a89a-1d5600e2200a" providerId="AD" clId="Web-{CED7C185-160D-0D58-EC24-0CCB969973CF}" dt="2023-01-11T13:43:39.700" v="308" actId="14100"/>
          <ac:picMkLst>
            <pc:docMk/>
            <pc:sldMk cId="3504481060" sldId="537"/>
            <ac:picMk id="4" creationId="{A9A5E7AA-B4DF-F656-6337-E2833A06DC92}"/>
          </ac:picMkLst>
        </pc:picChg>
        <pc:picChg chg="del">
          <ac:chgData name="Roberta Tucker" userId="S::r.tucker@uwtsd.ac.uk::27ca61ee-ba03-4b92-a89a-1d5600e2200a" providerId="AD" clId="Web-{CED7C185-160D-0D58-EC24-0CCB969973CF}" dt="2023-01-11T13:10:21.995" v="289"/>
          <ac:picMkLst>
            <pc:docMk/>
            <pc:sldMk cId="3504481060" sldId="537"/>
            <ac:picMk id="7" creationId="{B65CCCCB-FFBB-BD0F-5EA9-CBA163AAC6D8}"/>
          </ac:picMkLst>
        </pc:picChg>
        <pc:picChg chg="add mod">
          <ac:chgData name="Roberta Tucker" userId="S::r.tucker@uwtsd.ac.uk::27ca61ee-ba03-4b92-a89a-1d5600e2200a" providerId="AD" clId="Web-{CED7C185-160D-0D58-EC24-0CCB969973CF}" dt="2023-01-11T14:13:50.656" v="421" actId="1076"/>
          <ac:picMkLst>
            <pc:docMk/>
            <pc:sldMk cId="3504481060" sldId="537"/>
            <ac:picMk id="16" creationId="{61D41B92-ECE7-D7F0-6CC1-F7208B684D2C}"/>
          </ac:picMkLst>
        </pc:picChg>
      </pc:sldChg>
      <pc:sldChg chg="addSp modSp add replId">
        <pc:chgData name="Roberta Tucker" userId="S::r.tucker@uwtsd.ac.uk::27ca61ee-ba03-4b92-a89a-1d5600e2200a" providerId="AD" clId="Web-{CED7C185-160D-0D58-EC24-0CCB969973CF}" dt="2023-01-11T14:13:20.296" v="404" actId="20577"/>
        <pc:sldMkLst>
          <pc:docMk/>
          <pc:sldMk cId="2818107592" sldId="538"/>
        </pc:sldMkLst>
        <pc:spChg chg="mod">
          <ac:chgData name="Roberta Tucker" userId="S::r.tucker@uwtsd.ac.uk::27ca61ee-ba03-4b92-a89a-1d5600e2200a" providerId="AD" clId="Web-{CED7C185-160D-0D58-EC24-0CCB969973CF}" dt="2023-01-11T14:13:01.327" v="401" actId="20577"/>
          <ac:spMkLst>
            <pc:docMk/>
            <pc:sldMk cId="2818107592" sldId="538"/>
            <ac:spMk id="2" creationId="{BD754FA5-2DEB-49E1-1FB5-633B9D062E52}"/>
          </ac:spMkLst>
        </pc:spChg>
        <pc:spChg chg="mod">
          <ac:chgData name="Roberta Tucker" userId="S::r.tucker@uwtsd.ac.uk::27ca61ee-ba03-4b92-a89a-1d5600e2200a" providerId="AD" clId="Web-{CED7C185-160D-0D58-EC24-0CCB969973CF}" dt="2023-01-11T14:13:20.296" v="404" actId="20577"/>
          <ac:spMkLst>
            <pc:docMk/>
            <pc:sldMk cId="2818107592" sldId="538"/>
            <ac:spMk id="8" creationId="{6D4B9BB4-4E15-6E64-E82C-85EEAB45B40D}"/>
          </ac:spMkLst>
        </pc:spChg>
        <pc:picChg chg="add mod">
          <ac:chgData name="Roberta Tucker" userId="S::r.tucker@uwtsd.ac.uk::27ca61ee-ba03-4b92-a89a-1d5600e2200a" providerId="AD" clId="Web-{CED7C185-160D-0D58-EC24-0CCB969973CF}" dt="2023-01-11T14:13:03.811" v="402" actId="1076"/>
          <ac:picMkLst>
            <pc:docMk/>
            <pc:sldMk cId="2818107592" sldId="538"/>
            <ac:picMk id="3" creationId="{3D63ABB5-6B0D-FDB5-F854-DCF57E0B5F37}"/>
          </ac:picMkLst>
        </pc:picChg>
      </pc:sldChg>
      <pc:sldChg chg="addSp delSp modSp add replId delAnim">
        <pc:chgData name="Roberta Tucker" userId="S::r.tucker@uwtsd.ac.uk::27ca61ee-ba03-4b92-a89a-1d5600e2200a" providerId="AD" clId="Web-{CED7C185-160D-0D58-EC24-0CCB969973CF}" dt="2023-01-12T13:34:31.512" v="1075"/>
        <pc:sldMkLst>
          <pc:docMk/>
          <pc:sldMk cId="2833262614" sldId="539"/>
        </pc:sldMkLst>
        <pc:spChg chg="mod">
          <ac:chgData name="Roberta Tucker" userId="S::r.tucker@uwtsd.ac.uk::27ca61ee-ba03-4b92-a89a-1d5600e2200a" providerId="AD" clId="Web-{CED7C185-160D-0D58-EC24-0CCB969973CF}" dt="2023-01-12T13:01:38.835" v="497" actId="20577"/>
          <ac:spMkLst>
            <pc:docMk/>
            <pc:sldMk cId="2833262614" sldId="539"/>
            <ac:spMk id="2" creationId="{BD754FA5-2DEB-49E1-1FB5-633B9D062E52}"/>
          </ac:spMkLst>
        </pc:spChg>
        <pc:spChg chg="add del mod">
          <ac:chgData name="Roberta Tucker" userId="S::r.tucker@uwtsd.ac.uk::27ca61ee-ba03-4b92-a89a-1d5600e2200a" providerId="AD" clId="Web-{CED7C185-160D-0D58-EC24-0CCB969973CF}" dt="2023-01-12T13:09:11.769" v="594"/>
          <ac:spMkLst>
            <pc:docMk/>
            <pc:sldMk cId="2833262614" sldId="539"/>
            <ac:spMk id="4" creationId="{6DA95B52-F7DB-B801-844D-748CF4849CFD}"/>
          </ac:spMkLst>
        </pc:spChg>
        <pc:spChg chg="del">
          <ac:chgData name="Roberta Tucker" userId="S::r.tucker@uwtsd.ac.uk::27ca61ee-ba03-4b92-a89a-1d5600e2200a" providerId="AD" clId="Web-{CED7C185-160D-0D58-EC24-0CCB969973CF}" dt="2023-01-11T15:44:22.542" v="427"/>
          <ac:spMkLst>
            <pc:docMk/>
            <pc:sldMk cId="2833262614" sldId="539"/>
            <ac:spMk id="6" creationId="{6C3F4CBC-5D21-C5C0-A15E-54CEA9A72BF1}"/>
          </ac:spMkLst>
        </pc:spChg>
        <pc:spChg chg="add mod">
          <ac:chgData name="Roberta Tucker" userId="S::r.tucker@uwtsd.ac.uk::27ca61ee-ba03-4b92-a89a-1d5600e2200a" providerId="AD" clId="Web-{CED7C185-160D-0D58-EC24-0CCB969973CF}" dt="2023-01-12T13:08:47.315" v="583" actId="20577"/>
          <ac:spMkLst>
            <pc:docMk/>
            <pc:sldMk cId="2833262614" sldId="539"/>
            <ac:spMk id="7" creationId="{B5F30E72-888C-478F-66BC-2551592943DB}"/>
          </ac:spMkLst>
        </pc:spChg>
        <pc:spChg chg="del mod">
          <ac:chgData name="Roberta Tucker" userId="S::r.tucker@uwtsd.ac.uk::27ca61ee-ba03-4b92-a89a-1d5600e2200a" providerId="AD" clId="Web-{CED7C185-160D-0D58-EC24-0CCB969973CF}" dt="2023-01-11T15:44:18.682" v="425"/>
          <ac:spMkLst>
            <pc:docMk/>
            <pc:sldMk cId="2833262614" sldId="539"/>
            <ac:spMk id="8" creationId="{6D4B9BB4-4E15-6E64-E82C-85EEAB45B40D}"/>
          </ac:spMkLst>
        </pc:spChg>
        <pc:spChg chg="add mod">
          <ac:chgData name="Roberta Tucker" userId="S::r.tucker@uwtsd.ac.uk::27ca61ee-ba03-4b92-a89a-1d5600e2200a" providerId="AD" clId="Web-{CED7C185-160D-0D58-EC24-0CCB969973CF}" dt="2023-01-12T13:08:50.815" v="586" actId="20577"/>
          <ac:spMkLst>
            <pc:docMk/>
            <pc:sldMk cId="2833262614" sldId="539"/>
            <ac:spMk id="12" creationId="{45808C8C-4121-0C72-F517-D16C103453D5}"/>
          </ac:spMkLst>
        </pc:spChg>
        <pc:spChg chg="add mod">
          <ac:chgData name="Roberta Tucker" userId="S::r.tucker@uwtsd.ac.uk::27ca61ee-ba03-4b92-a89a-1d5600e2200a" providerId="AD" clId="Web-{CED7C185-160D-0D58-EC24-0CCB969973CF}" dt="2023-01-12T13:08:55.518" v="589" actId="20577"/>
          <ac:spMkLst>
            <pc:docMk/>
            <pc:sldMk cId="2833262614" sldId="539"/>
            <ac:spMk id="16" creationId="{B876D59F-3DE3-DF44-4442-9F0A970DDF3E}"/>
          </ac:spMkLst>
        </pc:spChg>
        <pc:graphicFrameChg chg="add mod modGraphic">
          <ac:chgData name="Roberta Tucker" userId="S::r.tucker@uwtsd.ac.uk::27ca61ee-ba03-4b92-a89a-1d5600e2200a" providerId="AD" clId="Web-{CED7C185-160D-0D58-EC24-0CCB969973CF}" dt="2023-01-12T13:18:12.799" v="907"/>
          <ac:graphicFrameMkLst>
            <pc:docMk/>
            <pc:sldMk cId="2833262614" sldId="539"/>
            <ac:graphicFrameMk id="3" creationId="{08C85193-DF96-D715-013E-BE5798CE17CE}"/>
          </ac:graphicFrameMkLst>
        </pc:graphicFrameChg>
        <pc:graphicFrameChg chg="add mod modGraphic">
          <ac:chgData name="Roberta Tucker" userId="S::r.tucker@uwtsd.ac.uk::27ca61ee-ba03-4b92-a89a-1d5600e2200a" providerId="AD" clId="Web-{CED7C185-160D-0D58-EC24-0CCB969973CF}" dt="2023-01-12T13:18:05.845" v="895"/>
          <ac:graphicFrameMkLst>
            <pc:docMk/>
            <pc:sldMk cId="2833262614" sldId="539"/>
            <ac:graphicFrameMk id="6" creationId="{BEE48E74-54FD-B752-3AE2-0F05E64889D9}"/>
          </ac:graphicFrameMkLst>
        </pc:graphicFrameChg>
        <pc:graphicFrameChg chg="add mod modGraphic">
          <ac:chgData name="Roberta Tucker" userId="S::r.tucker@uwtsd.ac.uk::27ca61ee-ba03-4b92-a89a-1d5600e2200a" providerId="AD" clId="Web-{CED7C185-160D-0D58-EC24-0CCB969973CF}" dt="2023-01-12T13:17:59.642" v="883"/>
          <ac:graphicFrameMkLst>
            <pc:docMk/>
            <pc:sldMk cId="2833262614" sldId="539"/>
            <ac:graphicFrameMk id="8" creationId="{6C7F30B9-0AEF-4F9F-3070-820A82B77D80}"/>
          </ac:graphicFrameMkLst>
        </pc:graphicFrameChg>
        <pc:picChg chg="del">
          <ac:chgData name="Roberta Tucker" userId="S::r.tucker@uwtsd.ac.uk::27ca61ee-ba03-4b92-a89a-1d5600e2200a" providerId="AD" clId="Web-{CED7C185-160D-0D58-EC24-0CCB969973CF}" dt="2023-01-11T15:44:24.760" v="428"/>
          <ac:picMkLst>
            <pc:docMk/>
            <pc:sldMk cId="2833262614" sldId="539"/>
            <ac:picMk id="3" creationId="{3D63ABB5-6B0D-FDB5-F854-DCF57E0B5F37}"/>
          </ac:picMkLst>
        </pc:picChg>
        <pc:picChg chg="del">
          <ac:chgData name="Roberta Tucker" userId="S::r.tucker@uwtsd.ac.uk::27ca61ee-ba03-4b92-a89a-1d5600e2200a" providerId="AD" clId="Web-{CED7C185-160D-0D58-EC24-0CCB969973CF}" dt="2023-01-11T15:44:20.667" v="426"/>
          <ac:picMkLst>
            <pc:docMk/>
            <pc:sldMk cId="2833262614" sldId="539"/>
            <ac:picMk id="4" creationId="{A9A5E7AA-B4DF-F656-6337-E2833A06DC92}"/>
          </ac:picMkLst>
        </pc:picChg>
        <pc:picChg chg="add del mod">
          <ac:chgData name="Roberta Tucker" userId="S::r.tucker@uwtsd.ac.uk::27ca61ee-ba03-4b92-a89a-1d5600e2200a" providerId="AD" clId="Web-{CED7C185-160D-0D58-EC24-0CCB969973CF}" dt="2023-01-12T13:34:31.512" v="1075"/>
          <ac:picMkLst>
            <pc:docMk/>
            <pc:sldMk cId="2833262614" sldId="539"/>
            <ac:picMk id="5" creationId="{5FD41C7C-A5E5-1D93-B7AC-0BCDD6009FBA}"/>
          </ac:picMkLst>
        </pc:picChg>
        <pc:picChg chg="add del mod">
          <ac:chgData name="Roberta Tucker" userId="S::r.tucker@uwtsd.ac.uk::27ca61ee-ba03-4b92-a89a-1d5600e2200a" providerId="AD" clId="Web-{CED7C185-160D-0D58-EC24-0CCB969973CF}" dt="2023-01-12T13:34:28.480" v="1074"/>
          <ac:picMkLst>
            <pc:docMk/>
            <pc:sldMk cId="2833262614" sldId="539"/>
            <ac:picMk id="10" creationId="{B089063E-D9EA-8081-01E2-6306E58F2D3E}"/>
          </ac:picMkLst>
        </pc:picChg>
        <pc:picChg chg="add mod">
          <ac:chgData name="Roberta Tucker" userId="S::r.tucker@uwtsd.ac.uk::27ca61ee-ba03-4b92-a89a-1d5600e2200a" providerId="AD" clId="Web-{CED7C185-160D-0D58-EC24-0CCB969973CF}" dt="2023-01-11T15:47:41.659" v="474" actId="14100"/>
          <ac:picMkLst>
            <pc:docMk/>
            <pc:sldMk cId="2833262614" sldId="539"/>
            <ac:picMk id="14" creationId="{2A9A0B18-51DF-2904-CCD9-3ABBB8D82205}"/>
          </ac:picMkLst>
        </pc:picChg>
      </pc:sldChg>
      <pc:sldChg chg="addSp delSp modSp add replId">
        <pc:chgData name="Roberta Tucker" userId="S::r.tucker@uwtsd.ac.uk::27ca61ee-ba03-4b92-a89a-1d5600e2200a" providerId="AD" clId="Web-{CED7C185-160D-0D58-EC24-0CCB969973CF}" dt="2023-01-12T14:36:20.702" v="1769" actId="1076"/>
        <pc:sldMkLst>
          <pc:docMk/>
          <pc:sldMk cId="886765173" sldId="540"/>
        </pc:sldMkLst>
        <pc:spChg chg="mod">
          <ac:chgData name="Roberta Tucker" userId="S::r.tucker@uwtsd.ac.uk::27ca61ee-ba03-4b92-a89a-1d5600e2200a" providerId="AD" clId="Web-{CED7C185-160D-0D58-EC24-0CCB969973CF}" dt="2023-01-12T14:36:20.702" v="1769" actId="1076"/>
          <ac:spMkLst>
            <pc:docMk/>
            <pc:sldMk cId="886765173" sldId="540"/>
            <ac:spMk id="7" creationId="{B5F30E72-888C-478F-66BC-2551592943DB}"/>
          </ac:spMkLst>
        </pc:spChg>
        <pc:spChg chg="mod">
          <ac:chgData name="Roberta Tucker" userId="S::r.tucker@uwtsd.ac.uk::27ca61ee-ba03-4b92-a89a-1d5600e2200a" providerId="AD" clId="Web-{CED7C185-160D-0D58-EC24-0CCB969973CF}" dt="2023-01-12T14:36:08.889" v="1766" actId="1076"/>
          <ac:spMkLst>
            <pc:docMk/>
            <pc:sldMk cId="886765173" sldId="540"/>
            <ac:spMk id="12" creationId="{45808C8C-4121-0C72-F517-D16C103453D5}"/>
          </ac:spMkLst>
        </pc:spChg>
        <pc:spChg chg="del mod">
          <ac:chgData name="Roberta Tucker" userId="S::r.tucker@uwtsd.ac.uk::27ca61ee-ba03-4b92-a89a-1d5600e2200a" providerId="AD" clId="Web-{CED7C185-160D-0D58-EC24-0CCB969973CF}" dt="2023-01-12T14:35:27.373" v="1757"/>
          <ac:spMkLst>
            <pc:docMk/>
            <pc:sldMk cId="886765173" sldId="540"/>
            <ac:spMk id="16" creationId="{B876D59F-3DE3-DF44-4442-9F0A970DDF3E}"/>
          </ac:spMkLst>
        </pc:spChg>
        <pc:graphicFrameChg chg="mod modGraphic">
          <ac:chgData name="Roberta Tucker" userId="S::r.tucker@uwtsd.ac.uk::27ca61ee-ba03-4b92-a89a-1d5600e2200a" providerId="AD" clId="Web-{CED7C185-160D-0D58-EC24-0CCB969973CF}" dt="2023-01-12T14:36:14.905" v="1768" actId="1076"/>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6:03.233" v="1765" actId="1076"/>
          <ac:graphicFrameMkLst>
            <pc:docMk/>
            <pc:sldMk cId="886765173" sldId="540"/>
            <ac:graphicFrameMk id="6" creationId="{BEE48E74-54FD-B752-3AE2-0F05E64889D9}"/>
          </ac:graphicFrameMkLst>
        </pc:graphicFrameChg>
        <pc:graphicFrameChg chg="del mod modGraphic">
          <ac:chgData name="Roberta Tucker" userId="S::r.tucker@uwtsd.ac.uk::27ca61ee-ba03-4b92-a89a-1d5600e2200a" providerId="AD" clId="Web-{CED7C185-160D-0D58-EC24-0CCB969973CF}" dt="2023-01-12T14:35:56.248" v="1763"/>
          <ac:graphicFrameMkLst>
            <pc:docMk/>
            <pc:sldMk cId="886765173" sldId="540"/>
            <ac:graphicFrameMk id="8" creationId="{6C7F30B9-0AEF-4F9F-3070-820A82B77D80}"/>
          </ac:graphicFrameMkLst>
        </pc:graphicFrameChg>
        <pc:picChg chg="add mod">
          <ac:chgData name="Roberta Tucker" userId="S::r.tucker@uwtsd.ac.uk::27ca61ee-ba03-4b92-a89a-1d5600e2200a" providerId="AD" clId="Web-{CED7C185-160D-0D58-EC24-0CCB969973CF}" dt="2023-01-12T14:36:10.921" v="1767" actId="1076"/>
          <ac:picMkLst>
            <pc:docMk/>
            <pc:sldMk cId="886765173" sldId="540"/>
            <ac:picMk id="4" creationId="{C0B59F14-6ACD-2FD9-A4E7-A6C6A30E2F51}"/>
          </ac:picMkLst>
        </pc:picChg>
        <pc:picChg chg="del">
          <ac:chgData name="Roberta Tucker" userId="S::r.tucker@uwtsd.ac.uk::27ca61ee-ba03-4b92-a89a-1d5600e2200a" providerId="AD" clId="Web-{CED7C185-160D-0D58-EC24-0CCB969973CF}" dt="2023-01-12T13:23:48.917" v="1060"/>
          <ac:picMkLst>
            <pc:docMk/>
            <pc:sldMk cId="886765173" sldId="540"/>
            <ac:picMk id="5" creationId="{5FD41C7C-A5E5-1D93-B7AC-0BCDD6009FBA}"/>
          </ac:picMkLst>
        </pc:picChg>
        <pc:picChg chg="del">
          <ac:chgData name="Roberta Tucker" userId="S::r.tucker@uwtsd.ac.uk::27ca61ee-ba03-4b92-a89a-1d5600e2200a" providerId="AD" clId="Web-{CED7C185-160D-0D58-EC24-0CCB969973CF}" dt="2023-01-12T13:23:56.995" v="1063"/>
          <ac:picMkLst>
            <pc:docMk/>
            <pc:sldMk cId="886765173" sldId="540"/>
            <ac:picMk id="10" creationId="{B089063E-D9EA-8081-01E2-6306E58F2D3E}"/>
          </ac:picMkLst>
        </pc:picChg>
        <pc:picChg chg="del">
          <ac:chgData name="Roberta Tucker" userId="S::r.tucker@uwtsd.ac.uk::27ca61ee-ba03-4b92-a89a-1d5600e2200a" providerId="AD" clId="Web-{CED7C185-160D-0D58-EC24-0CCB969973CF}" dt="2023-01-12T13:31:01.428" v="1067"/>
          <ac:picMkLst>
            <pc:docMk/>
            <pc:sldMk cId="886765173" sldId="540"/>
            <ac:picMk id="14" creationId="{2A9A0B18-51DF-2904-CCD9-3ABBB8D82205}"/>
          </ac:picMkLst>
        </pc:picChg>
        <pc:picChg chg="add mod">
          <ac:chgData name="Roberta Tucker" userId="S::r.tucker@uwtsd.ac.uk::27ca61ee-ba03-4b92-a89a-1d5600e2200a" providerId="AD" clId="Web-{CED7C185-160D-0D58-EC24-0CCB969973CF}" dt="2023-01-12T14:35:59.858" v="1764" actId="1076"/>
          <ac:picMkLst>
            <pc:docMk/>
            <pc:sldMk cId="886765173" sldId="540"/>
            <ac:picMk id="17" creationId="{92AEBAE4-41F5-4AC1-1D40-B215E5D0B4A6}"/>
          </ac:picMkLst>
        </pc:picChg>
        <pc:picChg chg="add del mod">
          <ac:chgData name="Roberta Tucker" userId="S::r.tucker@uwtsd.ac.uk::27ca61ee-ba03-4b92-a89a-1d5600e2200a" providerId="AD" clId="Web-{CED7C185-160D-0D58-EC24-0CCB969973CF}" dt="2023-01-12T14:35:14.700" v="1754"/>
          <ac:picMkLst>
            <pc:docMk/>
            <pc:sldMk cId="886765173" sldId="540"/>
            <ac:picMk id="18" creationId="{B74CD791-4688-803C-F255-29676DE682D3}"/>
          </ac:picMkLst>
        </pc:picChg>
      </pc:sldChg>
      <pc:sldChg chg="addSp delSp modSp add replId">
        <pc:chgData name="Roberta Tucker" userId="S::r.tucker@uwtsd.ac.uk::27ca61ee-ba03-4b92-a89a-1d5600e2200a" providerId="AD" clId="Web-{CED7C185-160D-0D58-EC24-0CCB969973CF}" dt="2023-01-12T14:37:15.813" v="1779" actId="20577"/>
        <pc:sldMkLst>
          <pc:docMk/>
          <pc:sldMk cId="1593388175" sldId="541"/>
        </pc:sldMkLst>
        <pc:spChg chg="mod">
          <ac:chgData name="Roberta Tucker" userId="S::r.tucker@uwtsd.ac.uk::27ca61ee-ba03-4b92-a89a-1d5600e2200a" providerId="AD" clId="Web-{CED7C185-160D-0D58-EC24-0CCB969973CF}" dt="2023-01-12T14:37:15.813" v="1779" actId="20577"/>
          <ac:spMkLst>
            <pc:docMk/>
            <pc:sldMk cId="1593388175" sldId="541"/>
            <ac:spMk id="2" creationId="{BD754FA5-2DEB-49E1-1FB5-633B9D062E52}"/>
          </ac:spMkLst>
        </pc:spChg>
        <pc:spChg chg="mod">
          <ac:chgData name="Roberta Tucker" userId="S::r.tucker@uwtsd.ac.uk::27ca61ee-ba03-4b92-a89a-1d5600e2200a" providerId="AD" clId="Web-{CED7C185-160D-0D58-EC24-0CCB969973CF}" dt="2023-01-12T14:05:57.061" v="1520" actId="1076"/>
          <ac:spMkLst>
            <pc:docMk/>
            <pc:sldMk cId="1593388175" sldId="541"/>
            <ac:spMk id="7" creationId="{B5F30E72-888C-478F-66BC-2551592943DB}"/>
          </ac:spMkLst>
        </pc:spChg>
        <pc:spChg chg="mod">
          <ac:chgData name="Roberta Tucker" userId="S::r.tucker@uwtsd.ac.uk::27ca61ee-ba03-4b92-a89a-1d5600e2200a" providerId="AD" clId="Web-{CED7C185-160D-0D58-EC24-0CCB969973CF}" dt="2023-01-12T14:06:09.061" v="1522" actId="1076"/>
          <ac:spMkLst>
            <pc:docMk/>
            <pc:sldMk cId="1593388175" sldId="541"/>
            <ac:spMk id="12" creationId="{45808C8C-4121-0C72-F517-D16C103453D5}"/>
          </ac:spMkLst>
        </pc:spChg>
        <pc:spChg chg="mod">
          <ac:chgData name="Roberta Tucker" userId="S::r.tucker@uwtsd.ac.uk::27ca61ee-ba03-4b92-a89a-1d5600e2200a" providerId="AD" clId="Web-{CED7C185-160D-0D58-EC24-0CCB969973CF}" dt="2023-01-12T14:06:21.452" v="1524" actId="1076"/>
          <ac:spMkLst>
            <pc:docMk/>
            <pc:sldMk cId="1593388175" sldId="541"/>
            <ac:spMk id="16" creationId="{B876D59F-3DE3-DF44-4442-9F0A970DDF3E}"/>
          </ac:spMkLst>
        </pc:spChg>
        <pc:graphicFrameChg chg="mod modGraphic">
          <ac:chgData name="Roberta Tucker" userId="S::r.tucker@uwtsd.ac.uk::27ca61ee-ba03-4b92-a89a-1d5600e2200a" providerId="AD" clId="Web-{CED7C185-160D-0D58-EC24-0CCB969973CF}" dt="2023-01-12T14:07:30.563" v="1564"/>
          <ac:graphicFrameMkLst>
            <pc:docMk/>
            <pc:sldMk cId="1593388175" sldId="541"/>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07:35.501" v="1568"/>
          <ac:graphicFrameMkLst>
            <pc:docMk/>
            <pc:sldMk cId="1593388175" sldId="541"/>
            <ac:graphicFrameMk id="6" creationId="{BEE48E74-54FD-B752-3AE2-0F05E64889D9}"/>
          </ac:graphicFrameMkLst>
        </pc:graphicFrameChg>
        <pc:graphicFrameChg chg="mod modGraphic">
          <ac:chgData name="Roberta Tucker" userId="S::r.tucker@uwtsd.ac.uk::27ca61ee-ba03-4b92-a89a-1d5600e2200a" providerId="AD" clId="Web-{CED7C185-160D-0D58-EC24-0CCB969973CF}" dt="2023-01-12T14:06:55.375" v="1542"/>
          <ac:graphicFrameMkLst>
            <pc:docMk/>
            <pc:sldMk cId="1593388175" sldId="541"/>
            <ac:graphicFrameMk id="8" creationId="{6C7F30B9-0AEF-4F9F-3070-820A82B77D80}"/>
          </ac:graphicFrameMkLst>
        </pc:graphicFrameChg>
        <pc:picChg chg="del">
          <ac:chgData name="Roberta Tucker" userId="S::r.tucker@uwtsd.ac.uk::27ca61ee-ba03-4b92-a89a-1d5600e2200a" providerId="AD" clId="Web-{CED7C185-160D-0D58-EC24-0CCB969973CF}" dt="2023-01-12T13:34:36.824" v="1076"/>
          <ac:picMkLst>
            <pc:docMk/>
            <pc:sldMk cId="1593388175" sldId="541"/>
            <ac:picMk id="4" creationId="{C0B59F14-6ACD-2FD9-A4E7-A6C6A30E2F51}"/>
          </ac:picMkLst>
        </pc:picChg>
        <pc:picChg chg="add del mod">
          <ac:chgData name="Roberta Tucker" userId="S::r.tucker@uwtsd.ac.uk::27ca61ee-ba03-4b92-a89a-1d5600e2200a" providerId="AD" clId="Web-{CED7C185-160D-0D58-EC24-0CCB969973CF}" dt="2023-01-12T13:40:38.709" v="1095"/>
          <ac:picMkLst>
            <pc:docMk/>
            <pc:sldMk cId="1593388175" sldId="541"/>
            <ac:picMk id="5" creationId="{CEDF2EED-8CF1-FAB0-7C4F-F32E8381E0BC}"/>
          </ac:picMkLst>
        </pc:picChg>
        <pc:picChg chg="add mod">
          <ac:chgData name="Roberta Tucker" userId="S::r.tucker@uwtsd.ac.uk::27ca61ee-ba03-4b92-a89a-1d5600e2200a" providerId="AD" clId="Web-{CED7C185-160D-0D58-EC24-0CCB969973CF}" dt="2023-01-12T13:47:43.485" v="1113" actId="14100"/>
          <ac:picMkLst>
            <pc:docMk/>
            <pc:sldMk cId="1593388175" sldId="541"/>
            <ac:picMk id="10" creationId="{759982F2-97EB-CC6A-AADE-1FF2608CA89B}"/>
          </ac:picMkLst>
        </pc:picChg>
        <pc:picChg chg="add mod">
          <ac:chgData name="Roberta Tucker" userId="S::r.tucker@uwtsd.ac.uk::27ca61ee-ba03-4b92-a89a-1d5600e2200a" providerId="AD" clId="Web-{CED7C185-160D-0D58-EC24-0CCB969973CF}" dt="2023-01-12T13:47:40.345" v="1112" actId="14100"/>
          <ac:picMkLst>
            <pc:docMk/>
            <pc:sldMk cId="1593388175" sldId="541"/>
            <ac:picMk id="14" creationId="{555F0D74-25FA-8B10-208B-B047CC4E1F90}"/>
          </ac:picMkLst>
        </pc:picChg>
        <pc:picChg chg="del">
          <ac:chgData name="Roberta Tucker" userId="S::r.tucker@uwtsd.ac.uk::27ca61ee-ba03-4b92-a89a-1d5600e2200a" providerId="AD" clId="Web-{CED7C185-160D-0D58-EC24-0CCB969973CF}" dt="2023-01-12T13:34:38.512" v="1077"/>
          <ac:picMkLst>
            <pc:docMk/>
            <pc:sldMk cId="1593388175" sldId="541"/>
            <ac:picMk id="17" creationId="{92AEBAE4-41F5-4AC1-1D40-B215E5D0B4A6}"/>
          </ac:picMkLst>
        </pc:picChg>
        <pc:picChg chg="del">
          <ac:chgData name="Roberta Tucker" userId="S::r.tucker@uwtsd.ac.uk::27ca61ee-ba03-4b92-a89a-1d5600e2200a" providerId="AD" clId="Web-{CED7C185-160D-0D58-EC24-0CCB969973CF}" dt="2023-01-12T13:34:40.512" v="1078"/>
          <ac:picMkLst>
            <pc:docMk/>
            <pc:sldMk cId="1593388175" sldId="541"/>
            <ac:picMk id="18" creationId="{B74CD791-4688-803C-F255-29676DE682D3}"/>
          </ac:picMkLst>
        </pc:picChg>
        <pc:picChg chg="add mod">
          <ac:chgData name="Roberta Tucker" userId="S::r.tucker@uwtsd.ac.uk::27ca61ee-ba03-4b92-a89a-1d5600e2200a" providerId="AD" clId="Web-{CED7C185-160D-0D58-EC24-0CCB969973CF}" dt="2023-01-12T13:56:37.515" v="1116" actId="14100"/>
          <ac:picMkLst>
            <pc:docMk/>
            <pc:sldMk cId="1593388175" sldId="541"/>
            <ac:picMk id="19" creationId="{2223F966-7C5B-2D3B-468C-3BAC12E987AD}"/>
          </ac:picMkLst>
        </pc:picChg>
      </pc:sldChg>
      <pc:sldChg chg="addSp delSp modSp add replId">
        <pc:chgData name="Roberta Tucker" userId="S::r.tucker@uwtsd.ac.uk::27ca61ee-ba03-4b92-a89a-1d5600e2200a" providerId="AD" clId="Web-{CED7C185-160D-0D58-EC24-0CCB969973CF}" dt="2023-01-12T14:35:45.607" v="1760" actId="1076"/>
        <pc:sldMkLst>
          <pc:docMk/>
          <pc:sldMk cId="829827087" sldId="542"/>
        </pc:sldMkLst>
        <pc:spChg chg="mod">
          <ac:chgData name="Roberta Tucker" userId="S::r.tucker@uwtsd.ac.uk::27ca61ee-ba03-4b92-a89a-1d5600e2200a" providerId="AD" clId="Web-{CED7C185-160D-0D58-EC24-0CCB969973CF}" dt="2023-01-12T14:35:45.607" v="1760" actId="1076"/>
          <ac:spMkLst>
            <pc:docMk/>
            <pc:sldMk cId="829827087" sldId="542"/>
            <ac:spMk id="7" creationId="{B5F30E72-888C-478F-66BC-2551592943DB}"/>
          </ac:spMkLst>
        </pc:spChg>
        <pc:spChg chg="mod">
          <ac:chgData name="Roberta Tucker" userId="S::r.tucker@uwtsd.ac.uk::27ca61ee-ba03-4b92-a89a-1d5600e2200a" providerId="AD" clId="Web-{CED7C185-160D-0D58-EC24-0CCB969973CF}" dt="2023-01-12T14:35:05.325" v="1751" actId="1076"/>
          <ac:spMkLst>
            <pc:docMk/>
            <pc:sldMk cId="829827087" sldId="542"/>
            <ac:spMk id="12" creationId="{45808C8C-4121-0C72-F517-D16C103453D5}"/>
          </ac:spMkLst>
        </pc:spChg>
        <pc:spChg chg="del mod">
          <ac:chgData name="Roberta Tucker" userId="S::r.tucker@uwtsd.ac.uk::27ca61ee-ba03-4b92-a89a-1d5600e2200a" providerId="AD" clId="Web-{CED7C185-160D-0D58-EC24-0CCB969973CF}" dt="2023-01-12T14:26:24.515" v="1595"/>
          <ac:spMkLst>
            <pc:docMk/>
            <pc:sldMk cId="829827087" sldId="542"/>
            <ac:spMk id="16" creationId="{B876D59F-3DE3-DF44-4442-9F0A970DDF3E}"/>
          </ac:spMkLst>
        </pc:spChg>
        <pc:spChg chg="add mod">
          <ac:chgData name="Roberta Tucker" userId="S::r.tucker@uwtsd.ac.uk::27ca61ee-ba03-4b92-a89a-1d5600e2200a" providerId="AD" clId="Web-{CED7C185-160D-0D58-EC24-0CCB969973CF}" dt="2023-01-12T14:35:23.513" v="1756" actId="1076"/>
          <ac:spMkLst>
            <pc:docMk/>
            <pc:sldMk cId="829827087" sldId="542"/>
            <ac:spMk id="21" creationId="{2F668A59-CD03-73BB-67F5-138B5C23FCF8}"/>
          </ac:spMkLst>
        </pc:spChg>
        <pc:graphicFrameChg chg="mod modGraphic">
          <ac:chgData name="Roberta Tucker" userId="S::r.tucker@uwtsd.ac.uk::27ca61ee-ba03-4b92-a89a-1d5600e2200a" providerId="AD" clId="Web-{CED7C185-160D-0D58-EC24-0CCB969973CF}" dt="2023-01-12T14:33:29.073" v="1740"/>
          <ac:graphicFrameMkLst>
            <pc:docMk/>
            <pc:sldMk cId="829827087" sldId="542"/>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5:08.763" v="1752" actId="1076"/>
          <ac:graphicFrameMkLst>
            <pc:docMk/>
            <pc:sldMk cId="829827087" sldId="542"/>
            <ac:graphicFrameMk id="6" creationId="{BEE48E74-54FD-B752-3AE2-0F05E64889D9}"/>
          </ac:graphicFrameMkLst>
        </pc:graphicFrameChg>
        <pc:graphicFrameChg chg="del">
          <ac:chgData name="Roberta Tucker" userId="S::r.tucker@uwtsd.ac.uk::27ca61ee-ba03-4b92-a89a-1d5600e2200a" providerId="AD" clId="Web-{CED7C185-160D-0D58-EC24-0CCB969973CF}" dt="2023-01-12T14:26:26.202" v="1596"/>
          <ac:graphicFrameMkLst>
            <pc:docMk/>
            <pc:sldMk cId="829827087" sldId="542"/>
            <ac:graphicFrameMk id="8" creationId="{6C7F30B9-0AEF-4F9F-3070-820A82B77D80}"/>
          </ac:graphicFrameMkLst>
        </pc:graphicFrameChg>
        <pc:graphicFrameChg chg="add mod">
          <ac:chgData name="Roberta Tucker" userId="S::r.tucker@uwtsd.ac.uk::27ca61ee-ba03-4b92-a89a-1d5600e2200a" providerId="AD" clId="Web-{CED7C185-160D-0D58-EC24-0CCB969973CF}" dt="2023-01-12T14:35:40.373" v="1759" actId="1076"/>
          <ac:graphicFrameMkLst>
            <pc:docMk/>
            <pc:sldMk cId="829827087" sldId="542"/>
            <ac:graphicFrameMk id="23" creationId="{4E07EA33-AC52-5ABA-A485-8BC11EF72AD9}"/>
          </ac:graphicFrameMkLst>
        </pc:graphicFrameChg>
        <pc:picChg chg="add mod">
          <ac:chgData name="Roberta Tucker" userId="S::r.tucker@uwtsd.ac.uk::27ca61ee-ba03-4b92-a89a-1d5600e2200a" providerId="AD" clId="Web-{CED7C185-160D-0D58-EC24-0CCB969973CF}" dt="2023-01-12T14:33:10.228" v="1735" actId="14100"/>
          <ac:picMkLst>
            <pc:docMk/>
            <pc:sldMk cId="829827087" sldId="542"/>
            <ac:picMk id="4" creationId="{D8A317C3-9A67-882B-62E2-B392F6894015}"/>
          </ac:picMkLst>
        </pc:picChg>
        <pc:picChg chg="add mod">
          <ac:chgData name="Roberta Tucker" userId="S::r.tucker@uwtsd.ac.uk::27ca61ee-ba03-4b92-a89a-1d5600e2200a" providerId="AD" clId="Web-{CED7C185-160D-0D58-EC24-0CCB969973CF}" dt="2023-01-12T14:34:48.090" v="1748" actId="1076"/>
          <ac:picMkLst>
            <pc:docMk/>
            <pc:sldMk cId="829827087" sldId="542"/>
            <ac:picMk id="5" creationId="{EFD6825A-2B2F-0643-90AD-1C0CAE512136}"/>
          </ac:picMkLst>
        </pc:picChg>
        <pc:picChg chg="del">
          <ac:chgData name="Roberta Tucker" userId="S::r.tucker@uwtsd.ac.uk::27ca61ee-ba03-4b92-a89a-1d5600e2200a" providerId="AD" clId="Web-{CED7C185-160D-0D58-EC24-0CCB969973CF}" dt="2023-01-12T14:26:27.483" v="1597"/>
          <ac:picMkLst>
            <pc:docMk/>
            <pc:sldMk cId="829827087" sldId="542"/>
            <ac:picMk id="10" creationId="{759982F2-97EB-CC6A-AADE-1FF2608CA89B}"/>
          </ac:picMkLst>
        </pc:picChg>
        <pc:picChg chg="del mod">
          <ac:chgData name="Roberta Tucker" userId="S::r.tucker@uwtsd.ac.uk::27ca61ee-ba03-4b92-a89a-1d5600e2200a" providerId="AD" clId="Web-{CED7C185-160D-0D58-EC24-0CCB969973CF}" dt="2023-01-12T14:33:34.557" v="1741"/>
          <ac:picMkLst>
            <pc:docMk/>
            <pc:sldMk cId="829827087" sldId="542"/>
            <ac:picMk id="14" creationId="{555F0D74-25FA-8B10-208B-B047CC4E1F90}"/>
          </ac:picMkLst>
        </pc:picChg>
        <pc:picChg chg="add mod">
          <ac:chgData name="Roberta Tucker" userId="S::r.tucker@uwtsd.ac.uk::27ca61ee-ba03-4b92-a89a-1d5600e2200a" providerId="AD" clId="Web-{CED7C185-160D-0D58-EC24-0CCB969973CF}" dt="2023-01-12T14:35:11.825" v="1753" actId="14100"/>
          <ac:picMkLst>
            <pc:docMk/>
            <pc:sldMk cId="829827087" sldId="542"/>
            <ac:picMk id="18" creationId="{DEBDCD19-5D30-9841-ACCB-E453C69C2DD5}"/>
          </ac:picMkLst>
        </pc:picChg>
        <pc:picChg chg="del mod">
          <ac:chgData name="Roberta Tucker" userId="S::r.tucker@uwtsd.ac.uk::27ca61ee-ba03-4b92-a89a-1d5600e2200a" providerId="AD" clId="Web-{CED7C185-160D-0D58-EC24-0CCB969973CF}" dt="2023-01-12T14:31:17.913" v="1732"/>
          <ac:picMkLst>
            <pc:docMk/>
            <pc:sldMk cId="829827087" sldId="542"/>
            <ac:picMk id="19" creationId="{2223F966-7C5B-2D3B-468C-3BAC12E987AD}"/>
          </ac:picMkLst>
        </pc:picChg>
      </pc:sldChg>
      <pc:sldChg chg="addSp delSp modSp add replId">
        <pc:chgData name="Roberta Tucker" userId="S::r.tucker@uwtsd.ac.uk::27ca61ee-ba03-4b92-a89a-1d5600e2200a" providerId="AD" clId="Web-{CED7C185-160D-0D58-EC24-0CCB969973CF}" dt="2023-01-12T15:17:44.236" v="2121" actId="1076"/>
        <pc:sldMkLst>
          <pc:docMk/>
          <pc:sldMk cId="4172003288" sldId="543"/>
        </pc:sldMkLst>
        <pc:spChg chg="mod">
          <ac:chgData name="Roberta Tucker" userId="S::r.tucker@uwtsd.ac.uk::27ca61ee-ba03-4b92-a89a-1d5600e2200a" providerId="AD" clId="Web-{CED7C185-160D-0D58-EC24-0CCB969973CF}" dt="2023-01-12T14:53:19.229" v="1923" actId="20577"/>
          <ac:spMkLst>
            <pc:docMk/>
            <pc:sldMk cId="4172003288" sldId="543"/>
            <ac:spMk id="2" creationId="{BD754FA5-2DEB-49E1-1FB5-633B9D062E52}"/>
          </ac:spMkLst>
        </pc:spChg>
        <pc:spChg chg="mod">
          <ac:chgData name="Roberta Tucker" userId="S::r.tucker@uwtsd.ac.uk::27ca61ee-ba03-4b92-a89a-1d5600e2200a" providerId="AD" clId="Web-{CED7C185-160D-0D58-EC24-0CCB969973CF}" dt="2023-01-12T15:17:44.236" v="2121" actId="1076"/>
          <ac:spMkLst>
            <pc:docMk/>
            <pc:sldMk cId="4172003288" sldId="543"/>
            <ac:spMk id="7" creationId="{B5F30E72-888C-478F-66BC-2551592943DB}"/>
          </ac:spMkLst>
        </pc:spChg>
        <pc:spChg chg="add mod">
          <ac:chgData name="Roberta Tucker" userId="S::r.tucker@uwtsd.ac.uk::27ca61ee-ba03-4b92-a89a-1d5600e2200a" providerId="AD" clId="Web-{CED7C185-160D-0D58-EC24-0CCB969973CF}" dt="2023-01-12T15:17:39.704" v="2119" actId="1076"/>
          <ac:spMkLst>
            <pc:docMk/>
            <pc:sldMk cId="4172003288" sldId="543"/>
            <ac:spMk id="8" creationId="{3A5C8780-AAFE-C157-F1CD-794A0094AC07}"/>
          </ac:spMkLst>
        </pc:spChg>
        <pc:spChg chg="del mod">
          <ac:chgData name="Roberta Tucker" userId="S::r.tucker@uwtsd.ac.uk::27ca61ee-ba03-4b92-a89a-1d5600e2200a" providerId="AD" clId="Web-{CED7C185-160D-0D58-EC24-0CCB969973CF}" dt="2023-01-12T14:48:37.628" v="1889"/>
          <ac:spMkLst>
            <pc:docMk/>
            <pc:sldMk cId="4172003288" sldId="543"/>
            <ac:spMk id="12" creationId="{45808C8C-4121-0C72-F517-D16C103453D5}"/>
          </ac:spMkLst>
        </pc:spChg>
        <pc:spChg chg="add mod">
          <ac:chgData name="Roberta Tucker" userId="S::r.tucker@uwtsd.ac.uk::27ca61ee-ba03-4b92-a89a-1d5600e2200a" providerId="AD" clId="Web-{CED7C185-160D-0D58-EC24-0CCB969973CF}" dt="2023-01-12T15:16:18.843" v="2101" actId="20577"/>
          <ac:spMkLst>
            <pc:docMk/>
            <pc:sldMk cId="4172003288" sldId="543"/>
            <ac:spMk id="19" creationId="{235DE09D-D17B-098D-58B5-343421F1A7D7}"/>
          </ac:spMkLst>
        </pc:spChg>
        <pc:spChg chg="add mod">
          <ac:chgData name="Roberta Tucker" userId="S::r.tucker@uwtsd.ac.uk::27ca61ee-ba03-4b92-a89a-1d5600e2200a" providerId="AD" clId="Web-{CED7C185-160D-0D58-EC24-0CCB969973CF}" dt="2023-01-12T15:16:10.827" v="2099" actId="1076"/>
          <ac:spMkLst>
            <pc:docMk/>
            <pc:sldMk cId="4172003288" sldId="543"/>
            <ac:spMk id="20" creationId="{7FDC865F-D29B-1CE1-399C-595F1D50394C}"/>
          </ac:spMkLst>
        </pc:spChg>
        <pc:spChg chg="del">
          <ac:chgData name="Roberta Tucker" userId="S::r.tucker@uwtsd.ac.uk::27ca61ee-ba03-4b92-a89a-1d5600e2200a" providerId="AD" clId="Web-{CED7C185-160D-0D58-EC24-0CCB969973CF}" dt="2023-01-12T14:41:19.772" v="1844"/>
          <ac:spMkLst>
            <pc:docMk/>
            <pc:sldMk cId="4172003288" sldId="543"/>
            <ac:spMk id="21" creationId="{2F668A59-CD03-73BB-67F5-138B5C23FCF8}"/>
          </ac:spMkLst>
        </pc:spChg>
        <pc:spChg chg="add mod">
          <ac:chgData name="Roberta Tucker" userId="S::r.tucker@uwtsd.ac.uk::27ca61ee-ba03-4b92-a89a-1d5600e2200a" providerId="AD" clId="Web-{CED7C185-160D-0D58-EC24-0CCB969973CF}" dt="2023-01-12T15:16:05.499" v="2098" actId="20577"/>
          <ac:spMkLst>
            <pc:docMk/>
            <pc:sldMk cId="4172003288" sldId="543"/>
            <ac:spMk id="22" creationId="{59F0789B-412C-DF65-204E-EC33DF5D5273}"/>
          </ac:spMkLst>
        </pc:spChg>
        <pc:spChg chg="add del mod">
          <ac:chgData name="Roberta Tucker" userId="S::r.tucker@uwtsd.ac.uk::27ca61ee-ba03-4b92-a89a-1d5600e2200a" providerId="AD" clId="Web-{CED7C185-160D-0D58-EC24-0CCB969973CF}" dt="2023-01-12T15:12:41.118" v="2067"/>
          <ac:spMkLst>
            <pc:docMk/>
            <pc:sldMk cId="4172003288" sldId="543"/>
            <ac:spMk id="24" creationId="{09C8173D-C787-BBC5-9A5E-8B57413581D4}"/>
          </ac:spMkLst>
        </pc:spChg>
        <pc:spChg chg="add del mod">
          <ac:chgData name="Roberta Tucker" userId="S::r.tucker@uwtsd.ac.uk::27ca61ee-ba03-4b92-a89a-1d5600e2200a" providerId="AD" clId="Web-{CED7C185-160D-0D58-EC24-0CCB969973CF}" dt="2023-01-12T15:12:49.744" v="2070"/>
          <ac:spMkLst>
            <pc:docMk/>
            <pc:sldMk cId="4172003288" sldId="543"/>
            <ac:spMk id="25" creationId="{A291BE49-A0D1-D4CA-AE4C-360EFDF9D60F}"/>
          </ac:spMkLst>
        </pc:spChg>
        <pc:spChg chg="add mod">
          <ac:chgData name="Roberta Tucker" userId="S::r.tucker@uwtsd.ac.uk::27ca61ee-ba03-4b92-a89a-1d5600e2200a" providerId="AD" clId="Web-{CED7C185-160D-0D58-EC24-0CCB969973CF}" dt="2023-01-12T15:15:58.155" v="2096" actId="1076"/>
          <ac:spMkLst>
            <pc:docMk/>
            <pc:sldMk cId="4172003288" sldId="543"/>
            <ac:spMk id="26" creationId="{C18F605F-FA58-786A-A604-7B2F1F8A4916}"/>
          </ac:spMkLst>
        </pc:spChg>
        <pc:graphicFrameChg chg="del">
          <ac:chgData name="Roberta Tucker" userId="S::r.tucker@uwtsd.ac.uk::27ca61ee-ba03-4b92-a89a-1d5600e2200a" providerId="AD" clId="Web-{CED7C185-160D-0D58-EC24-0CCB969973CF}" dt="2023-01-12T14:40:31.584" v="1795"/>
          <ac:graphicFrameMkLst>
            <pc:docMk/>
            <pc:sldMk cId="4172003288" sldId="543"/>
            <ac:graphicFrameMk id="3" creationId="{08C85193-DF96-D715-013E-BE5798CE17CE}"/>
          </ac:graphicFrameMkLst>
        </pc:graphicFrameChg>
        <pc:graphicFrameChg chg="del">
          <ac:chgData name="Roberta Tucker" userId="S::r.tucker@uwtsd.ac.uk::27ca61ee-ba03-4b92-a89a-1d5600e2200a" providerId="AD" clId="Web-{CED7C185-160D-0D58-EC24-0CCB969973CF}" dt="2023-01-12T14:40:34.177" v="1796"/>
          <ac:graphicFrameMkLst>
            <pc:docMk/>
            <pc:sldMk cId="4172003288" sldId="543"/>
            <ac:graphicFrameMk id="6" creationId="{BEE48E74-54FD-B752-3AE2-0F05E64889D9}"/>
          </ac:graphicFrameMkLst>
        </pc:graphicFrameChg>
        <pc:graphicFrameChg chg="del">
          <ac:chgData name="Roberta Tucker" userId="S::r.tucker@uwtsd.ac.uk::27ca61ee-ba03-4b92-a89a-1d5600e2200a" providerId="AD" clId="Web-{CED7C185-160D-0D58-EC24-0CCB969973CF}" dt="2023-01-12T14:40:37.068" v="1797"/>
          <ac:graphicFrameMkLst>
            <pc:docMk/>
            <pc:sldMk cId="4172003288" sldId="543"/>
            <ac:graphicFrameMk id="23" creationId="{4E07EA33-AC52-5ABA-A485-8BC11EF72AD9}"/>
          </ac:graphicFrameMkLst>
        </pc:graphicFrameChg>
        <pc:picChg chg="del">
          <ac:chgData name="Roberta Tucker" userId="S::r.tucker@uwtsd.ac.uk::27ca61ee-ba03-4b92-a89a-1d5600e2200a" providerId="AD" clId="Web-{CED7C185-160D-0D58-EC24-0CCB969973CF}" dt="2023-01-12T14:40:17.302" v="1792"/>
          <ac:picMkLst>
            <pc:docMk/>
            <pc:sldMk cId="4172003288" sldId="543"/>
            <ac:picMk id="4" creationId="{D8A317C3-9A67-882B-62E2-B392F6894015}"/>
          </ac:picMkLst>
        </pc:picChg>
        <pc:picChg chg="del">
          <ac:chgData name="Roberta Tucker" userId="S::r.tucker@uwtsd.ac.uk::27ca61ee-ba03-4b92-a89a-1d5600e2200a" providerId="AD" clId="Web-{CED7C185-160D-0D58-EC24-0CCB969973CF}" dt="2023-01-12T14:40:20.880" v="1793"/>
          <ac:picMkLst>
            <pc:docMk/>
            <pc:sldMk cId="4172003288" sldId="543"/>
            <ac:picMk id="5" creationId="{EFD6825A-2B2F-0643-90AD-1C0CAE512136}"/>
          </ac:picMkLst>
        </pc:picChg>
        <pc:picChg chg="add mod">
          <ac:chgData name="Roberta Tucker" userId="S::r.tucker@uwtsd.ac.uk::27ca61ee-ba03-4b92-a89a-1d5600e2200a" providerId="AD" clId="Web-{CED7C185-160D-0D58-EC24-0CCB969973CF}" dt="2023-01-12T15:17:41.298" v="2120" actId="1076"/>
          <ac:picMkLst>
            <pc:docMk/>
            <pc:sldMk cId="4172003288" sldId="543"/>
            <ac:picMk id="14" creationId="{2C4C9B82-BE4E-0E73-511D-4815B445E897}"/>
          </ac:picMkLst>
        </pc:picChg>
        <pc:picChg chg="add del mod">
          <ac:chgData name="Roberta Tucker" userId="S::r.tucker@uwtsd.ac.uk::27ca61ee-ba03-4b92-a89a-1d5600e2200a" providerId="AD" clId="Web-{CED7C185-160D-0D58-EC24-0CCB969973CF}" dt="2023-01-12T15:05:59.858" v="1979"/>
          <ac:picMkLst>
            <pc:docMk/>
            <pc:sldMk cId="4172003288" sldId="543"/>
            <ac:picMk id="16" creationId="{8238243A-15C5-A534-0450-7F4D319A5C50}"/>
          </ac:picMkLst>
        </pc:picChg>
        <pc:picChg chg="add mod">
          <ac:chgData name="Roberta Tucker" userId="S::r.tucker@uwtsd.ac.uk::27ca61ee-ba03-4b92-a89a-1d5600e2200a" providerId="AD" clId="Web-{CED7C185-160D-0D58-EC24-0CCB969973CF}" dt="2023-01-12T15:17:36.923" v="2118" actId="1076"/>
          <ac:picMkLst>
            <pc:docMk/>
            <pc:sldMk cId="4172003288" sldId="543"/>
            <ac:picMk id="17" creationId="{2CFFE572-D8C2-F2D7-1DC1-66838FF3D8EA}"/>
          </ac:picMkLst>
        </pc:picChg>
        <pc:picChg chg="del">
          <ac:chgData name="Roberta Tucker" userId="S::r.tucker@uwtsd.ac.uk::27ca61ee-ba03-4b92-a89a-1d5600e2200a" providerId="AD" clId="Web-{CED7C185-160D-0D58-EC24-0CCB969973CF}" dt="2023-01-12T14:40:22.052" v="1794"/>
          <ac:picMkLst>
            <pc:docMk/>
            <pc:sldMk cId="4172003288" sldId="543"/>
            <ac:picMk id="18" creationId="{DEBDCD19-5D30-9841-ACCB-E453C69C2DD5}"/>
          </ac:picMkLst>
        </pc:picChg>
        <pc:picChg chg="add mod">
          <ac:chgData name="Roberta Tucker" userId="S::r.tucker@uwtsd.ac.uk::27ca61ee-ba03-4b92-a89a-1d5600e2200a" providerId="AD" clId="Web-{CED7C185-160D-0D58-EC24-0CCB969973CF}" dt="2023-01-12T15:15:49.858" v="2094" actId="1076"/>
          <ac:picMkLst>
            <pc:docMk/>
            <pc:sldMk cId="4172003288" sldId="543"/>
            <ac:picMk id="27" creationId="{C1F2BFA7-3CAB-2D0B-603C-F4D14CAFD0CC}"/>
          </ac:picMkLst>
        </pc:picChg>
        <pc:picChg chg="add mod">
          <ac:chgData name="Roberta Tucker" userId="S::r.tucker@uwtsd.ac.uk::27ca61ee-ba03-4b92-a89a-1d5600e2200a" providerId="AD" clId="Web-{CED7C185-160D-0D58-EC24-0CCB969973CF}" dt="2023-01-12T15:15:52.717" v="2095" actId="1076"/>
          <ac:picMkLst>
            <pc:docMk/>
            <pc:sldMk cId="4172003288" sldId="543"/>
            <ac:picMk id="28" creationId="{4BA92158-D916-7E84-C9D7-CCA8556F390B}"/>
          </ac:picMkLst>
        </pc:picChg>
      </pc:sldChg>
      <pc:sldChg chg="addSp delSp modSp add del replId">
        <pc:chgData name="Roberta Tucker" userId="S::r.tucker@uwtsd.ac.uk::27ca61ee-ba03-4b92-a89a-1d5600e2200a" providerId="AD" clId="Web-{CED7C185-160D-0D58-EC24-0CCB969973CF}" dt="2023-01-12T15:16:42.812" v="2104"/>
        <pc:sldMkLst>
          <pc:docMk/>
          <pc:sldMk cId="3774674601" sldId="544"/>
        </pc:sldMkLst>
        <pc:spChg chg="mod">
          <ac:chgData name="Roberta Tucker" userId="S::r.tucker@uwtsd.ac.uk::27ca61ee-ba03-4b92-a89a-1d5600e2200a" providerId="AD" clId="Web-{CED7C185-160D-0D58-EC24-0CCB969973CF}" dt="2023-01-12T14:53:07.228" v="1915" actId="20577"/>
          <ac:spMkLst>
            <pc:docMk/>
            <pc:sldMk cId="3774674601" sldId="544"/>
            <ac:spMk id="2" creationId="{BD754FA5-2DEB-49E1-1FB5-633B9D062E52}"/>
          </ac:spMkLst>
        </pc:spChg>
        <pc:spChg chg="add del mod">
          <ac:chgData name="Roberta Tucker" userId="S::r.tucker@uwtsd.ac.uk::27ca61ee-ba03-4b92-a89a-1d5600e2200a" providerId="AD" clId="Web-{CED7C185-160D-0D58-EC24-0CCB969973CF}" dt="2023-01-12T14:57:37.079" v="1945"/>
          <ac:spMkLst>
            <pc:docMk/>
            <pc:sldMk cId="3774674601" sldId="544"/>
            <ac:spMk id="3" creationId="{B87E44EB-D250-48FE-887A-51410E306916}"/>
          </ac:spMkLst>
        </pc:spChg>
        <pc:spChg chg="mod">
          <ac:chgData name="Roberta Tucker" userId="S::r.tucker@uwtsd.ac.uk::27ca61ee-ba03-4b92-a89a-1d5600e2200a" providerId="AD" clId="Web-{CED7C185-160D-0D58-EC24-0CCB969973CF}" dt="2023-01-12T15:08:30.721" v="1998" actId="1076"/>
          <ac:spMkLst>
            <pc:docMk/>
            <pc:sldMk cId="3774674601" sldId="544"/>
            <ac:spMk id="7" creationId="{B5F30E72-888C-478F-66BC-2551592943DB}"/>
          </ac:spMkLst>
        </pc:spChg>
        <pc:spChg chg="mod">
          <ac:chgData name="Roberta Tucker" userId="S::r.tucker@uwtsd.ac.uk::27ca61ee-ba03-4b92-a89a-1d5600e2200a" providerId="AD" clId="Web-{CED7C185-160D-0D58-EC24-0CCB969973CF}" dt="2023-01-12T15:08:38.081" v="2001" actId="1076"/>
          <ac:spMkLst>
            <pc:docMk/>
            <pc:sldMk cId="3774674601" sldId="544"/>
            <ac:spMk id="8" creationId="{3A5C8780-AAFE-C157-F1CD-794A0094AC07}"/>
          </ac:spMkLst>
        </pc:spChg>
        <pc:spChg chg="add del mod">
          <ac:chgData name="Roberta Tucker" userId="S::r.tucker@uwtsd.ac.uk::27ca61ee-ba03-4b92-a89a-1d5600e2200a" providerId="AD" clId="Web-{CED7C185-160D-0D58-EC24-0CCB969973CF}" dt="2023-01-12T15:10:17.099" v="2023"/>
          <ac:spMkLst>
            <pc:docMk/>
            <pc:sldMk cId="3774674601" sldId="544"/>
            <ac:spMk id="10" creationId="{A4B0CF9A-C2DB-CC0D-B7B1-C2E0FEED1AB6}"/>
          </ac:spMkLst>
        </pc:spChg>
        <pc:picChg chg="add del mod">
          <ac:chgData name="Roberta Tucker" userId="S::r.tucker@uwtsd.ac.uk::27ca61ee-ba03-4b92-a89a-1d5600e2200a" providerId="AD" clId="Web-{CED7C185-160D-0D58-EC24-0CCB969973CF}" dt="2023-01-12T15:08:24.346" v="1996"/>
          <ac:picMkLst>
            <pc:docMk/>
            <pc:sldMk cId="3774674601" sldId="544"/>
            <ac:picMk id="4" creationId="{26B56400-AA4F-40C2-C480-275FC9CBE805}"/>
          </ac:picMkLst>
        </pc:picChg>
        <pc:picChg chg="add del mod">
          <ac:chgData name="Roberta Tucker" userId="S::r.tucker@uwtsd.ac.uk::27ca61ee-ba03-4b92-a89a-1d5600e2200a" providerId="AD" clId="Web-{CED7C185-160D-0D58-EC24-0CCB969973CF}" dt="2023-01-12T15:10:15.099" v="2022"/>
          <ac:picMkLst>
            <pc:docMk/>
            <pc:sldMk cId="3774674601" sldId="544"/>
            <ac:picMk id="6" creationId="{6DCB907D-F0B4-AFF8-BE5B-0A7EFEF77E35}"/>
          </ac:picMkLst>
        </pc:picChg>
        <pc:picChg chg="add mod">
          <ac:chgData name="Roberta Tucker" userId="S::r.tucker@uwtsd.ac.uk::27ca61ee-ba03-4b92-a89a-1d5600e2200a" providerId="AD" clId="Web-{CED7C185-160D-0D58-EC24-0CCB969973CF}" dt="2023-01-12T15:10:21.724" v="2024" actId="1076"/>
          <ac:picMkLst>
            <pc:docMk/>
            <pc:sldMk cId="3774674601" sldId="544"/>
            <ac:picMk id="12" creationId="{5A664E79-8CD1-3433-28B4-795A6B0F8BF6}"/>
          </ac:picMkLst>
        </pc:picChg>
        <pc:picChg chg="mod">
          <ac:chgData name="Roberta Tucker" userId="S::r.tucker@uwtsd.ac.uk::27ca61ee-ba03-4b92-a89a-1d5600e2200a" providerId="AD" clId="Web-{CED7C185-160D-0D58-EC24-0CCB969973CF}" dt="2023-01-12T15:08:34.987" v="2000" actId="1076"/>
          <ac:picMkLst>
            <pc:docMk/>
            <pc:sldMk cId="3774674601" sldId="544"/>
            <ac:picMk id="14" creationId="{2C4C9B82-BE4E-0E73-511D-4815B445E897}"/>
          </ac:picMkLst>
        </pc:picChg>
        <pc:picChg chg="del">
          <ac:chgData name="Roberta Tucker" userId="S::r.tucker@uwtsd.ac.uk::27ca61ee-ba03-4b92-a89a-1d5600e2200a" providerId="AD" clId="Web-{CED7C185-160D-0D58-EC24-0CCB969973CF}" dt="2023-01-12T14:57:38.939" v="1946"/>
          <ac:picMkLst>
            <pc:docMk/>
            <pc:sldMk cId="3774674601" sldId="544"/>
            <ac:picMk id="16" creationId="{8238243A-15C5-A534-0450-7F4D319A5C50}"/>
          </ac:picMkLst>
        </pc:picChg>
      </pc:sldChg>
      <pc:sldChg chg="delSp modSp add replId">
        <pc:chgData name="Roberta Tucker" userId="S::r.tucker@uwtsd.ac.uk::27ca61ee-ba03-4b92-a89a-1d5600e2200a" providerId="AD" clId="Web-{CED7C185-160D-0D58-EC24-0CCB969973CF}" dt="2023-01-12T14:59:48.629" v="1978" actId="1076"/>
        <pc:sldMkLst>
          <pc:docMk/>
          <pc:sldMk cId="1123636263" sldId="545"/>
        </pc:sldMkLst>
        <pc:spChg chg="mod">
          <ac:chgData name="Roberta Tucker" userId="S::r.tucker@uwtsd.ac.uk::27ca61ee-ba03-4b92-a89a-1d5600e2200a" providerId="AD" clId="Web-{CED7C185-160D-0D58-EC24-0CCB969973CF}" dt="2023-01-12T14:59:11.285" v="1971" actId="20577"/>
          <ac:spMkLst>
            <pc:docMk/>
            <pc:sldMk cId="1123636263" sldId="545"/>
            <ac:spMk id="2" creationId="{BD754FA5-2DEB-49E1-1FB5-633B9D062E52}"/>
          </ac:spMkLst>
        </pc:spChg>
        <pc:spChg chg="mod">
          <ac:chgData name="Roberta Tucker" userId="S::r.tucker@uwtsd.ac.uk::27ca61ee-ba03-4b92-a89a-1d5600e2200a" providerId="AD" clId="Web-{CED7C185-160D-0D58-EC24-0CCB969973CF}" dt="2023-01-12T14:59:48.629" v="1978" actId="1076"/>
          <ac:spMkLst>
            <pc:docMk/>
            <pc:sldMk cId="1123636263" sldId="545"/>
            <ac:spMk id="7" creationId="{B5F30E72-888C-478F-66BC-2551592943DB}"/>
          </ac:spMkLst>
        </pc:spChg>
        <pc:spChg chg="del">
          <ac:chgData name="Roberta Tucker" userId="S::r.tucker@uwtsd.ac.uk::27ca61ee-ba03-4b92-a89a-1d5600e2200a" providerId="AD" clId="Web-{CED7C185-160D-0D58-EC24-0CCB969973CF}" dt="2023-01-12T14:58:54.300" v="1957"/>
          <ac:spMkLst>
            <pc:docMk/>
            <pc:sldMk cId="1123636263" sldId="545"/>
            <ac:spMk id="8" creationId="{3A5C8780-AAFE-C157-F1CD-794A0094AC07}"/>
          </ac:spMkLst>
        </pc:spChg>
        <pc:picChg chg="del">
          <ac:chgData name="Roberta Tucker" userId="S::r.tucker@uwtsd.ac.uk::27ca61ee-ba03-4b92-a89a-1d5600e2200a" providerId="AD" clId="Web-{CED7C185-160D-0D58-EC24-0CCB969973CF}" dt="2023-01-12T14:58:55.612" v="1958"/>
          <ac:picMkLst>
            <pc:docMk/>
            <pc:sldMk cId="1123636263" sldId="545"/>
            <ac:picMk id="4" creationId="{26B56400-AA4F-40C2-C480-275FC9CBE805}"/>
          </ac:picMkLst>
        </pc:picChg>
        <pc:picChg chg="del">
          <ac:chgData name="Roberta Tucker" userId="S::r.tucker@uwtsd.ac.uk::27ca61ee-ba03-4b92-a89a-1d5600e2200a" providerId="AD" clId="Web-{CED7C185-160D-0D58-EC24-0CCB969973CF}" dt="2023-01-12T14:58:49.550" v="1956"/>
          <ac:picMkLst>
            <pc:docMk/>
            <pc:sldMk cId="1123636263" sldId="545"/>
            <ac:picMk id="14" creationId="{2C4C9B82-BE4E-0E73-511D-4815B445E897}"/>
          </ac:picMkLst>
        </pc:picChg>
      </pc:sldChg>
      <pc:sldChg chg="addSp delSp modSp add replId">
        <pc:chgData name="Roberta Tucker" userId="S::r.tucker@uwtsd.ac.uk::27ca61ee-ba03-4b92-a89a-1d5600e2200a" providerId="AD" clId="Web-{CED7C185-160D-0D58-EC24-0CCB969973CF}" dt="2023-01-12T15:20:43.865" v="2155" actId="14100"/>
        <pc:sldMkLst>
          <pc:docMk/>
          <pc:sldMk cId="2377562991" sldId="546"/>
        </pc:sldMkLst>
        <pc:spChg chg="add del mod">
          <ac:chgData name="Roberta Tucker" userId="S::r.tucker@uwtsd.ac.uk::27ca61ee-ba03-4b92-a89a-1d5600e2200a" providerId="AD" clId="Web-{CED7C185-160D-0D58-EC24-0CCB969973CF}" dt="2023-01-12T15:19:26.895" v="2146"/>
          <ac:spMkLst>
            <pc:docMk/>
            <pc:sldMk cId="2377562991" sldId="546"/>
            <ac:spMk id="5" creationId="{3DB9CC5C-B0C5-5B8F-009A-36154402D2E0}"/>
          </ac:spMkLst>
        </pc:spChg>
        <pc:spChg chg="add del mod">
          <ac:chgData name="Roberta Tucker" userId="S::r.tucker@uwtsd.ac.uk::27ca61ee-ba03-4b92-a89a-1d5600e2200a" providerId="AD" clId="Web-{CED7C185-160D-0D58-EC24-0CCB969973CF}" dt="2023-01-12T15:19:23.848" v="2144"/>
          <ac:spMkLst>
            <pc:docMk/>
            <pc:sldMk cId="2377562991" sldId="546"/>
            <ac:spMk id="6" creationId="{686A9505-2CC1-2476-7EB7-F7B14A1D6DFE}"/>
          </ac:spMkLst>
        </pc:spChg>
        <pc:spChg chg="mod">
          <ac:chgData name="Roberta Tucker" userId="S::r.tucker@uwtsd.ac.uk::27ca61ee-ba03-4b92-a89a-1d5600e2200a" providerId="AD" clId="Web-{CED7C185-160D-0D58-EC24-0CCB969973CF}" dt="2023-01-12T15:17:29.454" v="2116" actId="1076"/>
          <ac:spMkLst>
            <pc:docMk/>
            <pc:sldMk cId="2377562991" sldId="546"/>
            <ac:spMk id="7" creationId="{B5F30E72-888C-478F-66BC-2551592943DB}"/>
          </ac:spMkLst>
        </pc:spChg>
        <pc:spChg chg="mod">
          <ac:chgData name="Roberta Tucker" userId="S::r.tucker@uwtsd.ac.uk::27ca61ee-ba03-4b92-a89a-1d5600e2200a" providerId="AD" clId="Web-{CED7C185-160D-0D58-EC24-0CCB969973CF}" dt="2023-01-12T15:17:24.157" v="2114" actId="1076"/>
          <ac:spMkLst>
            <pc:docMk/>
            <pc:sldMk cId="2377562991" sldId="546"/>
            <ac:spMk id="8" creationId="{3A5C8780-AAFE-C157-F1CD-794A0094AC07}"/>
          </ac:spMkLst>
        </pc:spChg>
        <pc:spChg chg="mod">
          <ac:chgData name="Roberta Tucker" userId="S::r.tucker@uwtsd.ac.uk::27ca61ee-ba03-4b92-a89a-1d5600e2200a" providerId="AD" clId="Web-{CED7C185-160D-0D58-EC24-0CCB969973CF}" dt="2023-01-12T15:20:43.865" v="2155" actId="14100"/>
          <ac:spMkLst>
            <pc:docMk/>
            <pc:sldMk cId="2377562991" sldId="546"/>
            <ac:spMk id="19" creationId="{235DE09D-D17B-098D-58B5-343421F1A7D7}"/>
          </ac:spMkLst>
        </pc:spChg>
        <pc:spChg chg="mod">
          <ac:chgData name="Roberta Tucker" userId="S::r.tucker@uwtsd.ac.uk::27ca61ee-ba03-4b92-a89a-1d5600e2200a" providerId="AD" clId="Web-{CED7C185-160D-0D58-EC24-0CCB969973CF}" dt="2023-01-12T15:20:07.896" v="2149" actId="20577"/>
          <ac:spMkLst>
            <pc:docMk/>
            <pc:sldMk cId="2377562991" sldId="546"/>
            <ac:spMk id="22" creationId="{59F0789B-412C-DF65-204E-EC33DF5D5273}"/>
          </ac:spMkLst>
        </pc:spChg>
        <pc:picChg chg="add mod">
          <ac:chgData name="Roberta Tucker" userId="S::r.tucker@uwtsd.ac.uk::27ca61ee-ba03-4b92-a89a-1d5600e2200a" providerId="AD" clId="Web-{CED7C185-160D-0D58-EC24-0CCB969973CF}" dt="2023-01-12T15:17:21.298" v="2113" actId="1076"/>
          <ac:picMkLst>
            <pc:docMk/>
            <pc:sldMk cId="2377562991" sldId="546"/>
            <ac:picMk id="4" creationId="{F53410AC-DCAA-939F-F0AC-9516B94726F6}"/>
          </ac:picMkLst>
        </pc:picChg>
        <pc:picChg chg="add mod">
          <ac:chgData name="Roberta Tucker" userId="S::r.tucker@uwtsd.ac.uk::27ca61ee-ba03-4b92-a89a-1d5600e2200a" providerId="AD" clId="Web-{CED7C185-160D-0D58-EC24-0CCB969973CF}" dt="2023-01-12T15:19:33.504" v="2147" actId="1076"/>
          <ac:picMkLst>
            <pc:docMk/>
            <pc:sldMk cId="2377562991" sldId="546"/>
            <ac:picMk id="10" creationId="{90AC51A7-6B69-D83C-A7B8-2C2E73981257}"/>
          </ac:picMkLst>
        </pc:picChg>
        <pc:picChg chg="mod">
          <ac:chgData name="Roberta Tucker" userId="S::r.tucker@uwtsd.ac.uk::27ca61ee-ba03-4b92-a89a-1d5600e2200a" providerId="AD" clId="Web-{CED7C185-160D-0D58-EC24-0CCB969973CF}" dt="2023-01-12T15:17:25.813" v="2115" actId="1076"/>
          <ac:picMkLst>
            <pc:docMk/>
            <pc:sldMk cId="2377562991" sldId="546"/>
            <ac:picMk id="14" creationId="{2C4C9B82-BE4E-0E73-511D-4815B445E897}"/>
          </ac:picMkLst>
        </pc:picChg>
        <pc:picChg chg="del">
          <ac:chgData name="Roberta Tucker" userId="S::r.tucker@uwtsd.ac.uk::27ca61ee-ba03-4b92-a89a-1d5600e2200a" providerId="AD" clId="Web-{CED7C185-160D-0D58-EC24-0CCB969973CF}" dt="2023-01-12T15:16:51.719" v="2106"/>
          <ac:picMkLst>
            <pc:docMk/>
            <pc:sldMk cId="2377562991" sldId="546"/>
            <ac:picMk id="17" creationId="{2CFFE572-D8C2-F2D7-1DC1-66838FF3D8EA}"/>
          </ac:picMkLst>
        </pc:picChg>
        <pc:picChg chg="del">
          <ac:chgData name="Roberta Tucker" userId="S::r.tucker@uwtsd.ac.uk::27ca61ee-ba03-4b92-a89a-1d5600e2200a" providerId="AD" clId="Web-{CED7C185-160D-0D58-EC24-0CCB969973CF}" dt="2023-01-12T15:19:22.582" v="2143"/>
          <ac:picMkLst>
            <pc:docMk/>
            <pc:sldMk cId="2377562991" sldId="546"/>
            <ac:picMk id="27" creationId="{C1F2BFA7-3CAB-2D0B-603C-F4D14CAFD0CC}"/>
          </ac:picMkLst>
        </pc:picChg>
        <pc:picChg chg="del">
          <ac:chgData name="Roberta Tucker" userId="S::r.tucker@uwtsd.ac.uk::27ca61ee-ba03-4b92-a89a-1d5600e2200a" providerId="AD" clId="Web-{CED7C185-160D-0D58-EC24-0CCB969973CF}" dt="2023-01-12T15:19:25.082" v="2145"/>
          <ac:picMkLst>
            <pc:docMk/>
            <pc:sldMk cId="2377562991" sldId="546"/>
            <ac:picMk id="28" creationId="{4BA92158-D916-7E84-C9D7-CCA8556F390B}"/>
          </ac:picMkLst>
        </pc:picChg>
      </pc:sldChg>
    </pc:docChg>
  </pc:docChgLst>
  <pc:docChgLst>
    <pc:chgData name="Roberta Tucker" userId="S::r.tucker@uwtsd.ac.uk::27ca61ee-ba03-4b92-a89a-1d5600e2200a" providerId="AD" clId="Web-{7FBF0D6C-33F6-641B-7E3D-090B72DA90EE}"/>
    <pc:docChg chg="addSld delSld modSld sldOrd">
      <pc:chgData name="Roberta Tucker" userId="S::r.tucker@uwtsd.ac.uk::27ca61ee-ba03-4b92-a89a-1d5600e2200a" providerId="AD" clId="Web-{7FBF0D6C-33F6-641B-7E3D-090B72DA90EE}" dt="2023-02-27T12:34:45.742" v="2539" actId="1076"/>
      <pc:docMkLst>
        <pc:docMk/>
      </pc:docMkLst>
      <pc:sldChg chg="modSp">
        <pc:chgData name="Roberta Tucker" userId="S::r.tucker@uwtsd.ac.uk::27ca61ee-ba03-4b92-a89a-1d5600e2200a" providerId="AD" clId="Web-{7FBF0D6C-33F6-641B-7E3D-090B72DA90EE}" dt="2023-02-27T12:01:17.715" v="2232" actId="1076"/>
        <pc:sldMkLst>
          <pc:docMk/>
          <pc:sldMk cId="4215338442" sldId="529"/>
        </pc:sldMkLst>
        <pc:spChg chg="mod">
          <ac:chgData name="Roberta Tucker" userId="S::r.tucker@uwtsd.ac.uk::27ca61ee-ba03-4b92-a89a-1d5600e2200a" providerId="AD" clId="Web-{7FBF0D6C-33F6-641B-7E3D-090B72DA90EE}" dt="2023-02-27T12:01:17.715" v="2232" actId="1076"/>
          <ac:spMkLst>
            <pc:docMk/>
            <pc:sldMk cId="4215338442" sldId="529"/>
            <ac:spMk id="2" creationId="{59B6F813-2152-B5B1-2D75-AA777F36E4C7}"/>
          </ac:spMkLst>
        </pc:spChg>
      </pc:sldChg>
      <pc:sldChg chg="modSp">
        <pc:chgData name="Roberta Tucker" userId="S::r.tucker@uwtsd.ac.uk::27ca61ee-ba03-4b92-a89a-1d5600e2200a" providerId="AD" clId="Web-{7FBF0D6C-33F6-641B-7E3D-090B72DA90EE}" dt="2023-02-27T12:06:26.530" v="2291" actId="1076"/>
        <pc:sldMkLst>
          <pc:docMk/>
          <pc:sldMk cId="680070414" sldId="570"/>
        </pc:sldMkLst>
        <pc:spChg chg="mod">
          <ac:chgData name="Roberta Tucker" userId="S::r.tucker@uwtsd.ac.uk::27ca61ee-ba03-4b92-a89a-1d5600e2200a" providerId="AD" clId="Web-{7FBF0D6C-33F6-641B-7E3D-090B72DA90EE}" dt="2023-02-27T12:06:26.530" v="2291" actId="1076"/>
          <ac:spMkLst>
            <pc:docMk/>
            <pc:sldMk cId="680070414" sldId="570"/>
            <ac:spMk id="3" creationId="{20B9F5AF-01C3-F93E-4766-CF5659815EFF}"/>
          </ac:spMkLst>
        </pc:spChg>
      </pc:sldChg>
      <pc:sldChg chg="addSp delSp modSp addAnim delAnim">
        <pc:chgData name="Roberta Tucker" userId="S::r.tucker@uwtsd.ac.uk::27ca61ee-ba03-4b92-a89a-1d5600e2200a" providerId="AD" clId="Web-{7FBF0D6C-33F6-641B-7E3D-090B72DA90EE}" dt="2023-02-27T12:32:40.062" v="2522" actId="20577"/>
        <pc:sldMkLst>
          <pc:docMk/>
          <pc:sldMk cId="1209648716" sldId="577"/>
        </pc:sldMkLst>
        <pc:spChg chg="add del mod">
          <ac:chgData name="Roberta Tucker" userId="S::r.tucker@uwtsd.ac.uk::27ca61ee-ba03-4b92-a89a-1d5600e2200a" providerId="AD" clId="Web-{7FBF0D6C-33F6-641B-7E3D-090B72DA90EE}" dt="2023-02-27T10:37:58.023" v="1152"/>
          <ac:spMkLst>
            <pc:docMk/>
            <pc:sldMk cId="1209648716" sldId="577"/>
            <ac:spMk id="3" creationId="{0FC0D608-53BA-2078-3829-37D43D599E95}"/>
          </ac:spMkLst>
        </pc:spChg>
        <pc:spChg chg="del">
          <ac:chgData name="Roberta Tucker" userId="S::r.tucker@uwtsd.ac.uk::27ca61ee-ba03-4b92-a89a-1d5600e2200a" providerId="AD" clId="Web-{7FBF0D6C-33F6-641B-7E3D-090B72DA90EE}" dt="2023-02-27T10:34:42.621" v="1088"/>
          <ac:spMkLst>
            <pc:docMk/>
            <pc:sldMk cId="1209648716" sldId="577"/>
            <ac:spMk id="14" creationId="{0C6372BE-E044-2406-8A32-7B8ABFAEECB7}"/>
          </ac:spMkLst>
        </pc:spChg>
        <pc:spChg chg="mod">
          <ac:chgData name="Roberta Tucker" userId="S::r.tucker@uwtsd.ac.uk::27ca61ee-ba03-4b92-a89a-1d5600e2200a" providerId="AD" clId="Web-{7FBF0D6C-33F6-641B-7E3D-090B72DA90EE}" dt="2023-02-27T12:32:40.062" v="2522" actId="20577"/>
          <ac:spMkLst>
            <pc:docMk/>
            <pc:sldMk cId="1209648716" sldId="577"/>
            <ac:spMk id="16" creationId="{2D726ED7-6234-2E2E-AF67-73E53A6493F2}"/>
          </ac:spMkLst>
        </pc:spChg>
        <pc:spChg chg="del">
          <ac:chgData name="Roberta Tucker" userId="S::r.tucker@uwtsd.ac.uk::27ca61ee-ba03-4b92-a89a-1d5600e2200a" providerId="AD" clId="Web-{7FBF0D6C-33F6-641B-7E3D-090B72DA90EE}" dt="2023-02-27T10:32:46.036" v="955"/>
          <ac:spMkLst>
            <pc:docMk/>
            <pc:sldMk cId="1209648716" sldId="577"/>
            <ac:spMk id="18" creationId="{12D84576-5BC5-D0E3-C3A8-C38ADCAE210C}"/>
          </ac:spMkLst>
        </pc:spChg>
        <pc:spChg chg="del">
          <ac:chgData name="Roberta Tucker" userId="S::r.tucker@uwtsd.ac.uk::27ca61ee-ba03-4b92-a89a-1d5600e2200a" providerId="AD" clId="Web-{7FBF0D6C-33F6-641B-7E3D-090B72DA90EE}" dt="2023-02-27T10:32:43.786" v="954"/>
          <ac:spMkLst>
            <pc:docMk/>
            <pc:sldMk cId="1209648716" sldId="577"/>
            <ac:spMk id="20" creationId="{957E3272-0898-D7CE-F428-378489EC492D}"/>
          </ac:spMkLst>
        </pc:spChg>
        <pc:spChg chg="del">
          <ac:chgData name="Roberta Tucker" userId="S::r.tucker@uwtsd.ac.uk::27ca61ee-ba03-4b92-a89a-1d5600e2200a" providerId="AD" clId="Web-{7FBF0D6C-33F6-641B-7E3D-090B72DA90EE}" dt="2023-02-27T10:43:31.012" v="1167"/>
          <ac:spMkLst>
            <pc:docMk/>
            <pc:sldMk cId="1209648716" sldId="577"/>
            <ac:spMk id="26" creationId="{A0012B66-DF1E-DE61-A96E-2B694EAC03B6}"/>
          </ac:spMkLst>
        </pc:spChg>
        <pc:spChg chg="del">
          <ac:chgData name="Roberta Tucker" userId="S::r.tucker@uwtsd.ac.uk::27ca61ee-ba03-4b92-a89a-1d5600e2200a" providerId="AD" clId="Web-{7FBF0D6C-33F6-641B-7E3D-090B72DA90EE}" dt="2023-02-27T10:43:33.793" v="1168"/>
          <ac:spMkLst>
            <pc:docMk/>
            <pc:sldMk cId="1209648716" sldId="577"/>
            <ac:spMk id="27" creationId="{E5FD09C6-F5CD-65A8-C42A-A2E5B0036C4B}"/>
          </ac:spMkLst>
        </pc:spChg>
        <pc:spChg chg="del mod">
          <ac:chgData name="Roberta Tucker" userId="S::r.tucker@uwtsd.ac.uk::27ca61ee-ba03-4b92-a89a-1d5600e2200a" providerId="AD" clId="Web-{7FBF0D6C-33F6-641B-7E3D-090B72DA90EE}" dt="2023-02-27T10:32:42.176" v="953"/>
          <ac:spMkLst>
            <pc:docMk/>
            <pc:sldMk cId="1209648716" sldId="577"/>
            <ac:spMk id="29" creationId="{0A5AE162-1833-E8AA-CF02-A8CFE1729C5C}"/>
          </ac:spMkLst>
        </pc:spChg>
        <pc:spChg chg="mod">
          <ac:chgData name="Roberta Tucker" userId="S::r.tucker@uwtsd.ac.uk::27ca61ee-ba03-4b92-a89a-1d5600e2200a" providerId="AD" clId="Web-{7FBF0D6C-33F6-641B-7E3D-090B72DA90EE}" dt="2023-02-27T10:43:52.451" v="1170" actId="14100"/>
          <ac:spMkLst>
            <pc:docMk/>
            <pc:sldMk cId="1209648716" sldId="577"/>
            <ac:spMk id="31" creationId="{C23CB54B-892E-CB0C-B43C-9D2B444CEB51}"/>
          </ac:spMkLst>
        </pc:spChg>
      </pc:sldChg>
      <pc:sldChg chg="modSp">
        <pc:chgData name="Roberta Tucker" userId="S::r.tucker@uwtsd.ac.uk::27ca61ee-ba03-4b92-a89a-1d5600e2200a" providerId="AD" clId="Web-{7FBF0D6C-33F6-641B-7E3D-090B72DA90EE}" dt="2023-02-25T19:25:57.143" v="843"/>
        <pc:sldMkLst>
          <pc:docMk/>
          <pc:sldMk cId="4116886116" sldId="579"/>
        </pc:sldMkLst>
        <pc:spChg chg="mod">
          <ac:chgData name="Roberta Tucker" userId="S::r.tucker@uwtsd.ac.uk::27ca61ee-ba03-4b92-a89a-1d5600e2200a" providerId="AD" clId="Web-{7FBF0D6C-33F6-641B-7E3D-090B72DA90EE}" dt="2023-02-25T19:25:57.143" v="843"/>
          <ac:spMkLst>
            <pc:docMk/>
            <pc:sldMk cId="4116886116" sldId="579"/>
            <ac:spMk id="8" creationId="{E2180A0E-1944-161C-031D-3BE48E066BC9}"/>
          </ac:spMkLst>
        </pc:spChg>
      </pc:sldChg>
      <pc:sldChg chg="del">
        <pc:chgData name="Roberta Tucker" userId="S::r.tucker@uwtsd.ac.uk::27ca61ee-ba03-4b92-a89a-1d5600e2200a" providerId="AD" clId="Web-{7FBF0D6C-33F6-641B-7E3D-090B72DA90EE}" dt="2023-02-27T11:08:39.993" v="1340"/>
        <pc:sldMkLst>
          <pc:docMk/>
          <pc:sldMk cId="2613706798" sldId="585"/>
        </pc:sldMkLst>
      </pc:sldChg>
      <pc:sldChg chg="del">
        <pc:chgData name="Roberta Tucker" userId="S::r.tucker@uwtsd.ac.uk::27ca61ee-ba03-4b92-a89a-1d5600e2200a" providerId="AD" clId="Web-{7FBF0D6C-33F6-641B-7E3D-090B72DA90EE}" dt="2023-02-27T11:40:10.342" v="1903"/>
        <pc:sldMkLst>
          <pc:docMk/>
          <pc:sldMk cId="561063672" sldId="586"/>
        </pc:sldMkLst>
      </pc:sldChg>
      <pc:sldChg chg="del">
        <pc:chgData name="Roberta Tucker" userId="S::r.tucker@uwtsd.ac.uk::27ca61ee-ba03-4b92-a89a-1d5600e2200a" providerId="AD" clId="Web-{7FBF0D6C-33F6-641B-7E3D-090B72DA90EE}" dt="2023-02-27T11:40:13.482" v="1904"/>
        <pc:sldMkLst>
          <pc:docMk/>
          <pc:sldMk cId="1926762637" sldId="587"/>
        </pc:sldMkLst>
      </pc:sldChg>
      <pc:sldChg chg="del ord">
        <pc:chgData name="Roberta Tucker" userId="S::r.tucker@uwtsd.ac.uk::27ca61ee-ba03-4b92-a89a-1d5600e2200a" providerId="AD" clId="Web-{7FBF0D6C-33F6-641B-7E3D-090B72DA90EE}" dt="2023-02-27T11:40:07.841" v="1902"/>
        <pc:sldMkLst>
          <pc:docMk/>
          <pc:sldMk cId="3755205697" sldId="588"/>
        </pc:sldMkLst>
      </pc:sldChg>
      <pc:sldChg chg="modSp addAnim delAnim modAnim">
        <pc:chgData name="Roberta Tucker" userId="S::r.tucker@uwtsd.ac.uk::27ca61ee-ba03-4b92-a89a-1d5600e2200a" providerId="AD" clId="Web-{7FBF0D6C-33F6-641B-7E3D-090B72DA90EE}" dt="2023-02-25T19:27:40.650" v="861"/>
        <pc:sldMkLst>
          <pc:docMk/>
          <pc:sldMk cId="4010400238" sldId="590"/>
        </pc:sldMkLst>
        <pc:picChg chg="mod">
          <ac:chgData name="Roberta Tucker" userId="S::r.tucker@uwtsd.ac.uk::27ca61ee-ba03-4b92-a89a-1d5600e2200a" providerId="AD" clId="Web-{7FBF0D6C-33F6-641B-7E3D-090B72DA90EE}" dt="2023-02-25T19:27:13.133" v="850" actId="1076"/>
          <ac:picMkLst>
            <pc:docMk/>
            <pc:sldMk cId="4010400238" sldId="590"/>
            <ac:picMk id="6" creationId="{2AF889FA-CA45-38BF-E226-CC3A3E7049D4}"/>
          </ac:picMkLst>
        </pc:picChg>
        <pc:picChg chg="mod">
          <ac:chgData name="Roberta Tucker" userId="S::r.tucker@uwtsd.ac.uk::27ca61ee-ba03-4b92-a89a-1d5600e2200a" providerId="AD" clId="Web-{7FBF0D6C-33F6-641B-7E3D-090B72DA90EE}" dt="2023-02-25T19:27:16.430" v="851" actId="1076"/>
          <ac:picMkLst>
            <pc:docMk/>
            <pc:sldMk cId="4010400238" sldId="590"/>
            <ac:picMk id="8" creationId="{2970DAD8-7343-E69F-2B1A-14E7D9F28063}"/>
          </ac:picMkLst>
        </pc:picChg>
      </pc:sldChg>
      <pc:sldChg chg="addSp delSp modSp ord addAnim delAnim modAnim">
        <pc:chgData name="Roberta Tucker" userId="S::r.tucker@uwtsd.ac.uk::27ca61ee-ba03-4b92-a89a-1d5600e2200a" providerId="AD" clId="Web-{7FBF0D6C-33F6-641B-7E3D-090B72DA90EE}" dt="2023-02-27T11:06:50.440" v="1333"/>
        <pc:sldMkLst>
          <pc:docMk/>
          <pc:sldMk cId="1971958183" sldId="591"/>
        </pc:sldMkLst>
        <pc:spChg chg="mod">
          <ac:chgData name="Roberta Tucker" userId="S::r.tucker@uwtsd.ac.uk::27ca61ee-ba03-4b92-a89a-1d5600e2200a" providerId="AD" clId="Web-{7FBF0D6C-33F6-641B-7E3D-090B72DA90EE}" dt="2023-02-27T10:57:13.827" v="1235" actId="14100"/>
          <ac:spMkLst>
            <pc:docMk/>
            <pc:sldMk cId="1971958183" sldId="591"/>
            <ac:spMk id="3" creationId="{BE81BD22-F041-4643-2E57-645D07B4F719}"/>
          </ac:spMkLst>
        </pc:spChg>
        <pc:spChg chg="add mod">
          <ac:chgData name="Roberta Tucker" userId="S::r.tucker@uwtsd.ac.uk::27ca61ee-ba03-4b92-a89a-1d5600e2200a" providerId="AD" clId="Web-{7FBF0D6C-33F6-641B-7E3D-090B72DA90EE}" dt="2023-02-27T10:58:58.505" v="1254" actId="1076"/>
          <ac:spMkLst>
            <pc:docMk/>
            <pc:sldMk cId="1971958183" sldId="591"/>
            <ac:spMk id="20" creationId="{67D3A005-F909-9A23-FE1C-B4EF35BDDD19}"/>
          </ac:spMkLst>
        </pc:spChg>
        <pc:spChg chg="add mod">
          <ac:chgData name="Roberta Tucker" userId="S::r.tucker@uwtsd.ac.uk::27ca61ee-ba03-4b92-a89a-1d5600e2200a" providerId="AD" clId="Web-{7FBF0D6C-33F6-641B-7E3D-090B72DA90EE}" dt="2023-02-27T10:59:05.709" v="1257" actId="688"/>
          <ac:spMkLst>
            <pc:docMk/>
            <pc:sldMk cId="1971958183" sldId="591"/>
            <ac:spMk id="22" creationId="{C0EEF376-9CEC-E13A-F232-3F31A6777057}"/>
          </ac:spMkLst>
        </pc:spChg>
        <pc:spChg chg="add mod">
          <ac:chgData name="Roberta Tucker" userId="S::r.tucker@uwtsd.ac.uk::27ca61ee-ba03-4b92-a89a-1d5600e2200a" providerId="AD" clId="Web-{7FBF0D6C-33F6-641B-7E3D-090B72DA90EE}" dt="2023-02-27T10:59:35.195" v="1264" actId="14100"/>
          <ac:spMkLst>
            <pc:docMk/>
            <pc:sldMk cId="1971958183" sldId="591"/>
            <ac:spMk id="24" creationId="{23BA72C2-B21E-A91B-1A59-07EED6FF04CB}"/>
          </ac:spMkLst>
        </pc:spChg>
        <pc:spChg chg="add mod">
          <ac:chgData name="Roberta Tucker" userId="S::r.tucker@uwtsd.ac.uk::27ca61ee-ba03-4b92-a89a-1d5600e2200a" providerId="AD" clId="Web-{7FBF0D6C-33F6-641B-7E3D-090B72DA90EE}" dt="2023-02-27T10:59:56.790" v="1269" actId="1076"/>
          <ac:spMkLst>
            <pc:docMk/>
            <pc:sldMk cId="1971958183" sldId="591"/>
            <ac:spMk id="26" creationId="{9D017054-884E-55F1-16CB-19FE53FF7DE0}"/>
          </ac:spMkLst>
        </pc:spChg>
        <pc:spChg chg="add mod">
          <ac:chgData name="Roberta Tucker" userId="S::r.tucker@uwtsd.ac.uk::27ca61ee-ba03-4b92-a89a-1d5600e2200a" providerId="AD" clId="Web-{7FBF0D6C-33F6-641B-7E3D-090B72DA90EE}" dt="2023-02-27T11:00:32.558" v="1274" actId="14100"/>
          <ac:spMkLst>
            <pc:docMk/>
            <pc:sldMk cId="1971958183" sldId="591"/>
            <ac:spMk id="28" creationId="{E1DE8D19-0347-7A61-3596-C71B31D69C16}"/>
          </ac:spMkLst>
        </pc:spChg>
        <pc:spChg chg="add mod">
          <ac:chgData name="Roberta Tucker" userId="S::r.tucker@uwtsd.ac.uk::27ca61ee-ba03-4b92-a89a-1d5600e2200a" providerId="AD" clId="Web-{7FBF0D6C-33F6-641B-7E3D-090B72DA90EE}" dt="2023-02-27T11:00:51.168" v="1278" actId="1076"/>
          <ac:spMkLst>
            <pc:docMk/>
            <pc:sldMk cId="1971958183" sldId="591"/>
            <ac:spMk id="30" creationId="{5DE14B63-3419-4EF6-B208-5AD2E91CF9F4}"/>
          </ac:spMkLst>
        </pc:spChg>
        <pc:spChg chg="add mod">
          <ac:chgData name="Roberta Tucker" userId="S::r.tucker@uwtsd.ac.uk::27ca61ee-ba03-4b92-a89a-1d5600e2200a" providerId="AD" clId="Web-{7FBF0D6C-33F6-641B-7E3D-090B72DA90EE}" dt="2023-02-27T11:02:01.876" v="1290" actId="1076"/>
          <ac:spMkLst>
            <pc:docMk/>
            <pc:sldMk cId="1971958183" sldId="591"/>
            <ac:spMk id="32" creationId="{919B8A7B-74F1-39FB-F279-485A29393EC3}"/>
          </ac:spMkLst>
        </pc:spChg>
        <pc:picChg chg="add del">
          <ac:chgData name="Roberta Tucker" userId="S::r.tucker@uwtsd.ac.uk::27ca61ee-ba03-4b92-a89a-1d5600e2200a" providerId="AD" clId="Web-{7FBF0D6C-33F6-641B-7E3D-090B72DA90EE}" dt="2023-02-27T10:44:36.813" v="1177"/>
          <ac:picMkLst>
            <pc:docMk/>
            <pc:sldMk cId="1971958183" sldId="591"/>
            <ac:picMk id="5" creationId="{5272900F-51DD-6B9B-6D8C-E4D683259BB4}"/>
          </ac:picMkLst>
        </pc:picChg>
        <pc:picChg chg="add mod">
          <ac:chgData name="Roberta Tucker" userId="S::r.tucker@uwtsd.ac.uk::27ca61ee-ba03-4b92-a89a-1d5600e2200a" providerId="AD" clId="Web-{7FBF0D6C-33F6-641B-7E3D-090B72DA90EE}" dt="2023-02-27T10:57:26.906" v="1240" actId="1076"/>
          <ac:picMkLst>
            <pc:docMk/>
            <pc:sldMk cId="1971958183" sldId="591"/>
            <ac:picMk id="6" creationId="{110CD850-083F-4AF0-E4DA-F92D7DA41831}"/>
          </ac:picMkLst>
        </pc:picChg>
        <pc:picChg chg="add mod">
          <ac:chgData name="Roberta Tucker" userId="S::r.tucker@uwtsd.ac.uk::27ca61ee-ba03-4b92-a89a-1d5600e2200a" providerId="AD" clId="Web-{7FBF0D6C-33F6-641B-7E3D-090B72DA90EE}" dt="2023-02-27T10:56:37.325" v="1225" actId="1076"/>
          <ac:picMkLst>
            <pc:docMk/>
            <pc:sldMk cId="1971958183" sldId="591"/>
            <ac:picMk id="8" creationId="{2BFE8E21-1D2B-B6F7-1121-E37DF74E3DAC}"/>
          </ac:picMkLst>
        </pc:picChg>
        <pc:picChg chg="add mod ord">
          <ac:chgData name="Roberta Tucker" userId="S::r.tucker@uwtsd.ac.uk::27ca61ee-ba03-4b92-a89a-1d5600e2200a" providerId="AD" clId="Web-{7FBF0D6C-33F6-641B-7E3D-090B72DA90EE}" dt="2023-02-27T11:01:42.078" v="1286" actId="1076"/>
          <ac:picMkLst>
            <pc:docMk/>
            <pc:sldMk cId="1971958183" sldId="591"/>
            <ac:picMk id="9" creationId="{40B583EB-813D-B2D6-F22C-6132423781E1}"/>
          </ac:picMkLst>
        </pc:picChg>
        <pc:picChg chg="add mod ord">
          <ac:chgData name="Roberta Tucker" userId="S::r.tucker@uwtsd.ac.uk::27ca61ee-ba03-4b92-a89a-1d5600e2200a" providerId="AD" clId="Web-{7FBF0D6C-33F6-641B-7E3D-090B72DA90EE}" dt="2023-02-27T11:01:22.373" v="1282"/>
          <ac:picMkLst>
            <pc:docMk/>
            <pc:sldMk cId="1971958183" sldId="591"/>
            <ac:picMk id="10" creationId="{28660A36-7F40-3618-372D-C67AD90BBBD6}"/>
          </ac:picMkLst>
        </pc:picChg>
        <pc:picChg chg="add mod ord">
          <ac:chgData name="Roberta Tucker" userId="S::r.tucker@uwtsd.ac.uk::27ca61ee-ba03-4b92-a89a-1d5600e2200a" providerId="AD" clId="Web-{7FBF0D6C-33F6-641B-7E3D-090B72DA90EE}" dt="2023-02-27T11:01:30.233" v="1283"/>
          <ac:picMkLst>
            <pc:docMk/>
            <pc:sldMk cId="1971958183" sldId="591"/>
            <ac:picMk id="11" creationId="{9CFA5C37-BE11-5301-2025-0C875AF03EB8}"/>
          </ac:picMkLst>
        </pc:picChg>
        <pc:picChg chg="add del mod">
          <ac:chgData name="Roberta Tucker" userId="S::r.tucker@uwtsd.ac.uk::27ca61ee-ba03-4b92-a89a-1d5600e2200a" providerId="AD" clId="Web-{7FBF0D6C-33F6-641B-7E3D-090B72DA90EE}" dt="2023-02-27T10:52:53.468" v="1214"/>
          <ac:picMkLst>
            <pc:docMk/>
            <pc:sldMk cId="1971958183" sldId="591"/>
            <ac:picMk id="12" creationId="{FF626454-1323-4C79-88B8-A2C3024CC49A}"/>
          </ac:picMkLst>
        </pc:picChg>
        <pc:picChg chg="add mod">
          <ac:chgData name="Roberta Tucker" userId="S::r.tucker@uwtsd.ac.uk::27ca61ee-ba03-4b92-a89a-1d5600e2200a" providerId="AD" clId="Web-{7FBF0D6C-33F6-641B-7E3D-090B72DA90EE}" dt="2023-02-27T10:57:46.220" v="1245" actId="1076"/>
          <ac:picMkLst>
            <pc:docMk/>
            <pc:sldMk cId="1971958183" sldId="591"/>
            <ac:picMk id="13" creationId="{8E5C28A7-CE18-92AB-B3B1-D4832B32DD40}"/>
          </ac:picMkLst>
        </pc:picChg>
        <pc:picChg chg="add mod">
          <ac:chgData name="Roberta Tucker" userId="S::r.tucker@uwtsd.ac.uk::27ca61ee-ba03-4b92-a89a-1d5600e2200a" providerId="AD" clId="Web-{7FBF0D6C-33F6-641B-7E3D-090B72DA90EE}" dt="2023-02-27T10:57:05.905" v="1233" actId="14100"/>
          <ac:picMkLst>
            <pc:docMk/>
            <pc:sldMk cId="1971958183" sldId="591"/>
            <ac:picMk id="14" creationId="{D7CA4E5C-F6C2-ADA8-AB22-3F95D0F663E3}"/>
          </ac:picMkLst>
        </pc:picChg>
        <pc:picChg chg="add mod">
          <ac:chgData name="Roberta Tucker" userId="S::r.tucker@uwtsd.ac.uk::27ca61ee-ba03-4b92-a89a-1d5600e2200a" providerId="AD" clId="Web-{7FBF0D6C-33F6-641B-7E3D-090B72DA90EE}" dt="2023-02-27T10:57:37.329" v="1243" actId="1076"/>
          <ac:picMkLst>
            <pc:docMk/>
            <pc:sldMk cId="1971958183" sldId="591"/>
            <ac:picMk id="15" creationId="{3AC882FD-E957-1C3B-6692-CFBC1137D11D}"/>
          </ac:picMkLst>
        </pc:picChg>
        <pc:picChg chg="add mod">
          <ac:chgData name="Roberta Tucker" userId="S::r.tucker@uwtsd.ac.uk::27ca61ee-ba03-4b92-a89a-1d5600e2200a" providerId="AD" clId="Web-{7FBF0D6C-33F6-641B-7E3D-090B72DA90EE}" dt="2023-02-27T10:56:52.482" v="1230" actId="1076"/>
          <ac:picMkLst>
            <pc:docMk/>
            <pc:sldMk cId="1971958183" sldId="591"/>
            <ac:picMk id="16" creationId="{238CD68E-0BA4-F0A8-0D70-6B6F834FF45B}"/>
          </ac:picMkLst>
        </pc:picChg>
        <pc:picChg chg="add del mod">
          <ac:chgData name="Roberta Tucker" userId="S::r.tucker@uwtsd.ac.uk::27ca61ee-ba03-4b92-a89a-1d5600e2200a" providerId="AD" clId="Web-{7FBF0D6C-33F6-641B-7E3D-090B72DA90EE}" dt="2023-02-27T10:58:18.565" v="1248"/>
          <ac:picMkLst>
            <pc:docMk/>
            <pc:sldMk cId="1971958183" sldId="591"/>
            <ac:picMk id="17" creationId="{7F83E989-EADF-C502-24AE-4315ECE1E50F}"/>
          </ac:picMkLst>
        </pc:picChg>
        <pc:picChg chg="add del mod">
          <ac:chgData name="Roberta Tucker" userId="S::r.tucker@uwtsd.ac.uk::27ca61ee-ba03-4b92-a89a-1d5600e2200a" providerId="AD" clId="Web-{7FBF0D6C-33F6-641B-7E3D-090B72DA90EE}" dt="2023-02-27T10:58:31.785" v="1250"/>
          <ac:picMkLst>
            <pc:docMk/>
            <pc:sldMk cId="1971958183" sldId="591"/>
            <ac:picMk id="18" creationId="{AEF928C4-B78C-F398-4CFA-3108EF5B53EF}"/>
          </ac:picMkLst>
        </pc:picChg>
        <pc:picChg chg="add mod">
          <ac:chgData name="Roberta Tucker" userId="S::r.tucker@uwtsd.ac.uk::27ca61ee-ba03-4b92-a89a-1d5600e2200a" providerId="AD" clId="Web-{7FBF0D6C-33F6-641B-7E3D-090B72DA90EE}" dt="2023-02-27T11:05:27.138" v="1294" actId="14100"/>
          <ac:picMkLst>
            <pc:docMk/>
            <pc:sldMk cId="1971958183" sldId="591"/>
            <ac:picMk id="33" creationId="{725CE861-A1AE-45A9-0B09-7A1737B0630F}"/>
          </ac:picMkLst>
        </pc:picChg>
      </pc:sldChg>
      <pc:sldChg chg="del">
        <pc:chgData name="Roberta Tucker" userId="S::r.tucker@uwtsd.ac.uk::27ca61ee-ba03-4b92-a89a-1d5600e2200a" providerId="AD" clId="Web-{7FBF0D6C-33F6-641B-7E3D-090B72DA90EE}" dt="2023-02-25T19:03:52.284" v="583"/>
        <pc:sldMkLst>
          <pc:docMk/>
          <pc:sldMk cId="369245445" sldId="592"/>
        </pc:sldMkLst>
      </pc:sldChg>
      <pc:sldChg chg="modSp">
        <pc:chgData name="Roberta Tucker" userId="S::r.tucker@uwtsd.ac.uk::27ca61ee-ba03-4b92-a89a-1d5600e2200a" providerId="AD" clId="Web-{7FBF0D6C-33F6-641B-7E3D-090B72DA90EE}" dt="2023-02-27T12:16:47.240" v="2350"/>
        <pc:sldMkLst>
          <pc:docMk/>
          <pc:sldMk cId="3595496741" sldId="605"/>
        </pc:sldMkLst>
        <pc:graphicFrameChg chg="mod modGraphic">
          <ac:chgData name="Roberta Tucker" userId="S::r.tucker@uwtsd.ac.uk::27ca61ee-ba03-4b92-a89a-1d5600e2200a" providerId="AD" clId="Web-{7FBF0D6C-33F6-641B-7E3D-090B72DA90EE}" dt="2023-02-27T12:16:47.240" v="2350"/>
          <ac:graphicFrameMkLst>
            <pc:docMk/>
            <pc:sldMk cId="3595496741" sldId="605"/>
            <ac:graphicFrameMk id="2" creationId="{B8361043-587C-D5AC-AD58-2714CE15B0E0}"/>
          </ac:graphicFrameMkLst>
        </pc:graphicFrameChg>
      </pc:sldChg>
      <pc:sldChg chg="modSp">
        <pc:chgData name="Roberta Tucker" userId="S::r.tucker@uwtsd.ac.uk::27ca61ee-ba03-4b92-a89a-1d5600e2200a" providerId="AD" clId="Web-{7FBF0D6C-33F6-641B-7E3D-090B72DA90EE}" dt="2023-02-27T12:26:46.635" v="2494" actId="20577"/>
        <pc:sldMkLst>
          <pc:docMk/>
          <pc:sldMk cId="75391772" sldId="608"/>
        </pc:sldMkLst>
        <pc:spChg chg="mod">
          <ac:chgData name="Roberta Tucker" userId="S::r.tucker@uwtsd.ac.uk::27ca61ee-ba03-4b92-a89a-1d5600e2200a" providerId="AD" clId="Web-{7FBF0D6C-33F6-641B-7E3D-090B72DA90EE}" dt="2023-02-25T19:26:04.706" v="844"/>
          <ac:spMkLst>
            <pc:docMk/>
            <pc:sldMk cId="75391772" sldId="608"/>
            <ac:spMk id="8" creationId="{E2180A0E-1944-161C-031D-3BE48E066BC9}"/>
          </ac:spMkLst>
        </pc:spChg>
        <pc:spChg chg="mod">
          <ac:chgData name="Roberta Tucker" userId="S::r.tucker@uwtsd.ac.uk::27ca61ee-ba03-4b92-a89a-1d5600e2200a" providerId="AD" clId="Web-{7FBF0D6C-33F6-641B-7E3D-090B72DA90EE}" dt="2023-02-27T12:26:46.635" v="2494" actId="20577"/>
          <ac:spMkLst>
            <pc:docMk/>
            <pc:sldMk cId="75391772" sldId="608"/>
            <ac:spMk id="13" creationId="{54DA2EF5-1A1B-3D7F-8E82-399ECBCCC879}"/>
          </ac:spMkLst>
        </pc:spChg>
      </pc:sldChg>
      <pc:sldChg chg="modSp">
        <pc:chgData name="Roberta Tucker" userId="S::r.tucker@uwtsd.ac.uk::27ca61ee-ba03-4b92-a89a-1d5600e2200a" providerId="AD" clId="Web-{7FBF0D6C-33F6-641B-7E3D-090B72DA90EE}" dt="2023-02-27T12:28:04.905" v="2501" actId="1076"/>
        <pc:sldMkLst>
          <pc:docMk/>
          <pc:sldMk cId="693398134" sldId="609"/>
        </pc:sldMkLst>
        <pc:spChg chg="mod">
          <ac:chgData name="Roberta Tucker" userId="S::r.tucker@uwtsd.ac.uk::27ca61ee-ba03-4b92-a89a-1d5600e2200a" providerId="AD" clId="Web-{7FBF0D6C-33F6-641B-7E3D-090B72DA90EE}" dt="2023-02-27T12:28:04.905" v="2501" actId="1076"/>
          <ac:spMkLst>
            <pc:docMk/>
            <pc:sldMk cId="693398134" sldId="609"/>
            <ac:spMk id="13" creationId="{54DA2EF5-1A1B-3D7F-8E82-399ECBCCC879}"/>
          </ac:spMkLst>
        </pc:spChg>
      </pc:sldChg>
      <pc:sldChg chg="modSp">
        <pc:chgData name="Roberta Tucker" userId="S::r.tucker@uwtsd.ac.uk::27ca61ee-ba03-4b92-a89a-1d5600e2200a" providerId="AD" clId="Web-{7FBF0D6C-33F6-641B-7E3D-090B72DA90EE}" dt="2023-02-27T12:28:31.563" v="2510" actId="1076"/>
        <pc:sldMkLst>
          <pc:docMk/>
          <pc:sldMk cId="1383988288" sldId="610"/>
        </pc:sldMkLst>
        <pc:spChg chg="mod">
          <ac:chgData name="Roberta Tucker" userId="S::r.tucker@uwtsd.ac.uk::27ca61ee-ba03-4b92-a89a-1d5600e2200a" providerId="AD" clId="Web-{7FBF0D6C-33F6-641B-7E3D-090B72DA90EE}" dt="2023-02-27T12:28:31.563" v="2510" actId="1076"/>
          <ac:spMkLst>
            <pc:docMk/>
            <pc:sldMk cId="1383988288" sldId="610"/>
            <ac:spMk id="13" creationId="{54DA2EF5-1A1B-3D7F-8E82-399ECBCCC879}"/>
          </ac:spMkLst>
        </pc:spChg>
      </pc:sldChg>
      <pc:sldChg chg="modSp">
        <pc:chgData name="Roberta Tucker" userId="S::r.tucker@uwtsd.ac.uk::27ca61ee-ba03-4b92-a89a-1d5600e2200a" providerId="AD" clId="Web-{7FBF0D6C-33F6-641B-7E3D-090B72DA90EE}" dt="2023-02-25T19:26:29.661" v="846" actId="20577"/>
        <pc:sldMkLst>
          <pc:docMk/>
          <pc:sldMk cId="3431529318" sldId="615"/>
        </pc:sldMkLst>
        <pc:spChg chg="mod">
          <ac:chgData name="Roberta Tucker" userId="S::r.tucker@uwtsd.ac.uk::27ca61ee-ba03-4b92-a89a-1d5600e2200a" providerId="AD" clId="Web-{7FBF0D6C-33F6-641B-7E3D-090B72DA90EE}" dt="2023-02-25T19:26:29.661" v="846" actId="20577"/>
          <ac:spMkLst>
            <pc:docMk/>
            <pc:sldMk cId="3431529318" sldId="615"/>
            <ac:spMk id="12" creationId="{A2FB37CC-4D15-5D8D-14A6-5BEC6B2F55E8}"/>
          </ac:spMkLst>
        </pc:spChg>
      </pc:sldChg>
      <pc:sldChg chg="modSp">
        <pc:chgData name="Roberta Tucker" userId="S::r.tucker@uwtsd.ac.uk::27ca61ee-ba03-4b92-a89a-1d5600e2200a" providerId="AD" clId="Web-{7FBF0D6C-33F6-641B-7E3D-090B72DA90EE}" dt="2023-02-25T19:26:39.365" v="848" actId="20577"/>
        <pc:sldMkLst>
          <pc:docMk/>
          <pc:sldMk cId="1761119406" sldId="616"/>
        </pc:sldMkLst>
        <pc:spChg chg="mod">
          <ac:chgData name="Roberta Tucker" userId="S::r.tucker@uwtsd.ac.uk::27ca61ee-ba03-4b92-a89a-1d5600e2200a" providerId="AD" clId="Web-{7FBF0D6C-33F6-641B-7E3D-090B72DA90EE}" dt="2023-02-25T19:26:39.365" v="848" actId="20577"/>
          <ac:spMkLst>
            <pc:docMk/>
            <pc:sldMk cId="1761119406" sldId="616"/>
            <ac:spMk id="13" creationId="{907A2889-2330-B9D0-F667-570528E7D288}"/>
          </ac:spMkLst>
        </pc:spChg>
      </pc:sldChg>
      <pc:sldChg chg="modSp">
        <pc:chgData name="Roberta Tucker" userId="S::r.tucker@uwtsd.ac.uk::27ca61ee-ba03-4b92-a89a-1d5600e2200a" providerId="AD" clId="Web-{7FBF0D6C-33F6-641B-7E3D-090B72DA90EE}" dt="2023-02-27T12:29:21.801" v="2512" actId="20577"/>
        <pc:sldMkLst>
          <pc:docMk/>
          <pc:sldMk cId="3149877421" sldId="623"/>
        </pc:sldMkLst>
        <pc:spChg chg="mod">
          <ac:chgData name="Roberta Tucker" userId="S::r.tucker@uwtsd.ac.uk::27ca61ee-ba03-4b92-a89a-1d5600e2200a" providerId="AD" clId="Web-{7FBF0D6C-33F6-641B-7E3D-090B72DA90EE}" dt="2023-02-27T12:29:21.801" v="2512" actId="20577"/>
          <ac:spMkLst>
            <pc:docMk/>
            <pc:sldMk cId="3149877421" sldId="623"/>
            <ac:spMk id="11" creationId="{7EE74FAF-E66D-63D1-6491-DCAA6C2EC7AB}"/>
          </ac:spMkLst>
        </pc:spChg>
      </pc:sldChg>
      <pc:sldChg chg="addSp delSp modSp">
        <pc:chgData name="Roberta Tucker" userId="S::r.tucker@uwtsd.ac.uk::27ca61ee-ba03-4b92-a89a-1d5600e2200a" providerId="AD" clId="Web-{7FBF0D6C-33F6-641B-7E3D-090B72DA90EE}" dt="2023-02-25T19:17:39.745" v="682"/>
        <pc:sldMkLst>
          <pc:docMk/>
          <pc:sldMk cId="2716646095" sldId="624"/>
        </pc:sldMkLst>
        <pc:spChg chg="add del mod">
          <ac:chgData name="Roberta Tucker" userId="S::r.tucker@uwtsd.ac.uk::27ca61ee-ba03-4b92-a89a-1d5600e2200a" providerId="AD" clId="Web-{7FBF0D6C-33F6-641B-7E3D-090B72DA90EE}" dt="2023-02-25T19:17:39.745" v="682"/>
          <ac:spMkLst>
            <pc:docMk/>
            <pc:sldMk cId="2716646095" sldId="624"/>
            <ac:spMk id="2" creationId="{4A91F98F-69E2-D730-CFB3-CD401DF2DDF7}"/>
          </ac:spMkLst>
        </pc:spChg>
      </pc:sldChg>
      <pc:sldChg chg="modSp addAnim delAnim modAnim">
        <pc:chgData name="Roberta Tucker" userId="S::r.tucker@uwtsd.ac.uk::27ca61ee-ba03-4b92-a89a-1d5600e2200a" providerId="AD" clId="Web-{7FBF0D6C-33F6-641B-7E3D-090B72DA90EE}" dt="2023-02-25T19:27:49.448" v="867"/>
        <pc:sldMkLst>
          <pc:docMk/>
          <pc:sldMk cId="427570142" sldId="625"/>
        </pc:sldMkLst>
        <pc:picChg chg="mod">
          <ac:chgData name="Roberta Tucker" userId="S::r.tucker@uwtsd.ac.uk::27ca61ee-ba03-4b92-a89a-1d5600e2200a" providerId="AD" clId="Web-{7FBF0D6C-33F6-641B-7E3D-090B72DA90EE}" dt="2023-02-25T19:27:24.415" v="853" actId="1076"/>
          <ac:picMkLst>
            <pc:docMk/>
            <pc:sldMk cId="427570142" sldId="625"/>
            <ac:picMk id="6" creationId="{2AF889FA-CA45-38BF-E226-CC3A3E7049D4}"/>
          </ac:picMkLst>
        </pc:picChg>
        <pc:picChg chg="mod">
          <ac:chgData name="Roberta Tucker" userId="S::r.tucker@uwtsd.ac.uk::27ca61ee-ba03-4b92-a89a-1d5600e2200a" providerId="AD" clId="Web-{7FBF0D6C-33F6-641B-7E3D-090B72DA90EE}" dt="2023-02-25T19:27:30.384" v="855" actId="1076"/>
          <ac:picMkLst>
            <pc:docMk/>
            <pc:sldMk cId="427570142" sldId="625"/>
            <ac:picMk id="8" creationId="{2970DAD8-7343-E69F-2B1A-14E7D9F28063}"/>
          </ac:picMkLst>
        </pc:picChg>
      </pc:sldChg>
      <pc:sldChg chg="addAnim modAnim">
        <pc:chgData name="Roberta Tucker" userId="S::r.tucker@uwtsd.ac.uk::27ca61ee-ba03-4b92-a89a-1d5600e2200a" providerId="AD" clId="Web-{7FBF0D6C-33F6-641B-7E3D-090B72DA90EE}" dt="2023-02-25T18:30:54.854" v="13"/>
        <pc:sldMkLst>
          <pc:docMk/>
          <pc:sldMk cId="1558283037" sldId="636"/>
        </pc:sldMkLst>
      </pc:sldChg>
      <pc:sldChg chg="addAnim delAnim modAnim">
        <pc:chgData name="Roberta Tucker" userId="S::r.tucker@uwtsd.ac.uk::27ca61ee-ba03-4b92-a89a-1d5600e2200a" providerId="AD" clId="Web-{7FBF0D6C-33F6-641B-7E3D-090B72DA90EE}" dt="2023-02-25T18:31:04.792" v="16"/>
        <pc:sldMkLst>
          <pc:docMk/>
          <pc:sldMk cId="1780823317" sldId="637"/>
        </pc:sldMkLst>
      </pc:sldChg>
      <pc:sldChg chg="modSp">
        <pc:chgData name="Roberta Tucker" userId="S::r.tucker@uwtsd.ac.uk::27ca61ee-ba03-4b92-a89a-1d5600e2200a" providerId="AD" clId="Web-{7FBF0D6C-33F6-641B-7E3D-090B72DA90EE}" dt="2023-02-25T18:29:47.771" v="3" actId="20577"/>
        <pc:sldMkLst>
          <pc:docMk/>
          <pc:sldMk cId="1745130160" sldId="638"/>
        </pc:sldMkLst>
        <pc:spChg chg="mod">
          <ac:chgData name="Roberta Tucker" userId="S::r.tucker@uwtsd.ac.uk::27ca61ee-ba03-4b92-a89a-1d5600e2200a" providerId="AD" clId="Web-{7FBF0D6C-33F6-641B-7E3D-090B72DA90EE}" dt="2023-02-25T18:29:47.771" v="3" actId="20577"/>
          <ac:spMkLst>
            <pc:docMk/>
            <pc:sldMk cId="1745130160" sldId="638"/>
            <ac:spMk id="5" creationId="{7A20DBBD-7DDA-8D56-CE80-75679AFC79A9}"/>
          </ac:spMkLst>
        </pc:spChg>
      </pc:sldChg>
      <pc:sldChg chg="modSp">
        <pc:chgData name="Roberta Tucker" userId="S::r.tucker@uwtsd.ac.uk::27ca61ee-ba03-4b92-a89a-1d5600e2200a" providerId="AD" clId="Web-{7FBF0D6C-33F6-641B-7E3D-090B72DA90EE}" dt="2023-02-25T18:30:29.040" v="11" actId="20577"/>
        <pc:sldMkLst>
          <pc:docMk/>
          <pc:sldMk cId="2315216456" sldId="639"/>
        </pc:sldMkLst>
        <pc:spChg chg="mod">
          <ac:chgData name="Roberta Tucker" userId="S::r.tucker@uwtsd.ac.uk::27ca61ee-ba03-4b92-a89a-1d5600e2200a" providerId="AD" clId="Web-{7FBF0D6C-33F6-641B-7E3D-090B72DA90EE}" dt="2023-02-25T18:30:29.040" v="11" actId="20577"/>
          <ac:spMkLst>
            <pc:docMk/>
            <pc:sldMk cId="2315216456" sldId="639"/>
            <ac:spMk id="3" creationId="{976291AA-75F5-DB79-1BB0-8C1F1978BD68}"/>
          </ac:spMkLst>
        </pc:spChg>
      </pc:sldChg>
      <pc:sldChg chg="modSp add replId">
        <pc:chgData name="Roberta Tucker" userId="S::r.tucker@uwtsd.ac.uk::27ca61ee-ba03-4b92-a89a-1d5600e2200a" providerId="AD" clId="Web-{7FBF0D6C-33F6-641B-7E3D-090B72DA90EE}" dt="2023-02-25T18:33:02.770" v="63" actId="20577"/>
        <pc:sldMkLst>
          <pc:docMk/>
          <pc:sldMk cId="2803949304" sldId="642"/>
        </pc:sldMkLst>
        <pc:spChg chg="mod">
          <ac:chgData name="Roberta Tucker" userId="S::r.tucker@uwtsd.ac.uk::27ca61ee-ba03-4b92-a89a-1d5600e2200a" providerId="AD" clId="Web-{7FBF0D6C-33F6-641B-7E3D-090B72DA90EE}" dt="2023-02-25T18:33:02.770" v="63" actId="20577"/>
          <ac:spMkLst>
            <pc:docMk/>
            <pc:sldMk cId="2803949304" sldId="642"/>
            <ac:spMk id="2" creationId="{65D99740-FD02-2E4D-FA50-8AC039B6FAF0}"/>
          </ac:spMkLst>
        </pc:spChg>
      </pc:sldChg>
      <pc:sldChg chg="modSp add replId">
        <pc:chgData name="Roberta Tucker" userId="S::r.tucker@uwtsd.ac.uk::27ca61ee-ba03-4b92-a89a-1d5600e2200a" providerId="AD" clId="Web-{7FBF0D6C-33F6-641B-7E3D-090B72DA90EE}" dt="2023-02-25T18:33:41.601" v="70" actId="20577"/>
        <pc:sldMkLst>
          <pc:docMk/>
          <pc:sldMk cId="3806498770" sldId="643"/>
        </pc:sldMkLst>
        <pc:spChg chg="mod">
          <ac:chgData name="Roberta Tucker" userId="S::r.tucker@uwtsd.ac.uk::27ca61ee-ba03-4b92-a89a-1d5600e2200a" providerId="AD" clId="Web-{7FBF0D6C-33F6-641B-7E3D-090B72DA90EE}" dt="2023-02-25T18:33:41.601" v="70" actId="20577"/>
          <ac:spMkLst>
            <pc:docMk/>
            <pc:sldMk cId="3806498770" sldId="643"/>
            <ac:spMk id="2" creationId="{65D99740-FD02-2E4D-FA50-8AC039B6FAF0}"/>
          </ac:spMkLst>
        </pc:spChg>
      </pc:sldChg>
      <pc:sldChg chg="modSp add replId">
        <pc:chgData name="Roberta Tucker" userId="S::r.tucker@uwtsd.ac.uk::27ca61ee-ba03-4b92-a89a-1d5600e2200a" providerId="AD" clId="Web-{7FBF0D6C-33F6-641B-7E3D-090B72DA90EE}" dt="2023-02-27T12:32:19.092" v="2518" actId="1076"/>
        <pc:sldMkLst>
          <pc:docMk/>
          <pc:sldMk cId="1450210440" sldId="644"/>
        </pc:sldMkLst>
        <pc:spChg chg="mod">
          <ac:chgData name="Roberta Tucker" userId="S::r.tucker@uwtsd.ac.uk::27ca61ee-ba03-4b92-a89a-1d5600e2200a" providerId="AD" clId="Web-{7FBF0D6C-33F6-641B-7E3D-090B72DA90EE}" dt="2023-02-25T18:34:42.230" v="80" actId="1076"/>
          <ac:spMkLst>
            <pc:docMk/>
            <pc:sldMk cId="1450210440" sldId="644"/>
            <ac:spMk id="2" creationId="{1A3006A8-511B-CC6D-DEE0-B0A7DE037203}"/>
          </ac:spMkLst>
        </pc:spChg>
        <pc:spChg chg="mod">
          <ac:chgData name="Roberta Tucker" userId="S::r.tucker@uwtsd.ac.uk::27ca61ee-ba03-4b92-a89a-1d5600e2200a" providerId="AD" clId="Web-{7FBF0D6C-33F6-641B-7E3D-090B72DA90EE}" dt="2023-02-27T12:32:19.092" v="2518" actId="1076"/>
          <ac:spMkLst>
            <pc:docMk/>
            <pc:sldMk cId="1450210440" sldId="644"/>
            <ac:spMk id="5" creationId="{7A20DBBD-7DDA-8D56-CE80-75679AFC79A9}"/>
          </ac:spMkLst>
        </pc:spChg>
      </pc:sldChg>
      <pc:sldChg chg="modSp add replId">
        <pc:chgData name="Roberta Tucker" userId="S::r.tucker@uwtsd.ac.uk::27ca61ee-ba03-4b92-a89a-1d5600e2200a" providerId="AD" clId="Web-{7FBF0D6C-33F6-641B-7E3D-090B72DA90EE}" dt="2023-02-27T12:32:14.061" v="2517" actId="1076"/>
        <pc:sldMkLst>
          <pc:docMk/>
          <pc:sldMk cId="2937284288" sldId="645"/>
        </pc:sldMkLst>
        <pc:spChg chg="mod">
          <ac:chgData name="Roberta Tucker" userId="S::r.tucker@uwtsd.ac.uk::27ca61ee-ba03-4b92-a89a-1d5600e2200a" providerId="AD" clId="Web-{7FBF0D6C-33F6-641B-7E3D-090B72DA90EE}" dt="2023-02-27T12:32:14.061" v="2517" actId="1076"/>
          <ac:spMkLst>
            <pc:docMk/>
            <pc:sldMk cId="2937284288" sldId="645"/>
            <ac:spMk id="3" creationId="{976291AA-75F5-DB79-1BB0-8C1F1978BD68}"/>
          </ac:spMkLst>
        </pc:spChg>
        <pc:spChg chg="mod">
          <ac:chgData name="Roberta Tucker" userId="S::r.tucker@uwtsd.ac.uk::27ca61ee-ba03-4b92-a89a-1d5600e2200a" providerId="AD" clId="Web-{7FBF0D6C-33F6-641B-7E3D-090B72DA90EE}" dt="2023-02-25T18:34:59.950" v="85" actId="14100"/>
          <ac:spMkLst>
            <pc:docMk/>
            <pc:sldMk cId="2937284288" sldId="645"/>
            <ac:spMk id="4" creationId="{83BEC93A-6713-2E59-8632-2B70C317433D}"/>
          </ac:spMkLst>
        </pc:spChg>
      </pc:sldChg>
      <pc:sldChg chg="addSp delSp modSp add delAnim">
        <pc:chgData name="Roberta Tucker" userId="S::r.tucker@uwtsd.ac.uk::27ca61ee-ba03-4b92-a89a-1d5600e2200a" providerId="AD" clId="Web-{7FBF0D6C-33F6-641B-7E3D-090B72DA90EE}" dt="2023-02-25T19:10:27.614" v="635" actId="14100"/>
        <pc:sldMkLst>
          <pc:docMk/>
          <pc:sldMk cId="1504322890" sldId="646"/>
        </pc:sldMkLst>
        <pc:spChg chg="del">
          <ac:chgData name="Roberta Tucker" userId="S::r.tucker@uwtsd.ac.uk::27ca61ee-ba03-4b92-a89a-1d5600e2200a" providerId="AD" clId="Web-{7FBF0D6C-33F6-641B-7E3D-090B72DA90EE}" dt="2023-02-25T18:41:51.684" v="278"/>
          <ac:spMkLst>
            <pc:docMk/>
            <pc:sldMk cId="1504322890" sldId="646"/>
            <ac:spMk id="2" creationId="{0C2A2FC0-300B-9319-DA99-AE623C8C158C}"/>
          </ac:spMkLst>
        </pc:spChg>
        <pc:spChg chg="mod">
          <ac:chgData name="Roberta Tucker" userId="S::r.tucker@uwtsd.ac.uk::27ca61ee-ba03-4b92-a89a-1d5600e2200a" providerId="AD" clId="Web-{7FBF0D6C-33F6-641B-7E3D-090B72DA90EE}" dt="2023-02-25T19:09:53.815" v="628" actId="20577"/>
          <ac:spMkLst>
            <pc:docMk/>
            <pc:sldMk cId="1504322890" sldId="646"/>
            <ac:spMk id="5" creationId="{73F8CD35-5CD0-2D33-D8BA-93D0B531F9EB}"/>
          </ac:spMkLst>
        </pc:spChg>
        <pc:spChg chg="mod">
          <ac:chgData name="Roberta Tucker" userId="S::r.tucker@uwtsd.ac.uk::27ca61ee-ba03-4b92-a89a-1d5600e2200a" providerId="AD" clId="Web-{7FBF0D6C-33F6-641B-7E3D-090B72DA90EE}" dt="2023-02-25T19:09:57.612" v="629" actId="20577"/>
          <ac:spMkLst>
            <pc:docMk/>
            <pc:sldMk cId="1504322890" sldId="646"/>
            <ac:spMk id="6" creationId="{74AD0519-9BF0-2658-A52D-E5356F668333}"/>
          </ac:spMkLst>
        </pc:spChg>
        <pc:spChg chg="mod">
          <ac:chgData name="Roberta Tucker" userId="S::r.tucker@uwtsd.ac.uk::27ca61ee-ba03-4b92-a89a-1d5600e2200a" providerId="AD" clId="Web-{7FBF0D6C-33F6-641B-7E3D-090B72DA90EE}" dt="2023-02-25T19:10:10.019" v="631" actId="20577"/>
          <ac:spMkLst>
            <pc:docMk/>
            <pc:sldMk cId="1504322890" sldId="646"/>
            <ac:spMk id="7" creationId="{83734D1D-F481-A778-ED61-1267BC4CFE0D}"/>
          </ac:spMkLst>
        </pc:spChg>
        <pc:spChg chg="mod">
          <ac:chgData name="Roberta Tucker" userId="S::r.tucker@uwtsd.ac.uk::27ca61ee-ba03-4b92-a89a-1d5600e2200a" providerId="AD" clId="Web-{7FBF0D6C-33F6-641B-7E3D-090B72DA90EE}" dt="2023-02-25T19:10:02.378" v="630" actId="20577"/>
          <ac:spMkLst>
            <pc:docMk/>
            <pc:sldMk cId="1504322890" sldId="646"/>
            <ac:spMk id="8" creationId="{0A53F750-D5B8-D942-F5C0-4113FE7DAB1E}"/>
          </ac:spMkLst>
        </pc:spChg>
        <pc:spChg chg="mod">
          <ac:chgData name="Roberta Tucker" userId="S::r.tucker@uwtsd.ac.uk::27ca61ee-ba03-4b92-a89a-1d5600e2200a" providerId="AD" clId="Web-{7FBF0D6C-33F6-641B-7E3D-090B72DA90EE}" dt="2023-02-25T19:10:18.411" v="633" actId="20577"/>
          <ac:spMkLst>
            <pc:docMk/>
            <pc:sldMk cId="1504322890" sldId="646"/>
            <ac:spMk id="9" creationId="{F87D052F-D461-A785-DB68-8C7310247EAA}"/>
          </ac:spMkLst>
        </pc:spChg>
        <pc:spChg chg="mod">
          <ac:chgData name="Roberta Tucker" userId="S::r.tucker@uwtsd.ac.uk::27ca61ee-ba03-4b92-a89a-1d5600e2200a" providerId="AD" clId="Web-{7FBF0D6C-33F6-641B-7E3D-090B72DA90EE}" dt="2023-02-25T19:09:49.002" v="626" actId="20577"/>
          <ac:spMkLst>
            <pc:docMk/>
            <pc:sldMk cId="1504322890" sldId="646"/>
            <ac:spMk id="10" creationId="{D9C93DBB-FDB1-165D-2264-E9427612AF24}"/>
          </ac:spMkLst>
        </pc:spChg>
        <pc:spChg chg="mod">
          <ac:chgData name="Roberta Tucker" userId="S::r.tucker@uwtsd.ac.uk::27ca61ee-ba03-4b92-a89a-1d5600e2200a" providerId="AD" clId="Web-{7FBF0D6C-33F6-641B-7E3D-090B72DA90EE}" dt="2023-02-25T19:10:27.614" v="635" actId="14100"/>
          <ac:spMkLst>
            <pc:docMk/>
            <pc:sldMk cId="1504322890" sldId="646"/>
            <ac:spMk id="11" creationId="{B1B03765-8BD8-8E3A-AF2D-2EA6B936F173}"/>
          </ac:spMkLst>
        </pc:spChg>
        <pc:spChg chg="mod">
          <ac:chgData name="Roberta Tucker" userId="S::r.tucker@uwtsd.ac.uk::27ca61ee-ba03-4b92-a89a-1d5600e2200a" providerId="AD" clId="Web-{7FBF0D6C-33F6-641B-7E3D-090B72DA90EE}" dt="2023-02-25T19:10:13.832" v="632" actId="20577"/>
          <ac:spMkLst>
            <pc:docMk/>
            <pc:sldMk cId="1504322890" sldId="646"/>
            <ac:spMk id="12" creationId="{9C90678B-6145-65EC-5133-658BBC3E3AB2}"/>
          </ac:spMkLst>
        </pc:spChg>
        <pc:spChg chg="del">
          <ac:chgData name="Roberta Tucker" userId="S::r.tucker@uwtsd.ac.uk::27ca61ee-ba03-4b92-a89a-1d5600e2200a" providerId="AD" clId="Web-{7FBF0D6C-33F6-641B-7E3D-090B72DA90EE}" dt="2023-02-25T18:41:46.777" v="277"/>
          <ac:spMkLst>
            <pc:docMk/>
            <pc:sldMk cId="1504322890" sldId="646"/>
            <ac:spMk id="13" creationId="{973A3E08-BDA0-86B1-C5AB-47FD49034A1B}"/>
          </ac:spMkLst>
        </pc:spChg>
        <pc:spChg chg="add del mod">
          <ac:chgData name="Roberta Tucker" userId="S::r.tucker@uwtsd.ac.uk::27ca61ee-ba03-4b92-a89a-1d5600e2200a" providerId="AD" clId="Web-{7FBF0D6C-33F6-641B-7E3D-090B72DA90EE}" dt="2023-02-25T18:42:21.170" v="282"/>
          <ac:spMkLst>
            <pc:docMk/>
            <pc:sldMk cId="1504322890" sldId="646"/>
            <ac:spMk id="14" creationId="{6B1C566E-26E6-DB81-C56D-DF43E5719739}"/>
          </ac:spMkLst>
        </pc:spChg>
        <pc:spChg chg="mod">
          <ac:chgData name="Roberta Tucker" userId="S::r.tucker@uwtsd.ac.uk::27ca61ee-ba03-4b92-a89a-1d5600e2200a" providerId="AD" clId="Web-{7FBF0D6C-33F6-641B-7E3D-090B72DA90EE}" dt="2023-02-25T19:01:43.083" v="574" actId="1076"/>
          <ac:spMkLst>
            <pc:docMk/>
            <pc:sldMk cId="1504322890" sldId="646"/>
            <ac:spMk id="15" creationId="{D6D7917B-DA52-AD8A-9FDF-1CD866004A5D}"/>
          </ac:spMkLst>
        </pc:spChg>
        <pc:spChg chg="mod">
          <ac:chgData name="Roberta Tucker" userId="S::r.tucker@uwtsd.ac.uk::27ca61ee-ba03-4b92-a89a-1d5600e2200a" providerId="AD" clId="Web-{7FBF0D6C-33F6-641B-7E3D-090B72DA90EE}" dt="2023-02-25T19:01:30.347" v="571" actId="1076"/>
          <ac:spMkLst>
            <pc:docMk/>
            <pc:sldMk cId="1504322890" sldId="646"/>
            <ac:spMk id="17" creationId="{1BC79C7B-B829-77C4-AA12-3CB4BD53DF1A}"/>
          </ac:spMkLst>
        </pc:spChg>
        <pc:spChg chg="mod">
          <ac:chgData name="Roberta Tucker" userId="S::r.tucker@uwtsd.ac.uk::27ca61ee-ba03-4b92-a89a-1d5600e2200a" providerId="AD" clId="Web-{7FBF0D6C-33F6-641B-7E3D-090B72DA90EE}" dt="2023-02-25T18:48:07.945" v="304"/>
          <ac:spMkLst>
            <pc:docMk/>
            <pc:sldMk cId="1504322890" sldId="646"/>
            <ac:spMk id="18" creationId="{A8BF196C-9DBE-076C-35A1-43DBFCDF35CC}"/>
          </ac:spMkLst>
        </pc:spChg>
        <pc:spChg chg="mod">
          <ac:chgData name="Roberta Tucker" userId="S::r.tucker@uwtsd.ac.uk::27ca61ee-ba03-4b92-a89a-1d5600e2200a" providerId="AD" clId="Web-{7FBF0D6C-33F6-641B-7E3D-090B72DA90EE}" dt="2023-02-25T19:03:32.283" v="580" actId="1076"/>
          <ac:spMkLst>
            <pc:docMk/>
            <pc:sldMk cId="1504322890" sldId="646"/>
            <ac:spMk id="19" creationId="{DB155131-C428-8185-A6C4-0EECF1B1651E}"/>
          </ac:spMkLst>
        </pc:spChg>
        <pc:spChg chg="mod">
          <ac:chgData name="Roberta Tucker" userId="S::r.tucker@uwtsd.ac.uk::27ca61ee-ba03-4b92-a89a-1d5600e2200a" providerId="AD" clId="Web-{7FBF0D6C-33F6-641B-7E3D-090B72DA90EE}" dt="2023-02-25T18:47:15.598" v="297"/>
          <ac:spMkLst>
            <pc:docMk/>
            <pc:sldMk cId="1504322890" sldId="646"/>
            <ac:spMk id="20" creationId="{573218FB-1093-9349-1049-F430B8D85A05}"/>
          </ac:spMkLst>
        </pc:spChg>
        <pc:spChg chg="mod">
          <ac:chgData name="Roberta Tucker" userId="S::r.tucker@uwtsd.ac.uk::27ca61ee-ba03-4b92-a89a-1d5600e2200a" providerId="AD" clId="Web-{7FBF0D6C-33F6-641B-7E3D-090B72DA90EE}" dt="2023-02-25T19:01:23.503" v="570" actId="1076"/>
          <ac:spMkLst>
            <pc:docMk/>
            <pc:sldMk cId="1504322890" sldId="646"/>
            <ac:spMk id="21" creationId="{3FF1ECD1-16D8-45E4-56AA-B7BF97852EE3}"/>
          </ac:spMkLst>
        </pc:spChg>
        <pc:spChg chg="mod">
          <ac:chgData name="Roberta Tucker" userId="S::r.tucker@uwtsd.ac.uk::27ca61ee-ba03-4b92-a89a-1d5600e2200a" providerId="AD" clId="Web-{7FBF0D6C-33F6-641B-7E3D-090B72DA90EE}" dt="2023-02-25T18:47:57.023" v="301"/>
          <ac:spMkLst>
            <pc:docMk/>
            <pc:sldMk cId="1504322890" sldId="646"/>
            <ac:spMk id="22" creationId="{5C65200F-494C-4EC5-AF20-2E183F5EA678}"/>
          </ac:spMkLst>
        </pc:spChg>
        <pc:spChg chg="mod">
          <ac:chgData name="Roberta Tucker" userId="S::r.tucker@uwtsd.ac.uk::27ca61ee-ba03-4b92-a89a-1d5600e2200a" providerId="AD" clId="Web-{7FBF0D6C-33F6-641B-7E3D-090B72DA90EE}" dt="2023-02-25T18:55:10.554" v="490" actId="1076"/>
          <ac:spMkLst>
            <pc:docMk/>
            <pc:sldMk cId="1504322890" sldId="646"/>
            <ac:spMk id="23" creationId="{CDA3D586-ACCC-427A-EC31-FCC1D4647422}"/>
          </ac:spMkLst>
        </pc:spChg>
        <pc:spChg chg="add mod">
          <ac:chgData name="Roberta Tucker" userId="S::r.tucker@uwtsd.ac.uk::27ca61ee-ba03-4b92-a89a-1d5600e2200a" providerId="AD" clId="Web-{7FBF0D6C-33F6-641B-7E3D-090B72DA90EE}" dt="2023-02-25T19:03:09.938" v="577" actId="20577"/>
          <ac:spMkLst>
            <pc:docMk/>
            <pc:sldMk cId="1504322890" sldId="646"/>
            <ac:spMk id="26" creationId="{4AD1E6C4-F452-18E7-8044-FA542152DDFC}"/>
          </ac:spMkLst>
        </pc:spChg>
        <pc:picChg chg="del">
          <ac:chgData name="Roberta Tucker" userId="S::r.tucker@uwtsd.ac.uk::27ca61ee-ba03-4b92-a89a-1d5600e2200a" providerId="AD" clId="Web-{7FBF0D6C-33F6-641B-7E3D-090B72DA90EE}" dt="2023-02-25T18:45:44.185" v="285"/>
          <ac:picMkLst>
            <pc:docMk/>
            <pc:sldMk cId="1504322890" sldId="646"/>
            <ac:picMk id="4" creationId="{799281D3-D9D4-9763-FEEB-9016546B368E}"/>
          </ac:picMkLst>
        </pc:picChg>
        <pc:picChg chg="add ord">
          <ac:chgData name="Roberta Tucker" userId="S::r.tucker@uwtsd.ac.uk::27ca61ee-ba03-4b92-a89a-1d5600e2200a" providerId="AD" clId="Web-{7FBF0D6C-33F6-641B-7E3D-090B72DA90EE}" dt="2023-02-25T18:42:04.357" v="280"/>
          <ac:picMkLst>
            <pc:docMk/>
            <pc:sldMk cId="1504322890" sldId="646"/>
            <ac:picMk id="24" creationId="{14DAD5AD-C9D2-02C3-F3D3-5DD25261C576}"/>
          </ac:picMkLst>
        </pc:picChg>
        <pc:picChg chg="add mod">
          <ac:chgData name="Roberta Tucker" userId="S::r.tucker@uwtsd.ac.uk::27ca61ee-ba03-4b92-a89a-1d5600e2200a" providerId="AD" clId="Web-{7FBF0D6C-33F6-641B-7E3D-090B72DA90EE}" dt="2023-02-25T19:03:21.298" v="579" actId="1076"/>
          <ac:picMkLst>
            <pc:docMk/>
            <pc:sldMk cId="1504322890" sldId="646"/>
            <ac:picMk id="27" creationId="{89E9A784-20FB-B880-4531-8A691A768EB0}"/>
          </ac:picMkLst>
        </pc:picChg>
      </pc:sldChg>
      <pc:sldChg chg="modSp add replId">
        <pc:chgData name="Roberta Tucker" userId="S::r.tucker@uwtsd.ac.uk::27ca61ee-ba03-4b92-a89a-1d5600e2200a" providerId="AD" clId="Web-{7FBF0D6C-33F6-641B-7E3D-090B72DA90EE}" dt="2023-02-25T19:09:37.314" v="625" actId="1076"/>
        <pc:sldMkLst>
          <pc:docMk/>
          <pc:sldMk cId="206202440" sldId="647"/>
        </pc:sldMkLst>
        <pc:spChg chg="mod">
          <ac:chgData name="Roberta Tucker" userId="S::r.tucker@uwtsd.ac.uk::27ca61ee-ba03-4b92-a89a-1d5600e2200a" providerId="AD" clId="Web-{7FBF0D6C-33F6-641B-7E3D-090B72DA90EE}" dt="2023-02-25T19:05:34.776" v="593" actId="20577"/>
          <ac:spMkLst>
            <pc:docMk/>
            <pc:sldMk cId="206202440" sldId="647"/>
            <ac:spMk id="5" creationId="{73F8CD35-5CD0-2D33-D8BA-93D0B531F9EB}"/>
          </ac:spMkLst>
        </pc:spChg>
        <pc:spChg chg="mod">
          <ac:chgData name="Roberta Tucker" userId="S::r.tucker@uwtsd.ac.uk::27ca61ee-ba03-4b92-a89a-1d5600e2200a" providerId="AD" clId="Web-{7FBF0D6C-33F6-641B-7E3D-090B72DA90EE}" dt="2023-02-25T19:06:16.685" v="597" actId="20577"/>
          <ac:spMkLst>
            <pc:docMk/>
            <pc:sldMk cId="206202440" sldId="647"/>
            <ac:spMk id="6" creationId="{74AD0519-9BF0-2658-A52D-E5356F668333}"/>
          </ac:spMkLst>
        </pc:spChg>
        <pc:spChg chg="mod">
          <ac:chgData name="Roberta Tucker" userId="S::r.tucker@uwtsd.ac.uk::27ca61ee-ba03-4b92-a89a-1d5600e2200a" providerId="AD" clId="Web-{7FBF0D6C-33F6-641B-7E3D-090B72DA90EE}" dt="2023-02-25T19:07:46.145" v="608" actId="20577"/>
          <ac:spMkLst>
            <pc:docMk/>
            <pc:sldMk cId="206202440" sldId="647"/>
            <ac:spMk id="7" creationId="{83734D1D-F481-A778-ED61-1267BC4CFE0D}"/>
          </ac:spMkLst>
        </pc:spChg>
        <pc:spChg chg="mod">
          <ac:chgData name="Roberta Tucker" userId="S::r.tucker@uwtsd.ac.uk::27ca61ee-ba03-4b92-a89a-1d5600e2200a" providerId="AD" clId="Web-{7FBF0D6C-33F6-641B-7E3D-090B72DA90EE}" dt="2023-02-25T19:07:15.315" v="604" actId="20577"/>
          <ac:spMkLst>
            <pc:docMk/>
            <pc:sldMk cId="206202440" sldId="647"/>
            <ac:spMk id="8" creationId="{0A53F750-D5B8-D942-F5C0-4113FE7DAB1E}"/>
          </ac:spMkLst>
        </pc:spChg>
        <pc:spChg chg="mod">
          <ac:chgData name="Roberta Tucker" userId="S::r.tucker@uwtsd.ac.uk::27ca61ee-ba03-4b92-a89a-1d5600e2200a" providerId="AD" clId="Web-{7FBF0D6C-33F6-641B-7E3D-090B72DA90EE}" dt="2023-02-25T19:08:35.977" v="615" actId="20577"/>
          <ac:spMkLst>
            <pc:docMk/>
            <pc:sldMk cId="206202440" sldId="647"/>
            <ac:spMk id="9" creationId="{F87D052F-D461-A785-DB68-8C7310247EAA}"/>
          </ac:spMkLst>
        </pc:spChg>
        <pc:spChg chg="mod">
          <ac:chgData name="Roberta Tucker" userId="S::r.tucker@uwtsd.ac.uk::27ca61ee-ba03-4b92-a89a-1d5600e2200a" providerId="AD" clId="Web-{7FBF0D6C-33F6-641B-7E3D-090B72DA90EE}" dt="2023-02-25T19:05:08.977" v="590" actId="20577"/>
          <ac:spMkLst>
            <pc:docMk/>
            <pc:sldMk cId="206202440" sldId="647"/>
            <ac:spMk id="10" creationId="{D9C93DBB-FDB1-165D-2264-E9427612AF24}"/>
          </ac:spMkLst>
        </pc:spChg>
        <pc:spChg chg="mod">
          <ac:chgData name="Roberta Tucker" userId="S::r.tucker@uwtsd.ac.uk::27ca61ee-ba03-4b92-a89a-1d5600e2200a" providerId="AD" clId="Web-{7FBF0D6C-33F6-641B-7E3D-090B72DA90EE}" dt="2023-02-25T19:09:09.734" v="621" actId="14100"/>
          <ac:spMkLst>
            <pc:docMk/>
            <pc:sldMk cId="206202440" sldId="647"/>
            <ac:spMk id="11" creationId="{B1B03765-8BD8-8E3A-AF2D-2EA6B936F173}"/>
          </ac:spMkLst>
        </pc:spChg>
        <pc:spChg chg="mod">
          <ac:chgData name="Roberta Tucker" userId="S::r.tucker@uwtsd.ac.uk::27ca61ee-ba03-4b92-a89a-1d5600e2200a" providerId="AD" clId="Web-{7FBF0D6C-33F6-641B-7E3D-090B72DA90EE}" dt="2023-02-25T19:08:09.834" v="611" actId="20577"/>
          <ac:spMkLst>
            <pc:docMk/>
            <pc:sldMk cId="206202440" sldId="647"/>
            <ac:spMk id="12" creationId="{9C90678B-6145-65EC-5133-658BBC3E3AB2}"/>
          </ac:spMkLst>
        </pc:spChg>
        <pc:spChg chg="mod">
          <ac:chgData name="Roberta Tucker" userId="S::r.tucker@uwtsd.ac.uk::27ca61ee-ba03-4b92-a89a-1d5600e2200a" providerId="AD" clId="Web-{7FBF0D6C-33F6-641B-7E3D-090B72DA90EE}" dt="2023-02-25T19:09:37.314" v="625" actId="1076"/>
          <ac:spMkLst>
            <pc:docMk/>
            <pc:sldMk cId="206202440" sldId="647"/>
            <ac:spMk id="19" creationId="{DB155131-C428-8185-A6C4-0EECF1B1651E}"/>
          </ac:spMkLst>
        </pc:spChg>
        <pc:spChg chg="mod">
          <ac:chgData name="Roberta Tucker" userId="S::r.tucker@uwtsd.ac.uk::27ca61ee-ba03-4b92-a89a-1d5600e2200a" providerId="AD" clId="Web-{7FBF0D6C-33F6-641B-7E3D-090B72DA90EE}" dt="2023-02-25T19:04:34.991" v="587" actId="20577"/>
          <ac:spMkLst>
            <pc:docMk/>
            <pc:sldMk cId="206202440" sldId="647"/>
            <ac:spMk id="26" creationId="{4AD1E6C4-F452-18E7-8044-FA542152DDFC}"/>
          </ac:spMkLst>
        </pc:spChg>
        <pc:picChg chg="mod">
          <ac:chgData name="Roberta Tucker" userId="S::r.tucker@uwtsd.ac.uk::27ca61ee-ba03-4b92-a89a-1d5600e2200a" providerId="AD" clId="Web-{7FBF0D6C-33F6-641B-7E3D-090B72DA90EE}" dt="2023-02-25T19:09:33.798" v="624" actId="1076"/>
          <ac:picMkLst>
            <pc:docMk/>
            <pc:sldMk cId="206202440" sldId="647"/>
            <ac:picMk id="27" creationId="{89E9A784-20FB-B880-4531-8A691A768EB0}"/>
          </ac:picMkLst>
        </pc:picChg>
      </pc:sldChg>
      <pc:sldChg chg="modSp add replId">
        <pc:chgData name="Roberta Tucker" userId="S::r.tucker@uwtsd.ac.uk::27ca61ee-ba03-4b92-a89a-1d5600e2200a" providerId="AD" clId="Web-{7FBF0D6C-33F6-641B-7E3D-090B72DA90EE}" dt="2023-02-27T10:29:25.195" v="943" actId="20577"/>
        <pc:sldMkLst>
          <pc:docMk/>
          <pc:sldMk cId="3038046315" sldId="648"/>
        </pc:sldMkLst>
        <pc:spChg chg="mod">
          <ac:chgData name="Roberta Tucker" userId="S::r.tucker@uwtsd.ac.uk::27ca61ee-ba03-4b92-a89a-1d5600e2200a" providerId="AD" clId="Web-{7FBF0D6C-33F6-641B-7E3D-090B72DA90EE}" dt="2023-02-27T10:29:25.195" v="943" actId="20577"/>
          <ac:spMkLst>
            <pc:docMk/>
            <pc:sldMk cId="3038046315" sldId="648"/>
            <ac:spMk id="2" creationId="{65D99740-FD02-2E4D-FA50-8AC039B6FAF0}"/>
          </ac:spMkLst>
        </pc:spChg>
      </pc:sldChg>
      <pc:sldChg chg="modSp add replId">
        <pc:chgData name="Roberta Tucker" userId="S::r.tucker@uwtsd.ac.uk::27ca61ee-ba03-4b92-a89a-1d5600e2200a" providerId="AD" clId="Web-{7FBF0D6C-33F6-641B-7E3D-090B72DA90EE}" dt="2023-02-27T10:29:32.774" v="946" actId="20577"/>
        <pc:sldMkLst>
          <pc:docMk/>
          <pc:sldMk cId="2111570175" sldId="649"/>
        </pc:sldMkLst>
        <pc:spChg chg="mod">
          <ac:chgData name="Roberta Tucker" userId="S::r.tucker@uwtsd.ac.uk::27ca61ee-ba03-4b92-a89a-1d5600e2200a" providerId="AD" clId="Web-{7FBF0D6C-33F6-641B-7E3D-090B72DA90EE}" dt="2023-02-27T10:29:32.774" v="946" actId="20577"/>
          <ac:spMkLst>
            <pc:docMk/>
            <pc:sldMk cId="2111570175" sldId="649"/>
            <ac:spMk id="2" creationId="{65D99740-FD02-2E4D-FA50-8AC039B6FAF0}"/>
          </ac:spMkLst>
        </pc:spChg>
      </pc:sldChg>
      <pc:sldChg chg="modSp add replId">
        <pc:chgData name="Roberta Tucker" userId="S::r.tucker@uwtsd.ac.uk::27ca61ee-ba03-4b92-a89a-1d5600e2200a" providerId="AD" clId="Web-{7FBF0D6C-33F6-641B-7E3D-090B72DA90EE}" dt="2023-02-25T19:16:53.507" v="675" actId="20577"/>
        <pc:sldMkLst>
          <pc:docMk/>
          <pc:sldMk cId="315960822" sldId="650"/>
        </pc:sldMkLst>
        <pc:spChg chg="mod">
          <ac:chgData name="Roberta Tucker" userId="S::r.tucker@uwtsd.ac.uk::27ca61ee-ba03-4b92-a89a-1d5600e2200a" providerId="AD" clId="Web-{7FBF0D6C-33F6-641B-7E3D-090B72DA90EE}" dt="2023-02-25T19:16:53.507" v="675" actId="20577"/>
          <ac:spMkLst>
            <pc:docMk/>
            <pc:sldMk cId="315960822" sldId="650"/>
            <ac:spMk id="2" creationId="{65D99740-FD02-2E4D-FA50-8AC039B6FAF0}"/>
          </ac:spMkLst>
        </pc:spChg>
      </pc:sldChg>
      <pc:sldChg chg="modSp add replId">
        <pc:chgData name="Roberta Tucker" userId="S::r.tucker@uwtsd.ac.uk::27ca61ee-ba03-4b92-a89a-1d5600e2200a" providerId="AD" clId="Web-{7FBF0D6C-33F6-641B-7E3D-090B72DA90EE}" dt="2023-02-25T19:17:17.493" v="678" actId="20577"/>
        <pc:sldMkLst>
          <pc:docMk/>
          <pc:sldMk cId="1553424420" sldId="651"/>
        </pc:sldMkLst>
        <pc:spChg chg="mod">
          <ac:chgData name="Roberta Tucker" userId="S::r.tucker@uwtsd.ac.uk::27ca61ee-ba03-4b92-a89a-1d5600e2200a" providerId="AD" clId="Web-{7FBF0D6C-33F6-641B-7E3D-090B72DA90EE}" dt="2023-02-25T19:17:17.493" v="678" actId="20577"/>
          <ac:spMkLst>
            <pc:docMk/>
            <pc:sldMk cId="1553424420" sldId="651"/>
            <ac:spMk id="2" creationId="{65D99740-FD02-2E4D-FA50-8AC039B6FAF0}"/>
          </ac:spMkLst>
        </pc:spChg>
      </pc:sldChg>
      <pc:sldChg chg="modSp add replId">
        <pc:chgData name="Roberta Tucker" userId="S::r.tucker@uwtsd.ac.uk::27ca61ee-ba03-4b92-a89a-1d5600e2200a" providerId="AD" clId="Web-{7FBF0D6C-33F6-641B-7E3D-090B72DA90EE}" dt="2023-02-25T19:19:20.330" v="728" actId="20577"/>
        <pc:sldMkLst>
          <pc:docMk/>
          <pc:sldMk cId="272013718" sldId="652"/>
        </pc:sldMkLst>
        <pc:spChg chg="mod">
          <ac:chgData name="Roberta Tucker" userId="S::r.tucker@uwtsd.ac.uk::27ca61ee-ba03-4b92-a89a-1d5600e2200a" providerId="AD" clId="Web-{7FBF0D6C-33F6-641B-7E3D-090B72DA90EE}" dt="2023-02-25T19:19:20.330" v="728" actId="20577"/>
          <ac:spMkLst>
            <pc:docMk/>
            <pc:sldMk cId="272013718" sldId="652"/>
            <ac:spMk id="2" creationId="{65D99740-FD02-2E4D-FA50-8AC039B6FAF0}"/>
          </ac:spMkLst>
        </pc:spChg>
      </pc:sldChg>
      <pc:sldChg chg="modSp add replId">
        <pc:chgData name="Roberta Tucker" userId="S::r.tucker@uwtsd.ac.uk::27ca61ee-ba03-4b92-a89a-1d5600e2200a" providerId="AD" clId="Web-{7FBF0D6C-33F6-641B-7E3D-090B72DA90EE}" dt="2023-02-25T19:19:30.893" v="732" actId="20577"/>
        <pc:sldMkLst>
          <pc:docMk/>
          <pc:sldMk cId="945505276" sldId="653"/>
        </pc:sldMkLst>
        <pc:spChg chg="mod">
          <ac:chgData name="Roberta Tucker" userId="S::r.tucker@uwtsd.ac.uk::27ca61ee-ba03-4b92-a89a-1d5600e2200a" providerId="AD" clId="Web-{7FBF0D6C-33F6-641B-7E3D-090B72DA90EE}" dt="2023-02-25T19:19:30.893" v="732" actId="20577"/>
          <ac:spMkLst>
            <pc:docMk/>
            <pc:sldMk cId="945505276" sldId="653"/>
            <ac:spMk id="2" creationId="{65D99740-FD02-2E4D-FA50-8AC039B6FAF0}"/>
          </ac:spMkLst>
        </pc:spChg>
      </pc:sldChg>
      <pc:sldChg chg="modSp add replId">
        <pc:chgData name="Roberta Tucker" userId="S::r.tucker@uwtsd.ac.uk::27ca61ee-ba03-4b92-a89a-1d5600e2200a" providerId="AD" clId="Web-{7FBF0D6C-33F6-641B-7E3D-090B72DA90EE}" dt="2023-02-25T19:23:38.617" v="826" actId="20577"/>
        <pc:sldMkLst>
          <pc:docMk/>
          <pc:sldMk cId="1754489226" sldId="654"/>
        </pc:sldMkLst>
        <pc:spChg chg="mod">
          <ac:chgData name="Roberta Tucker" userId="S::r.tucker@uwtsd.ac.uk::27ca61ee-ba03-4b92-a89a-1d5600e2200a" providerId="AD" clId="Web-{7FBF0D6C-33F6-641B-7E3D-090B72DA90EE}" dt="2023-02-25T19:23:38.617" v="826" actId="20577"/>
          <ac:spMkLst>
            <pc:docMk/>
            <pc:sldMk cId="1754489226" sldId="654"/>
            <ac:spMk id="2" creationId="{65D99740-FD02-2E4D-FA50-8AC039B6FAF0}"/>
          </ac:spMkLst>
        </pc:spChg>
      </pc:sldChg>
      <pc:sldChg chg="modSp add replId">
        <pc:chgData name="Roberta Tucker" userId="S::r.tucker@uwtsd.ac.uk::27ca61ee-ba03-4b92-a89a-1d5600e2200a" providerId="AD" clId="Web-{7FBF0D6C-33F6-641B-7E3D-090B72DA90EE}" dt="2023-02-25T19:24:08.276" v="836" actId="20577"/>
        <pc:sldMkLst>
          <pc:docMk/>
          <pc:sldMk cId="3607723099" sldId="655"/>
        </pc:sldMkLst>
        <pc:spChg chg="mod">
          <ac:chgData name="Roberta Tucker" userId="S::r.tucker@uwtsd.ac.uk::27ca61ee-ba03-4b92-a89a-1d5600e2200a" providerId="AD" clId="Web-{7FBF0D6C-33F6-641B-7E3D-090B72DA90EE}" dt="2023-02-25T19:24:08.276" v="836" actId="20577"/>
          <ac:spMkLst>
            <pc:docMk/>
            <pc:sldMk cId="3607723099" sldId="655"/>
            <ac:spMk id="2" creationId="{65D99740-FD02-2E4D-FA50-8AC039B6FAF0}"/>
          </ac:spMkLst>
        </pc:spChg>
      </pc:sldChg>
      <pc:sldChg chg="modSp add replId">
        <pc:chgData name="Roberta Tucker" userId="S::r.tucker@uwtsd.ac.uk::27ca61ee-ba03-4b92-a89a-1d5600e2200a" providerId="AD" clId="Web-{7FBF0D6C-33F6-641B-7E3D-090B72DA90EE}" dt="2023-02-25T19:21:35.562" v="774" actId="20577"/>
        <pc:sldMkLst>
          <pc:docMk/>
          <pc:sldMk cId="2894948762" sldId="656"/>
        </pc:sldMkLst>
        <pc:spChg chg="mod">
          <ac:chgData name="Roberta Tucker" userId="S::r.tucker@uwtsd.ac.uk::27ca61ee-ba03-4b92-a89a-1d5600e2200a" providerId="AD" clId="Web-{7FBF0D6C-33F6-641B-7E3D-090B72DA90EE}" dt="2023-02-25T19:21:35.562" v="774" actId="20577"/>
          <ac:spMkLst>
            <pc:docMk/>
            <pc:sldMk cId="2894948762" sldId="656"/>
            <ac:spMk id="2" creationId="{65D99740-FD02-2E4D-FA50-8AC039B6FAF0}"/>
          </ac:spMkLst>
        </pc:spChg>
      </pc:sldChg>
      <pc:sldChg chg="modSp add replId">
        <pc:chgData name="Roberta Tucker" userId="S::r.tucker@uwtsd.ac.uk::27ca61ee-ba03-4b92-a89a-1d5600e2200a" providerId="AD" clId="Web-{7FBF0D6C-33F6-641B-7E3D-090B72DA90EE}" dt="2023-02-25T19:22:13.658" v="779" actId="20577"/>
        <pc:sldMkLst>
          <pc:docMk/>
          <pc:sldMk cId="898230259" sldId="657"/>
        </pc:sldMkLst>
        <pc:spChg chg="mod">
          <ac:chgData name="Roberta Tucker" userId="S::r.tucker@uwtsd.ac.uk::27ca61ee-ba03-4b92-a89a-1d5600e2200a" providerId="AD" clId="Web-{7FBF0D6C-33F6-641B-7E3D-090B72DA90EE}" dt="2023-02-25T19:22:13.658" v="779" actId="20577"/>
          <ac:spMkLst>
            <pc:docMk/>
            <pc:sldMk cId="898230259" sldId="657"/>
            <ac:spMk id="2" creationId="{65D99740-FD02-2E4D-FA50-8AC039B6FAF0}"/>
          </ac:spMkLst>
        </pc:spChg>
      </pc:sldChg>
      <pc:sldChg chg="modSp add replId">
        <pc:chgData name="Roberta Tucker" userId="S::r.tucker@uwtsd.ac.uk::27ca61ee-ba03-4b92-a89a-1d5600e2200a" providerId="AD" clId="Web-{7FBF0D6C-33F6-641B-7E3D-090B72DA90EE}" dt="2023-02-25T19:29:21.955" v="895" actId="20577"/>
        <pc:sldMkLst>
          <pc:docMk/>
          <pc:sldMk cId="30494743" sldId="658"/>
        </pc:sldMkLst>
        <pc:spChg chg="mod">
          <ac:chgData name="Roberta Tucker" userId="S::r.tucker@uwtsd.ac.uk::27ca61ee-ba03-4b92-a89a-1d5600e2200a" providerId="AD" clId="Web-{7FBF0D6C-33F6-641B-7E3D-090B72DA90EE}" dt="2023-02-25T19:29:21.955" v="895" actId="20577"/>
          <ac:spMkLst>
            <pc:docMk/>
            <pc:sldMk cId="30494743" sldId="658"/>
            <ac:spMk id="2" creationId="{65D99740-FD02-2E4D-FA50-8AC039B6FAF0}"/>
          </ac:spMkLst>
        </pc:spChg>
      </pc:sldChg>
      <pc:sldChg chg="modSp add replId">
        <pc:chgData name="Roberta Tucker" userId="S::r.tucker@uwtsd.ac.uk::27ca61ee-ba03-4b92-a89a-1d5600e2200a" providerId="AD" clId="Web-{7FBF0D6C-33F6-641B-7E3D-090B72DA90EE}" dt="2023-02-25T19:29:52.144" v="899" actId="20577"/>
        <pc:sldMkLst>
          <pc:docMk/>
          <pc:sldMk cId="3490361109" sldId="659"/>
        </pc:sldMkLst>
        <pc:spChg chg="mod">
          <ac:chgData name="Roberta Tucker" userId="S::r.tucker@uwtsd.ac.uk::27ca61ee-ba03-4b92-a89a-1d5600e2200a" providerId="AD" clId="Web-{7FBF0D6C-33F6-641B-7E3D-090B72DA90EE}" dt="2023-02-25T19:29:52.144" v="899" actId="20577"/>
          <ac:spMkLst>
            <pc:docMk/>
            <pc:sldMk cId="3490361109" sldId="659"/>
            <ac:spMk id="2" creationId="{65D99740-FD02-2E4D-FA50-8AC039B6FAF0}"/>
          </ac:spMkLst>
        </pc:spChg>
      </pc:sldChg>
      <pc:sldChg chg="addSp delSp modSp add replId">
        <pc:chgData name="Roberta Tucker" userId="S::r.tucker@uwtsd.ac.uk::27ca61ee-ba03-4b92-a89a-1d5600e2200a" providerId="AD" clId="Web-{7FBF0D6C-33F6-641B-7E3D-090B72DA90EE}" dt="2023-02-27T12:34:02.396" v="2528" actId="20577"/>
        <pc:sldMkLst>
          <pc:docMk/>
          <pc:sldMk cId="1249281217" sldId="660"/>
        </pc:sldMkLst>
        <pc:spChg chg="mod">
          <ac:chgData name="Roberta Tucker" userId="S::r.tucker@uwtsd.ac.uk::27ca61ee-ba03-4b92-a89a-1d5600e2200a" providerId="AD" clId="Web-{7FBF0D6C-33F6-641B-7E3D-090B72DA90EE}" dt="2023-02-27T12:34:02.396" v="2528" actId="20577"/>
          <ac:spMkLst>
            <pc:docMk/>
            <pc:sldMk cId="1249281217" sldId="660"/>
            <ac:spMk id="16" creationId="{2D726ED7-6234-2E2E-AF67-73E53A6493F2}"/>
          </ac:spMkLst>
        </pc:spChg>
        <pc:spChg chg="del">
          <ac:chgData name="Roberta Tucker" userId="S::r.tucker@uwtsd.ac.uk::27ca61ee-ba03-4b92-a89a-1d5600e2200a" providerId="AD" clId="Web-{7FBF0D6C-33F6-641B-7E3D-090B72DA90EE}" dt="2023-02-27T10:43:10.433" v="1163"/>
          <ac:spMkLst>
            <pc:docMk/>
            <pc:sldMk cId="1249281217" sldId="660"/>
            <ac:spMk id="26" creationId="{A0012B66-DF1E-DE61-A96E-2B694EAC03B6}"/>
          </ac:spMkLst>
        </pc:spChg>
        <pc:spChg chg="del">
          <ac:chgData name="Roberta Tucker" userId="S::r.tucker@uwtsd.ac.uk::27ca61ee-ba03-4b92-a89a-1d5600e2200a" providerId="AD" clId="Web-{7FBF0D6C-33F6-641B-7E3D-090B72DA90EE}" dt="2023-02-27T10:43:13.886" v="1164"/>
          <ac:spMkLst>
            <pc:docMk/>
            <pc:sldMk cId="1249281217" sldId="660"/>
            <ac:spMk id="27" creationId="{E5FD09C6-F5CD-65A8-C42A-A2E5B0036C4B}"/>
          </ac:spMkLst>
        </pc:spChg>
        <pc:spChg chg="mod">
          <ac:chgData name="Roberta Tucker" userId="S::r.tucker@uwtsd.ac.uk::27ca61ee-ba03-4b92-a89a-1d5600e2200a" providerId="AD" clId="Web-{7FBF0D6C-33F6-641B-7E3D-090B72DA90EE}" dt="2023-02-27T10:42:13.679" v="1162" actId="20577"/>
          <ac:spMkLst>
            <pc:docMk/>
            <pc:sldMk cId="1249281217" sldId="660"/>
            <ac:spMk id="31" creationId="{C23CB54B-892E-CB0C-B43C-9D2B444CEB51}"/>
          </ac:spMkLst>
        </pc:spChg>
        <pc:picChg chg="add mod ord">
          <ac:chgData name="Roberta Tucker" userId="S::r.tucker@uwtsd.ac.uk::27ca61ee-ba03-4b92-a89a-1d5600e2200a" providerId="AD" clId="Web-{7FBF0D6C-33F6-641B-7E3D-090B72DA90EE}" dt="2023-02-27T10:39:32.560" v="1160"/>
          <ac:picMkLst>
            <pc:docMk/>
            <pc:sldMk cId="1249281217" sldId="660"/>
            <ac:picMk id="3" creationId="{5FFFAB49-A3B1-128E-71EB-2F912C96EBBD}"/>
          </ac:picMkLst>
        </pc:picChg>
        <pc:picChg chg="del">
          <ac:chgData name="Roberta Tucker" userId="S::r.tucker@uwtsd.ac.uk::27ca61ee-ba03-4b92-a89a-1d5600e2200a" providerId="AD" clId="Web-{7FBF0D6C-33F6-641B-7E3D-090B72DA90EE}" dt="2023-02-27T10:39:04.043" v="1155"/>
          <ac:picMkLst>
            <pc:docMk/>
            <pc:sldMk cId="1249281217" sldId="660"/>
            <ac:picMk id="25" creationId="{38460D95-01B1-9A97-68E9-A511DD2E73D9}"/>
          </ac:picMkLst>
        </pc:picChg>
      </pc:sldChg>
      <pc:sldChg chg="modSp add replId">
        <pc:chgData name="Roberta Tucker" userId="S::r.tucker@uwtsd.ac.uk::27ca61ee-ba03-4b92-a89a-1d5600e2200a" providerId="AD" clId="Web-{7FBF0D6C-33F6-641B-7E3D-090B72DA90EE}" dt="2023-02-27T11:07:46.209" v="1339" actId="14100"/>
        <pc:sldMkLst>
          <pc:docMk/>
          <pc:sldMk cId="1567257605" sldId="661"/>
        </pc:sldMkLst>
        <pc:spChg chg="mod">
          <ac:chgData name="Roberta Tucker" userId="S::r.tucker@uwtsd.ac.uk::27ca61ee-ba03-4b92-a89a-1d5600e2200a" providerId="AD" clId="Web-{7FBF0D6C-33F6-641B-7E3D-090B72DA90EE}" dt="2023-02-27T11:07:46.209" v="1339" actId="14100"/>
          <ac:spMkLst>
            <pc:docMk/>
            <pc:sldMk cId="1567257605" sldId="661"/>
            <ac:spMk id="3" creationId="{BE81BD22-F041-4643-2E57-645D07B4F719}"/>
          </ac:spMkLst>
        </pc:spChg>
      </pc:sldChg>
      <pc:sldChg chg="add del replId">
        <pc:chgData name="Roberta Tucker" userId="S::r.tucker@uwtsd.ac.uk::27ca61ee-ba03-4b92-a89a-1d5600e2200a" providerId="AD" clId="Web-{7FBF0D6C-33F6-641B-7E3D-090B72DA90EE}" dt="2023-02-27T11:12:03.615" v="1411"/>
        <pc:sldMkLst>
          <pc:docMk/>
          <pc:sldMk cId="2999585858" sldId="662"/>
        </pc:sldMkLst>
      </pc:sldChg>
      <pc:sldChg chg="add del replId">
        <pc:chgData name="Roberta Tucker" userId="S::r.tucker@uwtsd.ac.uk::27ca61ee-ba03-4b92-a89a-1d5600e2200a" providerId="AD" clId="Web-{7FBF0D6C-33F6-641B-7E3D-090B72DA90EE}" dt="2023-02-27T11:12:05.850" v="1412"/>
        <pc:sldMkLst>
          <pc:docMk/>
          <pc:sldMk cId="1372423022" sldId="663"/>
        </pc:sldMkLst>
      </pc:sldChg>
      <pc:sldChg chg="addSp delSp modSp add replId delAnim">
        <pc:chgData name="Roberta Tucker" userId="S::r.tucker@uwtsd.ac.uk::27ca61ee-ba03-4b92-a89a-1d5600e2200a" providerId="AD" clId="Web-{7FBF0D6C-33F6-641B-7E3D-090B72DA90EE}" dt="2023-02-27T12:34:30.553" v="2534" actId="1076"/>
        <pc:sldMkLst>
          <pc:docMk/>
          <pc:sldMk cId="3210031898" sldId="664"/>
        </pc:sldMkLst>
        <pc:spChg chg="add del mod">
          <ac:chgData name="Roberta Tucker" userId="S::r.tucker@uwtsd.ac.uk::27ca61ee-ba03-4b92-a89a-1d5600e2200a" providerId="AD" clId="Web-{7FBF0D6C-33F6-641B-7E3D-090B72DA90EE}" dt="2023-02-27T11:16:35.460" v="1513"/>
          <ac:spMkLst>
            <pc:docMk/>
            <pc:sldMk cId="3210031898" sldId="664"/>
            <ac:spMk id="2" creationId="{1E2E5DFF-12F5-AC2C-46AE-0B71197A2D78}"/>
          </ac:spMkLst>
        </pc:spChg>
        <pc:spChg chg="mod">
          <ac:chgData name="Roberta Tucker" userId="S::r.tucker@uwtsd.ac.uk::27ca61ee-ba03-4b92-a89a-1d5600e2200a" providerId="AD" clId="Web-{7FBF0D6C-33F6-641B-7E3D-090B72DA90EE}" dt="2023-02-27T11:17:30.885" v="1523" actId="14100"/>
          <ac:spMkLst>
            <pc:docMk/>
            <pc:sldMk cId="3210031898" sldId="664"/>
            <ac:spMk id="3" creationId="{BE81BD22-F041-4643-2E57-645D07B4F719}"/>
          </ac:spMkLst>
        </pc:spChg>
        <pc:spChg chg="add del mod">
          <ac:chgData name="Roberta Tucker" userId="S::r.tucker@uwtsd.ac.uk::27ca61ee-ba03-4b92-a89a-1d5600e2200a" providerId="AD" clId="Web-{7FBF0D6C-33F6-641B-7E3D-090B72DA90EE}" dt="2023-02-27T11:16:53.945" v="1516"/>
          <ac:spMkLst>
            <pc:docMk/>
            <pc:sldMk cId="3210031898" sldId="664"/>
            <ac:spMk id="5" creationId="{7DA3842F-7AA7-EE4A-1607-D722CA2AD409}"/>
          </ac:spMkLst>
        </pc:spChg>
        <pc:spChg chg="add del mod">
          <ac:chgData name="Roberta Tucker" userId="S::r.tucker@uwtsd.ac.uk::27ca61ee-ba03-4b92-a89a-1d5600e2200a" providerId="AD" clId="Web-{7FBF0D6C-33F6-641B-7E3D-090B72DA90EE}" dt="2023-02-27T11:17:11.477" v="1519"/>
          <ac:spMkLst>
            <pc:docMk/>
            <pc:sldMk cId="3210031898" sldId="664"/>
            <ac:spMk id="12" creationId="{6D415910-6BF3-7508-966D-D59702808325}"/>
          </ac:spMkLst>
        </pc:spChg>
        <pc:spChg chg="del">
          <ac:chgData name="Roberta Tucker" userId="S::r.tucker@uwtsd.ac.uk::27ca61ee-ba03-4b92-a89a-1d5600e2200a" providerId="AD" clId="Web-{7FBF0D6C-33F6-641B-7E3D-090B72DA90EE}" dt="2023-02-27T11:10:23.093" v="1400"/>
          <ac:spMkLst>
            <pc:docMk/>
            <pc:sldMk cId="3210031898" sldId="664"/>
            <ac:spMk id="20" creationId="{67D3A005-F909-9A23-FE1C-B4EF35BDDD19}"/>
          </ac:spMkLst>
        </pc:spChg>
        <pc:spChg chg="del">
          <ac:chgData name="Roberta Tucker" userId="S::r.tucker@uwtsd.ac.uk::27ca61ee-ba03-4b92-a89a-1d5600e2200a" providerId="AD" clId="Web-{7FBF0D6C-33F6-641B-7E3D-090B72DA90EE}" dt="2023-02-27T11:10:31.688" v="1403"/>
          <ac:spMkLst>
            <pc:docMk/>
            <pc:sldMk cId="3210031898" sldId="664"/>
            <ac:spMk id="22" creationId="{C0EEF376-9CEC-E13A-F232-3F31A6777057}"/>
          </ac:spMkLst>
        </pc:spChg>
        <pc:spChg chg="del">
          <ac:chgData name="Roberta Tucker" userId="S::r.tucker@uwtsd.ac.uk::27ca61ee-ba03-4b92-a89a-1d5600e2200a" providerId="AD" clId="Web-{7FBF0D6C-33F6-641B-7E3D-090B72DA90EE}" dt="2023-02-27T11:10:33.672" v="1404"/>
          <ac:spMkLst>
            <pc:docMk/>
            <pc:sldMk cId="3210031898" sldId="664"/>
            <ac:spMk id="24" creationId="{23BA72C2-B21E-A91B-1A59-07EED6FF04CB}"/>
          </ac:spMkLst>
        </pc:spChg>
        <pc:spChg chg="del">
          <ac:chgData name="Roberta Tucker" userId="S::r.tucker@uwtsd.ac.uk::27ca61ee-ba03-4b92-a89a-1d5600e2200a" providerId="AD" clId="Web-{7FBF0D6C-33F6-641B-7E3D-090B72DA90EE}" dt="2023-02-27T11:10:37.016" v="1405"/>
          <ac:spMkLst>
            <pc:docMk/>
            <pc:sldMk cId="3210031898" sldId="664"/>
            <ac:spMk id="26" creationId="{9D017054-884E-55F1-16CB-19FE53FF7DE0}"/>
          </ac:spMkLst>
        </pc:spChg>
        <pc:spChg chg="del">
          <ac:chgData name="Roberta Tucker" userId="S::r.tucker@uwtsd.ac.uk::27ca61ee-ba03-4b92-a89a-1d5600e2200a" providerId="AD" clId="Web-{7FBF0D6C-33F6-641B-7E3D-090B72DA90EE}" dt="2023-02-27T11:10:37.376" v="1406"/>
          <ac:spMkLst>
            <pc:docMk/>
            <pc:sldMk cId="3210031898" sldId="664"/>
            <ac:spMk id="28" creationId="{E1DE8D19-0347-7A61-3596-C71B31D69C16}"/>
          </ac:spMkLst>
        </pc:spChg>
        <pc:spChg chg="del">
          <ac:chgData name="Roberta Tucker" userId="S::r.tucker@uwtsd.ac.uk::27ca61ee-ba03-4b92-a89a-1d5600e2200a" providerId="AD" clId="Web-{7FBF0D6C-33F6-641B-7E3D-090B72DA90EE}" dt="2023-02-27T11:10:42.235" v="1408"/>
          <ac:spMkLst>
            <pc:docMk/>
            <pc:sldMk cId="3210031898" sldId="664"/>
            <ac:spMk id="30" creationId="{5DE14B63-3419-4EF6-B208-5AD2E91CF9F4}"/>
          </ac:spMkLst>
        </pc:spChg>
        <pc:spChg chg="del">
          <ac:chgData name="Roberta Tucker" userId="S::r.tucker@uwtsd.ac.uk::27ca61ee-ba03-4b92-a89a-1d5600e2200a" providerId="AD" clId="Web-{7FBF0D6C-33F6-641B-7E3D-090B72DA90EE}" dt="2023-02-27T11:10:38.891" v="1407"/>
          <ac:spMkLst>
            <pc:docMk/>
            <pc:sldMk cId="3210031898" sldId="664"/>
            <ac:spMk id="32" creationId="{919B8A7B-74F1-39FB-F279-485A29393EC3}"/>
          </ac:spMkLst>
        </pc:spChg>
        <pc:spChg chg="add mod">
          <ac:chgData name="Roberta Tucker" userId="S::r.tucker@uwtsd.ac.uk::27ca61ee-ba03-4b92-a89a-1d5600e2200a" providerId="AD" clId="Web-{7FBF0D6C-33F6-641B-7E3D-090B72DA90EE}" dt="2023-02-27T12:34:30.553" v="2534" actId="1076"/>
          <ac:spMkLst>
            <pc:docMk/>
            <pc:sldMk cId="3210031898" sldId="664"/>
            <ac:spMk id="6208" creationId="{0D9E6536-B9AA-0EDB-193E-309921D54671}"/>
          </ac:spMkLst>
        </pc:spChg>
        <pc:graphicFrameChg chg="add mod modGraphic">
          <ac:chgData name="Roberta Tucker" userId="S::r.tucker@uwtsd.ac.uk::27ca61ee-ba03-4b92-a89a-1d5600e2200a" providerId="AD" clId="Web-{7FBF0D6C-33F6-641B-7E3D-090B72DA90EE}" dt="2023-02-27T11:37:01.252" v="1822" actId="20577"/>
          <ac:graphicFrameMkLst>
            <pc:docMk/>
            <pc:sldMk cId="3210031898" sldId="664"/>
            <ac:graphicFrameMk id="17" creationId="{C2BA78AE-0AF3-371C-4B48-0C4302E5077B}"/>
          </ac:graphicFrameMkLst>
        </pc:graphicFrameChg>
        <pc:picChg chg="del">
          <ac:chgData name="Roberta Tucker" userId="S::r.tucker@uwtsd.ac.uk::27ca61ee-ba03-4b92-a89a-1d5600e2200a" providerId="AD" clId="Web-{7FBF0D6C-33F6-641B-7E3D-090B72DA90EE}" dt="2023-02-27T11:29:51.820" v="1785"/>
          <ac:picMkLst>
            <pc:docMk/>
            <pc:sldMk cId="3210031898" sldId="664"/>
            <ac:picMk id="4" creationId="{62C12048-9EEC-ED59-A247-0AA3AAC3EF74}"/>
          </ac:picMkLst>
        </pc:picChg>
        <pc:picChg chg="del">
          <ac:chgData name="Roberta Tucker" userId="S::r.tucker@uwtsd.ac.uk::27ca61ee-ba03-4b92-a89a-1d5600e2200a" providerId="AD" clId="Web-{7FBF0D6C-33F6-641B-7E3D-090B72DA90EE}" dt="2023-02-27T11:09:59.686" v="1390"/>
          <ac:picMkLst>
            <pc:docMk/>
            <pc:sldMk cId="3210031898" sldId="664"/>
            <ac:picMk id="6" creationId="{110CD850-083F-4AF0-E4DA-F92D7DA41831}"/>
          </ac:picMkLst>
        </pc:picChg>
        <pc:picChg chg="add del mod">
          <ac:chgData name="Roberta Tucker" userId="S::r.tucker@uwtsd.ac.uk::27ca61ee-ba03-4b92-a89a-1d5600e2200a" providerId="AD" clId="Web-{7FBF0D6C-33F6-641B-7E3D-090B72DA90EE}" dt="2023-02-27T11:29:28.225" v="1781" actId="1076"/>
          <ac:picMkLst>
            <pc:docMk/>
            <pc:sldMk cId="3210031898" sldId="664"/>
            <ac:picMk id="7" creationId="{C0973F85-2F34-7624-B554-E2AF666BABE5}"/>
          </ac:picMkLst>
        </pc:picChg>
        <pc:picChg chg="del">
          <ac:chgData name="Roberta Tucker" userId="S::r.tucker@uwtsd.ac.uk::27ca61ee-ba03-4b92-a89a-1d5600e2200a" providerId="AD" clId="Web-{7FBF0D6C-33F6-641B-7E3D-090B72DA90EE}" dt="2023-02-27T11:10:01.264" v="1391"/>
          <ac:picMkLst>
            <pc:docMk/>
            <pc:sldMk cId="3210031898" sldId="664"/>
            <ac:picMk id="8" creationId="{2BFE8E21-1D2B-B6F7-1121-E37DF74E3DAC}"/>
          </ac:picMkLst>
        </pc:picChg>
        <pc:picChg chg="del">
          <ac:chgData name="Roberta Tucker" userId="S::r.tucker@uwtsd.ac.uk::27ca61ee-ba03-4b92-a89a-1d5600e2200a" providerId="AD" clId="Web-{7FBF0D6C-33F6-641B-7E3D-090B72DA90EE}" dt="2023-02-27T11:10:09.858" v="1398"/>
          <ac:picMkLst>
            <pc:docMk/>
            <pc:sldMk cId="3210031898" sldId="664"/>
            <ac:picMk id="9" creationId="{40B583EB-813D-B2D6-F22C-6132423781E1}"/>
          </ac:picMkLst>
        </pc:picChg>
        <pc:picChg chg="del">
          <ac:chgData name="Roberta Tucker" userId="S::r.tucker@uwtsd.ac.uk::27ca61ee-ba03-4b92-a89a-1d5600e2200a" providerId="AD" clId="Web-{7FBF0D6C-33F6-641B-7E3D-090B72DA90EE}" dt="2023-02-27T11:10:07.202" v="1396"/>
          <ac:picMkLst>
            <pc:docMk/>
            <pc:sldMk cId="3210031898" sldId="664"/>
            <ac:picMk id="10" creationId="{28660A36-7F40-3618-372D-C67AD90BBBD6}"/>
          </ac:picMkLst>
        </pc:picChg>
        <pc:picChg chg="del">
          <ac:chgData name="Roberta Tucker" userId="S::r.tucker@uwtsd.ac.uk::27ca61ee-ba03-4b92-a89a-1d5600e2200a" providerId="AD" clId="Web-{7FBF0D6C-33F6-641B-7E3D-090B72DA90EE}" dt="2023-02-27T11:10:10.343" v="1399"/>
          <ac:picMkLst>
            <pc:docMk/>
            <pc:sldMk cId="3210031898" sldId="664"/>
            <ac:picMk id="11" creationId="{9CFA5C37-BE11-5301-2025-0C875AF03EB8}"/>
          </ac:picMkLst>
        </pc:picChg>
        <pc:picChg chg="del">
          <ac:chgData name="Roberta Tucker" userId="S::r.tucker@uwtsd.ac.uk::27ca61ee-ba03-4b92-a89a-1d5600e2200a" providerId="AD" clId="Web-{7FBF0D6C-33F6-641B-7E3D-090B72DA90EE}" dt="2023-02-27T11:10:07.030" v="1395"/>
          <ac:picMkLst>
            <pc:docMk/>
            <pc:sldMk cId="3210031898" sldId="664"/>
            <ac:picMk id="13" creationId="{8E5C28A7-CE18-92AB-B3B1-D4832B32DD40}"/>
          </ac:picMkLst>
        </pc:picChg>
        <pc:picChg chg="del">
          <ac:chgData name="Roberta Tucker" userId="S::r.tucker@uwtsd.ac.uk::27ca61ee-ba03-4b92-a89a-1d5600e2200a" providerId="AD" clId="Web-{7FBF0D6C-33F6-641B-7E3D-090B72DA90EE}" dt="2023-02-27T11:10:02.217" v="1393"/>
          <ac:picMkLst>
            <pc:docMk/>
            <pc:sldMk cId="3210031898" sldId="664"/>
            <ac:picMk id="14" creationId="{D7CA4E5C-F6C2-ADA8-AB22-3F95D0F663E3}"/>
          </ac:picMkLst>
        </pc:picChg>
        <pc:picChg chg="del">
          <ac:chgData name="Roberta Tucker" userId="S::r.tucker@uwtsd.ac.uk::27ca61ee-ba03-4b92-a89a-1d5600e2200a" providerId="AD" clId="Web-{7FBF0D6C-33F6-641B-7E3D-090B72DA90EE}" dt="2023-02-27T11:10:03.811" v="1394"/>
          <ac:picMkLst>
            <pc:docMk/>
            <pc:sldMk cId="3210031898" sldId="664"/>
            <ac:picMk id="15" creationId="{3AC882FD-E957-1C3B-6692-CFBC1137D11D}"/>
          </ac:picMkLst>
        </pc:picChg>
        <pc:picChg chg="del">
          <ac:chgData name="Roberta Tucker" userId="S::r.tucker@uwtsd.ac.uk::27ca61ee-ba03-4b92-a89a-1d5600e2200a" providerId="AD" clId="Web-{7FBF0D6C-33F6-641B-7E3D-090B72DA90EE}" dt="2023-02-27T11:10:01.420" v="1392"/>
          <ac:picMkLst>
            <pc:docMk/>
            <pc:sldMk cId="3210031898" sldId="664"/>
            <ac:picMk id="16" creationId="{238CD68E-0BA4-F0A8-0D70-6B6F834FF45B}"/>
          </ac:picMkLst>
        </pc:picChg>
        <pc:picChg chg="del">
          <ac:chgData name="Roberta Tucker" userId="S::r.tucker@uwtsd.ac.uk::27ca61ee-ba03-4b92-a89a-1d5600e2200a" providerId="AD" clId="Web-{7FBF0D6C-33F6-641B-7E3D-090B72DA90EE}" dt="2023-02-27T11:10:07.358" v="1397"/>
          <ac:picMkLst>
            <pc:docMk/>
            <pc:sldMk cId="3210031898" sldId="664"/>
            <ac:picMk id="33" creationId="{725CE861-A1AE-45A9-0B09-7A1737B0630F}"/>
          </ac:picMkLst>
        </pc:picChg>
        <pc:picChg chg="add mod">
          <ac:chgData name="Roberta Tucker" userId="S::r.tucker@uwtsd.ac.uk::27ca61ee-ba03-4b92-a89a-1d5600e2200a" providerId="AD" clId="Web-{7FBF0D6C-33F6-641B-7E3D-090B72DA90EE}" dt="2023-02-27T11:37:33.926" v="1825" actId="1076"/>
          <ac:picMkLst>
            <pc:docMk/>
            <pc:sldMk cId="3210031898" sldId="664"/>
            <ac:picMk id="6207" creationId="{77A778E9-BF00-59D6-9061-A1235D6AF9FB}"/>
          </ac:picMkLst>
        </pc:picChg>
      </pc:sldChg>
      <pc:sldChg chg="addSp modSp add replId">
        <pc:chgData name="Roberta Tucker" userId="S::r.tucker@uwtsd.ac.uk::27ca61ee-ba03-4b92-a89a-1d5600e2200a" providerId="AD" clId="Web-{7FBF0D6C-33F6-641B-7E3D-090B72DA90EE}" dt="2023-02-27T12:34:45.742" v="2539" actId="1076"/>
        <pc:sldMkLst>
          <pc:docMk/>
          <pc:sldMk cId="3261537622" sldId="665"/>
        </pc:sldMkLst>
        <pc:spChg chg="mod">
          <ac:chgData name="Roberta Tucker" userId="S::r.tucker@uwtsd.ac.uk::27ca61ee-ba03-4b92-a89a-1d5600e2200a" providerId="AD" clId="Web-{7FBF0D6C-33F6-641B-7E3D-090B72DA90EE}" dt="2023-02-27T11:31:13.215" v="1792" actId="20577"/>
          <ac:spMkLst>
            <pc:docMk/>
            <pc:sldMk cId="3261537622" sldId="665"/>
            <ac:spMk id="3" creationId="{BE81BD22-F041-4643-2E57-645D07B4F719}"/>
          </ac:spMkLst>
        </pc:spChg>
        <pc:spChg chg="add mod">
          <ac:chgData name="Roberta Tucker" userId="S::r.tucker@uwtsd.ac.uk::27ca61ee-ba03-4b92-a89a-1d5600e2200a" providerId="AD" clId="Web-{7FBF0D6C-33F6-641B-7E3D-090B72DA90EE}" dt="2023-02-27T12:34:45.742" v="2539" actId="1076"/>
          <ac:spMkLst>
            <pc:docMk/>
            <pc:sldMk cId="3261537622" sldId="665"/>
            <ac:spMk id="680" creationId="{16C391CD-EC3D-59D0-F9A0-A7BD55DDC708}"/>
          </ac:spMkLst>
        </pc:spChg>
        <pc:graphicFrameChg chg="mod modGraphic">
          <ac:chgData name="Roberta Tucker" userId="S::r.tucker@uwtsd.ac.uk::27ca61ee-ba03-4b92-a89a-1d5600e2200a" providerId="AD" clId="Web-{7FBF0D6C-33F6-641B-7E3D-090B72DA90EE}" dt="2023-02-27T11:39:59.591" v="1901" actId="1076"/>
          <ac:graphicFrameMkLst>
            <pc:docMk/>
            <pc:sldMk cId="3261537622" sldId="665"/>
            <ac:graphicFrameMk id="17" creationId="{C2BA78AE-0AF3-371C-4B48-0C4302E5077B}"/>
          </ac:graphicFrameMkLst>
        </pc:graphicFrameChg>
        <pc:picChg chg="add mod">
          <ac:chgData name="Roberta Tucker" userId="S::r.tucker@uwtsd.ac.uk::27ca61ee-ba03-4b92-a89a-1d5600e2200a" providerId="AD" clId="Web-{7FBF0D6C-33F6-641B-7E3D-090B72DA90EE}" dt="2023-02-27T11:39:01.837" v="1897"/>
          <ac:picMkLst>
            <pc:docMk/>
            <pc:sldMk cId="3261537622" sldId="665"/>
            <ac:picMk id="678" creationId="{60E331E0-1FFE-E26E-04D3-D5897FB95E40}"/>
          </ac:picMkLst>
        </pc:picChg>
      </pc:sldChg>
      <pc:sldChg chg="modSp add replId">
        <pc:chgData name="Roberta Tucker" userId="S::r.tucker@uwtsd.ac.uk::27ca61ee-ba03-4b92-a89a-1d5600e2200a" providerId="AD" clId="Web-{7FBF0D6C-33F6-641B-7E3D-090B72DA90EE}" dt="2023-02-27T11:42:30.803" v="1944" actId="20577"/>
        <pc:sldMkLst>
          <pc:docMk/>
          <pc:sldMk cId="4249072432" sldId="666"/>
        </pc:sldMkLst>
        <pc:spChg chg="mod">
          <ac:chgData name="Roberta Tucker" userId="S::r.tucker@uwtsd.ac.uk::27ca61ee-ba03-4b92-a89a-1d5600e2200a" providerId="AD" clId="Web-{7FBF0D6C-33F6-641B-7E3D-090B72DA90EE}" dt="2023-02-27T11:42:30.803" v="1944" actId="20577"/>
          <ac:spMkLst>
            <pc:docMk/>
            <pc:sldMk cId="4249072432" sldId="666"/>
            <ac:spMk id="2" creationId="{65D99740-FD02-2E4D-FA50-8AC039B6FAF0}"/>
          </ac:spMkLst>
        </pc:spChg>
      </pc:sldChg>
      <pc:sldChg chg="modSp add replId">
        <pc:chgData name="Roberta Tucker" userId="S::r.tucker@uwtsd.ac.uk::27ca61ee-ba03-4b92-a89a-1d5600e2200a" providerId="AD" clId="Web-{7FBF0D6C-33F6-641B-7E3D-090B72DA90EE}" dt="2023-02-27T11:45:37.939" v="1948" actId="20577"/>
        <pc:sldMkLst>
          <pc:docMk/>
          <pc:sldMk cId="2629428532" sldId="667"/>
        </pc:sldMkLst>
        <pc:spChg chg="mod">
          <ac:chgData name="Roberta Tucker" userId="S::r.tucker@uwtsd.ac.uk::27ca61ee-ba03-4b92-a89a-1d5600e2200a" providerId="AD" clId="Web-{7FBF0D6C-33F6-641B-7E3D-090B72DA90EE}" dt="2023-02-27T11:45:37.939" v="1948" actId="20577"/>
          <ac:spMkLst>
            <pc:docMk/>
            <pc:sldMk cId="2629428532" sldId="667"/>
            <ac:spMk id="2" creationId="{65D99740-FD02-2E4D-FA50-8AC039B6FAF0}"/>
          </ac:spMkLst>
        </pc:spChg>
      </pc:sldChg>
      <pc:sldChg chg="add del replId">
        <pc:chgData name="Roberta Tucker" userId="S::r.tucker@uwtsd.ac.uk::27ca61ee-ba03-4b92-a89a-1d5600e2200a" providerId="AD" clId="Web-{7FBF0D6C-33F6-641B-7E3D-090B72DA90EE}" dt="2023-02-27T11:47:43.275" v="2011"/>
        <pc:sldMkLst>
          <pc:docMk/>
          <pc:sldMk cId="826833597" sldId="668"/>
        </pc:sldMkLst>
      </pc:sldChg>
      <pc:sldChg chg="delSp modSp add replId modNotes">
        <pc:chgData name="Roberta Tucker" userId="S::r.tucker@uwtsd.ac.uk::27ca61ee-ba03-4b92-a89a-1d5600e2200a" providerId="AD" clId="Web-{7FBF0D6C-33F6-641B-7E3D-090B72DA90EE}" dt="2023-02-27T11:55:59.071" v="2226"/>
        <pc:sldMkLst>
          <pc:docMk/>
          <pc:sldMk cId="1750242950" sldId="668"/>
        </pc:sldMkLst>
        <pc:spChg chg="mod">
          <ac:chgData name="Roberta Tucker" userId="S::r.tucker@uwtsd.ac.uk::27ca61ee-ba03-4b92-a89a-1d5600e2200a" providerId="AD" clId="Web-{7FBF0D6C-33F6-641B-7E3D-090B72DA90EE}" dt="2023-02-27T11:51:35.539" v="2186" actId="20577"/>
          <ac:spMkLst>
            <pc:docMk/>
            <pc:sldMk cId="1750242950" sldId="668"/>
            <ac:spMk id="2" creationId="{65D99740-FD02-2E4D-FA50-8AC039B6FAF0}"/>
          </ac:spMkLst>
        </pc:spChg>
        <pc:picChg chg="del">
          <ac:chgData name="Roberta Tucker" userId="S::r.tucker@uwtsd.ac.uk::27ca61ee-ba03-4b92-a89a-1d5600e2200a" providerId="AD" clId="Web-{7FBF0D6C-33F6-641B-7E3D-090B72DA90EE}" dt="2023-02-27T11:51:18.085" v="2182"/>
          <ac:picMkLst>
            <pc:docMk/>
            <pc:sldMk cId="1750242950" sldId="668"/>
            <ac:picMk id="4" creationId="{62C12048-9EEC-ED59-A247-0AA3AAC3EF74}"/>
          </ac:picMkLst>
        </pc:picChg>
      </pc:sldChg>
      <pc:sldChg chg="modSp add replId modNotes">
        <pc:chgData name="Roberta Tucker" userId="S::r.tucker@uwtsd.ac.uk::27ca61ee-ba03-4b92-a89a-1d5600e2200a" providerId="AD" clId="Web-{7FBF0D6C-33F6-641B-7E3D-090B72DA90EE}" dt="2023-02-27T11:56:03.508" v="2227"/>
        <pc:sldMkLst>
          <pc:docMk/>
          <pc:sldMk cId="2900530742" sldId="669"/>
        </pc:sldMkLst>
        <pc:spChg chg="mod">
          <ac:chgData name="Roberta Tucker" userId="S::r.tucker@uwtsd.ac.uk::27ca61ee-ba03-4b92-a89a-1d5600e2200a" providerId="AD" clId="Web-{7FBF0D6C-33F6-641B-7E3D-090B72DA90EE}" dt="2023-02-27T11:55:05.052" v="2203" actId="20577"/>
          <ac:spMkLst>
            <pc:docMk/>
            <pc:sldMk cId="2900530742" sldId="669"/>
            <ac:spMk id="2" creationId="{65D99740-FD02-2E4D-FA50-8AC039B6FAF0}"/>
          </ac:spMkLst>
        </pc:spChg>
      </pc:sldChg>
      <pc:sldChg chg="modSp add replId">
        <pc:chgData name="Roberta Tucker" userId="S::r.tucker@uwtsd.ac.uk::27ca61ee-ba03-4b92-a89a-1d5600e2200a" providerId="AD" clId="Web-{7FBF0D6C-33F6-641B-7E3D-090B72DA90EE}" dt="2023-02-27T12:10:35.733" v="2331" actId="20577"/>
        <pc:sldMkLst>
          <pc:docMk/>
          <pc:sldMk cId="1841469495" sldId="670"/>
        </pc:sldMkLst>
        <pc:spChg chg="mod">
          <ac:chgData name="Roberta Tucker" userId="S::r.tucker@uwtsd.ac.uk::27ca61ee-ba03-4b92-a89a-1d5600e2200a" providerId="AD" clId="Web-{7FBF0D6C-33F6-641B-7E3D-090B72DA90EE}" dt="2023-02-27T12:08:06.318" v="2294" actId="20577"/>
          <ac:spMkLst>
            <pc:docMk/>
            <pc:sldMk cId="1841469495" sldId="670"/>
            <ac:spMk id="2" creationId="{BD754FA5-2DEB-49E1-1FB5-633B9D062E52}"/>
          </ac:spMkLst>
        </pc:spChg>
        <pc:spChg chg="mod">
          <ac:chgData name="Roberta Tucker" userId="S::r.tucker@uwtsd.ac.uk::27ca61ee-ba03-4b92-a89a-1d5600e2200a" providerId="AD" clId="Web-{7FBF0D6C-33F6-641B-7E3D-090B72DA90EE}" dt="2023-02-27T12:10:35.733" v="2331" actId="20577"/>
          <ac:spMkLst>
            <pc:docMk/>
            <pc:sldMk cId="1841469495" sldId="670"/>
            <ac:spMk id="3" creationId="{20B9F5AF-01C3-F93E-4766-CF5659815EFF}"/>
          </ac:spMkLst>
        </pc:spChg>
      </pc:sldChg>
      <pc:sldChg chg="addSp delSp modSp add replId">
        <pc:chgData name="Roberta Tucker" userId="S::r.tucker@uwtsd.ac.uk::27ca61ee-ba03-4b92-a89a-1d5600e2200a" providerId="AD" clId="Web-{7FBF0D6C-33F6-641B-7E3D-090B72DA90EE}" dt="2023-02-27T12:15:28.360" v="2347" actId="20577"/>
        <pc:sldMkLst>
          <pc:docMk/>
          <pc:sldMk cId="3245239660" sldId="671"/>
        </pc:sldMkLst>
        <pc:spChg chg="mod">
          <ac:chgData name="Roberta Tucker" userId="S::r.tucker@uwtsd.ac.uk::27ca61ee-ba03-4b92-a89a-1d5600e2200a" providerId="AD" clId="Web-{7FBF0D6C-33F6-641B-7E3D-090B72DA90EE}" dt="2023-02-27T12:14:29.700" v="2343" actId="20577"/>
          <ac:spMkLst>
            <pc:docMk/>
            <pc:sldMk cId="3245239660" sldId="671"/>
            <ac:spMk id="3" creationId="{B4ACD2A6-E273-2C42-2116-ED34ADF366E9}"/>
          </ac:spMkLst>
        </pc:spChg>
        <pc:spChg chg="mod">
          <ac:chgData name="Roberta Tucker" userId="S::r.tucker@uwtsd.ac.uk::27ca61ee-ba03-4b92-a89a-1d5600e2200a" providerId="AD" clId="Web-{7FBF0D6C-33F6-641B-7E3D-090B72DA90EE}" dt="2023-02-27T12:14:55.717" v="2345" actId="20577"/>
          <ac:spMkLst>
            <pc:docMk/>
            <pc:sldMk cId="3245239660" sldId="671"/>
            <ac:spMk id="6" creationId="{A02A0EC9-6091-7173-C163-3C1FFD1064E4}"/>
          </ac:spMkLst>
        </pc:spChg>
        <pc:spChg chg="mod">
          <ac:chgData name="Roberta Tucker" userId="S::r.tucker@uwtsd.ac.uk::27ca61ee-ba03-4b92-a89a-1d5600e2200a" providerId="AD" clId="Web-{7FBF0D6C-33F6-641B-7E3D-090B72DA90EE}" dt="2023-02-27T12:15:28.360" v="2347" actId="20577"/>
          <ac:spMkLst>
            <pc:docMk/>
            <pc:sldMk cId="3245239660" sldId="671"/>
            <ac:spMk id="8" creationId="{27AAC20E-FCB0-C173-BB08-F1D0F16D8B9C}"/>
          </ac:spMkLst>
        </pc:spChg>
        <pc:spChg chg="mod">
          <ac:chgData name="Roberta Tucker" userId="S::r.tucker@uwtsd.ac.uk::27ca61ee-ba03-4b92-a89a-1d5600e2200a" providerId="AD" clId="Web-{7FBF0D6C-33F6-641B-7E3D-090B72DA90EE}" dt="2023-02-27T12:13:53.042" v="2341" actId="20577"/>
          <ac:spMkLst>
            <pc:docMk/>
            <pc:sldMk cId="3245239660" sldId="671"/>
            <ac:spMk id="13" creationId="{80021D62-F25C-B69D-5F92-DCBD81927F57}"/>
          </ac:spMkLst>
        </pc:spChg>
        <pc:picChg chg="add mod ord">
          <ac:chgData name="Roberta Tucker" userId="S::r.tucker@uwtsd.ac.uk::27ca61ee-ba03-4b92-a89a-1d5600e2200a" providerId="AD" clId="Web-{7FBF0D6C-33F6-641B-7E3D-090B72DA90EE}" dt="2023-02-27T12:13:35.681" v="2338" actId="14100"/>
          <ac:picMkLst>
            <pc:docMk/>
            <pc:sldMk cId="3245239660" sldId="671"/>
            <ac:picMk id="4" creationId="{E84F9670-918F-6FCC-1980-AB8F5620DFDE}"/>
          </ac:picMkLst>
        </pc:picChg>
        <pc:picChg chg="del">
          <ac:chgData name="Roberta Tucker" userId="S::r.tucker@uwtsd.ac.uk::27ca61ee-ba03-4b92-a89a-1d5600e2200a" providerId="AD" clId="Web-{7FBF0D6C-33F6-641B-7E3D-090B72DA90EE}" dt="2023-02-27T12:12:51.397" v="2333"/>
          <ac:picMkLst>
            <pc:docMk/>
            <pc:sldMk cId="3245239660" sldId="671"/>
            <ac:picMk id="5" creationId="{7B32E9B7-0F32-1299-33F0-D832B867077F}"/>
          </ac:picMkLst>
        </pc:picChg>
      </pc:sldChg>
      <pc:sldChg chg="addSp delSp modSp add del replId">
        <pc:chgData name="Roberta Tucker" userId="S::r.tucker@uwtsd.ac.uk::27ca61ee-ba03-4b92-a89a-1d5600e2200a" providerId="AD" clId="Web-{7FBF0D6C-33F6-641B-7E3D-090B72DA90EE}" dt="2023-02-27T12:24:25.673" v="2491"/>
        <pc:sldMkLst>
          <pc:docMk/>
          <pc:sldMk cId="1380791129" sldId="672"/>
        </pc:sldMkLst>
        <pc:graphicFrameChg chg="mod modGraphic">
          <ac:chgData name="Roberta Tucker" userId="S::r.tucker@uwtsd.ac.uk::27ca61ee-ba03-4b92-a89a-1d5600e2200a" providerId="AD" clId="Web-{7FBF0D6C-33F6-641B-7E3D-090B72DA90EE}" dt="2023-02-27T12:19:32.718" v="2393"/>
          <ac:graphicFrameMkLst>
            <pc:docMk/>
            <pc:sldMk cId="1380791129" sldId="672"/>
            <ac:graphicFrameMk id="2" creationId="{B8361043-587C-D5AC-AD58-2714CE15B0E0}"/>
          </ac:graphicFrameMkLst>
        </pc:graphicFrameChg>
        <pc:graphicFrameChg chg="add del mod modGraphic">
          <ac:chgData name="Roberta Tucker" userId="S::r.tucker@uwtsd.ac.uk::27ca61ee-ba03-4b92-a89a-1d5600e2200a" providerId="AD" clId="Web-{7FBF0D6C-33F6-641B-7E3D-090B72DA90EE}" dt="2023-02-27T12:17:45.024" v="2358"/>
          <ac:graphicFrameMkLst>
            <pc:docMk/>
            <pc:sldMk cId="1380791129" sldId="672"/>
            <ac:graphicFrameMk id="5" creationId="{31BD0C1B-1A42-BA83-A2F3-5B337BD20615}"/>
          </ac:graphicFrameMkLst>
        </pc:graphicFrameChg>
      </pc:sldChg>
      <pc:sldChg chg="delSp modSp add del replId">
        <pc:chgData name="Roberta Tucker" userId="S::r.tucker@uwtsd.ac.uk::27ca61ee-ba03-4b92-a89a-1d5600e2200a" providerId="AD" clId="Web-{7FBF0D6C-33F6-641B-7E3D-090B72DA90EE}" dt="2023-02-27T12:24:22.345" v="2490"/>
        <pc:sldMkLst>
          <pc:docMk/>
          <pc:sldMk cId="1656790694" sldId="673"/>
        </pc:sldMkLst>
        <pc:graphicFrameChg chg="del mod modGraphic">
          <ac:chgData name="Roberta Tucker" userId="S::r.tucker@uwtsd.ac.uk::27ca61ee-ba03-4b92-a89a-1d5600e2200a" providerId="AD" clId="Web-{7FBF0D6C-33F6-641B-7E3D-090B72DA90EE}" dt="2023-02-27T12:24:19.767" v="2489"/>
          <ac:graphicFrameMkLst>
            <pc:docMk/>
            <pc:sldMk cId="1656790694" sldId="673"/>
            <ac:graphicFrameMk id="2" creationId="{B8361043-587C-D5AC-AD58-2714CE15B0E0}"/>
          </ac:graphicFrameMkLst>
        </pc:graphicFrameChg>
      </pc:sldChg>
    </pc:docChg>
  </pc:docChgLst>
  <pc:docChgLst>
    <pc:chgData name="Diane B. Thomas" userId="S::d.b.thomas@uwtsd.ac.uk::66b41853-b18c-4bbb-817e-013f34445414" providerId="AD" clId="Web-{4D4AD443-804D-4653-898A-E2875B86FA9F}"/>
    <pc:docChg chg="modSld">
      <pc:chgData name="Diane B. Thomas" userId="S::d.b.thomas@uwtsd.ac.uk::66b41853-b18c-4bbb-817e-013f34445414" providerId="AD" clId="Web-{4D4AD443-804D-4653-898A-E2875B86FA9F}" dt="2023-01-13T18:57:11.497" v="19" actId="20577"/>
      <pc:docMkLst>
        <pc:docMk/>
      </pc:docMkLst>
      <pc:sldChg chg="modSp">
        <pc:chgData name="Diane B. Thomas" userId="S::d.b.thomas@uwtsd.ac.uk::66b41853-b18c-4bbb-817e-013f34445414" providerId="AD" clId="Web-{4D4AD443-804D-4653-898A-E2875B86FA9F}" dt="2023-01-13T18:57:11.497" v="19" actId="20577"/>
        <pc:sldMkLst>
          <pc:docMk/>
          <pc:sldMk cId="2378840427" sldId="289"/>
        </pc:sldMkLst>
        <pc:spChg chg="mod">
          <ac:chgData name="Diane B. Thomas" userId="S::d.b.thomas@uwtsd.ac.uk::66b41853-b18c-4bbb-817e-013f34445414" providerId="AD" clId="Web-{4D4AD443-804D-4653-898A-E2875B86FA9F}" dt="2023-01-13T18:57:11.497" v="19" actId="20577"/>
          <ac:spMkLst>
            <pc:docMk/>
            <pc:sldMk cId="2378840427" sldId="289"/>
            <ac:spMk id="3" creationId="{00000000-0000-0000-0000-000000000000}"/>
          </ac:spMkLst>
        </pc:spChg>
      </pc:sldChg>
      <pc:sldChg chg="modSp">
        <pc:chgData name="Diane B. Thomas" userId="S::d.b.thomas@uwtsd.ac.uk::66b41853-b18c-4bbb-817e-013f34445414" providerId="AD" clId="Web-{4D4AD443-804D-4653-898A-E2875B86FA9F}" dt="2023-01-13T18:54:44.911" v="1"/>
        <pc:sldMkLst>
          <pc:docMk/>
          <pc:sldMk cId="1542753028" sldId="548"/>
        </pc:sldMkLst>
        <pc:graphicFrameChg chg="mod modGraphic">
          <ac:chgData name="Diane B. Thomas" userId="S::d.b.thomas@uwtsd.ac.uk::66b41853-b18c-4bbb-817e-013f34445414" providerId="AD" clId="Web-{4D4AD443-804D-4653-898A-E2875B86FA9F}" dt="2023-01-13T18:54:44.911" v="1"/>
          <ac:graphicFrameMkLst>
            <pc:docMk/>
            <pc:sldMk cId="1542753028" sldId="548"/>
            <ac:graphicFrameMk id="4" creationId="{C2900268-CB93-94DE-D01E-39783A50A81B}"/>
          </ac:graphicFrameMkLst>
        </pc:graphicFrameChg>
      </pc:sldChg>
      <pc:sldChg chg="modSp">
        <pc:chgData name="Diane B. Thomas" userId="S::d.b.thomas@uwtsd.ac.uk::66b41853-b18c-4bbb-817e-013f34445414" providerId="AD" clId="Web-{4D4AD443-804D-4653-898A-E2875B86FA9F}" dt="2023-01-13T18:55:19.210" v="7"/>
        <pc:sldMkLst>
          <pc:docMk/>
          <pc:sldMk cId="4000359240" sldId="549"/>
        </pc:sldMkLst>
        <pc:graphicFrameChg chg="mod modGraphic">
          <ac:chgData name="Diane B. Thomas" userId="S::d.b.thomas@uwtsd.ac.uk::66b41853-b18c-4bbb-817e-013f34445414" providerId="AD" clId="Web-{4D4AD443-804D-4653-898A-E2875B86FA9F}" dt="2023-01-13T18:55:19.210" v="7"/>
          <ac:graphicFrameMkLst>
            <pc:docMk/>
            <pc:sldMk cId="4000359240" sldId="549"/>
            <ac:graphicFrameMk id="4" creationId="{C2900268-CB93-94DE-D01E-39783A50A81B}"/>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2/19/2024</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t>This sessions is supposed to properly introduce the standards to the BA1.</a:t>
            </a:r>
          </a:p>
          <a:p>
            <a:r>
              <a:rPr lang="en-US"/>
              <a:t>They will have heard reference to them in other modules however they have not had any time to read through the standards/strands properly.</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585508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6410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5</a:t>
            </a:fld>
            <a:endParaRPr lang="en-GB"/>
          </a:p>
        </p:txBody>
      </p:sp>
    </p:spTree>
    <p:extLst>
      <p:ext uri="{BB962C8B-B14F-4D97-AF65-F5344CB8AC3E}">
        <p14:creationId xmlns:p14="http://schemas.microsoft.com/office/powerpoint/2010/main" val="490484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Remind ST of the discussion from last lecture regarding Standards. </a:t>
            </a:r>
            <a:endParaRPr lang="en-US"/>
          </a:p>
          <a:p>
            <a:r>
              <a:rPr lang="en-GB"/>
              <a:t>These are what they will be assessed against throughout the course.</a:t>
            </a:r>
            <a:endParaRPr lang="en-US"/>
          </a:p>
          <a:p>
            <a:r>
              <a:rPr lang="en-GB"/>
              <a:t>Standards are however too wide.</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816205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Be clear on the vocab here. Be clear on the difference between Standard and Strand.</a:t>
            </a:r>
            <a:endParaRPr lang="en-US"/>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142300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This is the same sorting exercise that we have done before with other cohorts. Approx 10 mins.</a:t>
            </a:r>
            <a:endParaRPr lang="en-US"/>
          </a:p>
          <a:p>
            <a:r>
              <a:rPr lang="en-GB"/>
              <a:t>They will need the envelope with the strands cut up per pair/small group and they must sort them into Coll, PL, Inn, Lead.</a:t>
            </a:r>
            <a:endParaRPr lang="en-US"/>
          </a:p>
          <a:p>
            <a:r>
              <a:rPr lang="en-GB"/>
              <a:t>Allow them time to discuss the possible location or links between the strands.</a:t>
            </a:r>
            <a:endParaRPr lang="en-GB">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246278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This slide is for checking their answers. Each strand reveals one at a time.</a:t>
            </a:r>
          </a:p>
          <a:p>
            <a:r>
              <a:rPr lang="en-GB"/>
              <a:t>Were they right? Was there any strand that was difficult to place?</a:t>
            </a:r>
            <a:endParaRPr lang="en-GB">
              <a:ea typeface="Calibri"/>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148887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Reminder of the breakdown of Pedagogy standard</a:t>
            </a:r>
            <a:endParaRPr lang="en-US"/>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963405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t>For information – make sure the ST have seen all of the strands however make it clear that we do not expect them to be able to meet all these strands in PTE1. </a:t>
            </a:r>
          </a:p>
          <a:p>
            <a:r>
              <a:rPr lang="en-US"/>
              <a:t>We will be showing them the 10 Central Strands in this lecture.</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748270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ST need a copy of this booklet in their OneDrive folders. Ask them to save a copy of booklet into OneDrive and read Approx 10mins</a:t>
            </a:r>
            <a:endParaRPr lang="en-US"/>
          </a:p>
          <a:p>
            <a:r>
              <a:rPr lang="en-GB"/>
              <a:t>Spend some time having a look through the booklet on the computer.</a:t>
            </a:r>
            <a:endParaRPr lang="en-GB">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881233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a:defRPr/>
            </a:pPr>
            <a:r>
              <a:rPr lang="en-GB"/>
              <a:t>Highlight continuum </a:t>
            </a:r>
            <a:endParaRPr lang="en-GB">
              <a:ea typeface="Calibri"/>
              <a:cs typeface="Calibri"/>
            </a:endParaRPr>
          </a:p>
          <a:p>
            <a:pPr>
              <a:defRPr/>
            </a:pPr>
            <a:r>
              <a:rPr lang="en-GB"/>
              <a:t>Point out teaching journey terminology: Limited / Some / Demonstrates / Fully Understand</a:t>
            </a:r>
            <a:endParaRPr lang="en-GB">
              <a:ea typeface="Calibri" panose="020F0502020204030204"/>
              <a:cs typeface="Calibri" panose="020F0502020204030204"/>
            </a:endParaRPr>
          </a:p>
          <a:p>
            <a:pPr marL="0" marR="0" lvl="0" indent="0" algn="l" defTabSz="914400">
              <a:lnSpc>
                <a:spcPct val="100000"/>
              </a:lnSpc>
              <a:spcBef>
                <a:spcPts val="0"/>
              </a:spcBef>
              <a:spcAft>
                <a:spcPts val="0"/>
              </a:spcAft>
              <a:buClrTx/>
              <a:buSzTx/>
              <a:buFontTx/>
              <a:buNone/>
              <a:tabLst/>
              <a:defRPr/>
            </a:pPr>
            <a:r>
              <a:rPr lang="en-GB"/>
              <a:t>They first and foremost must engage with the Prof Standards and in order to understand how they are progressing in a way that’s informed by their experience in school / PTE </a:t>
            </a:r>
            <a:endParaRPr lang="en-GB">
              <a:ea typeface="Calibri"/>
              <a:cs typeface="Calibri"/>
            </a:endParaRPr>
          </a:p>
          <a:p>
            <a:endParaRPr lang="en-GB"/>
          </a:p>
          <a:p>
            <a:r>
              <a:rPr lang="en-GB"/>
              <a:t>General idea:</a:t>
            </a:r>
            <a:endParaRPr lang="en-GB">
              <a:ea typeface="Calibri" panose="020F0502020204030204"/>
              <a:cs typeface="Calibri" panose="020F0502020204030204"/>
            </a:endParaRPr>
          </a:p>
          <a:p>
            <a:r>
              <a:rPr lang="en-GB"/>
              <a:t>They all start on track.</a:t>
            </a:r>
          </a:p>
          <a:p>
            <a:r>
              <a:rPr lang="en-GB"/>
              <a:t>This is a way of looking at your journey throughout the year. At key points you will be assessed so you know where you are. </a:t>
            </a:r>
            <a:endParaRPr lang="en-US"/>
          </a:p>
          <a:p>
            <a:r>
              <a:rPr lang="en-GB"/>
              <a:t>Assessment in PTE1 is formative</a:t>
            </a:r>
            <a:endParaRPr lang="en-GB">
              <a:ea typeface="Calibri"/>
              <a:cs typeface="Calibri"/>
            </a:endParaRPr>
          </a:p>
          <a:p>
            <a:r>
              <a:rPr lang="en-GB"/>
              <a:t>You may exceed in some standards in some you may not be yet on track and if there are some concerns you will be given targets.</a:t>
            </a:r>
            <a:endParaRPr lang="en-GB">
              <a:ea typeface="Calibri"/>
              <a:cs typeface="Calibri"/>
            </a:endParaRPr>
          </a:p>
          <a:p>
            <a:endParaRPr lang="en-GB">
              <a:ea typeface="Calibri"/>
              <a:cs typeface="Calibri"/>
            </a:endParaRPr>
          </a:p>
          <a:p>
            <a:endParaRPr lang="en-GB">
              <a:cs typeface="Calibri"/>
            </a:endParaRPr>
          </a:p>
        </p:txBody>
      </p:sp>
      <p:sp>
        <p:nvSpPr>
          <p:cNvPr id="4" name="Dalfan Rhif y Sleid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4377806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appreciate that all this information is overwhelming which is why we concentrate on the most important 10 central strands as chosen by NL and Uni.</a:t>
            </a:r>
          </a:p>
          <a:p>
            <a:r>
              <a:rPr lang="en-US"/>
              <a:t>You can still work towards all the strands however we need a shared expectation of the Central Strands to make sure BA1 are looking to achieve these first. </a:t>
            </a:r>
          </a:p>
        </p:txBody>
      </p:sp>
      <p:sp>
        <p:nvSpPr>
          <p:cNvPr id="4" name="Slide Number Placeholder 3"/>
          <p:cNvSpPr>
            <a:spLocks noGrp="1"/>
          </p:cNvSpPr>
          <p:nvPr>
            <p:ph type="sldNum" sz="quarter" idx="5"/>
          </p:nvPr>
        </p:nvSpPr>
        <p:spPr/>
        <p:txBody>
          <a:bodyPr/>
          <a:lstStyle/>
          <a:p>
            <a:fld id="{EA7D8C71-DDDC-4CDD-8C04-B43B65C6DF5D}" type="slidenum">
              <a:rPr lang="en-GB" smtClean="0"/>
              <a:t>14</a:t>
            </a:fld>
            <a:endParaRPr lang="en-GB"/>
          </a:p>
        </p:txBody>
      </p:sp>
    </p:spTree>
    <p:extLst>
      <p:ext uri="{BB962C8B-B14F-4D97-AF65-F5344CB8AC3E}">
        <p14:creationId xmlns:p14="http://schemas.microsoft.com/office/powerpoint/2010/main" val="200511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Dual coded Central strands</a:t>
            </a:r>
            <a:endParaRPr lang="en-US"/>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4596041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Using the Professional Standards booklet (so the descriptor can be read) assign small groups one of the strands each and ask them to consider how ST could show they are on 'On Track' with the strand.</a:t>
            </a:r>
            <a:endParaRPr lang="en-US"/>
          </a:p>
          <a:p>
            <a:r>
              <a:rPr lang="en-GB"/>
              <a:t>Give the groups time to properly consider their answers. 10 mins minimum?</a:t>
            </a:r>
            <a:endParaRPr lang="en-US"/>
          </a:p>
          <a:p>
            <a:endParaRPr lang="en-GB"/>
          </a:p>
          <a:p>
            <a:r>
              <a:rPr lang="en-GB"/>
              <a:t>Ask each group to feedback to the rest of the group what they had decided and generate a discussion. </a:t>
            </a:r>
            <a:endParaRPr lang="en-US"/>
          </a:p>
          <a:p>
            <a:r>
              <a:rPr lang="en-GB"/>
              <a:t>Use the following slides to reveal possible ideas. A shared understanding of what the strands refer to and mean is important. This discussion should allow for a better understanding.</a:t>
            </a:r>
            <a:endParaRPr lang="en-GB">
              <a:ea typeface="Calibri"/>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2535516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17</a:t>
            </a:fld>
            <a:endParaRPr lang="en-GB"/>
          </a:p>
        </p:txBody>
      </p:sp>
    </p:spTree>
    <p:extLst>
      <p:ext uri="{BB962C8B-B14F-4D97-AF65-F5344CB8AC3E}">
        <p14:creationId xmlns:p14="http://schemas.microsoft.com/office/powerpoint/2010/main" val="320260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18</a:t>
            </a:fld>
            <a:endParaRPr lang="en-GB"/>
          </a:p>
        </p:txBody>
      </p:sp>
    </p:spTree>
    <p:extLst>
      <p:ext uri="{BB962C8B-B14F-4D97-AF65-F5344CB8AC3E}">
        <p14:creationId xmlns:p14="http://schemas.microsoft.com/office/powerpoint/2010/main" val="41002302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19</a:t>
            </a:fld>
            <a:endParaRPr lang="en-GB"/>
          </a:p>
        </p:txBody>
      </p:sp>
    </p:spTree>
    <p:extLst>
      <p:ext uri="{BB962C8B-B14F-4D97-AF65-F5344CB8AC3E}">
        <p14:creationId xmlns:p14="http://schemas.microsoft.com/office/powerpoint/2010/main" val="2855657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20</a:t>
            </a:fld>
            <a:endParaRPr lang="en-GB"/>
          </a:p>
        </p:txBody>
      </p:sp>
    </p:spTree>
    <p:extLst>
      <p:ext uri="{BB962C8B-B14F-4D97-AF65-F5344CB8AC3E}">
        <p14:creationId xmlns:p14="http://schemas.microsoft.com/office/powerpoint/2010/main" val="649874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21</a:t>
            </a:fld>
            <a:endParaRPr lang="en-GB"/>
          </a:p>
        </p:txBody>
      </p:sp>
    </p:spTree>
    <p:extLst>
      <p:ext uri="{BB962C8B-B14F-4D97-AF65-F5344CB8AC3E}">
        <p14:creationId xmlns:p14="http://schemas.microsoft.com/office/powerpoint/2010/main" val="2635746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63613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230976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2/19/2024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19/02/2024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a:t>
            </a:r>
          </a:p>
        </p:txBody>
      </p:sp>
    </p:spTree>
    <p:extLst>
      <p:ext uri="{BB962C8B-B14F-4D97-AF65-F5344CB8AC3E}">
        <p14:creationId xmlns:p14="http://schemas.microsoft.com/office/powerpoint/2010/main" val="28571163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47977519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41716767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05746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2/19/2024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19/02/2024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35210592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251560550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21" Type="http://schemas.openxmlformats.org/officeDocument/2006/relationships/slideLayout" Target="../slideLayouts/slideLayout39.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slideLayout" Target="../slideLayouts/slideLayout38.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24" Type="http://schemas.openxmlformats.org/officeDocument/2006/relationships/theme" Target="../theme/theme2.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23" Type="http://schemas.openxmlformats.org/officeDocument/2006/relationships/slideLayout" Target="../slideLayouts/slideLayout41.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slideLayout" Target="../slideLayouts/slideLayout4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3.xml"/><Relationship Id="rId1" Type="http://schemas.openxmlformats.org/officeDocument/2006/relationships/slideLayout" Target="../slideLayouts/slideLayout42.xml"/><Relationship Id="rId4"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theme" Target="../theme/theme4.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image" Target="../media/image8.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9.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6.xml"/><Relationship Id="rId1" Type="http://schemas.openxmlformats.org/officeDocument/2006/relationships/slideLayout" Target="../slideLayouts/slideLayout69.xml"/><Relationship Id="rId4" Type="http://schemas.openxmlformats.org/officeDocument/2006/relationships/image" Target="../media/image1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758" r:id="rId5"/>
    <p:sldLayoutId id="2147483678"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63" r:id="rId2"/>
    <p:sldLayoutId id="2147483747" r:id="rId3"/>
    <p:sldLayoutId id="2147483746" r:id="rId4"/>
    <p:sldLayoutId id="2147483745" r:id="rId5"/>
    <p:sldLayoutId id="2147483762"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662" r:id="rId16"/>
    <p:sldLayoutId id="2147483660" r:id="rId17"/>
    <p:sldLayoutId id="2147483665" r:id="rId18"/>
    <p:sldLayoutId id="2147483661" r:id="rId19"/>
    <p:sldLayoutId id="2147483729" r:id="rId20"/>
    <p:sldLayoutId id="2147483730" r:id="rId21"/>
    <p:sldLayoutId id="2147483719" r:id="rId22"/>
    <p:sldLayoutId id="2147483723"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 id="21474837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59" r:id="rId8"/>
    <p:sldLayoutId id="214748376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44" r:id="rId12"/>
    <p:sldLayoutId id="214748374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9.xml"/></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35.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jpe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42.xml"/><Relationship Id="rId4" Type="http://schemas.openxmlformats.org/officeDocument/2006/relationships/image" Target="../media/image20.png"/></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8.xml"/><Relationship Id="rId4" Type="http://schemas.openxmlformats.org/officeDocument/2006/relationships/image" Target="../media/image21.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9.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48.xml"/><Relationship Id="rId5" Type="http://schemas.openxmlformats.org/officeDocument/2006/relationships/image" Target="../media/image23.png"/><Relationship Id="rId4" Type="http://schemas.openxmlformats.org/officeDocument/2006/relationships/hyperlink" Target="https://hwb.gov.wales/api/storage/ae783486-0851-4ec6-9e73-2e2b99515cf5/safonau-proffesiynol-ar-gyfer-addysgu-ac-arweinyddiaeth-pdf-rhyngweithiol-ar-gyfer-cyfrifiaduron-personol.pdf"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48.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48.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48.xml"/><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8.xml"/><Relationship Id="rId6" Type="http://schemas.openxmlformats.org/officeDocument/2006/relationships/image" Target="../media/image28.png"/><Relationship Id="rId5" Type="http://schemas.openxmlformats.org/officeDocument/2006/relationships/hyperlink" Target="https://moodle.uwtsd.ac.uk/mod/resource/view.php?id=526341" TargetMode="Externa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4.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67.xml"/></Relationships>
</file>

<file path=ppt/slides/_rels/slide15.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9.png"/><Relationship Id="rId3" Type="http://schemas.openxmlformats.org/officeDocument/2006/relationships/image" Target="../media/image19.png"/><Relationship Id="rId7" Type="http://schemas.openxmlformats.org/officeDocument/2006/relationships/image" Target="../media/image33.png"/><Relationship Id="rId12"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48.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35.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48.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67.xml"/><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67.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67.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67.xml"/><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67.xml"/><Relationship Id="rId4" Type="http://schemas.openxmlformats.org/officeDocument/2006/relationships/image" Target="../media/image49.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48.xml"/></Relationships>
</file>

<file path=ppt/slides/_rels/slide2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notesSlide" Target="../notesSlides/notesSlide21.xml"/><Relationship Id="rId1" Type="http://schemas.openxmlformats.org/officeDocument/2006/relationships/slideLayout" Target="../slideLayouts/slideLayout34.xml"/><Relationship Id="rId4" Type="http://schemas.openxmlformats.org/officeDocument/2006/relationships/hyperlink" Target="https://hwb.gov.wales/api/storage/19bc948b-8a3f-41e0-944a-7bf2cadf7d18/professional-standards-for-teaching-and-leadership-interactive-pdf-for-p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standing in front of a yellow background&#10;&#10;Description automatically generated">
            <a:extLst>
              <a:ext uri="{FF2B5EF4-FFF2-40B4-BE49-F238E27FC236}">
                <a16:creationId xmlns:a16="http://schemas.microsoft.com/office/drawing/2014/main" id="{51D4DC8B-05B2-C1D7-053F-8441D199935A}"/>
              </a:ext>
            </a:extLst>
          </p:cNvPr>
          <p:cNvPicPr>
            <a:picLocks noGrp="1" noChangeAspect="1"/>
          </p:cNvPicPr>
          <p:nvPr>
            <p:ph idx="1"/>
          </p:nvPr>
        </p:nvPicPr>
        <p:blipFill>
          <a:blip r:embed="rId2"/>
          <a:stretch>
            <a:fillRect/>
          </a:stretch>
        </p:blipFill>
        <p:spPr>
          <a:xfrm>
            <a:off x="5251831" y="1114994"/>
            <a:ext cx="6703907" cy="4871308"/>
          </a:xfrm>
        </p:spPr>
      </p:pic>
    </p:spTree>
    <p:extLst>
      <p:ext uri="{BB962C8B-B14F-4D97-AF65-F5344CB8AC3E}">
        <p14:creationId xmlns:p14="http://schemas.microsoft.com/office/powerpoint/2010/main" val="1114402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70790" y="599163"/>
            <a:ext cx="9490744" cy="640080"/>
          </a:xfrm>
        </p:spPr>
        <p:txBody>
          <a:bodyPr>
            <a:noAutofit/>
          </a:bodyPr>
          <a:lstStyle/>
          <a:p>
            <a:r>
              <a:rPr lang="en-GB" sz="4000">
                <a:solidFill>
                  <a:schemeClr val="bg2">
                    <a:lumMod val="25000"/>
                  </a:schemeClr>
                </a:solidFill>
                <a:latin typeface="+mn-lt"/>
              </a:rPr>
              <a:t>LLWYBR TAR/QTS PATHWAY  </a:t>
            </a:r>
            <a:br>
              <a:rPr lang="en-US"/>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648863" y="1864988"/>
            <a:ext cx="11125408" cy="1244065"/>
          </a:xfrm>
        </p:spPr>
        <p:txBody>
          <a:bodyPr vert="horz" lIns="91440" tIns="45720" rIns="91440" bIns="45720" rtlCol="0" anchor="t">
            <a:normAutofit fontScale="70000" lnSpcReduction="20000"/>
          </a:bodyPr>
          <a:lstStyle/>
          <a:p>
            <a:r>
              <a:rPr lang="en-GB" sz="6000">
                <a:ea typeface="+mj-lt"/>
                <a:cs typeface="+mj-lt"/>
              </a:rPr>
              <a:t>'Safonau Proffesiynol'</a:t>
            </a:r>
            <a:endParaRPr lang="en-US" sz="6000">
              <a:ea typeface="+mj-lt"/>
              <a:cs typeface="+mj-lt"/>
            </a:endParaRPr>
          </a:p>
          <a:p>
            <a:r>
              <a:rPr lang="en-GB" sz="6000"/>
              <a:t>'Professional Standards'</a:t>
            </a:r>
            <a:endParaRPr lang="en-US" sz="600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a:solidFill>
                  <a:schemeClr val="bg2">
                    <a:lumMod val="25000"/>
                  </a:schemeClr>
                </a:solidFill>
              </a:rPr>
              <a:t>20.02.24</a:t>
            </a:r>
            <a:endParaRPr lang="en-US">
              <a:solidFill>
                <a:schemeClr val="bg2">
                  <a:lumMod val="25000"/>
                </a:schemeClr>
              </a:solidFill>
            </a:endParaRPr>
          </a:p>
          <a:p>
            <a:r>
              <a:rPr lang="en-US" sz="2800">
                <a:solidFill>
                  <a:schemeClr val="bg2">
                    <a:lumMod val="25000"/>
                  </a:schemeClr>
                </a:solidFill>
              </a:rPr>
              <a:t>9-11</a:t>
            </a:r>
            <a:endParaRPr lang="en-US">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149623" y="3335370"/>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395607" y="4442198"/>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782161" y="3428224"/>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6869204" y="4406234"/>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Tree>
    <p:extLst>
      <p:ext uri="{BB962C8B-B14F-4D97-AF65-F5344CB8AC3E}">
        <p14:creationId xmlns:p14="http://schemas.microsoft.com/office/powerpoint/2010/main" val="2437550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233033" y="1266355"/>
            <a:ext cx="5630672" cy="5129499"/>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sz="3200">
              <a:solidFill>
                <a:schemeClr val="tx1"/>
              </a:solidFill>
            </a:endParaRPr>
          </a:p>
          <a:p>
            <a:pPr algn="ctr"/>
            <a:endParaRPr lang="en-GB" sz="3200">
              <a:solidFill>
                <a:schemeClr val="tx1"/>
              </a:solidFill>
              <a:latin typeface="Arial"/>
              <a:cs typeface="Arial"/>
            </a:endParaRPr>
          </a:p>
          <a:p>
            <a:pPr algn="ctr"/>
            <a:endParaRPr lang="en-GB" sz="3200">
              <a:solidFill>
                <a:schemeClr val="tx1"/>
              </a:solidFill>
              <a:latin typeface="Arial"/>
              <a:cs typeface="Arial"/>
            </a:endParaRPr>
          </a:p>
          <a:p>
            <a:pPr algn="ctr"/>
            <a:r>
              <a:rPr lang="en-GB" sz="3200">
                <a:solidFill>
                  <a:srgbClr val="00B050"/>
                </a:solidFill>
                <a:latin typeface="Arial"/>
                <a:cs typeface="Arial"/>
              </a:rPr>
              <a:t>BD: </a:t>
            </a:r>
            <a:r>
              <a:rPr lang="en-GB" sz="3100" err="1">
                <a:solidFill>
                  <a:srgbClr val="00B050"/>
                </a:solidFill>
                <a:latin typeface="Arial"/>
                <a:cs typeface="Arial"/>
              </a:rPr>
              <a:t>Datblygu</a:t>
            </a:r>
            <a:r>
              <a:rPr lang="en-GB" sz="3100">
                <a:solidFill>
                  <a:srgbClr val="00B050"/>
                </a:solidFill>
                <a:latin typeface="Arial"/>
                <a:cs typeface="Arial"/>
              </a:rPr>
              <a:t> </a:t>
            </a:r>
            <a:r>
              <a:rPr lang="en-GB" sz="3100" err="1">
                <a:solidFill>
                  <a:srgbClr val="00B050"/>
                </a:solidFill>
                <a:latin typeface="Arial"/>
                <a:cs typeface="Arial"/>
              </a:rPr>
              <a:t>ymwybyddiaeth</a:t>
            </a:r>
            <a:r>
              <a:rPr lang="en-GB" sz="3100">
                <a:solidFill>
                  <a:srgbClr val="00B050"/>
                </a:solidFill>
                <a:latin typeface="Arial"/>
                <a:cs typeface="Arial"/>
              </a:rPr>
              <a:t> </a:t>
            </a:r>
            <a:r>
              <a:rPr lang="en-GB" sz="3100" err="1">
                <a:solidFill>
                  <a:srgbClr val="00B050"/>
                </a:solidFill>
                <a:latin typeface="Arial"/>
                <a:cs typeface="Arial"/>
              </a:rPr>
              <a:t>o'r</a:t>
            </a:r>
            <a:r>
              <a:rPr lang="en-GB" sz="3100">
                <a:solidFill>
                  <a:srgbClr val="00B050"/>
                </a:solidFill>
                <a:latin typeface="Arial"/>
                <a:cs typeface="Arial"/>
              </a:rPr>
              <a:t> </a:t>
            </a:r>
            <a:r>
              <a:rPr lang="en-GB" sz="3100" err="1">
                <a:solidFill>
                  <a:srgbClr val="00B050"/>
                </a:solidFill>
                <a:latin typeface="Arial"/>
                <a:cs typeface="Arial"/>
              </a:rPr>
              <a:t>Safonau</a:t>
            </a:r>
            <a:r>
              <a:rPr lang="en-GB" sz="3100">
                <a:solidFill>
                  <a:srgbClr val="00B050"/>
                </a:solidFill>
                <a:latin typeface="Arial"/>
                <a:cs typeface="Arial"/>
              </a:rPr>
              <a:t> </a:t>
            </a:r>
            <a:r>
              <a:rPr lang="en-GB" sz="3100" err="1">
                <a:solidFill>
                  <a:srgbClr val="00B050"/>
                </a:solidFill>
                <a:latin typeface="Arial"/>
                <a:cs typeface="Arial"/>
              </a:rPr>
              <a:t>Addysgu</a:t>
            </a:r>
            <a:r>
              <a:rPr lang="en-GB" sz="3100">
                <a:solidFill>
                  <a:srgbClr val="00B050"/>
                </a:solidFill>
                <a:latin typeface="Arial"/>
                <a:cs typeface="Arial"/>
              </a:rPr>
              <a:t> ac </a:t>
            </a:r>
            <a:endParaRPr lang="en-GB" sz="3100">
              <a:solidFill>
                <a:srgbClr val="000000"/>
              </a:solidFill>
              <a:latin typeface="Arial"/>
              <a:cs typeface="Arial"/>
            </a:endParaRPr>
          </a:p>
          <a:p>
            <a:pPr algn="ctr"/>
            <a:r>
              <a:rPr lang="en-GB" sz="3100" err="1">
                <a:solidFill>
                  <a:srgbClr val="00B050"/>
                </a:solidFill>
                <a:latin typeface="Arial"/>
                <a:cs typeface="Arial"/>
              </a:rPr>
              <a:t>Arweinyddiaeth</a:t>
            </a:r>
            <a:r>
              <a:rPr lang="en-GB" sz="3100">
                <a:solidFill>
                  <a:srgbClr val="00B050"/>
                </a:solidFill>
                <a:latin typeface="Arial"/>
                <a:cs typeface="Arial"/>
              </a:rPr>
              <a:t> </a:t>
            </a:r>
            <a:r>
              <a:rPr lang="en-GB" sz="3100" err="1">
                <a:solidFill>
                  <a:srgbClr val="00B050"/>
                </a:solidFill>
                <a:latin typeface="Arial"/>
                <a:cs typeface="Arial"/>
              </a:rPr>
              <a:t>Proffesiynol</a:t>
            </a:r>
            <a:endParaRPr lang="en-GB" sz="3100" err="1">
              <a:solidFill>
                <a:srgbClr val="000000"/>
              </a:solidFill>
              <a:latin typeface="Arial"/>
              <a:cs typeface="Arial"/>
            </a:endParaRPr>
          </a:p>
          <a:p>
            <a:pPr algn="ctr"/>
            <a:endParaRPr lang="en-GB" sz="3200">
              <a:solidFill>
                <a:srgbClr val="00B050"/>
              </a:solidFill>
            </a:endParaRPr>
          </a:p>
          <a:p>
            <a:pPr algn="ctr"/>
            <a:endParaRPr lang="en-GB" sz="3200">
              <a:solidFill>
                <a:schemeClr val="tx1"/>
              </a:solidFill>
              <a:latin typeface="Arial"/>
              <a:cs typeface="Aria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20920" y="-88365"/>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600" b="1" u="sng">
              <a:solidFill>
                <a:srgbClr val="00B050"/>
              </a:solidFill>
              <a:ea typeface="+mj-lt"/>
              <a:cs typeface="+mj-lt"/>
            </a:endParaRPr>
          </a:p>
        </p:txBody>
      </p:sp>
      <p:pic>
        <p:nvPicPr>
          <p:cNvPr id="2" name="Picture 1" descr="A group of cartoon people&#10;&#10;Description automatically generated">
            <a:extLst>
              <a:ext uri="{FF2B5EF4-FFF2-40B4-BE49-F238E27FC236}">
                <a16:creationId xmlns:a16="http://schemas.microsoft.com/office/drawing/2014/main" id="{B1DD2BB0-B236-5556-EC1D-DB4A51C6EB2B}"/>
              </a:ext>
            </a:extLst>
          </p:cNvPr>
          <p:cNvPicPr>
            <a:picLocks noChangeAspect="1"/>
          </p:cNvPicPr>
          <p:nvPr/>
        </p:nvPicPr>
        <p:blipFill>
          <a:blip r:embed="rId4"/>
          <a:stretch>
            <a:fillRect/>
          </a:stretch>
        </p:blipFill>
        <p:spPr>
          <a:xfrm>
            <a:off x="6622211" y="354165"/>
            <a:ext cx="5367067" cy="3173557"/>
          </a:xfrm>
          <a:prstGeom prst="rect">
            <a:avLst/>
          </a:prstGeom>
        </p:spPr>
      </p:pic>
    </p:spTree>
    <p:extLst>
      <p:ext uri="{BB962C8B-B14F-4D97-AF65-F5344CB8AC3E}">
        <p14:creationId xmlns:p14="http://schemas.microsoft.com/office/powerpoint/2010/main" val="291081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31375"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3" name="Picture 5">
            <a:extLst>
              <a:ext uri="{FF2B5EF4-FFF2-40B4-BE49-F238E27FC236}">
                <a16:creationId xmlns:a16="http://schemas.microsoft.com/office/drawing/2014/main" id="{3C795B4B-4D3D-FEBA-CD68-B1393CEE1841}"/>
              </a:ext>
            </a:extLst>
          </p:cNvPr>
          <p:cNvPicPr>
            <a:picLocks noChangeAspect="1"/>
          </p:cNvPicPr>
          <p:nvPr/>
        </p:nvPicPr>
        <p:blipFill>
          <a:blip r:embed="rId4"/>
          <a:stretch>
            <a:fillRect/>
          </a:stretch>
        </p:blipFill>
        <p:spPr>
          <a:xfrm>
            <a:off x="6328144" y="228142"/>
            <a:ext cx="5665365" cy="2132111"/>
          </a:xfrm>
          <a:prstGeom prst="rect">
            <a:avLst/>
          </a:prstGeom>
        </p:spPr>
      </p:pic>
      <p:sp>
        <p:nvSpPr>
          <p:cNvPr id="2" name="TextBox 4">
            <a:extLst>
              <a:ext uri="{FF2B5EF4-FFF2-40B4-BE49-F238E27FC236}">
                <a16:creationId xmlns:a16="http://schemas.microsoft.com/office/drawing/2014/main" id="{0B019432-F0E9-E765-2264-935D414F17CB}"/>
              </a:ext>
            </a:extLst>
          </p:cNvPr>
          <p:cNvSpPr txBox="1"/>
          <p:nvPr/>
        </p:nvSpPr>
        <p:spPr>
          <a:xfrm>
            <a:off x="109226" y="713556"/>
            <a:ext cx="12082773" cy="4970591"/>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525">
              <a:spcBef>
                <a:spcPts val="1515"/>
              </a:spcBef>
            </a:pPr>
            <a:r>
              <a:rPr lang="en-GB" sz="2800" b="1" spc="-15" err="1">
                <a:solidFill>
                  <a:srgbClr val="00B050"/>
                </a:solidFill>
                <a:latin typeface="Calibri"/>
                <a:cs typeface="Calibri"/>
              </a:rPr>
              <a:t>Erbyn</a:t>
            </a:r>
            <a:r>
              <a:rPr lang="en-GB" sz="2800" b="1" spc="-15">
                <a:solidFill>
                  <a:srgbClr val="00B050"/>
                </a:solidFill>
                <a:latin typeface="Calibri"/>
                <a:cs typeface="Calibri"/>
              </a:rPr>
              <a:t> </a:t>
            </a:r>
            <a:r>
              <a:rPr lang="en-GB" sz="2800" b="1" spc="-15" err="1">
                <a:solidFill>
                  <a:srgbClr val="00B050"/>
                </a:solidFill>
                <a:latin typeface="Calibri"/>
                <a:cs typeface="Calibri"/>
              </a:rPr>
              <a:t>diwedd</a:t>
            </a:r>
            <a:r>
              <a:rPr lang="en-GB" sz="2800" b="1" spc="-15">
                <a:solidFill>
                  <a:srgbClr val="00B050"/>
                </a:solidFill>
                <a:latin typeface="Calibri"/>
                <a:cs typeface="Calibri"/>
              </a:rPr>
              <a:t> y </a:t>
            </a:r>
            <a:r>
              <a:rPr lang="en-GB" sz="2800" b="1" spc="-15" err="1">
                <a:solidFill>
                  <a:srgbClr val="00B050"/>
                </a:solidFill>
                <a:latin typeface="Calibri"/>
                <a:cs typeface="Calibri"/>
              </a:rPr>
              <a:t>sesiwn</a:t>
            </a:r>
            <a:r>
              <a:rPr lang="en-GB" sz="2800" b="1" spc="-15">
                <a:solidFill>
                  <a:srgbClr val="00B050"/>
                </a:solidFill>
                <a:latin typeface="Calibri"/>
                <a:cs typeface="Calibri"/>
              </a:rPr>
              <a:t>, </a:t>
            </a:r>
            <a:r>
              <a:rPr lang="en-GB" sz="2800" b="1" spc="-15" err="1">
                <a:solidFill>
                  <a:srgbClr val="00B050"/>
                </a:solidFill>
                <a:latin typeface="Calibri"/>
                <a:cs typeface="Calibri"/>
              </a:rPr>
              <a:t>byddwch</a:t>
            </a:r>
            <a:r>
              <a:rPr lang="en-GB" sz="2800" b="1" spc="-15">
                <a:solidFill>
                  <a:srgbClr val="00B050"/>
                </a:solidFill>
                <a:latin typeface="Calibri"/>
                <a:cs typeface="Calibri"/>
              </a:rPr>
              <a:t>...</a:t>
            </a:r>
            <a:endParaRPr lang="en-GB" sz="2800" spc="-15">
              <a:solidFill>
                <a:srgbClr val="00B050"/>
              </a:solidFill>
              <a:latin typeface="Calibri"/>
              <a:cs typeface="Calibri"/>
            </a:endParaRPr>
          </a:p>
          <a:p>
            <a:pPr marL="9525">
              <a:spcBef>
                <a:spcPts val="1515"/>
              </a:spcBef>
            </a:pPr>
            <a:endParaRPr lang="en-GB" sz="2800" b="1" spc="-15">
              <a:solidFill>
                <a:srgbClr val="00B050"/>
              </a:solidFill>
              <a:ea typeface="+mn-lt"/>
              <a:cs typeface="+mn-lt"/>
            </a:endParaRPr>
          </a:p>
          <a:p>
            <a:pPr marL="9525">
              <a:spcBef>
                <a:spcPts val="1515"/>
              </a:spcBef>
            </a:pPr>
            <a:endParaRPr lang="en-GB" b="1">
              <a:cs typeface="Calibri"/>
            </a:endParaRPr>
          </a:p>
          <a:p>
            <a:pPr marL="466725" indent="-457200">
              <a:spcBef>
                <a:spcPts val="1515"/>
              </a:spcBef>
              <a:buFont typeface="Arial"/>
              <a:buChar char="•"/>
            </a:pPr>
            <a:r>
              <a:rPr lang="en-GB" sz="2800" b="1" spc="-8" err="1">
                <a:solidFill>
                  <a:srgbClr val="00B050"/>
                </a:solidFill>
                <a:ea typeface="+mn-lt"/>
                <a:cs typeface="+mn-lt"/>
              </a:rPr>
              <a:t>dod</a:t>
            </a:r>
            <a:r>
              <a:rPr lang="en-GB" sz="2800" b="1" spc="-8">
                <a:solidFill>
                  <a:srgbClr val="00B050"/>
                </a:solidFill>
                <a:ea typeface="+mn-lt"/>
                <a:cs typeface="+mn-lt"/>
              </a:rPr>
              <a:t> </a:t>
            </a:r>
            <a:r>
              <a:rPr lang="en-GB" sz="2800" b="1" spc="-8" err="1">
                <a:solidFill>
                  <a:srgbClr val="00B050"/>
                </a:solidFill>
                <a:ea typeface="+mn-lt"/>
                <a:cs typeface="+mn-lt"/>
              </a:rPr>
              <a:t>yn</a:t>
            </a:r>
            <a:r>
              <a:rPr lang="en-GB" sz="2800" b="1" spc="-8">
                <a:solidFill>
                  <a:srgbClr val="00B050"/>
                </a:solidFill>
                <a:ea typeface="+mn-lt"/>
                <a:cs typeface="+mn-lt"/>
              </a:rPr>
              <a:t> </a:t>
            </a:r>
            <a:r>
              <a:rPr lang="en-GB" sz="2800" b="1" spc="-8" err="1">
                <a:solidFill>
                  <a:srgbClr val="00B050"/>
                </a:solidFill>
                <a:ea typeface="+mn-lt"/>
                <a:cs typeface="+mn-lt"/>
              </a:rPr>
              <a:t>fwy</a:t>
            </a:r>
            <a:r>
              <a:rPr lang="en-GB" sz="2800" b="1" spc="-8">
                <a:solidFill>
                  <a:srgbClr val="00B050"/>
                </a:solidFill>
                <a:ea typeface="+mn-lt"/>
                <a:cs typeface="+mn-lt"/>
              </a:rPr>
              <a:t> </a:t>
            </a:r>
            <a:r>
              <a:rPr lang="en-GB" sz="2800" b="1" spc="-8" err="1">
                <a:solidFill>
                  <a:srgbClr val="00B050"/>
                </a:solidFill>
                <a:ea typeface="+mn-lt"/>
                <a:cs typeface="+mn-lt"/>
              </a:rPr>
              <a:t>cyfarwydd</a:t>
            </a:r>
            <a:r>
              <a:rPr lang="en-GB" sz="2800" b="1" spc="-8">
                <a:solidFill>
                  <a:srgbClr val="00B050"/>
                </a:solidFill>
                <a:ea typeface="+mn-lt"/>
                <a:cs typeface="+mn-lt"/>
              </a:rPr>
              <a:t> â </a:t>
            </a:r>
            <a:r>
              <a:rPr lang="en-GB" sz="2800" b="1" spc="-8" err="1">
                <a:solidFill>
                  <a:srgbClr val="00B050"/>
                </a:solidFill>
                <a:ea typeface="+mn-lt"/>
                <a:cs typeface="+mn-lt"/>
              </a:rPr>
              <a:t>geirfa</a:t>
            </a:r>
            <a:r>
              <a:rPr lang="en-GB" sz="2800" b="1" spc="-8">
                <a:solidFill>
                  <a:srgbClr val="00B050"/>
                </a:solidFill>
                <a:ea typeface="+mn-lt"/>
                <a:cs typeface="+mn-lt"/>
              </a:rPr>
              <a:t> y </a:t>
            </a:r>
            <a:r>
              <a:rPr lang="en-GB" sz="2800" b="1" spc="-8" err="1">
                <a:solidFill>
                  <a:srgbClr val="00B050"/>
                </a:solidFill>
                <a:ea typeface="+mn-lt"/>
                <a:cs typeface="+mn-lt"/>
              </a:rPr>
              <a:t>Safonau</a:t>
            </a:r>
            <a:r>
              <a:rPr lang="en-GB" sz="2800" b="1" spc="-8">
                <a:solidFill>
                  <a:srgbClr val="00B050"/>
                </a:solidFill>
                <a:ea typeface="+mn-lt"/>
                <a:cs typeface="+mn-lt"/>
              </a:rPr>
              <a:t> </a:t>
            </a:r>
            <a:r>
              <a:rPr lang="en-GB" sz="2800" b="1" spc="-8" err="1">
                <a:solidFill>
                  <a:srgbClr val="00B050"/>
                </a:solidFill>
                <a:ea typeface="+mn-lt"/>
                <a:cs typeface="+mn-lt"/>
              </a:rPr>
              <a:t>Proffesiynol</a:t>
            </a:r>
            <a:endParaRPr lang="en-GB" b="1">
              <a:cs typeface="Calibri"/>
            </a:endParaRPr>
          </a:p>
          <a:p>
            <a:pPr marL="466725" indent="-457200">
              <a:spcBef>
                <a:spcPts val="1515"/>
              </a:spcBef>
              <a:buFont typeface="Arial"/>
              <a:buChar char="•"/>
            </a:pPr>
            <a:r>
              <a:rPr lang="en-GB" sz="2800" b="1" spc="-8" err="1">
                <a:solidFill>
                  <a:srgbClr val="00B050"/>
                </a:solidFill>
                <a:ea typeface="+mn-lt"/>
                <a:cs typeface="+mn-lt"/>
              </a:rPr>
              <a:t>wedi</a:t>
            </a:r>
            <a:r>
              <a:rPr lang="en-GB" sz="2800" b="1" spc="-8">
                <a:solidFill>
                  <a:srgbClr val="00B050"/>
                </a:solidFill>
                <a:ea typeface="+mn-lt"/>
                <a:cs typeface="+mn-lt"/>
              </a:rPr>
              <a:t> </a:t>
            </a:r>
            <a:r>
              <a:rPr lang="en-GB" sz="2800" b="1" spc="-8" err="1">
                <a:solidFill>
                  <a:srgbClr val="00B050"/>
                </a:solidFill>
                <a:ea typeface="+mn-lt"/>
                <a:cs typeface="+mn-lt"/>
              </a:rPr>
              <a:t>ystyried</a:t>
            </a:r>
            <a:r>
              <a:rPr lang="en-GB" sz="2800" b="1" spc="-8">
                <a:solidFill>
                  <a:srgbClr val="00B050"/>
                </a:solidFill>
                <a:ea typeface="+mn-lt"/>
                <a:cs typeface="+mn-lt"/>
              </a:rPr>
              <a:t> y </a:t>
            </a:r>
            <a:r>
              <a:rPr lang="en-GB" sz="2800" b="1" spc="-8" err="1">
                <a:solidFill>
                  <a:srgbClr val="00B050"/>
                </a:solidFill>
                <a:ea typeface="+mn-lt"/>
                <a:cs typeface="+mn-lt"/>
              </a:rPr>
              <a:t>Safonau</a:t>
            </a:r>
            <a:r>
              <a:rPr lang="en-GB" sz="2800" b="1" spc="-8">
                <a:solidFill>
                  <a:srgbClr val="00B050"/>
                </a:solidFill>
                <a:ea typeface="+mn-lt"/>
                <a:cs typeface="+mn-lt"/>
              </a:rPr>
              <a:t> </a:t>
            </a:r>
            <a:r>
              <a:rPr lang="en-GB" sz="2800" b="1" spc="-8" err="1">
                <a:solidFill>
                  <a:srgbClr val="00B050"/>
                </a:solidFill>
                <a:ea typeface="+mn-lt"/>
                <a:cs typeface="+mn-lt"/>
              </a:rPr>
              <a:t>Proffesiynol</a:t>
            </a:r>
            <a:r>
              <a:rPr lang="en-GB" sz="2800" b="1" spc="-8">
                <a:solidFill>
                  <a:srgbClr val="00B050"/>
                </a:solidFill>
                <a:ea typeface="+mn-lt"/>
                <a:cs typeface="+mn-lt"/>
              </a:rPr>
              <a:t>, y </a:t>
            </a:r>
            <a:r>
              <a:rPr lang="en-GB" sz="2800" b="1" spc="-8" err="1">
                <a:solidFill>
                  <a:srgbClr val="00B050"/>
                </a:solidFill>
                <a:ea typeface="+mn-lt"/>
                <a:cs typeface="+mn-lt"/>
              </a:rPr>
              <a:t>Llinynnau</a:t>
            </a:r>
            <a:r>
              <a:rPr lang="en-GB" sz="2800" b="1" spc="-8">
                <a:solidFill>
                  <a:srgbClr val="00B050"/>
                </a:solidFill>
                <a:ea typeface="+mn-lt"/>
                <a:cs typeface="+mn-lt"/>
              </a:rPr>
              <a:t> </a:t>
            </a:r>
            <a:r>
              <a:rPr lang="en-GB" sz="2800" b="1" spc="-8" err="1">
                <a:solidFill>
                  <a:srgbClr val="00B050"/>
                </a:solidFill>
                <a:ea typeface="+mn-lt"/>
                <a:cs typeface="+mn-lt"/>
              </a:rPr>
              <a:t>a'r</a:t>
            </a:r>
            <a:r>
              <a:rPr lang="en-GB" sz="2800" b="1" spc="-8">
                <a:solidFill>
                  <a:srgbClr val="00B050"/>
                </a:solidFill>
                <a:ea typeface="+mn-lt"/>
                <a:cs typeface="+mn-lt"/>
              </a:rPr>
              <a:t> </a:t>
            </a:r>
            <a:r>
              <a:rPr lang="en-GB" sz="2800" b="1" spc="-8" err="1">
                <a:solidFill>
                  <a:srgbClr val="00B050"/>
                </a:solidFill>
                <a:ea typeface="+mn-lt"/>
                <a:cs typeface="+mn-lt"/>
              </a:rPr>
              <a:t>disgrifyddion</a:t>
            </a:r>
            <a:r>
              <a:rPr lang="en-GB" sz="2800" b="1" spc="-8">
                <a:solidFill>
                  <a:srgbClr val="00B050"/>
                </a:solidFill>
                <a:ea typeface="+mn-lt"/>
                <a:cs typeface="+mn-lt"/>
              </a:rPr>
              <a:t> </a:t>
            </a:r>
            <a:r>
              <a:rPr lang="en-GB" sz="2800" b="1" spc="-8" err="1">
                <a:solidFill>
                  <a:srgbClr val="00B050"/>
                </a:solidFill>
                <a:ea typeface="+mn-lt"/>
                <a:cs typeface="+mn-lt"/>
              </a:rPr>
              <a:t>cysylltiedig</a:t>
            </a:r>
            <a:endParaRPr lang="en-GB" sz="2800" b="1" spc="-8">
              <a:solidFill>
                <a:srgbClr val="00B050"/>
              </a:solidFill>
              <a:ea typeface="+mn-lt"/>
              <a:cs typeface="+mn-lt"/>
            </a:endParaRPr>
          </a:p>
          <a:p>
            <a:pPr marL="466725" indent="-457200">
              <a:spcBef>
                <a:spcPts val="1515"/>
              </a:spcBef>
              <a:buFont typeface="Arial"/>
              <a:buChar char="•"/>
            </a:pPr>
            <a:r>
              <a:rPr lang="en-GB" sz="2800" b="1" spc="-8" err="1">
                <a:solidFill>
                  <a:srgbClr val="00B050"/>
                </a:solidFill>
                <a:ea typeface="+mn-lt"/>
                <a:cs typeface="+mn-lt"/>
              </a:rPr>
              <a:t>deall</a:t>
            </a:r>
            <a:r>
              <a:rPr lang="en-GB" sz="2800" b="1" spc="-8">
                <a:solidFill>
                  <a:srgbClr val="00B050"/>
                </a:solidFill>
                <a:ea typeface="+mn-lt"/>
                <a:cs typeface="+mn-lt"/>
              </a:rPr>
              <a:t> y 4 term a </a:t>
            </a:r>
            <a:r>
              <a:rPr lang="en-GB" sz="2800" b="1" spc="-8" err="1">
                <a:solidFill>
                  <a:srgbClr val="00B050"/>
                </a:solidFill>
                <a:ea typeface="+mn-lt"/>
                <a:cs typeface="+mn-lt"/>
              </a:rPr>
              <a:t>ddefnyddir</a:t>
            </a:r>
            <a:r>
              <a:rPr lang="en-GB" sz="2800" b="1" spc="-8">
                <a:solidFill>
                  <a:srgbClr val="00B050"/>
                </a:solidFill>
                <a:ea typeface="+mn-lt"/>
                <a:cs typeface="+mn-lt"/>
              </a:rPr>
              <a:t> </a:t>
            </a:r>
            <a:r>
              <a:rPr lang="en-GB" sz="2800" b="1" spc="-8" err="1">
                <a:solidFill>
                  <a:srgbClr val="00B050"/>
                </a:solidFill>
                <a:ea typeface="+mn-lt"/>
                <a:cs typeface="+mn-lt"/>
              </a:rPr>
              <a:t>i</a:t>
            </a:r>
            <a:r>
              <a:rPr lang="en-GB" sz="2800" b="1" spc="-8">
                <a:solidFill>
                  <a:srgbClr val="00B050"/>
                </a:solidFill>
                <a:ea typeface="+mn-lt"/>
                <a:cs typeface="+mn-lt"/>
              </a:rPr>
              <a:t> </a:t>
            </a:r>
            <a:r>
              <a:rPr lang="en-GB" sz="2800" b="1" spc="-8" err="1">
                <a:solidFill>
                  <a:srgbClr val="00B050"/>
                </a:solidFill>
                <a:ea typeface="+mn-lt"/>
                <a:cs typeface="+mn-lt"/>
              </a:rPr>
              <a:t>ddangos</a:t>
            </a:r>
            <a:r>
              <a:rPr lang="en-GB" sz="2800" b="1" spc="-8">
                <a:solidFill>
                  <a:srgbClr val="00B050"/>
                </a:solidFill>
                <a:ea typeface="+mn-lt"/>
                <a:cs typeface="+mn-lt"/>
              </a:rPr>
              <a:t> </a:t>
            </a:r>
            <a:r>
              <a:rPr lang="en-GB" sz="2800" b="1" spc="-8" err="1">
                <a:solidFill>
                  <a:srgbClr val="00B050"/>
                </a:solidFill>
                <a:ea typeface="+mn-lt"/>
                <a:cs typeface="+mn-lt"/>
              </a:rPr>
              <a:t>tystiolaeth</a:t>
            </a:r>
            <a:r>
              <a:rPr lang="en-GB" sz="2800" b="1" spc="-8">
                <a:solidFill>
                  <a:srgbClr val="00B050"/>
                </a:solidFill>
                <a:ea typeface="+mn-lt"/>
                <a:cs typeface="+mn-lt"/>
              </a:rPr>
              <a:t> </a:t>
            </a:r>
            <a:r>
              <a:rPr lang="en-GB" sz="2800" b="1" spc="-8" err="1">
                <a:solidFill>
                  <a:srgbClr val="00B050"/>
                </a:solidFill>
                <a:ea typeface="+mn-lt"/>
                <a:cs typeface="+mn-lt"/>
              </a:rPr>
              <a:t>o'ch</a:t>
            </a:r>
            <a:r>
              <a:rPr lang="en-GB" sz="2800" b="1" spc="-8">
                <a:solidFill>
                  <a:srgbClr val="00B050"/>
                </a:solidFill>
                <a:ea typeface="+mn-lt"/>
                <a:cs typeface="+mn-lt"/>
              </a:rPr>
              <a:t> </a:t>
            </a:r>
            <a:r>
              <a:rPr lang="en-GB" sz="2800" b="1" spc="-8" err="1">
                <a:solidFill>
                  <a:srgbClr val="00B050"/>
                </a:solidFill>
                <a:ea typeface="+mn-lt"/>
                <a:cs typeface="+mn-lt"/>
              </a:rPr>
              <a:t>cynnydd</a:t>
            </a:r>
            <a:r>
              <a:rPr lang="en-GB" sz="2800" b="1" spc="-8">
                <a:solidFill>
                  <a:srgbClr val="00B050"/>
                </a:solidFill>
                <a:ea typeface="+mn-lt"/>
                <a:cs typeface="+mn-lt"/>
              </a:rPr>
              <a:t> </a:t>
            </a:r>
            <a:r>
              <a:rPr lang="en-GB" sz="2800" b="1" spc="-8" err="1">
                <a:solidFill>
                  <a:srgbClr val="00B050"/>
                </a:solidFill>
                <a:ea typeface="+mn-lt"/>
                <a:cs typeface="+mn-lt"/>
              </a:rPr>
              <a:t>yn</a:t>
            </a:r>
            <a:r>
              <a:rPr lang="en-GB" sz="2800" b="1" spc="-8">
                <a:solidFill>
                  <a:srgbClr val="00B050"/>
                </a:solidFill>
                <a:ea typeface="+mn-lt"/>
                <a:cs typeface="+mn-lt"/>
              </a:rPr>
              <a:t> </a:t>
            </a:r>
            <a:r>
              <a:rPr lang="en-GB" sz="2800" b="1" spc="-8" err="1">
                <a:solidFill>
                  <a:srgbClr val="00B050"/>
                </a:solidFill>
                <a:ea typeface="+mn-lt"/>
                <a:cs typeface="+mn-lt"/>
              </a:rPr>
              <a:t>erbyn</a:t>
            </a:r>
            <a:r>
              <a:rPr lang="en-GB" sz="2800" b="1" spc="-8">
                <a:solidFill>
                  <a:srgbClr val="00B050"/>
                </a:solidFill>
                <a:ea typeface="+mn-lt"/>
                <a:cs typeface="+mn-lt"/>
              </a:rPr>
              <a:t> y </a:t>
            </a:r>
            <a:r>
              <a:rPr lang="en-GB" sz="2800" b="1" spc="-8" err="1">
                <a:solidFill>
                  <a:srgbClr val="00B050"/>
                </a:solidFill>
                <a:ea typeface="+mn-lt"/>
                <a:cs typeface="+mn-lt"/>
              </a:rPr>
              <a:t>Safonau</a:t>
            </a:r>
            <a:r>
              <a:rPr lang="en-GB" sz="2800" b="1" spc="-8">
                <a:solidFill>
                  <a:srgbClr val="00B050"/>
                </a:solidFill>
                <a:ea typeface="+mn-lt"/>
                <a:cs typeface="+mn-lt"/>
              </a:rPr>
              <a:t> </a:t>
            </a:r>
            <a:r>
              <a:rPr lang="en-GB" sz="2800" b="1" spc="-8" err="1">
                <a:solidFill>
                  <a:srgbClr val="00B050"/>
                </a:solidFill>
                <a:ea typeface="+mn-lt"/>
                <a:cs typeface="+mn-lt"/>
              </a:rPr>
              <a:t>Proffesiynol</a:t>
            </a:r>
            <a:endParaRPr lang="en-GB" sz="2800" b="1" spc="-8">
              <a:solidFill>
                <a:srgbClr val="00B050"/>
              </a:solidFill>
              <a:ea typeface="+mn-lt"/>
              <a:cs typeface="+mn-lt"/>
            </a:endParaRPr>
          </a:p>
          <a:p>
            <a:pPr marL="466725" indent="-457200">
              <a:spcBef>
                <a:spcPts val="1515"/>
              </a:spcBef>
              <a:buFont typeface="Arial"/>
              <a:buChar char="•"/>
            </a:pPr>
            <a:r>
              <a:rPr lang="en-GB" sz="2800" b="1" i="0">
                <a:solidFill>
                  <a:srgbClr val="00B050"/>
                </a:solidFill>
                <a:effectLst/>
              </a:rPr>
              <a:t>bod </a:t>
            </a:r>
            <a:r>
              <a:rPr lang="en-GB" sz="2800" b="1" i="0" err="1">
                <a:solidFill>
                  <a:srgbClr val="00B050"/>
                </a:solidFill>
                <a:effectLst/>
              </a:rPr>
              <a:t>yn</a:t>
            </a:r>
            <a:r>
              <a:rPr lang="en-GB" sz="2800" b="1" i="0">
                <a:solidFill>
                  <a:srgbClr val="00B050"/>
                </a:solidFill>
                <a:effectLst/>
              </a:rPr>
              <a:t> </a:t>
            </a:r>
            <a:r>
              <a:rPr lang="en-GB" sz="2800" b="1" i="0" err="1">
                <a:solidFill>
                  <a:srgbClr val="00B050"/>
                </a:solidFill>
                <a:effectLst/>
              </a:rPr>
              <a:t>ymwybodol</a:t>
            </a:r>
            <a:r>
              <a:rPr lang="en-GB" sz="2800" b="1" i="0">
                <a:solidFill>
                  <a:srgbClr val="00B050"/>
                </a:solidFill>
                <a:effectLst/>
              </a:rPr>
              <a:t> </a:t>
            </a:r>
            <a:r>
              <a:rPr lang="en-GB" sz="2800" b="1" i="0" err="1">
                <a:solidFill>
                  <a:srgbClr val="00B050"/>
                </a:solidFill>
                <a:effectLst/>
              </a:rPr>
              <a:t>o'r</a:t>
            </a:r>
            <a:r>
              <a:rPr lang="en-GB" sz="2800" b="1" i="0">
                <a:solidFill>
                  <a:srgbClr val="00B050"/>
                </a:solidFill>
                <a:effectLst/>
              </a:rPr>
              <a:t> 10 </a:t>
            </a:r>
            <a:r>
              <a:rPr lang="en-GB" sz="2800" b="1" i="0" err="1">
                <a:solidFill>
                  <a:srgbClr val="00B050"/>
                </a:solidFill>
                <a:effectLst/>
              </a:rPr>
              <a:t>Llinyn</a:t>
            </a:r>
            <a:r>
              <a:rPr lang="en-GB" sz="2800" b="1" i="0">
                <a:solidFill>
                  <a:srgbClr val="00B050"/>
                </a:solidFill>
                <a:effectLst/>
              </a:rPr>
              <a:t> </a:t>
            </a:r>
            <a:r>
              <a:rPr lang="en-GB" sz="2800" b="1" i="0" err="1">
                <a:solidFill>
                  <a:srgbClr val="00B050"/>
                </a:solidFill>
                <a:effectLst/>
              </a:rPr>
              <a:t>Canolog</a:t>
            </a:r>
            <a:r>
              <a:rPr lang="en-GB" sz="2800" b="1" i="0">
                <a:solidFill>
                  <a:srgbClr val="00B050"/>
                </a:solidFill>
                <a:effectLst/>
              </a:rPr>
              <a:t> </a:t>
            </a:r>
            <a:r>
              <a:rPr lang="en-GB" sz="2800" b="1" i="0" err="1">
                <a:solidFill>
                  <a:srgbClr val="00B050"/>
                </a:solidFill>
                <a:effectLst/>
              </a:rPr>
              <a:t>ar</a:t>
            </a:r>
            <a:r>
              <a:rPr lang="en-GB" sz="2800" b="1" i="0">
                <a:solidFill>
                  <a:srgbClr val="00B050"/>
                </a:solidFill>
                <a:effectLst/>
              </a:rPr>
              <a:t> </a:t>
            </a:r>
            <a:r>
              <a:rPr lang="en-GB" sz="2800" b="1" i="0" err="1">
                <a:solidFill>
                  <a:srgbClr val="00B050"/>
                </a:solidFill>
                <a:effectLst/>
              </a:rPr>
              <a:t>gyfer</a:t>
            </a:r>
            <a:r>
              <a:rPr lang="en-GB" sz="2800" b="1" i="0">
                <a:solidFill>
                  <a:srgbClr val="00B050"/>
                </a:solidFill>
                <a:effectLst/>
              </a:rPr>
              <a:t> PTE1 a </a:t>
            </a:r>
            <a:r>
              <a:rPr lang="en-GB" sz="2800" b="1" i="0" err="1">
                <a:solidFill>
                  <a:srgbClr val="00B050"/>
                </a:solidFill>
                <a:effectLst/>
              </a:rPr>
              <a:t>rhannu'r</a:t>
            </a:r>
            <a:r>
              <a:rPr lang="en-GB" sz="2800" b="1" i="0">
                <a:solidFill>
                  <a:srgbClr val="00B050"/>
                </a:solidFill>
                <a:effectLst/>
              </a:rPr>
              <a:t> </a:t>
            </a:r>
            <a:r>
              <a:rPr lang="en-GB" sz="2800" b="1" i="0" err="1">
                <a:solidFill>
                  <a:srgbClr val="00B050"/>
                </a:solidFill>
                <a:effectLst/>
              </a:rPr>
              <a:t>disgwyliad</a:t>
            </a:r>
            <a:r>
              <a:rPr lang="en-GB" sz="2800" b="1" i="0">
                <a:solidFill>
                  <a:srgbClr val="00B050"/>
                </a:solidFill>
                <a:effectLst/>
              </a:rPr>
              <a:t> </a:t>
            </a:r>
            <a:r>
              <a:rPr lang="en-GB" sz="2800" b="1" i="0" err="1">
                <a:solidFill>
                  <a:srgbClr val="00B050"/>
                </a:solidFill>
                <a:effectLst/>
              </a:rPr>
              <a:t>hwnnw</a:t>
            </a:r>
            <a:endParaRPr lang="en-GB" sz="2800" b="1">
              <a:solidFill>
                <a:srgbClr val="00B050"/>
              </a:solidFill>
              <a:cs typeface="Calibri"/>
            </a:endParaRPr>
          </a:p>
        </p:txBody>
      </p:sp>
    </p:spTree>
    <p:extLst>
      <p:ext uri="{BB962C8B-B14F-4D97-AF65-F5344CB8AC3E}">
        <p14:creationId xmlns:p14="http://schemas.microsoft.com/office/powerpoint/2010/main" val="298902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A7E59B-421C-ED00-091A-B7BF237A326F}"/>
              </a:ext>
            </a:extLst>
          </p:cNvPr>
          <p:cNvSpPr txBox="1"/>
          <p:nvPr/>
        </p:nvSpPr>
        <p:spPr>
          <a:xfrm>
            <a:off x="31375"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Subtitle 2"/>
          <p:cNvSpPr>
            <a:spLocks noGrp="1"/>
          </p:cNvSpPr>
          <p:nvPr>
            <p:ph type="subTitle" idx="1"/>
          </p:nvPr>
        </p:nvSpPr>
        <p:spPr>
          <a:xfrm>
            <a:off x="1495245" y="1949709"/>
            <a:ext cx="9402792" cy="1241822"/>
          </a:xfrm>
        </p:spPr>
        <p:txBody>
          <a:bodyPr lIns="91440" tIns="45720" rIns="91440" bIns="45720" anchor="t">
            <a:noAutofit/>
          </a:bodyPr>
          <a:lstStyle/>
          <a:p>
            <a:r>
              <a:rPr lang="en-GB" sz="4000" b="1">
                <a:solidFill>
                  <a:srgbClr val="00B050"/>
                </a:solidFill>
                <a:latin typeface="Arial"/>
                <a:cs typeface="Arial"/>
              </a:rPr>
              <a:t>Adolygu manylio ...</a:t>
            </a:r>
            <a:endParaRPr lang="en-GB" sz="4000" b="1">
              <a:solidFill>
                <a:srgbClr val="00B050"/>
              </a:solidFill>
            </a:endParaRPr>
          </a:p>
        </p:txBody>
      </p:sp>
    </p:spTree>
    <p:extLst>
      <p:ext uri="{BB962C8B-B14F-4D97-AF65-F5344CB8AC3E}">
        <p14:creationId xmlns:p14="http://schemas.microsoft.com/office/powerpoint/2010/main" val="1561093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9185"/>
            <a:ext cx="12197315" cy="5875136"/>
          </a:xfrm>
          <a:prstGeom prst="rect">
            <a:avLst/>
          </a:prstGeom>
        </p:spPr>
      </p:pic>
      <p:sp>
        <p:nvSpPr>
          <p:cNvPr id="5" name="TextBox 4">
            <a:extLst>
              <a:ext uri="{FF2B5EF4-FFF2-40B4-BE49-F238E27FC236}">
                <a16:creationId xmlns:a16="http://schemas.microsoft.com/office/drawing/2014/main" id="{DA2E92BE-0CD5-E6B0-AA52-858B51EC3AD5}"/>
              </a:ext>
            </a:extLst>
          </p:cNvPr>
          <p:cNvSpPr txBox="1"/>
          <p:nvPr/>
        </p:nvSpPr>
        <p:spPr>
          <a:xfrm>
            <a:off x="9192839" y="224750"/>
            <a:ext cx="2743200" cy="707886"/>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ea typeface="+mn-lt"/>
                <a:cs typeface="+mn-lt"/>
                <a:hlinkClick r:id="rId4"/>
              </a:rPr>
              <a:t>safonau proffesiynol (gov.wales)</a:t>
            </a:r>
            <a:endParaRPr lang="en-US" sz="2000" b="1"/>
          </a:p>
        </p:txBody>
      </p:sp>
      <p:pic>
        <p:nvPicPr>
          <p:cNvPr id="2" name="Picture 7" descr="Diagram&#10;&#10;Description automatically generated">
            <a:extLst>
              <a:ext uri="{FF2B5EF4-FFF2-40B4-BE49-F238E27FC236}">
                <a16:creationId xmlns:a16="http://schemas.microsoft.com/office/drawing/2014/main" id="{FC055872-A882-CF70-F5FB-15E696677A7D}"/>
              </a:ext>
            </a:extLst>
          </p:cNvPr>
          <p:cNvPicPr>
            <a:picLocks noChangeAspect="1"/>
          </p:cNvPicPr>
          <p:nvPr/>
        </p:nvPicPr>
        <p:blipFill>
          <a:blip r:embed="rId5"/>
          <a:stretch>
            <a:fillRect/>
          </a:stretch>
        </p:blipFill>
        <p:spPr>
          <a:xfrm>
            <a:off x="4212924" y="1668902"/>
            <a:ext cx="3781612" cy="3571274"/>
          </a:xfrm>
          <a:prstGeom prst="rect">
            <a:avLst/>
          </a:prstGeom>
        </p:spPr>
      </p:pic>
      <p:sp>
        <p:nvSpPr>
          <p:cNvPr id="9" name="TextBox 8">
            <a:extLst>
              <a:ext uri="{FF2B5EF4-FFF2-40B4-BE49-F238E27FC236}">
                <a16:creationId xmlns:a16="http://schemas.microsoft.com/office/drawing/2014/main" id="{E671C4E0-48F2-E8FB-F89A-D680AEF9DE4B}"/>
              </a:ext>
            </a:extLst>
          </p:cNvPr>
          <p:cNvSpPr txBox="1"/>
          <p:nvPr/>
        </p:nvSpPr>
        <p:spPr>
          <a:xfrm>
            <a:off x="3054351" y="76200"/>
            <a:ext cx="5293285" cy="1200329"/>
          </a:xfrm>
          <a:prstGeom prst="rect">
            <a:avLst/>
          </a:prstGeom>
          <a:solidFill>
            <a:schemeClr val="accent1">
              <a:lumMod val="60000"/>
              <a:lumOff val="4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ea typeface="+mn-lt"/>
                <a:cs typeface="+mn-lt"/>
              </a:rPr>
              <a:t>Mae </a:t>
            </a:r>
            <a:r>
              <a:rPr lang="en-US" sz="2400" b="1" err="1">
                <a:ea typeface="+mn-lt"/>
                <a:cs typeface="+mn-lt"/>
              </a:rPr>
              <a:t>addysgu</a:t>
            </a:r>
            <a:r>
              <a:rPr lang="en-US" sz="2400" b="1">
                <a:ea typeface="+mn-lt"/>
                <a:cs typeface="+mn-lt"/>
              </a:rPr>
              <a:t> a </a:t>
            </a:r>
            <a:r>
              <a:rPr lang="en-US" sz="2400" b="1" err="1">
                <a:ea typeface="+mn-lt"/>
                <a:cs typeface="+mn-lt"/>
              </a:rPr>
              <a:t>Dysgu</a:t>
            </a:r>
            <a:r>
              <a:rPr lang="en-US" sz="2400" b="1">
                <a:ea typeface="+mn-lt"/>
                <a:cs typeface="+mn-lt"/>
              </a:rPr>
              <a:t> </a:t>
            </a:r>
            <a:r>
              <a:rPr lang="en-US" sz="2400" b="1" err="1">
                <a:ea typeface="+mn-lt"/>
                <a:cs typeface="+mn-lt"/>
              </a:rPr>
              <a:t>yn</a:t>
            </a:r>
            <a:r>
              <a:rPr lang="en-US" sz="2400" b="1">
                <a:ea typeface="+mn-lt"/>
                <a:cs typeface="+mn-lt"/>
              </a:rPr>
              <a:t> </a:t>
            </a:r>
            <a:r>
              <a:rPr lang="en-US" sz="2400" b="1" err="1">
                <a:ea typeface="+mn-lt"/>
                <a:cs typeface="+mn-lt"/>
              </a:rPr>
              <a:t>hollbwysig</a:t>
            </a:r>
            <a:r>
              <a:rPr lang="en-US" sz="2400" b="1">
                <a:ea typeface="+mn-lt"/>
                <a:cs typeface="+mn-lt"/>
              </a:rPr>
              <a:t>.</a:t>
            </a:r>
            <a:endParaRPr lang="en-US" b="1">
              <a:ea typeface="+mn-lt"/>
              <a:cs typeface="+mn-lt"/>
            </a:endParaRPr>
          </a:p>
          <a:p>
            <a:pPr marL="285750" indent="-285750">
              <a:buFont typeface="Arial"/>
              <a:buChar char="•"/>
            </a:pPr>
            <a:r>
              <a:rPr lang="en-US" sz="2400" b="1">
                <a:ea typeface="+mn-lt"/>
                <a:cs typeface="+mn-lt"/>
              </a:rPr>
              <a:t>Yn </a:t>
            </a:r>
            <a:r>
              <a:rPr lang="en-US" sz="2400" b="1" err="1">
                <a:ea typeface="+mn-lt"/>
                <a:cs typeface="+mn-lt"/>
              </a:rPr>
              <a:t>sicrhau'r</a:t>
            </a:r>
            <a:r>
              <a:rPr lang="en-US" sz="2400" b="1">
                <a:ea typeface="+mn-lt"/>
                <a:cs typeface="+mn-lt"/>
              </a:rPr>
              <a:t> </a:t>
            </a:r>
            <a:r>
              <a:rPr lang="en-US" sz="2400" b="1" err="1">
                <a:ea typeface="+mn-lt"/>
                <a:cs typeface="+mn-lt"/>
              </a:rPr>
              <a:t>canlyniadau</a:t>
            </a:r>
            <a:r>
              <a:rPr lang="en-US" sz="2400" b="1">
                <a:ea typeface="+mn-lt"/>
                <a:cs typeface="+mn-lt"/>
              </a:rPr>
              <a:t> </a:t>
            </a:r>
            <a:r>
              <a:rPr lang="en-US" sz="2400" b="1" err="1">
                <a:ea typeface="+mn-lt"/>
                <a:cs typeface="+mn-lt"/>
              </a:rPr>
              <a:t>gorau</a:t>
            </a:r>
            <a:r>
              <a:rPr lang="en-US" sz="2400" b="1">
                <a:ea typeface="+mn-lt"/>
                <a:cs typeface="+mn-lt"/>
              </a:rPr>
              <a:t> </a:t>
            </a:r>
            <a:r>
              <a:rPr lang="en-US" sz="2400" b="1" err="1">
                <a:ea typeface="+mn-lt"/>
                <a:cs typeface="+mn-lt"/>
              </a:rPr>
              <a:t>i</a:t>
            </a:r>
            <a:r>
              <a:rPr lang="en-US" sz="2400" b="1">
                <a:ea typeface="+mn-lt"/>
                <a:cs typeface="+mn-lt"/>
              </a:rPr>
              <a:t> </a:t>
            </a:r>
            <a:r>
              <a:rPr lang="en-US" sz="2400" b="1" err="1">
                <a:ea typeface="+mn-lt"/>
                <a:cs typeface="+mn-lt"/>
              </a:rPr>
              <a:t>ddysgwyr</a:t>
            </a:r>
            <a:r>
              <a:rPr lang="en-US" sz="2400" b="1">
                <a:ea typeface="+mn-lt"/>
                <a:cs typeface="+mn-lt"/>
              </a:rPr>
              <a:t>.</a:t>
            </a:r>
          </a:p>
        </p:txBody>
      </p:sp>
      <p:sp>
        <p:nvSpPr>
          <p:cNvPr id="11" name="TextBox 10">
            <a:extLst>
              <a:ext uri="{FF2B5EF4-FFF2-40B4-BE49-F238E27FC236}">
                <a16:creationId xmlns:a16="http://schemas.microsoft.com/office/drawing/2014/main" id="{3F33C03C-7865-C578-ECE9-419C1512E433}"/>
              </a:ext>
            </a:extLst>
          </p:cNvPr>
          <p:cNvSpPr txBox="1"/>
          <p:nvPr/>
        </p:nvSpPr>
        <p:spPr>
          <a:xfrm>
            <a:off x="352612" y="1727199"/>
            <a:ext cx="3370730" cy="1200329"/>
          </a:xfrm>
          <a:prstGeom prst="rect">
            <a:avLst/>
          </a:prstGeom>
          <a:solidFill>
            <a:srgbClr val="6AA3A6">
              <a:alpha val="99000"/>
            </a:srgb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err="1">
                <a:ea typeface="+mn-lt"/>
                <a:cs typeface="+mn-lt"/>
              </a:rPr>
              <a:t>Cyfleoedd</a:t>
            </a:r>
            <a:r>
              <a:rPr lang="en-US" sz="2400" b="1">
                <a:ea typeface="+mn-lt"/>
                <a:cs typeface="+mn-lt"/>
              </a:rPr>
              <a:t> </a:t>
            </a:r>
            <a:r>
              <a:rPr lang="en-US" sz="2400" b="1" err="1">
                <a:ea typeface="+mn-lt"/>
                <a:cs typeface="+mn-lt"/>
              </a:rPr>
              <a:t>i</a:t>
            </a:r>
            <a:r>
              <a:rPr lang="en-US" sz="2400" b="1">
                <a:ea typeface="+mn-lt"/>
                <a:cs typeface="+mn-lt"/>
              </a:rPr>
              <a:t> </a:t>
            </a:r>
            <a:r>
              <a:rPr lang="en-US" sz="2400" b="1" err="1">
                <a:ea typeface="+mn-lt"/>
                <a:cs typeface="+mn-lt"/>
              </a:rPr>
              <a:t>weithio'n</a:t>
            </a:r>
            <a:r>
              <a:rPr lang="en-US" sz="2400" b="1">
                <a:ea typeface="+mn-lt"/>
                <a:cs typeface="+mn-lt"/>
              </a:rPr>
              <a:t> </a:t>
            </a:r>
            <a:r>
              <a:rPr lang="en-US" sz="2400" b="1" err="1">
                <a:ea typeface="+mn-lt"/>
                <a:cs typeface="+mn-lt"/>
              </a:rPr>
              <a:t>gynhyrchiol</a:t>
            </a:r>
            <a:r>
              <a:rPr lang="en-US" sz="2400" b="1">
                <a:ea typeface="+mn-lt"/>
                <a:cs typeface="+mn-lt"/>
              </a:rPr>
              <a:t> </a:t>
            </a:r>
            <a:r>
              <a:rPr lang="en-US" sz="2400" b="1" err="1">
                <a:ea typeface="+mn-lt"/>
                <a:cs typeface="+mn-lt"/>
              </a:rPr>
              <a:t>gyda'r</a:t>
            </a:r>
            <a:r>
              <a:rPr lang="en-US" sz="2400" b="1">
                <a:ea typeface="+mn-lt"/>
                <a:cs typeface="+mn-lt"/>
              </a:rPr>
              <a:t> </a:t>
            </a:r>
            <a:r>
              <a:rPr lang="en-US" sz="2400" b="1" err="1">
                <a:ea typeface="+mn-lt"/>
                <a:cs typeface="+mn-lt"/>
              </a:rPr>
              <a:t>holl</a:t>
            </a:r>
            <a:r>
              <a:rPr lang="en-US" sz="2400" b="1">
                <a:ea typeface="+mn-lt"/>
                <a:cs typeface="+mn-lt"/>
              </a:rPr>
              <a:t> </a:t>
            </a:r>
            <a:r>
              <a:rPr lang="en-US" sz="2400" b="1" err="1">
                <a:ea typeface="+mn-lt"/>
                <a:cs typeface="+mn-lt"/>
              </a:rPr>
              <a:t>bartneriaid</a:t>
            </a:r>
            <a:r>
              <a:rPr lang="en-US" sz="2400" b="1">
                <a:ea typeface="+mn-lt"/>
                <a:cs typeface="+mn-lt"/>
              </a:rPr>
              <a:t>.</a:t>
            </a:r>
            <a:endParaRPr lang="en-US" b="1">
              <a:ea typeface="+mn-lt"/>
              <a:cs typeface="+mn-lt"/>
            </a:endParaRPr>
          </a:p>
        </p:txBody>
      </p:sp>
      <p:sp>
        <p:nvSpPr>
          <p:cNvPr id="13" name="TextBox 12">
            <a:extLst>
              <a:ext uri="{FF2B5EF4-FFF2-40B4-BE49-F238E27FC236}">
                <a16:creationId xmlns:a16="http://schemas.microsoft.com/office/drawing/2014/main" id="{08857A2D-6CF7-DCEB-0CB4-6CE6113BA3DD}"/>
              </a:ext>
            </a:extLst>
          </p:cNvPr>
          <p:cNvSpPr txBox="1"/>
          <p:nvPr/>
        </p:nvSpPr>
        <p:spPr>
          <a:xfrm>
            <a:off x="352611" y="3804022"/>
            <a:ext cx="3370730" cy="1938992"/>
          </a:xfrm>
          <a:prstGeom prst="rect">
            <a:avLst/>
          </a:prstGeom>
          <a:solidFill>
            <a:srgbClr val="9A80AD"/>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ea typeface="+mn-lt"/>
                <a:cs typeface="+mn-lt"/>
              </a:rPr>
              <a:t>Yn </a:t>
            </a:r>
            <a:r>
              <a:rPr lang="en-US" sz="2400" b="1" err="1">
                <a:ea typeface="+mn-lt"/>
                <a:cs typeface="+mn-lt"/>
              </a:rPr>
              <a:t>cyflogi</a:t>
            </a:r>
            <a:r>
              <a:rPr lang="en-US" sz="2400" b="1">
                <a:ea typeface="+mn-lt"/>
                <a:cs typeface="+mn-lt"/>
              </a:rPr>
              <a:t> </a:t>
            </a:r>
            <a:r>
              <a:rPr lang="en-US" sz="2400" b="1" err="1">
                <a:ea typeface="+mn-lt"/>
                <a:cs typeface="+mn-lt"/>
              </a:rPr>
              <a:t>rhagolwg</a:t>
            </a:r>
            <a:r>
              <a:rPr lang="en-US" sz="2400" b="1">
                <a:ea typeface="+mn-lt"/>
                <a:cs typeface="+mn-lt"/>
              </a:rPr>
              <a:t> </a:t>
            </a:r>
            <a:r>
              <a:rPr lang="en-US" sz="2400" b="1" err="1">
                <a:ea typeface="+mn-lt"/>
                <a:cs typeface="+mn-lt"/>
              </a:rPr>
              <a:t>arloesol</a:t>
            </a:r>
            <a:r>
              <a:rPr lang="en-US" sz="2400" b="1">
                <a:ea typeface="+mn-lt"/>
                <a:cs typeface="+mn-lt"/>
              </a:rPr>
              <a:t> </a:t>
            </a:r>
            <a:r>
              <a:rPr lang="en-US" sz="2400" b="1" err="1">
                <a:ea typeface="+mn-lt"/>
                <a:cs typeface="+mn-lt"/>
              </a:rPr>
              <a:t>sy'n</a:t>
            </a:r>
            <a:r>
              <a:rPr lang="en-US" sz="2400" b="1">
                <a:ea typeface="+mn-lt"/>
                <a:cs typeface="+mn-lt"/>
              </a:rPr>
              <a:t> </a:t>
            </a:r>
            <a:r>
              <a:rPr lang="en-US" sz="2400" b="1" err="1">
                <a:ea typeface="+mn-lt"/>
                <a:cs typeface="+mn-lt"/>
              </a:rPr>
              <a:t>cael</a:t>
            </a:r>
            <a:r>
              <a:rPr lang="en-US" sz="2400" b="1">
                <a:ea typeface="+mn-lt"/>
                <a:cs typeface="+mn-lt"/>
              </a:rPr>
              <a:t> </a:t>
            </a:r>
            <a:r>
              <a:rPr lang="en-US" sz="2400" b="1" err="1">
                <a:ea typeface="+mn-lt"/>
                <a:cs typeface="+mn-lt"/>
              </a:rPr>
              <a:t>ei</a:t>
            </a:r>
            <a:r>
              <a:rPr lang="en-US" sz="2400" b="1">
                <a:ea typeface="+mn-lt"/>
                <a:cs typeface="+mn-lt"/>
              </a:rPr>
              <a:t> </a:t>
            </a:r>
            <a:r>
              <a:rPr lang="en-US" sz="2400" b="1" err="1">
                <a:ea typeface="+mn-lt"/>
                <a:cs typeface="+mn-lt"/>
              </a:rPr>
              <a:t>amlygu</a:t>
            </a:r>
            <a:r>
              <a:rPr lang="en-US" sz="2400" b="1">
                <a:ea typeface="+mn-lt"/>
                <a:cs typeface="+mn-lt"/>
              </a:rPr>
              <a:t> </a:t>
            </a:r>
            <a:r>
              <a:rPr lang="en-US" sz="2400" b="1" err="1">
                <a:ea typeface="+mn-lt"/>
                <a:cs typeface="+mn-lt"/>
              </a:rPr>
              <a:t>drwy</a:t>
            </a:r>
            <a:r>
              <a:rPr lang="en-US" sz="2400" b="1">
                <a:ea typeface="+mn-lt"/>
                <a:cs typeface="+mn-lt"/>
              </a:rPr>
              <a:t> </a:t>
            </a:r>
            <a:r>
              <a:rPr lang="en-US" sz="2400" b="1" err="1">
                <a:ea typeface="+mn-lt"/>
                <a:cs typeface="+mn-lt"/>
              </a:rPr>
              <a:t>ddatblygiad</a:t>
            </a:r>
            <a:r>
              <a:rPr lang="en-US" sz="2400" b="1">
                <a:ea typeface="+mn-lt"/>
                <a:cs typeface="+mn-lt"/>
              </a:rPr>
              <a:t> </a:t>
            </a:r>
            <a:r>
              <a:rPr lang="en-US" sz="2400" b="1" err="1">
                <a:ea typeface="+mn-lt"/>
                <a:cs typeface="+mn-lt"/>
              </a:rPr>
              <a:t>rheoledig</a:t>
            </a:r>
            <a:r>
              <a:rPr lang="en-US" sz="2400" b="1">
                <a:ea typeface="+mn-lt"/>
                <a:cs typeface="+mn-lt"/>
              </a:rPr>
              <a:t> a </a:t>
            </a:r>
            <a:r>
              <a:rPr lang="en-US" sz="2400" b="1" err="1">
                <a:ea typeface="+mn-lt"/>
                <a:cs typeface="+mn-lt"/>
              </a:rPr>
              <a:t>phwyllog</a:t>
            </a:r>
            <a:r>
              <a:rPr lang="en-US" sz="2400" b="1">
                <a:ea typeface="+mn-lt"/>
                <a:cs typeface="+mn-lt"/>
              </a:rPr>
              <a:t> </a:t>
            </a:r>
            <a:r>
              <a:rPr lang="en-US" sz="2400" b="1" err="1">
                <a:ea typeface="+mn-lt"/>
                <a:cs typeface="+mn-lt"/>
              </a:rPr>
              <a:t>technegau</a:t>
            </a:r>
            <a:r>
              <a:rPr lang="en-US" sz="2400" b="1">
                <a:ea typeface="+mn-lt"/>
                <a:cs typeface="+mn-lt"/>
              </a:rPr>
              <a:t>.</a:t>
            </a:r>
            <a:endParaRPr lang="en-US" b="1">
              <a:ea typeface="+mn-lt"/>
              <a:cs typeface="+mn-lt"/>
            </a:endParaRPr>
          </a:p>
        </p:txBody>
      </p:sp>
      <p:sp>
        <p:nvSpPr>
          <p:cNvPr id="14" name="TextBox 13">
            <a:extLst>
              <a:ext uri="{FF2B5EF4-FFF2-40B4-BE49-F238E27FC236}">
                <a16:creationId xmlns:a16="http://schemas.microsoft.com/office/drawing/2014/main" id="{6A39E821-624D-572C-A957-AA4E0E393E07}"/>
              </a:ext>
            </a:extLst>
          </p:cNvPr>
          <p:cNvSpPr txBox="1"/>
          <p:nvPr/>
        </p:nvSpPr>
        <p:spPr>
          <a:xfrm>
            <a:off x="8505637" y="3614269"/>
            <a:ext cx="3370730" cy="3046988"/>
          </a:xfrm>
          <a:prstGeom prst="rect">
            <a:avLst/>
          </a:prstGeom>
          <a:solidFill>
            <a:srgbClr val="84B066"/>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ea typeface="+mn-lt"/>
                <a:cs typeface="+mn-lt"/>
              </a:rPr>
              <a:t>Yn </a:t>
            </a:r>
            <a:r>
              <a:rPr lang="en-US" sz="2400" b="1" err="1">
                <a:ea typeface="+mn-lt"/>
                <a:cs typeface="+mn-lt"/>
              </a:rPr>
              <a:t>gyson</a:t>
            </a:r>
            <a:r>
              <a:rPr lang="en-US" sz="2400" b="1">
                <a:ea typeface="+mn-lt"/>
                <a:cs typeface="+mn-lt"/>
              </a:rPr>
              <a:t> </a:t>
            </a:r>
            <a:r>
              <a:rPr lang="en-US" sz="2400" b="1" err="1">
                <a:ea typeface="+mn-lt"/>
                <a:cs typeface="+mn-lt"/>
              </a:rPr>
              <a:t>yn</a:t>
            </a:r>
            <a:r>
              <a:rPr lang="en-US" sz="2400" b="1">
                <a:ea typeface="+mn-lt"/>
                <a:cs typeface="+mn-lt"/>
              </a:rPr>
              <a:t> </a:t>
            </a:r>
            <a:r>
              <a:rPr lang="en-US" sz="2400" b="1" err="1">
                <a:ea typeface="+mn-lt"/>
                <a:cs typeface="+mn-lt"/>
              </a:rPr>
              <a:t>ymestyn</a:t>
            </a:r>
            <a:r>
              <a:rPr lang="en-US" sz="2400" b="1">
                <a:ea typeface="+mn-lt"/>
                <a:cs typeface="+mn-lt"/>
              </a:rPr>
              <a:t> </a:t>
            </a:r>
            <a:r>
              <a:rPr lang="en-US" sz="2400" b="1" err="1">
                <a:ea typeface="+mn-lt"/>
                <a:cs typeface="+mn-lt"/>
              </a:rPr>
              <a:t>gwybodaeth</a:t>
            </a:r>
            <a:r>
              <a:rPr lang="en-US" sz="2400" b="1">
                <a:ea typeface="+mn-lt"/>
                <a:cs typeface="+mn-lt"/>
              </a:rPr>
              <a:t>, </a:t>
            </a:r>
            <a:r>
              <a:rPr lang="en-US" sz="2400" b="1" err="1">
                <a:ea typeface="+mn-lt"/>
                <a:cs typeface="+mn-lt"/>
              </a:rPr>
              <a:t>sgiliau</a:t>
            </a:r>
            <a:r>
              <a:rPr lang="en-US" sz="2400" b="1">
                <a:ea typeface="+mn-lt"/>
                <a:cs typeface="+mn-lt"/>
              </a:rPr>
              <a:t> a </a:t>
            </a:r>
            <a:r>
              <a:rPr lang="en-US" sz="2400" b="1" err="1">
                <a:ea typeface="+mn-lt"/>
                <a:cs typeface="+mn-lt"/>
              </a:rPr>
              <a:t>dealltwriaeth</a:t>
            </a:r>
            <a:r>
              <a:rPr lang="en-US" sz="2400" b="1">
                <a:ea typeface="+mn-lt"/>
                <a:cs typeface="+mn-lt"/>
              </a:rPr>
              <a:t>.</a:t>
            </a:r>
            <a:endParaRPr lang="en-US" b="1">
              <a:ea typeface="+mn-lt"/>
              <a:cs typeface="+mn-lt"/>
            </a:endParaRPr>
          </a:p>
          <a:p>
            <a:pPr marL="285750" indent="-285750">
              <a:buFont typeface="Arial"/>
              <a:buChar char="•"/>
            </a:pPr>
            <a:r>
              <a:rPr lang="en-US" sz="2400" b="1" err="1">
                <a:ea typeface="+mn-lt"/>
                <a:cs typeface="+mn-lt"/>
              </a:rPr>
              <a:t>Dengys</a:t>
            </a:r>
            <a:r>
              <a:rPr lang="en-US" sz="2400" b="1">
                <a:ea typeface="+mn-lt"/>
                <a:cs typeface="+mn-lt"/>
              </a:rPr>
              <a:t> </a:t>
            </a:r>
            <a:r>
              <a:rPr lang="en-US" sz="2400" b="1" err="1">
                <a:ea typeface="+mn-lt"/>
                <a:cs typeface="+mn-lt"/>
              </a:rPr>
              <a:t>sut</a:t>
            </a:r>
            <a:r>
              <a:rPr lang="en-US" sz="2400" b="1">
                <a:ea typeface="+mn-lt"/>
                <a:cs typeface="+mn-lt"/>
              </a:rPr>
              <a:t> </a:t>
            </a:r>
            <a:r>
              <a:rPr lang="en-US" sz="2400" b="1" err="1">
                <a:ea typeface="+mn-lt"/>
                <a:cs typeface="+mn-lt"/>
              </a:rPr>
              <a:t>mae</a:t>
            </a:r>
            <a:r>
              <a:rPr lang="en-US" sz="2400" b="1">
                <a:ea typeface="+mn-lt"/>
                <a:cs typeface="+mn-lt"/>
              </a:rPr>
              <a:t> </a:t>
            </a:r>
            <a:r>
              <a:rPr lang="en-US" sz="2400" b="1" err="1">
                <a:ea typeface="+mn-lt"/>
                <a:cs typeface="+mn-lt"/>
              </a:rPr>
              <a:t>myfyrio</a:t>
            </a:r>
            <a:r>
              <a:rPr lang="en-US" sz="2400" b="1">
                <a:ea typeface="+mn-lt"/>
                <a:cs typeface="+mn-lt"/>
              </a:rPr>
              <a:t> a bod </a:t>
            </a:r>
            <a:r>
              <a:rPr lang="en-US" sz="2400" b="1" err="1">
                <a:ea typeface="+mn-lt"/>
                <a:cs typeface="+mn-lt"/>
              </a:rPr>
              <a:t>yn</a:t>
            </a:r>
            <a:r>
              <a:rPr lang="en-US" sz="2400" b="1">
                <a:ea typeface="+mn-lt"/>
                <a:cs typeface="+mn-lt"/>
              </a:rPr>
              <a:t> </a:t>
            </a:r>
            <a:r>
              <a:rPr lang="en-US" sz="2400" b="1" err="1">
                <a:ea typeface="+mn-lt"/>
                <a:cs typeface="+mn-lt"/>
              </a:rPr>
              <a:t>agored</a:t>
            </a:r>
            <a:r>
              <a:rPr lang="en-US" sz="2400" b="1">
                <a:ea typeface="+mn-lt"/>
                <a:cs typeface="+mn-lt"/>
              </a:rPr>
              <a:t> </a:t>
            </a:r>
            <a:r>
              <a:rPr lang="en-US" sz="2400" b="1" err="1">
                <a:ea typeface="+mn-lt"/>
                <a:cs typeface="+mn-lt"/>
              </a:rPr>
              <a:t>i</a:t>
            </a:r>
            <a:r>
              <a:rPr lang="en-US" sz="2400" b="1">
                <a:ea typeface="+mn-lt"/>
                <a:cs typeface="+mn-lt"/>
              </a:rPr>
              <a:t> </a:t>
            </a:r>
            <a:r>
              <a:rPr lang="en-US" sz="2400" b="1" err="1">
                <a:ea typeface="+mn-lt"/>
                <a:cs typeface="+mn-lt"/>
              </a:rPr>
              <a:t>herio</a:t>
            </a:r>
            <a:r>
              <a:rPr lang="en-US" sz="2400" b="1">
                <a:ea typeface="+mn-lt"/>
                <a:cs typeface="+mn-lt"/>
              </a:rPr>
              <a:t> </a:t>
            </a:r>
            <a:r>
              <a:rPr lang="en-US" sz="2400" b="1" err="1">
                <a:ea typeface="+mn-lt"/>
                <a:cs typeface="+mn-lt"/>
              </a:rPr>
              <a:t>yn</a:t>
            </a:r>
            <a:r>
              <a:rPr lang="en-US" sz="2400" b="1">
                <a:ea typeface="+mn-lt"/>
                <a:cs typeface="+mn-lt"/>
              </a:rPr>
              <a:t> </a:t>
            </a:r>
            <a:r>
              <a:rPr lang="en-US" sz="2400" b="1" err="1">
                <a:ea typeface="+mn-lt"/>
                <a:cs typeface="+mn-lt"/>
              </a:rPr>
              <a:t>llywio</a:t>
            </a:r>
            <a:r>
              <a:rPr lang="en-US" sz="2400" b="1">
                <a:ea typeface="+mn-lt"/>
                <a:cs typeface="+mn-lt"/>
              </a:rPr>
              <a:t> </a:t>
            </a:r>
            <a:r>
              <a:rPr lang="en-US" sz="2400" b="1" err="1">
                <a:ea typeface="+mn-lt"/>
                <a:cs typeface="+mn-lt"/>
              </a:rPr>
              <a:t>dysgu</a:t>
            </a:r>
            <a:r>
              <a:rPr lang="en-US" sz="2400" b="1">
                <a:ea typeface="+mn-lt"/>
                <a:cs typeface="+mn-lt"/>
              </a:rPr>
              <a:t> </a:t>
            </a:r>
            <a:r>
              <a:rPr lang="en-US" sz="2400" b="1" err="1">
                <a:ea typeface="+mn-lt"/>
                <a:cs typeface="+mn-lt"/>
              </a:rPr>
              <a:t>proffesiynol</a:t>
            </a:r>
            <a:r>
              <a:rPr lang="en-US" sz="2400" b="1">
                <a:ea typeface="+mn-lt"/>
                <a:cs typeface="+mn-lt"/>
              </a:rPr>
              <a:t>.</a:t>
            </a:r>
            <a:endParaRPr lang="en-US" b="1">
              <a:ea typeface="+mn-lt"/>
              <a:cs typeface="+mn-lt"/>
            </a:endParaRPr>
          </a:p>
        </p:txBody>
      </p:sp>
      <p:sp>
        <p:nvSpPr>
          <p:cNvPr id="15" name="TextBox 14">
            <a:extLst>
              <a:ext uri="{FF2B5EF4-FFF2-40B4-BE49-F238E27FC236}">
                <a16:creationId xmlns:a16="http://schemas.microsoft.com/office/drawing/2014/main" id="{90436D78-7FA9-0F72-D230-8F2A377BAA72}"/>
              </a:ext>
            </a:extLst>
          </p:cNvPr>
          <p:cNvSpPr txBox="1"/>
          <p:nvPr/>
        </p:nvSpPr>
        <p:spPr>
          <a:xfrm>
            <a:off x="8511987" y="1051110"/>
            <a:ext cx="3364380" cy="2294592"/>
          </a:xfrm>
          <a:prstGeom prst="rect">
            <a:avLst/>
          </a:prstGeom>
          <a:solidFill>
            <a:srgbClr val="F75757"/>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err="1">
                <a:ea typeface="+mn-lt"/>
                <a:cs typeface="+mn-lt"/>
              </a:rPr>
              <a:t>Ymarferio</a:t>
            </a:r>
            <a:r>
              <a:rPr lang="en-US" sz="2400" b="1">
                <a:ea typeface="+mn-lt"/>
                <a:cs typeface="+mn-lt"/>
              </a:rPr>
              <a:t> </a:t>
            </a:r>
            <a:r>
              <a:rPr lang="en-US" sz="2400" b="1" err="1">
                <a:ea typeface="+mn-lt"/>
                <a:cs typeface="+mn-lt"/>
              </a:rPr>
              <a:t>arwain</a:t>
            </a:r>
            <a:r>
              <a:rPr lang="en-US" sz="2400" b="1">
                <a:ea typeface="+mn-lt"/>
                <a:cs typeface="+mn-lt"/>
              </a:rPr>
              <a:t> </a:t>
            </a:r>
            <a:r>
              <a:rPr lang="en-US" sz="2400" b="1" err="1">
                <a:ea typeface="+mn-lt"/>
                <a:cs typeface="+mn-lt"/>
              </a:rPr>
              <a:t>drwy</a:t>
            </a:r>
            <a:r>
              <a:rPr lang="en-US" sz="2400" b="1">
                <a:ea typeface="+mn-lt"/>
                <a:cs typeface="+mn-lt"/>
              </a:rPr>
              <a:t> bob </a:t>
            </a:r>
            <a:r>
              <a:rPr lang="en-US" sz="2400" b="1" err="1">
                <a:ea typeface="+mn-lt"/>
                <a:cs typeface="+mn-lt"/>
              </a:rPr>
              <a:t>agwedd</a:t>
            </a:r>
            <a:r>
              <a:rPr lang="en-US" sz="2400" b="1">
                <a:ea typeface="+mn-lt"/>
                <a:cs typeface="+mn-lt"/>
              </a:rPr>
              <a:t> </a:t>
            </a:r>
            <a:r>
              <a:rPr lang="en-US" sz="2400" b="1" err="1">
                <a:ea typeface="+mn-lt"/>
                <a:cs typeface="+mn-lt"/>
              </a:rPr>
              <a:t>ar</a:t>
            </a:r>
            <a:r>
              <a:rPr lang="en-US" sz="2400" b="1">
                <a:ea typeface="+mn-lt"/>
                <a:cs typeface="+mn-lt"/>
              </a:rPr>
              <a:t> </a:t>
            </a:r>
            <a:r>
              <a:rPr lang="en-US" sz="2400" b="1" err="1">
                <a:ea typeface="+mn-lt"/>
                <a:cs typeface="+mn-lt"/>
              </a:rPr>
              <a:t>ymarfer</a:t>
            </a:r>
            <a:r>
              <a:rPr lang="en-US" sz="2400" b="1">
                <a:ea typeface="+mn-lt"/>
                <a:cs typeface="+mn-lt"/>
              </a:rPr>
              <a:t> </a:t>
            </a:r>
            <a:r>
              <a:rPr lang="en-US" sz="2400" b="1" err="1">
                <a:ea typeface="+mn-lt"/>
                <a:cs typeface="+mn-lt"/>
              </a:rPr>
              <a:t>proffesiynol</a:t>
            </a:r>
            <a:r>
              <a:rPr lang="en-US" sz="2400" b="1">
                <a:ea typeface="+mn-lt"/>
                <a:cs typeface="+mn-lt"/>
              </a:rPr>
              <a:t> </a:t>
            </a:r>
            <a:r>
              <a:rPr lang="en-US" sz="2400" b="1" err="1">
                <a:ea typeface="+mn-lt"/>
                <a:cs typeface="+mn-lt"/>
              </a:rPr>
              <a:t>i</a:t>
            </a:r>
            <a:r>
              <a:rPr lang="en-US" sz="2400" b="1">
                <a:ea typeface="+mn-lt"/>
                <a:cs typeface="+mn-lt"/>
              </a:rPr>
              <a:t> </a:t>
            </a:r>
            <a:r>
              <a:rPr lang="en-US" sz="2400" b="1" err="1">
                <a:ea typeface="+mn-lt"/>
                <a:cs typeface="+mn-lt"/>
              </a:rPr>
              <a:t>gefnogi</a:t>
            </a:r>
            <a:r>
              <a:rPr lang="en-US" sz="2400" b="1">
                <a:ea typeface="+mn-lt"/>
                <a:cs typeface="+mn-lt"/>
              </a:rPr>
              <a:t> </a:t>
            </a:r>
            <a:r>
              <a:rPr lang="en-US" sz="2400" b="1" err="1">
                <a:ea typeface="+mn-lt"/>
                <a:cs typeface="+mn-lt"/>
              </a:rPr>
              <a:t>ymdrechion</a:t>
            </a:r>
            <a:r>
              <a:rPr lang="en-US" sz="2400" b="1">
                <a:ea typeface="+mn-lt"/>
                <a:cs typeface="+mn-lt"/>
              </a:rPr>
              <a:t> </a:t>
            </a:r>
            <a:r>
              <a:rPr lang="en-US" sz="2400" b="1" err="1">
                <a:ea typeface="+mn-lt"/>
                <a:cs typeface="+mn-lt"/>
              </a:rPr>
              <a:t>eraill</a:t>
            </a:r>
            <a:r>
              <a:rPr lang="en-US" sz="2400" b="1">
                <a:ea typeface="+mn-lt"/>
                <a:cs typeface="+mn-lt"/>
              </a:rPr>
              <a:t> </a:t>
            </a:r>
            <a:r>
              <a:rPr lang="en-US" sz="2400" b="1" err="1">
                <a:ea typeface="+mn-lt"/>
                <a:cs typeface="+mn-lt"/>
              </a:rPr>
              <a:t>ar</a:t>
            </a:r>
            <a:r>
              <a:rPr lang="en-US" sz="2400" b="1">
                <a:ea typeface="+mn-lt"/>
                <a:cs typeface="+mn-lt"/>
              </a:rPr>
              <a:t> draws </a:t>
            </a:r>
            <a:r>
              <a:rPr lang="en-US" sz="2400" b="1" err="1">
                <a:ea typeface="+mn-lt"/>
                <a:cs typeface="+mn-lt"/>
              </a:rPr>
              <a:t>yr</a:t>
            </a:r>
            <a:r>
              <a:rPr lang="en-US" sz="2400" b="1">
                <a:ea typeface="+mn-lt"/>
                <a:cs typeface="+mn-lt"/>
              </a:rPr>
              <a:t> </a:t>
            </a:r>
            <a:r>
              <a:rPr lang="en-US" sz="2400" b="1" err="1">
                <a:ea typeface="+mn-lt"/>
                <a:cs typeface="+mn-lt"/>
              </a:rPr>
              <a:t>ysgol</a:t>
            </a:r>
            <a:r>
              <a:rPr lang="en-US" sz="2400" b="1">
                <a:ea typeface="+mn-lt"/>
                <a:cs typeface="+mn-lt"/>
              </a:rPr>
              <a:t>.</a:t>
            </a:r>
            <a:endParaRPr lang="en-US" b="1">
              <a:ea typeface="+mn-lt"/>
              <a:cs typeface="+mn-lt"/>
            </a:endParaRPr>
          </a:p>
        </p:txBody>
      </p:sp>
      <p:sp>
        <p:nvSpPr>
          <p:cNvPr id="6" name="Arrow: Left 5">
            <a:extLst>
              <a:ext uri="{FF2B5EF4-FFF2-40B4-BE49-F238E27FC236}">
                <a16:creationId xmlns:a16="http://schemas.microsoft.com/office/drawing/2014/main" id="{D9B90B78-4E87-CCC9-74A2-A496DB98A7D6}"/>
              </a:ext>
            </a:extLst>
          </p:cNvPr>
          <p:cNvSpPr/>
          <p:nvPr/>
        </p:nvSpPr>
        <p:spPr>
          <a:xfrm rot="-1980000">
            <a:off x="4020736" y="4917283"/>
            <a:ext cx="851647" cy="366058"/>
          </a:xfrm>
          <a:prstGeom prst="leftArrow">
            <a:avLst/>
          </a:prstGeom>
          <a:solidFill>
            <a:srgbClr val="8860A6"/>
          </a:solidFill>
          <a:ln>
            <a:solidFill>
              <a:srgbClr val="8860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Left 7">
            <a:extLst>
              <a:ext uri="{FF2B5EF4-FFF2-40B4-BE49-F238E27FC236}">
                <a16:creationId xmlns:a16="http://schemas.microsoft.com/office/drawing/2014/main" id="{C78CB32C-2DF3-D273-0E15-47B8B7D13535}"/>
              </a:ext>
            </a:extLst>
          </p:cNvPr>
          <p:cNvSpPr/>
          <p:nvPr/>
        </p:nvSpPr>
        <p:spPr>
          <a:xfrm rot="1440000">
            <a:off x="3667530" y="3047337"/>
            <a:ext cx="649941" cy="328705"/>
          </a:xfrm>
          <a:prstGeom prst="leftArrow">
            <a:avLst/>
          </a:prstGeom>
          <a:solidFill>
            <a:srgbClr val="4F9B9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Left 9">
            <a:extLst>
              <a:ext uri="{FF2B5EF4-FFF2-40B4-BE49-F238E27FC236}">
                <a16:creationId xmlns:a16="http://schemas.microsoft.com/office/drawing/2014/main" id="{F038343F-C7E3-3BC5-B83D-00FED7404A71}"/>
              </a:ext>
            </a:extLst>
          </p:cNvPr>
          <p:cNvSpPr/>
          <p:nvPr/>
        </p:nvSpPr>
        <p:spPr>
          <a:xfrm rot="5400000">
            <a:off x="5824818" y="1451535"/>
            <a:ext cx="560294" cy="321235"/>
          </a:xfrm>
          <a:prstGeom prst="lef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Left 11">
            <a:extLst>
              <a:ext uri="{FF2B5EF4-FFF2-40B4-BE49-F238E27FC236}">
                <a16:creationId xmlns:a16="http://schemas.microsoft.com/office/drawing/2014/main" id="{A2828E85-B090-6808-B24A-793A12B6D409}"/>
              </a:ext>
            </a:extLst>
          </p:cNvPr>
          <p:cNvSpPr/>
          <p:nvPr/>
        </p:nvSpPr>
        <p:spPr>
          <a:xfrm rot="9660000">
            <a:off x="7933916" y="3044547"/>
            <a:ext cx="612588" cy="321236"/>
          </a:xfrm>
          <a:prstGeom prst="leftArrow">
            <a:avLst/>
          </a:prstGeom>
          <a:solidFill>
            <a:srgbClr val="F757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Left 15">
            <a:extLst>
              <a:ext uri="{FF2B5EF4-FFF2-40B4-BE49-F238E27FC236}">
                <a16:creationId xmlns:a16="http://schemas.microsoft.com/office/drawing/2014/main" id="{05F6DFC6-5BD8-DDDF-D176-DE6419015D9B}"/>
              </a:ext>
            </a:extLst>
          </p:cNvPr>
          <p:cNvSpPr/>
          <p:nvPr/>
        </p:nvSpPr>
        <p:spPr>
          <a:xfrm rot="12540000">
            <a:off x="7469093" y="4899212"/>
            <a:ext cx="851647" cy="358588"/>
          </a:xfrm>
          <a:prstGeom prst="leftArrow">
            <a:avLst/>
          </a:prstGeom>
          <a:solidFill>
            <a:srgbClr val="84B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6083ED5F-28F9-18A3-F263-AE64120073F3}"/>
              </a:ext>
            </a:extLst>
          </p:cNvPr>
          <p:cNvSpPr txBox="1"/>
          <p:nvPr/>
        </p:nvSpPr>
        <p:spPr>
          <a:xfrm>
            <a:off x="253621" y="154402"/>
            <a:ext cx="2164895" cy="954107"/>
          </a:xfrm>
          <a:prstGeom prst="rect">
            <a:avLst/>
          </a:prstGeom>
          <a:solidFill>
            <a:schemeClr val="accent5">
              <a:lumMod val="75000"/>
            </a:schemeClr>
          </a:solidFill>
        </p:spPr>
        <p:txBody>
          <a:bodyPr wrap="square" lIns="91440" tIns="45720" rIns="91440" bIns="45720" anchor="t">
            <a:spAutoFit/>
          </a:bodyPr>
          <a:lstStyle/>
          <a:p>
            <a:pPr marL="9525" algn="ctr">
              <a:spcBef>
                <a:spcPts val="1515"/>
              </a:spcBef>
            </a:pPr>
            <a:r>
              <a:rPr lang="en-GB" sz="2800" b="1" spc="-15" err="1">
                <a:solidFill>
                  <a:schemeClr val="bg1"/>
                </a:solidFill>
                <a:latin typeface="Calibri"/>
                <a:cs typeface="Calibri"/>
              </a:rPr>
              <a:t>Safonau</a:t>
            </a:r>
            <a:r>
              <a:rPr lang="en-GB" sz="2800" b="1" spc="-15">
                <a:solidFill>
                  <a:schemeClr val="bg1"/>
                </a:solidFill>
                <a:latin typeface="Calibri"/>
                <a:cs typeface="Calibri"/>
              </a:rPr>
              <a:t> </a:t>
            </a:r>
            <a:r>
              <a:rPr lang="en-GB" sz="2800" b="1" spc="-15" err="1">
                <a:solidFill>
                  <a:schemeClr val="bg1"/>
                </a:solidFill>
                <a:latin typeface="Calibri"/>
                <a:cs typeface="Calibri"/>
              </a:rPr>
              <a:t>proffesiynol</a:t>
            </a:r>
            <a:endParaRPr lang="en-US">
              <a:solidFill>
                <a:schemeClr val="bg1"/>
              </a:solidFill>
            </a:endParaRPr>
          </a:p>
        </p:txBody>
      </p:sp>
    </p:spTree>
    <p:extLst>
      <p:ext uri="{BB962C8B-B14F-4D97-AF65-F5344CB8AC3E}">
        <p14:creationId xmlns:p14="http://schemas.microsoft.com/office/powerpoint/2010/main" val="337599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P spid="14" grpId="0" animBg="1"/>
      <p:bldP spid="15" grpId="0" animBg="1"/>
      <p:bldP spid="6" grpId="0" animBg="1"/>
      <p:bldP spid="8" grpId="0" animBg="1"/>
      <p:bldP spid="10" grpId="0" animBg="1"/>
      <p:bldP spid="12"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232862C-67FA-5F34-BA8F-178149387723}"/>
              </a:ext>
            </a:extLst>
          </p:cNvPr>
          <p:cNvSpPr txBox="1"/>
          <p:nvPr/>
        </p:nvSpPr>
        <p:spPr>
          <a:xfrm>
            <a:off x="0" y="0"/>
            <a:ext cx="12178551" cy="5738904"/>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0" name="TextBox 9">
            <a:extLst>
              <a:ext uri="{FF2B5EF4-FFF2-40B4-BE49-F238E27FC236}">
                <a16:creationId xmlns:a16="http://schemas.microsoft.com/office/drawing/2014/main" id="{187BD184-B89B-3015-FC45-AE61D46F6FDF}"/>
              </a:ext>
            </a:extLst>
          </p:cNvPr>
          <p:cNvSpPr txBox="1"/>
          <p:nvPr/>
        </p:nvSpPr>
        <p:spPr>
          <a:xfrm>
            <a:off x="831685" y="844353"/>
            <a:ext cx="270468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err="1">
                <a:solidFill>
                  <a:srgbClr val="002060"/>
                </a:solidFill>
                <a:ea typeface="Calibri"/>
                <a:cs typeface="Calibri"/>
              </a:rPr>
              <a:t>Safon</a:t>
            </a:r>
            <a:endParaRPr lang="en-US" sz="4400" b="1">
              <a:solidFill>
                <a:srgbClr val="002060"/>
              </a:solidFill>
              <a:ea typeface="Calibri"/>
              <a:cs typeface="Calibri"/>
            </a:endParaRPr>
          </a:p>
        </p:txBody>
      </p:sp>
      <p:sp>
        <p:nvSpPr>
          <p:cNvPr id="12" name="TextBox 11">
            <a:extLst>
              <a:ext uri="{FF2B5EF4-FFF2-40B4-BE49-F238E27FC236}">
                <a16:creationId xmlns:a16="http://schemas.microsoft.com/office/drawing/2014/main" id="{C1E8C147-E042-A364-A92B-74B3D1BA9BCB}"/>
              </a:ext>
            </a:extLst>
          </p:cNvPr>
          <p:cNvSpPr txBox="1"/>
          <p:nvPr/>
        </p:nvSpPr>
        <p:spPr>
          <a:xfrm>
            <a:off x="4643926" y="870554"/>
            <a:ext cx="22800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fontAlgn="base"/>
            <a:r>
              <a:rPr lang="en-US" sz="4400" b="1" err="1">
                <a:solidFill>
                  <a:srgbClr val="002060"/>
                </a:solidFill>
                <a:latin typeface="Calibri" panose="020F0502020204030204" pitchFamily="34" charset="0"/>
              </a:rPr>
              <a:t>Llinyn</a:t>
            </a:r>
            <a:endParaRPr lang="en-US" sz="4400">
              <a:solidFill>
                <a:srgbClr val="002060"/>
              </a:solidFill>
            </a:endParaRPr>
          </a:p>
        </p:txBody>
      </p:sp>
      <p:sp>
        <p:nvSpPr>
          <p:cNvPr id="13" name="TextBox 12">
            <a:extLst>
              <a:ext uri="{FF2B5EF4-FFF2-40B4-BE49-F238E27FC236}">
                <a16:creationId xmlns:a16="http://schemas.microsoft.com/office/drawing/2014/main" id="{15D0EC3A-A712-5FA3-7C37-B596CC808B92}"/>
              </a:ext>
            </a:extLst>
          </p:cNvPr>
          <p:cNvSpPr txBox="1"/>
          <p:nvPr/>
        </p:nvSpPr>
        <p:spPr>
          <a:xfrm>
            <a:off x="8180300" y="853791"/>
            <a:ext cx="298701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fontAlgn="base"/>
            <a:r>
              <a:rPr lang="en-US" sz="4400" b="1" err="1">
                <a:solidFill>
                  <a:srgbClr val="002060"/>
                </a:solidFill>
                <a:latin typeface="Calibri" panose="020F0502020204030204" pitchFamily="34" charset="0"/>
              </a:rPr>
              <a:t>Disgrifydd</a:t>
            </a:r>
            <a:endParaRPr lang="en-US" sz="4400">
              <a:solidFill>
                <a:srgbClr val="002060"/>
              </a:solidFill>
            </a:endParaRPr>
          </a:p>
        </p:txBody>
      </p:sp>
      <p:sp>
        <p:nvSpPr>
          <p:cNvPr id="14" name="Arrow: Down 13">
            <a:extLst>
              <a:ext uri="{FF2B5EF4-FFF2-40B4-BE49-F238E27FC236}">
                <a16:creationId xmlns:a16="http://schemas.microsoft.com/office/drawing/2014/main" id="{133BEE4F-EB6C-722D-682F-5FC26568896A}"/>
              </a:ext>
            </a:extLst>
          </p:cNvPr>
          <p:cNvSpPr/>
          <p:nvPr/>
        </p:nvSpPr>
        <p:spPr>
          <a:xfrm>
            <a:off x="1738199" y="1934042"/>
            <a:ext cx="594342" cy="869387"/>
          </a:xfrm>
          <a:prstGeom prst="downArrow">
            <a:avLst/>
          </a:prstGeom>
          <a:solidFill>
            <a:srgbClr val="A121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BC7E5788-BBC0-1B01-7654-DB9427FE3DC1}"/>
              </a:ext>
            </a:extLst>
          </p:cNvPr>
          <p:cNvSpPr/>
          <p:nvPr/>
        </p:nvSpPr>
        <p:spPr>
          <a:xfrm>
            <a:off x="1143060" y="2750044"/>
            <a:ext cx="1901290" cy="1862048"/>
          </a:xfrm>
          <a:prstGeom prst="rect">
            <a:avLst/>
          </a:prstGeom>
          <a:noFill/>
        </p:spPr>
        <p:txBody>
          <a:bodyPr wrap="square" lIns="91440" tIns="45720" rIns="91440" bIns="45720">
            <a:spAutoFit/>
          </a:bodyPr>
          <a:lstStyle/>
          <a:p>
            <a:pPr algn="ct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x5</a:t>
            </a:r>
          </a:p>
        </p:txBody>
      </p:sp>
      <p:sp>
        <p:nvSpPr>
          <p:cNvPr id="3" name="Rectangle 2">
            <a:extLst>
              <a:ext uri="{FF2B5EF4-FFF2-40B4-BE49-F238E27FC236}">
                <a16:creationId xmlns:a16="http://schemas.microsoft.com/office/drawing/2014/main" id="{964C5AA8-AEA1-848C-F2DE-524332A3C9E7}"/>
              </a:ext>
            </a:extLst>
          </p:cNvPr>
          <p:cNvSpPr/>
          <p:nvPr/>
        </p:nvSpPr>
        <p:spPr>
          <a:xfrm>
            <a:off x="4544587" y="2750044"/>
            <a:ext cx="2475757" cy="1862048"/>
          </a:xfrm>
          <a:prstGeom prst="rect">
            <a:avLst/>
          </a:prstGeom>
          <a:noFill/>
        </p:spPr>
        <p:txBody>
          <a:bodyPr wrap="square" lIns="91440" tIns="45720" rIns="91440" bIns="45720">
            <a:spAutoFit/>
          </a:bodyPr>
          <a:lstStyle/>
          <a:p>
            <a:pPr algn="ct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x32</a:t>
            </a:r>
          </a:p>
        </p:txBody>
      </p:sp>
      <p:sp>
        <p:nvSpPr>
          <p:cNvPr id="5" name="Rectangle 4">
            <a:extLst>
              <a:ext uri="{FF2B5EF4-FFF2-40B4-BE49-F238E27FC236}">
                <a16:creationId xmlns:a16="http://schemas.microsoft.com/office/drawing/2014/main" id="{459FA82D-669A-44CA-A859-4A8E7E314AF9}"/>
              </a:ext>
            </a:extLst>
          </p:cNvPr>
          <p:cNvSpPr/>
          <p:nvPr/>
        </p:nvSpPr>
        <p:spPr>
          <a:xfrm>
            <a:off x="8327757" y="2750044"/>
            <a:ext cx="2475757" cy="1862048"/>
          </a:xfrm>
          <a:prstGeom prst="rect">
            <a:avLst/>
          </a:prstGeom>
          <a:noFill/>
        </p:spPr>
        <p:txBody>
          <a:bodyPr wrap="square" lIns="91440" tIns="45720" rIns="91440" bIns="45720">
            <a:spAutoFit/>
          </a:bodyPr>
          <a:lstStyle/>
          <a:p>
            <a:pPr algn="ct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x32</a:t>
            </a:r>
          </a:p>
        </p:txBody>
      </p:sp>
      <p:sp>
        <p:nvSpPr>
          <p:cNvPr id="6" name="Arrow: Down 5">
            <a:extLst>
              <a:ext uri="{FF2B5EF4-FFF2-40B4-BE49-F238E27FC236}">
                <a16:creationId xmlns:a16="http://schemas.microsoft.com/office/drawing/2014/main" id="{AE1967F5-9A08-0768-1426-1B69B5F7E994}"/>
              </a:ext>
            </a:extLst>
          </p:cNvPr>
          <p:cNvSpPr/>
          <p:nvPr/>
        </p:nvSpPr>
        <p:spPr>
          <a:xfrm>
            <a:off x="5485295" y="1933250"/>
            <a:ext cx="594342" cy="869387"/>
          </a:xfrm>
          <a:prstGeom prst="downArrow">
            <a:avLst/>
          </a:prstGeom>
          <a:solidFill>
            <a:srgbClr val="A121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CD3BBA59-56F8-5A34-99B1-AC72DC8EE9DA}"/>
              </a:ext>
            </a:extLst>
          </p:cNvPr>
          <p:cNvSpPr/>
          <p:nvPr/>
        </p:nvSpPr>
        <p:spPr>
          <a:xfrm>
            <a:off x="9336089" y="1933250"/>
            <a:ext cx="594342" cy="869387"/>
          </a:xfrm>
          <a:prstGeom prst="downArrow">
            <a:avLst/>
          </a:prstGeom>
          <a:solidFill>
            <a:srgbClr val="A121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112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3" grpId="0"/>
      <p:bldP spid="5" grpId="0"/>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A blue sky with clouds&#10;&#10;Description automatically generated">
            <a:extLst>
              <a:ext uri="{FF2B5EF4-FFF2-40B4-BE49-F238E27FC236}">
                <a16:creationId xmlns:a16="http://schemas.microsoft.com/office/drawing/2014/main" id="{6C082209-AF31-155B-9033-DEF5488ACA2E}"/>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1553" y="5913809"/>
            <a:ext cx="999526" cy="722990"/>
          </a:xfrm>
          <a:prstGeom prst="rect">
            <a:avLst/>
          </a:prstGeom>
          <a:solidFill>
            <a:schemeClr val="bg1"/>
          </a:solidFill>
        </p:spPr>
      </p:pic>
      <p:pic>
        <p:nvPicPr>
          <p:cNvPr id="3" name="Picture 2" descr="Thought clipart - Clipground">
            <a:extLst>
              <a:ext uri="{FF2B5EF4-FFF2-40B4-BE49-F238E27FC236}">
                <a16:creationId xmlns:a16="http://schemas.microsoft.com/office/drawing/2014/main" id="{BE07F05C-A8E5-9F16-7076-F7C4F8877FD0}"/>
              </a:ext>
            </a:extLst>
          </p:cNvPr>
          <p:cNvPicPr>
            <a:picLocks noChangeAspect="1"/>
          </p:cNvPicPr>
          <p:nvPr/>
        </p:nvPicPr>
        <p:blipFill>
          <a:blip r:embed="rId5"/>
          <a:stretch>
            <a:fillRect/>
          </a:stretch>
        </p:blipFill>
        <p:spPr>
          <a:xfrm>
            <a:off x="432741" y="755875"/>
            <a:ext cx="2073275" cy="4635500"/>
          </a:xfrm>
          <a:prstGeom prst="rect">
            <a:avLst/>
          </a:prstGeom>
        </p:spPr>
      </p:pic>
      <p:sp>
        <p:nvSpPr>
          <p:cNvPr id="6" name="TextBox 5">
            <a:extLst>
              <a:ext uri="{FF2B5EF4-FFF2-40B4-BE49-F238E27FC236}">
                <a16:creationId xmlns:a16="http://schemas.microsoft.com/office/drawing/2014/main" id="{9992210B-FA82-7988-74EB-2BBC60E211C0}"/>
              </a:ext>
            </a:extLst>
          </p:cNvPr>
          <p:cNvSpPr txBox="1"/>
          <p:nvPr/>
        </p:nvSpPr>
        <p:spPr>
          <a:xfrm>
            <a:off x="1005317" y="1135754"/>
            <a:ext cx="1185432" cy="58477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a:solidFill>
                  <a:srgbClr val="00B050"/>
                </a:solidFill>
                <a:ea typeface="Calibri"/>
                <a:cs typeface="Calibri"/>
              </a:rPr>
              <a:t>TASG</a:t>
            </a:r>
            <a:endParaRPr lang="en-US" sz="2400" b="1">
              <a:solidFill>
                <a:srgbClr val="00B050"/>
              </a:solidFill>
              <a:ea typeface="Calibri" panose="020F0502020204030204"/>
              <a:cs typeface="Calibri" panose="020F0502020204030204"/>
            </a:endParaRPr>
          </a:p>
        </p:txBody>
      </p:sp>
      <p:sp>
        <p:nvSpPr>
          <p:cNvPr id="8" name="TextBox 7">
            <a:extLst>
              <a:ext uri="{FF2B5EF4-FFF2-40B4-BE49-F238E27FC236}">
                <a16:creationId xmlns:a16="http://schemas.microsoft.com/office/drawing/2014/main" id="{CB104627-6655-8A09-68ED-DDF8DB478778}"/>
              </a:ext>
            </a:extLst>
          </p:cNvPr>
          <p:cNvSpPr txBox="1"/>
          <p:nvPr/>
        </p:nvSpPr>
        <p:spPr>
          <a:xfrm>
            <a:off x="4078484" y="1500455"/>
            <a:ext cx="6675562" cy="1569660"/>
          </a:xfrm>
          <a:prstGeom prst="rect">
            <a:avLst/>
          </a:prstGeom>
          <a:solidFill>
            <a:srgbClr val="C8F7F7"/>
          </a:solidFill>
          <a:ln w="57150">
            <a:solidFill>
              <a:srgbClr val="A121A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err="1">
                <a:solidFill>
                  <a:srgbClr val="002060"/>
                </a:solidFill>
                <a:ea typeface="Calibri"/>
                <a:cs typeface="Calibri"/>
              </a:rPr>
              <a:t>Trefnwch</a:t>
            </a:r>
            <a:r>
              <a:rPr lang="en-US" sz="4800">
                <a:solidFill>
                  <a:srgbClr val="002060"/>
                </a:solidFill>
                <a:ea typeface="Calibri"/>
                <a:cs typeface="Calibri"/>
              </a:rPr>
              <a:t> y </a:t>
            </a:r>
            <a:r>
              <a:rPr lang="en-US" sz="4800" err="1">
                <a:solidFill>
                  <a:srgbClr val="002060"/>
                </a:solidFill>
                <a:ea typeface="Calibri"/>
                <a:cs typeface="Calibri"/>
              </a:rPr>
              <a:t>llinynnau</a:t>
            </a:r>
            <a:r>
              <a:rPr lang="en-US" sz="4800">
                <a:solidFill>
                  <a:srgbClr val="002060"/>
                </a:solidFill>
                <a:ea typeface="Calibri"/>
                <a:cs typeface="Calibri"/>
              </a:rPr>
              <a:t> </a:t>
            </a:r>
            <a:r>
              <a:rPr lang="en-US" sz="4800" err="1">
                <a:solidFill>
                  <a:srgbClr val="002060"/>
                </a:solidFill>
                <a:ea typeface="Calibri"/>
                <a:cs typeface="Calibri"/>
              </a:rPr>
              <a:t>yn</a:t>
            </a:r>
            <a:r>
              <a:rPr lang="en-US" sz="4800">
                <a:solidFill>
                  <a:srgbClr val="002060"/>
                </a:solidFill>
                <a:ea typeface="Calibri"/>
                <a:cs typeface="Calibri"/>
              </a:rPr>
              <a:t> y </a:t>
            </a:r>
            <a:r>
              <a:rPr lang="en-US" sz="4800" err="1">
                <a:solidFill>
                  <a:srgbClr val="002060"/>
                </a:solidFill>
                <a:ea typeface="Calibri"/>
                <a:cs typeface="Calibri"/>
              </a:rPr>
              <a:t>safonau</a:t>
            </a:r>
            <a:r>
              <a:rPr lang="en-US" sz="4800">
                <a:solidFill>
                  <a:srgbClr val="002060"/>
                </a:solidFill>
                <a:ea typeface="Calibri"/>
                <a:cs typeface="Calibri"/>
              </a:rPr>
              <a:t> </a:t>
            </a:r>
            <a:r>
              <a:rPr lang="en-US" sz="4800" err="1">
                <a:solidFill>
                  <a:srgbClr val="002060"/>
                </a:solidFill>
                <a:ea typeface="Calibri"/>
                <a:cs typeface="Calibri"/>
              </a:rPr>
              <a:t>cyfatebol</a:t>
            </a:r>
            <a:r>
              <a:rPr lang="en-US" sz="4800">
                <a:solidFill>
                  <a:srgbClr val="002060"/>
                </a:solidFill>
                <a:ea typeface="Calibri"/>
                <a:cs typeface="Calibri"/>
              </a:rPr>
              <a:t> </a:t>
            </a:r>
            <a:endParaRPr lang="en-US" sz="4800">
              <a:solidFill>
                <a:srgbClr val="002060"/>
              </a:solidFill>
            </a:endParaRPr>
          </a:p>
        </p:txBody>
      </p:sp>
      <p:pic>
        <p:nvPicPr>
          <p:cNvPr id="2" name="Picture 1" descr="A green letter on a blue background&#10;&#10;Description automatically generated">
            <a:extLst>
              <a:ext uri="{FF2B5EF4-FFF2-40B4-BE49-F238E27FC236}">
                <a16:creationId xmlns:a16="http://schemas.microsoft.com/office/drawing/2014/main" id="{EA7BB467-243E-E371-F0E8-1689C4037590}"/>
              </a:ext>
            </a:extLst>
          </p:cNvPr>
          <p:cNvPicPr>
            <a:picLocks noChangeAspect="1"/>
          </p:cNvPicPr>
          <p:nvPr/>
        </p:nvPicPr>
        <p:blipFill>
          <a:blip r:embed="rId6"/>
          <a:stretch>
            <a:fillRect/>
          </a:stretch>
        </p:blipFill>
        <p:spPr>
          <a:xfrm>
            <a:off x="2807820" y="3609569"/>
            <a:ext cx="9215718" cy="519643"/>
          </a:xfrm>
          <a:prstGeom prst="rect">
            <a:avLst/>
          </a:prstGeom>
        </p:spPr>
      </p:pic>
    </p:spTree>
    <p:extLst>
      <p:ext uri="{BB962C8B-B14F-4D97-AF65-F5344CB8AC3E}">
        <p14:creationId xmlns:p14="http://schemas.microsoft.com/office/powerpoint/2010/main" val="3565821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1919833-121B-8D5C-2FA2-01CF85836724}"/>
              </a:ext>
            </a:extLst>
          </p:cNvPr>
          <p:cNvSpPr txBox="1"/>
          <p:nvPr/>
        </p:nvSpPr>
        <p:spPr>
          <a:xfrm>
            <a:off x="11999"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471262AA-293A-9F8A-42C3-2890A9390FAC}"/>
              </a:ext>
            </a:extLst>
          </p:cNvPr>
          <p:cNvSpPr txBox="1"/>
          <p:nvPr/>
        </p:nvSpPr>
        <p:spPr>
          <a:xfrm>
            <a:off x="217538" y="559463"/>
            <a:ext cx="25959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33CCCC"/>
                </a:solidFill>
                <a:cs typeface="Calibri"/>
              </a:rPr>
              <a:t>Cydweithredu</a:t>
            </a:r>
            <a:endParaRPr lang="en-US" sz="2800">
              <a:cs typeface="Calibri"/>
            </a:endParaRPr>
          </a:p>
        </p:txBody>
      </p:sp>
      <p:sp>
        <p:nvSpPr>
          <p:cNvPr id="5" name="TextBox 4">
            <a:extLst>
              <a:ext uri="{FF2B5EF4-FFF2-40B4-BE49-F238E27FC236}">
                <a16:creationId xmlns:a16="http://schemas.microsoft.com/office/drawing/2014/main" id="{83D1D761-E555-77B3-99B4-FC3D6952A41C}"/>
              </a:ext>
            </a:extLst>
          </p:cNvPr>
          <p:cNvSpPr txBox="1"/>
          <p:nvPr/>
        </p:nvSpPr>
        <p:spPr>
          <a:xfrm>
            <a:off x="2747117" y="561414"/>
            <a:ext cx="400967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00B050"/>
                </a:solidFill>
                <a:cs typeface="Calibri"/>
              </a:rPr>
              <a:t>Dysgu Proffesiynol </a:t>
            </a:r>
            <a:endParaRPr lang="cy-GB" sz="2800">
              <a:solidFill>
                <a:srgbClr val="000000"/>
              </a:solidFill>
              <a:cs typeface="Calibri"/>
            </a:endParaRPr>
          </a:p>
          <a:p>
            <a:pPr algn="ctr"/>
            <a:endParaRPr lang="cy-GB" sz="2800" b="1">
              <a:solidFill>
                <a:srgbClr val="00B050"/>
              </a:solidFill>
              <a:cs typeface="Calibri" panose="020F0502020204030204"/>
            </a:endParaRPr>
          </a:p>
        </p:txBody>
      </p:sp>
      <p:sp>
        <p:nvSpPr>
          <p:cNvPr id="6" name="TextBox 5">
            <a:extLst>
              <a:ext uri="{FF2B5EF4-FFF2-40B4-BE49-F238E27FC236}">
                <a16:creationId xmlns:a16="http://schemas.microsoft.com/office/drawing/2014/main" id="{400C3C41-3CB2-3ED7-78EB-17AD9196C217}"/>
              </a:ext>
            </a:extLst>
          </p:cNvPr>
          <p:cNvSpPr txBox="1"/>
          <p:nvPr/>
        </p:nvSpPr>
        <p:spPr>
          <a:xfrm>
            <a:off x="6703492" y="616285"/>
            <a:ext cx="202505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7030A0"/>
                </a:solidFill>
                <a:cs typeface="Calibri"/>
              </a:rPr>
              <a:t>Arloesi</a:t>
            </a:r>
            <a:endParaRPr lang="cy-GB" sz="2800" b="1">
              <a:solidFill>
                <a:srgbClr val="000000"/>
              </a:solidFill>
              <a:cs typeface="Calibri"/>
            </a:endParaRPr>
          </a:p>
          <a:p>
            <a:pPr algn="ctr"/>
            <a:endParaRPr lang="cy-GB" sz="2800" b="1">
              <a:solidFill>
                <a:srgbClr val="7030A0"/>
              </a:solidFill>
              <a:cs typeface="Calibri"/>
            </a:endParaRPr>
          </a:p>
        </p:txBody>
      </p:sp>
      <p:sp>
        <p:nvSpPr>
          <p:cNvPr id="7" name="TextBox 6">
            <a:extLst>
              <a:ext uri="{FF2B5EF4-FFF2-40B4-BE49-F238E27FC236}">
                <a16:creationId xmlns:a16="http://schemas.microsoft.com/office/drawing/2014/main" id="{1607E09D-E539-DC0B-CE9B-6565C1795B96}"/>
              </a:ext>
            </a:extLst>
          </p:cNvPr>
          <p:cNvSpPr txBox="1"/>
          <p:nvPr/>
        </p:nvSpPr>
        <p:spPr>
          <a:xfrm>
            <a:off x="9465904" y="616283"/>
            <a:ext cx="258385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FF0000"/>
                </a:solidFill>
                <a:cs typeface="Calibri"/>
              </a:rPr>
              <a:t>Arweinyddiaeth</a:t>
            </a:r>
            <a:endParaRPr lang="cy-GB" sz="2800" b="1">
              <a:solidFill>
                <a:srgbClr val="000000"/>
              </a:solidFill>
              <a:cs typeface="Calibri"/>
            </a:endParaRPr>
          </a:p>
          <a:p>
            <a:pPr algn="ctr"/>
            <a:endParaRPr lang="cy-GB" sz="2800" b="1">
              <a:solidFill>
                <a:srgbClr val="FF0000"/>
              </a:solidFill>
              <a:cs typeface="Calibri" panose="020F0502020204030204"/>
            </a:endParaRPr>
          </a:p>
        </p:txBody>
      </p:sp>
      <p:sp>
        <p:nvSpPr>
          <p:cNvPr id="8" name="TextBox 7">
            <a:extLst>
              <a:ext uri="{FF2B5EF4-FFF2-40B4-BE49-F238E27FC236}">
                <a16:creationId xmlns:a16="http://schemas.microsoft.com/office/drawing/2014/main" id="{EE2518C5-0085-43A8-9D78-639C5230361B}"/>
              </a:ext>
            </a:extLst>
          </p:cNvPr>
          <p:cNvSpPr txBox="1"/>
          <p:nvPr/>
        </p:nvSpPr>
        <p:spPr>
          <a:xfrm>
            <a:off x="191097" y="1323197"/>
            <a:ext cx="265567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33CCCC"/>
                </a:solidFill>
                <a:cs typeface="Calibri"/>
              </a:rPr>
              <a:t>Ceisio </a:t>
            </a:r>
            <a:r>
              <a:rPr lang="en-GB" sz="2400" b="1" err="1">
                <a:solidFill>
                  <a:srgbClr val="33CCCC"/>
                </a:solidFill>
                <a:cs typeface="Calibri"/>
              </a:rPr>
              <a:t>cyngor</a:t>
            </a:r>
            <a:r>
              <a:rPr lang="en-GB" sz="2400" b="1">
                <a:solidFill>
                  <a:srgbClr val="33CCCC"/>
                </a:solidFill>
                <a:cs typeface="Calibri"/>
              </a:rPr>
              <a:t> a </a:t>
            </a:r>
            <a:endParaRPr lang="en-US" sz="2400" b="1" err="1">
              <a:solidFill>
                <a:srgbClr val="000000"/>
              </a:solidFill>
              <a:cs typeface="Calibri"/>
            </a:endParaRPr>
          </a:p>
          <a:p>
            <a:pPr algn="ctr"/>
            <a:r>
              <a:rPr lang="en-GB" sz="2400" b="1" err="1">
                <a:solidFill>
                  <a:srgbClr val="33CCCC"/>
                </a:solidFill>
                <a:cs typeface="Calibri"/>
              </a:rPr>
              <a:t>chymorth</a:t>
            </a:r>
            <a:endParaRPr lang="en-US" sz="2400" b="1" err="1">
              <a:cs typeface="Calibri"/>
            </a:endParaRPr>
          </a:p>
        </p:txBody>
      </p:sp>
      <p:sp>
        <p:nvSpPr>
          <p:cNvPr id="9" name="TextBox 8">
            <a:extLst>
              <a:ext uri="{FF2B5EF4-FFF2-40B4-BE49-F238E27FC236}">
                <a16:creationId xmlns:a16="http://schemas.microsoft.com/office/drawing/2014/main" id="{4A2CA0E3-513E-974F-49B2-6F0BAB9A83EC}"/>
              </a:ext>
            </a:extLst>
          </p:cNvPr>
          <p:cNvSpPr txBox="1"/>
          <p:nvPr/>
        </p:nvSpPr>
        <p:spPr>
          <a:xfrm>
            <a:off x="166674" y="2557702"/>
            <a:ext cx="289062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err="1">
                <a:solidFill>
                  <a:srgbClr val="33CCCC"/>
                </a:solidFill>
                <a:cs typeface="Calibri"/>
              </a:rPr>
              <a:t>Gweithio</a:t>
            </a:r>
            <a:r>
              <a:rPr lang="en-GB" sz="2400" b="1">
                <a:solidFill>
                  <a:srgbClr val="33CCCC"/>
                </a:solidFill>
                <a:cs typeface="Calibri"/>
              </a:rPr>
              <a:t> </a:t>
            </a:r>
            <a:r>
              <a:rPr lang="en-GB" sz="2400" b="1" err="1">
                <a:solidFill>
                  <a:srgbClr val="33CCCC"/>
                </a:solidFill>
                <a:cs typeface="Calibri"/>
              </a:rPr>
              <a:t>gyda</a:t>
            </a:r>
            <a:r>
              <a:rPr lang="en-GB" sz="2400" b="1">
                <a:solidFill>
                  <a:srgbClr val="33CCCC"/>
                </a:solidFill>
                <a:cs typeface="Calibri"/>
              </a:rPr>
              <a:t> </a:t>
            </a:r>
            <a:r>
              <a:rPr lang="en-GB" sz="2400" b="1" err="1">
                <a:solidFill>
                  <a:srgbClr val="33CCCC"/>
                </a:solidFill>
                <a:cs typeface="Calibri"/>
              </a:rPr>
              <a:t>chydweithwyr</a:t>
            </a:r>
            <a:r>
              <a:rPr lang="en-GB" sz="2400" b="1">
                <a:solidFill>
                  <a:srgbClr val="33CCCC"/>
                </a:solidFill>
                <a:cs typeface="Calibri"/>
              </a:rPr>
              <a:t> </a:t>
            </a:r>
            <a:r>
              <a:rPr lang="en-GB" sz="2400" b="1" err="1">
                <a:solidFill>
                  <a:srgbClr val="33CCCC"/>
                </a:solidFill>
                <a:cs typeface="Calibri"/>
              </a:rPr>
              <a:t>yn</a:t>
            </a:r>
            <a:r>
              <a:rPr lang="en-GB" sz="2400" b="1">
                <a:solidFill>
                  <a:srgbClr val="33CCCC"/>
                </a:solidFill>
                <a:cs typeface="Calibri"/>
              </a:rPr>
              <a:t> </a:t>
            </a:r>
            <a:r>
              <a:rPr lang="en-GB" sz="2400" b="1" err="1">
                <a:solidFill>
                  <a:srgbClr val="33CCCC"/>
                </a:solidFill>
                <a:cs typeface="Calibri"/>
              </a:rPr>
              <a:t>yr</a:t>
            </a:r>
            <a:r>
              <a:rPr lang="en-GB" sz="2400" b="1">
                <a:solidFill>
                  <a:srgbClr val="33CCCC"/>
                </a:solidFill>
                <a:cs typeface="Calibri"/>
              </a:rPr>
              <a:t> </a:t>
            </a:r>
            <a:r>
              <a:rPr lang="en-GB" sz="2400" b="1" err="1">
                <a:solidFill>
                  <a:srgbClr val="33CCCC"/>
                </a:solidFill>
                <a:cs typeface="Calibri"/>
              </a:rPr>
              <a:t>ysgol</a:t>
            </a:r>
            <a:endParaRPr lang="en-GB" sz="2400" b="1">
              <a:solidFill>
                <a:srgbClr val="000000"/>
              </a:solidFill>
              <a:cs typeface="Calibri"/>
            </a:endParaRPr>
          </a:p>
          <a:p>
            <a:pPr algn="ctr"/>
            <a:endParaRPr lang="en-GB" sz="2400" b="1">
              <a:solidFill>
                <a:srgbClr val="33CCCC"/>
              </a:solidFill>
              <a:cs typeface="Calibri"/>
            </a:endParaRPr>
          </a:p>
        </p:txBody>
      </p:sp>
      <p:sp>
        <p:nvSpPr>
          <p:cNvPr id="10" name="TextBox 9">
            <a:extLst>
              <a:ext uri="{FF2B5EF4-FFF2-40B4-BE49-F238E27FC236}">
                <a16:creationId xmlns:a16="http://schemas.microsoft.com/office/drawing/2014/main" id="{3A0A0C93-0CA6-2B17-7E46-F8E4480C5698}"/>
              </a:ext>
            </a:extLst>
          </p:cNvPr>
          <p:cNvSpPr txBox="1"/>
          <p:nvPr/>
        </p:nvSpPr>
        <p:spPr>
          <a:xfrm>
            <a:off x="215031" y="3841705"/>
            <a:ext cx="2655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33CCCC"/>
                </a:solidFill>
                <a:cs typeface="Calibri"/>
              </a:rPr>
              <a:t>Cefnogi</a:t>
            </a:r>
            <a:r>
              <a:rPr lang="en-GB" sz="2400" b="1">
                <a:solidFill>
                  <a:srgbClr val="33CCCC"/>
                </a:solidFill>
                <a:cs typeface="Calibri"/>
              </a:rPr>
              <a:t> a </a:t>
            </a:r>
            <a:endParaRPr lang="en-GB" sz="2400" b="1" err="1">
              <a:solidFill>
                <a:srgbClr val="000000"/>
              </a:solidFill>
              <a:cs typeface="Calibri"/>
            </a:endParaRPr>
          </a:p>
          <a:p>
            <a:pPr algn="ctr"/>
            <a:r>
              <a:rPr lang="en-GB" sz="2400" b="1" err="1">
                <a:solidFill>
                  <a:srgbClr val="33CCCC"/>
                </a:solidFill>
                <a:cs typeface="Calibri"/>
              </a:rPr>
              <a:t>datblygu</a:t>
            </a:r>
            <a:r>
              <a:rPr lang="en-GB" sz="2400" b="1">
                <a:solidFill>
                  <a:srgbClr val="33CCCC"/>
                </a:solidFill>
                <a:cs typeface="Calibri"/>
              </a:rPr>
              <a:t> </a:t>
            </a:r>
            <a:r>
              <a:rPr lang="en-GB" sz="2400" b="1" err="1">
                <a:solidFill>
                  <a:srgbClr val="33CCCC"/>
                </a:solidFill>
                <a:cs typeface="Calibri"/>
              </a:rPr>
              <a:t>eraill</a:t>
            </a:r>
            <a:endParaRPr lang="en-GB" sz="2400" b="1" err="1">
              <a:solidFill>
                <a:srgbClr val="000000"/>
              </a:solidFill>
              <a:cs typeface="Calibri"/>
            </a:endParaRPr>
          </a:p>
          <a:p>
            <a:pPr algn="ctr"/>
            <a:endParaRPr lang="en-GB" sz="2400" b="1">
              <a:solidFill>
                <a:srgbClr val="33CCCC"/>
              </a:solidFill>
              <a:cs typeface="Calibri"/>
            </a:endParaRPr>
          </a:p>
        </p:txBody>
      </p:sp>
      <p:sp>
        <p:nvSpPr>
          <p:cNvPr id="11" name="TextBox 10">
            <a:extLst>
              <a:ext uri="{FF2B5EF4-FFF2-40B4-BE49-F238E27FC236}">
                <a16:creationId xmlns:a16="http://schemas.microsoft.com/office/drawing/2014/main" id="{ABAC73E1-A3D7-7FDA-C382-672D89A9FF1A}"/>
              </a:ext>
            </a:extLst>
          </p:cNvPr>
          <p:cNvSpPr txBox="1"/>
          <p:nvPr/>
        </p:nvSpPr>
        <p:spPr>
          <a:xfrm>
            <a:off x="82677" y="4849824"/>
            <a:ext cx="286533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33CCCC"/>
                </a:solidFill>
                <a:cs typeface="Calibri"/>
              </a:rPr>
              <a:t>Galluogi</a:t>
            </a:r>
            <a:r>
              <a:rPr lang="en-GB" sz="2400" b="1">
                <a:solidFill>
                  <a:srgbClr val="33CCCC"/>
                </a:solidFill>
                <a:cs typeface="Calibri"/>
              </a:rPr>
              <a:t> </a:t>
            </a:r>
            <a:endParaRPr lang="en-GB" sz="2400" b="1" err="1">
              <a:solidFill>
                <a:srgbClr val="000000"/>
              </a:solidFill>
              <a:cs typeface="Calibri"/>
            </a:endParaRPr>
          </a:p>
          <a:p>
            <a:pPr algn="ctr"/>
            <a:r>
              <a:rPr lang="en-GB" sz="2400" b="1" err="1">
                <a:solidFill>
                  <a:srgbClr val="33CCCC"/>
                </a:solidFill>
                <a:cs typeface="Calibri"/>
              </a:rPr>
              <a:t>gwelliannau</a:t>
            </a:r>
            <a:endParaRPr lang="en-GB" sz="2400" b="1" err="1">
              <a:solidFill>
                <a:srgbClr val="000000"/>
              </a:solidFill>
              <a:cs typeface="Calibri"/>
            </a:endParaRPr>
          </a:p>
        </p:txBody>
      </p:sp>
      <p:sp>
        <p:nvSpPr>
          <p:cNvPr id="12" name="TextBox 11">
            <a:extLst>
              <a:ext uri="{FF2B5EF4-FFF2-40B4-BE49-F238E27FC236}">
                <a16:creationId xmlns:a16="http://schemas.microsoft.com/office/drawing/2014/main" id="{EF7AAC01-E24C-6715-F091-9B1726923F62}"/>
              </a:ext>
            </a:extLst>
          </p:cNvPr>
          <p:cNvSpPr txBox="1"/>
          <p:nvPr/>
        </p:nvSpPr>
        <p:spPr>
          <a:xfrm>
            <a:off x="3224931" y="1328569"/>
            <a:ext cx="3056543"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00B050"/>
                </a:solidFill>
                <a:cs typeface="Calibri"/>
              </a:rPr>
              <a:t>Darllen</a:t>
            </a:r>
            <a:r>
              <a:rPr lang="en-GB" sz="2400" b="1">
                <a:solidFill>
                  <a:srgbClr val="00B050"/>
                </a:solidFill>
                <a:cs typeface="Calibri"/>
              </a:rPr>
              <a:t> </a:t>
            </a:r>
            <a:r>
              <a:rPr lang="en-GB" sz="2400" b="1" err="1">
                <a:solidFill>
                  <a:srgbClr val="00B050"/>
                </a:solidFill>
                <a:cs typeface="Calibri"/>
              </a:rPr>
              <a:t>ehangach</a:t>
            </a:r>
            <a:r>
              <a:rPr lang="en-GB" sz="2400" b="1">
                <a:solidFill>
                  <a:srgbClr val="00B050"/>
                </a:solidFill>
                <a:cs typeface="Calibri"/>
              </a:rPr>
              <a:t> a </a:t>
            </a:r>
            <a:r>
              <a:rPr lang="en-GB" sz="2400" b="1" err="1">
                <a:solidFill>
                  <a:srgbClr val="00B050"/>
                </a:solidFill>
                <a:cs typeface="Calibri"/>
              </a:rPr>
              <a:t>chanfyddiadau</a:t>
            </a:r>
            <a:r>
              <a:rPr lang="en-GB" sz="2400" b="1">
                <a:solidFill>
                  <a:srgbClr val="00B050"/>
                </a:solidFill>
                <a:cs typeface="Calibri"/>
              </a:rPr>
              <a:t> </a:t>
            </a:r>
            <a:r>
              <a:rPr lang="en-GB" sz="2400" b="1" err="1">
                <a:solidFill>
                  <a:srgbClr val="00B050"/>
                </a:solidFill>
                <a:cs typeface="Calibri"/>
              </a:rPr>
              <a:t>ymchwil</a:t>
            </a:r>
            <a:endParaRPr lang="en-GB" sz="2400" b="1">
              <a:solidFill>
                <a:srgbClr val="000000"/>
              </a:solidFill>
              <a:cs typeface="Calibri"/>
            </a:endParaRPr>
          </a:p>
          <a:p>
            <a:pPr algn="ctr"/>
            <a:endParaRPr lang="en-GB" sz="2400" b="1">
              <a:solidFill>
                <a:srgbClr val="00B050"/>
              </a:solidFill>
              <a:cs typeface="Calibri"/>
            </a:endParaRPr>
          </a:p>
          <a:p>
            <a:endParaRPr lang="en-GB" sz="2000">
              <a:solidFill>
                <a:srgbClr val="33CCCC"/>
              </a:solidFill>
              <a:cs typeface="Calibri"/>
            </a:endParaRPr>
          </a:p>
        </p:txBody>
      </p:sp>
      <p:sp>
        <p:nvSpPr>
          <p:cNvPr id="13" name="TextBox 12">
            <a:extLst>
              <a:ext uri="{FF2B5EF4-FFF2-40B4-BE49-F238E27FC236}">
                <a16:creationId xmlns:a16="http://schemas.microsoft.com/office/drawing/2014/main" id="{1802203F-7B55-7622-4E1F-56C758FF0714}"/>
              </a:ext>
            </a:extLst>
          </p:cNvPr>
          <p:cNvSpPr txBox="1"/>
          <p:nvPr/>
        </p:nvSpPr>
        <p:spPr>
          <a:xfrm>
            <a:off x="3225745" y="2555910"/>
            <a:ext cx="304937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00B050"/>
                </a:solidFill>
                <a:cs typeface="Calibri"/>
              </a:rPr>
              <a:t>Rhwydweithiau</a:t>
            </a:r>
            <a:r>
              <a:rPr lang="en-GB" sz="2400" b="1">
                <a:solidFill>
                  <a:srgbClr val="00B050"/>
                </a:solidFill>
                <a:cs typeface="Calibri"/>
              </a:rPr>
              <a:t> a </a:t>
            </a:r>
            <a:r>
              <a:rPr lang="en-GB" sz="2400" b="1" err="1">
                <a:solidFill>
                  <a:srgbClr val="00B050"/>
                </a:solidFill>
                <a:cs typeface="Calibri"/>
              </a:rPr>
              <a:t>chymunedau</a:t>
            </a:r>
            <a:r>
              <a:rPr lang="en-GB" sz="2400" b="1">
                <a:solidFill>
                  <a:srgbClr val="00B050"/>
                </a:solidFill>
                <a:cs typeface="Calibri"/>
              </a:rPr>
              <a:t> </a:t>
            </a:r>
            <a:r>
              <a:rPr lang="en-GB" sz="2400" b="1" err="1">
                <a:solidFill>
                  <a:srgbClr val="00B050"/>
                </a:solidFill>
                <a:cs typeface="Calibri"/>
              </a:rPr>
              <a:t>proffesiynol</a:t>
            </a:r>
            <a:endParaRPr lang="en-GB" sz="2400" b="1">
              <a:solidFill>
                <a:srgbClr val="000000"/>
              </a:solidFill>
              <a:cs typeface="Calibri"/>
            </a:endParaRPr>
          </a:p>
          <a:p>
            <a:pPr algn="ctr"/>
            <a:endParaRPr lang="en-GB" sz="2400" b="1">
              <a:solidFill>
                <a:srgbClr val="00B050"/>
              </a:solidFill>
              <a:cs typeface="Calibri"/>
            </a:endParaRPr>
          </a:p>
          <a:p>
            <a:pPr algn="ctr"/>
            <a:endParaRPr lang="en-GB" sz="2400">
              <a:solidFill>
                <a:srgbClr val="33CCCC"/>
              </a:solidFill>
              <a:cs typeface="Calibri"/>
            </a:endParaRPr>
          </a:p>
        </p:txBody>
      </p:sp>
      <p:sp>
        <p:nvSpPr>
          <p:cNvPr id="14" name="TextBox 13">
            <a:extLst>
              <a:ext uri="{FF2B5EF4-FFF2-40B4-BE49-F238E27FC236}">
                <a16:creationId xmlns:a16="http://schemas.microsoft.com/office/drawing/2014/main" id="{72A8EB36-B68D-B01D-68ED-CA458207FD14}"/>
              </a:ext>
            </a:extLst>
          </p:cNvPr>
          <p:cNvSpPr txBox="1"/>
          <p:nvPr/>
        </p:nvSpPr>
        <p:spPr>
          <a:xfrm>
            <a:off x="3322786" y="3840564"/>
            <a:ext cx="2655679"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00B050"/>
                </a:solidFill>
                <a:cs typeface="Calibri"/>
              </a:rPr>
              <a:t>Dysgu</a:t>
            </a:r>
            <a:r>
              <a:rPr lang="en-GB" sz="2400" b="1">
                <a:solidFill>
                  <a:srgbClr val="00B050"/>
                </a:solidFill>
                <a:cs typeface="Calibri"/>
              </a:rPr>
              <a:t> </a:t>
            </a:r>
            <a:r>
              <a:rPr lang="en-GB" sz="2400" b="1" err="1">
                <a:solidFill>
                  <a:srgbClr val="00B050"/>
                </a:solidFill>
                <a:cs typeface="Calibri"/>
              </a:rPr>
              <a:t>proffesiynol</a:t>
            </a:r>
            <a:r>
              <a:rPr lang="en-GB" sz="2400" b="1">
                <a:solidFill>
                  <a:srgbClr val="00B050"/>
                </a:solidFill>
                <a:cs typeface="Calibri"/>
              </a:rPr>
              <a:t> </a:t>
            </a:r>
            <a:r>
              <a:rPr lang="en-GB" sz="2400" b="1" err="1">
                <a:solidFill>
                  <a:srgbClr val="00B050"/>
                </a:solidFill>
                <a:cs typeface="Calibri"/>
              </a:rPr>
              <a:t>parhaus</a:t>
            </a:r>
            <a:endParaRPr lang="en-GB" sz="2400" b="1">
              <a:solidFill>
                <a:srgbClr val="000000"/>
              </a:solidFill>
              <a:cs typeface="Calibri"/>
            </a:endParaRPr>
          </a:p>
          <a:p>
            <a:pPr algn="ctr"/>
            <a:endParaRPr lang="en-GB" sz="2400" b="1">
              <a:solidFill>
                <a:srgbClr val="00B050"/>
              </a:solidFill>
              <a:cs typeface="Calibri"/>
            </a:endParaRPr>
          </a:p>
          <a:p>
            <a:endParaRPr lang="en-GB" sz="2000">
              <a:solidFill>
                <a:srgbClr val="33CCCC"/>
              </a:solidFill>
              <a:cs typeface="Calibri"/>
            </a:endParaRPr>
          </a:p>
        </p:txBody>
      </p:sp>
      <p:sp>
        <p:nvSpPr>
          <p:cNvPr id="15" name="TextBox 14">
            <a:extLst>
              <a:ext uri="{FF2B5EF4-FFF2-40B4-BE49-F238E27FC236}">
                <a16:creationId xmlns:a16="http://schemas.microsoft.com/office/drawing/2014/main" id="{6F765E56-60C9-0065-52FD-1EC93254BBFF}"/>
              </a:ext>
            </a:extLst>
          </p:cNvPr>
          <p:cNvSpPr txBox="1"/>
          <p:nvPr/>
        </p:nvSpPr>
        <p:spPr>
          <a:xfrm>
            <a:off x="3379936" y="5040552"/>
            <a:ext cx="2655679"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00B050"/>
                </a:solidFill>
                <a:cs typeface="Calibri"/>
              </a:rPr>
              <a:t>Sgiliau</a:t>
            </a:r>
            <a:r>
              <a:rPr lang="en-GB" sz="2400" b="1">
                <a:solidFill>
                  <a:srgbClr val="00B050"/>
                </a:solidFill>
                <a:cs typeface="Calibri"/>
              </a:rPr>
              <a:t> Cymraeg</a:t>
            </a:r>
            <a:endParaRPr lang="en-GB" sz="2400" b="1">
              <a:solidFill>
                <a:srgbClr val="000000"/>
              </a:solidFill>
              <a:cs typeface="Calibri"/>
            </a:endParaRPr>
          </a:p>
          <a:p>
            <a:pPr algn="ctr"/>
            <a:endParaRPr lang="en-GB" sz="2400" b="1">
              <a:solidFill>
                <a:srgbClr val="00B050"/>
              </a:solidFill>
              <a:cs typeface="Calibri"/>
            </a:endParaRPr>
          </a:p>
          <a:p>
            <a:endParaRPr lang="en-GB" sz="2800">
              <a:solidFill>
                <a:srgbClr val="33CCCC"/>
              </a:solidFill>
              <a:cs typeface="Calibri"/>
            </a:endParaRPr>
          </a:p>
        </p:txBody>
      </p:sp>
      <p:sp>
        <p:nvSpPr>
          <p:cNvPr id="16" name="TextBox 15">
            <a:extLst>
              <a:ext uri="{FF2B5EF4-FFF2-40B4-BE49-F238E27FC236}">
                <a16:creationId xmlns:a16="http://schemas.microsoft.com/office/drawing/2014/main" id="{CADFADB0-A277-8001-9577-AA3FEFC0A189}"/>
              </a:ext>
            </a:extLst>
          </p:cNvPr>
          <p:cNvSpPr txBox="1"/>
          <p:nvPr/>
        </p:nvSpPr>
        <p:spPr>
          <a:xfrm>
            <a:off x="6387720" y="1323197"/>
            <a:ext cx="2655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7030A0"/>
                </a:solidFill>
                <a:cs typeface="Calibri"/>
              </a:rPr>
              <a:t>Cynnig</a:t>
            </a:r>
            <a:r>
              <a:rPr lang="en-GB" sz="2400" b="1">
                <a:solidFill>
                  <a:srgbClr val="7030A0"/>
                </a:solidFill>
                <a:cs typeface="Calibri"/>
              </a:rPr>
              <a:t> </a:t>
            </a:r>
            <a:endParaRPr lang="en-GB" sz="2400" b="1" err="1">
              <a:solidFill>
                <a:srgbClr val="000000"/>
              </a:solidFill>
              <a:cs typeface="Calibri"/>
            </a:endParaRPr>
          </a:p>
          <a:p>
            <a:pPr algn="ctr"/>
            <a:r>
              <a:rPr lang="en-GB" sz="2400" b="1" err="1">
                <a:solidFill>
                  <a:srgbClr val="7030A0"/>
                </a:solidFill>
                <a:cs typeface="Calibri"/>
              </a:rPr>
              <a:t>arbenigedd</a:t>
            </a:r>
            <a:endParaRPr lang="en-GB" sz="2400" b="1" err="1">
              <a:solidFill>
                <a:srgbClr val="000000"/>
              </a:solidFill>
              <a:cs typeface="Calibri"/>
            </a:endParaRPr>
          </a:p>
          <a:p>
            <a:pPr algn="ctr"/>
            <a:endParaRPr lang="en-GB" sz="2400" b="1">
              <a:solidFill>
                <a:srgbClr val="7030A0"/>
              </a:solidFill>
              <a:cs typeface="Calibri"/>
            </a:endParaRPr>
          </a:p>
        </p:txBody>
      </p:sp>
      <p:sp>
        <p:nvSpPr>
          <p:cNvPr id="17" name="TextBox 16">
            <a:extLst>
              <a:ext uri="{FF2B5EF4-FFF2-40B4-BE49-F238E27FC236}">
                <a16:creationId xmlns:a16="http://schemas.microsoft.com/office/drawing/2014/main" id="{B15F42F5-CD6F-E9B0-FB41-5A36442AF6BF}"/>
              </a:ext>
            </a:extLst>
          </p:cNvPr>
          <p:cNvSpPr txBox="1"/>
          <p:nvPr/>
        </p:nvSpPr>
        <p:spPr>
          <a:xfrm>
            <a:off x="6495670" y="2692355"/>
            <a:ext cx="2782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7030A0"/>
                </a:solidFill>
                <a:cs typeface="Calibri"/>
              </a:rPr>
              <a:t>Datblygu</a:t>
            </a:r>
            <a:r>
              <a:rPr lang="en-GB" sz="2400" b="1">
                <a:solidFill>
                  <a:srgbClr val="7030A0"/>
                </a:solidFill>
                <a:cs typeface="Calibri"/>
              </a:rPr>
              <a:t> </a:t>
            </a:r>
            <a:r>
              <a:rPr lang="en-GB" sz="2400" b="1" err="1">
                <a:solidFill>
                  <a:srgbClr val="7030A0"/>
                </a:solidFill>
                <a:cs typeface="Calibri"/>
              </a:rPr>
              <a:t>technegau</a:t>
            </a:r>
            <a:r>
              <a:rPr lang="en-GB" sz="2400" b="1">
                <a:solidFill>
                  <a:srgbClr val="7030A0"/>
                </a:solidFill>
                <a:cs typeface="Calibri"/>
              </a:rPr>
              <a:t> </a:t>
            </a:r>
            <a:r>
              <a:rPr lang="en-GB" sz="2400" b="1" err="1">
                <a:solidFill>
                  <a:srgbClr val="7030A0"/>
                </a:solidFill>
                <a:cs typeface="Calibri"/>
              </a:rPr>
              <a:t>newydd</a:t>
            </a:r>
            <a:endParaRPr lang="en-GB" sz="2400" b="1">
              <a:solidFill>
                <a:srgbClr val="000000"/>
              </a:solidFill>
              <a:cs typeface="Calibri"/>
            </a:endParaRPr>
          </a:p>
          <a:p>
            <a:pPr algn="ctr"/>
            <a:endParaRPr lang="en-GB" sz="2400" b="1">
              <a:solidFill>
                <a:srgbClr val="7030A0"/>
              </a:solidFill>
              <a:cs typeface="Calibri"/>
            </a:endParaRPr>
          </a:p>
        </p:txBody>
      </p:sp>
      <p:sp>
        <p:nvSpPr>
          <p:cNvPr id="18" name="TextBox 17">
            <a:extLst>
              <a:ext uri="{FF2B5EF4-FFF2-40B4-BE49-F238E27FC236}">
                <a16:creationId xmlns:a16="http://schemas.microsoft.com/office/drawing/2014/main" id="{E79DA42A-E3EB-B03A-8A63-90F765B6758C}"/>
              </a:ext>
            </a:extLst>
          </p:cNvPr>
          <p:cNvSpPr txBox="1"/>
          <p:nvPr/>
        </p:nvSpPr>
        <p:spPr>
          <a:xfrm>
            <a:off x="6495670" y="3781786"/>
            <a:ext cx="2655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7030A0"/>
                </a:solidFill>
                <a:cs typeface="Calibri"/>
              </a:rPr>
              <a:t>Gwerthuso</a:t>
            </a:r>
            <a:r>
              <a:rPr lang="en-GB" sz="2400" b="1">
                <a:solidFill>
                  <a:srgbClr val="7030A0"/>
                </a:solidFill>
                <a:cs typeface="Calibri"/>
              </a:rPr>
              <a:t> </a:t>
            </a:r>
            <a:r>
              <a:rPr lang="en-GB" sz="2400" b="1" err="1">
                <a:solidFill>
                  <a:srgbClr val="7030A0"/>
                </a:solidFill>
                <a:cs typeface="Calibri"/>
              </a:rPr>
              <a:t>effaith</a:t>
            </a:r>
            <a:r>
              <a:rPr lang="en-GB" sz="2400" b="1">
                <a:solidFill>
                  <a:srgbClr val="7030A0"/>
                </a:solidFill>
                <a:cs typeface="Calibri"/>
              </a:rPr>
              <a:t> </a:t>
            </a:r>
            <a:r>
              <a:rPr lang="en-GB" sz="2400" b="1" err="1">
                <a:solidFill>
                  <a:srgbClr val="7030A0"/>
                </a:solidFill>
                <a:cs typeface="Calibri"/>
              </a:rPr>
              <a:t>newid</a:t>
            </a:r>
            <a:r>
              <a:rPr lang="en-GB" sz="2400" b="1">
                <a:solidFill>
                  <a:srgbClr val="7030A0"/>
                </a:solidFill>
                <a:cs typeface="Calibri"/>
              </a:rPr>
              <a:t> </a:t>
            </a:r>
            <a:r>
              <a:rPr lang="en-GB" sz="2400" b="1" err="1">
                <a:solidFill>
                  <a:srgbClr val="7030A0"/>
                </a:solidFill>
                <a:cs typeface="Calibri"/>
              </a:rPr>
              <a:t>mewn</a:t>
            </a:r>
            <a:r>
              <a:rPr lang="en-GB" sz="2400" b="1">
                <a:solidFill>
                  <a:srgbClr val="7030A0"/>
                </a:solidFill>
                <a:cs typeface="Calibri"/>
              </a:rPr>
              <a:t> </a:t>
            </a:r>
            <a:r>
              <a:rPr lang="en-GB" sz="2400" b="1" err="1">
                <a:solidFill>
                  <a:srgbClr val="7030A0"/>
                </a:solidFill>
                <a:cs typeface="Calibri"/>
              </a:rPr>
              <a:t>arfer</a:t>
            </a:r>
            <a:endParaRPr lang="en-GB" sz="2400" b="1">
              <a:solidFill>
                <a:srgbClr val="000000"/>
              </a:solidFill>
              <a:cs typeface="Calibri"/>
            </a:endParaRPr>
          </a:p>
          <a:p>
            <a:pPr algn="ctr"/>
            <a:endParaRPr lang="en-GB" sz="2400" b="1">
              <a:solidFill>
                <a:srgbClr val="7030A0"/>
              </a:solidFill>
              <a:cs typeface="Calibri"/>
            </a:endParaRPr>
          </a:p>
        </p:txBody>
      </p:sp>
      <p:sp>
        <p:nvSpPr>
          <p:cNvPr id="19" name="TextBox 18">
            <a:extLst>
              <a:ext uri="{FF2B5EF4-FFF2-40B4-BE49-F238E27FC236}">
                <a16:creationId xmlns:a16="http://schemas.microsoft.com/office/drawing/2014/main" id="{3527055A-4823-4734-CEE0-03205BF0636F}"/>
              </a:ext>
            </a:extLst>
          </p:cNvPr>
          <p:cNvSpPr txBox="1"/>
          <p:nvPr/>
        </p:nvSpPr>
        <p:spPr>
          <a:xfrm>
            <a:off x="9427903" y="1330686"/>
            <a:ext cx="265567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FF0000"/>
                </a:solidFill>
                <a:cs typeface="Calibri"/>
              </a:rPr>
              <a:t>Cymryd</a:t>
            </a:r>
            <a:r>
              <a:rPr lang="en-GB" sz="2400" b="1">
                <a:solidFill>
                  <a:srgbClr val="FF0000"/>
                </a:solidFill>
                <a:cs typeface="Calibri"/>
              </a:rPr>
              <a:t> </a:t>
            </a:r>
            <a:r>
              <a:rPr lang="en-GB" sz="2400" b="1" err="1">
                <a:solidFill>
                  <a:srgbClr val="FF0000"/>
                </a:solidFill>
                <a:cs typeface="Calibri"/>
              </a:rPr>
              <a:t>cyfrifoldeb</a:t>
            </a:r>
            <a:r>
              <a:rPr lang="en-GB" sz="2400" b="1">
                <a:solidFill>
                  <a:srgbClr val="FF0000"/>
                </a:solidFill>
                <a:cs typeface="Calibri"/>
              </a:rPr>
              <a:t> </a:t>
            </a:r>
            <a:r>
              <a:rPr lang="en-GB" sz="2400" b="1" err="1">
                <a:solidFill>
                  <a:srgbClr val="FF0000"/>
                </a:solidFill>
                <a:cs typeface="Calibri"/>
              </a:rPr>
              <a:t>personol</a:t>
            </a:r>
            <a:endParaRPr lang="en-GB" sz="2400" b="1" err="1">
              <a:solidFill>
                <a:srgbClr val="000000"/>
              </a:solidFill>
              <a:cs typeface="Calibri"/>
            </a:endParaRPr>
          </a:p>
        </p:txBody>
      </p:sp>
      <p:sp>
        <p:nvSpPr>
          <p:cNvPr id="20" name="TextBox 19">
            <a:extLst>
              <a:ext uri="{FF2B5EF4-FFF2-40B4-BE49-F238E27FC236}">
                <a16:creationId xmlns:a16="http://schemas.microsoft.com/office/drawing/2014/main" id="{78C78E68-87FC-531E-29F1-8AFFFC203822}"/>
              </a:ext>
            </a:extLst>
          </p:cNvPr>
          <p:cNvSpPr txBox="1"/>
          <p:nvPr/>
        </p:nvSpPr>
        <p:spPr>
          <a:xfrm>
            <a:off x="9426600" y="2689260"/>
            <a:ext cx="265567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FF0000"/>
                </a:solidFill>
                <a:cs typeface="Calibri"/>
              </a:rPr>
              <a:t>Arfer</a:t>
            </a:r>
            <a:r>
              <a:rPr lang="en-GB" sz="2400" b="1">
                <a:solidFill>
                  <a:srgbClr val="FF0000"/>
                </a:solidFill>
                <a:cs typeface="Calibri"/>
              </a:rPr>
              <a:t> </a:t>
            </a:r>
            <a:r>
              <a:rPr lang="en-GB" sz="2400" b="1" err="1">
                <a:solidFill>
                  <a:srgbClr val="FF0000"/>
                </a:solidFill>
                <a:cs typeface="Calibri"/>
              </a:rPr>
              <a:t>cyfrifoldeb</a:t>
            </a:r>
            <a:r>
              <a:rPr lang="en-GB" sz="2400" b="1">
                <a:solidFill>
                  <a:srgbClr val="FF0000"/>
                </a:solidFill>
                <a:cs typeface="Calibri"/>
              </a:rPr>
              <a:t> </a:t>
            </a:r>
            <a:endParaRPr lang="en-GB" sz="2400" b="1">
              <a:solidFill>
                <a:srgbClr val="000000"/>
              </a:solidFill>
              <a:cs typeface="Calibri"/>
            </a:endParaRPr>
          </a:p>
          <a:p>
            <a:pPr algn="ctr"/>
            <a:r>
              <a:rPr lang="en-GB" sz="2400" b="1" err="1">
                <a:solidFill>
                  <a:srgbClr val="FF0000"/>
                </a:solidFill>
                <a:cs typeface="Calibri"/>
              </a:rPr>
              <a:t>corfforaethol</a:t>
            </a:r>
            <a:endParaRPr lang="en-GB" sz="2400" b="1" err="1">
              <a:solidFill>
                <a:srgbClr val="000000"/>
              </a:solidFill>
              <a:cs typeface="Calibri"/>
            </a:endParaRPr>
          </a:p>
          <a:p>
            <a:pPr algn="ctr"/>
            <a:endParaRPr lang="en-GB" sz="2400" b="1">
              <a:solidFill>
                <a:srgbClr val="FF0000"/>
              </a:solidFill>
              <a:cs typeface="Calibri"/>
            </a:endParaRPr>
          </a:p>
          <a:p>
            <a:endParaRPr lang="en-GB" sz="2800">
              <a:solidFill>
                <a:srgbClr val="33CCCC"/>
              </a:solidFill>
              <a:cs typeface="Calibri"/>
            </a:endParaRPr>
          </a:p>
        </p:txBody>
      </p:sp>
      <p:sp>
        <p:nvSpPr>
          <p:cNvPr id="21" name="TextBox 20">
            <a:extLst>
              <a:ext uri="{FF2B5EF4-FFF2-40B4-BE49-F238E27FC236}">
                <a16:creationId xmlns:a16="http://schemas.microsoft.com/office/drawing/2014/main" id="{21B99707-F560-C077-3A02-78418066467A}"/>
              </a:ext>
            </a:extLst>
          </p:cNvPr>
          <p:cNvSpPr txBox="1"/>
          <p:nvPr/>
        </p:nvSpPr>
        <p:spPr>
          <a:xfrm>
            <a:off x="9205166" y="3758014"/>
            <a:ext cx="3105063"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FF0000"/>
                </a:solidFill>
                <a:cs typeface="Calibri"/>
              </a:rPr>
              <a:t>Arwain</a:t>
            </a:r>
            <a:r>
              <a:rPr lang="en-GB" sz="2400" b="1">
                <a:solidFill>
                  <a:srgbClr val="FF0000"/>
                </a:solidFill>
                <a:cs typeface="Calibri"/>
              </a:rPr>
              <a:t> </a:t>
            </a:r>
            <a:r>
              <a:rPr lang="en-GB" sz="2400" b="1" err="1">
                <a:solidFill>
                  <a:srgbClr val="FF0000"/>
                </a:solidFill>
                <a:cs typeface="Calibri"/>
              </a:rPr>
              <a:t>cydweithwyr</a:t>
            </a:r>
            <a:r>
              <a:rPr lang="en-GB" sz="2400" b="1">
                <a:solidFill>
                  <a:srgbClr val="FF0000"/>
                </a:solidFill>
                <a:cs typeface="Calibri"/>
              </a:rPr>
              <a:t>, </a:t>
            </a:r>
            <a:endParaRPr lang="en-GB" sz="2400" b="1">
              <a:solidFill>
                <a:srgbClr val="000000"/>
              </a:solidFill>
              <a:cs typeface="Calibri"/>
            </a:endParaRPr>
          </a:p>
          <a:p>
            <a:pPr algn="ctr"/>
            <a:r>
              <a:rPr lang="en-GB" sz="2400" b="1" err="1">
                <a:solidFill>
                  <a:srgbClr val="FF0000"/>
                </a:solidFill>
                <a:cs typeface="Calibri"/>
              </a:rPr>
              <a:t>prosiectau</a:t>
            </a:r>
            <a:r>
              <a:rPr lang="en-GB" sz="2400" b="1">
                <a:solidFill>
                  <a:srgbClr val="FF0000"/>
                </a:solidFill>
                <a:cs typeface="Calibri"/>
              </a:rPr>
              <a:t> a </a:t>
            </a:r>
            <a:r>
              <a:rPr lang="en-GB" sz="2400" b="1" err="1">
                <a:solidFill>
                  <a:srgbClr val="FF0000"/>
                </a:solidFill>
                <a:cs typeface="Calibri"/>
              </a:rPr>
              <a:t>rhaglenni</a:t>
            </a:r>
            <a:endParaRPr lang="en-GB" sz="2400" b="1" err="1">
              <a:solidFill>
                <a:srgbClr val="000000"/>
              </a:solidFill>
              <a:cs typeface="Calibri"/>
            </a:endParaRPr>
          </a:p>
          <a:p>
            <a:pPr algn="ctr"/>
            <a:endParaRPr lang="en-GB" sz="2400" b="1">
              <a:solidFill>
                <a:srgbClr val="FF0000"/>
              </a:solidFill>
              <a:cs typeface="Calibri"/>
            </a:endParaRPr>
          </a:p>
          <a:p>
            <a:endParaRPr lang="en-GB" sz="2000">
              <a:solidFill>
                <a:srgbClr val="33CCCC"/>
              </a:solidFill>
              <a:cs typeface="Calibri"/>
            </a:endParaRPr>
          </a:p>
        </p:txBody>
      </p:sp>
      <p:sp>
        <p:nvSpPr>
          <p:cNvPr id="22" name="TextBox 21">
            <a:extLst>
              <a:ext uri="{FF2B5EF4-FFF2-40B4-BE49-F238E27FC236}">
                <a16:creationId xmlns:a16="http://schemas.microsoft.com/office/drawing/2014/main" id="{506AA0FA-A8B5-FC5B-2F8D-178A816187E8}"/>
              </a:ext>
            </a:extLst>
          </p:cNvPr>
          <p:cNvSpPr txBox="1"/>
          <p:nvPr/>
        </p:nvSpPr>
        <p:spPr>
          <a:xfrm>
            <a:off x="9377105" y="4907201"/>
            <a:ext cx="2655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FF0000"/>
                </a:solidFill>
                <a:cs typeface="Calibri"/>
              </a:rPr>
              <a:t>Cefnogi</a:t>
            </a:r>
            <a:r>
              <a:rPr lang="en-GB" sz="2400" b="1">
                <a:solidFill>
                  <a:srgbClr val="FF0000"/>
                </a:solidFill>
                <a:cs typeface="Calibri"/>
              </a:rPr>
              <a:t> </a:t>
            </a:r>
            <a:r>
              <a:rPr lang="en-GB" sz="2400" b="1" err="1">
                <a:solidFill>
                  <a:srgbClr val="FF0000"/>
                </a:solidFill>
                <a:cs typeface="Calibri"/>
              </a:rPr>
              <a:t>rolau</a:t>
            </a:r>
            <a:r>
              <a:rPr lang="en-GB" sz="2400" b="1">
                <a:solidFill>
                  <a:srgbClr val="FF0000"/>
                </a:solidFill>
                <a:cs typeface="Calibri"/>
              </a:rPr>
              <a:t> </a:t>
            </a:r>
            <a:r>
              <a:rPr lang="en-GB" sz="2400" b="1" err="1">
                <a:solidFill>
                  <a:srgbClr val="FF0000"/>
                </a:solidFill>
                <a:cs typeface="Calibri"/>
              </a:rPr>
              <a:t>arweinyddol</a:t>
            </a:r>
            <a:r>
              <a:rPr lang="en-GB" sz="2400" b="1">
                <a:solidFill>
                  <a:srgbClr val="FF0000"/>
                </a:solidFill>
                <a:cs typeface="Calibri"/>
              </a:rPr>
              <a:t> </a:t>
            </a:r>
            <a:r>
              <a:rPr lang="en-GB" sz="2400" b="1" err="1">
                <a:solidFill>
                  <a:srgbClr val="FF0000"/>
                </a:solidFill>
                <a:cs typeface="Calibri"/>
              </a:rPr>
              <a:t>ffurfiol</a:t>
            </a:r>
            <a:endParaRPr lang="en-GB" sz="2400" b="1">
              <a:solidFill>
                <a:srgbClr val="000000"/>
              </a:solidFill>
              <a:cs typeface="Calibri"/>
            </a:endParaRPr>
          </a:p>
          <a:p>
            <a:pPr algn="ctr"/>
            <a:endParaRPr lang="en-GB" sz="2400" b="1">
              <a:solidFill>
                <a:srgbClr val="FF0000"/>
              </a:solidFill>
              <a:cs typeface="Calibri"/>
            </a:endParaRPr>
          </a:p>
        </p:txBody>
      </p:sp>
      <p:cxnSp>
        <p:nvCxnSpPr>
          <p:cNvPr id="23" name="Straight Arrow Connector 22">
            <a:extLst>
              <a:ext uri="{FF2B5EF4-FFF2-40B4-BE49-F238E27FC236}">
                <a16:creationId xmlns:a16="http://schemas.microsoft.com/office/drawing/2014/main" id="{58A34551-815E-B40F-CAB3-E15209FE23CD}"/>
              </a:ext>
            </a:extLst>
          </p:cNvPr>
          <p:cNvCxnSpPr/>
          <p:nvPr/>
        </p:nvCxnSpPr>
        <p:spPr>
          <a:xfrm>
            <a:off x="3003550" y="228600"/>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0B2819A-25CC-88A6-E0DD-DFDFA7C12D45}"/>
              </a:ext>
            </a:extLst>
          </p:cNvPr>
          <p:cNvCxnSpPr/>
          <p:nvPr/>
        </p:nvCxnSpPr>
        <p:spPr>
          <a:xfrm>
            <a:off x="6419850" y="222250"/>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30967FC4-7248-F438-F505-1A77F5E5FE0B}"/>
              </a:ext>
            </a:extLst>
          </p:cNvPr>
          <p:cNvCxnSpPr/>
          <p:nvPr/>
        </p:nvCxnSpPr>
        <p:spPr>
          <a:xfrm>
            <a:off x="9271000" y="228600"/>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49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ECAE7EC-D3F2-AD12-8C5D-5573012C4DF7}"/>
              </a:ext>
            </a:extLst>
          </p:cNvPr>
          <p:cNvSpPr txBox="1"/>
          <p:nvPr/>
        </p:nvSpPr>
        <p:spPr>
          <a:xfrm>
            <a:off x="11999"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5" name="Picture 4" descr="A blue and white diagram with white text&#10;&#10;Description automatically generated">
            <a:extLst>
              <a:ext uri="{FF2B5EF4-FFF2-40B4-BE49-F238E27FC236}">
                <a16:creationId xmlns:a16="http://schemas.microsoft.com/office/drawing/2014/main" id="{BF215ED2-BBC3-1AA7-A371-D022AF5C4A89}"/>
              </a:ext>
            </a:extLst>
          </p:cNvPr>
          <p:cNvPicPr>
            <a:picLocks noChangeAspect="1"/>
          </p:cNvPicPr>
          <p:nvPr/>
        </p:nvPicPr>
        <p:blipFill>
          <a:blip r:embed="rId4"/>
          <a:stretch>
            <a:fillRect/>
          </a:stretch>
        </p:blipFill>
        <p:spPr>
          <a:xfrm>
            <a:off x="1336675" y="3175"/>
            <a:ext cx="9677400" cy="568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741E7D48-92DD-9B9C-B5BD-4DE62FF034D1}"/>
              </a:ext>
            </a:extLst>
          </p:cNvPr>
          <p:cNvSpPr txBox="1"/>
          <p:nvPr/>
        </p:nvSpPr>
        <p:spPr>
          <a:xfrm>
            <a:off x="1157195" y="433331"/>
            <a:ext cx="3033065"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err="1">
                <a:solidFill>
                  <a:srgbClr val="0070C0"/>
                </a:solidFill>
                <a:latin typeface="Arial"/>
                <a:ea typeface="Calibri"/>
                <a:cs typeface="Arial"/>
              </a:rPr>
              <a:t>Addysgeg</a:t>
            </a:r>
            <a:endParaRPr lang="en-US" sz="4000">
              <a:ea typeface="Calibri"/>
              <a:cs typeface="Calibri"/>
            </a:endParaRPr>
          </a:p>
        </p:txBody>
      </p:sp>
    </p:spTree>
    <p:extLst>
      <p:ext uri="{BB962C8B-B14F-4D97-AF65-F5344CB8AC3E}">
        <p14:creationId xmlns:p14="http://schemas.microsoft.com/office/powerpoint/2010/main" val="3545447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1A1DAB-FE9D-805F-BC44-36B6A221DE38}"/>
              </a:ext>
            </a:extLst>
          </p:cNvPr>
          <p:cNvSpPr txBox="1"/>
          <p:nvPr/>
        </p:nvSpPr>
        <p:spPr>
          <a:xfrm>
            <a:off x="13446" y="1495"/>
            <a:ext cx="12187516" cy="685052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11" name="Table 10">
            <a:extLst>
              <a:ext uri="{FF2B5EF4-FFF2-40B4-BE49-F238E27FC236}">
                <a16:creationId xmlns:a16="http://schemas.microsoft.com/office/drawing/2014/main" id="{0903D568-62DE-E830-9C60-39090CBE6E92}"/>
              </a:ext>
            </a:extLst>
          </p:cNvPr>
          <p:cNvGraphicFramePr>
            <a:graphicFrameLocks noGrp="1"/>
          </p:cNvGraphicFramePr>
          <p:nvPr>
            <p:extLst>
              <p:ext uri="{D42A27DB-BD31-4B8C-83A1-F6EECF244321}">
                <p14:modId xmlns:p14="http://schemas.microsoft.com/office/powerpoint/2010/main" val="3154194158"/>
              </p:ext>
            </p:extLst>
          </p:nvPr>
        </p:nvGraphicFramePr>
        <p:xfrm>
          <a:off x="98611" y="116541"/>
          <a:ext cx="11995929" cy="6640630"/>
        </p:xfrm>
        <a:graphic>
          <a:graphicData uri="http://schemas.openxmlformats.org/drawingml/2006/table">
            <a:tbl>
              <a:tblPr firstRow="1" bandRow="1"/>
              <a:tblGrid>
                <a:gridCol w="3766969">
                  <a:extLst>
                    <a:ext uri="{9D8B030D-6E8A-4147-A177-3AD203B41FA5}">
                      <a16:colId xmlns:a16="http://schemas.microsoft.com/office/drawing/2014/main" val="409497997"/>
                    </a:ext>
                  </a:extLst>
                </a:gridCol>
                <a:gridCol w="4511423">
                  <a:extLst>
                    <a:ext uri="{9D8B030D-6E8A-4147-A177-3AD203B41FA5}">
                      <a16:colId xmlns:a16="http://schemas.microsoft.com/office/drawing/2014/main" val="529344749"/>
                    </a:ext>
                  </a:extLst>
                </a:gridCol>
                <a:gridCol w="3717537">
                  <a:extLst>
                    <a:ext uri="{9D8B030D-6E8A-4147-A177-3AD203B41FA5}">
                      <a16:colId xmlns:a16="http://schemas.microsoft.com/office/drawing/2014/main" val="1535759939"/>
                    </a:ext>
                  </a:extLst>
                </a:gridCol>
              </a:tblGrid>
              <a:tr h="670560">
                <a:tc>
                  <a:txBody>
                    <a:bodyPr/>
                    <a:lstStyle/>
                    <a:p>
                      <a:pPr algn="ctr"/>
                      <a:r>
                        <a:rPr lang="en-US" sz="2800" err="1">
                          <a:solidFill>
                            <a:schemeClr val="bg1"/>
                          </a:solidFill>
                        </a:rPr>
                        <a:t>Mireinio</a:t>
                      </a:r>
                      <a:r>
                        <a:rPr lang="en-US" sz="2800">
                          <a:solidFill>
                            <a:schemeClr val="bg1"/>
                          </a:solidFill>
                        </a:rPr>
                        <a:t> </a:t>
                      </a:r>
                      <a:r>
                        <a:rPr lang="en-US" sz="2800" err="1">
                          <a:solidFill>
                            <a:schemeClr val="bg1"/>
                          </a:solidFill>
                        </a:rPr>
                        <a:t>Addysgu</a:t>
                      </a:r>
                    </a:p>
                  </a:txBody>
                  <a:tcPr>
                    <a:solidFill>
                      <a:srgbClr val="0070C0"/>
                    </a:solidFill>
                  </a:tcPr>
                </a:tc>
                <a:tc>
                  <a:txBody>
                    <a:bodyPr/>
                    <a:lstStyle/>
                    <a:p>
                      <a:pPr algn="ctr"/>
                      <a:r>
                        <a:rPr lang="en-US" sz="2800" err="1">
                          <a:solidFill>
                            <a:schemeClr val="bg1"/>
                          </a:solidFill>
                        </a:rPr>
                        <a:t>Hyrwyddo</a:t>
                      </a:r>
                      <a:r>
                        <a:rPr lang="en-US" sz="2800">
                          <a:solidFill>
                            <a:schemeClr val="bg1"/>
                          </a:solidFill>
                        </a:rPr>
                        <a:t> </a:t>
                      </a:r>
                      <a:r>
                        <a:rPr lang="en-US" sz="2800" err="1">
                          <a:solidFill>
                            <a:schemeClr val="bg1"/>
                          </a:solidFill>
                        </a:rPr>
                        <a:t>Addysgu</a:t>
                      </a:r>
                    </a:p>
                  </a:txBody>
                  <a:tcPr>
                    <a:solidFill>
                      <a:srgbClr val="0070C0"/>
                    </a:solidFill>
                  </a:tcPr>
                </a:tc>
                <a:tc>
                  <a:txBody>
                    <a:bodyPr/>
                    <a:lstStyle/>
                    <a:p>
                      <a:pPr algn="ctr"/>
                      <a:r>
                        <a:rPr lang="en-US" sz="2800" err="1">
                          <a:solidFill>
                            <a:schemeClr val="bg1"/>
                          </a:solidFill>
                        </a:rPr>
                        <a:t>Dylanwadu</a:t>
                      </a:r>
                      <a:r>
                        <a:rPr lang="en-US" sz="2800">
                          <a:solidFill>
                            <a:schemeClr val="bg1"/>
                          </a:solidFill>
                        </a:rPr>
                        <a:t> </a:t>
                      </a:r>
                      <a:r>
                        <a:rPr lang="en-US" sz="2800" err="1">
                          <a:solidFill>
                            <a:schemeClr val="bg1"/>
                          </a:solidFill>
                        </a:rPr>
                        <a:t>ar</a:t>
                      </a:r>
                      <a:r>
                        <a:rPr lang="en-US" sz="2800">
                          <a:solidFill>
                            <a:schemeClr val="bg1"/>
                          </a:solidFill>
                        </a:rPr>
                        <a:t> </a:t>
                      </a:r>
                      <a:r>
                        <a:rPr lang="en-US" sz="2800" err="1">
                          <a:solidFill>
                            <a:schemeClr val="bg1"/>
                          </a:solidFill>
                        </a:rPr>
                        <a:t>ddysgu</a:t>
                      </a:r>
                      <a:r>
                        <a:rPr lang="en-US" sz="2800">
                          <a:solidFill>
                            <a:schemeClr val="bg1"/>
                          </a:solidFill>
                        </a:rPr>
                        <a:t> </a:t>
                      </a:r>
                      <a:endParaRPr lang="en-US" sz="2800"/>
                    </a:p>
                  </a:txBody>
                  <a:tcPr>
                    <a:solidFill>
                      <a:srgbClr val="0070C0"/>
                    </a:solidFill>
                  </a:tcPr>
                </a:tc>
                <a:extLst>
                  <a:ext uri="{0D108BD9-81ED-4DB2-BD59-A6C34878D82A}">
                    <a16:rowId xmlns:a16="http://schemas.microsoft.com/office/drawing/2014/main" val="2125649302"/>
                  </a:ext>
                </a:extLst>
              </a:tr>
              <a:tr h="940870">
                <a:tc>
                  <a:txBody>
                    <a:bodyPr/>
                    <a:lstStyle/>
                    <a:p>
                      <a:pPr lvl="0" algn="ctr">
                        <a:buNone/>
                      </a:pPr>
                      <a:endParaRPr lang="en-US" sz="2000" b="1">
                        <a:solidFill>
                          <a:srgbClr val="0070C0"/>
                        </a:solidFill>
                      </a:endParaRPr>
                    </a:p>
                    <a:p>
                      <a:pPr lvl="0" algn="ctr">
                        <a:buNone/>
                      </a:pPr>
                      <a:r>
                        <a:rPr lang="en-US" sz="2000" b="1">
                          <a:solidFill>
                            <a:srgbClr val="0070C0"/>
                          </a:solidFill>
                        </a:rPr>
                        <a:t> </a:t>
                      </a:r>
                      <a:r>
                        <a:rPr lang="en-US" sz="2000" b="1" err="1">
                          <a:solidFill>
                            <a:srgbClr val="0070C0"/>
                          </a:solidFill>
                        </a:rPr>
                        <a:t>Rheoli'r</a:t>
                      </a:r>
                      <a:r>
                        <a:rPr lang="en-US" sz="2000" b="1">
                          <a:solidFill>
                            <a:srgbClr val="0070C0"/>
                          </a:solidFill>
                        </a:rPr>
                        <a:t> </a:t>
                      </a:r>
                      <a:r>
                        <a:rPr lang="en-US" sz="2000" b="1" err="1">
                          <a:solidFill>
                            <a:srgbClr val="0070C0"/>
                          </a:solidFill>
                        </a:rPr>
                        <a:t>amgylchedd</a:t>
                      </a:r>
                      <a:r>
                        <a:rPr lang="en-US" sz="2000" b="1">
                          <a:solidFill>
                            <a:srgbClr val="0070C0"/>
                          </a:solidFill>
                        </a:rPr>
                        <a:t> </a:t>
                      </a:r>
                      <a:r>
                        <a:rPr lang="en-US" sz="2000" b="1" err="1">
                          <a:solidFill>
                            <a:srgbClr val="0070C0"/>
                          </a:solidFill>
                        </a:rPr>
                        <a:t>dysgu</a:t>
                      </a:r>
                      <a:endParaRPr lang="en-US" sz="2000" b="1">
                        <a:solidFill>
                          <a:srgbClr val="0070C0"/>
                        </a:solidFill>
                      </a:endParaRPr>
                    </a:p>
                    <a:p>
                      <a:pPr lvl="0" algn="ctr">
                        <a:buNone/>
                      </a:pPr>
                      <a:endParaRPr lang="en-US" sz="2000" b="1">
                        <a:solidFill>
                          <a:srgbClr val="0070C0"/>
                        </a:solidFill>
                      </a:endParaRPr>
                    </a:p>
                  </a:txBody>
                  <a:tcPr anchor="ctr"/>
                </a:tc>
                <a:tc>
                  <a:txBody>
                    <a:bodyPr/>
                    <a:lstStyle/>
                    <a:p>
                      <a:pPr lvl="0" algn="ctr">
                        <a:buNone/>
                      </a:pPr>
                      <a:endParaRPr lang="en-US" sz="2000" b="1">
                        <a:solidFill>
                          <a:srgbClr val="0070C0"/>
                        </a:solidFill>
                      </a:endParaRPr>
                    </a:p>
                    <a:p>
                      <a:pPr lvl="0" algn="ctr">
                        <a:buNone/>
                      </a:pPr>
                      <a:r>
                        <a:rPr lang="en-US" sz="2000" b="1">
                          <a:solidFill>
                            <a:srgbClr val="0070C0"/>
                          </a:solidFill>
                        </a:rPr>
                        <a:t> </a:t>
                      </a:r>
                      <a:r>
                        <a:rPr lang="en-US" sz="2000" b="1" err="1">
                          <a:solidFill>
                            <a:srgbClr val="0070C0"/>
                          </a:solidFill>
                        </a:rPr>
                        <a:t>Pedwar</a:t>
                      </a:r>
                      <a:r>
                        <a:rPr lang="en-US" sz="2000" b="1">
                          <a:solidFill>
                            <a:srgbClr val="0070C0"/>
                          </a:solidFill>
                        </a:rPr>
                        <a:t> </a:t>
                      </a:r>
                      <a:r>
                        <a:rPr lang="en-US" sz="2000" b="1" err="1">
                          <a:solidFill>
                            <a:srgbClr val="0070C0"/>
                          </a:solidFill>
                        </a:rPr>
                        <a:t>diben</a:t>
                      </a:r>
                      <a:r>
                        <a:rPr lang="en-US" sz="2000" b="1">
                          <a:solidFill>
                            <a:srgbClr val="0070C0"/>
                          </a:solidFill>
                        </a:rPr>
                        <a:t> </a:t>
                      </a:r>
                      <a:r>
                        <a:rPr lang="en-US" sz="2000" b="1" err="1">
                          <a:solidFill>
                            <a:srgbClr val="0070C0"/>
                          </a:solidFill>
                        </a:rPr>
                        <a:t>ar</a:t>
                      </a:r>
                      <a:r>
                        <a:rPr lang="en-US" sz="2000" b="1">
                          <a:solidFill>
                            <a:srgbClr val="0070C0"/>
                          </a:solidFill>
                        </a:rPr>
                        <a:t> </a:t>
                      </a:r>
                      <a:r>
                        <a:rPr lang="en-US" sz="2000" b="1" err="1">
                          <a:solidFill>
                            <a:srgbClr val="0070C0"/>
                          </a:solidFill>
                        </a:rPr>
                        <a:t>gyfer</a:t>
                      </a:r>
                      <a:r>
                        <a:rPr lang="en-US" sz="2000" b="1">
                          <a:solidFill>
                            <a:srgbClr val="0070C0"/>
                          </a:solidFill>
                        </a:rPr>
                        <a:t> </a:t>
                      </a:r>
                      <a:r>
                        <a:rPr lang="en-US" sz="2000" b="1" err="1">
                          <a:solidFill>
                            <a:srgbClr val="0070C0"/>
                          </a:solidFill>
                        </a:rPr>
                        <a:t>dysgwyr</a:t>
                      </a:r>
                      <a:endParaRPr lang="en-US" sz="2000" b="1">
                        <a:solidFill>
                          <a:srgbClr val="0070C0"/>
                        </a:solidFill>
                      </a:endParaRPr>
                    </a:p>
                  </a:txBody>
                  <a:tcPr/>
                </a:tc>
                <a:tc>
                  <a:txBody>
                    <a:bodyPr/>
                    <a:lstStyle/>
                    <a:p>
                      <a:pPr lvl="0" algn="ctr">
                        <a:buNone/>
                      </a:pPr>
                      <a:endParaRPr lang="en-US" sz="2000" b="1">
                        <a:solidFill>
                          <a:srgbClr val="0070C0"/>
                        </a:solidFill>
                      </a:endParaRPr>
                    </a:p>
                    <a:p>
                      <a:pPr lvl="0" algn="ctr">
                        <a:buNone/>
                      </a:pPr>
                      <a:r>
                        <a:rPr lang="en-US" sz="2000" b="1">
                          <a:solidFill>
                            <a:srgbClr val="0070C0"/>
                          </a:solidFill>
                        </a:rPr>
                        <a:t> </a:t>
                      </a:r>
                      <a:r>
                        <a:rPr lang="en-US" sz="2000" b="1" err="1">
                          <a:solidFill>
                            <a:srgbClr val="0070C0"/>
                          </a:solidFill>
                        </a:rPr>
                        <a:t>Deilliannau</a:t>
                      </a:r>
                      <a:r>
                        <a:rPr lang="en-US" sz="2000" b="1">
                          <a:solidFill>
                            <a:srgbClr val="0070C0"/>
                          </a:solidFill>
                        </a:rPr>
                        <a:t> </a:t>
                      </a:r>
                      <a:r>
                        <a:rPr lang="en-US" sz="2000" b="1" err="1">
                          <a:solidFill>
                            <a:srgbClr val="0070C0"/>
                          </a:solidFill>
                        </a:rPr>
                        <a:t>dysgu</a:t>
                      </a:r>
                      <a:r>
                        <a:rPr lang="en-US" sz="2000" b="1">
                          <a:solidFill>
                            <a:srgbClr val="0070C0"/>
                          </a:solidFill>
                        </a:rPr>
                        <a:t> a </a:t>
                      </a:r>
                      <a:r>
                        <a:rPr lang="en-US" sz="2000" b="1" err="1">
                          <a:solidFill>
                            <a:srgbClr val="0070C0"/>
                          </a:solidFill>
                        </a:rPr>
                        <a:t>llesiant</a:t>
                      </a:r>
                      <a:endParaRPr lang="en-US" sz="2000" b="1">
                        <a:solidFill>
                          <a:srgbClr val="0070C0"/>
                        </a:solidFill>
                      </a:endParaRPr>
                    </a:p>
                  </a:txBody>
                  <a:tcPr anchor="ctr"/>
                </a:tc>
                <a:extLst>
                  <a:ext uri="{0D108BD9-81ED-4DB2-BD59-A6C34878D82A}">
                    <a16:rowId xmlns:a16="http://schemas.microsoft.com/office/drawing/2014/main" val="2152097849"/>
                  </a:ext>
                </a:extLst>
              </a:tr>
              <a:tr h="940870">
                <a:tc>
                  <a:txBody>
                    <a:bodyPr/>
                    <a:lstStyle/>
                    <a:p>
                      <a:pPr lvl="0" algn="ctr">
                        <a:buNone/>
                      </a:pPr>
                      <a:endParaRPr lang="en-US" sz="2000" b="1">
                        <a:solidFill>
                          <a:srgbClr val="0070C0"/>
                        </a:solidFill>
                      </a:endParaRPr>
                    </a:p>
                    <a:p>
                      <a:pPr lvl="0" algn="ctr">
                        <a:buNone/>
                      </a:pPr>
                      <a:r>
                        <a:rPr lang="en-US" sz="2000" b="1">
                          <a:solidFill>
                            <a:srgbClr val="0070C0"/>
                          </a:solidFill>
                        </a:rPr>
                        <a:t> </a:t>
                      </a:r>
                      <a:r>
                        <a:rPr lang="en-US" sz="2000" b="1" err="1">
                          <a:solidFill>
                            <a:srgbClr val="0070C0"/>
                          </a:solidFill>
                        </a:rPr>
                        <a:t>Gwahaniaethu</a:t>
                      </a:r>
                      <a:endParaRPr lang="en-US" sz="2000" b="1">
                        <a:solidFill>
                          <a:srgbClr val="0070C0"/>
                        </a:solidFill>
                      </a:endParaRPr>
                    </a:p>
                    <a:p>
                      <a:pPr lvl="0" algn="ctr">
                        <a:buNone/>
                      </a:pPr>
                      <a:endParaRPr lang="en-US" sz="2000" b="1">
                        <a:solidFill>
                          <a:srgbClr val="0070C0"/>
                        </a:solidFill>
                      </a:endParaRPr>
                    </a:p>
                  </a:txBody>
                  <a:tcPr/>
                </a:tc>
                <a:tc>
                  <a:txBody>
                    <a:bodyPr/>
                    <a:lstStyle/>
                    <a:p>
                      <a:pPr lvl="0" algn="ctr">
                        <a:buNone/>
                      </a:pPr>
                      <a:r>
                        <a:rPr lang="en-US" sz="2000" b="1">
                          <a:solidFill>
                            <a:srgbClr val="0070C0"/>
                          </a:solidFill>
                        </a:rPr>
                        <a:t> </a:t>
                      </a:r>
                      <a:r>
                        <a:rPr lang="en-US" sz="2000" b="1" err="1">
                          <a:solidFill>
                            <a:srgbClr val="0070C0"/>
                          </a:solidFill>
                        </a:rPr>
                        <a:t>Them</a:t>
                      </a:r>
                      <a:r>
                        <a:rPr lang="en-US" sz="2000" b="1" i="0" u="none" strike="noStrike" noProof="0" err="1">
                          <a:solidFill>
                            <a:srgbClr val="0070C0"/>
                          </a:solidFill>
                          <a:latin typeface="Calibri"/>
                        </a:rPr>
                        <a:t>âu</a:t>
                      </a:r>
                      <a:r>
                        <a:rPr lang="en-US" sz="2000" b="1" i="0" u="none" strike="noStrike" noProof="0">
                          <a:solidFill>
                            <a:srgbClr val="0070C0"/>
                          </a:solidFill>
                          <a:latin typeface="Calibri"/>
                        </a:rPr>
                        <a:t> </a:t>
                      </a:r>
                      <a:r>
                        <a:rPr lang="en-US" sz="2000" b="1" i="0" u="none" strike="noStrike" noProof="0" err="1">
                          <a:solidFill>
                            <a:srgbClr val="0070C0"/>
                          </a:solidFill>
                          <a:latin typeface="Calibri"/>
                        </a:rPr>
                        <a:t>trawsgwricwlaidd</a:t>
                      </a:r>
                      <a:endParaRPr lang="en-US" sz="2000" b="1">
                        <a:solidFill>
                          <a:srgbClr val="0070C0"/>
                        </a:solidFill>
                      </a:endParaRPr>
                    </a:p>
                  </a:txBody>
                  <a:tcPr anchor="ctr"/>
                </a:tc>
                <a:tc>
                  <a:txBody>
                    <a:bodyPr/>
                    <a:lstStyle/>
                    <a:p>
                      <a:pPr lvl="0" algn="ctr">
                        <a:buNone/>
                      </a:pPr>
                      <a:r>
                        <a:rPr lang="en-US" sz="2000" b="1">
                          <a:solidFill>
                            <a:srgbClr val="0070C0"/>
                          </a:solidFill>
                        </a:rPr>
                        <a:t> Herio a </a:t>
                      </a:r>
                      <a:r>
                        <a:rPr lang="en-US" sz="2000" b="1" err="1">
                          <a:solidFill>
                            <a:srgbClr val="0070C0"/>
                          </a:solidFill>
                        </a:rPr>
                        <a:t>disgwyliadau</a:t>
                      </a:r>
                      <a:endParaRPr lang="en-US" sz="2000" b="1">
                        <a:solidFill>
                          <a:srgbClr val="0070C0"/>
                        </a:solidFill>
                      </a:endParaRPr>
                    </a:p>
                  </a:txBody>
                  <a:tcPr anchor="ctr"/>
                </a:tc>
                <a:extLst>
                  <a:ext uri="{0D108BD9-81ED-4DB2-BD59-A6C34878D82A}">
                    <a16:rowId xmlns:a16="http://schemas.microsoft.com/office/drawing/2014/main" val="665241303"/>
                  </a:ext>
                </a:extLst>
              </a:tr>
              <a:tr h="940870">
                <a:tc>
                  <a:txBody>
                    <a:bodyPr/>
                    <a:lstStyle/>
                    <a:p>
                      <a:pPr lvl="0" algn="ctr">
                        <a:buNone/>
                      </a:pPr>
                      <a:endParaRPr lang="en-US" sz="2000" b="1">
                        <a:solidFill>
                          <a:srgbClr val="0070C0"/>
                        </a:solidFill>
                      </a:endParaRPr>
                    </a:p>
                    <a:p>
                      <a:pPr lvl="0" algn="ctr">
                        <a:buNone/>
                      </a:pPr>
                      <a:r>
                        <a:rPr lang="en-US" sz="2000" b="1" err="1">
                          <a:solidFill>
                            <a:srgbClr val="0070C0"/>
                          </a:solidFill>
                        </a:rPr>
                        <a:t>Asesu</a:t>
                      </a:r>
                    </a:p>
                    <a:p>
                      <a:pPr lvl="0" algn="ctr">
                        <a:buNone/>
                      </a:pPr>
                      <a:endParaRPr lang="en-US" sz="2000" b="1">
                        <a:solidFill>
                          <a:srgbClr val="0070C0"/>
                        </a:solidFill>
                      </a:endParaRPr>
                    </a:p>
                  </a:txBody>
                  <a:tcPr anchor="ctr"/>
                </a:tc>
                <a:tc>
                  <a:txBody>
                    <a:bodyPr/>
                    <a:lstStyle/>
                    <a:p>
                      <a:pPr lvl="0" algn="ctr">
                        <a:buNone/>
                      </a:pPr>
                      <a:r>
                        <a:rPr lang="en-US" sz="2000" b="1">
                          <a:solidFill>
                            <a:srgbClr val="0070C0"/>
                          </a:solidFill>
                        </a:rPr>
                        <a:t> </a:t>
                      </a:r>
                      <a:r>
                        <a:rPr lang="en-US" sz="2000" b="1" err="1">
                          <a:solidFill>
                            <a:srgbClr val="0070C0"/>
                          </a:solidFill>
                        </a:rPr>
                        <a:t>Manteisio</a:t>
                      </a:r>
                      <a:r>
                        <a:rPr lang="en-US" sz="2000" b="1">
                          <a:solidFill>
                            <a:srgbClr val="0070C0"/>
                          </a:solidFill>
                        </a:rPr>
                        <a:t> </a:t>
                      </a:r>
                      <a:r>
                        <a:rPr lang="en-US" sz="2000" b="1" err="1">
                          <a:solidFill>
                            <a:srgbClr val="0070C0"/>
                          </a:solidFill>
                        </a:rPr>
                        <a:t>ar</a:t>
                      </a:r>
                      <a:r>
                        <a:rPr lang="en-US" sz="2000" b="1">
                          <a:solidFill>
                            <a:srgbClr val="0070C0"/>
                          </a:solidFill>
                        </a:rPr>
                        <a:t> </a:t>
                      </a:r>
                      <a:r>
                        <a:rPr lang="en-US" sz="2000" b="1" err="1">
                          <a:solidFill>
                            <a:srgbClr val="0070C0"/>
                          </a:solidFill>
                        </a:rPr>
                        <a:t>ddisgyblaethau</a:t>
                      </a:r>
                      <a:r>
                        <a:rPr lang="en-US" sz="2000" b="1">
                          <a:solidFill>
                            <a:srgbClr val="0070C0"/>
                          </a:solidFill>
                        </a:rPr>
                        <a:t> </a:t>
                      </a:r>
                      <a:r>
                        <a:rPr lang="en-US" sz="2000" b="1" err="1">
                          <a:solidFill>
                            <a:srgbClr val="0070C0"/>
                          </a:solidFill>
                        </a:rPr>
                        <a:t>pwnc</a:t>
                      </a:r>
                      <a:r>
                        <a:rPr lang="en-US" sz="2000" b="1">
                          <a:solidFill>
                            <a:srgbClr val="0070C0"/>
                          </a:solidFill>
                        </a:rPr>
                        <a:t> </a:t>
                      </a:r>
                      <a:r>
                        <a:rPr lang="en-US" sz="2000" b="1" err="1">
                          <a:solidFill>
                            <a:srgbClr val="0070C0"/>
                          </a:solidFill>
                        </a:rPr>
                        <a:t>mewn</a:t>
                      </a:r>
                      <a:r>
                        <a:rPr lang="en-US" sz="2000" b="1">
                          <a:solidFill>
                            <a:srgbClr val="0070C0"/>
                          </a:solidFill>
                        </a:rPr>
                        <a:t> </a:t>
                      </a:r>
                      <a:r>
                        <a:rPr lang="en-US" sz="2000" b="1" err="1">
                          <a:solidFill>
                            <a:srgbClr val="0070C0"/>
                          </a:solidFill>
                        </a:rPr>
                        <a:t>meysydd</a:t>
                      </a:r>
                      <a:r>
                        <a:rPr lang="en-US" sz="2000" b="1">
                          <a:solidFill>
                            <a:srgbClr val="0070C0"/>
                          </a:solidFill>
                        </a:rPr>
                        <a:t> </a:t>
                      </a:r>
                      <a:r>
                        <a:rPr lang="en-US" sz="2000" b="1" err="1">
                          <a:solidFill>
                            <a:srgbClr val="0070C0"/>
                          </a:solidFill>
                        </a:rPr>
                        <a:t>dysgu</a:t>
                      </a:r>
                      <a:endParaRPr lang="en-US" sz="2000" b="1">
                        <a:solidFill>
                          <a:srgbClr val="0070C0"/>
                        </a:solidFill>
                      </a:endParaRPr>
                    </a:p>
                  </a:txBody>
                  <a:tcPr anchor="ctr"/>
                </a:tc>
                <a:tc>
                  <a:txBody>
                    <a:bodyPr/>
                    <a:lstStyle/>
                    <a:p>
                      <a:pPr lvl="0" algn="ctr">
                        <a:buNone/>
                      </a:pPr>
                      <a:r>
                        <a:rPr lang="en-US" sz="2000" b="1">
                          <a:solidFill>
                            <a:srgbClr val="0070C0"/>
                          </a:solidFill>
                        </a:rPr>
                        <a:t> </a:t>
                      </a:r>
                      <a:r>
                        <a:rPr lang="en-US" sz="2000" b="1" err="1">
                          <a:solidFill>
                            <a:srgbClr val="0070C0"/>
                          </a:solidFill>
                        </a:rPr>
                        <a:t>Ymdrech</a:t>
                      </a:r>
                      <a:r>
                        <a:rPr lang="en-US" sz="2000" b="1">
                          <a:solidFill>
                            <a:srgbClr val="0070C0"/>
                          </a:solidFill>
                        </a:rPr>
                        <a:t> </a:t>
                      </a:r>
                      <a:r>
                        <a:rPr lang="en-US" sz="2000" b="1" err="1">
                          <a:solidFill>
                            <a:srgbClr val="0070C0"/>
                          </a:solidFill>
                        </a:rPr>
                        <a:t>barhaus</a:t>
                      </a:r>
                      <a:r>
                        <a:rPr lang="en-US" sz="2000" b="1">
                          <a:solidFill>
                            <a:srgbClr val="0070C0"/>
                          </a:solidFill>
                        </a:rPr>
                        <a:t> a </a:t>
                      </a:r>
                      <a:r>
                        <a:rPr lang="en-US" sz="2000" b="1" err="1">
                          <a:solidFill>
                            <a:srgbClr val="0070C0"/>
                          </a:solidFill>
                        </a:rPr>
                        <a:t>gwydnwch</a:t>
                      </a:r>
                      <a:endParaRPr lang="en-US" sz="2000" b="1">
                        <a:solidFill>
                          <a:srgbClr val="0070C0"/>
                        </a:solidFill>
                      </a:endParaRPr>
                    </a:p>
                  </a:txBody>
                  <a:tcPr anchor="ctr"/>
                </a:tc>
                <a:extLst>
                  <a:ext uri="{0D108BD9-81ED-4DB2-BD59-A6C34878D82A}">
                    <a16:rowId xmlns:a16="http://schemas.microsoft.com/office/drawing/2014/main" val="1968734180"/>
                  </a:ext>
                </a:extLst>
              </a:tr>
              <a:tr h="940870">
                <a:tc>
                  <a:txBody>
                    <a:bodyPr/>
                    <a:lstStyle/>
                    <a:p>
                      <a:pPr lvl="0" algn="ctr">
                        <a:buNone/>
                      </a:pPr>
                      <a:endParaRPr lang="en-US" sz="2000" b="1">
                        <a:solidFill>
                          <a:srgbClr val="0070C0"/>
                        </a:solidFill>
                      </a:endParaRPr>
                    </a:p>
                    <a:p>
                      <a:pPr lvl="0" algn="ctr">
                        <a:buNone/>
                      </a:pPr>
                      <a:r>
                        <a:rPr lang="en-US" sz="2000" b="1">
                          <a:solidFill>
                            <a:srgbClr val="0070C0"/>
                          </a:solidFill>
                        </a:rPr>
                        <a:t> </a:t>
                      </a:r>
                      <a:r>
                        <a:rPr lang="en-US" sz="2000" b="1" err="1">
                          <a:solidFill>
                            <a:srgbClr val="0070C0"/>
                          </a:solidFill>
                        </a:rPr>
                        <a:t>Cofnodi</a:t>
                      </a:r>
                      <a:r>
                        <a:rPr lang="en-US" sz="2000" b="1">
                          <a:solidFill>
                            <a:srgbClr val="0070C0"/>
                          </a:solidFill>
                        </a:rPr>
                        <a:t> ac </a:t>
                      </a:r>
                      <a:r>
                        <a:rPr lang="en-US" sz="2000" b="1" err="1">
                          <a:solidFill>
                            <a:srgbClr val="0070C0"/>
                          </a:solidFill>
                        </a:rPr>
                        <a:t>adrodd</a:t>
                      </a:r>
                      <a:endParaRPr lang="en-US" sz="2000" b="1">
                        <a:solidFill>
                          <a:srgbClr val="0070C0"/>
                        </a:solidFill>
                      </a:endParaRPr>
                    </a:p>
                    <a:p>
                      <a:pPr lvl="0" algn="ctr">
                        <a:buNone/>
                      </a:pPr>
                      <a:endParaRPr lang="en-US" sz="2000" b="1">
                        <a:solidFill>
                          <a:srgbClr val="0070C0"/>
                        </a:solidFill>
                      </a:endParaRPr>
                    </a:p>
                  </a:txBody>
                  <a:tcPr anchor="ctr"/>
                </a:tc>
                <a:tc>
                  <a:txBody>
                    <a:bodyPr/>
                    <a:lstStyle/>
                    <a:p>
                      <a:pPr lvl="0" algn="ctr">
                        <a:buNone/>
                      </a:pPr>
                      <a:r>
                        <a:rPr lang="en-US" sz="2000" b="1">
                          <a:solidFill>
                            <a:srgbClr val="0070C0"/>
                          </a:solidFill>
                        </a:rPr>
                        <a:t> </a:t>
                      </a:r>
                      <a:r>
                        <a:rPr lang="en-US" sz="2000" b="1" err="1">
                          <a:solidFill>
                            <a:srgbClr val="0070C0"/>
                          </a:solidFill>
                        </a:rPr>
                        <a:t>Profiadau</a:t>
                      </a:r>
                      <a:r>
                        <a:rPr lang="en-US" sz="2000" b="1">
                          <a:solidFill>
                            <a:srgbClr val="0070C0"/>
                          </a:solidFill>
                        </a:rPr>
                        <a:t> </a:t>
                      </a:r>
                      <a:r>
                        <a:rPr lang="en-US" sz="2000" b="1" err="1">
                          <a:solidFill>
                            <a:srgbClr val="0070C0"/>
                          </a:solidFill>
                        </a:rPr>
                        <a:t>dysgu</a:t>
                      </a:r>
                      <a:r>
                        <a:rPr lang="en-US" sz="2000" b="1">
                          <a:solidFill>
                            <a:srgbClr val="0070C0"/>
                          </a:solidFill>
                        </a:rPr>
                        <a:t> </a:t>
                      </a:r>
                      <a:r>
                        <a:rPr lang="en-US" sz="2000" b="1" err="1">
                          <a:solidFill>
                            <a:srgbClr val="0070C0"/>
                          </a:solidFill>
                        </a:rPr>
                        <a:t>cyfunol</a:t>
                      </a:r>
                      <a:endParaRPr lang="en-US" sz="2000" b="1">
                        <a:solidFill>
                          <a:srgbClr val="0070C0"/>
                        </a:solidFill>
                      </a:endParaRPr>
                    </a:p>
                  </a:txBody>
                  <a:tcPr anchor="ctr"/>
                </a:tc>
                <a:tc>
                  <a:txBody>
                    <a:bodyPr/>
                    <a:lstStyle/>
                    <a:p>
                      <a:pPr lvl="0" algn="ctr">
                        <a:buNone/>
                      </a:pPr>
                      <a:r>
                        <a:rPr lang="en-US" sz="2000" b="1">
                          <a:solidFill>
                            <a:srgbClr val="0070C0"/>
                          </a:solidFill>
                        </a:rPr>
                        <a:t> </a:t>
                      </a:r>
                      <a:r>
                        <a:rPr lang="en-US" sz="2000" b="1" err="1">
                          <a:solidFill>
                            <a:srgbClr val="0070C0"/>
                          </a:solidFill>
                        </a:rPr>
                        <a:t>Adfyfyrio</a:t>
                      </a:r>
                      <a:r>
                        <a:rPr lang="en-US" sz="2000" b="1">
                          <a:solidFill>
                            <a:srgbClr val="0070C0"/>
                          </a:solidFill>
                        </a:rPr>
                        <a:t> </a:t>
                      </a:r>
                      <a:r>
                        <a:rPr lang="en-US" sz="2000" b="1" err="1">
                          <a:solidFill>
                            <a:srgbClr val="0070C0"/>
                          </a:solidFill>
                        </a:rPr>
                        <a:t>ar</a:t>
                      </a:r>
                      <a:r>
                        <a:rPr lang="en-US" sz="2000" b="1">
                          <a:solidFill>
                            <a:srgbClr val="0070C0"/>
                          </a:solidFill>
                        </a:rPr>
                        <a:t> </a:t>
                      </a:r>
                      <a:r>
                        <a:rPr lang="en-US" sz="2000" b="1" err="1">
                          <a:solidFill>
                            <a:srgbClr val="0070C0"/>
                          </a:solidFill>
                        </a:rPr>
                        <a:t>addysgu</a:t>
                      </a:r>
                      <a:endParaRPr lang="en-US" sz="2000" b="1">
                        <a:solidFill>
                          <a:srgbClr val="0070C0"/>
                        </a:solidFill>
                      </a:endParaRPr>
                    </a:p>
                  </a:txBody>
                  <a:tcPr anchor="ctr"/>
                </a:tc>
                <a:extLst>
                  <a:ext uri="{0D108BD9-81ED-4DB2-BD59-A6C34878D82A}">
                    <a16:rowId xmlns:a16="http://schemas.microsoft.com/office/drawing/2014/main" val="3321375444"/>
                  </a:ext>
                </a:extLst>
              </a:tr>
              <a:tr h="940870">
                <a:tc>
                  <a:txBody>
                    <a:bodyPr/>
                    <a:lstStyle/>
                    <a:p>
                      <a:pPr lvl="0" algn="ctr">
                        <a:buNone/>
                      </a:pPr>
                      <a:endParaRPr lang="en-US" sz="2000" b="1">
                        <a:solidFill>
                          <a:srgbClr val="0070C0"/>
                        </a:solidFill>
                      </a:endParaRPr>
                    </a:p>
                    <a:p>
                      <a:pPr lvl="0" algn="ctr">
                        <a:buNone/>
                      </a:pPr>
                      <a:r>
                        <a:rPr lang="en-US" sz="2000" b="1" err="1">
                          <a:solidFill>
                            <a:srgbClr val="0070C0"/>
                          </a:solidFill>
                        </a:rPr>
                        <a:t>Cynnwys</a:t>
                      </a:r>
                      <a:r>
                        <a:rPr lang="en-US" sz="2000" b="1">
                          <a:solidFill>
                            <a:srgbClr val="0070C0"/>
                          </a:solidFill>
                        </a:rPr>
                        <a:t> </a:t>
                      </a:r>
                      <a:r>
                        <a:rPr lang="en-US" sz="2000" b="1" err="1">
                          <a:solidFill>
                            <a:srgbClr val="0070C0"/>
                          </a:solidFill>
                        </a:rPr>
                        <a:t>partneriaeth</a:t>
                      </a:r>
                      <a:r>
                        <a:rPr lang="en-US" sz="2000" b="1">
                          <a:solidFill>
                            <a:srgbClr val="0070C0"/>
                          </a:solidFill>
                        </a:rPr>
                        <a:t> </a:t>
                      </a:r>
                      <a:r>
                        <a:rPr lang="en-US" sz="2000" b="1" err="1">
                          <a:solidFill>
                            <a:srgbClr val="0070C0"/>
                          </a:solidFill>
                        </a:rPr>
                        <a:t>yn</a:t>
                      </a:r>
                      <a:r>
                        <a:rPr lang="en-US" sz="2000" b="1">
                          <a:solidFill>
                            <a:srgbClr val="0070C0"/>
                          </a:solidFill>
                        </a:rPr>
                        <a:t> y </a:t>
                      </a:r>
                      <a:r>
                        <a:rPr lang="en-US" sz="2000" b="1" err="1">
                          <a:solidFill>
                            <a:srgbClr val="0070C0"/>
                          </a:solidFill>
                        </a:rPr>
                        <a:t>dysgu</a:t>
                      </a:r>
                      <a:endParaRPr lang="en-US" sz="2000" b="1">
                        <a:solidFill>
                          <a:srgbClr val="0070C0"/>
                        </a:solidFill>
                      </a:endParaRPr>
                    </a:p>
                  </a:txBody>
                  <a:tcPr/>
                </a:tc>
                <a:tc>
                  <a:txBody>
                    <a:bodyPr/>
                    <a:lstStyle/>
                    <a:p>
                      <a:pPr lvl="0" algn="ctr">
                        <a:buNone/>
                      </a:pPr>
                      <a:endParaRPr lang="en-US" sz="2000" b="1">
                        <a:solidFill>
                          <a:srgbClr val="0070C0"/>
                        </a:solidFill>
                      </a:endParaRPr>
                    </a:p>
                    <a:p>
                      <a:pPr lvl="0" algn="ctr">
                        <a:buNone/>
                      </a:pPr>
                      <a:r>
                        <a:rPr lang="en-US" sz="2000" b="1">
                          <a:solidFill>
                            <a:srgbClr val="0070C0"/>
                          </a:solidFill>
                        </a:rPr>
                        <a:t>Cyd-</a:t>
                      </a:r>
                      <a:r>
                        <a:rPr lang="en-US" sz="2000" b="1" err="1">
                          <a:solidFill>
                            <a:srgbClr val="0070C0"/>
                          </a:solidFill>
                        </a:rPr>
                        <a:t>destunau</a:t>
                      </a:r>
                      <a:r>
                        <a:rPr lang="en-US" sz="2000" b="1">
                          <a:solidFill>
                            <a:srgbClr val="0070C0"/>
                          </a:solidFill>
                        </a:rPr>
                        <a:t> </a:t>
                      </a:r>
                      <a:r>
                        <a:rPr lang="en-US" sz="2000" b="1" err="1">
                          <a:solidFill>
                            <a:srgbClr val="0070C0"/>
                          </a:solidFill>
                        </a:rPr>
                        <a:t>dilys</a:t>
                      </a:r>
                      <a:r>
                        <a:rPr lang="en-US" sz="2000" b="1">
                          <a:solidFill>
                            <a:srgbClr val="0070C0"/>
                          </a:solidFill>
                        </a:rPr>
                        <a:t> </a:t>
                      </a:r>
                      <a:r>
                        <a:rPr lang="en-US" sz="2000" b="1" err="1">
                          <a:solidFill>
                            <a:srgbClr val="0070C0"/>
                          </a:solidFill>
                        </a:rPr>
                        <a:t>bywyd</a:t>
                      </a:r>
                      <a:r>
                        <a:rPr lang="en-US" sz="2000" b="1">
                          <a:solidFill>
                            <a:srgbClr val="0070C0"/>
                          </a:solidFill>
                        </a:rPr>
                        <a:t> go </a:t>
                      </a:r>
                      <a:r>
                        <a:rPr lang="en-US" sz="2000" b="1" err="1">
                          <a:solidFill>
                            <a:srgbClr val="0070C0"/>
                          </a:solidFill>
                        </a:rPr>
                        <a:t>iawn</a:t>
                      </a:r>
                      <a:endParaRPr lang="en-US" sz="2000" b="1">
                        <a:solidFill>
                          <a:srgbClr val="0070C0"/>
                        </a:solidFill>
                      </a:endParaRPr>
                    </a:p>
                  </a:txBody>
                  <a:tcPr/>
                </a:tc>
                <a:tc>
                  <a:txBody>
                    <a:bodyPr/>
                    <a:lstStyle/>
                    <a:p>
                      <a:pPr lvl="0" algn="ctr">
                        <a:buNone/>
                      </a:pPr>
                      <a:r>
                        <a:rPr lang="en-US" sz="2000" b="1">
                          <a:solidFill>
                            <a:srgbClr val="0070C0"/>
                          </a:solidFill>
                        </a:rPr>
                        <a:t> </a:t>
                      </a:r>
                      <a:r>
                        <a:rPr lang="en-US" sz="2000" b="1" err="1">
                          <a:solidFill>
                            <a:srgbClr val="0070C0"/>
                          </a:solidFill>
                        </a:rPr>
                        <a:t>Dysgwyr</a:t>
                      </a:r>
                      <a:r>
                        <a:rPr lang="en-US" sz="2000" b="1">
                          <a:solidFill>
                            <a:srgbClr val="0070C0"/>
                          </a:solidFill>
                        </a:rPr>
                        <a:t> </a:t>
                      </a:r>
                      <a:r>
                        <a:rPr lang="en-US" sz="2000" b="1" err="1">
                          <a:solidFill>
                            <a:srgbClr val="0070C0"/>
                          </a:solidFill>
                        </a:rPr>
                        <a:t>yn</a:t>
                      </a:r>
                      <a:r>
                        <a:rPr lang="en-US" sz="2000" b="1">
                          <a:solidFill>
                            <a:srgbClr val="0070C0"/>
                          </a:solidFill>
                        </a:rPr>
                        <a:t> </a:t>
                      </a:r>
                      <a:r>
                        <a:rPr lang="en-US" sz="2000" b="1" err="1">
                          <a:solidFill>
                            <a:srgbClr val="0070C0"/>
                          </a:solidFill>
                        </a:rPr>
                        <a:t>arwain</a:t>
                      </a:r>
                      <a:r>
                        <a:rPr lang="en-US" sz="2000" b="1">
                          <a:solidFill>
                            <a:srgbClr val="0070C0"/>
                          </a:solidFill>
                        </a:rPr>
                        <a:t> </a:t>
                      </a:r>
                      <a:r>
                        <a:rPr lang="en-US" sz="2000" b="1" err="1">
                          <a:solidFill>
                            <a:srgbClr val="0070C0"/>
                          </a:solidFill>
                        </a:rPr>
                        <a:t>dysgu</a:t>
                      </a:r>
                      <a:endParaRPr lang="en-US" sz="2000" b="1">
                        <a:solidFill>
                          <a:srgbClr val="0070C0"/>
                        </a:solidFill>
                      </a:endParaRPr>
                    </a:p>
                  </a:txBody>
                  <a:tcPr anchor="ctr"/>
                </a:tc>
                <a:extLst>
                  <a:ext uri="{0D108BD9-81ED-4DB2-BD59-A6C34878D82A}">
                    <a16:rowId xmlns:a16="http://schemas.microsoft.com/office/drawing/2014/main" val="4002051468"/>
                  </a:ext>
                </a:extLst>
              </a:tr>
              <a:tr h="655249">
                <a:tc>
                  <a:txBody>
                    <a:bodyPr/>
                    <a:lstStyle/>
                    <a:p>
                      <a:pPr lvl="0">
                        <a:buNone/>
                      </a:pPr>
                      <a:endParaRPr lang="en-US" sz="2000" b="1">
                        <a:solidFill>
                          <a:srgbClr val="0070C0"/>
                        </a:solidFill>
                      </a:endParaRPr>
                    </a:p>
                  </a:txBody>
                  <a:tcPr/>
                </a:tc>
                <a:tc>
                  <a:txBody>
                    <a:bodyPr/>
                    <a:lstStyle/>
                    <a:p>
                      <a:pPr lvl="0" algn="ctr">
                        <a:buNone/>
                      </a:pPr>
                      <a:endParaRPr lang="en-US" sz="2000" b="1">
                        <a:solidFill>
                          <a:srgbClr val="0070C0"/>
                        </a:solidFill>
                      </a:endParaRPr>
                    </a:p>
                    <a:p>
                      <a:pPr lvl="0" algn="ctr">
                        <a:buNone/>
                      </a:pPr>
                      <a:r>
                        <a:rPr lang="en-US" sz="2000" b="1">
                          <a:solidFill>
                            <a:srgbClr val="0070C0"/>
                          </a:solidFill>
                        </a:rPr>
                        <a:t> </a:t>
                      </a:r>
                      <a:r>
                        <a:rPr lang="en-US" sz="2000" b="1" err="1">
                          <a:solidFill>
                            <a:srgbClr val="0070C0"/>
                          </a:solidFill>
                        </a:rPr>
                        <a:t>Dilyniant</a:t>
                      </a:r>
                      <a:r>
                        <a:rPr lang="en-US" sz="2000" b="1">
                          <a:solidFill>
                            <a:srgbClr val="0070C0"/>
                          </a:solidFill>
                        </a:rPr>
                        <a:t> </a:t>
                      </a:r>
                      <a:r>
                        <a:rPr lang="en-US" sz="2000" b="1" err="1">
                          <a:solidFill>
                            <a:srgbClr val="0070C0"/>
                          </a:solidFill>
                        </a:rPr>
                        <a:t>mewn</a:t>
                      </a:r>
                      <a:r>
                        <a:rPr lang="en-US" sz="2000" b="1">
                          <a:solidFill>
                            <a:srgbClr val="0070C0"/>
                          </a:solidFill>
                        </a:rPr>
                        <a:t> </a:t>
                      </a:r>
                      <a:r>
                        <a:rPr lang="en-US" sz="2000" b="1" err="1">
                          <a:solidFill>
                            <a:srgbClr val="0070C0"/>
                          </a:solidFill>
                        </a:rPr>
                        <a:t>dysgu</a:t>
                      </a:r>
                      <a:endParaRPr lang="en-US" sz="2000" b="1">
                        <a:solidFill>
                          <a:srgbClr val="0070C0"/>
                        </a:solidFill>
                      </a:endParaRPr>
                    </a:p>
                    <a:p>
                      <a:pPr lvl="0" algn="ctr">
                        <a:buNone/>
                      </a:pPr>
                      <a:endParaRPr lang="en-US" sz="2000" b="1">
                        <a:solidFill>
                          <a:srgbClr val="0070C0"/>
                        </a:solidFill>
                      </a:endParaRPr>
                    </a:p>
                  </a:txBody>
                  <a:tcPr anchor="ctr"/>
                </a:tc>
                <a:tc>
                  <a:txBody>
                    <a:bodyPr/>
                    <a:lstStyle/>
                    <a:p>
                      <a:pPr lvl="0" algn="ctr">
                        <a:buNone/>
                      </a:pPr>
                      <a:r>
                        <a:rPr lang="en-US" sz="2000" b="1">
                          <a:solidFill>
                            <a:srgbClr val="0070C0"/>
                          </a:solidFill>
                        </a:rPr>
                        <a:t> </a:t>
                      </a:r>
                      <a:r>
                        <a:rPr lang="en-US" sz="2000" b="1" err="1">
                          <a:solidFill>
                            <a:srgbClr val="0070C0"/>
                          </a:solidFill>
                        </a:rPr>
                        <a:t>Gwrando</a:t>
                      </a:r>
                      <a:r>
                        <a:rPr lang="en-US" sz="2000" b="1">
                          <a:solidFill>
                            <a:srgbClr val="0070C0"/>
                          </a:solidFill>
                        </a:rPr>
                        <a:t> </a:t>
                      </a:r>
                      <a:r>
                        <a:rPr lang="en-US" sz="2000" b="1" err="1">
                          <a:solidFill>
                            <a:srgbClr val="0070C0"/>
                          </a:solidFill>
                        </a:rPr>
                        <a:t>ar</a:t>
                      </a:r>
                      <a:r>
                        <a:rPr lang="en-US" sz="2000" b="1">
                          <a:solidFill>
                            <a:srgbClr val="0070C0"/>
                          </a:solidFill>
                        </a:rPr>
                        <a:t> </a:t>
                      </a:r>
                      <a:r>
                        <a:rPr lang="en-US" sz="2000" b="1" err="1">
                          <a:solidFill>
                            <a:srgbClr val="0070C0"/>
                          </a:solidFill>
                        </a:rPr>
                        <a:t>ddysgwyr</a:t>
                      </a:r>
                      <a:endParaRPr lang="en-US" sz="2000" b="1">
                        <a:solidFill>
                          <a:srgbClr val="0070C0"/>
                        </a:solidFill>
                      </a:endParaRPr>
                    </a:p>
                  </a:txBody>
                  <a:tcPr anchor="ctr"/>
                </a:tc>
                <a:extLst>
                  <a:ext uri="{0D108BD9-81ED-4DB2-BD59-A6C34878D82A}">
                    <a16:rowId xmlns:a16="http://schemas.microsoft.com/office/drawing/2014/main" val="3401564795"/>
                  </a:ext>
                </a:extLst>
              </a:tr>
            </a:tbl>
          </a:graphicData>
        </a:graphic>
      </p:graphicFrame>
    </p:spTree>
    <p:extLst>
      <p:ext uri="{BB962C8B-B14F-4D97-AF65-F5344CB8AC3E}">
        <p14:creationId xmlns:p14="http://schemas.microsoft.com/office/powerpoint/2010/main" val="601526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3" name="Picture 2">
            <a:extLst>
              <a:ext uri="{FF2B5EF4-FFF2-40B4-BE49-F238E27FC236}">
                <a16:creationId xmlns:a16="http://schemas.microsoft.com/office/drawing/2014/main" id="{89F45A2E-0AA9-F7B2-F5C5-4E752F22B28B}"/>
              </a:ext>
            </a:extLst>
          </p:cNvPr>
          <p:cNvPicPr>
            <a:picLocks noChangeAspect="1"/>
          </p:cNvPicPr>
          <p:nvPr/>
        </p:nvPicPr>
        <p:blipFill>
          <a:blip r:embed="rId4"/>
          <a:stretch>
            <a:fillRect/>
          </a:stretch>
        </p:blipFill>
        <p:spPr>
          <a:xfrm>
            <a:off x="330360" y="374650"/>
            <a:ext cx="3866831" cy="24511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4AA13C43-ABE9-BE68-56B7-5091ECC60C26}"/>
              </a:ext>
            </a:extLst>
          </p:cNvPr>
          <p:cNvSpPr txBox="1"/>
          <p:nvPr/>
        </p:nvSpPr>
        <p:spPr>
          <a:xfrm>
            <a:off x="234950" y="3505200"/>
            <a:ext cx="28575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rgbClr val="002060"/>
                </a:solidFill>
                <a:ea typeface="Calibri" panose="020F0502020204030204"/>
                <a:cs typeface="Calibri" panose="020F0502020204030204"/>
              </a:rPr>
              <a:t>MOODLE</a:t>
            </a:r>
          </a:p>
          <a:p>
            <a:r>
              <a:rPr lang="en-US" sz="2000" b="1">
                <a:ea typeface="+mn-lt"/>
                <a:cs typeface="+mn-lt"/>
                <a:hlinkClick r:id="rId5"/>
              </a:rPr>
              <a:t>https://moodle.uwtsd.ac.uk/mod/resource/view.php?id=526341</a:t>
            </a:r>
            <a:endParaRPr lang="en-US" b="1">
              <a:ea typeface="Calibri" panose="020F0502020204030204"/>
              <a:cs typeface="Calibri" panose="020F0502020204030204"/>
            </a:endParaRPr>
          </a:p>
          <a:p>
            <a:endParaRPr lang="en-US" sz="2000">
              <a:ea typeface="Calibri"/>
              <a:cs typeface="Calibri"/>
            </a:endParaRPr>
          </a:p>
          <a:p>
            <a:endParaRPr lang="en-US">
              <a:ea typeface="Calibri"/>
              <a:cs typeface="Calibri"/>
            </a:endParaRPr>
          </a:p>
        </p:txBody>
      </p:sp>
      <p:sp>
        <p:nvSpPr>
          <p:cNvPr id="8" name="TextBox 7">
            <a:extLst>
              <a:ext uri="{FF2B5EF4-FFF2-40B4-BE49-F238E27FC236}">
                <a16:creationId xmlns:a16="http://schemas.microsoft.com/office/drawing/2014/main" id="{4D7D3958-6B67-0EAD-82F7-158313FED3A6}"/>
              </a:ext>
            </a:extLst>
          </p:cNvPr>
          <p:cNvSpPr txBox="1"/>
          <p:nvPr/>
        </p:nvSpPr>
        <p:spPr>
          <a:xfrm>
            <a:off x="5365750" y="533400"/>
            <a:ext cx="59309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rgbClr val="002060"/>
                </a:solidFill>
                <a:ea typeface="+mn-lt"/>
                <a:cs typeface="+mn-lt"/>
              </a:rPr>
              <a:t>Mae </a:t>
            </a:r>
            <a:r>
              <a:rPr lang="en-US" sz="2400" b="1" err="1">
                <a:solidFill>
                  <a:srgbClr val="002060"/>
                </a:solidFill>
                <a:ea typeface="+mn-lt"/>
                <a:cs typeface="+mn-lt"/>
              </a:rPr>
              <a:t>gan</a:t>
            </a:r>
            <a:r>
              <a:rPr lang="en-US" sz="2400" b="1">
                <a:solidFill>
                  <a:srgbClr val="002060"/>
                </a:solidFill>
                <a:ea typeface="+mn-lt"/>
                <a:cs typeface="+mn-lt"/>
              </a:rPr>
              <a:t> bob </a:t>
            </a:r>
            <a:r>
              <a:rPr lang="en-US" sz="2400" b="1" err="1">
                <a:solidFill>
                  <a:srgbClr val="002060"/>
                </a:solidFill>
                <a:ea typeface="+mn-lt"/>
                <a:cs typeface="+mn-lt"/>
              </a:rPr>
              <a:t>llinyn</a:t>
            </a:r>
            <a:r>
              <a:rPr lang="en-US" sz="2400" b="1">
                <a:solidFill>
                  <a:srgbClr val="002060"/>
                </a:solidFill>
                <a:ea typeface="+mn-lt"/>
                <a:cs typeface="+mn-lt"/>
              </a:rPr>
              <a:t> </a:t>
            </a:r>
            <a:r>
              <a:rPr lang="en-US" sz="2400" b="1" err="1">
                <a:solidFill>
                  <a:srgbClr val="002060"/>
                </a:solidFill>
                <a:ea typeface="+mn-lt"/>
                <a:cs typeface="+mn-lt"/>
              </a:rPr>
              <a:t>ddisgrifyddion</a:t>
            </a:r>
            <a:r>
              <a:rPr lang="en-US" sz="2400" b="1">
                <a:solidFill>
                  <a:srgbClr val="002060"/>
                </a:solidFill>
                <a:ea typeface="+mn-lt"/>
                <a:cs typeface="+mn-lt"/>
              </a:rPr>
              <a:t> </a:t>
            </a:r>
            <a:r>
              <a:rPr lang="en-US" sz="2400" b="1" err="1">
                <a:solidFill>
                  <a:srgbClr val="002060"/>
                </a:solidFill>
                <a:ea typeface="+mn-lt"/>
                <a:cs typeface="+mn-lt"/>
              </a:rPr>
              <a:t>clir</a:t>
            </a:r>
            <a:r>
              <a:rPr lang="en-US" sz="2400" b="1">
                <a:solidFill>
                  <a:srgbClr val="002060"/>
                </a:solidFill>
                <a:ea typeface="+mn-lt"/>
                <a:cs typeface="+mn-lt"/>
              </a:rPr>
              <a:t>. </a:t>
            </a:r>
            <a:r>
              <a:rPr lang="en-US" sz="2400" b="1" err="1">
                <a:solidFill>
                  <a:srgbClr val="002060"/>
                </a:solidFill>
                <a:ea typeface="+mn-lt"/>
                <a:cs typeface="+mn-lt"/>
              </a:rPr>
              <a:t>Bydd</a:t>
            </a:r>
            <a:r>
              <a:rPr lang="en-US" sz="2400" b="1">
                <a:solidFill>
                  <a:srgbClr val="002060"/>
                </a:solidFill>
                <a:ea typeface="+mn-lt"/>
                <a:cs typeface="+mn-lt"/>
              </a:rPr>
              <a:t> </a:t>
            </a:r>
            <a:r>
              <a:rPr lang="en-US" sz="2400" b="1" err="1">
                <a:solidFill>
                  <a:srgbClr val="002060"/>
                </a:solidFill>
                <a:ea typeface="+mn-lt"/>
                <a:cs typeface="+mn-lt"/>
              </a:rPr>
              <a:t>eich</a:t>
            </a:r>
            <a:r>
              <a:rPr lang="en-US" sz="2400" b="1">
                <a:solidFill>
                  <a:srgbClr val="002060"/>
                </a:solidFill>
                <a:ea typeface="+mn-lt"/>
                <a:cs typeface="+mn-lt"/>
              </a:rPr>
              <a:t> Mentor </a:t>
            </a:r>
            <a:r>
              <a:rPr lang="en-US" sz="2400" b="1" err="1">
                <a:solidFill>
                  <a:srgbClr val="002060"/>
                </a:solidFill>
                <a:ea typeface="+mn-lt"/>
                <a:cs typeface="+mn-lt"/>
              </a:rPr>
              <a:t>Dosbarth</a:t>
            </a:r>
            <a:r>
              <a:rPr lang="en-US" sz="2400" b="1">
                <a:solidFill>
                  <a:srgbClr val="002060"/>
                </a:solidFill>
                <a:ea typeface="+mn-lt"/>
                <a:cs typeface="+mn-lt"/>
              </a:rPr>
              <a:t> </a:t>
            </a:r>
            <a:r>
              <a:rPr lang="en-US" sz="2400" b="1" err="1">
                <a:solidFill>
                  <a:srgbClr val="002060"/>
                </a:solidFill>
                <a:ea typeface="+mn-lt"/>
                <a:cs typeface="+mn-lt"/>
              </a:rPr>
              <a:t>yn</a:t>
            </a:r>
            <a:r>
              <a:rPr lang="en-US" sz="2400" b="1">
                <a:solidFill>
                  <a:srgbClr val="002060"/>
                </a:solidFill>
                <a:ea typeface="+mn-lt"/>
                <a:cs typeface="+mn-lt"/>
              </a:rPr>
              <a:t> </a:t>
            </a:r>
            <a:r>
              <a:rPr lang="en-US" sz="2400" b="1" err="1">
                <a:solidFill>
                  <a:srgbClr val="002060"/>
                </a:solidFill>
                <a:ea typeface="+mn-lt"/>
                <a:cs typeface="+mn-lt"/>
              </a:rPr>
              <a:t>defnyddio’r</a:t>
            </a:r>
            <a:r>
              <a:rPr lang="en-US" sz="2400" b="1">
                <a:solidFill>
                  <a:srgbClr val="002060"/>
                </a:solidFill>
                <a:ea typeface="+mn-lt"/>
                <a:cs typeface="+mn-lt"/>
              </a:rPr>
              <a:t> </a:t>
            </a:r>
            <a:r>
              <a:rPr lang="en-US" sz="2400" b="1" err="1">
                <a:solidFill>
                  <a:srgbClr val="002060"/>
                </a:solidFill>
                <a:ea typeface="+mn-lt"/>
                <a:cs typeface="+mn-lt"/>
              </a:rPr>
              <a:t>rhain</a:t>
            </a:r>
            <a:r>
              <a:rPr lang="en-US" sz="2400" b="1">
                <a:solidFill>
                  <a:srgbClr val="002060"/>
                </a:solidFill>
                <a:ea typeface="+mn-lt"/>
                <a:cs typeface="+mn-lt"/>
              </a:rPr>
              <a:t> </a:t>
            </a:r>
            <a:r>
              <a:rPr lang="en-US" sz="2400" b="1" err="1">
                <a:solidFill>
                  <a:srgbClr val="002060"/>
                </a:solidFill>
                <a:ea typeface="+mn-lt"/>
                <a:cs typeface="+mn-lt"/>
              </a:rPr>
              <a:t>i</a:t>
            </a:r>
            <a:r>
              <a:rPr lang="en-US" sz="2400" b="1">
                <a:solidFill>
                  <a:srgbClr val="002060"/>
                </a:solidFill>
                <a:ea typeface="+mn-lt"/>
                <a:cs typeface="+mn-lt"/>
              </a:rPr>
              <a:t> </a:t>
            </a:r>
            <a:r>
              <a:rPr lang="en-US" sz="2400" b="1" err="1">
                <a:solidFill>
                  <a:srgbClr val="002060"/>
                </a:solidFill>
                <a:ea typeface="+mn-lt"/>
                <a:cs typeface="+mn-lt"/>
              </a:rPr>
              <a:t>farnu</a:t>
            </a:r>
            <a:r>
              <a:rPr lang="en-US" sz="2400" b="1">
                <a:solidFill>
                  <a:srgbClr val="002060"/>
                </a:solidFill>
                <a:ea typeface="+mn-lt"/>
                <a:cs typeface="+mn-lt"/>
              </a:rPr>
              <a:t> </a:t>
            </a:r>
            <a:r>
              <a:rPr lang="en-US" sz="2400" b="1" err="1">
                <a:solidFill>
                  <a:srgbClr val="002060"/>
                </a:solidFill>
                <a:ea typeface="+mn-lt"/>
                <a:cs typeface="+mn-lt"/>
              </a:rPr>
              <a:t>eich</a:t>
            </a:r>
            <a:r>
              <a:rPr lang="en-US" sz="2400" b="1">
                <a:solidFill>
                  <a:srgbClr val="002060"/>
                </a:solidFill>
                <a:ea typeface="+mn-lt"/>
                <a:cs typeface="+mn-lt"/>
              </a:rPr>
              <a:t> </a:t>
            </a:r>
            <a:r>
              <a:rPr lang="en-US" sz="2400" b="1" err="1">
                <a:solidFill>
                  <a:srgbClr val="002060"/>
                </a:solidFill>
                <a:ea typeface="+mn-lt"/>
                <a:cs typeface="+mn-lt"/>
              </a:rPr>
              <a:t>cynnydd</a:t>
            </a:r>
            <a:r>
              <a:rPr lang="en-US" sz="2400" b="1">
                <a:solidFill>
                  <a:srgbClr val="002060"/>
                </a:solidFill>
                <a:ea typeface="+mn-lt"/>
                <a:cs typeface="+mn-lt"/>
              </a:rPr>
              <a:t> </a:t>
            </a:r>
            <a:r>
              <a:rPr lang="en-US" sz="2400" b="1" err="1">
                <a:solidFill>
                  <a:srgbClr val="002060"/>
                </a:solidFill>
                <a:ea typeface="+mn-lt"/>
                <a:cs typeface="+mn-lt"/>
              </a:rPr>
              <a:t>ar</a:t>
            </a:r>
            <a:r>
              <a:rPr lang="en-US" sz="2400" b="1">
                <a:solidFill>
                  <a:srgbClr val="002060"/>
                </a:solidFill>
                <a:ea typeface="+mn-lt"/>
                <a:cs typeface="+mn-lt"/>
              </a:rPr>
              <a:t> PTE </a:t>
            </a:r>
            <a:endParaRPr lang="en-US" sz="2400">
              <a:solidFill>
                <a:srgbClr val="002060"/>
              </a:solidFill>
            </a:endParaRPr>
          </a:p>
          <a:p>
            <a:endParaRPr lang="en-US">
              <a:ea typeface="Calibri"/>
              <a:cs typeface="Calibri"/>
            </a:endParaRPr>
          </a:p>
        </p:txBody>
      </p:sp>
      <p:pic>
        <p:nvPicPr>
          <p:cNvPr id="11" name="Picture 10" descr="A table with text on it&#10;&#10;Description automatically generated">
            <a:extLst>
              <a:ext uri="{FF2B5EF4-FFF2-40B4-BE49-F238E27FC236}">
                <a16:creationId xmlns:a16="http://schemas.microsoft.com/office/drawing/2014/main" id="{DD04E703-C03E-C838-9C7C-18005C43FEEA}"/>
              </a:ext>
            </a:extLst>
          </p:cNvPr>
          <p:cNvPicPr>
            <a:picLocks noChangeAspect="1"/>
          </p:cNvPicPr>
          <p:nvPr/>
        </p:nvPicPr>
        <p:blipFill>
          <a:blip r:embed="rId6"/>
          <a:stretch>
            <a:fillRect/>
          </a:stretch>
        </p:blipFill>
        <p:spPr>
          <a:xfrm>
            <a:off x="3397250" y="2429428"/>
            <a:ext cx="8648700" cy="417084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75121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95B297B-D5D7-37D4-4D5D-E7C56F6E2A56}"/>
              </a:ext>
            </a:extLst>
          </p:cNvPr>
          <p:cNvGraphicFramePr>
            <a:graphicFrameLocks noGrp="1"/>
          </p:cNvGraphicFramePr>
          <p:nvPr>
            <p:extLst>
              <p:ext uri="{D42A27DB-BD31-4B8C-83A1-F6EECF244321}">
                <p14:modId xmlns:p14="http://schemas.microsoft.com/office/powerpoint/2010/main" val="3334823065"/>
              </p:ext>
            </p:extLst>
          </p:nvPr>
        </p:nvGraphicFramePr>
        <p:xfrm>
          <a:off x="139700" y="1657350"/>
          <a:ext cx="11898156" cy="5042970"/>
        </p:xfrm>
        <a:graphic>
          <a:graphicData uri="http://schemas.openxmlformats.org/drawingml/2006/table">
            <a:tbl>
              <a:tblPr firstRow="1" bandRow="1">
                <a:tableStyleId>{5940675A-B579-460E-94D1-54222C63F5DA}</a:tableStyleId>
              </a:tblPr>
              <a:tblGrid>
                <a:gridCol w="2974539">
                  <a:extLst>
                    <a:ext uri="{9D8B030D-6E8A-4147-A177-3AD203B41FA5}">
                      <a16:colId xmlns:a16="http://schemas.microsoft.com/office/drawing/2014/main" val="2598294124"/>
                    </a:ext>
                  </a:extLst>
                </a:gridCol>
                <a:gridCol w="2974539">
                  <a:extLst>
                    <a:ext uri="{9D8B030D-6E8A-4147-A177-3AD203B41FA5}">
                      <a16:colId xmlns:a16="http://schemas.microsoft.com/office/drawing/2014/main" val="4075345360"/>
                    </a:ext>
                  </a:extLst>
                </a:gridCol>
                <a:gridCol w="3036153">
                  <a:extLst>
                    <a:ext uri="{9D8B030D-6E8A-4147-A177-3AD203B41FA5}">
                      <a16:colId xmlns:a16="http://schemas.microsoft.com/office/drawing/2014/main" val="3183336317"/>
                    </a:ext>
                  </a:extLst>
                </a:gridCol>
                <a:gridCol w="2912925">
                  <a:extLst>
                    <a:ext uri="{9D8B030D-6E8A-4147-A177-3AD203B41FA5}">
                      <a16:colId xmlns:a16="http://schemas.microsoft.com/office/drawing/2014/main" val="3327419968"/>
                    </a:ext>
                  </a:extLst>
                </a:gridCol>
              </a:tblGrid>
              <a:tr h="569368">
                <a:tc gridSpan="4">
                  <a:txBody>
                    <a:bodyPr/>
                    <a:lstStyle/>
                    <a:p>
                      <a:pPr lvl="0">
                        <a:buNone/>
                      </a:pPr>
                      <a:r>
                        <a:rPr lang="en-US" sz="2800" b="1" i="0" u="none" strike="noStrike" noProof="0">
                          <a:solidFill>
                            <a:srgbClr val="000000"/>
                          </a:solidFill>
                          <a:latin typeface="Calibri"/>
                        </a:rPr>
                        <a:t>                  Safon: </a:t>
                      </a:r>
                      <a:r>
                        <a:rPr lang="en-US" sz="2800" b="1" i="0" u="none" strike="noStrike" noProof="0" err="1">
                          <a:solidFill>
                            <a:srgbClr val="000000"/>
                          </a:solidFill>
                          <a:latin typeface="Calibri"/>
                        </a:rPr>
                        <a:t>Cydweithredu</a:t>
                      </a:r>
                      <a:r>
                        <a:rPr lang="en-US" sz="2800" b="1" i="0" u="none" strike="noStrike" noProof="0">
                          <a:solidFill>
                            <a:srgbClr val="000000"/>
                          </a:solidFill>
                          <a:latin typeface="Calibri"/>
                        </a:rPr>
                        <a:t>             </a:t>
                      </a:r>
                      <a:r>
                        <a:rPr lang="en-US" sz="2800" b="1" i="0" u="none" strike="noStrike" noProof="0" err="1">
                          <a:solidFill>
                            <a:srgbClr val="000000"/>
                          </a:solidFill>
                          <a:latin typeface="Calibri"/>
                        </a:rPr>
                        <a:t>Llinyn</a:t>
                      </a:r>
                      <a:r>
                        <a:rPr lang="en-US" sz="2800" b="1" i="0" u="none" strike="noStrike" noProof="0">
                          <a:solidFill>
                            <a:srgbClr val="000000"/>
                          </a:solidFill>
                          <a:latin typeface="Calibri"/>
                        </a:rPr>
                        <a:t>: Ceisio </a:t>
                      </a:r>
                      <a:r>
                        <a:rPr lang="en-US" sz="2800" b="1" i="0" u="none" strike="noStrike" noProof="0" err="1">
                          <a:solidFill>
                            <a:srgbClr val="000000"/>
                          </a:solidFill>
                          <a:latin typeface="Calibri"/>
                        </a:rPr>
                        <a:t>cyngor</a:t>
                      </a:r>
                      <a:r>
                        <a:rPr lang="en-US" sz="2800" b="1" i="0" u="none" strike="noStrike" noProof="0">
                          <a:solidFill>
                            <a:srgbClr val="000000"/>
                          </a:solidFill>
                          <a:latin typeface="Calibri"/>
                        </a:rPr>
                        <a:t> a </a:t>
                      </a:r>
                      <a:r>
                        <a:rPr lang="en-US" sz="2800" b="1" i="0" u="none" strike="noStrike" noProof="0" err="1">
                          <a:solidFill>
                            <a:srgbClr val="000000"/>
                          </a:solidFill>
                          <a:latin typeface="Calibri"/>
                        </a:rPr>
                        <a:t>chymorth</a:t>
                      </a:r>
                      <a:endParaRPr lang="en-US" sz="2800" b="1" err="1"/>
                    </a:p>
                  </a:txBody>
                  <a:tcPr>
                    <a:solidFill>
                      <a:srgbClr val="33CCCC"/>
                    </a:solidFill>
                  </a:tcPr>
                </a:tc>
                <a:tc hMerge="1">
                  <a:txBody>
                    <a:bodyPr/>
                    <a:lstStyle/>
                    <a:p>
                      <a:endParaRPr lang="en-US"/>
                    </a:p>
                  </a:txBody>
                  <a:tcPr>
                    <a:solidFill>
                      <a:srgbClr val="FAC678"/>
                    </a:solidFill>
                  </a:tcPr>
                </a:tc>
                <a:tc hMerge="1">
                  <a:txBody>
                    <a:bodyPr/>
                    <a:lstStyle/>
                    <a:p>
                      <a:endParaRPr lang="en-US"/>
                    </a:p>
                  </a:txBody>
                  <a:tcPr>
                    <a:solidFill>
                      <a:schemeClr val="accent6">
                        <a:lumMod val="60000"/>
                        <a:lumOff val="40000"/>
                      </a:schemeClr>
                    </a:solidFill>
                  </a:tcPr>
                </a:tc>
                <a:tc hMerge="1">
                  <a:txBody>
                    <a:bodyPr/>
                    <a:lstStyle/>
                    <a:p>
                      <a:endParaRPr lang="en-US"/>
                    </a:p>
                  </a:txBody>
                  <a:tcPr>
                    <a:solidFill>
                      <a:schemeClr val="accent1">
                        <a:lumMod val="40000"/>
                        <a:lumOff val="60000"/>
                      </a:schemeClr>
                    </a:solidFill>
                  </a:tcPr>
                </a:tc>
                <a:extLst>
                  <a:ext uri="{0D108BD9-81ED-4DB2-BD59-A6C34878D82A}">
                    <a16:rowId xmlns:a16="http://schemas.microsoft.com/office/drawing/2014/main" val="3172168304"/>
                  </a:ext>
                </a:extLst>
              </a:tr>
              <a:tr h="908277">
                <a:tc>
                  <a:txBody>
                    <a:bodyPr/>
                    <a:lstStyle/>
                    <a:p>
                      <a:pPr algn="ctr"/>
                      <a:r>
                        <a:rPr lang="en-US" sz="2400" b="1" err="1"/>
                        <a:t>Achos</a:t>
                      </a:r>
                      <a:r>
                        <a:rPr lang="en-US" sz="2400" b="1"/>
                        <a:t> </a:t>
                      </a:r>
                    </a:p>
                    <a:p>
                      <a:pPr lvl="0" algn="ctr">
                        <a:buNone/>
                      </a:pPr>
                      <a:r>
                        <a:rPr lang="en-US" sz="2400" b="1" err="1"/>
                        <a:t>pryder</a:t>
                      </a:r>
                      <a:endParaRPr lang="en-US" sz="2400" b="1"/>
                    </a:p>
                  </a:txBody>
                  <a:tcPr>
                    <a:solidFill>
                      <a:srgbClr val="E87979"/>
                    </a:solidFill>
                  </a:tcPr>
                </a:tc>
                <a:tc>
                  <a:txBody>
                    <a:bodyPr/>
                    <a:lstStyle/>
                    <a:p>
                      <a:pPr algn="ctr"/>
                      <a:r>
                        <a:rPr lang="en-US" sz="2400" b="1" err="1"/>
                        <a:t>Nid</a:t>
                      </a:r>
                      <a:r>
                        <a:rPr lang="en-US" sz="2400" b="1"/>
                        <a:t> </a:t>
                      </a:r>
                      <a:r>
                        <a:rPr lang="en-US" sz="2400" b="1" err="1"/>
                        <a:t>yw</a:t>
                      </a:r>
                      <a:r>
                        <a:rPr lang="en-US" sz="2400" b="1"/>
                        <a:t> </a:t>
                      </a:r>
                      <a:r>
                        <a:rPr lang="en-US" sz="2400" b="1" err="1"/>
                        <a:t>ar</a:t>
                      </a:r>
                      <a:r>
                        <a:rPr lang="en-US" sz="2400" b="1"/>
                        <a:t> y </a:t>
                      </a:r>
                      <a:r>
                        <a:rPr lang="en-US" sz="2400" b="1" err="1"/>
                        <a:t>trywydd</a:t>
                      </a:r>
                      <a:r>
                        <a:rPr lang="en-US" sz="2400" b="1"/>
                        <a:t> </a:t>
                      </a:r>
                      <a:r>
                        <a:rPr lang="en-US" sz="2400" b="1" err="1"/>
                        <a:t>iawn</a:t>
                      </a:r>
                      <a:r>
                        <a:rPr lang="en-US" sz="2400" b="1"/>
                        <a:t> </a:t>
                      </a:r>
                      <a:r>
                        <a:rPr lang="en-US" sz="2400" b="1" err="1"/>
                        <a:t>eto</a:t>
                      </a:r>
                      <a:endParaRPr lang="en-US" sz="2400" b="1"/>
                    </a:p>
                  </a:txBody>
                  <a:tcPr>
                    <a:solidFill>
                      <a:srgbClr val="FAC678"/>
                    </a:solidFill>
                  </a:tcPr>
                </a:tc>
                <a:tc>
                  <a:txBody>
                    <a:bodyPr/>
                    <a:lstStyle/>
                    <a:p>
                      <a:pPr algn="ctr"/>
                      <a:r>
                        <a:rPr lang="en-US" sz="2400" b="1" err="1"/>
                        <a:t>Ar</a:t>
                      </a:r>
                      <a:r>
                        <a:rPr lang="en-US" sz="2400" b="1"/>
                        <a:t> y </a:t>
                      </a:r>
                      <a:r>
                        <a:rPr lang="en-US" sz="2400" b="1" err="1"/>
                        <a:t>trwydd</a:t>
                      </a:r>
                      <a:r>
                        <a:rPr lang="en-US" sz="2400" b="1"/>
                        <a:t> </a:t>
                      </a:r>
                    </a:p>
                    <a:p>
                      <a:pPr lvl="0" algn="ctr">
                        <a:buNone/>
                      </a:pPr>
                      <a:r>
                        <a:rPr lang="en-US" sz="2400" b="1" err="1"/>
                        <a:t>iawn</a:t>
                      </a:r>
                      <a:endParaRPr lang="en-US" sz="2400" b="1"/>
                    </a:p>
                  </a:txBody>
                  <a:tcPr>
                    <a:solidFill>
                      <a:schemeClr val="accent6">
                        <a:lumMod val="60000"/>
                        <a:lumOff val="40000"/>
                      </a:schemeClr>
                    </a:solidFill>
                  </a:tcPr>
                </a:tc>
                <a:tc>
                  <a:txBody>
                    <a:bodyPr/>
                    <a:lstStyle/>
                    <a:p>
                      <a:pPr algn="ctr"/>
                      <a:r>
                        <a:rPr lang="en-US" sz="2400" b="1"/>
                        <a:t>Tu hunt I </a:t>
                      </a:r>
                      <a:r>
                        <a:rPr lang="en-US" sz="2400" b="1" err="1"/>
                        <a:t>ddisgwyliadau</a:t>
                      </a:r>
                      <a:endParaRPr lang="en-US" sz="2400" b="1"/>
                    </a:p>
                  </a:txBody>
                  <a:tcPr>
                    <a:solidFill>
                      <a:schemeClr val="accent1">
                        <a:lumMod val="40000"/>
                        <a:lumOff val="60000"/>
                      </a:schemeClr>
                    </a:solidFill>
                  </a:tcPr>
                </a:tc>
                <a:extLst>
                  <a:ext uri="{0D108BD9-81ED-4DB2-BD59-A6C34878D82A}">
                    <a16:rowId xmlns:a16="http://schemas.microsoft.com/office/drawing/2014/main" val="1875861686"/>
                  </a:ext>
                </a:extLst>
              </a:tr>
              <a:tr h="3565325">
                <a:tc>
                  <a:txBody>
                    <a:bodyPr/>
                    <a:lstStyle/>
                    <a:p>
                      <a:r>
                        <a:rPr lang="en-US" sz="2000" b="1" err="1"/>
                        <a:t>Nid</a:t>
                      </a:r>
                      <a:r>
                        <a:rPr lang="en-US" sz="2000" b="1"/>
                        <a:t> </a:t>
                      </a:r>
                      <a:r>
                        <a:rPr lang="en-US" sz="2000" b="1" err="1"/>
                        <a:t>yw'r</a:t>
                      </a:r>
                      <a:r>
                        <a:rPr lang="en-US" sz="2000" b="1"/>
                        <a:t> </a:t>
                      </a:r>
                      <a:r>
                        <a:rPr lang="en-US" sz="2000" b="1" err="1"/>
                        <a:t>darpar</a:t>
                      </a:r>
                      <a:r>
                        <a:rPr lang="en-US" sz="2000" b="1"/>
                        <a:t> </a:t>
                      </a:r>
                      <a:r>
                        <a:rPr lang="en-US" sz="2000" b="1" err="1"/>
                        <a:t>athro</a:t>
                      </a:r>
                      <a:r>
                        <a:rPr lang="en-US" sz="2000" b="1"/>
                        <a:t> </a:t>
                      </a:r>
                      <a:r>
                        <a:rPr lang="en-US" sz="2000" b="1" err="1"/>
                        <a:t>yn</a:t>
                      </a:r>
                      <a:r>
                        <a:rPr lang="en-US" sz="2000" b="1"/>
                        <a:t> </a:t>
                      </a:r>
                      <a:r>
                        <a:rPr lang="en-US" sz="2000" b="1" err="1"/>
                        <a:t>derbyn</a:t>
                      </a:r>
                      <a:r>
                        <a:rPr lang="en-US" sz="2000" b="1"/>
                        <a:t> </a:t>
                      </a:r>
                      <a:r>
                        <a:rPr lang="en-US" sz="2000" b="1" err="1"/>
                        <a:t>cefnogaeth</a:t>
                      </a:r>
                      <a:r>
                        <a:rPr lang="en-US" sz="2000" b="1"/>
                        <a:t> </a:t>
                      </a:r>
                      <a:r>
                        <a:rPr lang="en-US" sz="2000" b="1" err="1"/>
                        <a:t>gan</a:t>
                      </a:r>
                      <a:r>
                        <a:rPr lang="en-US" sz="2000" b="1"/>
                        <a:t> </a:t>
                      </a:r>
                      <a:r>
                        <a:rPr lang="en-US" sz="2000" b="1" err="1"/>
                        <a:t>ffynonellau</a:t>
                      </a:r>
                      <a:r>
                        <a:rPr lang="en-US" sz="2000" b="1"/>
                        <a:t> </a:t>
                      </a:r>
                      <a:r>
                        <a:rPr lang="en-US" sz="2000" b="1" err="1"/>
                        <a:t>ffurfiol</a:t>
                      </a:r>
                      <a:r>
                        <a:rPr lang="en-US" sz="2000" b="1"/>
                        <a:t> ac </a:t>
                      </a:r>
                      <a:r>
                        <a:rPr lang="en-US" sz="2000" b="1" err="1"/>
                        <a:t>anffurfiol</a:t>
                      </a:r>
                      <a:r>
                        <a:rPr lang="en-US" sz="2000" b="1"/>
                        <a:t>. Mae </a:t>
                      </a:r>
                      <a:r>
                        <a:rPr lang="en-US" sz="2000" b="1" err="1"/>
                        <a:t>arsylwi</a:t>
                      </a:r>
                      <a:r>
                        <a:rPr lang="en-US" sz="2000" b="1"/>
                        <a:t> ac </a:t>
                      </a:r>
                      <a:r>
                        <a:rPr lang="en-US" sz="2000" b="1" err="1"/>
                        <a:t>addysgu</a:t>
                      </a:r>
                      <a:r>
                        <a:rPr lang="en-US" sz="2000" b="1"/>
                        <a:t> </a:t>
                      </a:r>
                      <a:r>
                        <a:rPr lang="en-US" sz="2000" b="1" i="0" u="none" strike="noStrike" noProof="0" err="1">
                          <a:solidFill>
                            <a:srgbClr val="000000"/>
                          </a:solidFill>
                          <a:latin typeface="Calibri"/>
                        </a:rPr>
                        <a:t>tîm</a:t>
                      </a:r>
                      <a:r>
                        <a:rPr lang="en-US" sz="2000" b="1"/>
                        <a:t> </a:t>
                      </a:r>
                      <a:r>
                        <a:rPr lang="en-US" sz="2000" b="1" err="1"/>
                        <a:t>wedi</a:t>
                      </a:r>
                      <a:r>
                        <a:rPr lang="en-US" sz="2000" b="1"/>
                        <a:t> </a:t>
                      </a:r>
                      <a:r>
                        <a:rPr lang="en-US" sz="2000" b="1" err="1"/>
                        <a:t>digwydd</a:t>
                      </a:r>
                      <a:r>
                        <a:rPr lang="en-US" sz="2000" b="1"/>
                        <a:t>, ac </a:t>
                      </a:r>
                      <a:r>
                        <a:rPr lang="en-US" sz="2000" b="1" err="1"/>
                        <a:t>mae'r</a:t>
                      </a:r>
                      <a:r>
                        <a:rPr lang="en-US" sz="2000" b="1"/>
                        <a:t> </a:t>
                      </a:r>
                      <a:r>
                        <a:rPr lang="en-US" sz="2000" b="1" err="1"/>
                        <a:t>myfyriwr-athro</a:t>
                      </a:r>
                      <a:r>
                        <a:rPr lang="en-US" sz="2000" b="1"/>
                        <a:t> </a:t>
                      </a:r>
                      <a:r>
                        <a:rPr lang="en-US" sz="2000" b="1" err="1"/>
                        <a:t>yn</a:t>
                      </a:r>
                      <a:r>
                        <a:rPr lang="en-US" sz="2000" b="1"/>
                        <a:t> </a:t>
                      </a:r>
                      <a:r>
                        <a:rPr lang="en-US" sz="2000" b="1" err="1"/>
                        <a:t>o'r</a:t>
                      </a:r>
                      <a:r>
                        <a:rPr lang="en-US" sz="2000" b="1"/>
                        <a:t> </a:t>
                      </a:r>
                      <a:r>
                        <a:rPr lang="en-US" sz="2000" b="1" err="1"/>
                        <a:t>ddibynnol</a:t>
                      </a:r>
                      <a:r>
                        <a:rPr lang="en-US" sz="2000" b="1"/>
                        <a:t> </a:t>
                      </a:r>
                      <a:r>
                        <a:rPr lang="en-US" sz="2000" b="1" err="1"/>
                        <a:t>ar</a:t>
                      </a:r>
                      <a:r>
                        <a:rPr lang="en-US" sz="2000" b="1"/>
                        <a:t> y </a:t>
                      </a:r>
                      <a:r>
                        <a:rPr lang="en-US" sz="2000" b="1" err="1"/>
                        <a:t>dulliau</a:t>
                      </a:r>
                      <a:r>
                        <a:rPr lang="en-US" sz="2000" b="1"/>
                        <a:t> </a:t>
                      </a:r>
                      <a:r>
                        <a:rPr lang="en-US" sz="2000" b="1" err="1"/>
                        <a:t>hyn</a:t>
                      </a:r>
                      <a:r>
                        <a:rPr lang="en-US" sz="2000" b="1"/>
                        <a:t>.</a:t>
                      </a:r>
                    </a:p>
                  </a:txBody>
                  <a:tcPr>
                    <a:solidFill>
                      <a:srgbClr val="E87979"/>
                    </a:solidFill>
                  </a:tcPr>
                </a:tc>
                <a:tc>
                  <a:txBody>
                    <a:bodyPr/>
                    <a:lstStyle/>
                    <a:p>
                      <a:r>
                        <a:rPr lang="en-US" sz="2000" b="1" err="1"/>
                        <a:t>Mae'r</a:t>
                      </a:r>
                      <a:r>
                        <a:rPr lang="en-US" sz="2000" b="1"/>
                        <a:t> </a:t>
                      </a:r>
                      <a:r>
                        <a:rPr lang="en-US" sz="2000" b="1" err="1"/>
                        <a:t>darpar</a:t>
                      </a:r>
                      <a:r>
                        <a:rPr lang="en-US" sz="2000" b="1"/>
                        <a:t> </a:t>
                      </a:r>
                      <a:r>
                        <a:rPr lang="en-US" sz="2000" b="1" err="1"/>
                        <a:t>athro</a:t>
                      </a:r>
                      <a:r>
                        <a:rPr lang="en-US" sz="2000" b="1"/>
                        <a:t> </a:t>
                      </a:r>
                      <a:r>
                        <a:rPr lang="en-US" sz="2000" b="1" err="1"/>
                        <a:t>yn</a:t>
                      </a:r>
                      <a:r>
                        <a:rPr lang="en-US" sz="2000" b="1"/>
                        <a:t> </a:t>
                      </a:r>
                      <a:r>
                        <a:rPr lang="en-US" sz="2000" b="1" err="1"/>
                        <a:t>derbyn</a:t>
                      </a:r>
                      <a:r>
                        <a:rPr lang="en-US" sz="2000" b="1"/>
                        <a:t> </a:t>
                      </a:r>
                      <a:r>
                        <a:rPr lang="en-US" sz="2000" b="1" err="1"/>
                        <a:t>cefnogaeth</a:t>
                      </a:r>
                      <a:r>
                        <a:rPr lang="en-US" sz="2000" b="1"/>
                        <a:t> </a:t>
                      </a:r>
                      <a:r>
                        <a:rPr lang="en-US" sz="2000" b="1" err="1"/>
                        <a:t>gan</a:t>
                      </a:r>
                      <a:r>
                        <a:rPr lang="en-US" sz="2000" b="1"/>
                        <a:t> rai </a:t>
                      </a:r>
                      <a:r>
                        <a:rPr lang="en-US" sz="2000" b="1" err="1"/>
                        <a:t>ffynonellau</a:t>
                      </a:r>
                      <a:r>
                        <a:rPr lang="en-US" sz="2000" b="1"/>
                        <a:t> </a:t>
                      </a:r>
                      <a:r>
                        <a:rPr lang="en-US" sz="2000" b="1" err="1"/>
                        <a:t>ffurfiol</a:t>
                      </a:r>
                      <a:r>
                        <a:rPr lang="en-US" sz="2000" b="1"/>
                        <a:t> ac </a:t>
                      </a:r>
                      <a:r>
                        <a:rPr lang="en-US" sz="2000" b="1" err="1"/>
                        <a:t>anffurfiol</a:t>
                      </a:r>
                      <a:r>
                        <a:rPr lang="en-US" sz="2000" b="1"/>
                        <a:t>, </a:t>
                      </a:r>
                      <a:r>
                        <a:rPr lang="en-US" sz="2000" b="1" err="1"/>
                        <a:t>ond</a:t>
                      </a:r>
                      <a:r>
                        <a:rPr lang="en-US" sz="2000" b="1"/>
                        <a:t> </a:t>
                      </a:r>
                      <a:r>
                        <a:rPr lang="en-US" sz="2000" b="1" err="1"/>
                        <a:t>nid</a:t>
                      </a:r>
                      <a:r>
                        <a:rPr lang="en-US" sz="2000" b="1"/>
                        <a:t> </a:t>
                      </a:r>
                      <a:r>
                        <a:rPr lang="en-US" sz="2000" b="1" err="1"/>
                        <a:t>yw</a:t>
                      </a:r>
                      <a:r>
                        <a:rPr lang="en-US" sz="2000" b="1"/>
                        <a:t> bob </a:t>
                      </a:r>
                      <a:r>
                        <a:rPr lang="en-US" sz="2000" b="1" err="1"/>
                        <a:t>amser</a:t>
                      </a:r>
                      <a:r>
                        <a:rPr lang="en-US" sz="2000" b="1"/>
                        <a:t> </a:t>
                      </a:r>
                      <a:r>
                        <a:rPr lang="en-US" sz="2000" b="1" err="1"/>
                        <a:t>yn</a:t>
                      </a:r>
                      <a:r>
                        <a:rPr lang="en-US" sz="2000" b="1"/>
                        <a:t> </a:t>
                      </a:r>
                      <a:r>
                        <a:rPr lang="en-US" sz="2000" b="1" err="1"/>
                        <a:t>ymgysylltu</a:t>
                      </a:r>
                      <a:r>
                        <a:rPr lang="en-US" sz="2000" b="1"/>
                        <a:t>  </a:t>
                      </a:r>
                      <a:r>
                        <a:rPr lang="en-US" sz="2000" b="1" i="0" u="none" strike="noStrike" noProof="0" err="1">
                          <a:solidFill>
                            <a:srgbClr val="000000"/>
                          </a:solidFill>
                          <a:latin typeface="Calibri"/>
                        </a:rPr>
                        <a:t>â’r</a:t>
                      </a:r>
                      <a:r>
                        <a:rPr lang="en-US" sz="2000" b="1"/>
                        <a:t> </a:t>
                      </a:r>
                      <a:r>
                        <a:rPr lang="en-US" sz="2000" b="1" err="1"/>
                        <a:t>gefnogaeth</a:t>
                      </a:r>
                      <a:r>
                        <a:rPr lang="en-US" sz="2000" b="1"/>
                        <a:t> hon. </a:t>
                      </a:r>
                      <a:r>
                        <a:rPr lang="en-US" sz="2000" b="1" err="1"/>
                        <a:t>Maehyn</a:t>
                      </a:r>
                      <a:r>
                        <a:rPr lang="en-US" sz="2000" b="1"/>
                        <a:t> </a:t>
                      </a:r>
                      <a:r>
                        <a:rPr lang="en-US" sz="2000" b="1" err="1"/>
                        <a:t>weithiau'n</a:t>
                      </a:r>
                      <a:r>
                        <a:rPr lang="en-US" sz="2000" b="1"/>
                        <a:t> </a:t>
                      </a:r>
                      <a:r>
                        <a:rPr lang="en-US" sz="2000" b="1" err="1"/>
                        <a:t>cynnwys</a:t>
                      </a:r>
                      <a:r>
                        <a:rPr lang="en-US" sz="2000" b="1"/>
                        <a:t> </a:t>
                      </a:r>
                      <a:r>
                        <a:rPr lang="en-US" sz="2000" b="1" err="1"/>
                        <a:t>arsylwi</a:t>
                      </a:r>
                      <a:r>
                        <a:rPr lang="en-US" sz="2000" b="1"/>
                        <a:t> ac </a:t>
                      </a:r>
                      <a:r>
                        <a:rPr lang="en-US" sz="2000" b="1" err="1"/>
                        <a:t>addysgu</a:t>
                      </a:r>
                      <a:r>
                        <a:rPr lang="en-US" sz="2000" b="1"/>
                        <a:t> </a:t>
                      </a:r>
                      <a:r>
                        <a:rPr lang="en-US" sz="2000" b="1" i="0" u="none" strike="noStrike" noProof="0" err="1">
                          <a:solidFill>
                            <a:srgbClr val="000000"/>
                          </a:solidFill>
                          <a:latin typeface="Calibri"/>
                        </a:rPr>
                        <a:t>tîm</a:t>
                      </a:r>
                      <a:r>
                        <a:rPr lang="en-US" sz="2000" b="1"/>
                        <a:t>, </a:t>
                      </a:r>
                      <a:r>
                        <a:rPr lang="en-US" sz="2000" b="1" err="1"/>
                        <a:t>wrth</a:t>
                      </a:r>
                      <a:r>
                        <a:rPr lang="en-US" sz="2000" b="1"/>
                        <a:t> </a:t>
                      </a:r>
                      <a:r>
                        <a:rPr lang="en-US" sz="2000" b="1" err="1"/>
                        <a:t>ddangos</a:t>
                      </a:r>
                      <a:r>
                        <a:rPr lang="en-US" sz="2000" b="1"/>
                        <a:t> </a:t>
                      </a:r>
                      <a:r>
                        <a:rPr lang="en-US" sz="2000" b="1" err="1"/>
                        <a:t>peth</a:t>
                      </a:r>
                      <a:r>
                        <a:rPr lang="en-US" sz="2000" b="1"/>
                        <a:t> </a:t>
                      </a:r>
                      <a:r>
                        <a:rPr lang="en-US" sz="2000" b="1" err="1"/>
                        <a:t>annibyniaeth</a:t>
                      </a:r>
                      <a:r>
                        <a:rPr lang="en-US" sz="2000" b="1"/>
                        <a:t>.</a:t>
                      </a:r>
                    </a:p>
                  </a:txBody>
                  <a:tcPr>
                    <a:solidFill>
                      <a:srgbClr val="FAC678"/>
                    </a:solidFill>
                  </a:tcPr>
                </a:tc>
                <a:tc>
                  <a:txBody>
                    <a:bodyPr/>
                    <a:lstStyle/>
                    <a:p>
                      <a:r>
                        <a:rPr lang="en-US" sz="2000" b="1" err="1"/>
                        <a:t>Mae'r</a:t>
                      </a:r>
                      <a:r>
                        <a:rPr lang="en-US" sz="2000" b="1"/>
                        <a:t> </a:t>
                      </a:r>
                      <a:r>
                        <a:rPr lang="en-US" sz="2000" b="1" err="1"/>
                        <a:t>darpar</a:t>
                      </a:r>
                      <a:r>
                        <a:rPr lang="en-US" sz="2000" b="1"/>
                        <a:t> </a:t>
                      </a:r>
                      <a:r>
                        <a:rPr lang="en-US" sz="2000" b="1" err="1"/>
                        <a:t>athro'n</a:t>
                      </a:r>
                      <a:r>
                        <a:rPr lang="en-US" sz="2000" b="1"/>
                        <a:t> </a:t>
                      </a:r>
                      <a:r>
                        <a:rPr lang="en-US" sz="2000" b="1" err="1"/>
                        <a:t>mynd</a:t>
                      </a:r>
                      <a:r>
                        <a:rPr lang="en-US" sz="2000" b="1"/>
                        <a:t> </a:t>
                      </a:r>
                      <a:r>
                        <a:rPr lang="en-US" sz="2000" b="1" err="1"/>
                        <a:t>ati</a:t>
                      </a:r>
                      <a:r>
                        <a:rPr lang="en-US" sz="2000" b="1"/>
                        <a:t> I </a:t>
                      </a:r>
                      <a:r>
                        <a:rPr lang="en-US" sz="2000" b="1" err="1"/>
                        <a:t>geisio</a:t>
                      </a:r>
                      <a:r>
                        <a:rPr lang="en-US" sz="2000" b="1"/>
                        <a:t> ac </a:t>
                      </a:r>
                      <a:r>
                        <a:rPr lang="en-US" sz="2000" b="1" err="1"/>
                        <a:t>ymwneud</a:t>
                      </a:r>
                      <a:r>
                        <a:rPr lang="en-US" sz="2000" b="1"/>
                        <a:t> </a:t>
                      </a:r>
                      <a:r>
                        <a:rPr lang="en-US" sz="2000" b="1" i="0" u="none" strike="noStrike" noProof="0">
                          <a:solidFill>
                            <a:srgbClr val="000000"/>
                          </a:solidFill>
                          <a:latin typeface="Calibri"/>
                        </a:rPr>
                        <a:t>â</a:t>
                      </a:r>
                      <a:r>
                        <a:rPr lang="en-US" sz="2000" b="1"/>
                        <a:t> </a:t>
                      </a:r>
                      <a:r>
                        <a:rPr lang="en-US" sz="2000" b="1" err="1"/>
                        <a:t>chefnogaeth</a:t>
                      </a:r>
                      <a:r>
                        <a:rPr lang="en-US" sz="2000" b="1"/>
                        <a:t> o </a:t>
                      </a:r>
                      <a:r>
                        <a:rPr lang="en-US" sz="2000" b="1" err="1"/>
                        <a:t>ystod</a:t>
                      </a:r>
                      <a:r>
                        <a:rPr lang="en-US" sz="2000" b="1"/>
                        <a:t> </a:t>
                      </a:r>
                      <a:r>
                        <a:rPr lang="en-US" sz="2000" b="1" err="1"/>
                        <a:t>ffynonnellu</a:t>
                      </a:r>
                      <a:r>
                        <a:rPr lang="en-US" sz="2000" b="1"/>
                        <a:t> </a:t>
                      </a:r>
                      <a:r>
                        <a:rPr lang="en-US" sz="2000" b="1" err="1"/>
                        <a:t>ffurfiolac</a:t>
                      </a:r>
                      <a:r>
                        <a:rPr lang="en-US" sz="2000" b="1"/>
                        <a:t> </a:t>
                      </a:r>
                      <a:r>
                        <a:rPr lang="en-US" sz="2000" b="1" err="1"/>
                        <a:t>anffurfiol</a:t>
                      </a:r>
                      <a:r>
                        <a:rPr lang="en-US" sz="2000" b="1"/>
                        <a:t>. Mae </a:t>
                      </a:r>
                      <a:r>
                        <a:rPr lang="en-US" sz="2000" b="1" err="1"/>
                        <a:t>hyn</a:t>
                      </a:r>
                      <a:r>
                        <a:rPr lang="en-US" sz="2000" b="1"/>
                        <a:t> </a:t>
                      </a:r>
                      <a:r>
                        <a:rPr lang="en-US" sz="2000" b="1" err="1"/>
                        <a:t>yn</a:t>
                      </a:r>
                      <a:r>
                        <a:rPr lang="en-US" sz="2000" b="1"/>
                        <a:t> </a:t>
                      </a:r>
                      <a:r>
                        <a:rPr lang="en-US" sz="2000" b="1" err="1"/>
                        <a:t>cynnwys</a:t>
                      </a:r>
                      <a:r>
                        <a:rPr lang="en-US" sz="2000" b="1"/>
                        <a:t> </a:t>
                      </a:r>
                      <a:r>
                        <a:rPr lang="en-US" sz="2000" b="1" err="1"/>
                        <a:t>arsylwi</a:t>
                      </a:r>
                      <a:r>
                        <a:rPr lang="en-US" sz="2000" b="1"/>
                        <a:t> a </a:t>
                      </a:r>
                      <a:r>
                        <a:rPr lang="en-US" sz="2000" b="1" err="1"/>
                        <a:t>dysgu</a:t>
                      </a:r>
                      <a:r>
                        <a:rPr lang="en-US" sz="2000" b="1"/>
                        <a:t> </a:t>
                      </a:r>
                      <a:r>
                        <a:rPr lang="en-US" sz="2000" b="1" err="1"/>
                        <a:t>fel</a:t>
                      </a:r>
                      <a:r>
                        <a:rPr lang="en-US" sz="2000" b="1"/>
                        <a:t> </a:t>
                      </a:r>
                      <a:r>
                        <a:rPr lang="en-US" sz="2000" b="1" i="0" u="none" strike="noStrike" noProof="0" err="1">
                          <a:solidFill>
                            <a:srgbClr val="000000"/>
                          </a:solidFill>
                          <a:latin typeface="Calibri"/>
                        </a:rPr>
                        <a:t>tîm</a:t>
                      </a:r>
                      <a:r>
                        <a:rPr lang="en-US" sz="2000" b="1"/>
                        <a:t>, ac </a:t>
                      </a:r>
                      <a:r>
                        <a:rPr lang="en-US" sz="2000" b="1" err="1"/>
                        <a:t>arddangos</a:t>
                      </a:r>
                      <a:r>
                        <a:rPr lang="en-US" sz="2000" b="1"/>
                        <a:t> </a:t>
                      </a:r>
                      <a:r>
                        <a:rPr lang="en-US" sz="2000" b="1" err="1"/>
                        <a:t>mwy</a:t>
                      </a:r>
                      <a:r>
                        <a:rPr lang="en-US" sz="2000" b="1"/>
                        <a:t> a </a:t>
                      </a:r>
                      <a:r>
                        <a:rPr lang="en-US" sz="2000" b="1" err="1"/>
                        <a:t>mwy</a:t>
                      </a:r>
                      <a:r>
                        <a:rPr lang="en-US" sz="2000" b="1"/>
                        <a:t> o </a:t>
                      </a:r>
                      <a:r>
                        <a:rPr lang="en-US" sz="2000" b="1" err="1"/>
                        <a:t>annibyniaeth</a:t>
                      </a:r>
                      <a:r>
                        <a:rPr lang="en-US" sz="2000" b="1"/>
                        <a:t>.</a:t>
                      </a:r>
                    </a:p>
                  </a:txBody>
                  <a:tcPr>
                    <a:solidFill>
                      <a:schemeClr val="accent6">
                        <a:lumMod val="60000"/>
                        <a:lumOff val="40000"/>
                      </a:schemeClr>
                    </a:solidFill>
                  </a:tcPr>
                </a:tc>
                <a:tc>
                  <a:txBody>
                    <a:bodyPr/>
                    <a:lstStyle/>
                    <a:p>
                      <a:r>
                        <a:rPr lang="en-US" sz="2000" b="1" err="1"/>
                        <a:t>Mae'r</a:t>
                      </a:r>
                      <a:r>
                        <a:rPr lang="en-US" sz="2000" b="1"/>
                        <a:t> </a:t>
                      </a:r>
                      <a:r>
                        <a:rPr lang="en-US" sz="2000" b="1" err="1"/>
                        <a:t>darpar</a:t>
                      </a:r>
                      <a:r>
                        <a:rPr lang="en-US" sz="2000" b="1"/>
                        <a:t> </a:t>
                      </a:r>
                      <a:r>
                        <a:rPr lang="en-US" sz="2000" b="1" err="1"/>
                        <a:t>athro</a:t>
                      </a:r>
                      <a:r>
                        <a:rPr lang="en-US" sz="2000" b="1"/>
                        <a:t> </a:t>
                      </a:r>
                      <a:r>
                        <a:rPr lang="en-US" sz="2000" b="1" err="1"/>
                        <a:t>yn</a:t>
                      </a:r>
                      <a:r>
                        <a:rPr lang="en-US" sz="2000" b="1"/>
                        <a:t> </a:t>
                      </a:r>
                      <a:r>
                        <a:rPr lang="en-US" sz="2000" b="1" err="1"/>
                        <a:t>rhagweithiol</a:t>
                      </a:r>
                      <a:r>
                        <a:rPr lang="en-US" sz="2000" b="1"/>
                        <a:t> </a:t>
                      </a:r>
                      <a:r>
                        <a:rPr lang="en-US" sz="2000" b="1" err="1"/>
                        <a:t>wrth</a:t>
                      </a:r>
                      <a:r>
                        <a:rPr lang="en-US" sz="2000" b="1"/>
                        <a:t> </a:t>
                      </a:r>
                      <a:r>
                        <a:rPr lang="en-US" sz="2000" b="1" err="1"/>
                        <a:t>geisio</a:t>
                      </a:r>
                      <a:r>
                        <a:rPr lang="en-US" sz="2000" b="1"/>
                        <a:t> ac </a:t>
                      </a:r>
                      <a:r>
                        <a:rPr lang="en-US" sz="2000" b="1" err="1"/>
                        <a:t>ymgysylltu</a:t>
                      </a:r>
                      <a:r>
                        <a:rPr lang="en-US" sz="2000" b="1"/>
                        <a:t> </a:t>
                      </a:r>
                      <a:r>
                        <a:rPr lang="en-US" sz="2000" b="1" i="0" u="none" strike="noStrike" noProof="0">
                          <a:solidFill>
                            <a:srgbClr val="000000"/>
                          </a:solidFill>
                          <a:latin typeface="Calibri"/>
                        </a:rPr>
                        <a:t>â  </a:t>
                      </a:r>
                      <a:r>
                        <a:rPr lang="en-US" sz="2000" b="1" err="1"/>
                        <a:t>chefnogaeth</a:t>
                      </a:r>
                      <a:r>
                        <a:rPr lang="en-US" sz="2000" b="1"/>
                        <a:t> o </a:t>
                      </a:r>
                      <a:r>
                        <a:rPr lang="en-US" sz="2000" b="1" err="1"/>
                        <a:t>ystod</a:t>
                      </a:r>
                      <a:r>
                        <a:rPr lang="en-US" sz="2000" b="1"/>
                        <a:t> o </a:t>
                      </a:r>
                      <a:r>
                        <a:rPr lang="en-US" sz="2000" b="1" err="1"/>
                        <a:t>ffynonellau</a:t>
                      </a:r>
                      <a:r>
                        <a:rPr lang="en-US" sz="2000" b="1"/>
                        <a:t> </a:t>
                      </a:r>
                      <a:r>
                        <a:rPr lang="en-US" sz="2000" b="1" err="1"/>
                        <a:t>ffurfiol</a:t>
                      </a:r>
                      <a:r>
                        <a:rPr lang="en-US" sz="2000" b="1"/>
                        <a:t> ac </a:t>
                      </a:r>
                      <a:r>
                        <a:rPr lang="en-US" sz="2000" b="1" err="1"/>
                        <a:t>anffurfiol</a:t>
                      </a:r>
                      <a:r>
                        <a:rPr lang="en-US" sz="2000" b="1"/>
                        <a:t>. Mae </a:t>
                      </a:r>
                      <a:r>
                        <a:rPr lang="en-US" sz="2000" b="1" err="1"/>
                        <a:t>hyn</a:t>
                      </a:r>
                      <a:r>
                        <a:rPr lang="en-US" sz="2000" b="1"/>
                        <a:t> </a:t>
                      </a:r>
                      <a:r>
                        <a:rPr lang="en-US" sz="2000" b="1" err="1"/>
                        <a:t>yn</a:t>
                      </a:r>
                      <a:r>
                        <a:rPr lang="en-US" sz="2000" b="1"/>
                        <a:t> </a:t>
                      </a:r>
                      <a:r>
                        <a:rPr lang="en-US" sz="2000" b="1" err="1"/>
                        <a:t>cynnwys</a:t>
                      </a:r>
                      <a:r>
                        <a:rPr lang="en-US" sz="2000" b="1"/>
                        <a:t> </a:t>
                      </a:r>
                      <a:r>
                        <a:rPr lang="en-US" sz="2000" b="1" err="1"/>
                        <a:t>arsylwi</a:t>
                      </a:r>
                      <a:r>
                        <a:rPr lang="en-US" sz="2000" b="1"/>
                        <a:t>, </a:t>
                      </a:r>
                      <a:r>
                        <a:rPr lang="en-US" sz="2000" b="1" err="1"/>
                        <a:t>addysgu</a:t>
                      </a:r>
                      <a:r>
                        <a:rPr lang="en-US" sz="2000" b="1"/>
                        <a:t> </a:t>
                      </a:r>
                      <a:r>
                        <a:rPr lang="en-US" sz="2000" b="1" i="0" u="none" strike="noStrike" noProof="0" err="1">
                          <a:solidFill>
                            <a:srgbClr val="000000"/>
                          </a:solidFill>
                          <a:latin typeface="Calibri"/>
                        </a:rPr>
                        <a:t>tîm</a:t>
                      </a:r>
                      <a:r>
                        <a:rPr lang="en-US" sz="2000" b="1"/>
                        <a:t>, </a:t>
                      </a:r>
                      <a:r>
                        <a:rPr lang="en-US" sz="2000" b="1" err="1"/>
                        <a:t>llenyddiaeth</a:t>
                      </a:r>
                      <a:r>
                        <a:rPr lang="en-US" sz="2000" b="1"/>
                        <a:t> ac </a:t>
                      </a:r>
                      <a:r>
                        <a:rPr lang="en-US" sz="2000" b="1" err="1"/>
                        <a:t>ymchwil</a:t>
                      </a:r>
                      <a:r>
                        <a:rPr lang="en-US" sz="2000" b="1"/>
                        <a:t> </a:t>
                      </a:r>
                      <a:r>
                        <a:rPr lang="en-US" sz="2000" b="1" err="1"/>
                        <a:t>wrth</a:t>
                      </a:r>
                      <a:r>
                        <a:rPr lang="en-US" sz="2000" b="1"/>
                        <a:t> </a:t>
                      </a:r>
                      <a:r>
                        <a:rPr lang="en-US" sz="2000" b="1" err="1"/>
                        <a:t>ddangos</a:t>
                      </a:r>
                      <a:r>
                        <a:rPr lang="en-US" sz="2000" b="1"/>
                        <a:t> </a:t>
                      </a:r>
                      <a:r>
                        <a:rPr lang="en-US" sz="2000" b="1" err="1"/>
                        <a:t>lefel</a:t>
                      </a:r>
                      <a:r>
                        <a:rPr lang="en-US" sz="2000" b="1"/>
                        <a:t> </a:t>
                      </a:r>
                      <a:r>
                        <a:rPr lang="en-US" sz="2000" b="1" err="1"/>
                        <a:t>uchel</a:t>
                      </a:r>
                      <a:r>
                        <a:rPr lang="en-US" sz="2000" b="1"/>
                        <a:t> o </a:t>
                      </a:r>
                      <a:r>
                        <a:rPr lang="en-US" sz="2000" b="1" err="1"/>
                        <a:t>annibyniaeth</a:t>
                      </a:r>
                      <a:r>
                        <a:rPr lang="en-US" sz="2000" b="1"/>
                        <a:t>.</a:t>
                      </a:r>
                    </a:p>
                  </a:txBody>
                  <a:tcPr>
                    <a:solidFill>
                      <a:schemeClr val="accent1">
                        <a:lumMod val="40000"/>
                        <a:lumOff val="60000"/>
                      </a:schemeClr>
                    </a:solidFill>
                  </a:tcPr>
                </a:tc>
                <a:extLst>
                  <a:ext uri="{0D108BD9-81ED-4DB2-BD59-A6C34878D82A}">
                    <a16:rowId xmlns:a16="http://schemas.microsoft.com/office/drawing/2014/main" val="846488842"/>
                  </a:ext>
                </a:extLst>
              </a:tr>
            </a:tbl>
          </a:graphicData>
        </a:graphic>
      </p:graphicFrame>
      <p:sp>
        <p:nvSpPr>
          <p:cNvPr id="6" name="Rectangle 5">
            <a:extLst>
              <a:ext uri="{FF2B5EF4-FFF2-40B4-BE49-F238E27FC236}">
                <a16:creationId xmlns:a16="http://schemas.microsoft.com/office/drawing/2014/main" id="{3BDE97A0-AACD-1EF2-2333-4FFBDEA4E21B}"/>
              </a:ext>
            </a:extLst>
          </p:cNvPr>
          <p:cNvSpPr/>
          <p:nvPr/>
        </p:nvSpPr>
        <p:spPr>
          <a:xfrm>
            <a:off x="-540965" y="115544"/>
            <a:ext cx="13274290" cy="1354217"/>
          </a:xfrm>
          <a:prstGeom prst="rect">
            <a:avLst/>
          </a:prstGeom>
          <a:noFill/>
        </p:spPr>
        <p:txBody>
          <a:bodyPr wrap="square" lIns="91440" tIns="45720" rIns="91440" bIns="45720" anchor="t">
            <a:spAutoFit/>
          </a:bodyPr>
          <a:lstStyle/>
          <a:p>
            <a:pPr algn="ctr"/>
            <a:r>
              <a:rPr lang="en-US" sz="54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Disgrifyddion</a:t>
            </a:r>
            <a:r>
              <a:rPr lang="en-US" sz="54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 </a:t>
            </a:r>
            <a:r>
              <a:rPr lang="en-US" sz="54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ddefnyddir</a:t>
            </a:r>
            <a:r>
              <a:rPr lang="en-US" sz="54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54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i</a:t>
            </a:r>
            <a:r>
              <a:rPr lang="en-US" sz="54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54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asesu</a:t>
            </a:r>
            <a:r>
              <a:rPr lang="en-US" sz="54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54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cynnydd</a:t>
            </a:r>
            <a:endParaRPr lang="en-US" err="1">
              <a:pattFill prst="pct50">
                <a:fgClr>
                  <a:schemeClr val="accent1"/>
                </a:fgClr>
                <a:bgClr>
                  <a:schemeClr val="accent1">
                    <a:lumMod val="20000"/>
                    <a:lumOff val="80000"/>
                  </a:schemeClr>
                </a:bgClr>
              </a:pattFill>
            </a:endParaRPr>
          </a:p>
          <a:p>
            <a:pPr algn="ct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Bydd</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eich</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mentor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yn</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defnyddio'r</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disgrifiadau</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hyn</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i</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ysgrifennu</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eich</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Adroddiadau</a:t>
            </a:r>
            <a:r>
              <a:rPr lang="en-US" sz="2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 </a:t>
            </a:r>
            <a:r>
              <a:rPr lang="en-US" sz="260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a typeface="+mn-lt"/>
                <a:cs typeface="+mn-lt"/>
              </a:rPr>
              <a:t>Lleoliad</a:t>
            </a:r>
            <a:endParaRPr lang="en-US" sz="2600" err="1">
              <a:pattFill prst="pct50">
                <a:fgClr>
                  <a:schemeClr val="accent1"/>
                </a:fgClr>
                <a:bgClr>
                  <a:schemeClr val="accent1">
                    <a:lumMod val="20000"/>
                    <a:lumOff val="80000"/>
                  </a:schemeClr>
                </a:bgClr>
              </a:pattFill>
            </a:endParaRPr>
          </a:p>
        </p:txBody>
      </p:sp>
    </p:spTree>
    <p:extLst>
      <p:ext uri="{BB962C8B-B14F-4D97-AF65-F5344CB8AC3E}">
        <p14:creationId xmlns:p14="http://schemas.microsoft.com/office/powerpoint/2010/main" val="4250818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92" y="-155843"/>
            <a:ext cx="12188190" cy="7017306"/>
          </a:xfrm>
          <a:prstGeom prst="rect">
            <a:avLst/>
          </a:prstGeom>
          <a:solidFill>
            <a:srgbClr val="FAD4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pic>
        <p:nvPicPr>
          <p:cNvPr id="6" name="Picture 5" descr="A red sign with a crown&#10;&#10;Description automatically generated">
            <a:extLst>
              <a:ext uri="{FF2B5EF4-FFF2-40B4-BE49-F238E27FC236}">
                <a16:creationId xmlns:a16="http://schemas.microsoft.com/office/drawing/2014/main" id="{BA0BABE5-58F1-76ED-FA01-1AF0392DC15E}"/>
              </a:ext>
            </a:extLst>
          </p:cNvPr>
          <p:cNvPicPr>
            <a:picLocks noChangeAspect="1"/>
          </p:cNvPicPr>
          <p:nvPr/>
        </p:nvPicPr>
        <p:blipFill>
          <a:blip r:embed="rId3"/>
          <a:stretch>
            <a:fillRect/>
          </a:stretch>
        </p:blipFill>
        <p:spPr>
          <a:xfrm>
            <a:off x="3533415" y="-141448"/>
            <a:ext cx="5354004" cy="7005961"/>
          </a:xfrm>
          <a:prstGeom prst="rect">
            <a:avLst/>
          </a:prstGeom>
        </p:spPr>
      </p:pic>
      <p:sp>
        <p:nvSpPr>
          <p:cNvPr id="2" name="TextBox 1">
            <a:extLst>
              <a:ext uri="{FF2B5EF4-FFF2-40B4-BE49-F238E27FC236}">
                <a16:creationId xmlns:a16="http://schemas.microsoft.com/office/drawing/2014/main" id="{CE020B24-CEDB-FAF8-B91A-F2BE70CAD6D6}"/>
              </a:ext>
            </a:extLst>
          </p:cNvPr>
          <p:cNvSpPr txBox="1"/>
          <p:nvPr/>
        </p:nvSpPr>
        <p:spPr>
          <a:xfrm>
            <a:off x="3972693" y="1717713"/>
            <a:ext cx="4482954" cy="5047536"/>
          </a:xfrm>
          <a:prstGeom prst="rect">
            <a:avLst/>
          </a:prstGeom>
          <a:solidFill>
            <a:srgbClr val="CC0202"/>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6000">
                <a:solidFill>
                  <a:schemeClr val="bg1"/>
                </a:solidFill>
                <a:latin typeface="Verdana Pro"/>
                <a:ea typeface="+mn-lt"/>
                <a:cs typeface="+mn-lt"/>
              </a:rPr>
              <a:t>CADWCH YN DAWEL</a:t>
            </a:r>
            <a:endParaRPr lang="en-US" sz="6000">
              <a:solidFill>
                <a:schemeClr val="bg1"/>
              </a:solidFill>
              <a:latin typeface="Calibri" panose="020F0502020204030204"/>
              <a:ea typeface="+mn-lt"/>
              <a:cs typeface="+mn-lt"/>
            </a:endParaRPr>
          </a:p>
          <a:p>
            <a:pPr algn="ctr"/>
            <a:r>
              <a:rPr lang="en-US" sz="4000">
                <a:solidFill>
                  <a:srgbClr val="CC0202"/>
                </a:solidFill>
                <a:latin typeface="Verdana Pro"/>
                <a:ea typeface="+mn-lt"/>
                <a:cs typeface="+mn-lt"/>
              </a:rPr>
              <a:t>C</a:t>
            </a:r>
          </a:p>
          <a:p>
            <a:pPr algn="ctr"/>
            <a:r>
              <a:rPr lang="en-US" sz="4800">
                <a:solidFill>
                  <a:schemeClr val="bg1"/>
                </a:solidFill>
                <a:ea typeface="+mn-lt"/>
                <a:cs typeface="+mn-lt"/>
              </a:rPr>
              <a:t>DEFNYDDIO'R LLINYNNAU CANOLOG</a:t>
            </a:r>
            <a:endParaRPr lang="en-US">
              <a:solidFill>
                <a:schemeClr val="bg1"/>
              </a:solidFill>
            </a:endParaRPr>
          </a:p>
          <a:p>
            <a:pPr algn="ctr"/>
            <a:endParaRPr lang="en-US">
              <a:solidFill>
                <a:srgbClr val="CC0202"/>
              </a:solidFill>
              <a:latin typeface="Verdana Pro"/>
              <a:cs typeface="Calibri"/>
            </a:endParaRPr>
          </a:p>
        </p:txBody>
      </p:sp>
    </p:spTree>
    <p:extLst>
      <p:ext uri="{BB962C8B-B14F-4D97-AF65-F5344CB8AC3E}">
        <p14:creationId xmlns:p14="http://schemas.microsoft.com/office/powerpoint/2010/main" val="10683796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1919833-121B-8D5C-2FA2-01CF85836724}"/>
              </a:ext>
            </a:extLst>
          </p:cNvPr>
          <p:cNvSpPr txBox="1"/>
          <p:nvPr/>
        </p:nvSpPr>
        <p:spPr>
          <a:xfrm>
            <a:off x="5323"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471262AA-293A-9F8A-42C3-2890A9390FAC}"/>
              </a:ext>
            </a:extLst>
          </p:cNvPr>
          <p:cNvSpPr txBox="1"/>
          <p:nvPr/>
        </p:nvSpPr>
        <p:spPr>
          <a:xfrm>
            <a:off x="4792632" y="539762"/>
            <a:ext cx="244611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33CCCC"/>
                </a:solidFill>
                <a:cs typeface="Calibri"/>
              </a:rPr>
              <a:t>Cydweithredu</a:t>
            </a:r>
            <a:endParaRPr lang="en-US"/>
          </a:p>
        </p:txBody>
      </p:sp>
      <p:sp>
        <p:nvSpPr>
          <p:cNvPr id="5" name="TextBox 4">
            <a:extLst>
              <a:ext uri="{FF2B5EF4-FFF2-40B4-BE49-F238E27FC236}">
                <a16:creationId xmlns:a16="http://schemas.microsoft.com/office/drawing/2014/main" id="{83D1D761-E555-77B3-99B4-FC3D6952A41C}"/>
              </a:ext>
            </a:extLst>
          </p:cNvPr>
          <p:cNvSpPr txBox="1"/>
          <p:nvPr/>
        </p:nvSpPr>
        <p:spPr>
          <a:xfrm>
            <a:off x="7245686" y="151105"/>
            <a:ext cx="223818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00B050"/>
                </a:solidFill>
                <a:cs typeface="Calibri"/>
              </a:rPr>
              <a:t>Dysgu </a:t>
            </a:r>
            <a:endParaRPr lang="en-US">
              <a:solidFill>
                <a:srgbClr val="000000"/>
              </a:solidFill>
              <a:cs typeface="Calibri"/>
            </a:endParaRPr>
          </a:p>
          <a:p>
            <a:pPr algn="ctr"/>
            <a:r>
              <a:rPr lang="cy-GB" sz="2800" b="1">
                <a:solidFill>
                  <a:srgbClr val="00B050"/>
                </a:solidFill>
                <a:cs typeface="Calibri"/>
              </a:rPr>
              <a:t>Proffesiynol</a:t>
            </a:r>
            <a:endParaRPr lang="en-US">
              <a:ea typeface="Calibri"/>
              <a:cs typeface="Calibri"/>
            </a:endParaRPr>
          </a:p>
        </p:txBody>
      </p:sp>
      <p:sp>
        <p:nvSpPr>
          <p:cNvPr id="6" name="TextBox 5">
            <a:extLst>
              <a:ext uri="{FF2B5EF4-FFF2-40B4-BE49-F238E27FC236}">
                <a16:creationId xmlns:a16="http://schemas.microsoft.com/office/drawing/2014/main" id="{400C3C41-3CB2-3ED7-78EB-17AD9196C217}"/>
              </a:ext>
            </a:extLst>
          </p:cNvPr>
          <p:cNvSpPr txBox="1"/>
          <p:nvPr/>
        </p:nvSpPr>
        <p:spPr>
          <a:xfrm>
            <a:off x="1446181" y="538131"/>
            <a:ext cx="202505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err="1">
                <a:solidFill>
                  <a:srgbClr val="0070C0"/>
                </a:solidFill>
                <a:ea typeface="Calibri"/>
                <a:cs typeface="Calibri"/>
              </a:rPr>
              <a:t>Addysgu</a:t>
            </a:r>
            <a:endParaRPr lang="cy-GB" sz="2800" err="1">
              <a:solidFill>
                <a:srgbClr val="000000"/>
              </a:solidFill>
              <a:ea typeface="Calibri"/>
              <a:cs typeface="Calibri"/>
            </a:endParaRPr>
          </a:p>
          <a:p>
            <a:pPr algn="ctr"/>
            <a:endParaRPr lang="cy-GB" sz="2800" b="1">
              <a:solidFill>
                <a:srgbClr val="0070C0"/>
              </a:solidFill>
              <a:ea typeface="Calibri"/>
              <a:cs typeface="Calibri"/>
            </a:endParaRPr>
          </a:p>
        </p:txBody>
      </p:sp>
      <p:sp>
        <p:nvSpPr>
          <p:cNvPr id="7" name="TextBox 6">
            <a:extLst>
              <a:ext uri="{FF2B5EF4-FFF2-40B4-BE49-F238E27FC236}">
                <a16:creationId xmlns:a16="http://schemas.microsoft.com/office/drawing/2014/main" id="{1607E09D-E539-DC0B-CE9B-6565C1795B96}"/>
              </a:ext>
            </a:extLst>
          </p:cNvPr>
          <p:cNvSpPr txBox="1"/>
          <p:nvPr/>
        </p:nvSpPr>
        <p:spPr>
          <a:xfrm>
            <a:off x="9549432" y="538129"/>
            <a:ext cx="263286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FF0000"/>
                </a:solidFill>
                <a:cs typeface="Calibri"/>
              </a:rPr>
              <a:t>Arweinyddiaeth</a:t>
            </a:r>
            <a:endParaRPr lang="en-US"/>
          </a:p>
        </p:txBody>
      </p:sp>
      <p:cxnSp>
        <p:nvCxnSpPr>
          <p:cNvPr id="2" name="Straight Arrow Connector 1">
            <a:extLst>
              <a:ext uri="{FF2B5EF4-FFF2-40B4-BE49-F238E27FC236}">
                <a16:creationId xmlns:a16="http://schemas.microsoft.com/office/drawing/2014/main" id="{68FBB0A5-C558-8686-69CE-86AB5F612064}"/>
              </a:ext>
            </a:extLst>
          </p:cNvPr>
          <p:cNvCxnSpPr/>
          <p:nvPr/>
        </p:nvCxnSpPr>
        <p:spPr>
          <a:xfrm>
            <a:off x="4859704" y="150446"/>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9E41FE0-99E1-0F14-24E6-50700175F7F1}"/>
              </a:ext>
            </a:extLst>
          </p:cNvPr>
          <p:cNvCxnSpPr>
            <a:cxnSpLocks/>
          </p:cNvCxnSpPr>
          <p:nvPr/>
        </p:nvCxnSpPr>
        <p:spPr>
          <a:xfrm>
            <a:off x="7307873" y="189523"/>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F5EE74D-830B-D559-A6F1-F31E12AEF7A1}"/>
              </a:ext>
            </a:extLst>
          </p:cNvPr>
          <p:cNvCxnSpPr>
            <a:cxnSpLocks/>
          </p:cNvCxnSpPr>
          <p:nvPr/>
        </p:nvCxnSpPr>
        <p:spPr>
          <a:xfrm>
            <a:off x="9541770" y="226972"/>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pic>
        <p:nvPicPr>
          <p:cNvPr id="8" name="Picture 7" descr="Cy 4Ps.PNG">
            <a:extLst>
              <a:ext uri="{FF2B5EF4-FFF2-40B4-BE49-F238E27FC236}">
                <a16:creationId xmlns:a16="http://schemas.microsoft.com/office/drawing/2014/main" id="{D738A5CC-7BA7-2F38-B8E2-DD8838F1930C}"/>
              </a:ext>
            </a:extLst>
          </p:cNvPr>
          <p:cNvPicPr>
            <a:picLocks noChangeAspect="1"/>
          </p:cNvPicPr>
          <p:nvPr/>
        </p:nvPicPr>
        <p:blipFill>
          <a:blip r:embed="rId4"/>
          <a:stretch>
            <a:fillRect/>
          </a:stretch>
        </p:blipFill>
        <p:spPr>
          <a:xfrm>
            <a:off x="885760" y="3583981"/>
            <a:ext cx="1432787" cy="1800193"/>
          </a:xfrm>
          <a:prstGeom prst="rect">
            <a:avLst/>
          </a:prstGeom>
        </p:spPr>
      </p:pic>
      <p:pic>
        <p:nvPicPr>
          <p:cNvPr id="9" name="Picture 8" descr="Cy Assess.PNG">
            <a:extLst>
              <a:ext uri="{FF2B5EF4-FFF2-40B4-BE49-F238E27FC236}">
                <a16:creationId xmlns:a16="http://schemas.microsoft.com/office/drawing/2014/main" id="{9FAA82DB-2346-7035-2552-C0587151ACEB}"/>
              </a:ext>
            </a:extLst>
          </p:cNvPr>
          <p:cNvPicPr>
            <a:picLocks noChangeAspect="1"/>
          </p:cNvPicPr>
          <p:nvPr/>
        </p:nvPicPr>
        <p:blipFill>
          <a:blip r:embed="rId5"/>
          <a:stretch>
            <a:fillRect/>
          </a:stretch>
        </p:blipFill>
        <p:spPr>
          <a:xfrm>
            <a:off x="3354547" y="1134469"/>
            <a:ext cx="1353778" cy="1736448"/>
          </a:xfrm>
          <a:prstGeom prst="rect">
            <a:avLst/>
          </a:prstGeom>
        </p:spPr>
      </p:pic>
      <p:pic>
        <p:nvPicPr>
          <p:cNvPr id="10" name="Picture 9" descr="Cy Classroom Mang.PNG">
            <a:extLst>
              <a:ext uri="{FF2B5EF4-FFF2-40B4-BE49-F238E27FC236}">
                <a16:creationId xmlns:a16="http://schemas.microsoft.com/office/drawing/2014/main" id="{10217B70-0458-2A94-1575-CBF39AF37C86}"/>
              </a:ext>
            </a:extLst>
          </p:cNvPr>
          <p:cNvPicPr>
            <a:picLocks noChangeAspect="1"/>
          </p:cNvPicPr>
          <p:nvPr/>
        </p:nvPicPr>
        <p:blipFill>
          <a:blip r:embed="rId6"/>
          <a:stretch>
            <a:fillRect/>
          </a:stretch>
        </p:blipFill>
        <p:spPr>
          <a:xfrm>
            <a:off x="327205" y="1116944"/>
            <a:ext cx="1117077" cy="1784523"/>
          </a:xfrm>
          <a:prstGeom prst="rect">
            <a:avLst/>
          </a:prstGeom>
        </p:spPr>
      </p:pic>
      <p:pic>
        <p:nvPicPr>
          <p:cNvPr id="11" name="Picture 10" descr="Cy Corp respo.PNG">
            <a:extLst>
              <a:ext uri="{FF2B5EF4-FFF2-40B4-BE49-F238E27FC236}">
                <a16:creationId xmlns:a16="http://schemas.microsoft.com/office/drawing/2014/main" id="{603CC7A8-610D-6AD7-A214-783DBBC8C14B}"/>
              </a:ext>
            </a:extLst>
          </p:cNvPr>
          <p:cNvPicPr>
            <a:picLocks noChangeAspect="1"/>
          </p:cNvPicPr>
          <p:nvPr/>
        </p:nvPicPr>
        <p:blipFill>
          <a:blip r:embed="rId7"/>
          <a:stretch>
            <a:fillRect/>
          </a:stretch>
        </p:blipFill>
        <p:spPr>
          <a:xfrm>
            <a:off x="10207987" y="3427042"/>
            <a:ext cx="1441050" cy="1840532"/>
          </a:xfrm>
          <a:prstGeom prst="rect">
            <a:avLst/>
          </a:prstGeom>
        </p:spPr>
      </p:pic>
      <p:pic>
        <p:nvPicPr>
          <p:cNvPr id="12" name="Picture 11" descr="Cy Diff.PNG">
            <a:extLst>
              <a:ext uri="{FF2B5EF4-FFF2-40B4-BE49-F238E27FC236}">
                <a16:creationId xmlns:a16="http://schemas.microsoft.com/office/drawing/2014/main" id="{0CF6862A-34CC-65C0-A315-5E4B317EEC06}"/>
              </a:ext>
            </a:extLst>
          </p:cNvPr>
          <p:cNvPicPr>
            <a:picLocks noChangeAspect="1"/>
          </p:cNvPicPr>
          <p:nvPr/>
        </p:nvPicPr>
        <p:blipFill>
          <a:blip r:embed="rId8"/>
          <a:stretch>
            <a:fillRect/>
          </a:stretch>
        </p:blipFill>
        <p:spPr>
          <a:xfrm>
            <a:off x="1693004" y="1164021"/>
            <a:ext cx="1453017" cy="1748985"/>
          </a:xfrm>
          <a:prstGeom prst="rect">
            <a:avLst/>
          </a:prstGeom>
        </p:spPr>
      </p:pic>
      <p:pic>
        <p:nvPicPr>
          <p:cNvPr id="13" name="Picture 12" descr="Cy Exp subj.PNG">
            <a:extLst>
              <a:ext uri="{FF2B5EF4-FFF2-40B4-BE49-F238E27FC236}">
                <a16:creationId xmlns:a16="http://schemas.microsoft.com/office/drawing/2014/main" id="{5E2836E0-E616-553B-946D-1D16C9CC9C8B}"/>
              </a:ext>
            </a:extLst>
          </p:cNvPr>
          <p:cNvPicPr>
            <a:picLocks noChangeAspect="1"/>
          </p:cNvPicPr>
          <p:nvPr/>
        </p:nvPicPr>
        <p:blipFill>
          <a:blip r:embed="rId9"/>
          <a:stretch>
            <a:fillRect/>
          </a:stretch>
        </p:blipFill>
        <p:spPr>
          <a:xfrm>
            <a:off x="2830224" y="3582004"/>
            <a:ext cx="1158476" cy="1810658"/>
          </a:xfrm>
          <a:prstGeom prst="rect">
            <a:avLst/>
          </a:prstGeom>
        </p:spPr>
      </p:pic>
      <p:pic>
        <p:nvPicPr>
          <p:cNvPr id="14" name="Picture 13" descr="Cy Resp self.PNG">
            <a:extLst>
              <a:ext uri="{FF2B5EF4-FFF2-40B4-BE49-F238E27FC236}">
                <a16:creationId xmlns:a16="http://schemas.microsoft.com/office/drawing/2014/main" id="{32ACA834-1D42-87DF-9F62-87302C4222D2}"/>
              </a:ext>
            </a:extLst>
          </p:cNvPr>
          <p:cNvPicPr>
            <a:picLocks noChangeAspect="1"/>
          </p:cNvPicPr>
          <p:nvPr/>
        </p:nvPicPr>
        <p:blipFill>
          <a:blip r:embed="rId10"/>
          <a:stretch>
            <a:fillRect/>
          </a:stretch>
        </p:blipFill>
        <p:spPr>
          <a:xfrm>
            <a:off x="10256732" y="1014204"/>
            <a:ext cx="1337048" cy="2087696"/>
          </a:xfrm>
          <a:prstGeom prst="rect">
            <a:avLst/>
          </a:prstGeom>
        </p:spPr>
      </p:pic>
      <p:pic>
        <p:nvPicPr>
          <p:cNvPr id="15" name="Picture 14" descr="Cy Seek Advice.PNG">
            <a:extLst>
              <a:ext uri="{FF2B5EF4-FFF2-40B4-BE49-F238E27FC236}">
                <a16:creationId xmlns:a16="http://schemas.microsoft.com/office/drawing/2014/main" id="{8FB40A2F-34CA-84AA-5CEC-FBD00F238418}"/>
              </a:ext>
            </a:extLst>
          </p:cNvPr>
          <p:cNvPicPr>
            <a:picLocks noChangeAspect="1"/>
          </p:cNvPicPr>
          <p:nvPr/>
        </p:nvPicPr>
        <p:blipFill>
          <a:blip r:embed="rId11"/>
          <a:stretch>
            <a:fillRect/>
          </a:stretch>
        </p:blipFill>
        <p:spPr>
          <a:xfrm>
            <a:off x="5413575" y="1137541"/>
            <a:ext cx="1462542" cy="1977790"/>
          </a:xfrm>
          <a:prstGeom prst="rect">
            <a:avLst/>
          </a:prstGeom>
        </p:spPr>
      </p:pic>
      <p:pic>
        <p:nvPicPr>
          <p:cNvPr id="16" name="Picture 15" descr="Cy Welsh Skills.PNG">
            <a:extLst>
              <a:ext uri="{FF2B5EF4-FFF2-40B4-BE49-F238E27FC236}">
                <a16:creationId xmlns:a16="http://schemas.microsoft.com/office/drawing/2014/main" id="{CA0C0422-A95C-3F9A-8466-2F3D12A2A8EF}"/>
              </a:ext>
            </a:extLst>
          </p:cNvPr>
          <p:cNvPicPr>
            <a:picLocks noChangeAspect="1"/>
          </p:cNvPicPr>
          <p:nvPr/>
        </p:nvPicPr>
        <p:blipFill>
          <a:blip r:embed="rId12"/>
          <a:stretch>
            <a:fillRect/>
          </a:stretch>
        </p:blipFill>
        <p:spPr>
          <a:xfrm>
            <a:off x="7680037" y="3222763"/>
            <a:ext cx="1488593" cy="2066731"/>
          </a:xfrm>
          <a:prstGeom prst="rect">
            <a:avLst/>
          </a:prstGeom>
        </p:spPr>
      </p:pic>
      <p:pic>
        <p:nvPicPr>
          <p:cNvPr id="17" name="Picture 16" descr="Cy Wider read.PNG">
            <a:extLst>
              <a:ext uri="{FF2B5EF4-FFF2-40B4-BE49-F238E27FC236}">
                <a16:creationId xmlns:a16="http://schemas.microsoft.com/office/drawing/2014/main" id="{62350A35-D766-1000-71A0-76844F9B11A7}"/>
              </a:ext>
            </a:extLst>
          </p:cNvPr>
          <p:cNvPicPr>
            <a:picLocks noChangeAspect="1"/>
          </p:cNvPicPr>
          <p:nvPr/>
        </p:nvPicPr>
        <p:blipFill>
          <a:blip r:embed="rId13"/>
          <a:stretch>
            <a:fillRect/>
          </a:stretch>
        </p:blipFill>
        <p:spPr>
          <a:xfrm>
            <a:off x="7722959" y="1019739"/>
            <a:ext cx="1441824" cy="2031034"/>
          </a:xfrm>
          <a:prstGeom prst="rect">
            <a:avLst/>
          </a:prstGeom>
        </p:spPr>
      </p:pic>
    </p:spTree>
    <p:extLst>
      <p:ext uri="{BB962C8B-B14F-4D97-AF65-F5344CB8AC3E}">
        <p14:creationId xmlns:p14="http://schemas.microsoft.com/office/powerpoint/2010/main" val="1869083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1919833-121B-8D5C-2FA2-01CF85836724}"/>
              </a:ext>
            </a:extLst>
          </p:cNvPr>
          <p:cNvSpPr txBox="1"/>
          <p:nvPr/>
        </p:nvSpPr>
        <p:spPr>
          <a:xfrm>
            <a:off x="5323"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8" name="Rectangle: Rounded Corners 17">
            <a:extLst>
              <a:ext uri="{FF2B5EF4-FFF2-40B4-BE49-F238E27FC236}">
                <a16:creationId xmlns:a16="http://schemas.microsoft.com/office/drawing/2014/main" id="{B3CCC06E-5D81-1892-D221-9A4C83EA8AF9}"/>
              </a:ext>
            </a:extLst>
          </p:cNvPr>
          <p:cNvSpPr/>
          <p:nvPr/>
        </p:nvSpPr>
        <p:spPr>
          <a:xfrm>
            <a:off x="2303628" y="1195594"/>
            <a:ext cx="7502768" cy="3204306"/>
          </a:xfrm>
          <a:prstGeom prst="roundRect">
            <a:avLst/>
          </a:prstGeom>
          <a:solidFill>
            <a:srgbClr val="FAB464"/>
          </a:solidFill>
          <a:ln w="57150">
            <a:solidFill>
              <a:srgbClr val="E815B3"/>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a:solidFill>
                  <a:srgbClr val="0070C0"/>
                </a:solidFill>
                <a:ea typeface="+mn-lt"/>
                <a:cs typeface="+mn-lt"/>
              </a:rPr>
              <a:t>Sut </a:t>
            </a:r>
            <a:r>
              <a:rPr lang="en-US" sz="4000" b="1" err="1">
                <a:solidFill>
                  <a:srgbClr val="0070C0"/>
                </a:solidFill>
                <a:ea typeface="+mn-lt"/>
                <a:cs typeface="+mn-lt"/>
              </a:rPr>
              <a:t>allech</a:t>
            </a:r>
            <a:r>
              <a:rPr lang="en-US" sz="4000" b="1">
                <a:solidFill>
                  <a:srgbClr val="0070C0"/>
                </a:solidFill>
                <a:ea typeface="+mn-lt"/>
                <a:cs typeface="+mn-lt"/>
              </a:rPr>
              <a:t> chi </a:t>
            </a:r>
            <a:r>
              <a:rPr lang="en-US" sz="4000" b="1" err="1">
                <a:solidFill>
                  <a:srgbClr val="0070C0"/>
                </a:solidFill>
                <a:ea typeface="+mn-lt"/>
                <a:cs typeface="+mn-lt"/>
              </a:rPr>
              <a:t>ddangos</a:t>
            </a:r>
            <a:r>
              <a:rPr lang="en-US" sz="4000" b="1">
                <a:solidFill>
                  <a:srgbClr val="0070C0"/>
                </a:solidFill>
                <a:ea typeface="+mn-lt"/>
                <a:cs typeface="+mn-lt"/>
              </a:rPr>
              <a:t> </a:t>
            </a:r>
            <a:r>
              <a:rPr lang="en-US" sz="4000" b="1" err="1">
                <a:solidFill>
                  <a:srgbClr val="0070C0"/>
                </a:solidFill>
                <a:ea typeface="+mn-lt"/>
                <a:cs typeface="+mn-lt"/>
              </a:rPr>
              <a:t>eich</a:t>
            </a:r>
            <a:r>
              <a:rPr lang="en-US" sz="4000" b="1">
                <a:solidFill>
                  <a:srgbClr val="0070C0"/>
                </a:solidFill>
                <a:ea typeface="+mn-lt"/>
                <a:cs typeface="+mn-lt"/>
              </a:rPr>
              <a:t> bod chi '</a:t>
            </a:r>
            <a:r>
              <a:rPr lang="en-US" sz="4000" b="1" err="1">
                <a:solidFill>
                  <a:srgbClr val="0070C0"/>
                </a:solidFill>
                <a:ea typeface="+mn-lt"/>
                <a:cs typeface="+mn-lt"/>
              </a:rPr>
              <a:t>Ar</a:t>
            </a:r>
            <a:r>
              <a:rPr lang="en-US" sz="4000" b="1">
                <a:solidFill>
                  <a:srgbClr val="0070C0"/>
                </a:solidFill>
                <a:ea typeface="+mn-lt"/>
                <a:cs typeface="+mn-lt"/>
              </a:rPr>
              <a:t> y </a:t>
            </a:r>
            <a:r>
              <a:rPr lang="en-US" sz="4000" b="1" err="1">
                <a:solidFill>
                  <a:srgbClr val="0070C0"/>
                </a:solidFill>
                <a:ea typeface="+mn-lt"/>
                <a:cs typeface="+mn-lt"/>
              </a:rPr>
              <a:t>Trywydd</a:t>
            </a:r>
            <a:r>
              <a:rPr lang="en-US" sz="4000" b="1">
                <a:solidFill>
                  <a:srgbClr val="0070C0"/>
                </a:solidFill>
                <a:ea typeface="+mn-lt"/>
                <a:cs typeface="+mn-lt"/>
              </a:rPr>
              <a:t> </a:t>
            </a:r>
            <a:r>
              <a:rPr lang="en-US" sz="4000" b="1" err="1">
                <a:solidFill>
                  <a:srgbClr val="0070C0"/>
                </a:solidFill>
                <a:ea typeface="+mn-lt"/>
                <a:cs typeface="+mn-lt"/>
              </a:rPr>
              <a:t>Iawn</a:t>
            </a:r>
            <a:r>
              <a:rPr lang="en-US" sz="4000" b="1">
                <a:solidFill>
                  <a:srgbClr val="0070C0"/>
                </a:solidFill>
                <a:ea typeface="+mn-lt"/>
                <a:cs typeface="+mn-lt"/>
              </a:rPr>
              <a:t>' </a:t>
            </a:r>
            <a:r>
              <a:rPr lang="en-US" sz="4000" b="1" err="1">
                <a:solidFill>
                  <a:srgbClr val="0070C0"/>
                </a:solidFill>
                <a:ea typeface="+mn-lt"/>
                <a:cs typeface="+mn-lt"/>
              </a:rPr>
              <a:t>ar</a:t>
            </a:r>
            <a:r>
              <a:rPr lang="en-US" sz="4000" b="1">
                <a:solidFill>
                  <a:srgbClr val="0070C0"/>
                </a:solidFill>
                <a:ea typeface="+mn-lt"/>
                <a:cs typeface="+mn-lt"/>
              </a:rPr>
              <a:t> </a:t>
            </a:r>
            <a:r>
              <a:rPr lang="en-US" sz="4000" b="1" err="1">
                <a:solidFill>
                  <a:srgbClr val="0070C0"/>
                </a:solidFill>
                <a:ea typeface="+mn-lt"/>
                <a:cs typeface="+mn-lt"/>
              </a:rPr>
              <a:t>gyfer</a:t>
            </a:r>
            <a:r>
              <a:rPr lang="en-US" sz="4000" b="1">
                <a:solidFill>
                  <a:srgbClr val="0070C0"/>
                </a:solidFill>
                <a:ea typeface="+mn-lt"/>
                <a:cs typeface="+mn-lt"/>
              </a:rPr>
              <a:t> y </a:t>
            </a:r>
            <a:r>
              <a:rPr lang="en-US" sz="4000" b="1" err="1">
                <a:solidFill>
                  <a:srgbClr val="0070C0"/>
                </a:solidFill>
                <a:ea typeface="+mn-lt"/>
                <a:cs typeface="+mn-lt"/>
              </a:rPr>
              <a:t>Llinynnau</a:t>
            </a:r>
            <a:r>
              <a:rPr lang="en-US" sz="4000" b="1">
                <a:solidFill>
                  <a:srgbClr val="0070C0"/>
                </a:solidFill>
                <a:ea typeface="+mn-lt"/>
                <a:cs typeface="+mn-lt"/>
              </a:rPr>
              <a:t> </a:t>
            </a:r>
            <a:r>
              <a:rPr lang="en-US" sz="4000" b="1" err="1">
                <a:solidFill>
                  <a:srgbClr val="0070C0"/>
                </a:solidFill>
                <a:ea typeface="+mn-lt"/>
                <a:cs typeface="+mn-lt"/>
              </a:rPr>
              <a:t>Canolog</a:t>
            </a:r>
            <a:r>
              <a:rPr lang="en-US" sz="4000" b="1">
                <a:solidFill>
                  <a:srgbClr val="0070C0"/>
                </a:solidFill>
                <a:ea typeface="+mn-lt"/>
                <a:cs typeface="+mn-lt"/>
              </a:rPr>
              <a:t> </a:t>
            </a:r>
            <a:r>
              <a:rPr lang="en-US" sz="4000" b="1" err="1">
                <a:solidFill>
                  <a:srgbClr val="0070C0"/>
                </a:solidFill>
                <a:ea typeface="+mn-lt"/>
                <a:cs typeface="+mn-lt"/>
              </a:rPr>
              <a:t>hyn</a:t>
            </a:r>
            <a:r>
              <a:rPr lang="en-US" sz="4000" b="1">
                <a:solidFill>
                  <a:srgbClr val="0070C0"/>
                </a:solidFill>
                <a:ea typeface="+mn-lt"/>
                <a:cs typeface="+mn-lt"/>
              </a:rPr>
              <a:t> </a:t>
            </a:r>
            <a:r>
              <a:rPr lang="en-US" sz="4000" b="1" err="1">
                <a:solidFill>
                  <a:srgbClr val="0070C0"/>
                </a:solidFill>
                <a:ea typeface="+mn-lt"/>
                <a:cs typeface="+mn-lt"/>
              </a:rPr>
              <a:t>yn</a:t>
            </a:r>
            <a:r>
              <a:rPr lang="en-US" sz="4000" b="1">
                <a:solidFill>
                  <a:srgbClr val="0070C0"/>
                </a:solidFill>
                <a:ea typeface="+mn-lt"/>
                <a:cs typeface="+mn-lt"/>
              </a:rPr>
              <a:t> BA1</a:t>
            </a:r>
            <a:r>
              <a:rPr lang="en-US" sz="4000" b="1" baseline="0">
                <a:solidFill>
                  <a:srgbClr val="0070C0"/>
                </a:solidFill>
                <a:ea typeface="+mn-lt"/>
                <a:cs typeface="+mn-lt"/>
              </a:rPr>
              <a:t>?</a:t>
            </a:r>
            <a:endParaRPr lang="en-US" sz="4000" b="1">
              <a:ea typeface="+mn-lt"/>
              <a:cs typeface="+mn-lt"/>
            </a:endParaRPr>
          </a:p>
        </p:txBody>
      </p:sp>
    </p:spTree>
    <p:extLst>
      <p:ext uri="{BB962C8B-B14F-4D97-AF65-F5344CB8AC3E}">
        <p14:creationId xmlns:p14="http://schemas.microsoft.com/office/powerpoint/2010/main" val="3114476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6258" y="-162193"/>
            <a:ext cx="12188190" cy="7017306"/>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3283956" y="-62132"/>
            <a:ext cx="5014265" cy="138499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err="1">
                <a:solidFill>
                  <a:srgbClr val="0070C0"/>
                </a:solidFill>
                <a:ea typeface="Calibri"/>
                <a:cs typeface="Calibri"/>
              </a:rPr>
              <a:t>Mireinio</a:t>
            </a:r>
            <a:r>
              <a:rPr lang="en-US" sz="4000" b="1">
                <a:solidFill>
                  <a:srgbClr val="0070C0"/>
                </a:solidFill>
                <a:ea typeface="Calibri"/>
                <a:cs typeface="Calibri"/>
              </a:rPr>
              <a:t> </a:t>
            </a:r>
            <a:r>
              <a:rPr lang="en-US" sz="4000" b="1" err="1">
                <a:solidFill>
                  <a:srgbClr val="0070C0"/>
                </a:solidFill>
                <a:ea typeface="Calibri"/>
                <a:cs typeface="Calibri"/>
              </a:rPr>
              <a:t>Addysgu</a:t>
            </a:r>
            <a:endParaRPr lang="en-US" sz="4000" b="1">
              <a:solidFill>
                <a:srgbClr val="0070C0"/>
              </a:solidFill>
              <a:ea typeface="Calibri"/>
              <a:cs typeface="Calibri"/>
            </a:endParaRPr>
          </a:p>
          <a:p>
            <a:pPr algn="ctr"/>
            <a:endParaRPr lang="en-US" sz="4400" b="1">
              <a:solidFill>
                <a:srgbClr val="0070C0"/>
              </a:solidFill>
              <a:ea typeface="Calibri"/>
              <a:cs typeface="Calibri"/>
            </a:endParaRPr>
          </a:p>
        </p:txBody>
      </p:sp>
      <p:pic>
        <p:nvPicPr>
          <p:cNvPr id="5" name="Picture 4" descr="A group of people and a person pointing at a graph&#10;&#10;Description automatically generated">
            <a:extLst>
              <a:ext uri="{FF2B5EF4-FFF2-40B4-BE49-F238E27FC236}">
                <a16:creationId xmlns:a16="http://schemas.microsoft.com/office/drawing/2014/main" id="{EB18FEDA-5A6B-E5C0-41C6-C6D381ED47B5}"/>
              </a:ext>
            </a:extLst>
          </p:cNvPr>
          <p:cNvPicPr>
            <a:picLocks noChangeAspect="1"/>
          </p:cNvPicPr>
          <p:nvPr/>
        </p:nvPicPr>
        <p:blipFill>
          <a:blip r:embed="rId3"/>
          <a:stretch>
            <a:fillRect/>
          </a:stretch>
        </p:blipFill>
        <p:spPr>
          <a:xfrm>
            <a:off x="1128010" y="703017"/>
            <a:ext cx="1044575" cy="1098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A line art of boxes with a star&#10;&#10;Description automatically generated">
            <a:extLst>
              <a:ext uri="{FF2B5EF4-FFF2-40B4-BE49-F238E27FC236}">
                <a16:creationId xmlns:a16="http://schemas.microsoft.com/office/drawing/2014/main" id="{B3EC04C9-985D-91E0-A089-5772EADC1732}"/>
              </a:ext>
            </a:extLst>
          </p:cNvPr>
          <p:cNvPicPr>
            <a:picLocks noChangeAspect="1"/>
          </p:cNvPicPr>
          <p:nvPr/>
        </p:nvPicPr>
        <p:blipFill>
          <a:blip r:embed="rId4"/>
          <a:stretch>
            <a:fillRect/>
          </a:stretch>
        </p:blipFill>
        <p:spPr>
          <a:xfrm>
            <a:off x="5261003" y="700136"/>
            <a:ext cx="1061170" cy="11064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black and white icon of a paper with a magnifying glass and check marks&#10;&#10;Description automatically generated">
            <a:extLst>
              <a:ext uri="{FF2B5EF4-FFF2-40B4-BE49-F238E27FC236}">
                <a16:creationId xmlns:a16="http://schemas.microsoft.com/office/drawing/2014/main" id="{543494C5-ABDF-3EBF-6A61-E0D4FF07E54A}"/>
              </a:ext>
            </a:extLst>
          </p:cNvPr>
          <p:cNvPicPr>
            <a:picLocks noChangeAspect="1"/>
          </p:cNvPicPr>
          <p:nvPr/>
        </p:nvPicPr>
        <p:blipFill>
          <a:blip r:embed="rId5"/>
          <a:stretch>
            <a:fillRect/>
          </a:stretch>
        </p:blipFill>
        <p:spPr>
          <a:xfrm>
            <a:off x="9656677" y="696912"/>
            <a:ext cx="1059468" cy="11059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4939AA37-3DF8-6A1F-2D6E-722DD086A3A2}"/>
              </a:ext>
            </a:extLst>
          </p:cNvPr>
          <p:cNvSpPr txBox="1"/>
          <p:nvPr/>
        </p:nvSpPr>
        <p:spPr>
          <a:xfrm>
            <a:off x="682816" y="1844411"/>
            <a:ext cx="1943654" cy="830997"/>
          </a:xfrm>
          <a:prstGeom prst="rect">
            <a:avLst/>
          </a:prstGeom>
          <a:noFill/>
          <a:ln w="63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b="1">
                <a:solidFill>
                  <a:srgbClr val="002060"/>
                </a:solidFill>
                <a:cs typeface="Calibri"/>
              </a:rPr>
              <a:t>Rheoli'r </a:t>
            </a:r>
            <a:endParaRPr lang="cy-GB" sz="1600">
              <a:solidFill>
                <a:srgbClr val="002060"/>
              </a:solidFill>
              <a:cs typeface="Calibri"/>
            </a:endParaRPr>
          </a:p>
          <a:p>
            <a:pPr algn="ctr"/>
            <a:r>
              <a:rPr lang="cy-GB" sz="1600" b="1">
                <a:solidFill>
                  <a:srgbClr val="002060"/>
                </a:solidFill>
                <a:cs typeface="Calibri"/>
              </a:rPr>
              <a:t>amgylchedd </a:t>
            </a:r>
            <a:endParaRPr lang="cy-GB" sz="1600">
              <a:solidFill>
                <a:srgbClr val="002060"/>
              </a:solidFill>
              <a:cs typeface="Calibri"/>
            </a:endParaRPr>
          </a:p>
          <a:p>
            <a:pPr algn="ctr"/>
            <a:r>
              <a:rPr lang="cy-GB" sz="1600" b="1">
                <a:solidFill>
                  <a:srgbClr val="002060"/>
                </a:solidFill>
                <a:cs typeface="Calibri"/>
              </a:rPr>
              <a:t>dysgu</a:t>
            </a:r>
            <a:endParaRPr lang="cy-GB" sz="1600">
              <a:solidFill>
                <a:srgbClr val="002060"/>
              </a:solidFill>
              <a:cs typeface="Calibri"/>
            </a:endParaRPr>
          </a:p>
        </p:txBody>
      </p:sp>
      <p:sp>
        <p:nvSpPr>
          <p:cNvPr id="12" name="TextBox 11">
            <a:extLst>
              <a:ext uri="{FF2B5EF4-FFF2-40B4-BE49-F238E27FC236}">
                <a16:creationId xmlns:a16="http://schemas.microsoft.com/office/drawing/2014/main" id="{A632C2EB-05B5-173C-E1D3-5A7BA936B7D8}"/>
              </a:ext>
            </a:extLst>
          </p:cNvPr>
          <p:cNvSpPr txBox="1"/>
          <p:nvPr/>
        </p:nvSpPr>
        <p:spPr>
          <a:xfrm>
            <a:off x="5028983" y="1844411"/>
            <a:ext cx="153041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b="1">
                <a:solidFill>
                  <a:srgbClr val="002060"/>
                </a:solidFill>
                <a:cs typeface="Calibri" panose="020F0502020204030204"/>
              </a:rPr>
              <a:t>Gwahaniaethu</a:t>
            </a:r>
            <a:endParaRPr lang="cy-GB" sz="1600">
              <a:solidFill>
                <a:srgbClr val="002060"/>
              </a:solidFill>
              <a:cs typeface="Calibri" panose="020F0502020204030204"/>
            </a:endParaRPr>
          </a:p>
          <a:p>
            <a:endParaRPr lang="en-US" sz="1600" b="1">
              <a:cs typeface="Calibri" panose="020F0502020204030204"/>
            </a:endParaRPr>
          </a:p>
        </p:txBody>
      </p:sp>
      <p:sp>
        <p:nvSpPr>
          <p:cNvPr id="13" name="TextBox 12">
            <a:extLst>
              <a:ext uri="{FF2B5EF4-FFF2-40B4-BE49-F238E27FC236}">
                <a16:creationId xmlns:a16="http://schemas.microsoft.com/office/drawing/2014/main" id="{6462955F-8107-3DF1-97CD-268606C059F7}"/>
              </a:ext>
            </a:extLst>
          </p:cNvPr>
          <p:cNvSpPr txBox="1"/>
          <p:nvPr/>
        </p:nvSpPr>
        <p:spPr>
          <a:xfrm>
            <a:off x="9862798" y="1844411"/>
            <a:ext cx="15304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b="1">
                <a:solidFill>
                  <a:srgbClr val="002060"/>
                </a:solidFill>
                <a:cs typeface="Calibri" panose="020F0502020204030204"/>
              </a:rPr>
              <a:t>Asesu</a:t>
            </a:r>
            <a:endParaRPr lang="cy-GB" sz="1600">
              <a:solidFill>
                <a:srgbClr val="002060"/>
              </a:solidFill>
              <a:cs typeface="Calibri"/>
            </a:endParaRPr>
          </a:p>
        </p:txBody>
      </p:sp>
      <p:cxnSp>
        <p:nvCxnSpPr>
          <p:cNvPr id="17" name="Straight Arrow Connector 16">
            <a:extLst>
              <a:ext uri="{FF2B5EF4-FFF2-40B4-BE49-F238E27FC236}">
                <a16:creationId xmlns:a16="http://schemas.microsoft.com/office/drawing/2014/main" id="{17431F1B-0E35-7BF2-B0AA-0A69CE3B0230}"/>
              </a:ext>
            </a:extLst>
          </p:cNvPr>
          <p:cNvCxnSpPr/>
          <p:nvPr/>
        </p:nvCxnSpPr>
        <p:spPr>
          <a:xfrm>
            <a:off x="3714751" y="293403"/>
            <a:ext cx="25400" cy="66167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7320C30-2371-BB5E-1F3F-D338883E429A}"/>
              </a:ext>
            </a:extLst>
          </p:cNvPr>
          <p:cNvCxnSpPr>
            <a:cxnSpLocks/>
          </p:cNvCxnSpPr>
          <p:nvPr/>
        </p:nvCxnSpPr>
        <p:spPr>
          <a:xfrm>
            <a:off x="7980483" y="203200"/>
            <a:ext cx="25400" cy="661670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794A4BB-F1E3-881E-2AA2-C7617D145663}"/>
              </a:ext>
            </a:extLst>
          </p:cNvPr>
          <p:cNvSpPr txBox="1"/>
          <p:nvPr/>
        </p:nvSpPr>
        <p:spPr>
          <a:xfrm>
            <a:off x="212875" y="2685570"/>
            <a:ext cx="20734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0070C0"/>
                </a:solidFill>
                <a:ea typeface="+mn-lt"/>
                <a:cs typeface="+mn-lt"/>
              </a:rPr>
              <a:t>Esboniwch</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glir</a:t>
            </a:r>
            <a:r>
              <a:rPr lang="en-US">
                <a:solidFill>
                  <a:srgbClr val="0070C0"/>
                </a:solidFill>
                <a:ea typeface="+mn-lt"/>
                <a:cs typeface="+mn-lt"/>
              </a:rPr>
              <a:t>, </a:t>
            </a:r>
            <a:r>
              <a:rPr lang="en-US" err="1">
                <a:solidFill>
                  <a:srgbClr val="0070C0"/>
                </a:solidFill>
                <a:ea typeface="+mn-lt"/>
                <a:cs typeface="+mn-lt"/>
              </a:rPr>
              <a:t>cyflwynwch</a:t>
            </a:r>
            <a:r>
              <a:rPr lang="en-US">
                <a:solidFill>
                  <a:srgbClr val="0070C0"/>
                </a:solidFill>
                <a:ea typeface="+mn-lt"/>
                <a:cs typeface="+mn-lt"/>
              </a:rPr>
              <a:t> </a:t>
            </a:r>
            <a:r>
              <a:rPr lang="en-US" err="1">
                <a:solidFill>
                  <a:srgbClr val="0070C0"/>
                </a:solidFill>
                <a:ea typeface="+mn-lt"/>
                <a:cs typeface="+mn-lt"/>
              </a:rPr>
              <a:t>wers</a:t>
            </a:r>
            <a:r>
              <a:rPr lang="en-US">
                <a:solidFill>
                  <a:srgbClr val="0070C0"/>
                </a:solidFill>
                <a:ea typeface="+mn-lt"/>
                <a:cs typeface="+mn-lt"/>
              </a:rPr>
              <a:t>/</a:t>
            </a:r>
            <a:r>
              <a:rPr lang="en-US" err="1">
                <a:solidFill>
                  <a:srgbClr val="0070C0"/>
                </a:solidFill>
                <a:ea typeface="+mn-lt"/>
                <a:cs typeface="+mn-lt"/>
              </a:rPr>
              <a:t>gweithgaredd</a:t>
            </a:r>
            <a:endParaRPr lang="en-US" err="1"/>
          </a:p>
        </p:txBody>
      </p:sp>
      <p:sp>
        <p:nvSpPr>
          <p:cNvPr id="3" name="TextBox 2">
            <a:extLst>
              <a:ext uri="{FF2B5EF4-FFF2-40B4-BE49-F238E27FC236}">
                <a16:creationId xmlns:a16="http://schemas.microsoft.com/office/drawing/2014/main" id="{C59BB0E3-2B6B-DB14-C627-CC2E9EE6E1AE}"/>
              </a:ext>
            </a:extLst>
          </p:cNvPr>
          <p:cNvSpPr txBox="1"/>
          <p:nvPr/>
        </p:nvSpPr>
        <p:spPr>
          <a:xfrm>
            <a:off x="2154835" y="3381302"/>
            <a:ext cx="149556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0070C0"/>
                </a:solidFill>
                <a:ea typeface="+mn-lt"/>
                <a:cs typeface="+mn-lt"/>
              </a:rPr>
              <a:t>Treialu</a:t>
            </a:r>
            <a:r>
              <a:rPr lang="en-US">
                <a:solidFill>
                  <a:srgbClr val="0070C0"/>
                </a:solidFill>
                <a:ea typeface="+mn-lt"/>
                <a:cs typeface="+mn-lt"/>
              </a:rPr>
              <a:t> </a:t>
            </a:r>
            <a:r>
              <a:rPr lang="en-US" err="1">
                <a:solidFill>
                  <a:srgbClr val="0070C0"/>
                </a:solidFill>
                <a:ea typeface="+mn-lt"/>
                <a:cs typeface="+mn-lt"/>
              </a:rPr>
              <a:t>strategaethau</a:t>
            </a:r>
            <a:r>
              <a:rPr lang="en-US">
                <a:solidFill>
                  <a:srgbClr val="0070C0"/>
                </a:solidFill>
                <a:ea typeface="+mn-lt"/>
                <a:cs typeface="+mn-lt"/>
              </a:rPr>
              <a:t> </a:t>
            </a:r>
            <a:r>
              <a:rPr lang="en-US" err="1">
                <a:solidFill>
                  <a:srgbClr val="0070C0"/>
                </a:solidFill>
                <a:ea typeface="+mn-lt"/>
                <a:cs typeface="+mn-lt"/>
              </a:rPr>
              <a:t>ymchwilio</a:t>
            </a:r>
            <a:r>
              <a:rPr lang="en-US">
                <a:solidFill>
                  <a:srgbClr val="0070C0"/>
                </a:solidFill>
                <a:ea typeface="+mn-lt"/>
                <a:cs typeface="+mn-lt"/>
              </a:rPr>
              <a:t> </a:t>
            </a:r>
            <a:r>
              <a:rPr lang="en-US" err="1">
                <a:solidFill>
                  <a:srgbClr val="0070C0"/>
                </a:solidFill>
                <a:ea typeface="+mn-lt"/>
                <a:cs typeface="+mn-lt"/>
              </a:rPr>
              <a:t>ar</a:t>
            </a:r>
            <a:r>
              <a:rPr lang="en-US">
                <a:solidFill>
                  <a:srgbClr val="0070C0"/>
                </a:solidFill>
                <a:ea typeface="+mn-lt"/>
                <a:cs typeface="+mn-lt"/>
              </a:rPr>
              <a:t> </a:t>
            </a:r>
            <a:r>
              <a:rPr lang="en-US" err="1">
                <a:solidFill>
                  <a:srgbClr val="0070C0"/>
                </a:solidFill>
                <a:ea typeface="+mn-lt"/>
                <a:cs typeface="+mn-lt"/>
              </a:rPr>
              <a:t>gyfer</a:t>
            </a:r>
            <a:r>
              <a:rPr lang="en-US">
                <a:solidFill>
                  <a:srgbClr val="0070C0"/>
                </a:solidFill>
                <a:ea typeface="+mn-lt"/>
                <a:cs typeface="+mn-lt"/>
              </a:rPr>
              <a:t> </a:t>
            </a:r>
            <a:r>
              <a:rPr lang="en-US" err="1">
                <a:solidFill>
                  <a:srgbClr val="0070C0"/>
                </a:solidFill>
                <a:ea typeface="+mn-lt"/>
                <a:cs typeface="+mn-lt"/>
              </a:rPr>
              <a:t>rheoli</a:t>
            </a:r>
            <a:r>
              <a:rPr lang="en-US">
                <a:solidFill>
                  <a:srgbClr val="0070C0"/>
                </a:solidFill>
                <a:ea typeface="+mn-lt"/>
                <a:cs typeface="+mn-lt"/>
              </a:rPr>
              <a:t> </a:t>
            </a:r>
            <a:r>
              <a:rPr lang="en-US" err="1">
                <a:solidFill>
                  <a:srgbClr val="0070C0"/>
                </a:solidFill>
                <a:ea typeface="+mn-lt"/>
                <a:cs typeface="+mn-lt"/>
              </a:rPr>
              <a:t>dosbarth</a:t>
            </a:r>
            <a:endParaRPr lang="en-US" err="1"/>
          </a:p>
        </p:txBody>
      </p:sp>
      <p:sp>
        <p:nvSpPr>
          <p:cNvPr id="6" name="TextBox 5">
            <a:extLst>
              <a:ext uri="{FF2B5EF4-FFF2-40B4-BE49-F238E27FC236}">
                <a16:creationId xmlns:a16="http://schemas.microsoft.com/office/drawing/2014/main" id="{C3EF2B95-061D-DAF6-471F-419E4BBBFFDF}"/>
              </a:ext>
            </a:extLst>
          </p:cNvPr>
          <p:cNvSpPr txBox="1"/>
          <p:nvPr/>
        </p:nvSpPr>
        <p:spPr>
          <a:xfrm>
            <a:off x="98575" y="4647394"/>
            <a:ext cx="183211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rheoli</a:t>
            </a:r>
            <a:r>
              <a:rPr lang="en-US">
                <a:solidFill>
                  <a:srgbClr val="0070C0"/>
                </a:solidFill>
                <a:ea typeface="+mn-lt"/>
                <a:cs typeface="+mn-lt"/>
              </a:rPr>
              <a:t> </a:t>
            </a:r>
            <a:r>
              <a:rPr lang="en-US" err="1">
                <a:solidFill>
                  <a:srgbClr val="0070C0"/>
                </a:solidFill>
                <a:ea typeface="+mn-lt"/>
                <a:cs typeface="+mn-lt"/>
              </a:rPr>
              <a:t>trawsnewidiadau</a:t>
            </a:r>
            <a:r>
              <a:rPr lang="en-US">
                <a:solidFill>
                  <a:srgbClr val="0070C0"/>
                </a:solidFill>
                <a:ea typeface="+mn-lt"/>
                <a:cs typeface="+mn-lt"/>
              </a:rPr>
              <a:t> </a:t>
            </a:r>
            <a:r>
              <a:rPr lang="en-US" err="1">
                <a:solidFill>
                  <a:srgbClr val="0070C0"/>
                </a:solidFill>
                <a:ea typeface="+mn-lt"/>
                <a:cs typeface="+mn-lt"/>
              </a:rPr>
              <a:t>rhwng</a:t>
            </a:r>
            <a:r>
              <a:rPr lang="en-US">
                <a:solidFill>
                  <a:srgbClr val="0070C0"/>
                </a:solidFill>
                <a:ea typeface="+mn-lt"/>
                <a:cs typeface="+mn-lt"/>
              </a:rPr>
              <a:t> </a:t>
            </a:r>
            <a:r>
              <a:rPr lang="en-US" err="1">
                <a:solidFill>
                  <a:srgbClr val="0070C0"/>
                </a:solidFill>
                <a:ea typeface="+mn-lt"/>
                <a:cs typeface="+mn-lt"/>
              </a:rPr>
              <a:t>gweithgareddau</a:t>
            </a:r>
            <a:r>
              <a:rPr lang="en-US">
                <a:solidFill>
                  <a:srgbClr val="0070C0"/>
                </a:solidFill>
                <a:ea typeface="+mn-lt"/>
                <a:cs typeface="+mn-lt"/>
              </a:rPr>
              <a:t> a </a:t>
            </a:r>
            <a:r>
              <a:rPr lang="en-US" err="1">
                <a:solidFill>
                  <a:srgbClr val="0070C0"/>
                </a:solidFill>
                <a:ea typeface="+mn-lt"/>
                <a:cs typeface="+mn-lt"/>
              </a:rPr>
              <a:t>dechrau</a:t>
            </a:r>
            <a:r>
              <a:rPr lang="en-US">
                <a:solidFill>
                  <a:srgbClr val="0070C0"/>
                </a:solidFill>
                <a:ea typeface="+mn-lt"/>
                <a:cs typeface="+mn-lt"/>
              </a:rPr>
              <a:t> a </a:t>
            </a:r>
            <a:r>
              <a:rPr lang="en-US" err="1">
                <a:solidFill>
                  <a:srgbClr val="0070C0"/>
                </a:solidFill>
                <a:ea typeface="+mn-lt"/>
                <a:cs typeface="+mn-lt"/>
              </a:rPr>
              <a:t>diwedd</a:t>
            </a:r>
            <a:r>
              <a:rPr lang="en-US">
                <a:solidFill>
                  <a:srgbClr val="0070C0"/>
                </a:solidFill>
                <a:ea typeface="+mn-lt"/>
                <a:cs typeface="+mn-lt"/>
              </a:rPr>
              <a:t> </a:t>
            </a:r>
            <a:r>
              <a:rPr lang="en-US" err="1">
                <a:solidFill>
                  <a:srgbClr val="0070C0"/>
                </a:solidFill>
                <a:ea typeface="+mn-lt"/>
                <a:cs typeface="+mn-lt"/>
              </a:rPr>
              <a:t>dydd</a:t>
            </a:r>
            <a:endParaRPr lang="en-US" err="1"/>
          </a:p>
          <a:p>
            <a:pPr algn="ctr"/>
            <a:endParaRPr lang="en-US">
              <a:solidFill>
                <a:srgbClr val="0070C0"/>
              </a:solidFill>
              <a:ea typeface="Calibri"/>
              <a:cs typeface="Calibri"/>
            </a:endParaRPr>
          </a:p>
        </p:txBody>
      </p:sp>
      <p:sp>
        <p:nvSpPr>
          <p:cNvPr id="10" name="TextBox 9">
            <a:extLst>
              <a:ext uri="{FF2B5EF4-FFF2-40B4-BE49-F238E27FC236}">
                <a16:creationId xmlns:a16="http://schemas.microsoft.com/office/drawing/2014/main" id="{4E55C116-D7FE-517C-2AEB-0D569386700C}"/>
              </a:ext>
            </a:extLst>
          </p:cNvPr>
          <p:cNvSpPr txBox="1"/>
          <p:nvPr/>
        </p:nvSpPr>
        <p:spPr>
          <a:xfrm>
            <a:off x="2056224" y="5284080"/>
            <a:ext cx="159417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dechrau</a:t>
            </a:r>
            <a:r>
              <a:rPr lang="en-US">
                <a:solidFill>
                  <a:srgbClr val="0070C0"/>
                </a:solidFill>
                <a:ea typeface="+mn-lt"/>
                <a:cs typeface="+mn-lt"/>
              </a:rPr>
              <a:t> </a:t>
            </a:r>
            <a:r>
              <a:rPr lang="en-US" err="1">
                <a:solidFill>
                  <a:srgbClr val="0070C0"/>
                </a:solidFill>
                <a:ea typeface="+mn-lt"/>
                <a:cs typeface="+mn-lt"/>
              </a:rPr>
              <a:t>hyrwyddo</a:t>
            </a:r>
            <a:r>
              <a:rPr lang="en-US">
                <a:solidFill>
                  <a:srgbClr val="0070C0"/>
                </a:solidFill>
                <a:ea typeface="+mn-lt"/>
                <a:cs typeface="+mn-lt"/>
              </a:rPr>
              <a:t> </a:t>
            </a:r>
            <a:r>
              <a:rPr lang="en-US" err="1">
                <a:solidFill>
                  <a:srgbClr val="0070C0"/>
                </a:solidFill>
                <a:ea typeface="+mn-lt"/>
                <a:cs typeface="+mn-lt"/>
              </a:rPr>
              <a:t>amgylchedd</a:t>
            </a:r>
            <a:r>
              <a:rPr lang="en-US">
                <a:solidFill>
                  <a:srgbClr val="0070C0"/>
                </a:solidFill>
                <a:ea typeface="+mn-lt"/>
                <a:cs typeface="+mn-lt"/>
              </a:rPr>
              <a:t> </a:t>
            </a:r>
            <a:r>
              <a:rPr lang="en-US" err="1">
                <a:solidFill>
                  <a:srgbClr val="0070C0"/>
                </a:solidFill>
                <a:ea typeface="+mn-lt"/>
                <a:cs typeface="+mn-lt"/>
              </a:rPr>
              <a:t>cadarnhaol</a:t>
            </a:r>
            <a:endParaRPr lang="en-US">
              <a:solidFill>
                <a:srgbClr val="0070C0"/>
              </a:solidFill>
              <a:ea typeface="Calibri"/>
              <a:cs typeface="Calibri"/>
            </a:endParaRPr>
          </a:p>
        </p:txBody>
      </p:sp>
      <p:sp>
        <p:nvSpPr>
          <p:cNvPr id="14" name="TextBox 13">
            <a:extLst>
              <a:ext uri="{FF2B5EF4-FFF2-40B4-BE49-F238E27FC236}">
                <a16:creationId xmlns:a16="http://schemas.microsoft.com/office/drawing/2014/main" id="{46F69AAD-A4A9-37A7-D953-9B4134419B01}"/>
              </a:ext>
            </a:extLst>
          </p:cNvPr>
          <p:cNvSpPr txBox="1"/>
          <p:nvPr/>
        </p:nvSpPr>
        <p:spPr>
          <a:xfrm>
            <a:off x="4079374" y="2403076"/>
            <a:ext cx="16323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0070C0"/>
                </a:solidFill>
                <a:ea typeface="+mn-lt"/>
                <a:cs typeface="+mn-lt"/>
              </a:rPr>
              <a:t>Treuliwch</a:t>
            </a:r>
            <a:r>
              <a:rPr lang="en-US">
                <a:solidFill>
                  <a:srgbClr val="0070C0"/>
                </a:solidFill>
                <a:ea typeface="+mn-lt"/>
                <a:cs typeface="+mn-lt"/>
              </a:rPr>
              <a:t> </a:t>
            </a:r>
            <a:r>
              <a:rPr lang="en-US" err="1">
                <a:solidFill>
                  <a:srgbClr val="0070C0"/>
                </a:solidFill>
                <a:ea typeface="+mn-lt"/>
                <a:cs typeface="+mn-lt"/>
              </a:rPr>
              <a:t>amser</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deall</a:t>
            </a:r>
            <a:r>
              <a:rPr lang="en-US">
                <a:solidFill>
                  <a:srgbClr val="0070C0"/>
                </a:solidFill>
                <a:ea typeface="+mn-lt"/>
                <a:cs typeface="+mn-lt"/>
              </a:rPr>
              <a:t> </a:t>
            </a:r>
            <a:r>
              <a:rPr lang="en-US" err="1">
                <a:solidFill>
                  <a:srgbClr val="0070C0"/>
                </a:solidFill>
                <a:ea typeface="+mn-lt"/>
                <a:cs typeface="+mn-lt"/>
              </a:rPr>
              <a:t>gallu</a:t>
            </a:r>
            <a:r>
              <a:rPr lang="en-US">
                <a:solidFill>
                  <a:srgbClr val="0070C0"/>
                </a:solidFill>
                <a:ea typeface="+mn-lt"/>
                <a:cs typeface="+mn-lt"/>
              </a:rPr>
              <a:t> </a:t>
            </a:r>
            <a:r>
              <a:rPr lang="en-US" err="1">
                <a:solidFill>
                  <a:srgbClr val="0070C0"/>
                </a:solidFill>
                <a:ea typeface="+mn-lt"/>
                <a:cs typeface="+mn-lt"/>
              </a:rPr>
              <a:t>eich</a:t>
            </a:r>
            <a:r>
              <a:rPr lang="en-US">
                <a:solidFill>
                  <a:srgbClr val="0070C0"/>
                </a:solidFill>
                <a:ea typeface="+mn-lt"/>
                <a:cs typeface="+mn-lt"/>
              </a:rPr>
              <a:t> </a:t>
            </a:r>
            <a:r>
              <a:rPr lang="en-US" err="1">
                <a:solidFill>
                  <a:srgbClr val="0070C0"/>
                </a:solidFill>
                <a:ea typeface="+mn-lt"/>
                <a:cs typeface="+mn-lt"/>
              </a:rPr>
              <a:t>disgyblion</a:t>
            </a:r>
            <a:endParaRPr lang="en-US" err="1">
              <a:solidFill>
                <a:srgbClr val="0070C0"/>
              </a:solidFill>
            </a:endParaRPr>
          </a:p>
        </p:txBody>
      </p:sp>
      <p:sp>
        <p:nvSpPr>
          <p:cNvPr id="15" name="TextBox 14">
            <a:extLst>
              <a:ext uri="{FF2B5EF4-FFF2-40B4-BE49-F238E27FC236}">
                <a16:creationId xmlns:a16="http://schemas.microsoft.com/office/drawing/2014/main" id="{1A824AAE-2E7D-27EE-CCFC-BFC38A3D4BF8}"/>
              </a:ext>
            </a:extLst>
          </p:cNvPr>
          <p:cNvSpPr txBox="1"/>
          <p:nvPr/>
        </p:nvSpPr>
        <p:spPr>
          <a:xfrm>
            <a:off x="5887180" y="5418513"/>
            <a:ext cx="201552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dechrau</a:t>
            </a:r>
            <a:r>
              <a:rPr lang="en-US">
                <a:solidFill>
                  <a:srgbClr val="0070C0"/>
                </a:solidFill>
                <a:ea typeface="+mn-lt"/>
                <a:cs typeface="+mn-lt"/>
              </a:rPr>
              <a:t> </a:t>
            </a:r>
            <a:r>
              <a:rPr lang="en-US" err="1">
                <a:solidFill>
                  <a:srgbClr val="0070C0"/>
                </a:solidFill>
                <a:ea typeface="+mn-lt"/>
                <a:cs typeface="+mn-lt"/>
              </a:rPr>
              <a:t>deall</a:t>
            </a:r>
            <a:r>
              <a:rPr lang="en-US">
                <a:solidFill>
                  <a:srgbClr val="0070C0"/>
                </a:solidFill>
                <a:ea typeface="+mn-lt"/>
                <a:cs typeface="+mn-lt"/>
              </a:rPr>
              <a:t> </a:t>
            </a:r>
            <a:r>
              <a:rPr lang="en-US" err="1">
                <a:solidFill>
                  <a:srgbClr val="0070C0"/>
                </a:solidFill>
                <a:ea typeface="+mn-lt"/>
                <a:cs typeface="+mn-lt"/>
              </a:rPr>
              <a:t>gosod</a:t>
            </a:r>
            <a:r>
              <a:rPr lang="en-US">
                <a:solidFill>
                  <a:srgbClr val="0070C0"/>
                </a:solidFill>
                <a:ea typeface="+mn-lt"/>
                <a:cs typeface="+mn-lt"/>
              </a:rPr>
              <a:t> </a:t>
            </a:r>
            <a:r>
              <a:rPr lang="en-US" err="1">
                <a:solidFill>
                  <a:srgbClr val="0070C0"/>
                </a:solidFill>
                <a:ea typeface="+mn-lt"/>
                <a:cs typeface="+mn-lt"/>
              </a:rPr>
              <a:t>disgwyliadau</a:t>
            </a:r>
            <a:r>
              <a:rPr lang="en-US">
                <a:solidFill>
                  <a:srgbClr val="0070C0"/>
                </a:solidFill>
                <a:ea typeface="+mn-lt"/>
                <a:cs typeface="+mn-lt"/>
              </a:rPr>
              <a:t> </a:t>
            </a:r>
            <a:r>
              <a:rPr lang="en-US" err="1">
                <a:solidFill>
                  <a:srgbClr val="0070C0"/>
                </a:solidFill>
                <a:ea typeface="+mn-lt"/>
                <a:cs typeface="+mn-lt"/>
              </a:rPr>
              <a:t>uchel</a:t>
            </a:r>
            <a:r>
              <a:rPr lang="en-US">
                <a:solidFill>
                  <a:srgbClr val="0070C0"/>
                </a:solidFill>
                <a:ea typeface="+mn-lt"/>
                <a:cs typeface="+mn-lt"/>
              </a:rPr>
              <a:t> </a:t>
            </a:r>
            <a:r>
              <a:rPr lang="en-US" err="1">
                <a:solidFill>
                  <a:srgbClr val="0070C0"/>
                </a:solidFill>
                <a:ea typeface="+mn-lt"/>
                <a:cs typeface="+mn-lt"/>
              </a:rPr>
              <a:t>ar</a:t>
            </a:r>
            <a:r>
              <a:rPr lang="en-US">
                <a:solidFill>
                  <a:srgbClr val="0070C0"/>
                </a:solidFill>
                <a:ea typeface="+mn-lt"/>
                <a:cs typeface="+mn-lt"/>
              </a:rPr>
              <a:t> </a:t>
            </a:r>
            <a:r>
              <a:rPr lang="en-US" err="1">
                <a:solidFill>
                  <a:srgbClr val="0070C0"/>
                </a:solidFill>
                <a:ea typeface="+mn-lt"/>
                <a:cs typeface="+mn-lt"/>
              </a:rPr>
              <a:t>gyfer</a:t>
            </a:r>
            <a:r>
              <a:rPr lang="en-US">
                <a:solidFill>
                  <a:srgbClr val="0070C0"/>
                </a:solidFill>
                <a:ea typeface="+mn-lt"/>
                <a:cs typeface="+mn-lt"/>
              </a:rPr>
              <a:t> </a:t>
            </a:r>
            <a:r>
              <a:rPr lang="en-US" err="1">
                <a:solidFill>
                  <a:srgbClr val="0070C0"/>
                </a:solidFill>
                <a:ea typeface="+mn-lt"/>
                <a:cs typeface="+mn-lt"/>
              </a:rPr>
              <a:t>pob</a:t>
            </a:r>
            <a:r>
              <a:rPr lang="en-US">
                <a:solidFill>
                  <a:srgbClr val="0070C0"/>
                </a:solidFill>
                <a:ea typeface="+mn-lt"/>
                <a:cs typeface="+mn-lt"/>
              </a:rPr>
              <a:t> </a:t>
            </a:r>
            <a:r>
              <a:rPr lang="en-US" err="1">
                <a:solidFill>
                  <a:srgbClr val="0070C0"/>
                </a:solidFill>
                <a:ea typeface="+mn-lt"/>
                <a:cs typeface="+mn-lt"/>
              </a:rPr>
              <a:t>disgybl</a:t>
            </a:r>
            <a:endParaRPr lang="en-US" err="1">
              <a:solidFill>
                <a:srgbClr val="0070C0"/>
              </a:solidFill>
            </a:endParaRPr>
          </a:p>
          <a:p>
            <a:pPr algn="ctr"/>
            <a:endParaRPr lang="en-US">
              <a:solidFill>
                <a:srgbClr val="0070C0"/>
              </a:solidFill>
              <a:ea typeface="Calibri"/>
              <a:cs typeface="Calibri"/>
            </a:endParaRPr>
          </a:p>
        </p:txBody>
      </p:sp>
      <p:sp>
        <p:nvSpPr>
          <p:cNvPr id="16" name="TextBox 15">
            <a:extLst>
              <a:ext uri="{FF2B5EF4-FFF2-40B4-BE49-F238E27FC236}">
                <a16:creationId xmlns:a16="http://schemas.microsoft.com/office/drawing/2014/main" id="{04EC21CE-FA1E-1A38-0CA8-3A4611D393D2}"/>
              </a:ext>
            </a:extLst>
          </p:cNvPr>
          <p:cNvSpPr txBox="1"/>
          <p:nvPr/>
        </p:nvSpPr>
        <p:spPr>
          <a:xfrm>
            <a:off x="6183014" y="3379999"/>
            <a:ext cx="14955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0070C0"/>
                </a:solidFill>
                <a:ea typeface="+mn-lt"/>
                <a:cs typeface="+mn-lt"/>
              </a:rPr>
              <a:t>Cynlluniwch</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briodol</a:t>
            </a:r>
            <a:r>
              <a:rPr lang="en-US">
                <a:solidFill>
                  <a:srgbClr val="0070C0"/>
                </a:solidFill>
                <a:ea typeface="+mn-lt"/>
                <a:cs typeface="+mn-lt"/>
              </a:rPr>
              <a:t> </a:t>
            </a:r>
            <a:r>
              <a:rPr lang="en-US" err="1">
                <a:solidFill>
                  <a:srgbClr val="0070C0"/>
                </a:solidFill>
                <a:ea typeface="+mn-lt"/>
                <a:cs typeface="+mn-lt"/>
              </a:rPr>
              <a:t>ar</a:t>
            </a:r>
            <a:r>
              <a:rPr lang="en-US">
                <a:solidFill>
                  <a:srgbClr val="0070C0"/>
                </a:solidFill>
                <a:ea typeface="+mn-lt"/>
                <a:cs typeface="+mn-lt"/>
              </a:rPr>
              <a:t> </a:t>
            </a:r>
            <a:r>
              <a:rPr lang="en-US" err="1">
                <a:solidFill>
                  <a:srgbClr val="0070C0"/>
                </a:solidFill>
                <a:ea typeface="+mn-lt"/>
                <a:cs typeface="+mn-lt"/>
              </a:rPr>
              <a:t>gyfer</a:t>
            </a:r>
            <a:r>
              <a:rPr lang="en-US">
                <a:solidFill>
                  <a:srgbClr val="0070C0"/>
                </a:solidFill>
                <a:ea typeface="+mn-lt"/>
                <a:cs typeface="+mn-lt"/>
              </a:rPr>
              <a:t> </a:t>
            </a:r>
            <a:r>
              <a:rPr lang="en-US" err="1">
                <a:solidFill>
                  <a:srgbClr val="0070C0"/>
                </a:solidFill>
                <a:ea typeface="+mn-lt"/>
                <a:cs typeface="+mn-lt"/>
              </a:rPr>
              <a:t>gwahanol</a:t>
            </a:r>
            <a:r>
              <a:rPr lang="en-US">
                <a:solidFill>
                  <a:srgbClr val="0070C0"/>
                </a:solidFill>
                <a:ea typeface="+mn-lt"/>
                <a:cs typeface="+mn-lt"/>
              </a:rPr>
              <a:t> </a:t>
            </a:r>
            <a:r>
              <a:rPr lang="en-US" err="1">
                <a:solidFill>
                  <a:srgbClr val="0070C0"/>
                </a:solidFill>
                <a:ea typeface="+mn-lt"/>
                <a:cs typeface="+mn-lt"/>
              </a:rPr>
              <a:t>grwpiau</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y </a:t>
            </a:r>
            <a:r>
              <a:rPr lang="en-US" err="1">
                <a:solidFill>
                  <a:srgbClr val="0070C0"/>
                </a:solidFill>
                <a:ea typeface="+mn-lt"/>
                <a:cs typeface="+mn-lt"/>
              </a:rPr>
              <a:t>dosbarth</a:t>
            </a:r>
            <a:endParaRPr lang="en-US" err="1">
              <a:solidFill>
                <a:srgbClr val="0070C0"/>
              </a:solidFill>
              <a:ea typeface="Calibri"/>
              <a:cs typeface="Calibri"/>
            </a:endParaRPr>
          </a:p>
        </p:txBody>
      </p:sp>
      <p:sp>
        <p:nvSpPr>
          <p:cNvPr id="19" name="TextBox 18">
            <a:extLst>
              <a:ext uri="{FF2B5EF4-FFF2-40B4-BE49-F238E27FC236}">
                <a16:creationId xmlns:a16="http://schemas.microsoft.com/office/drawing/2014/main" id="{D79C460C-64E3-0800-3A6A-3FACE4550CED}"/>
              </a:ext>
            </a:extLst>
          </p:cNvPr>
          <p:cNvSpPr txBox="1"/>
          <p:nvPr/>
        </p:nvSpPr>
        <p:spPr>
          <a:xfrm>
            <a:off x="4105424" y="4311333"/>
            <a:ext cx="160628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0070C0"/>
                </a:solidFill>
                <a:ea typeface="+mn-lt"/>
                <a:cs typeface="+mn-lt"/>
              </a:rPr>
              <a:t>Darparu</a:t>
            </a:r>
            <a:r>
              <a:rPr lang="en-US">
                <a:solidFill>
                  <a:srgbClr val="0070C0"/>
                </a:solidFill>
                <a:ea typeface="+mn-lt"/>
                <a:cs typeface="+mn-lt"/>
              </a:rPr>
              <a:t> </a:t>
            </a:r>
            <a:r>
              <a:rPr lang="en-US" err="1">
                <a:solidFill>
                  <a:srgbClr val="0070C0"/>
                </a:solidFill>
                <a:ea typeface="+mn-lt"/>
                <a:cs typeface="+mn-lt"/>
              </a:rPr>
              <a:t>adnoddau</a:t>
            </a:r>
            <a:r>
              <a:rPr lang="en-US">
                <a:solidFill>
                  <a:srgbClr val="0070C0"/>
                </a:solidFill>
                <a:ea typeface="+mn-lt"/>
                <a:cs typeface="+mn-lt"/>
              </a:rPr>
              <a:t> </a:t>
            </a:r>
            <a:r>
              <a:rPr lang="en-US" err="1">
                <a:solidFill>
                  <a:srgbClr val="0070C0"/>
                </a:solidFill>
                <a:ea typeface="+mn-lt"/>
                <a:cs typeface="+mn-lt"/>
              </a:rPr>
              <a:t>sydd</a:t>
            </a:r>
            <a:r>
              <a:rPr lang="en-US">
                <a:solidFill>
                  <a:srgbClr val="0070C0"/>
                </a:solidFill>
                <a:ea typeface="+mn-lt"/>
                <a:cs typeface="+mn-lt"/>
              </a:rPr>
              <a:t> </a:t>
            </a:r>
            <a:r>
              <a:rPr lang="en-US" err="1">
                <a:solidFill>
                  <a:srgbClr val="0070C0"/>
                </a:solidFill>
                <a:ea typeface="+mn-lt"/>
                <a:cs typeface="+mn-lt"/>
              </a:rPr>
              <a:t>wedi'u</a:t>
            </a:r>
            <a:r>
              <a:rPr lang="en-US">
                <a:solidFill>
                  <a:srgbClr val="0070C0"/>
                </a:solidFill>
                <a:ea typeface="+mn-lt"/>
                <a:cs typeface="+mn-lt"/>
              </a:rPr>
              <a:t> </a:t>
            </a:r>
            <a:r>
              <a:rPr lang="en-US" err="1">
                <a:solidFill>
                  <a:srgbClr val="0070C0"/>
                </a:solidFill>
                <a:ea typeface="+mn-lt"/>
                <a:cs typeface="+mn-lt"/>
              </a:rPr>
              <a:t>dylunio</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briodol</a:t>
            </a:r>
            <a:r>
              <a:rPr lang="en-US">
                <a:solidFill>
                  <a:srgbClr val="0070C0"/>
                </a:solidFill>
                <a:ea typeface="+mn-lt"/>
                <a:cs typeface="+mn-lt"/>
              </a:rPr>
              <a:t> ac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herio’n</a:t>
            </a:r>
            <a:r>
              <a:rPr lang="en-US">
                <a:solidFill>
                  <a:srgbClr val="0070C0"/>
                </a:solidFill>
                <a:ea typeface="+mn-lt"/>
                <a:cs typeface="+mn-lt"/>
              </a:rPr>
              <a:t> </a:t>
            </a:r>
            <a:r>
              <a:rPr lang="en-US" err="1">
                <a:solidFill>
                  <a:srgbClr val="0070C0"/>
                </a:solidFill>
                <a:ea typeface="+mn-lt"/>
                <a:cs typeface="+mn-lt"/>
              </a:rPr>
              <a:t>effeithiol</a:t>
            </a:r>
            <a:endParaRPr lang="en-US" err="1">
              <a:solidFill>
                <a:srgbClr val="0070C0"/>
              </a:solidFill>
            </a:endParaRPr>
          </a:p>
        </p:txBody>
      </p:sp>
      <p:sp>
        <p:nvSpPr>
          <p:cNvPr id="20" name="TextBox 19">
            <a:extLst>
              <a:ext uri="{FF2B5EF4-FFF2-40B4-BE49-F238E27FC236}">
                <a16:creationId xmlns:a16="http://schemas.microsoft.com/office/drawing/2014/main" id="{5F500AE9-283F-8317-38BB-62913D83E38E}"/>
              </a:ext>
            </a:extLst>
          </p:cNvPr>
          <p:cNvSpPr txBox="1"/>
          <p:nvPr/>
        </p:nvSpPr>
        <p:spPr>
          <a:xfrm>
            <a:off x="8358297" y="2474717"/>
            <a:ext cx="176259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defnyddio</a:t>
            </a:r>
            <a:r>
              <a:rPr lang="en-US">
                <a:solidFill>
                  <a:srgbClr val="0070C0"/>
                </a:solidFill>
                <a:ea typeface="+mn-lt"/>
                <a:cs typeface="+mn-lt"/>
              </a:rPr>
              <a:t> </a:t>
            </a:r>
            <a:r>
              <a:rPr lang="en-US" err="1">
                <a:solidFill>
                  <a:srgbClr val="0070C0"/>
                </a:solidFill>
                <a:ea typeface="+mn-lt"/>
                <a:cs typeface="+mn-lt"/>
              </a:rPr>
              <a:t>strategaethau</a:t>
            </a:r>
            <a:r>
              <a:rPr lang="en-US">
                <a:solidFill>
                  <a:srgbClr val="0070C0"/>
                </a:solidFill>
                <a:ea typeface="+mn-lt"/>
                <a:cs typeface="+mn-lt"/>
              </a:rPr>
              <a:t> </a:t>
            </a:r>
            <a:r>
              <a:rPr lang="en-US" err="1">
                <a:solidFill>
                  <a:srgbClr val="0070C0"/>
                </a:solidFill>
                <a:ea typeface="+mn-lt"/>
                <a:cs typeface="+mn-lt"/>
              </a:rPr>
              <a:t>asesu</a:t>
            </a:r>
            <a:r>
              <a:rPr lang="en-US">
                <a:solidFill>
                  <a:srgbClr val="0070C0"/>
                </a:solidFill>
                <a:ea typeface="+mn-lt"/>
                <a:cs typeface="+mn-lt"/>
              </a:rPr>
              <a:t> </a:t>
            </a:r>
            <a:r>
              <a:rPr lang="en-US" err="1">
                <a:solidFill>
                  <a:srgbClr val="0070C0"/>
                </a:solidFill>
                <a:ea typeface="+mn-lt"/>
                <a:cs typeface="+mn-lt"/>
              </a:rPr>
              <a:t>ffurfiannol</a:t>
            </a:r>
            <a:r>
              <a:rPr lang="en-US">
                <a:solidFill>
                  <a:srgbClr val="0070C0"/>
                </a:solidFill>
                <a:ea typeface="+mn-lt"/>
                <a:cs typeface="+mn-lt"/>
              </a:rPr>
              <a:t> </a:t>
            </a:r>
            <a:r>
              <a:rPr lang="en-US" err="1">
                <a:solidFill>
                  <a:srgbClr val="0070C0"/>
                </a:solidFill>
                <a:ea typeface="+mn-lt"/>
                <a:cs typeface="+mn-lt"/>
              </a:rPr>
              <a:t>wrth</a:t>
            </a:r>
            <a:r>
              <a:rPr lang="en-US">
                <a:solidFill>
                  <a:srgbClr val="0070C0"/>
                </a:solidFill>
                <a:ea typeface="+mn-lt"/>
                <a:cs typeface="+mn-lt"/>
              </a:rPr>
              <a:t> </a:t>
            </a:r>
            <a:r>
              <a:rPr lang="en-US" err="1">
                <a:solidFill>
                  <a:srgbClr val="0070C0"/>
                </a:solidFill>
                <a:ea typeface="+mn-lt"/>
                <a:cs typeface="+mn-lt"/>
              </a:rPr>
              <a:t>gynllunio</a:t>
            </a:r>
            <a:r>
              <a:rPr lang="en-US">
                <a:solidFill>
                  <a:srgbClr val="0070C0"/>
                </a:solidFill>
                <a:ea typeface="+mn-lt"/>
                <a:cs typeface="+mn-lt"/>
              </a:rPr>
              <a:t> ac </a:t>
            </a:r>
            <a:r>
              <a:rPr lang="en-US" err="1">
                <a:solidFill>
                  <a:srgbClr val="0070C0"/>
                </a:solidFill>
                <a:ea typeface="+mn-lt"/>
                <a:cs typeface="+mn-lt"/>
              </a:rPr>
              <a:t>addysgu</a:t>
            </a:r>
            <a:endParaRPr lang="en-US" err="1">
              <a:solidFill>
                <a:srgbClr val="0070C0"/>
              </a:solidFill>
            </a:endParaRPr>
          </a:p>
        </p:txBody>
      </p:sp>
      <p:sp>
        <p:nvSpPr>
          <p:cNvPr id="21" name="TextBox 20">
            <a:extLst>
              <a:ext uri="{FF2B5EF4-FFF2-40B4-BE49-F238E27FC236}">
                <a16:creationId xmlns:a16="http://schemas.microsoft.com/office/drawing/2014/main" id="{B0CE6F87-C0BC-80F9-6FED-F464F80F5B42}"/>
              </a:ext>
            </a:extLst>
          </p:cNvPr>
          <p:cNvSpPr txBox="1"/>
          <p:nvPr/>
        </p:nvSpPr>
        <p:spPr>
          <a:xfrm>
            <a:off x="10394204" y="3512697"/>
            <a:ext cx="17051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defnyddio</a:t>
            </a:r>
            <a:r>
              <a:rPr lang="en-US">
                <a:solidFill>
                  <a:srgbClr val="0070C0"/>
                </a:solidFill>
                <a:ea typeface="+mn-lt"/>
                <a:cs typeface="+mn-lt"/>
              </a:rPr>
              <a:t> </a:t>
            </a:r>
            <a:r>
              <a:rPr lang="en-US" err="1">
                <a:solidFill>
                  <a:srgbClr val="0070C0"/>
                </a:solidFill>
                <a:ea typeface="+mn-lt"/>
                <a:cs typeface="+mn-lt"/>
              </a:rPr>
              <a:t>marcio</a:t>
            </a:r>
            <a:r>
              <a:rPr lang="en-US">
                <a:solidFill>
                  <a:srgbClr val="0070C0"/>
                </a:solidFill>
                <a:ea typeface="+mn-lt"/>
                <a:cs typeface="+mn-lt"/>
              </a:rPr>
              <a:t> </a:t>
            </a:r>
            <a:r>
              <a:rPr lang="en-US" err="1">
                <a:solidFill>
                  <a:srgbClr val="0070C0"/>
                </a:solidFill>
                <a:ea typeface="+mn-lt"/>
                <a:cs typeface="+mn-lt"/>
              </a:rPr>
              <a:t>byw</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ystod</a:t>
            </a:r>
            <a:r>
              <a:rPr lang="en-US">
                <a:solidFill>
                  <a:srgbClr val="0070C0"/>
                </a:solidFill>
                <a:ea typeface="+mn-lt"/>
                <a:cs typeface="+mn-lt"/>
              </a:rPr>
              <a:t> </a:t>
            </a:r>
            <a:r>
              <a:rPr lang="en-US" err="1">
                <a:solidFill>
                  <a:srgbClr val="0070C0"/>
                </a:solidFill>
                <a:ea typeface="+mn-lt"/>
                <a:cs typeface="+mn-lt"/>
              </a:rPr>
              <a:t>gweithgareddau</a:t>
            </a:r>
            <a:endParaRPr lang="en-US" err="1">
              <a:solidFill>
                <a:srgbClr val="0070C0"/>
              </a:solidFill>
              <a:ea typeface="Calibri"/>
              <a:cs typeface="Calibri"/>
            </a:endParaRPr>
          </a:p>
        </p:txBody>
      </p:sp>
      <p:sp>
        <p:nvSpPr>
          <p:cNvPr id="22" name="TextBox 21">
            <a:extLst>
              <a:ext uri="{FF2B5EF4-FFF2-40B4-BE49-F238E27FC236}">
                <a16:creationId xmlns:a16="http://schemas.microsoft.com/office/drawing/2014/main" id="{1D822E14-D256-CF6F-763E-5904D3FFFE3E}"/>
              </a:ext>
            </a:extLst>
          </p:cNvPr>
          <p:cNvSpPr txBox="1"/>
          <p:nvPr/>
        </p:nvSpPr>
        <p:spPr>
          <a:xfrm>
            <a:off x="8408406" y="4590619"/>
            <a:ext cx="17104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gallu</a:t>
            </a:r>
            <a:r>
              <a:rPr lang="en-US">
                <a:solidFill>
                  <a:srgbClr val="0070C0"/>
                </a:solidFill>
                <a:ea typeface="+mn-lt"/>
                <a:cs typeface="+mn-lt"/>
              </a:rPr>
              <a:t> nodi </a:t>
            </a:r>
            <a:r>
              <a:rPr lang="en-US" err="1">
                <a:solidFill>
                  <a:srgbClr val="0070C0"/>
                </a:solidFill>
                <a:ea typeface="+mn-lt"/>
                <a:cs typeface="+mn-lt"/>
              </a:rPr>
              <a:t>camsyniadau</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ystod</a:t>
            </a:r>
            <a:r>
              <a:rPr lang="en-US">
                <a:solidFill>
                  <a:srgbClr val="0070C0"/>
                </a:solidFill>
                <a:ea typeface="+mn-lt"/>
                <a:cs typeface="+mn-lt"/>
              </a:rPr>
              <a:t> </a:t>
            </a:r>
            <a:r>
              <a:rPr lang="en-US" err="1">
                <a:solidFill>
                  <a:srgbClr val="0070C0"/>
                </a:solidFill>
                <a:ea typeface="+mn-lt"/>
                <a:cs typeface="+mn-lt"/>
              </a:rPr>
              <a:t>gweithgareddau</a:t>
            </a:r>
            <a:r>
              <a:rPr lang="en-US">
                <a:solidFill>
                  <a:srgbClr val="0070C0"/>
                </a:solidFill>
                <a:ea typeface="+mn-lt"/>
                <a:cs typeface="+mn-lt"/>
              </a:rPr>
              <a:t> ac </a:t>
            </a:r>
            <a:r>
              <a:rPr lang="en-US" err="1">
                <a:solidFill>
                  <a:srgbClr val="0070C0"/>
                </a:solidFill>
                <a:ea typeface="+mn-lt"/>
                <a:cs typeface="+mn-lt"/>
              </a:rPr>
              <a:t>addasu</a:t>
            </a:r>
            <a:r>
              <a:rPr lang="en-US">
                <a:solidFill>
                  <a:srgbClr val="0070C0"/>
                </a:solidFill>
                <a:ea typeface="+mn-lt"/>
                <a:cs typeface="+mn-lt"/>
              </a:rPr>
              <a:t> </a:t>
            </a:r>
            <a:r>
              <a:rPr lang="en-US" err="1">
                <a:solidFill>
                  <a:srgbClr val="0070C0"/>
                </a:solidFill>
                <a:ea typeface="+mn-lt"/>
                <a:cs typeface="+mn-lt"/>
              </a:rPr>
              <a:t>eich</a:t>
            </a:r>
            <a:r>
              <a:rPr lang="en-US">
                <a:solidFill>
                  <a:srgbClr val="0070C0"/>
                </a:solidFill>
                <a:ea typeface="+mn-lt"/>
                <a:cs typeface="+mn-lt"/>
              </a:rPr>
              <a:t> </a:t>
            </a:r>
            <a:r>
              <a:rPr lang="en-US" err="1">
                <a:solidFill>
                  <a:srgbClr val="0070C0"/>
                </a:solidFill>
                <a:ea typeface="+mn-lt"/>
                <a:cs typeface="+mn-lt"/>
              </a:rPr>
              <a:t>addysgu</a:t>
            </a:r>
            <a:endParaRPr lang="en-US" err="1">
              <a:solidFill>
                <a:srgbClr val="0070C0"/>
              </a:solidFill>
              <a:ea typeface="Calibri"/>
              <a:cs typeface="Calibri"/>
            </a:endParaRPr>
          </a:p>
        </p:txBody>
      </p:sp>
      <p:sp>
        <p:nvSpPr>
          <p:cNvPr id="23" name="TextBox 22">
            <a:extLst>
              <a:ext uri="{FF2B5EF4-FFF2-40B4-BE49-F238E27FC236}">
                <a16:creationId xmlns:a16="http://schemas.microsoft.com/office/drawing/2014/main" id="{8F50A1AD-2DB7-CADF-CFC0-3C92E34068F0}"/>
              </a:ext>
            </a:extLst>
          </p:cNvPr>
          <p:cNvSpPr txBox="1"/>
          <p:nvPr/>
        </p:nvSpPr>
        <p:spPr>
          <a:xfrm>
            <a:off x="10187097" y="5422803"/>
            <a:ext cx="191238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magu</a:t>
            </a:r>
            <a:r>
              <a:rPr lang="en-US">
                <a:solidFill>
                  <a:srgbClr val="0070C0"/>
                </a:solidFill>
                <a:ea typeface="+mn-lt"/>
                <a:cs typeface="+mn-lt"/>
              </a:rPr>
              <a:t> </a:t>
            </a:r>
            <a:r>
              <a:rPr lang="en-US" err="1">
                <a:solidFill>
                  <a:srgbClr val="0070C0"/>
                </a:solidFill>
                <a:ea typeface="+mn-lt"/>
                <a:cs typeface="+mn-lt"/>
              </a:rPr>
              <a:t>hyder</a:t>
            </a:r>
            <a:r>
              <a:rPr lang="en-US">
                <a:solidFill>
                  <a:srgbClr val="0070C0"/>
                </a:solidFill>
                <a:ea typeface="+mn-lt"/>
                <a:cs typeface="+mn-lt"/>
              </a:rPr>
              <a:t> </a:t>
            </a:r>
            <a:r>
              <a:rPr lang="en-US" err="1">
                <a:solidFill>
                  <a:srgbClr val="0070C0"/>
                </a:solidFill>
                <a:ea typeface="+mn-lt"/>
                <a:cs typeface="+mn-lt"/>
              </a:rPr>
              <a:t>wrth</a:t>
            </a:r>
            <a:r>
              <a:rPr lang="en-US">
                <a:solidFill>
                  <a:srgbClr val="0070C0"/>
                </a:solidFill>
                <a:ea typeface="+mn-lt"/>
                <a:cs typeface="+mn-lt"/>
              </a:rPr>
              <a:t> </a:t>
            </a:r>
            <a:r>
              <a:rPr lang="en-US" err="1">
                <a:solidFill>
                  <a:srgbClr val="0070C0"/>
                </a:solidFill>
                <a:ea typeface="+mn-lt"/>
                <a:cs typeface="+mn-lt"/>
              </a:rPr>
              <a:t>gwestiynu</a:t>
            </a:r>
            <a:r>
              <a:rPr lang="en-US">
                <a:solidFill>
                  <a:srgbClr val="0070C0"/>
                </a:solidFill>
                <a:ea typeface="+mn-lt"/>
                <a:cs typeface="+mn-lt"/>
              </a:rPr>
              <a:t> er </a:t>
            </a:r>
            <a:r>
              <a:rPr lang="en-US" err="1">
                <a:solidFill>
                  <a:srgbClr val="0070C0"/>
                </a:solidFill>
                <a:ea typeface="+mn-lt"/>
                <a:cs typeface="+mn-lt"/>
              </a:rPr>
              <a:t>mwyn</a:t>
            </a:r>
            <a:r>
              <a:rPr lang="en-US">
                <a:solidFill>
                  <a:srgbClr val="0070C0"/>
                </a:solidFill>
                <a:ea typeface="+mn-lt"/>
                <a:cs typeface="+mn-lt"/>
              </a:rPr>
              <a:t> </a:t>
            </a:r>
            <a:r>
              <a:rPr lang="en-US" err="1">
                <a:solidFill>
                  <a:srgbClr val="0070C0"/>
                </a:solidFill>
                <a:ea typeface="+mn-lt"/>
                <a:cs typeface="+mn-lt"/>
              </a:rPr>
              <a:t>deall</a:t>
            </a:r>
            <a:endParaRPr lang="en-US" err="1">
              <a:solidFill>
                <a:srgbClr val="0070C0"/>
              </a:solidFill>
              <a:ea typeface="Calibri"/>
              <a:cs typeface="Calibri"/>
            </a:endParaRPr>
          </a:p>
        </p:txBody>
      </p:sp>
    </p:spTree>
    <p:extLst>
      <p:ext uri="{BB962C8B-B14F-4D97-AF65-F5344CB8AC3E}">
        <p14:creationId xmlns:p14="http://schemas.microsoft.com/office/powerpoint/2010/main" val="71072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10" grpId="0"/>
      <p:bldP spid="14" grpId="0"/>
      <p:bldP spid="15" grpId="0"/>
      <p:bldP spid="16" grpId="0"/>
      <p:bldP spid="19" grpId="0"/>
      <p:bldP spid="20" grpId="0"/>
      <p:bldP spid="21" grpId="0"/>
      <p:bldP spid="22" grpId="0"/>
      <p:bldP spid="2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6258" y="2907"/>
            <a:ext cx="12188190" cy="7017306"/>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2725645" y="1531"/>
            <a:ext cx="5896915"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err="1">
                <a:solidFill>
                  <a:srgbClr val="0070C0"/>
                </a:solidFill>
                <a:ea typeface="Calibri"/>
                <a:cs typeface="Calibri"/>
              </a:rPr>
              <a:t>Hyrwyddo</a:t>
            </a:r>
            <a:r>
              <a:rPr lang="en-US" sz="4000" b="1">
                <a:solidFill>
                  <a:srgbClr val="0070C0"/>
                </a:solidFill>
                <a:ea typeface="Calibri"/>
                <a:cs typeface="Calibri"/>
              </a:rPr>
              <a:t> </a:t>
            </a:r>
            <a:r>
              <a:rPr lang="en-US" sz="4000" b="1" err="1">
                <a:solidFill>
                  <a:srgbClr val="0070C0"/>
                </a:solidFill>
                <a:ea typeface="Calibri"/>
                <a:cs typeface="Calibri"/>
              </a:rPr>
              <a:t>Addysgu</a:t>
            </a:r>
            <a:endParaRPr lang="en-US" sz="4000" b="1">
              <a:solidFill>
                <a:srgbClr val="0070C0"/>
              </a:solidFill>
              <a:ea typeface="Calibri"/>
              <a:cs typeface="Calibri"/>
            </a:endParaRPr>
          </a:p>
        </p:txBody>
      </p:sp>
      <p:pic>
        <p:nvPicPr>
          <p:cNvPr id="2" name="Picture 1" descr="A black and white logo&#10;&#10;Description automatically generated">
            <a:extLst>
              <a:ext uri="{FF2B5EF4-FFF2-40B4-BE49-F238E27FC236}">
                <a16:creationId xmlns:a16="http://schemas.microsoft.com/office/drawing/2014/main" id="{85439541-B199-674D-E22D-C822512841D7}"/>
              </a:ext>
            </a:extLst>
          </p:cNvPr>
          <p:cNvPicPr>
            <a:picLocks noChangeAspect="1"/>
          </p:cNvPicPr>
          <p:nvPr/>
        </p:nvPicPr>
        <p:blipFill>
          <a:blip r:embed="rId3"/>
          <a:stretch>
            <a:fillRect/>
          </a:stretch>
        </p:blipFill>
        <p:spPr>
          <a:xfrm>
            <a:off x="8551408" y="764604"/>
            <a:ext cx="1120775" cy="10890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black and white image of letters&#10;&#10;Description automatically generated">
            <a:extLst>
              <a:ext uri="{FF2B5EF4-FFF2-40B4-BE49-F238E27FC236}">
                <a16:creationId xmlns:a16="http://schemas.microsoft.com/office/drawing/2014/main" id="{F5805ECE-0AF6-7D92-FF19-E42D1D3B5BEA}"/>
              </a:ext>
            </a:extLst>
          </p:cNvPr>
          <p:cNvPicPr>
            <a:picLocks noChangeAspect="1"/>
          </p:cNvPicPr>
          <p:nvPr/>
        </p:nvPicPr>
        <p:blipFill>
          <a:blip r:embed="rId4"/>
          <a:stretch>
            <a:fillRect/>
          </a:stretch>
        </p:blipFill>
        <p:spPr>
          <a:xfrm>
            <a:off x="2202926" y="780068"/>
            <a:ext cx="1041990" cy="10841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7F1CA934-28BA-AE05-779D-F3405CE3CA24}"/>
              </a:ext>
            </a:extLst>
          </p:cNvPr>
          <p:cNvSpPr txBox="1"/>
          <p:nvPr/>
        </p:nvSpPr>
        <p:spPr>
          <a:xfrm>
            <a:off x="1943535" y="1939661"/>
            <a:ext cx="165106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b="1">
                <a:solidFill>
                  <a:srgbClr val="002060"/>
                </a:solidFill>
                <a:cs typeface="Calibri"/>
              </a:rPr>
              <a:t>Pedwar diben ar gyfer dysgwyr</a:t>
            </a:r>
            <a:endParaRPr lang="cy-GB" sz="1600">
              <a:solidFill>
                <a:srgbClr val="002060"/>
              </a:solidFill>
              <a:cs typeface="Calibri"/>
            </a:endParaRPr>
          </a:p>
          <a:p>
            <a:pPr algn="ctr"/>
            <a:endParaRPr lang="en-US" sz="1600" b="1">
              <a:cs typeface="Calibri"/>
            </a:endParaRPr>
          </a:p>
        </p:txBody>
      </p:sp>
      <p:sp>
        <p:nvSpPr>
          <p:cNvPr id="11" name="TextBox 10">
            <a:extLst>
              <a:ext uri="{FF2B5EF4-FFF2-40B4-BE49-F238E27FC236}">
                <a16:creationId xmlns:a16="http://schemas.microsoft.com/office/drawing/2014/main" id="{7531E133-64DA-3334-7DF6-CF83F429F266}"/>
              </a:ext>
            </a:extLst>
          </p:cNvPr>
          <p:cNvSpPr txBox="1"/>
          <p:nvPr/>
        </p:nvSpPr>
        <p:spPr>
          <a:xfrm>
            <a:off x="8168815" y="1855646"/>
            <a:ext cx="2023111" cy="13424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b="1">
                <a:solidFill>
                  <a:srgbClr val="002060"/>
                </a:solidFill>
                <a:cs typeface="Calibri"/>
              </a:rPr>
              <a:t>Manteisio ar </a:t>
            </a:r>
            <a:endParaRPr lang="cy-GB" sz="1600">
              <a:solidFill>
                <a:srgbClr val="002060"/>
              </a:solidFill>
              <a:cs typeface="Calibri"/>
            </a:endParaRPr>
          </a:p>
          <a:p>
            <a:pPr algn="ctr"/>
            <a:r>
              <a:rPr lang="cy-GB" sz="1600" b="1">
                <a:solidFill>
                  <a:srgbClr val="002060"/>
                </a:solidFill>
                <a:cs typeface="Calibri"/>
              </a:rPr>
              <a:t>ddisgyblaethau </a:t>
            </a:r>
            <a:endParaRPr lang="cy-GB" sz="1600">
              <a:solidFill>
                <a:srgbClr val="002060"/>
              </a:solidFill>
              <a:cs typeface="Calibri"/>
            </a:endParaRPr>
          </a:p>
          <a:p>
            <a:pPr algn="ctr"/>
            <a:r>
              <a:rPr lang="cy-GB" sz="1600" b="1">
                <a:solidFill>
                  <a:srgbClr val="002060"/>
                </a:solidFill>
                <a:cs typeface="Calibri"/>
              </a:rPr>
              <a:t>pwnc mewn </a:t>
            </a:r>
            <a:endParaRPr lang="cy-GB" sz="1600">
              <a:solidFill>
                <a:srgbClr val="002060"/>
              </a:solidFill>
              <a:cs typeface="Calibri"/>
            </a:endParaRPr>
          </a:p>
          <a:p>
            <a:pPr algn="ctr"/>
            <a:r>
              <a:rPr lang="cy-GB" sz="1600" b="1">
                <a:solidFill>
                  <a:srgbClr val="002060"/>
                </a:solidFill>
                <a:cs typeface="Calibri"/>
              </a:rPr>
              <a:t>meysydd dysgu</a:t>
            </a:r>
            <a:endParaRPr lang="cy-GB" sz="1600">
              <a:solidFill>
                <a:srgbClr val="002060"/>
              </a:solidFill>
              <a:cs typeface="Calibri"/>
            </a:endParaRPr>
          </a:p>
          <a:p>
            <a:pPr algn="ctr"/>
            <a:endParaRPr lang="en-US" sz="1600" b="1">
              <a:cs typeface="Calibri"/>
            </a:endParaRPr>
          </a:p>
        </p:txBody>
      </p:sp>
      <p:cxnSp>
        <p:nvCxnSpPr>
          <p:cNvPr id="15" name="Straight Arrow Connector 14">
            <a:extLst>
              <a:ext uri="{FF2B5EF4-FFF2-40B4-BE49-F238E27FC236}">
                <a16:creationId xmlns:a16="http://schemas.microsoft.com/office/drawing/2014/main" id="{3FAF50AF-34E0-786E-8C0C-69B211AFCA0B}"/>
              </a:ext>
            </a:extLst>
          </p:cNvPr>
          <p:cNvCxnSpPr/>
          <p:nvPr/>
        </p:nvCxnSpPr>
        <p:spPr>
          <a:xfrm>
            <a:off x="5811227" y="311801"/>
            <a:ext cx="25400" cy="661670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0797612-0A34-B054-A998-FE1097B2DB8A}"/>
              </a:ext>
            </a:extLst>
          </p:cNvPr>
          <p:cNvSpPr txBox="1"/>
          <p:nvPr/>
        </p:nvSpPr>
        <p:spPr>
          <a:xfrm>
            <a:off x="477784" y="2709179"/>
            <a:ext cx="233572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0070C0"/>
                </a:solidFill>
                <a:ea typeface="+mn-lt"/>
                <a:cs typeface="+mn-lt"/>
              </a:rPr>
              <a:t>Dangoswch</a:t>
            </a:r>
            <a:r>
              <a:rPr lang="en-US">
                <a:solidFill>
                  <a:srgbClr val="0070C0"/>
                </a:solidFill>
                <a:ea typeface="+mn-lt"/>
                <a:cs typeface="+mn-lt"/>
              </a:rPr>
              <a:t> </a:t>
            </a:r>
            <a:r>
              <a:rPr lang="en-US" err="1">
                <a:solidFill>
                  <a:srgbClr val="0070C0"/>
                </a:solidFill>
                <a:ea typeface="+mn-lt"/>
                <a:cs typeface="+mn-lt"/>
              </a:rPr>
              <a:t>eich</a:t>
            </a:r>
            <a:r>
              <a:rPr lang="en-US">
                <a:solidFill>
                  <a:srgbClr val="0070C0"/>
                </a:solidFill>
                <a:ea typeface="+mn-lt"/>
                <a:cs typeface="+mn-lt"/>
              </a:rPr>
              <a:t> bod </a:t>
            </a:r>
            <a:r>
              <a:rPr lang="en-US" err="1">
                <a:solidFill>
                  <a:srgbClr val="0070C0"/>
                </a:solidFill>
                <a:ea typeface="+mn-lt"/>
                <a:cs typeface="+mn-lt"/>
              </a:rPr>
              <a:t>wedi</a:t>
            </a:r>
            <a:r>
              <a:rPr lang="en-US">
                <a:solidFill>
                  <a:srgbClr val="0070C0"/>
                </a:solidFill>
                <a:ea typeface="+mn-lt"/>
                <a:cs typeface="+mn-lt"/>
              </a:rPr>
              <a:t> </a:t>
            </a:r>
            <a:r>
              <a:rPr lang="en-US" err="1">
                <a:solidFill>
                  <a:srgbClr val="0070C0"/>
                </a:solidFill>
                <a:ea typeface="+mn-lt"/>
                <a:cs typeface="+mn-lt"/>
              </a:rPr>
              <a:t>arsylwi</a:t>
            </a:r>
            <a:r>
              <a:rPr lang="en-US">
                <a:solidFill>
                  <a:srgbClr val="0070C0"/>
                </a:solidFill>
                <a:ea typeface="+mn-lt"/>
                <a:cs typeface="+mn-lt"/>
              </a:rPr>
              <a:t> a </a:t>
            </a:r>
            <a:r>
              <a:rPr lang="en-US" err="1">
                <a:solidFill>
                  <a:srgbClr val="0070C0"/>
                </a:solidFill>
                <a:ea typeface="+mn-lt"/>
                <a:cs typeface="+mn-lt"/>
              </a:rPr>
              <a:t>defnyddio</a:t>
            </a:r>
            <a:r>
              <a:rPr lang="en-US">
                <a:solidFill>
                  <a:srgbClr val="0070C0"/>
                </a:solidFill>
                <a:ea typeface="+mn-lt"/>
                <a:cs typeface="+mn-lt"/>
              </a:rPr>
              <a:t> </a:t>
            </a:r>
            <a:r>
              <a:rPr lang="en-US" err="1">
                <a:solidFill>
                  <a:srgbClr val="0070C0"/>
                </a:solidFill>
                <a:ea typeface="+mn-lt"/>
                <a:cs typeface="+mn-lt"/>
              </a:rPr>
              <a:t>ymagwedd</a:t>
            </a:r>
            <a:r>
              <a:rPr lang="en-US">
                <a:solidFill>
                  <a:srgbClr val="0070C0"/>
                </a:solidFill>
                <a:ea typeface="+mn-lt"/>
                <a:cs typeface="+mn-lt"/>
              </a:rPr>
              <a:t> </a:t>
            </a:r>
            <a:r>
              <a:rPr lang="en-US" err="1">
                <a:solidFill>
                  <a:srgbClr val="0070C0"/>
                </a:solidFill>
                <a:ea typeface="+mn-lt"/>
                <a:cs typeface="+mn-lt"/>
              </a:rPr>
              <a:t>yr</a:t>
            </a:r>
            <a:r>
              <a:rPr lang="en-US">
                <a:solidFill>
                  <a:srgbClr val="0070C0"/>
                </a:solidFill>
                <a:ea typeface="+mn-lt"/>
                <a:cs typeface="+mn-lt"/>
              </a:rPr>
              <a:t> </a:t>
            </a:r>
            <a:r>
              <a:rPr lang="en-US" err="1">
                <a:solidFill>
                  <a:srgbClr val="0070C0"/>
                </a:solidFill>
                <a:ea typeface="+mn-lt"/>
                <a:cs typeface="+mn-lt"/>
              </a:rPr>
              <a:t>ysgol</a:t>
            </a:r>
            <a:r>
              <a:rPr lang="en-US">
                <a:solidFill>
                  <a:srgbClr val="0070C0"/>
                </a:solidFill>
                <a:ea typeface="+mn-lt"/>
                <a:cs typeface="+mn-lt"/>
              </a:rPr>
              <a:t> at y </a:t>
            </a:r>
            <a:r>
              <a:rPr lang="en-US" err="1">
                <a:solidFill>
                  <a:srgbClr val="0070C0"/>
                </a:solidFill>
                <a:ea typeface="+mn-lt"/>
                <a:cs typeface="+mn-lt"/>
              </a:rPr>
              <a:t>Pedwar</a:t>
            </a:r>
            <a:r>
              <a:rPr lang="en-US">
                <a:solidFill>
                  <a:srgbClr val="0070C0"/>
                </a:solidFill>
                <a:ea typeface="+mn-lt"/>
                <a:cs typeface="+mn-lt"/>
              </a:rPr>
              <a:t> </a:t>
            </a:r>
            <a:r>
              <a:rPr lang="en-US" err="1">
                <a:solidFill>
                  <a:srgbClr val="0070C0"/>
                </a:solidFill>
                <a:ea typeface="+mn-lt"/>
                <a:cs typeface="+mn-lt"/>
              </a:rPr>
              <a:t>Diben</a:t>
            </a:r>
            <a:r>
              <a:rPr lang="en-US">
                <a:solidFill>
                  <a:srgbClr val="0070C0"/>
                </a:solidFill>
                <a:ea typeface="+mn-lt"/>
                <a:cs typeface="+mn-lt"/>
              </a:rPr>
              <a:t> </a:t>
            </a:r>
            <a:endParaRPr lang="en-US"/>
          </a:p>
        </p:txBody>
      </p:sp>
      <p:sp>
        <p:nvSpPr>
          <p:cNvPr id="10" name="TextBox 9">
            <a:extLst>
              <a:ext uri="{FF2B5EF4-FFF2-40B4-BE49-F238E27FC236}">
                <a16:creationId xmlns:a16="http://schemas.microsoft.com/office/drawing/2014/main" id="{5B4ABB9D-6E5C-39C1-A004-A3AE17965E55}"/>
              </a:ext>
            </a:extLst>
          </p:cNvPr>
          <p:cNvSpPr txBox="1"/>
          <p:nvPr/>
        </p:nvSpPr>
        <p:spPr>
          <a:xfrm>
            <a:off x="3322910" y="3512047"/>
            <a:ext cx="213642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0070C0"/>
                </a:solidFill>
                <a:ea typeface="+mn-lt"/>
                <a:cs typeface="+mn-lt"/>
              </a:rPr>
              <a:t>Byddwch</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gyfarwydd</a:t>
            </a:r>
            <a:r>
              <a:rPr lang="en-US">
                <a:solidFill>
                  <a:srgbClr val="0070C0"/>
                </a:solidFill>
                <a:ea typeface="+mn-lt"/>
                <a:cs typeface="+mn-lt"/>
              </a:rPr>
              <a:t> â </a:t>
            </a:r>
            <a:r>
              <a:rPr lang="en-US" err="1">
                <a:solidFill>
                  <a:srgbClr val="0070C0"/>
                </a:solidFill>
                <a:ea typeface="+mn-lt"/>
                <a:cs typeface="+mn-lt"/>
              </a:rPr>
              <a:t>datganiadau</a:t>
            </a:r>
            <a:r>
              <a:rPr lang="en-US">
                <a:solidFill>
                  <a:srgbClr val="0070C0"/>
                </a:solidFill>
                <a:ea typeface="+mn-lt"/>
                <a:cs typeface="+mn-lt"/>
              </a:rPr>
              <a:t> </a:t>
            </a:r>
            <a:r>
              <a:rPr lang="en-US" err="1">
                <a:solidFill>
                  <a:srgbClr val="0070C0"/>
                </a:solidFill>
                <a:ea typeface="+mn-lt"/>
                <a:cs typeface="+mn-lt"/>
              </a:rPr>
              <a:t>manwl</a:t>
            </a:r>
            <a:r>
              <a:rPr lang="en-US">
                <a:solidFill>
                  <a:srgbClr val="0070C0"/>
                </a:solidFill>
                <a:ea typeface="+mn-lt"/>
                <a:cs typeface="+mn-lt"/>
              </a:rPr>
              <a:t> y </a:t>
            </a:r>
            <a:r>
              <a:rPr lang="en-US" err="1">
                <a:solidFill>
                  <a:srgbClr val="0070C0"/>
                </a:solidFill>
                <a:ea typeface="+mn-lt"/>
                <a:cs typeface="+mn-lt"/>
              </a:rPr>
              <a:t>Pedwar</a:t>
            </a:r>
            <a:r>
              <a:rPr lang="en-US">
                <a:solidFill>
                  <a:srgbClr val="0070C0"/>
                </a:solidFill>
                <a:ea typeface="+mn-lt"/>
                <a:cs typeface="+mn-lt"/>
              </a:rPr>
              <a:t> </a:t>
            </a:r>
            <a:r>
              <a:rPr lang="en-US" err="1">
                <a:solidFill>
                  <a:srgbClr val="0070C0"/>
                </a:solidFill>
                <a:ea typeface="+mn-lt"/>
                <a:cs typeface="+mn-lt"/>
              </a:rPr>
              <a:t>Diben</a:t>
            </a:r>
            <a:endParaRPr lang="en-US" err="1">
              <a:solidFill>
                <a:srgbClr val="0070C0"/>
              </a:solidFill>
            </a:endParaRPr>
          </a:p>
        </p:txBody>
      </p:sp>
      <p:sp>
        <p:nvSpPr>
          <p:cNvPr id="13" name="TextBox 12">
            <a:extLst>
              <a:ext uri="{FF2B5EF4-FFF2-40B4-BE49-F238E27FC236}">
                <a16:creationId xmlns:a16="http://schemas.microsoft.com/office/drawing/2014/main" id="{7BBEEAB7-A224-F12A-83F4-9FB99CFD9660}"/>
              </a:ext>
            </a:extLst>
          </p:cNvPr>
          <p:cNvSpPr txBox="1"/>
          <p:nvPr/>
        </p:nvSpPr>
        <p:spPr>
          <a:xfrm>
            <a:off x="815148" y="4818030"/>
            <a:ext cx="149556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nodi </a:t>
            </a:r>
            <a:r>
              <a:rPr lang="en-US" err="1">
                <a:solidFill>
                  <a:srgbClr val="0070C0"/>
                </a:solidFill>
                <a:ea typeface="+mn-lt"/>
                <a:cs typeface="+mn-lt"/>
              </a:rPr>
              <a:t>cysylltiadau</a:t>
            </a:r>
            <a:r>
              <a:rPr lang="en-US">
                <a:solidFill>
                  <a:srgbClr val="0070C0"/>
                </a:solidFill>
                <a:ea typeface="+mn-lt"/>
                <a:cs typeface="+mn-lt"/>
              </a:rPr>
              <a:t> â </a:t>
            </a:r>
            <a:r>
              <a:rPr lang="en-US" err="1">
                <a:solidFill>
                  <a:srgbClr val="0070C0"/>
                </a:solidFill>
                <a:ea typeface="+mn-lt"/>
                <a:cs typeface="+mn-lt"/>
              </a:rPr>
              <a:t>Pedwar</a:t>
            </a:r>
            <a:r>
              <a:rPr lang="en-US">
                <a:solidFill>
                  <a:srgbClr val="0070C0"/>
                </a:solidFill>
                <a:ea typeface="+mn-lt"/>
                <a:cs typeface="+mn-lt"/>
              </a:rPr>
              <a:t> </a:t>
            </a:r>
            <a:r>
              <a:rPr lang="en-US" err="1">
                <a:solidFill>
                  <a:srgbClr val="0070C0"/>
                </a:solidFill>
                <a:ea typeface="+mn-lt"/>
                <a:cs typeface="+mn-lt"/>
              </a:rPr>
              <a:t>Diben</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eu</a:t>
            </a:r>
            <a:r>
              <a:rPr lang="en-US">
                <a:solidFill>
                  <a:srgbClr val="0070C0"/>
                </a:solidFill>
                <a:ea typeface="+mn-lt"/>
                <a:cs typeface="+mn-lt"/>
              </a:rPr>
              <a:t> </a:t>
            </a:r>
            <a:r>
              <a:rPr lang="en-US" err="1">
                <a:solidFill>
                  <a:srgbClr val="0070C0"/>
                </a:solidFill>
                <a:ea typeface="+mn-lt"/>
                <a:cs typeface="+mn-lt"/>
              </a:rPr>
              <a:t>cynllunio</a:t>
            </a:r>
            <a:r>
              <a:rPr lang="en-US">
                <a:solidFill>
                  <a:srgbClr val="0070C0"/>
                </a:solidFill>
                <a:ea typeface="+mn-lt"/>
                <a:cs typeface="+mn-lt"/>
              </a:rPr>
              <a:t> </a:t>
            </a:r>
            <a:endParaRPr lang="en-US"/>
          </a:p>
        </p:txBody>
      </p:sp>
      <p:sp>
        <p:nvSpPr>
          <p:cNvPr id="16" name="TextBox 15">
            <a:extLst>
              <a:ext uri="{FF2B5EF4-FFF2-40B4-BE49-F238E27FC236}">
                <a16:creationId xmlns:a16="http://schemas.microsoft.com/office/drawing/2014/main" id="{8808DFA2-811E-5865-C940-D2404CD1F190}"/>
              </a:ext>
            </a:extLst>
          </p:cNvPr>
          <p:cNvSpPr txBox="1"/>
          <p:nvPr/>
        </p:nvSpPr>
        <p:spPr>
          <a:xfrm>
            <a:off x="3046115" y="5338079"/>
            <a:ext cx="24781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dechrau</a:t>
            </a:r>
            <a:r>
              <a:rPr lang="en-US">
                <a:solidFill>
                  <a:srgbClr val="0070C0"/>
                </a:solidFill>
                <a:ea typeface="+mn-lt"/>
                <a:cs typeface="+mn-lt"/>
              </a:rPr>
              <a:t> </a:t>
            </a:r>
            <a:r>
              <a:rPr lang="en-US" err="1">
                <a:solidFill>
                  <a:srgbClr val="0070C0"/>
                </a:solidFill>
                <a:ea typeface="+mn-lt"/>
                <a:cs typeface="+mn-lt"/>
              </a:rPr>
              <a:t>deall</a:t>
            </a:r>
            <a:r>
              <a:rPr lang="en-US">
                <a:solidFill>
                  <a:srgbClr val="0070C0"/>
                </a:solidFill>
                <a:ea typeface="+mn-lt"/>
                <a:cs typeface="+mn-lt"/>
              </a:rPr>
              <a:t> </a:t>
            </a:r>
            <a:r>
              <a:rPr lang="en-US" err="1">
                <a:solidFill>
                  <a:srgbClr val="0070C0"/>
                </a:solidFill>
                <a:ea typeface="+mn-lt"/>
                <a:cs typeface="+mn-lt"/>
              </a:rPr>
              <a:t>sut</a:t>
            </a:r>
            <a:r>
              <a:rPr lang="en-US">
                <a:solidFill>
                  <a:srgbClr val="0070C0"/>
                </a:solidFill>
                <a:ea typeface="+mn-lt"/>
                <a:cs typeface="+mn-lt"/>
              </a:rPr>
              <a:t> y gall </a:t>
            </a:r>
            <a:r>
              <a:rPr lang="en-US" err="1">
                <a:solidFill>
                  <a:srgbClr val="0070C0"/>
                </a:solidFill>
                <a:ea typeface="+mn-lt"/>
                <a:cs typeface="+mn-lt"/>
              </a:rPr>
              <a:t>priodoleddau'r</a:t>
            </a:r>
            <a:r>
              <a:rPr lang="en-US">
                <a:solidFill>
                  <a:srgbClr val="0070C0"/>
                </a:solidFill>
                <a:ea typeface="+mn-lt"/>
                <a:cs typeface="+mn-lt"/>
              </a:rPr>
              <a:t> </a:t>
            </a:r>
            <a:r>
              <a:rPr lang="en-US" err="1">
                <a:solidFill>
                  <a:srgbClr val="0070C0"/>
                </a:solidFill>
                <a:ea typeface="+mn-lt"/>
                <a:cs typeface="+mn-lt"/>
              </a:rPr>
              <a:t>Pedwar</a:t>
            </a:r>
            <a:r>
              <a:rPr lang="en-US">
                <a:solidFill>
                  <a:srgbClr val="0070C0"/>
                </a:solidFill>
                <a:ea typeface="+mn-lt"/>
                <a:cs typeface="+mn-lt"/>
              </a:rPr>
              <a:t> </a:t>
            </a:r>
            <a:r>
              <a:rPr lang="en-US" err="1">
                <a:solidFill>
                  <a:srgbClr val="0070C0"/>
                </a:solidFill>
                <a:ea typeface="+mn-lt"/>
                <a:cs typeface="+mn-lt"/>
              </a:rPr>
              <a:t>Diben</a:t>
            </a:r>
            <a:r>
              <a:rPr lang="en-US">
                <a:solidFill>
                  <a:srgbClr val="0070C0"/>
                </a:solidFill>
                <a:ea typeface="+mn-lt"/>
                <a:cs typeface="+mn-lt"/>
              </a:rPr>
              <a:t> </a:t>
            </a:r>
            <a:r>
              <a:rPr lang="en-US" err="1">
                <a:solidFill>
                  <a:srgbClr val="0070C0"/>
                </a:solidFill>
                <a:ea typeface="+mn-lt"/>
                <a:cs typeface="+mn-lt"/>
              </a:rPr>
              <a:t>edrych</a:t>
            </a:r>
            <a:r>
              <a:rPr lang="en-US">
                <a:solidFill>
                  <a:srgbClr val="0070C0"/>
                </a:solidFill>
                <a:ea typeface="+mn-lt"/>
                <a:cs typeface="+mn-lt"/>
              </a:rPr>
              <a:t> </a:t>
            </a:r>
            <a:r>
              <a:rPr lang="en-US" err="1">
                <a:solidFill>
                  <a:srgbClr val="0070C0"/>
                </a:solidFill>
                <a:ea typeface="+mn-lt"/>
                <a:cs typeface="+mn-lt"/>
              </a:rPr>
              <a:t>fel</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yr</a:t>
            </a:r>
            <a:r>
              <a:rPr lang="en-US">
                <a:solidFill>
                  <a:srgbClr val="0070C0"/>
                </a:solidFill>
                <a:ea typeface="+mn-lt"/>
                <a:cs typeface="+mn-lt"/>
              </a:rPr>
              <a:t> </a:t>
            </a:r>
            <a:r>
              <a:rPr lang="en-US" err="1">
                <a:solidFill>
                  <a:srgbClr val="0070C0"/>
                </a:solidFill>
                <a:ea typeface="+mn-lt"/>
                <a:cs typeface="+mn-lt"/>
              </a:rPr>
              <a:t>ystafell</a:t>
            </a:r>
            <a:r>
              <a:rPr lang="en-US">
                <a:solidFill>
                  <a:srgbClr val="0070C0"/>
                </a:solidFill>
                <a:ea typeface="+mn-lt"/>
                <a:cs typeface="+mn-lt"/>
              </a:rPr>
              <a:t> </a:t>
            </a:r>
            <a:r>
              <a:rPr lang="en-US" err="1">
                <a:solidFill>
                  <a:srgbClr val="0070C0"/>
                </a:solidFill>
                <a:ea typeface="+mn-lt"/>
                <a:cs typeface="+mn-lt"/>
              </a:rPr>
              <a:t>ddosbarth</a:t>
            </a:r>
            <a:endParaRPr lang="en-US">
              <a:solidFill>
                <a:srgbClr val="0070C0"/>
              </a:solidFill>
              <a:ea typeface="Calibri"/>
              <a:cs typeface="Calibri"/>
            </a:endParaRPr>
          </a:p>
        </p:txBody>
      </p:sp>
      <p:sp>
        <p:nvSpPr>
          <p:cNvPr id="18" name="TextBox 17">
            <a:extLst>
              <a:ext uri="{FF2B5EF4-FFF2-40B4-BE49-F238E27FC236}">
                <a16:creationId xmlns:a16="http://schemas.microsoft.com/office/drawing/2014/main" id="{5E5AE033-17C9-A2A5-1D35-6491D83FE382}"/>
              </a:ext>
            </a:extLst>
          </p:cNvPr>
          <p:cNvSpPr txBox="1"/>
          <p:nvPr/>
        </p:nvSpPr>
        <p:spPr>
          <a:xfrm>
            <a:off x="6495630" y="2911076"/>
            <a:ext cx="268741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dangos</a:t>
            </a:r>
            <a:r>
              <a:rPr lang="en-US">
                <a:solidFill>
                  <a:srgbClr val="0070C0"/>
                </a:solidFill>
                <a:ea typeface="+mn-lt"/>
                <a:cs typeface="+mn-lt"/>
              </a:rPr>
              <a:t> </a:t>
            </a:r>
            <a:r>
              <a:rPr lang="en-US" err="1">
                <a:solidFill>
                  <a:srgbClr val="0070C0"/>
                </a:solidFill>
                <a:ea typeface="+mn-lt"/>
                <a:cs typeface="+mn-lt"/>
              </a:rPr>
              <a:t>cynllunio</a:t>
            </a:r>
            <a:r>
              <a:rPr lang="en-US">
                <a:solidFill>
                  <a:srgbClr val="0070C0"/>
                </a:solidFill>
                <a:ea typeface="+mn-lt"/>
                <a:cs typeface="+mn-lt"/>
              </a:rPr>
              <a:t> </a:t>
            </a:r>
            <a:r>
              <a:rPr lang="en-US" err="1">
                <a:solidFill>
                  <a:srgbClr val="0070C0"/>
                </a:solidFill>
                <a:ea typeface="+mn-lt"/>
                <a:cs typeface="+mn-lt"/>
              </a:rPr>
              <a:t>priodol</a:t>
            </a:r>
            <a:r>
              <a:rPr lang="en-US">
                <a:solidFill>
                  <a:srgbClr val="0070C0"/>
                </a:solidFill>
                <a:ea typeface="+mn-lt"/>
                <a:cs typeface="+mn-lt"/>
              </a:rPr>
              <a:t> </a:t>
            </a:r>
            <a:r>
              <a:rPr lang="en-US" err="1">
                <a:solidFill>
                  <a:srgbClr val="0070C0"/>
                </a:solidFill>
                <a:ea typeface="+mn-lt"/>
                <a:cs typeface="+mn-lt"/>
              </a:rPr>
              <a:t>ar</a:t>
            </a:r>
            <a:r>
              <a:rPr lang="en-US">
                <a:solidFill>
                  <a:srgbClr val="0070C0"/>
                </a:solidFill>
                <a:ea typeface="+mn-lt"/>
                <a:cs typeface="+mn-lt"/>
              </a:rPr>
              <a:t> </a:t>
            </a:r>
            <a:r>
              <a:rPr lang="en-US" err="1">
                <a:solidFill>
                  <a:srgbClr val="0070C0"/>
                </a:solidFill>
                <a:ea typeface="+mn-lt"/>
                <a:cs typeface="+mn-lt"/>
              </a:rPr>
              <a:t>gyfer</a:t>
            </a:r>
            <a:r>
              <a:rPr lang="en-US">
                <a:solidFill>
                  <a:srgbClr val="0070C0"/>
                </a:solidFill>
                <a:ea typeface="+mn-lt"/>
                <a:cs typeface="+mn-lt"/>
              </a:rPr>
              <a:t> </a:t>
            </a:r>
            <a:r>
              <a:rPr lang="en-US" err="1">
                <a:solidFill>
                  <a:srgbClr val="0070C0"/>
                </a:solidFill>
                <a:ea typeface="+mn-lt"/>
                <a:cs typeface="+mn-lt"/>
              </a:rPr>
              <a:t>cynnwys</a:t>
            </a:r>
            <a:r>
              <a:rPr lang="en-US">
                <a:solidFill>
                  <a:srgbClr val="0070C0"/>
                </a:solidFill>
                <a:ea typeface="+mn-lt"/>
                <a:cs typeface="+mn-lt"/>
              </a:rPr>
              <a:t> y </a:t>
            </a:r>
            <a:r>
              <a:rPr lang="en-US" err="1">
                <a:solidFill>
                  <a:srgbClr val="0070C0"/>
                </a:solidFill>
                <a:ea typeface="+mn-lt"/>
                <a:cs typeface="+mn-lt"/>
              </a:rPr>
              <a:t>pwnc</a:t>
            </a:r>
            <a:r>
              <a:rPr lang="en-US">
                <a:solidFill>
                  <a:srgbClr val="0070C0"/>
                </a:solidFill>
                <a:ea typeface="+mn-lt"/>
                <a:cs typeface="+mn-lt"/>
              </a:rPr>
              <a:t> –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dangos</a:t>
            </a:r>
            <a:r>
              <a:rPr lang="en-US">
                <a:solidFill>
                  <a:srgbClr val="0070C0"/>
                </a:solidFill>
                <a:ea typeface="+mn-lt"/>
                <a:cs typeface="+mn-lt"/>
              </a:rPr>
              <a:t> </a:t>
            </a:r>
            <a:r>
              <a:rPr lang="en-US" err="1">
                <a:solidFill>
                  <a:srgbClr val="0070C0"/>
                </a:solidFill>
                <a:ea typeface="+mn-lt"/>
                <a:cs typeface="+mn-lt"/>
              </a:rPr>
              <a:t>ymchwil</a:t>
            </a:r>
            <a:r>
              <a:rPr lang="en-US">
                <a:solidFill>
                  <a:srgbClr val="0070C0"/>
                </a:solidFill>
                <a:ea typeface="+mn-lt"/>
                <a:cs typeface="+mn-lt"/>
              </a:rPr>
              <a:t> </a:t>
            </a:r>
            <a:r>
              <a:rPr lang="en-US" err="1">
                <a:solidFill>
                  <a:srgbClr val="0070C0"/>
                </a:solidFill>
                <a:ea typeface="+mn-lt"/>
                <a:cs typeface="+mn-lt"/>
              </a:rPr>
              <a:t>i’w</a:t>
            </a:r>
            <a:r>
              <a:rPr lang="en-US">
                <a:solidFill>
                  <a:srgbClr val="0070C0"/>
                </a:solidFill>
                <a:ea typeface="+mn-lt"/>
                <a:cs typeface="+mn-lt"/>
              </a:rPr>
              <a:t> </a:t>
            </a:r>
            <a:r>
              <a:rPr lang="en-US" err="1">
                <a:solidFill>
                  <a:srgbClr val="0070C0"/>
                </a:solidFill>
                <a:ea typeface="+mn-lt"/>
                <a:cs typeface="+mn-lt"/>
              </a:rPr>
              <a:t>wybodaeth</a:t>
            </a:r>
            <a:r>
              <a:rPr lang="en-US">
                <a:solidFill>
                  <a:srgbClr val="0070C0"/>
                </a:solidFill>
                <a:ea typeface="+mn-lt"/>
                <a:cs typeface="+mn-lt"/>
              </a:rPr>
              <a:t> </a:t>
            </a:r>
            <a:r>
              <a:rPr lang="en-US" err="1">
                <a:solidFill>
                  <a:srgbClr val="0070C0"/>
                </a:solidFill>
                <a:ea typeface="+mn-lt"/>
                <a:cs typeface="+mn-lt"/>
              </a:rPr>
              <a:t>ei</a:t>
            </a:r>
            <a:r>
              <a:rPr lang="en-US">
                <a:solidFill>
                  <a:srgbClr val="0070C0"/>
                </a:solidFill>
                <a:ea typeface="+mn-lt"/>
                <a:cs typeface="+mn-lt"/>
              </a:rPr>
              <a:t> </a:t>
            </a:r>
            <a:r>
              <a:rPr lang="en-US" err="1">
                <a:solidFill>
                  <a:srgbClr val="0070C0"/>
                </a:solidFill>
                <a:ea typeface="+mn-lt"/>
                <a:cs typeface="+mn-lt"/>
              </a:rPr>
              <a:t>hun</a:t>
            </a:r>
            <a:r>
              <a:rPr lang="en-US">
                <a:solidFill>
                  <a:srgbClr val="0070C0"/>
                </a:solidFill>
                <a:ea typeface="+mn-lt"/>
                <a:cs typeface="+mn-lt"/>
              </a:rPr>
              <a:t> </a:t>
            </a:r>
            <a:endParaRPr lang="en-US"/>
          </a:p>
        </p:txBody>
      </p:sp>
      <p:sp>
        <p:nvSpPr>
          <p:cNvPr id="20" name="TextBox 19">
            <a:extLst>
              <a:ext uri="{FF2B5EF4-FFF2-40B4-BE49-F238E27FC236}">
                <a16:creationId xmlns:a16="http://schemas.microsoft.com/office/drawing/2014/main" id="{593D5C48-B6CA-B7D8-B35B-801704C42DE0}"/>
              </a:ext>
            </a:extLst>
          </p:cNvPr>
          <p:cNvSpPr txBox="1"/>
          <p:nvPr/>
        </p:nvSpPr>
        <p:spPr>
          <a:xfrm>
            <a:off x="9797630" y="3510256"/>
            <a:ext cx="212731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defnyddio</a:t>
            </a:r>
            <a:r>
              <a:rPr lang="en-US">
                <a:solidFill>
                  <a:srgbClr val="0070C0"/>
                </a:solidFill>
                <a:ea typeface="+mn-lt"/>
                <a:cs typeface="+mn-lt"/>
              </a:rPr>
              <a:t> </a:t>
            </a:r>
            <a:r>
              <a:rPr lang="en-US" err="1">
                <a:solidFill>
                  <a:srgbClr val="0070C0"/>
                </a:solidFill>
                <a:ea typeface="+mn-lt"/>
                <a:cs typeface="+mn-lt"/>
              </a:rPr>
              <a:t>gweithgareddau</a:t>
            </a:r>
            <a:r>
              <a:rPr lang="en-US">
                <a:solidFill>
                  <a:srgbClr val="0070C0"/>
                </a:solidFill>
                <a:ea typeface="+mn-lt"/>
                <a:cs typeface="+mn-lt"/>
              </a:rPr>
              <a:t> </a:t>
            </a:r>
            <a:r>
              <a:rPr lang="en-US" err="1">
                <a:solidFill>
                  <a:srgbClr val="0070C0"/>
                </a:solidFill>
                <a:ea typeface="+mn-lt"/>
                <a:cs typeface="+mn-lt"/>
              </a:rPr>
              <a:t>priodol</a:t>
            </a:r>
            <a:r>
              <a:rPr lang="en-US">
                <a:solidFill>
                  <a:srgbClr val="0070C0"/>
                </a:solidFill>
                <a:ea typeface="+mn-lt"/>
                <a:cs typeface="+mn-lt"/>
              </a:rPr>
              <a:t> </a:t>
            </a:r>
            <a:r>
              <a:rPr lang="en-US" err="1">
                <a:solidFill>
                  <a:srgbClr val="0070C0"/>
                </a:solidFill>
                <a:ea typeface="+mn-lt"/>
                <a:cs typeface="+mn-lt"/>
              </a:rPr>
              <a:t>i</a:t>
            </a:r>
            <a:r>
              <a:rPr lang="en-US">
                <a:solidFill>
                  <a:srgbClr val="0070C0"/>
                </a:solidFill>
                <a:ea typeface="+mn-lt"/>
                <a:cs typeface="+mn-lt"/>
              </a:rPr>
              <a:t> </a:t>
            </a:r>
            <a:r>
              <a:rPr lang="en-US" err="1">
                <a:solidFill>
                  <a:srgbClr val="0070C0"/>
                </a:solidFill>
                <a:ea typeface="+mn-lt"/>
                <a:cs typeface="+mn-lt"/>
              </a:rPr>
              <a:t>addysgu</a:t>
            </a:r>
            <a:r>
              <a:rPr lang="en-US">
                <a:solidFill>
                  <a:srgbClr val="0070C0"/>
                </a:solidFill>
                <a:ea typeface="+mn-lt"/>
                <a:cs typeface="+mn-lt"/>
              </a:rPr>
              <a:t> </a:t>
            </a:r>
            <a:r>
              <a:rPr lang="en-US" err="1">
                <a:solidFill>
                  <a:srgbClr val="0070C0"/>
                </a:solidFill>
                <a:ea typeface="+mn-lt"/>
                <a:cs typeface="+mn-lt"/>
              </a:rPr>
              <a:t>cysyniadau</a:t>
            </a:r>
            <a:r>
              <a:rPr lang="en-US">
                <a:solidFill>
                  <a:srgbClr val="0070C0"/>
                </a:solidFill>
                <a:ea typeface="+mn-lt"/>
                <a:cs typeface="+mn-lt"/>
              </a:rPr>
              <a:t>, </a:t>
            </a:r>
            <a:r>
              <a:rPr lang="en-US" err="1">
                <a:solidFill>
                  <a:srgbClr val="0070C0"/>
                </a:solidFill>
                <a:ea typeface="+mn-lt"/>
                <a:cs typeface="+mn-lt"/>
              </a:rPr>
              <a:t>trwy</a:t>
            </a:r>
            <a:r>
              <a:rPr lang="en-US">
                <a:solidFill>
                  <a:srgbClr val="0070C0"/>
                </a:solidFill>
                <a:ea typeface="+mn-lt"/>
                <a:cs typeface="+mn-lt"/>
              </a:rPr>
              <a:t> </a:t>
            </a:r>
            <a:r>
              <a:rPr lang="en-US" err="1">
                <a:solidFill>
                  <a:srgbClr val="0070C0"/>
                </a:solidFill>
                <a:ea typeface="+mn-lt"/>
                <a:cs typeface="+mn-lt"/>
              </a:rPr>
              <a:t>drafod</a:t>
            </a:r>
            <a:r>
              <a:rPr lang="en-US">
                <a:solidFill>
                  <a:srgbClr val="0070C0"/>
                </a:solidFill>
                <a:ea typeface="+mn-lt"/>
                <a:cs typeface="+mn-lt"/>
              </a:rPr>
              <a:t> </a:t>
            </a:r>
            <a:r>
              <a:rPr lang="en-US" err="1">
                <a:solidFill>
                  <a:srgbClr val="0070C0"/>
                </a:solidFill>
                <a:ea typeface="+mn-lt"/>
                <a:cs typeface="+mn-lt"/>
              </a:rPr>
              <a:t>gyda</a:t>
            </a:r>
            <a:r>
              <a:rPr lang="en-US">
                <a:solidFill>
                  <a:srgbClr val="0070C0"/>
                </a:solidFill>
                <a:ea typeface="+mn-lt"/>
                <a:cs typeface="+mn-lt"/>
              </a:rPr>
              <a:t> Mentor</a:t>
            </a:r>
          </a:p>
        </p:txBody>
      </p:sp>
      <p:sp>
        <p:nvSpPr>
          <p:cNvPr id="22" name="TextBox 21">
            <a:extLst>
              <a:ext uri="{FF2B5EF4-FFF2-40B4-BE49-F238E27FC236}">
                <a16:creationId xmlns:a16="http://schemas.microsoft.com/office/drawing/2014/main" id="{8384EA6A-73E5-9AD4-142E-ACC9FD4C2AB1}"/>
              </a:ext>
            </a:extLst>
          </p:cNvPr>
          <p:cNvSpPr txBox="1"/>
          <p:nvPr/>
        </p:nvSpPr>
        <p:spPr>
          <a:xfrm>
            <a:off x="6671476" y="4773743"/>
            <a:ext cx="181469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dangos</a:t>
            </a:r>
            <a:r>
              <a:rPr lang="en-US">
                <a:solidFill>
                  <a:srgbClr val="0070C0"/>
                </a:solidFill>
                <a:ea typeface="+mn-lt"/>
                <a:cs typeface="+mn-lt"/>
              </a:rPr>
              <a:t> </a:t>
            </a:r>
            <a:r>
              <a:rPr lang="en-US" err="1">
                <a:solidFill>
                  <a:srgbClr val="0070C0"/>
                </a:solidFill>
                <a:ea typeface="+mn-lt"/>
                <a:cs typeface="+mn-lt"/>
              </a:rPr>
              <a:t>themâu</a:t>
            </a:r>
            <a:r>
              <a:rPr lang="en-US">
                <a:solidFill>
                  <a:srgbClr val="0070C0"/>
                </a:solidFill>
                <a:ea typeface="+mn-lt"/>
                <a:cs typeface="+mn-lt"/>
              </a:rPr>
              <a:t> </a:t>
            </a:r>
            <a:r>
              <a:rPr lang="en-US" err="1">
                <a:solidFill>
                  <a:srgbClr val="0070C0"/>
                </a:solidFill>
                <a:ea typeface="+mn-lt"/>
                <a:cs typeface="+mn-lt"/>
              </a:rPr>
              <a:t>trawsgwricwlaidd</a:t>
            </a:r>
            <a:r>
              <a:rPr lang="en-US">
                <a:solidFill>
                  <a:srgbClr val="0070C0"/>
                </a:solidFill>
                <a:ea typeface="+mn-lt"/>
                <a:cs typeface="+mn-lt"/>
              </a:rPr>
              <a:t> </a:t>
            </a:r>
            <a:r>
              <a:rPr lang="en-US" err="1">
                <a:solidFill>
                  <a:srgbClr val="0070C0"/>
                </a:solidFill>
                <a:ea typeface="+mn-lt"/>
                <a:cs typeface="+mn-lt"/>
              </a:rPr>
              <a:t>naturiol</a:t>
            </a:r>
            <a:r>
              <a:rPr lang="en-US">
                <a:solidFill>
                  <a:srgbClr val="0070C0"/>
                </a:solidFill>
                <a:ea typeface="+mn-lt"/>
                <a:cs typeface="+mn-lt"/>
              </a:rPr>
              <a:t> </a:t>
            </a:r>
            <a:r>
              <a:rPr lang="en-US" err="1">
                <a:solidFill>
                  <a:srgbClr val="0070C0"/>
                </a:solidFill>
                <a:ea typeface="+mn-lt"/>
                <a:cs typeface="+mn-lt"/>
              </a:rPr>
              <a:t>wrth</a:t>
            </a:r>
            <a:r>
              <a:rPr lang="en-US">
                <a:solidFill>
                  <a:srgbClr val="0070C0"/>
                </a:solidFill>
                <a:ea typeface="+mn-lt"/>
                <a:cs typeface="+mn-lt"/>
              </a:rPr>
              <a:t> </a:t>
            </a:r>
            <a:r>
              <a:rPr lang="en-US" err="1">
                <a:solidFill>
                  <a:srgbClr val="0070C0"/>
                </a:solidFill>
                <a:ea typeface="+mn-lt"/>
                <a:cs typeface="+mn-lt"/>
              </a:rPr>
              <a:t>gynllunio</a:t>
            </a:r>
            <a:r>
              <a:rPr lang="en-US">
                <a:solidFill>
                  <a:srgbClr val="0070C0"/>
                </a:solidFill>
                <a:ea typeface="+mn-lt"/>
                <a:cs typeface="+mn-lt"/>
              </a:rPr>
              <a:t> </a:t>
            </a:r>
            <a:r>
              <a:rPr lang="en-US" err="1">
                <a:solidFill>
                  <a:srgbClr val="0070C0"/>
                </a:solidFill>
                <a:ea typeface="+mn-lt"/>
                <a:cs typeface="+mn-lt"/>
              </a:rPr>
              <a:t>gwersi</a:t>
            </a:r>
            <a:r>
              <a:rPr lang="en-US">
                <a:solidFill>
                  <a:srgbClr val="0070C0"/>
                </a:solidFill>
                <a:ea typeface="+mn-lt"/>
                <a:cs typeface="+mn-lt"/>
              </a:rPr>
              <a:t> ac </a:t>
            </a:r>
            <a:r>
              <a:rPr lang="en-US" err="1">
                <a:solidFill>
                  <a:srgbClr val="0070C0"/>
                </a:solidFill>
                <a:ea typeface="+mn-lt"/>
                <a:cs typeface="+mn-lt"/>
              </a:rPr>
              <a:t>addysgu</a:t>
            </a:r>
            <a:endParaRPr lang="en-US" err="1"/>
          </a:p>
          <a:p>
            <a:pPr algn="ctr"/>
            <a:endParaRPr lang="en-US">
              <a:solidFill>
                <a:srgbClr val="0070C0"/>
              </a:solidFill>
              <a:ea typeface="Calibri"/>
              <a:cs typeface="Calibri"/>
            </a:endParaRPr>
          </a:p>
        </p:txBody>
      </p:sp>
      <p:sp>
        <p:nvSpPr>
          <p:cNvPr id="24" name="TextBox 23">
            <a:extLst>
              <a:ext uri="{FF2B5EF4-FFF2-40B4-BE49-F238E27FC236}">
                <a16:creationId xmlns:a16="http://schemas.microsoft.com/office/drawing/2014/main" id="{D47B9007-060D-F18F-4663-7B2EF2FD771C}"/>
              </a:ext>
            </a:extLst>
          </p:cNvPr>
          <p:cNvSpPr txBox="1"/>
          <p:nvPr/>
        </p:nvSpPr>
        <p:spPr>
          <a:xfrm>
            <a:off x="9374297" y="5516204"/>
            <a:ext cx="22510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ea typeface="+mn-lt"/>
                <a:cs typeface="+mn-lt"/>
              </a:rPr>
              <a:t>Yn </a:t>
            </a:r>
            <a:r>
              <a:rPr lang="en-US" err="1">
                <a:solidFill>
                  <a:srgbClr val="0070C0"/>
                </a:solidFill>
                <a:ea typeface="+mn-lt"/>
                <a:cs typeface="+mn-lt"/>
              </a:rPr>
              <a:t>dechrau</a:t>
            </a:r>
            <a:r>
              <a:rPr lang="en-US">
                <a:solidFill>
                  <a:srgbClr val="0070C0"/>
                </a:solidFill>
                <a:ea typeface="+mn-lt"/>
                <a:cs typeface="+mn-lt"/>
              </a:rPr>
              <a:t> </a:t>
            </a:r>
            <a:r>
              <a:rPr lang="en-US" err="1">
                <a:solidFill>
                  <a:srgbClr val="0070C0"/>
                </a:solidFill>
                <a:ea typeface="+mn-lt"/>
                <a:cs typeface="+mn-lt"/>
              </a:rPr>
              <a:t>dod</a:t>
            </a:r>
            <a:r>
              <a:rPr lang="en-US">
                <a:solidFill>
                  <a:srgbClr val="0070C0"/>
                </a:solidFill>
                <a:ea typeface="+mn-lt"/>
                <a:cs typeface="+mn-lt"/>
              </a:rPr>
              <a:t> </a:t>
            </a:r>
            <a:r>
              <a:rPr lang="en-US" err="1">
                <a:solidFill>
                  <a:srgbClr val="0070C0"/>
                </a:solidFill>
                <a:ea typeface="+mn-lt"/>
                <a:cs typeface="+mn-lt"/>
              </a:rPr>
              <a:t>yn</a:t>
            </a:r>
            <a:r>
              <a:rPr lang="en-US">
                <a:solidFill>
                  <a:srgbClr val="0070C0"/>
                </a:solidFill>
                <a:ea typeface="+mn-lt"/>
                <a:cs typeface="+mn-lt"/>
              </a:rPr>
              <a:t> </a:t>
            </a:r>
            <a:r>
              <a:rPr lang="en-US" err="1">
                <a:solidFill>
                  <a:srgbClr val="0070C0"/>
                </a:solidFill>
                <a:ea typeface="+mn-lt"/>
                <a:cs typeface="+mn-lt"/>
              </a:rPr>
              <a:t>fwy</a:t>
            </a:r>
            <a:r>
              <a:rPr lang="en-US">
                <a:solidFill>
                  <a:srgbClr val="0070C0"/>
                </a:solidFill>
                <a:ea typeface="+mn-lt"/>
                <a:cs typeface="+mn-lt"/>
              </a:rPr>
              <a:t> </a:t>
            </a:r>
            <a:r>
              <a:rPr lang="en-US" err="1">
                <a:solidFill>
                  <a:srgbClr val="0070C0"/>
                </a:solidFill>
                <a:ea typeface="+mn-lt"/>
                <a:cs typeface="+mn-lt"/>
              </a:rPr>
              <a:t>cyfarwydd</a:t>
            </a:r>
            <a:r>
              <a:rPr lang="en-US">
                <a:solidFill>
                  <a:srgbClr val="0070C0"/>
                </a:solidFill>
                <a:ea typeface="+mn-lt"/>
                <a:cs typeface="+mn-lt"/>
              </a:rPr>
              <a:t> </a:t>
            </a:r>
            <a:r>
              <a:rPr lang="en-US" err="1">
                <a:solidFill>
                  <a:srgbClr val="0070C0"/>
                </a:solidFill>
                <a:ea typeface="+mn-lt"/>
                <a:cs typeface="+mn-lt"/>
              </a:rPr>
              <a:t>â’r</a:t>
            </a:r>
            <a:r>
              <a:rPr lang="en-US">
                <a:solidFill>
                  <a:srgbClr val="0070C0"/>
                </a:solidFill>
                <a:ea typeface="+mn-lt"/>
                <a:cs typeface="+mn-lt"/>
              </a:rPr>
              <a:t> </a:t>
            </a:r>
            <a:r>
              <a:rPr lang="en-US" err="1">
                <a:solidFill>
                  <a:srgbClr val="0070C0"/>
                </a:solidFill>
                <a:ea typeface="+mn-lt"/>
                <a:cs typeface="+mn-lt"/>
              </a:rPr>
              <a:t>Camau</a:t>
            </a:r>
            <a:r>
              <a:rPr lang="en-US">
                <a:solidFill>
                  <a:srgbClr val="0070C0"/>
                </a:solidFill>
                <a:ea typeface="+mn-lt"/>
                <a:cs typeface="+mn-lt"/>
              </a:rPr>
              <a:t> </a:t>
            </a:r>
            <a:r>
              <a:rPr lang="en-US" err="1">
                <a:solidFill>
                  <a:srgbClr val="0070C0"/>
                </a:solidFill>
                <a:ea typeface="+mn-lt"/>
                <a:cs typeface="+mn-lt"/>
              </a:rPr>
              <a:t>Cynnydd</a:t>
            </a:r>
            <a:r>
              <a:rPr lang="en-US">
                <a:solidFill>
                  <a:srgbClr val="0070C0"/>
                </a:solidFill>
                <a:ea typeface="+mn-lt"/>
                <a:cs typeface="+mn-lt"/>
              </a:rPr>
              <a:t> </a:t>
            </a:r>
            <a:r>
              <a:rPr lang="en-US" err="1">
                <a:solidFill>
                  <a:srgbClr val="0070C0"/>
                </a:solidFill>
                <a:ea typeface="+mn-lt"/>
                <a:cs typeface="+mn-lt"/>
              </a:rPr>
              <a:t>i</a:t>
            </a:r>
            <a:r>
              <a:rPr lang="en-US">
                <a:solidFill>
                  <a:srgbClr val="0070C0"/>
                </a:solidFill>
                <a:ea typeface="+mn-lt"/>
                <a:cs typeface="+mn-lt"/>
              </a:rPr>
              <a:t> </a:t>
            </a:r>
            <a:r>
              <a:rPr lang="en-US" err="1">
                <a:solidFill>
                  <a:srgbClr val="0070C0"/>
                </a:solidFill>
                <a:ea typeface="+mn-lt"/>
                <a:cs typeface="+mn-lt"/>
              </a:rPr>
              <a:t>gynllunio</a:t>
            </a:r>
            <a:r>
              <a:rPr lang="en-US">
                <a:solidFill>
                  <a:srgbClr val="0070C0"/>
                </a:solidFill>
                <a:ea typeface="+mn-lt"/>
                <a:cs typeface="+mn-lt"/>
              </a:rPr>
              <a:t> </a:t>
            </a:r>
            <a:endParaRPr lang="en-US"/>
          </a:p>
        </p:txBody>
      </p:sp>
    </p:spTree>
    <p:extLst>
      <p:ext uri="{BB962C8B-B14F-4D97-AF65-F5344CB8AC3E}">
        <p14:creationId xmlns:p14="http://schemas.microsoft.com/office/powerpoint/2010/main" val="785522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3" grpId="0"/>
      <p:bldP spid="16" grpId="0"/>
      <p:bldP spid="18" grpId="0"/>
      <p:bldP spid="20" grpId="0"/>
      <p:bldP spid="22" grpId="0"/>
      <p:bldP spid="2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6258" y="2907"/>
            <a:ext cx="12188190" cy="7017306"/>
          </a:xfrm>
          <a:prstGeom prst="rect">
            <a:avLst/>
          </a:prstGeom>
          <a:solidFill>
            <a:srgbClr val="C8F7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4097245" y="192031"/>
            <a:ext cx="3308013" cy="98488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4000" b="1">
                <a:solidFill>
                  <a:srgbClr val="568281"/>
                </a:solidFill>
                <a:ea typeface="Calibri"/>
                <a:cs typeface="Calibri"/>
              </a:rPr>
              <a:t>Cydweithredu</a:t>
            </a:r>
            <a:endParaRPr lang="en-US" sz="4000">
              <a:solidFill>
                <a:srgbClr val="568281"/>
              </a:solidFill>
              <a:ea typeface="Calibri"/>
              <a:cs typeface="Calibri"/>
            </a:endParaRPr>
          </a:p>
          <a:p>
            <a:pPr algn="ctr"/>
            <a:endParaRPr lang="en-US">
              <a:solidFill>
                <a:schemeClr val="accent1"/>
              </a:solidFill>
            </a:endParaRPr>
          </a:p>
        </p:txBody>
      </p:sp>
      <p:pic>
        <p:nvPicPr>
          <p:cNvPr id="5" name="Picture 4" descr="A black and white icon of two people sitting in chairs&#10;&#10;Description automatically generated">
            <a:extLst>
              <a:ext uri="{FF2B5EF4-FFF2-40B4-BE49-F238E27FC236}">
                <a16:creationId xmlns:a16="http://schemas.microsoft.com/office/drawing/2014/main" id="{A3A152C9-BFD8-DE30-A0E8-8A9CF78FAA68}"/>
              </a:ext>
            </a:extLst>
          </p:cNvPr>
          <p:cNvPicPr>
            <a:picLocks noChangeAspect="1"/>
          </p:cNvPicPr>
          <p:nvPr/>
        </p:nvPicPr>
        <p:blipFill>
          <a:blip r:embed="rId3"/>
          <a:stretch>
            <a:fillRect/>
          </a:stretch>
        </p:blipFill>
        <p:spPr>
          <a:xfrm>
            <a:off x="5204398" y="954955"/>
            <a:ext cx="1102118" cy="1106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40C9EBD3-A798-D67E-0278-6685BE1B7EF4}"/>
              </a:ext>
            </a:extLst>
          </p:cNvPr>
          <p:cNvSpPr txBox="1"/>
          <p:nvPr/>
        </p:nvSpPr>
        <p:spPr>
          <a:xfrm>
            <a:off x="5048685" y="2066661"/>
            <a:ext cx="14161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b="1">
                <a:solidFill>
                  <a:srgbClr val="002060"/>
                </a:solidFill>
                <a:cs typeface="Calibri"/>
              </a:rPr>
              <a:t>Ceisio cyngor a chymorth</a:t>
            </a:r>
          </a:p>
          <a:p>
            <a:pPr algn="ctr"/>
            <a:endParaRPr lang="en-US" sz="1600" b="1">
              <a:cs typeface="Calibri"/>
            </a:endParaRPr>
          </a:p>
        </p:txBody>
      </p:sp>
      <p:sp>
        <p:nvSpPr>
          <p:cNvPr id="3" name="TextBox 2">
            <a:extLst>
              <a:ext uri="{FF2B5EF4-FFF2-40B4-BE49-F238E27FC236}">
                <a16:creationId xmlns:a16="http://schemas.microsoft.com/office/drawing/2014/main" id="{14FC7925-63ED-0455-D769-F2A553072E3F}"/>
              </a:ext>
            </a:extLst>
          </p:cNvPr>
          <p:cNvSpPr txBox="1"/>
          <p:nvPr/>
        </p:nvSpPr>
        <p:spPr>
          <a:xfrm>
            <a:off x="1127275" y="2698270"/>
            <a:ext cx="25560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568281"/>
                </a:solidFill>
                <a:ea typeface="+mn-lt"/>
                <a:cs typeface="+mn-lt"/>
              </a:rPr>
              <a:t>Mynychwch</a:t>
            </a:r>
            <a:r>
              <a:rPr lang="en-US">
                <a:solidFill>
                  <a:srgbClr val="568281"/>
                </a:solidFill>
                <a:ea typeface="+mn-lt"/>
                <a:cs typeface="+mn-lt"/>
              </a:rPr>
              <a:t> bob </a:t>
            </a:r>
            <a:r>
              <a:rPr lang="en-US" err="1">
                <a:solidFill>
                  <a:srgbClr val="568281"/>
                </a:solidFill>
                <a:ea typeface="+mn-lt"/>
                <a:cs typeface="+mn-lt"/>
              </a:rPr>
              <a:t>cyfarfod</a:t>
            </a:r>
            <a:r>
              <a:rPr lang="en-US">
                <a:solidFill>
                  <a:srgbClr val="568281"/>
                </a:solidFill>
                <a:ea typeface="+mn-lt"/>
                <a:cs typeface="+mn-lt"/>
              </a:rPr>
              <a:t> Mentor, </a:t>
            </a:r>
            <a:r>
              <a:rPr lang="en-US" err="1">
                <a:solidFill>
                  <a:srgbClr val="568281"/>
                </a:solidFill>
                <a:ea typeface="+mn-lt"/>
                <a:cs typeface="+mn-lt"/>
              </a:rPr>
              <a:t>sesiwn</a:t>
            </a:r>
            <a:r>
              <a:rPr lang="en-US">
                <a:solidFill>
                  <a:srgbClr val="568281"/>
                </a:solidFill>
                <a:ea typeface="+mn-lt"/>
                <a:cs typeface="+mn-lt"/>
              </a:rPr>
              <a:t> </a:t>
            </a:r>
            <a:r>
              <a:rPr lang="en-US" err="1">
                <a:solidFill>
                  <a:srgbClr val="568281"/>
                </a:solidFill>
                <a:ea typeface="+mn-lt"/>
                <a:cs typeface="+mn-lt"/>
              </a:rPr>
              <a:t>hyfforddi</a:t>
            </a:r>
            <a:r>
              <a:rPr lang="en-US">
                <a:solidFill>
                  <a:srgbClr val="568281"/>
                </a:solidFill>
                <a:ea typeface="+mn-lt"/>
                <a:cs typeface="+mn-lt"/>
              </a:rPr>
              <a:t> a </a:t>
            </a:r>
            <a:r>
              <a:rPr lang="en-US" err="1">
                <a:solidFill>
                  <a:srgbClr val="568281"/>
                </a:solidFill>
                <a:ea typeface="+mn-lt"/>
                <a:cs typeface="+mn-lt"/>
              </a:rPr>
              <a:t>byddwch</a:t>
            </a:r>
            <a:r>
              <a:rPr lang="en-US">
                <a:solidFill>
                  <a:srgbClr val="568281"/>
                </a:solidFill>
                <a:ea typeface="+mn-lt"/>
                <a:cs typeface="+mn-lt"/>
              </a:rPr>
              <a:t> </a:t>
            </a:r>
            <a:r>
              <a:rPr lang="en-US" err="1">
                <a:solidFill>
                  <a:srgbClr val="568281"/>
                </a:solidFill>
                <a:ea typeface="+mn-lt"/>
                <a:cs typeface="+mn-lt"/>
              </a:rPr>
              <a:t>yn</a:t>
            </a:r>
            <a:r>
              <a:rPr lang="en-US">
                <a:solidFill>
                  <a:srgbClr val="568281"/>
                </a:solidFill>
                <a:ea typeface="+mn-lt"/>
                <a:cs typeface="+mn-lt"/>
              </a:rPr>
              <a:t> </a:t>
            </a:r>
            <a:r>
              <a:rPr lang="en-US" err="1">
                <a:solidFill>
                  <a:srgbClr val="568281"/>
                </a:solidFill>
                <a:ea typeface="+mn-lt"/>
                <a:cs typeface="+mn-lt"/>
              </a:rPr>
              <a:t>barod</a:t>
            </a:r>
            <a:r>
              <a:rPr lang="en-US">
                <a:solidFill>
                  <a:srgbClr val="568281"/>
                </a:solidFill>
                <a:ea typeface="+mn-lt"/>
                <a:cs typeface="+mn-lt"/>
              </a:rPr>
              <a:t> </a:t>
            </a:r>
            <a:r>
              <a:rPr lang="en-US" err="1">
                <a:solidFill>
                  <a:srgbClr val="568281"/>
                </a:solidFill>
                <a:ea typeface="+mn-lt"/>
                <a:cs typeface="+mn-lt"/>
              </a:rPr>
              <a:t>i</a:t>
            </a:r>
            <a:r>
              <a:rPr lang="en-US">
                <a:solidFill>
                  <a:srgbClr val="568281"/>
                </a:solidFill>
                <a:ea typeface="+mn-lt"/>
                <a:cs typeface="+mn-lt"/>
              </a:rPr>
              <a:t> </a:t>
            </a:r>
            <a:r>
              <a:rPr lang="en-US" err="1">
                <a:solidFill>
                  <a:srgbClr val="568281"/>
                </a:solidFill>
                <a:ea typeface="+mn-lt"/>
                <a:cs typeface="+mn-lt"/>
              </a:rPr>
              <a:t>ofyn</a:t>
            </a:r>
            <a:r>
              <a:rPr lang="en-US">
                <a:solidFill>
                  <a:srgbClr val="568281"/>
                </a:solidFill>
                <a:ea typeface="+mn-lt"/>
                <a:cs typeface="+mn-lt"/>
              </a:rPr>
              <a:t> </a:t>
            </a:r>
            <a:r>
              <a:rPr lang="en-US" err="1">
                <a:solidFill>
                  <a:srgbClr val="568281"/>
                </a:solidFill>
                <a:ea typeface="+mn-lt"/>
                <a:cs typeface="+mn-lt"/>
              </a:rPr>
              <a:t>cwestiynau</a:t>
            </a:r>
            <a:r>
              <a:rPr lang="en-US">
                <a:solidFill>
                  <a:srgbClr val="568281"/>
                </a:solidFill>
                <a:ea typeface="+mn-lt"/>
                <a:cs typeface="+mn-lt"/>
              </a:rPr>
              <a:t> a </a:t>
            </a:r>
            <a:r>
              <a:rPr lang="en-US" err="1">
                <a:solidFill>
                  <a:srgbClr val="568281"/>
                </a:solidFill>
                <a:ea typeface="+mn-lt"/>
                <a:cs typeface="+mn-lt"/>
              </a:rPr>
              <a:t>gweithredu</a:t>
            </a:r>
            <a:r>
              <a:rPr lang="en-US">
                <a:solidFill>
                  <a:srgbClr val="568281"/>
                </a:solidFill>
                <a:ea typeface="+mn-lt"/>
                <a:cs typeface="+mn-lt"/>
              </a:rPr>
              <a:t> </a:t>
            </a:r>
            <a:r>
              <a:rPr lang="en-US" err="1">
                <a:solidFill>
                  <a:srgbClr val="568281"/>
                </a:solidFill>
                <a:ea typeface="+mn-lt"/>
                <a:cs typeface="+mn-lt"/>
              </a:rPr>
              <a:t>ar</a:t>
            </a:r>
            <a:r>
              <a:rPr lang="en-US">
                <a:solidFill>
                  <a:srgbClr val="568281"/>
                </a:solidFill>
                <a:ea typeface="+mn-lt"/>
                <a:cs typeface="+mn-lt"/>
              </a:rPr>
              <a:t> </a:t>
            </a:r>
            <a:r>
              <a:rPr lang="en-US" err="1">
                <a:solidFill>
                  <a:srgbClr val="568281"/>
                </a:solidFill>
                <a:ea typeface="+mn-lt"/>
                <a:cs typeface="+mn-lt"/>
              </a:rPr>
              <a:t>gyngor</a:t>
            </a:r>
            <a:r>
              <a:rPr lang="en-US">
                <a:solidFill>
                  <a:srgbClr val="568281"/>
                </a:solidFill>
                <a:ea typeface="+mn-lt"/>
                <a:cs typeface="+mn-lt"/>
              </a:rPr>
              <a:t> </a:t>
            </a:r>
            <a:endParaRPr lang="en-US"/>
          </a:p>
        </p:txBody>
      </p:sp>
      <p:sp>
        <p:nvSpPr>
          <p:cNvPr id="9" name="TextBox 8">
            <a:extLst>
              <a:ext uri="{FF2B5EF4-FFF2-40B4-BE49-F238E27FC236}">
                <a16:creationId xmlns:a16="http://schemas.microsoft.com/office/drawing/2014/main" id="{171DD45C-2636-714C-44CF-29067B311056}"/>
              </a:ext>
            </a:extLst>
          </p:cNvPr>
          <p:cNvSpPr txBox="1"/>
          <p:nvPr/>
        </p:nvSpPr>
        <p:spPr>
          <a:xfrm>
            <a:off x="3006875" y="4793770"/>
            <a:ext cx="28481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568281"/>
                </a:solidFill>
                <a:ea typeface="+mn-lt"/>
                <a:cs typeface="+mn-lt"/>
              </a:rPr>
              <a:t>Yn </a:t>
            </a:r>
            <a:r>
              <a:rPr lang="en-US" err="1">
                <a:solidFill>
                  <a:srgbClr val="568281"/>
                </a:solidFill>
                <a:ea typeface="+mn-lt"/>
                <a:cs typeface="+mn-lt"/>
              </a:rPr>
              <a:t>gweithio'n</a:t>
            </a:r>
            <a:r>
              <a:rPr lang="en-US">
                <a:solidFill>
                  <a:srgbClr val="568281"/>
                </a:solidFill>
                <a:ea typeface="+mn-lt"/>
                <a:cs typeface="+mn-lt"/>
              </a:rPr>
              <a:t> </a:t>
            </a:r>
            <a:r>
              <a:rPr lang="en-US" err="1">
                <a:solidFill>
                  <a:srgbClr val="568281"/>
                </a:solidFill>
                <a:ea typeface="+mn-lt"/>
                <a:cs typeface="+mn-lt"/>
              </a:rPr>
              <a:t>effeithiol</a:t>
            </a:r>
            <a:r>
              <a:rPr lang="en-US">
                <a:solidFill>
                  <a:srgbClr val="568281"/>
                </a:solidFill>
                <a:ea typeface="+mn-lt"/>
                <a:cs typeface="+mn-lt"/>
              </a:rPr>
              <a:t> </a:t>
            </a:r>
            <a:r>
              <a:rPr lang="en-US" err="1">
                <a:solidFill>
                  <a:srgbClr val="568281"/>
                </a:solidFill>
                <a:ea typeface="+mn-lt"/>
                <a:cs typeface="+mn-lt"/>
              </a:rPr>
              <a:t>fel</a:t>
            </a:r>
            <a:r>
              <a:rPr lang="en-US">
                <a:solidFill>
                  <a:srgbClr val="568281"/>
                </a:solidFill>
                <a:ea typeface="+mn-lt"/>
                <a:cs typeface="+mn-lt"/>
              </a:rPr>
              <a:t> </a:t>
            </a:r>
            <a:r>
              <a:rPr lang="en-US" err="1">
                <a:solidFill>
                  <a:srgbClr val="568281"/>
                </a:solidFill>
                <a:ea typeface="+mn-lt"/>
                <a:cs typeface="+mn-lt"/>
              </a:rPr>
              <a:t>rhan</a:t>
            </a:r>
            <a:r>
              <a:rPr lang="en-US">
                <a:solidFill>
                  <a:srgbClr val="568281"/>
                </a:solidFill>
                <a:ea typeface="+mn-lt"/>
                <a:cs typeface="+mn-lt"/>
              </a:rPr>
              <a:t> o </a:t>
            </a:r>
            <a:r>
              <a:rPr lang="en-US" err="1">
                <a:solidFill>
                  <a:srgbClr val="568281"/>
                </a:solidFill>
                <a:ea typeface="+mn-lt"/>
                <a:cs typeface="+mn-lt"/>
              </a:rPr>
              <a:t>dîm</a:t>
            </a:r>
            <a:r>
              <a:rPr lang="en-US">
                <a:solidFill>
                  <a:srgbClr val="568281"/>
                </a:solidFill>
                <a:ea typeface="+mn-lt"/>
                <a:cs typeface="+mn-lt"/>
              </a:rPr>
              <a:t> </a:t>
            </a:r>
            <a:r>
              <a:rPr lang="en-US" err="1">
                <a:solidFill>
                  <a:srgbClr val="568281"/>
                </a:solidFill>
                <a:ea typeface="+mn-lt"/>
                <a:cs typeface="+mn-lt"/>
              </a:rPr>
              <a:t>addysgu'r</a:t>
            </a:r>
            <a:r>
              <a:rPr lang="en-US">
                <a:solidFill>
                  <a:srgbClr val="568281"/>
                </a:solidFill>
                <a:ea typeface="+mn-lt"/>
                <a:cs typeface="+mn-lt"/>
              </a:rPr>
              <a:t> </a:t>
            </a:r>
            <a:r>
              <a:rPr lang="en-US" err="1">
                <a:solidFill>
                  <a:srgbClr val="568281"/>
                </a:solidFill>
                <a:ea typeface="+mn-lt"/>
                <a:cs typeface="+mn-lt"/>
              </a:rPr>
              <a:t>dosbarth</a:t>
            </a:r>
            <a:r>
              <a:rPr lang="en-US">
                <a:solidFill>
                  <a:srgbClr val="568281"/>
                </a:solidFill>
                <a:ea typeface="+mn-lt"/>
                <a:cs typeface="+mn-lt"/>
              </a:rPr>
              <a:t>, </a:t>
            </a:r>
            <a:r>
              <a:rPr lang="en-US" err="1">
                <a:solidFill>
                  <a:srgbClr val="568281"/>
                </a:solidFill>
                <a:ea typeface="+mn-lt"/>
                <a:cs typeface="+mn-lt"/>
              </a:rPr>
              <a:t>gan</a:t>
            </a:r>
            <a:r>
              <a:rPr lang="en-US">
                <a:solidFill>
                  <a:srgbClr val="568281"/>
                </a:solidFill>
                <a:ea typeface="+mn-lt"/>
                <a:cs typeface="+mn-lt"/>
              </a:rPr>
              <a:t> </a:t>
            </a:r>
            <a:r>
              <a:rPr lang="en-US" err="1">
                <a:solidFill>
                  <a:srgbClr val="568281"/>
                </a:solidFill>
                <a:ea typeface="+mn-lt"/>
                <a:cs typeface="+mn-lt"/>
              </a:rPr>
              <a:t>baratoi</a:t>
            </a:r>
            <a:r>
              <a:rPr lang="en-US">
                <a:solidFill>
                  <a:srgbClr val="568281"/>
                </a:solidFill>
                <a:ea typeface="+mn-lt"/>
                <a:cs typeface="+mn-lt"/>
              </a:rPr>
              <a:t> </a:t>
            </a:r>
            <a:r>
              <a:rPr lang="en-US" err="1">
                <a:solidFill>
                  <a:srgbClr val="568281"/>
                </a:solidFill>
                <a:ea typeface="+mn-lt"/>
                <a:cs typeface="+mn-lt"/>
              </a:rPr>
              <a:t>adnoddau</a:t>
            </a:r>
            <a:r>
              <a:rPr lang="en-US">
                <a:solidFill>
                  <a:srgbClr val="568281"/>
                </a:solidFill>
                <a:ea typeface="+mn-lt"/>
                <a:cs typeface="+mn-lt"/>
              </a:rPr>
              <a:t>, </a:t>
            </a:r>
            <a:r>
              <a:rPr lang="en-US" err="1">
                <a:solidFill>
                  <a:srgbClr val="568281"/>
                </a:solidFill>
                <a:ea typeface="+mn-lt"/>
                <a:cs typeface="+mn-lt"/>
              </a:rPr>
              <a:t>gosod</a:t>
            </a:r>
            <a:r>
              <a:rPr lang="en-US">
                <a:solidFill>
                  <a:srgbClr val="568281"/>
                </a:solidFill>
                <a:ea typeface="+mn-lt"/>
                <a:cs typeface="+mn-lt"/>
              </a:rPr>
              <a:t> </a:t>
            </a:r>
            <a:r>
              <a:rPr lang="en-US" err="1">
                <a:solidFill>
                  <a:srgbClr val="568281"/>
                </a:solidFill>
                <a:ea typeface="+mn-lt"/>
                <a:cs typeface="+mn-lt"/>
              </a:rPr>
              <a:t>yr</a:t>
            </a:r>
            <a:r>
              <a:rPr lang="en-US">
                <a:solidFill>
                  <a:srgbClr val="568281"/>
                </a:solidFill>
                <a:ea typeface="+mn-lt"/>
                <a:cs typeface="+mn-lt"/>
              </a:rPr>
              <a:t> </a:t>
            </a:r>
            <a:r>
              <a:rPr lang="en-US" err="1">
                <a:solidFill>
                  <a:srgbClr val="568281"/>
                </a:solidFill>
                <a:ea typeface="+mn-lt"/>
                <a:cs typeface="+mn-lt"/>
              </a:rPr>
              <a:t>ystafell</a:t>
            </a:r>
            <a:r>
              <a:rPr lang="en-US">
                <a:solidFill>
                  <a:srgbClr val="568281"/>
                </a:solidFill>
                <a:ea typeface="+mn-lt"/>
                <a:cs typeface="+mn-lt"/>
              </a:rPr>
              <a:t> </a:t>
            </a:r>
            <a:r>
              <a:rPr lang="en-US" err="1">
                <a:solidFill>
                  <a:srgbClr val="568281"/>
                </a:solidFill>
                <a:ea typeface="+mn-lt"/>
                <a:cs typeface="+mn-lt"/>
              </a:rPr>
              <a:t>ddosbarth</a:t>
            </a:r>
            <a:r>
              <a:rPr lang="en-US">
                <a:solidFill>
                  <a:srgbClr val="568281"/>
                </a:solidFill>
                <a:ea typeface="+mn-lt"/>
                <a:cs typeface="+mn-lt"/>
              </a:rPr>
              <a:t> a </a:t>
            </a:r>
            <a:r>
              <a:rPr lang="en-US" err="1">
                <a:solidFill>
                  <a:srgbClr val="568281"/>
                </a:solidFill>
                <a:ea typeface="+mn-lt"/>
                <a:cs typeface="+mn-lt"/>
              </a:rPr>
              <a:t>thacluso</a:t>
            </a:r>
            <a:endParaRPr lang="en-US" err="1">
              <a:solidFill>
                <a:srgbClr val="568281"/>
              </a:solidFill>
            </a:endParaRPr>
          </a:p>
        </p:txBody>
      </p:sp>
      <p:sp>
        <p:nvSpPr>
          <p:cNvPr id="13" name="TextBox 12">
            <a:extLst>
              <a:ext uri="{FF2B5EF4-FFF2-40B4-BE49-F238E27FC236}">
                <a16:creationId xmlns:a16="http://schemas.microsoft.com/office/drawing/2014/main" id="{770E601E-21E1-70D2-498F-58F6AD68F50C}"/>
              </a:ext>
            </a:extLst>
          </p:cNvPr>
          <p:cNvSpPr txBox="1"/>
          <p:nvPr/>
        </p:nvSpPr>
        <p:spPr>
          <a:xfrm>
            <a:off x="8772675" y="4793770"/>
            <a:ext cx="233376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568281"/>
                </a:solidFill>
                <a:ea typeface="+mn-lt"/>
                <a:cs typeface="+mn-lt"/>
              </a:rPr>
              <a:t>Yn </a:t>
            </a:r>
            <a:r>
              <a:rPr lang="en-US" err="1">
                <a:solidFill>
                  <a:srgbClr val="568281"/>
                </a:solidFill>
                <a:ea typeface="+mn-lt"/>
                <a:cs typeface="+mn-lt"/>
              </a:rPr>
              <a:t>dechrau</a:t>
            </a:r>
            <a:r>
              <a:rPr lang="en-US">
                <a:solidFill>
                  <a:srgbClr val="568281"/>
                </a:solidFill>
                <a:ea typeface="+mn-lt"/>
                <a:cs typeface="+mn-lt"/>
              </a:rPr>
              <a:t> </a:t>
            </a:r>
            <a:r>
              <a:rPr lang="en-US" err="1">
                <a:solidFill>
                  <a:srgbClr val="568281"/>
                </a:solidFill>
                <a:ea typeface="+mn-lt"/>
                <a:cs typeface="+mn-lt"/>
              </a:rPr>
              <a:t>dangos</a:t>
            </a:r>
            <a:r>
              <a:rPr lang="en-US">
                <a:solidFill>
                  <a:srgbClr val="568281"/>
                </a:solidFill>
                <a:ea typeface="+mn-lt"/>
                <a:cs typeface="+mn-lt"/>
              </a:rPr>
              <a:t> </a:t>
            </a:r>
            <a:r>
              <a:rPr lang="en-US" err="1">
                <a:solidFill>
                  <a:srgbClr val="568281"/>
                </a:solidFill>
                <a:ea typeface="+mn-lt"/>
                <a:cs typeface="+mn-lt"/>
              </a:rPr>
              <a:t>annibyniaeth</a:t>
            </a:r>
            <a:r>
              <a:rPr lang="en-US">
                <a:solidFill>
                  <a:srgbClr val="568281"/>
                </a:solidFill>
                <a:ea typeface="+mn-lt"/>
                <a:cs typeface="+mn-lt"/>
              </a:rPr>
              <a:t> a </a:t>
            </a:r>
            <a:r>
              <a:rPr lang="en-US" err="1">
                <a:solidFill>
                  <a:srgbClr val="568281"/>
                </a:solidFill>
                <a:ea typeface="+mn-lt"/>
                <a:cs typeface="+mn-lt"/>
              </a:rPr>
              <a:t>blaengaredd</a:t>
            </a:r>
            <a:r>
              <a:rPr lang="en-US">
                <a:solidFill>
                  <a:srgbClr val="568281"/>
                </a:solidFill>
                <a:ea typeface="+mn-lt"/>
                <a:cs typeface="+mn-lt"/>
              </a:rPr>
              <a:t> </a:t>
            </a:r>
            <a:r>
              <a:rPr lang="en-US" err="1">
                <a:solidFill>
                  <a:srgbClr val="568281"/>
                </a:solidFill>
                <a:ea typeface="+mn-lt"/>
                <a:cs typeface="+mn-lt"/>
              </a:rPr>
              <a:t>wrth</a:t>
            </a:r>
            <a:r>
              <a:rPr lang="en-US">
                <a:solidFill>
                  <a:srgbClr val="568281"/>
                </a:solidFill>
                <a:ea typeface="+mn-lt"/>
                <a:cs typeface="+mn-lt"/>
              </a:rPr>
              <a:t> </a:t>
            </a:r>
            <a:r>
              <a:rPr lang="en-US" err="1">
                <a:solidFill>
                  <a:srgbClr val="568281"/>
                </a:solidFill>
                <a:ea typeface="+mn-lt"/>
                <a:cs typeface="+mn-lt"/>
              </a:rPr>
              <a:t>gynllunio</a:t>
            </a:r>
            <a:r>
              <a:rPr lang="en-US">
                <a:solidFill>
                  <a:srgbClr val="568281"/>
                </a:solidFill>
                <a:ea typeface="+mn-lt"/>
                <a:cs typeface="+mn-lt"/>
              </a:rPr>
              <a:t> a </a:t>
            </a:r>
            <a:r>
              <a:rPr lang="en-US" err="1">
                <a:solidFill>
                  <a:srgbClr val="568281"/>
                </a:solidFill>
                <a:ea typeface="+mn-lt"/>
                <a:cs typeface="+mn-lt"/>
              </a:rPr>
              <a:t>gweithio</a:t>
            </a:r>
            <a:r>
              <a:rPr lang="en-US">
                <a:solidFill>
                  <a:srgbClr val="568281"/>
                </a:solidFill>
                <a:ea typeface="+mn-lt"/>
                <a:cs typeface="+mn-lt"/>
              </a:rPr>
              <a:t> </a:t>
            </a:r>
            <a:r>
              <a:rPr lang="en-US" err="1">
                <a:solidFill>
                  <a:srgbClr val="568281"/>
                </a:solidFill>
                <a:ea typeface="+mn-lt"/>
                <a:cs typeface="+mn-lt"/>
              </a:rPr>
              <a:t>yn</a:t>
            </a:r>
            <a:r>
              <a:rPr lang="en-US">
                <a:solidFill>
                  <a:srgbClr val="568281"/>
                </a:solidFill>
                <a:ea typeface="+mn-lt"/>
                <a:cs typeface="+mn-lt"/>
              </a:rPr>
              <a:t> y </a:t>
            </a:r>
            <a:r>
              <a:rPr lang="en-US" err="1">
                <a:solidFill>
                  <a:srgbClr val="568281"/>
                </a:solidFill>
                <a:ea typeface="+mn-lt"/>
                <a:cs typeface="+mn-lt"/>
              </a:rPr>
              <a:t>dosbarth</a:t>
            </a:r>
            <a:endParaRPr lang="en-US" err="1">
              <a:solidFill>
                <a:srgbClr val="568281"/>
              </a:solidFill>
            </a:endParaRPr>
          </a:p>
        </p:txBody>
      </p:sp>
      <p:sp>
        <p:nvSpPr>
          <p:cNvPr id="14" name="TextBox 13">
            <a:extLst>
              <a:ext uri="{FF2B5EF4-FFF2-40B4-BE49-F238E27FC236}">
                <a16:creationId xmlns:a16="http://schemas.microsoft.com/office/drawing/2014/main" id="{75585690-A82C-77D7-84B4-E22276439094}"/>
              </a:ext>
            </a:extLst>
          </p:cNvPr>
          <p:cNvSpPr txBox="1"/>
          <p:nvPr/>
        </p:nvSpPr>
        <p:spPr>
          <a:xfrm>
            <a:off x="6905774" y="2698270"/>
            <a:ext cx="30322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568281"/>
                </a:solidFill>
                <a:ea typeface="+mn-lt"/>
                <a:cs typeface="+mn-lt"/>
              </a:rPr>
              <a:t>Datblygu</a:t>
            </a:r>
            <a:r>
              <a:rPr lang="en-US">
                <a:solidFill>
                  <a:srgbClr val="568281"/>
                </a:solidFill>
                <a:ea typeface="+mn-lt"/>
                <a:cs typeface="+mn-lt"/>
              </a:rPr>
              <a:t> </a:t>
            </a:r>
            <a:r>
              <a:rPr lang="en-US" err="1">
                <a:solidFill>
                  <a:srgbClr val="568281"/>
                </a:solidFill>
                <a:ea typeface="+mn-lt"/>
                <a:cs typeface="+mn-lt"/>
              </a:rPr>
              <a:t>perthynas</a:t>
            </a:r>
            <a:r>
              <a:rPr lang="en-US">
                <a:solidFill>
                  <a:srgbClr val="568281"/>
                </a:solidFill>
                <a:ea typeface="+mn-lt"/>
                <a:cs typeface="+mn-lt"/>
              </a:rPr>
              <a:t> </a:t>
            </a:r>
            <a:r>
              <a:rPr lang="en-US" err="1">
                <a:solidFill>
                  <a:srgbClr val="568281"/>
                </a:solidFill>
                <a:ea typeface="+mn-lt"/>
                <a:cs typeface="+mn-lt"/>
              </a:rPr>
              <a:t>waith</a:t>
            </a:r>
            <a:r>
              <a:rPr lang="en-US">
                <a:solidFill>
                  <a:srgbClr val="568281"/>
                </a:solidFill>
                <a:ea typeface="+mn-lt"/>
                <a:cs typeface="+mn-lt"/>
              </a:rPr>
              <a:t> </a:t>
            </a:r>
            <a:r>
              <a:rPr lang="en-US" err="1">
                <a:solidFill>
                  <a:srgbClr val="568281"/>
                </a:solidFill>
                <a:ea typeface="+mn-lt"/>
                <a:cs typeface="+mn-lt"/>
              </a:rPr>
              <a:t>effeithiol</a:t>
            </a:r>
            <a:r>
              <a:rPr lang="en-US">
                <a:solidFill>
                  <a:srgbClr val="568281"/>
                </a:solidFill>
                <a:ea typeface="+mn-lt"/>
                <a:cs typeface="+mn-lt"/>
              </a:rPr>
              <a:t> </a:t>
            </a:r>
            <a:r>
              <a:rPr lang="en-US" err="1">
                <a:solidFill>
                  <a:srgbClr val="568281"/>
                </a:solidFill>
                <a:ea typeface="+mn-lt"/>
                <a:cs typeface="+mn-lt"/>
              </a:rPr>
              <a:t>gyda</a:t>
            </a:r>
            <a:r>
              <a:rPr lang="en-US">
                <a:solidFill>
                  <a:srgbClr val="568281"/>
                </a:solidFill>
                <a:ea typeface="+mn-lt"/>
                <a:cs typeface="+mn-lt"/>
              </a:rPr>
              <a:t> </a:t>
            </a:r>
            <a:r>
              <a:rPr lang="en-US" err="1">
                <a:solidFill>
                  <a:srgbClr val="568281"/>
                </a:solidFill>
                <a:ea typeface="+mn-lt"/>
                <a:cs typeface="+mn-lt"/>
              </a:rPr>
              <a:t>Chynorthwywyr</a:t>
            </a:r>
            <a:r>
              <a:rPr lang="en-US">
                <a:solidFill>
                  <a:srgbClr val="568281"/>
                </a:solidFill>
                <a:ea typeface="+mn-lt"/>
                <a:cs typeface="+mn-lt"/>
              </a:rPr>
              <a:t> </a:t>
            </a:r>
            <a:r>
              <a:rPr lang="en-US" err="1">
                <a:solidFill>
                  <a:srgbClr val="568281"/>
                </a:solidFill>
                <a:ea typeface="+mn-lt"/>
                <a:cs typeface="+mn-lt"/>
              </a:rPr>
              <a:t>Addysgu</a:t>
            </a:r>
            <a:r>
              <a:rPr lang="en-US">
                <a:solidFill>
                  <a:srgbClr val="568281"/>
                </a:solidFill>
                <a:ea typeface="+mn-lt"/>
                <a:cs typeface="+mn-lt"/>
              </a:rPr>
              <a:t> ac </a:t>
            </a:r>
            <a:r>
              <a:rPr lang="en-US" err="1">
                <a:solidFill>
                  <a:srgbClr val="568281"/>
                </a:solidFill>
                <a:ea typeface="+mn-lt"/>
                <a:cs typeface="+mn-lt"/>
              </a:rPr>
              <a:t>Athrawon</a:t>
            </a:r>
            <a:r>
              <a:rPr lang="en-US">
                <a:solidFill>
                  <a:srgbClr val="568281"/>
                </a:solidFill>
                <a:ea typeface="+mn-lt"/>
                <a:cs typeface="+mn-lt"/>
              </a:rPr>
              <a:t> </a:t>
            </a:r>
            <a:r>
              <a:rPr lang="en-US" err="1">
                <a:solidFill>
                  <a:srgbClr val="568281"/>
                </a:solidFill>
                <a:ea typeface="+mn-lt"/>
                <a:cs typeface="+mn-lt"/>
              </a:rPr>
              <a:t>Dosbarth</a:t>
            </a:r>
            <a:r>
              <a:rPr lang="en-US">
                <a:solidFill>
                  <a:srgbClr val="568281"/>
                </a:solidFill>
                <a:ea typeface="+mn-lt"/>
                <a:cs typeface="+mn-lt"/>
              </a:rPr>
              <a:t>, </a:t>
            </a:r>
            <a:r>
              <a:rPr lang="en-US" err="1">
                <a:solidFill>
                  <a:srgbClr val="568281"/>
                </a:solidFill>
                <a:ea typeface="+mn-lt"/>
                <a:cs typeface="+mn-lt"/>
              </a:rPr>
              <a:t>gan</a:t>
            </a:r>
            <a:r>
              <a:rPr lang="en-US">
                <a:solidFill>
                  <a:srgbClr val="568281"/>
                </a:solidFill>
                <a:ea typeface="+mn-lt"/>
                <a:cs typeface="+mn-lt"/>
              </a:rPr>
              <a:t> </a:t>
            </a:r>
            <a:r>
              <a:rPr lang="en-US" err="1">
                <a:solidFill>
                  <a:srgbClr val="568281"/>
                </a:solidFill>
                <a:ea typeface="+mn-lt"/>
                <a:cs typeface="+mn-lt"/>
              </a:rPr>
              <a:t>sicrhau</a:t>
            </a:r>
            <a:r>
              <a:rPr lang="en-US">
                <a:solidFill>
                  <a:srgbClr val="568281"/>
                </a:solidFill>
                <a:ea typeface="+mn-lt"/>
                <a:cs typeface="+mn-lt"/>
              </a:rPr>
              <a:t> bod </a:t>
            </a:r>
            <a:r>
              <a:rPr lang="en-US" err="1">
                <a:solidFill>
                  <a:srgbClr val="568281"/>
                </a:solidFill>
                <a:ea typeface="+mn-lt"/>
                <a:cs typeface="+mn-lt"/>
              </a:rPr>
              <a:t>cynllunio</a:t>
            </a:r>
            <a:r>
              <a:rPr lang="en-US">
                <a:solidFill>
                  <a:srgbClr val="568281"/>
                </a:solidFill>
                <a:ea typeface="+mn-lt"/>
                <a:cs typeface="+mn-lt"/>
              </a:rPr>
              <a:t> </a:t>
            </a:r>
            <a:r>
              <a:rPr lang="en-US" err="1">
                <a:solidFill>
                  <a:srgbClr val="568281"/>
                </a:solidFill>
                <a:ea typeface="+mn-lt"/>
                <a:cs typeface="+mn-lt"/>
              </a:rPr>
              <a:t>gwersi</a:t>
            </a:r>
            <a:r>
              <a:rPr lang="en-US">
                <a:solidFill>
                  <a:srgbClr val="568281"/>
                </a:solidFill>
                <a:ea typeface="+mn-lt"/>
                <a:cs typeface="+mn-lt"/>
              </a:rPr>
              <a:t> ac </a:t>
            </a:r>
            <a:r>
              <a:rPr lang="en-US" err="1">
                <a:solidFill>
                  <a:srgbClr val="568281"/>
                </a:solidFill>
                <a:ea typeface="+mn-lt"/>
                <a:cs typeface="+mn-lt"/>
              </a:rPr>
              <a:t>adnoddau</a:t>
            </a:r>
            <a:r>
              <a:rPr lang="en-US">
                <a:solidFill>
                  <a:srgbClr val="568281"/>
                </a:solidFill>
                <a:ea typeface="+mn-lt"/>
                <a:cs typeface="+mn-lt"/>
              </a:rPr>
              <a:t> </a:t>
            </a:r>
            <a:r>
              <a:rPr lang="en-US" err="1">
                <a:solidFill>
                  <a:srgbClr val="568281"/>
                </a:solidFill>
                <a:ea typeface="+mn-lt"/>
                <a:cs typeface="+mn-lt"/>
              </a:rPr>
              <a:t>yn</a:t>
            </a:r>
            <a:r>
              <a:rPr lang="en-US">
                <a:solidFill>
                  <a:srgbClr val="568281"/>
                </a:solidFill>
                <a:ea typeface="+mn-lt"/>
                <a:cs typeface="+mn-lt"/>
              </a:rPr>
              <a:t> </a:t>
            </a:r>
            <a:r>
              <a:rPr lang="en-US" err="1">
                <a:solidFill>
                  <a:srgbClr val="568281"/>
                </a:solidFill>
                <a:ea typeface="+mn-lt"/>
                <a:cs typeface="+mn-lt"/>
              </a:rPr>
              <a:t>cael</a:t>
            </a:r>
            <a:r>
              <a:rPr lang="en-US">
                <a:solidFill>
                  <a:srgbClr val="568281"/>
                </a:solidFill>
                <a:ea typeface="+mn-lt"/>
                <a:cs typeface="+mn-lt"/>
              </a:rPr>
              <a:t> </a:t>
            </a:r>
            <a:r>
              <a:rPr lang="en-US" err="1">
                <a:solidFill>
                  <a:srgbClr val="568281"/>
                </a:solidFill>
                <a:ea typeface="+mn-lt"/>
                <a:cs typeface="+mn-lt"/>
              </a:rPr>
              <a:t>eu</a:t>
            </a:r>
            <a:r>
              <a:rPr lang="en-US">
                <a:solidFill>
                  <a:srgbClr val="568281"/>
                </a:solidFill>
                <a:ea typeface="+mn-lt"/>
                <a:cs typeface="+mn-lt"/>
              </a:rPr>
              <a:t> </a:t>
            </a:r>
            <a:r>
              <a:rPr lang="en-US" err="1">
                <a:solidFill>
                  <a:srgbClr val="568281"/>
                </a:solidFill>
                <a:ea typeface="+mn-lt"/>
                <a:cs typeface="+mn-lt"/>
              </a:rPr>
              <a:t>rhannu</a:t>
            </a:r>
            <a:endParaRPr lang="en-US" err="1">
              <a:solidFill>
                <a:srgbClr val="568281"/>
              </a:solidFill>
              <a:ea typeface="Calibri"/>
              <a:cs typeface="Calibri"/>
            </a:endParaRPr>
          </a:p>
        </p:txBody>
      </p:sp>
    </p:spTree>
    <p:extLst>
      <p:ext uri="{BB962C8B-B14F-4D97-AF65-F5344CB8AC3E}">
        <p14:creationId xmlns:p14="http://schemas.microsoft.com/office/powerpoint/2010/main" val="2052738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3"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92" y="2907"/>
            <a:ext cx="12188190" cy="7017306"/>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3132045" y="65031"/>
            <a:ext cx="5390813"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4000" b="1">
                <a:solidFill>
                  <a:srgbClr val="00B050"/>
                </a:solidFill>
                <a:ea typeface="Calibri"/>
                <a:cs typeface="Calibri"/>
              </a:rPr>
              <a:t>Dysgu Proffesiynol</a:t>
            </a:r>
            <a:r>
              <a:rPr lang="en-US" sz="4000" b="1">
                <a:solidFill>
                  <a:schemeClr val="accent1"/>
                </a:solidFill>
                <a:ea typeface="Calibri"/>
                <a:cs typeface="Calibri"/>
              </a:rPr>
              <a:t> </a:t>
            </a:r>
            <a:endParaRPr lang="en-US">
              <a:solidFill>
                <a:schemeClr val="accent1"/>
              </a:solidFill>
            </a:endParaRPr>
          </a:p>
        </p:txBody>
      </p:sp>
      <p:pic>
        <p:nvPicPr>
          <p:cNvPr id="7" name="Picture 6" descr="A black and white logo with a dragon&#10;&#10;Description automatically generated">
            <a:extLst>
              <a:ext uri="{FF2B5EF4-FFF2-40B4-BE49-F238E27FC236}">
                <a16:creationId xmlns:a16="http://schemas.microsoft.com/office/drawing/2014/main" id="{6E45C564-B70C-32BE-7863-8E1E7B2F0B88}"/>
              </a:ext>
            </a:extLst>
          </p:cNvPr>
          <p:cNvPicPr>
            <a:picLocks noChangeAspect="1"/>
          </p:cNvPicPr>
          <p:nvPr/>
        </p:nvPicPr>
        <p:blipFill>
          <a:blip r:embed="rId3"/>
          <a:stretch>
            <a:fillRect/>
          </a:stretch>
        </p:blipFill>
        <p:spPr>
          <a:xfrm>
            <a:off x="8059738" y="649288"/>
            <a:ext cx="1108075" cy="11398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descr="A black and white image of a person holding a book&#10;&#10;Description automatically generated">
            <a:extLst>
              <a:ext uri="{FF2B5EF4-FFF2-40B4-BE49-F238E27FC236}">
                <a16:creationId xmlns:a16="http://schemas.microsoft.com/office/drawing/2014/main" id="{0652B2E6-7E5B-C948-9EE9-819C85DC606B}"/>
              </a:ext>
            </a:extLst>
          </p:cNvPr>
          <p:cNvPicPr>
            <a:picLocks noChangeAspect="1"/>
          </p:cNvPicPr>
          <p:nvPr/>
        </p:nvPicPr>
        <p:blipFill>
          <a:blip r:embed="rId4"/>
          <a:stretch>
            <a:fillRect/>
          </a:stretch>
        </p:blipFill>
        <p:spPr>
          <a:xfrm>
            <a:off x="2312301" y="651661"/>
            <a:ext cx="1106570" cy="11473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047FD226-FD44-5E25-0073-C5A3D7626A69}"/>
              </a:ext>
            </a:extLst>
          </p:cNvPr>
          <p:cNvSpPr txBox="1"/>
          <p:nvPr/>
        </p:nvSpPr>
        <p:spPr>
          <a:xfrm>
            <a:off x="2038785" y="1812661"/>
            <a:ext cx="165106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a:solidFill>
                  <a:srgbClr val="002060"/>
                </a:solidFill>
                <a:cs typeface="Calibri"/>
              </a:rPr>
              <a:t>Darllen ehangach a chanfyddiadau ymchwil</a:t>
            </a:r>
          </a:p>
          <a:p>
            <a:pPr algn="ctr"/>
            <a:endParaRPr lang="en-US" sz="1600" b="1">
              <a:solidFill>
                <a:srgbClr val="002060"/>
              </a:solidFill>
              <a:cs typeface="Calibri"/>
            </a:endParaRPr>
          </a:p>
        </p:txBody>
      </p:sp>
      <p:sp>
        <p:nvSpPr>
          <p:cNvPr id="14" name="TextBox 13">
            <a:extLst>
              <a:ext uri="{FF2B5EF4-FFF2-40B4-BE49-F238E27FC236}">
                <a16:creationId xmlns:a16="http://schemas.microsoft.com/office/drawing/2014/main" id="{F15B381D-4FC1-F862-9496-FB788CFA05AA}"/>
              </a:ext>
            </a:extLst>
          </p:cNvPr>
          <p:cNvSpPr txBox="1"/>
          <p:nvPr/>
        </p:nvSpPr>
        <p:spPr>
          <a:xfrm>
            <a:off x="7829985" y="1812661"/>
            <a:ext cx="15685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b="1">
                <a:solidFill>
                  <a:srgbClr val="002060"/>
                </a:solidFill>
                <a:cs typeface="Calibri"/>
              </a:rPr>
              <a:t>Sgiliau </a:t>
            </a:r>
          </a:p>
          <a:p>
            <a:pPr algn="ctr"/>
            <a:r>
              <a:rPr lang="cy-GB" sz="1600" b="1">
                <a:solidFill>
                  <a:srgbClr val="002060"/>
                </a:solidFill>
                <a:cs typeface="Calibri"/>
              </a:rPr>
              <a:t>Cymraeg</a:t>
            </a:r>
          </a:p>
          <a:p>
            <a:pPr algn="ctr"/>
            <a:endParaRPr lang="cy-GB" sz="1600" b="1">
              <a:solidFill>
                <a:srgbClr val="002060"/>
              </a:solidFill>
              <a:cs typeface="Calibri"/>
            </a:endParaRPr>
          </a:p>
        </p:txBody>
      </p:sp>
      <p:cxnSp>
        <p:nvCxnSpPr>
          <p:cNvPr id="18" name="Straight Arrow Connector 17">
            <a:extLst>
              <a:ext uri="{FF2B5EF4-FFF2-40B4-BE49-F238E27FC236}">
                <a16:creationId xmlns:a16="http://schemas.microsoft.com/office/drawing/2014/main" id="{94DFB87E-0137-C794-81FA-392DC9EA2F45}"/>
              </a:ext>
            </a:extLst>
          </p:cNvPr>
          <p:cNvCxnSpPr/>
          <p:nvPr/>
        </p:nvCxnSpPr>
        <p:spPr>
          <a:xfrm>
            <a:off x="5816600" y="196850"/>
            <a:ext cx="25400" cy="6616700"/>
          </a:xfrm>
          <a:prstGeom prst="straightConnector1">
            <a:avLst/>
          </a:prstGeom>
          <a:ln>
            <a:solidFill>
              <a:srgbClr val="00B050"/>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8C33A70-00D8-771A-7B88-16AEEF90AA96}"/>
              </a:ext>
            </a:extLst>
          </p:cNvPr>
          <p:cNvSpPr txBox="1"/>
          <p:nvPr/>
        </p:nvSpPr>
        <p:spPr>
          <a:xfrm>
            <a:off x="314475" y="2768120"/>
            <a:ext cx="255601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ea typeface="+mn-lt"/>
                <a:cs typeface="+mn-lt"/>
              </a:rPr>
              <a:t>Yn </a:t>
            </a:r>
            <a:r>
              <a:rPr lang="en-US" err="1">
                <a:solidFill>
                  <a:srgbClr val="00B050"/>
                </a:solidFill>
                <a:ea typeface="+mn-lt"/>
                <a:cs typeface="+mn-lt"/>
              </a:rPr>
              <a:t>barod</a:t>
            </a:r>
            <a:r>
              <a:rPr lang="en-US">
                <a:solidFill>
                  <a:srgbClr val="00B050"/>
                </a:solidFill>
                <a:ea typeface="+mn-lt"/>
                <a:cs typeface="+mn-lt"/>
              </a:rPr>
              <a:t> </a:t>
            </a:r>
            <a:r>
              <a:rPr lang="en-US" err="1">
                <a:solidFill>
                  <a:srgbClr val="00B050"/>
                </a:solidFill>
                <a:ea typeface="+mn-lt"/>
                <a:cs typeface="+mn-lt"/>
              </a:rPr>
              <a:t>i</a:t>
            </a:r>
            <a:r>
              <a:rPr lang="en-US">
                <a:solidFill>
                  <a:srgbClr val="00B050"/>
                </a:solidFill>
                <a:ea typeface="+mn-lt"/>
                <a:cs typeface="+mn-lt"/>
              </a:rPr>
              <a:t> </a:t>
            </a:r>
            <a:r>
              <a:rPr lang="en-US" err="1">
                <a:solidFill>
                  <a:srgbClr val="00B050"/>
                </a:solidFill>
                <a:ea typeface="+mn-lt"/>
                <a:cs typeface="+mn-lt"/>
              </a:rPr>
              <a:t>rannu</a:t>
            </a:r>
            <a:r>
              <a:rPr lang="en-US">
                <a:solidFill>
                  <a:srgbClr val="00B050"/>
                </a:solidFill>
                <a:ea typeface="+mn-lt"/>
                <a:cs typeface="+mn-lt"/>
              </a:rPr>
              <a:t> </a:t>
            </a:r>
            <a:r>
              <a:rPr lang="en-US" err="1">
                <a:solidFill>
                  <a:srgbClr val="00B050"/>
                </a:solidFill>
                <a:ea typeface="+mn-lt"/>
                <a:cs typeface="+mn-lt"/>
              </a:rPr>
              <a:t>darllen</a:t>
            </a:r>
            <a:r>
              <a:rPr lang="en-US">
                <a:solidFill>
                  <a:srgbClr val="00B050"/>
                </a:solidFill>
                <a:ea typeface="+mn-lt"/>
                <a:cs typeface="+mn-lt"/>
              </a:rPr>
              <a:t> </a:t>
            </a:r>
            <a:r>
              <a:rPr lang="en-US" err="1">
                <a:solidFill>
                  <a:srgbClr val="00B050"/>
                </a:solidFill>
                <a:ea typeface="+mn-lt"/>
                <a:cs typeface="+mn-lt"/>
              </a:rPr>
              <a:t>prifysgol</a:t>
            </a:r>
            <a:r>
              <a:rPr lang="en-US">
                <a:solidFill>
                  <a:srgbClr val="00B050"/>
                </a:solidFill>
                <a:ea typeface="+mn-lt"/>
                <a:cs typeface="+mn-lt"/>
              </a:rPr>
              <a:t> </a:t>
            </a:r>
            <a:r>
              <a:rPr lang="en-US" err="1">
                <a:solidFill>
                  <a:srgbClr val="00B050"/>
                </a:solidFill>
                <a:ea typeface="+mn-lt"/>
                <a:cs typeface="+mn-lt"/>
              </a:rPr>
              <a:t>ehangach</a:t>
            </a:r>
            <a:r>
              <a:rPr lang="en-US">
                <a:solidFill>
                  <a:srgbClr val="00B050"/>
                </a:solidFill>
                <a:ea typeface="+mn-lt"/>
                <a:cs typeface="+mn-lt"/>
              </a:rPr>
              <a:t> </a:t>
            </a:r>
            <a:r>
              <a:rPr lang="en-US" err="1">
                <a:solidFill>
                  <a:srgbClr val="00B050"/>
                </a:solidFill>
                <a:ea typeface="+mn-lt"/>
                <a:cs typeface="+mn-lt"/>
              </a:rPr>
              <a:t>mewn</a:t>
            </a:r>
            <a:r>
              <a:rPr lang="en-US">
                <a:solidFill>
                  <a:srgbClr val="00B050"/>
                </a:solidFill>
                <a:ea typeface="+mn-lt"/>
                <a:cs typeface="+mn-lt"/>
              </a:rPr>
              <a:t> </a:t>
            </a:r>
            <a:r>
              <a:rPr lang="en-US" err="1">
                <a:solidFill>
                  <a:srgbClr val="00B050"/>
                </a:solidFill>
                <a:ea typeface="+mn-lt"/>
                <a:cs typeface="+mn-lt"/>
              </a:rPr>
              <a:t>trafodaethau</a:t>
            </a:r>
            <a:r>
              <a:rPr lang="en-US">
                <a:solidFill>
                  <a:srgbClr val="00B050"/>
                </a:solidFill>
                <a:ea typeface="+mn-lt"/>
                <a:cs typeface="+mn-lt"/>
              </a:rPr>
              <a:t> </a:t>
            </a:r>
            <a:r>
              <a:rPr lang="en-US" err="1">
                <a:solidFill>
                  <a:srgbClr val="00B050"/>
                </a:solidFill>
                <a:ea typeface="+mn-lt"/>
                <a:cs typeface="+mn-lt"/>
              </a:rPr>
              <a:t>gyda</a:t>
            </a:r>
            <a:r>
              <a:rPr lang="en-US">
                <a:solidFill>
                  <a:srgbClr val="00B050"/>
                </a:solidFill>
                <a:ea typeface="+mn-lt"/>
                <a:cs typeface="+mn-lt"/>
              </a:rPr>
              <a:t> </a:t>
            </a:r>
            <a:r>
              <a:rPr lang="en-US" err="1">
                <a:solidFill>
                  <a:srgbClr val="00B050"/>
                </a:solidFill>
                <a:ea typeface="+mn-lt"/>
                <a:cs typeface="+mn-lt"/>
              </a:rPr>
              <a:t>Mentoriaid</a:t>
            </a:r>
            <a:r>
              <a:rPr lang="en-US">
                <a:solidFill>
                  <a:srgbClr val="00B050"/>
                </a:solidFill>
                <a:ea typeface="+mn-lt"/>
                <a:cs typeface="+mn-lt"/>
              </a:rPr>
              <a:t> a </a:t>
            </a:r>
            <a:r>
              <a:rPr lang="en-US" err="1">
                <a:solidFill>
                  <a:srgbClr val="00B050"/>
                </a:solidFill>
                <a:ea typeface="+mn-lt"/>
                <a:cs typeface="+mn-lt"/>
              </a:rPr>
              <a:t>defnyddio</a:t>
            </a:r>
            <a:r>
              <a:rPr lang="en-US">
                <a:solidFill>
                  <a:srgbClr val="00B050"/>
                </a:solidFill>
                <a:ea typeface="+mn-lt"/>
                <a:cs typeface="+mn-lt"/>
              </a:rPr>
              <a:t> </a:t>
            </a:r>
            <a:r>
              <a:rPr lang="en-US" err="1">
                <a:solidFill>
                  <a:srgbClr val="00B050"/>
                </a:solidFill>
                <a:ea typeface="+mn-lt"/>
                <a:cs typeface="+mn-lt"/>
              </a:rPr>
              <a:t>syniadau</a:t>
            </a:r>
            <a:r>
              <a:rPr lang="en-US">
                <a:solidFill>
                  <a:srgbClr val="00B050"/>
                </a:solidFill>
                <a:ea typeface="+mn-lt"/>
                <a:cs typeface="+mn-lt"/>
              </a:rPr>
              <a:t> </a:t>
            </a:r>
            <a:r>
              <a:rPr lang="en-US" err="1">
                <a:solidFill>
                  <a:srgbClr val="00B050"/>
                </a:solidFill>
                <a:ea typeface="+mn-lt"/>
                <a:cs typeface="+mn-lt"/>
              </a:rPr>
              <a:t>wrth</a:t>
            </a:r>
            <a:r>
              <a:rPr lang="en-US">
                <a:solidFill>
                  <a:srgbClr val="00B050"/>
                </a:solidFill>
                <a:ea typeface="+mn-lt"/>
                <a:cs typeface="+mn-lt"/>
              </a:rPr>
              <a:t> </a:t>
            </a:r>
            <a:r>
              <a:rPr lang="en-US" err="1">
                <a:solidFill>
                  <a:srgbClr val="00B050"/>
                </a:solidFill>
                <a:ea typeface="+mn-lt"/>
                <a:cs typeface="+mn-lt"/>
              </a:rPr>
              <a:t>gynllunio</a:t>
            </a:r>
            <a:r>
              <a:rPr lang="en-US">
                <a:solidFill>
                  <a:srgbClr val="00B050"/>
                </a:solidFill>
                <a:ea typeface="+mn-lt"/>
                <a:cs typeface="+mn-lt"/>
              </a:rPr>
              <a:t> ac </a:t>
            </a:r>
            <a:r>
              <a:rPr lang="en-US" err="1">
                <a:solidFill>
                  <a:srgbClr val="00B050"/>
                </a:solidFill>
                <a:ea typeface="+mn-lt"/>
                <a:cs typeface="+mn-lt"/>
              </a:rPr>
              <a:t>addysgu</a:t>
            </a:r>
            <a:br>
              <a:rPr lang="en-US"/>
            </a:br>
            <a:endParaRPr lang="en-US">
              <a:ea typeface="Calibri" panose="020F0502020204030204"/>
              <a:cs typeface="Calibri" panose="020F0502020204030204"/>
            </a:endParaRPr>
          </a:p>
          <a:p>
            <a:pPr algn="ctr"/>
            <a:endParaRPr lang="en-US">
              <a:solidFill>
                <a:srgbClr val="00B050"/>
              </a:solidFill>
              <a:ea typeface="Calibri"/>
              <a:cs typeface="Calibri"/>
            </a:endParaRPr>
          </a:p>
        </p:txBody>
      </p:sp>
      <p:sp>
        <p:nvSpPr>
          <p:cNvPr id="5" name="TextBox 4">
            <a:extLst>
              <a:ext uri="{FF2B5EF4-FFF2-40B4-BE49-F238E27FC236}">
                <a16:creationId xmlns:a16="http://schemas.microsoft.com/office/drawing/2014/main" id="{3BA25EB4-01D7-6710-196F-051B94E4CA1A}"/>
              </a:ext>
            </a:extLst>
          </p:cNvPr>
          <p:cNvSpPr txBox="1"/>
          <p:nvPr/>
        </p:nvSpPr>
        <p:spPr>
          <a:xfrm>
            <a:off x="365274" y="5181120"/>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ea typeface="+mn-lt"/>
                <a:cs typeface="+mn-lt"/>
              </a:rPr>
              <a:t>Yn </a:t>
            </a:r>
            <a:r>
              <a:rPr lang="en-US" err="1">
                <a:solidFill>
                  <a:srgbClr val="00B050"/>
                </a:solidFill>
                <a:ea typeface="+mn-lt"/>
                <a:cs typeface="+mn-lt"/>
              </a:rPr>
              <a:t>gallu</a:t>
            </a:r>
            <a:r>
              <a:rPr lang="en-US">
                <a:solidFill>
                  <a:srgbClr val="00B050"/>
                </a:solidFill>
                <a:ea typeface="+mn-lt"/>
                <a:cs typeface="+mn-lt"/>
              </a:rPr>
              <a:t> </a:t>
            </a:r>
            <a:r>
              <a:rPr lang="en-US" err="1">
                <a:solidFill>
                  <a:srgbClr val="00B050"/>
                </a:solidFill>
                <a:ea typeface="+mn-lt"/>
                <a:cs typeface="+mn-lt"/>
              </a:rPr>
              <a:t>esbonio</a:t>
            </a:r>
            <a:r>
              <a:rPr lang="en-US">
                <a:solidFill>
                  <a:srgbClr val="00B050"/>
                </a:solidFill>
                <a:ea typeface="+mn-lt"/>
                <a:cs typeface="+mn-lt"/>
              </a:rPr>
              <a:t> a </a:t>
            </a:r>
            <a:r>
              <a:rPr lang="en-US" err="1">
                <a:solidFill>
                  <a:srgbClr val="00B050"/>
                </a:solidFill>
                <a:ea typeface="+mn-lt"/>
                <a:cs typeface="+mn-lt"/>
              </a:rPr>
              <a:t>chyfiawnhau</a:t>
            </a:r>
            <a:r>
              <a:rPr lang="en-US">
                <a:solidFill>
                  <a:srgbClr val="00B050"/>
                </a:solidFill>
                <a:ea typeface="+mn-lt"/>
                <a:cs typeface="+mn-lt"/>
              </a:rPr>
              <a:t> </a:t>
            </a:r>
            <a:r>
              <a:rPr lang="en-US" err="1">
                <a:solidFill>
                  <a:srgbClr val="00B050"/>
                </a:solidFill>
                <a:ea typeface="+mn-lt"/>
                <a:cs typeface="+mn-lt"/>
              </a:rPr>
              <a:t>dewisiadau</a:t>
            </a:r>
            <a:r>
              <a:rPr lang="en-US">
                <a:solidFill>
                  <a:srgbClr val="00B050"/>
                </a:solidFill>
                <a:ea typeface="+mn-lt"/>
                <a:cs typeface="+mn-lt"/>
              </a:rPr>
              <a:t> a </a:t>
            </a:r>
            <a:r>
              <a:rPr lang="en-US" err="1">
                <a:solidFill>
                  <a:srgbClr val="00B050"/>
                </a:solidFill>
                <a:ea typeface="+mn-lt"/>
                <a:cs typeface="+mn-lt"/>
              </a:rPr>
              <a:t>phenderfyniadau</a:t>
            </a:r>
            <a:r>
              <a:rPr lang="en-US">
                <a:solidFill>
                  <a:srgbClr val="00B050"/>
                </a:solidFill>
                <a:ea typeface="+mn-lt"/>
                <a:cs typeface="+mn-lt"/>
              </a:rPr>
              <a:t> </a:t>
            </a:r>
            <a:r>
              <a:rPr lang="en-US" err="1">
                <a:solidFill>
                  <a:srgbClr val="00B050"/>
                </a:solidFill>
                <a:ea typeface="+mn-lt"/>
                <a:cs typeface="+mn-lt"/>
              </a:rPr>
              <a:t>ar</a:t>
            </a:r>
            <a:r>
              <a:rPr lang="en-US">
                <a:solidFill>
                  <a:srgbClr val="00B050"/>
                </a:solidFill>
                <a:ea typeface="+mn-lt"/>
                <a:cs typeface="+mn-lt"/>
              </a:rPr>
              <a:t> sail </a:t>
            </a:r>
            <a:r>
              <a:rPr lang="en-US" err="1">
                <a:solidFill>
                  <a:srgbClr val="00B050"/>
                </a:solidFill>
                <a:ea typeface="+mn-lt"/>
                <a:cs typeface="+mn-lt"/>
              </a:rPr>
              <a:t>ymchwil</a:t>
            </a:r>
            <a:endParaRPr lang="en-US" err="1">
              <a:solidFill>
                <a:srgbClr val="00B050"/>
              </a:solidFill>
            </a:endParaRPr>
          </a:p>
        </p:txBody>
      </p:sp>
      <p:sp>
        <p:nvSpPr>
          <p:cNvPr id="6" name="TextBox 5">
            <a:extLst>
              <a:ext uri="{FF2B5EF4-FFF2-40B4-BE49-F238E27FC236}">
                <a16:creationId xmlns:a16="http://schemas.microsoft.com/office/drawing/2014/main" id="{BF7202C1-3DEC-55CF-417E-2B9FAE4AEA1D}"/>
              </a:ext>
            </a:extLst>
          </p:cNvPr>
          <p:cNvSpPr txBox="1"/>
          <p:nvPr/>
        </p:nvSpPr>
        <p:spPr>
          <a:xfrm>
            <a:off x="3216424" y="5587520"/>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ea typeface="+mn-lt"/>
                <a:cs typeface="+mn-lt"/>
              </a:rPr>
              <a:t>Yn </a:t>
            </a:r>
            <a:r>
              <a:rPr lang="en-US" err="1">
                <a:solidFill>
                  <a:srgbClr val="00B050"/>
                </a:solidFill>
                <a:ea typeface="+mn-lt"/>
                <a:cs typeface="+mn-lt"/>
              </a:rPr>
              <a:t>dechrau</a:t>
            </a:r>
            <a:r>
              <a:rPr lang="en-US">
                <a:solidFill>
                  <a:srgbClr val="00B050"/>
                </a:solidFill>
                <a:ea typeface="+mn-lt"/>
                <a:cs typeface="+mn-lt"/>
              </a:rPr>
              <a:t> </a:t>
            </a:r>
            <a:r>
              <a:rPr lang="en-US" err="1">
                <a:solidFill>
                  <a:srgbClr val="00B050"/>
                </a:solidFill>
                <a:ea typeface="+mn-lt"/>
                <a:cs typeface="+mn-lt"/>
              </a:rPr>
              <a:t>arsylwi</a:t>
            </a:r>
            <a:r>
              <a:rPr lang="en-US">
                <a:solidFill>
                  <a:srgbClr val="00B050"/>
                </a:solidFill>
                <a:ea typeface="+mn-lt"/>
                <a:cs typeface="+mn-lt"/>
              </a:rPr>
              <a:t>, </a:t>
            </a:r>
            <a:r>
              <a:rPr lang="en-US" err="1">
                <a:solidFill>
                  <a:srgbClr val="00B050"/>
                </a:solidFill>
                <a:ea typeface="+mn-lt"/>
                <a:cs typeface="+mn-lt"/>
              </a:rPr>
              <a:t>ystyried</a:t>
            </a:r>
            <a:r>
              <a:rPr lang="en-US">
                <a:solidFill>
                  <a:srgbClr val="00B050"/>
                </a:solidFill>
                <a:ea typeface="+mn-lt"/>
                <a:cs typeface="+mn-lt"/>
              </a:rPr>
              <a:t> a </a:t>
            </a:r>
            <a:r>
              <a:rPr lang="en-US" err="1">
                <a:solidFill>
                  <a:srgbClr val="00B050"/>
                </a:solidFill>
                <a:ea typeface="+mn-lt"/>
                <a:cs typeface="+mn-lt"/>
              </a:rPr>
              <a:t>chynllunio</a:t>
            </a:r>
            <a:r>
              <a:rPr lang="en-US">
                <a:solidFill>
                  <a:srgbClr val="00B050"/>
                </a:solidFill>
                <a:ea typeface="+mn-lt"/>
                <a:cs typeface="+mn-lt"/>
              </a:rPr>
              <a:t> </a:t>
            </a:r>
            <a:r>
              <a:rPr lang="en-US" err="1">
                <a:solidFill>
                  <a:srgbClr val="00B050"/>
                </a:solidFill>
                <a:ea typeface="+mn-lt"/>
                <a:cs typeface="+mn-lt"/>
              </a:rPr>
              <a:t>ar</a:t>
            </a:r>
            <a:r>
              <a:rPr lang="en-US">
                <a:solidFill>
                  <a:srgbClr val="00B050"/>
                </a:solidFill>
                <a:ea typeface="+mn-lt"/>
                <a:cs typeface="+mn-lt"/>
              </a:rPr>
              <a:t> </a:t>
            </a:r>
            <a:r>
              <a:rPr lang="en-US" err="1">
                <a:solidFill>
                  <a:srgbClr val="00B050"/>
                </a:solidFill>
                <a:ea typeface="+mn-lt"/>
                <a:cs typeface="+mn-lt"/>
              </a:rPr>
              <a:t>gyfer</a:t>
            </a:r>
            <a:r>
              <a:rPr lang="en-US">
                <a:solidFill>
                  <a:srgbClr val="00B050"/>
                </a:solidFill>
                <a:ea typeface="+mn-lt"/>
                <a:cs typeface="+mn-lt"/>
              </a:rPr>
              <a:t> </a:t>
            </a:r>
            <a:r>
              <a:rPr lang="en-US" err="1">
                <a:solidFill>
                  <a:srgbClr val="00B050"/>
                </a:solidFill>
                <a:ea typeface="+mn-lt"/>
                <a:cs typeface="+mn-lt"/>
              </a:rPr>
              <a:t>sgiliau</a:t>
            </a:r>
            <a:r>
              <a:rPr lang="en-US">
                <a:solidFill>
                  <a:srgbClr val="00B050"/>
                </a:solidFill>
                <a:ea typeface="+mn-lt"/>
                <a:cs typeface="+mn-lt"/>
              </a:rPr>
              <a:t> </a:t>
            </a:r>
            <a:r>
              <a:rPr lang="en-US" err="1">
                <a:solidFill>
                  <a:srgbClr val="00B050"/>
                </a:solidFill>
                <a:ea typeface="+mn-lt"/>
                <a:cs typeface="+mn-lt"/>
              </a:rPr>
              <a:t>mewn</a:t>
            </a:r>
            <a:r>
              <a:rPr lang="en-US">
                <a:solidFill>
                  <a:srgbClr val="00B050"/>
                </a:solidFill>
                <a:ea typeface="+mn-lt"/>
                <a:cs typeface="+mn-lt"/>
              </a:rPr>
              <a:t> </a:t>
            </a:r>
            <a:r>
              <a:rPr lang="en-US" err="1">
                <a:solidFill>
                  <a:srgbClr val="00B050"/>
                </a:solidFill>
                <a:ea typeface="+mn-lt"/>
                <a:cs typeface="+mn-lt"/>
              </a:rPr>
              <a:t>gweithgareddau</a:t>
            </a:r>
            <a:endParaRPr lang="en-US" err="1">
              <a:solidFill>
                <a:srgbClr val="00B050"/>
              </a:solidFill>
              <a:ea typeface="Calibri"/>
              <a:cs typeface="Calibri"/>
            </a:endParaRPr>
          </a:p>
        </p:txBody>
      </p:sp>
      <p:sp>
        <p:nvSpPr>
          <p:cNvPr id="9" name="TextBox 8">
            <a:extLst>
              <a:ext uri="{FF2B5EF4-FFF2-40B4-BE49-F238E27FC236}">
                <a16:creationId xmlns:a16="http://schemas.microsoft.com/office/drawing/2014/main" id="{A5A77C08-0AC5-61F3-2F7F-8F1665D1E6FE}"/>
              </a:ext>
            </a:extLst>
          </p:cNvPr>
          <p:cNvSpPr txBox="1"/>
          <p:nvPr/>
        </p:nvSpPr>
        <p:spPr>
          <a:xfrm>
            <a:off x="3133874" y="3466620"/>
            <a:ext cx="26385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00B050"/>
                </a:solidFill>
                <a:ea typeface="+mn-lt"/>
                <a:cs typeface="+mn-lt"/>
              </a:rPr>
              <a:t>Wrth</a:t>
            </a:r>
            <a:r>
              <a:rPr lang="en-US">
                <a:solidFill>
                  <a:srgbClr val="00B050"/>
                </a:solidFill>
                <a:ea typeface="+mn-lt"/>
                <a:cs typeface="+mn-lt"/>
              </a:rPr>
              <a:t> </a:t>
            </a:r>
            <a:r>
              <a:rPr lang="en-US" err="1">
                <a:solidFill>
                  <a:srgbClr val="00B050"/>
                </a:solidFill>
                <a:ea typeface="+mn-lt"/>
                <a:cs typeface="+mn-lt"/>
              </a:rPr>
              <a:t>dreialu</a:t>
            </a:r>
            <a:r>
              <a:rPr lang="en-US">
                <a:solidFill>
                  <a:srgbClr val="00B050"/>
                </a:solidFill>
                <a:ea typeface="+mn-lt"/>
                <a:cs typeface="+mn-lt"/>
              </a:rPr>
              <a:t> </a:t>
            </a:r>
            <a:r>
              <a:rPr lang="en-US" err="1">
                <a:solidFill>
                  <a:srgbClr val="00B050"/>
                </a:solidFill>
                <a:ea typeface="+mn-lt"/>
                <a:cs typeface="+mn-lt"/>
              </a:rPr>
              <a:t>strategaethau</a:t>
            </a:r>
            <a:r>
              <a:rPr lang="en-US">
                <a:solidFill>
                  <a:srgbClr val="00B050"/>
                </a:solidFill>
                <a:ea typeface="+mn-lt"/>
                <a:cs typeface="+mn-lt"/>
              </a:rPr>
              <a:t> </a:t>
            </a:r>
            <a:r>
              <a:rPr lang="en-US" err="1">
                <a:solidFill>
                  <a:srgbClr val="00B050"/>
                </a:solidFill>
                <a:ea typeface="+mn-lt"/>
                <a:cs typeface="+mn-lt"/>
              </a:rPr>
              <a:t>mewn</a:t>
            </a:r>
            <a:r>
              <a:rPr lang="en-US">
                <a:solidFill>
                  <a:srgbClr val="00B050"/>
                </a:solidFill>
                <a:ea typeface="+mn-lt"/>
                <a:cs typeface="+mn-lt"/>
              </a:rPr>
              <a:t> </a:t>
            </a:r>
            <a:r>
              <a:rPr lang="en-US" err="1">
                <a:solidFill>
                  <a:srgbClr val="00B050"/>
                </a:solidFill>
                <a:ea typeface="+mn-lt"/>
                <a:cs typeface="+mn-lt"/>
              </a:rPr>
              <a:t>gwersi</a:t>
            </a:r>
            <a:r>
              <a:rPr lang="en-US">
                <a:solidFill>
                  <a:srgbClr val="00B050"/>
                </a:solidFill>
                <a:ea typeface="+mn-lt"/>
                <a:cs typeface="+mn-lt"/>
              </a:rPr>
              <a:t> gall </a:t>
            </a:r>
            <a:r>
              <a:rPr lang="en-US" err="1">
                <a:solidFill>
                  <a:srgbClr val="00B050"/>
                </a:solidFill>
                <a:ea typeface="+mn-lt"/>
                <a:cs typeface="+mn-lt"/>
              </a:rPr>
              <a:t>ddangos</a:t>
            </a:r>
            <a:r>
              <a:rPr lang="en-US">
                <a:solidFill>
                  <a:srgbClr val="00B050"/>
                </a:solidFill>
                <a:ea typeface="+mn-lt"/>
                <a:cs typeface="+mn-lt"/>
              </a:rPr>
              <a:t> </a:t>
            </a:r>
            <a:r>
              <a:rPr lang="en-US" err="1">
                <a:solidFill>
                  <a:srgbClr val="00B050"/>
                </a:solidFill>
                <a:ea typeface="+mn-lt"/>
                <a:cs typeface="+mn-lt"/>
              </a:rPr>
              <a:t>tystiolaeth</a:t>
            </a:r>
            <a:r>
              <a:rPr lang="en-US">
                <a:solidFill>
                  <a:srgbClr val="00B050"/>
                </a:solidFill>
                <a:ea typeface="+mn-lt"/>
                <a:cs typeface="+mn-lt"/>
              </a:rPr>
              <a:t> o </a:t>
            </a:r>
            <a:r>
              <a:rPr lang="en-US" err="1">
                <a:solidFill>
                  <a:srgbClr val="00B050"/>
                </a:solidFill>
                <a:ea typeface="+mn-lt"/>
                <a:cs typeface="+mn-lt"/>
              </a:rPr>
              <a:t>ymgysylltu</a:t>
            </a:r>
            <a:r>
              <a:rPr lang="en-US">
                <a:solidFill>
                  <a:srgbClr val="00B050"/>
                </a:solidFill>
                <a:ea typeface="+mn-lt"/>
                <a:cs typeface="+mn-lt"/>
              </a:rPr>
              <a:t> â </a:t>
            </a:r>
            <a:r>
              <a:rPr lang="en-US" err="1">
                <a:solidFill>
                  <a:srgbClr val="00B050"/>
                </a:solidFill>
                <a:ea typeface="+mn-lt"/>
                <a:cs typeface="+mn-lt"/>
              </a:rPr>
              <a:t>darllen</a:t>
            </a:r>
            <a:r>
              <a:rPr lang="en-US">
                <a:solidFill>
                  <a:srgbClr val="00B050"/>
                </a:solidFill>
                <a:ea typeface="+mn-lt"/>
                <a:cs typeface="+mn-lt"/>
              </a:rPr>
              <a:t> </a:t>
            </a:r>
            <a:r>
              <a:rPr lang="en-US" err="1">
                <a:solidFill>
                  <a:srgbClr val="00B050"/>
                </a:solidFill>
                <a:ea typeface="+mn-lt"/>
                <a:cs typeface="+mn-lt"/>
              </a:rPr>
              <a:t>ee</a:t>
            </a:r>
            <a:r>
              <a:rPr lang="en-US">
                <a:solidFill>
                  <a:srgbClr val="00B050"/>
                </a:solidFill>
                <a:ea typeface="+mn-lt"/>
                <a:cs typeface="+mn-lt"/>
              </a:rPr>
              <a:t> Great Teaching Toolkit </a:t>
            </a:r>
            <a:endParaRPr lang="en-US"/>
          </a:p>
        </p:txBody>
      </p:sp>
      <p:sp>
        <p:nvSpPr>
          <p:cNvPr id="11" name="TextBox 10">
            <a:extLst>
              <a:ext uri="{FF2B5EF4-FFF2-40B4-BE49-F238E27FC236}">
                <a16:creationId xmlns:a16="http://schemas.microsoft.com/office/drawing/2014/main" id="{C475B950-25E4-9B2F-445E-D3B5BAA85ECE}"/>
              </a:ext>
            </a:extLst>
          </p:cNvPr>
          <p:cNvSpPr txBox="1"/>
          <p:nvPr/>
        </p:nvSpPr>
        <p:spPr>
          <a:xfrm>
            <a:off x="6175524" y="2857020"/>
            <a:ext cx="25560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ea typeface="+mn-lt"/>
                <a:cs typeface="+mn-lt"/>
              </a:rPr>
              <a:t>Yn </a:t>
            </a:r>
            <a:r>
              <a:rPr lang="en-US" err="1">
                <a:solidFill>
                  <a:srgbClr val="00B050"/>
                </a:solidFill>
                <a:ea typeface="+mn-lt"/>
                <a:cs typeface="+mn-lt"/>
              </a:rPr>
              <a:t>defnyddio’r</a:t>
            </a:r>
            <a:r>
              <a:rPr lang="en-US">
                <a:solidFill>
                  <a:srgbClr val="00B050"/>
                </a:solidFill>
                <a:ea typeface="+mn-lt"/>
                <a:cs typeface="+mn-lt"/>
              </a:rPr>
              <a:t> </a:t>
            </a:r>
            <a:r>
              <a:rPr lang="en-US" err="1">
                <a:solidFill>
                  <a:srgbClr val="00B050"/>
                </a:solidFill>
                <a:ea typeface="+mn-lt"/>
                <a:cs typeface="+mn-lt"/>
              </a:rPr>
              <a:t>Gymraeg</a:t>
            </a:r>
            <a:r>
              <a:rPr lang="en-US">
                <a:solidFill>
                  <a:srgbClr val="00B050"/>
                </a:solidFill>
                <a:ea typeface="+mn-lt"/>
                <a:cs typeface="+mn-lt"/>
              </a:rPr>
              <a:t> </a:t>
            </a:r>
            <a:r>
              <a:rPr lang="en-US" err="1">
                <a:solidFill>
                  <a:srgbClr val="00B050"/>
                </a:solidFill>
                <a:ea typeface="+mn-lt"/>
                <a:cs typeface="+mn-lt"/>
              </a:rPr>
              <a:t>ym</a:t>
            </a:r>
            <a:r>
              <a:rPr lang="en-US">
                <a:solidFill>
                  <a:srgbClr val="00B050"/>
                </a:solidFill>
                <a:ea typeface="+mn-lt"/>
                <a:cs typeface="+mn-lt"/>
              </a:rPr>
              <a:t> </a:t>
            </a:r>
            <a:r>
              <a:rPr lang="en-US" err="1">
                <a:solidFill>
                  <a:srgbClr val="00B050"/>
                </a:solidFill>
                <a:ea typeface="+mn-lt"/>
                <a:cs typeface="+mn-lt"/>
              </a:rPr>
              <a:t>mhob</a:t>
            </a:r>
            <a:r>
              <a:rPr lang="en-US">
                <a:solidFill>
                  <a:srgbClr val="00B050"/>
                </a:solidFill>
                <a:ea typeface="+mn-lt"/>
                <a:cs typeface="+mn-lt"/>
              </a:rPr>
              <a:t> </a:t>
            </a:r>
            <a:r>
              <a:rPr lang="en-US" err="1">
                <a:solidFill>
                  <a:srgbClr val="00B050"/>
                </a:solidFill>
                <a:ea typeface="+mn-lt"/>
                <a:cs typeface="+mn-lt"/>
              </a:rPr>
              <a:t>gwers</a:t>
            </a:r>
            <a:endParaRPr lang="en-US" err="1">
              <a:solidFill>
                <a:srgbClr val="00B050"/>
              </a:solidFill>
            </a:endParaRPr>
          </a:p>
        </p:txBody>
      </p:sp>
      <p:sp>
        <p:nvSpPr>
          <p:cNvPr id="13" name="TextBox 12">
            <a:extLst>
              <a:ext uri="{FF2B5EF4-FFF2-40B4-BE49-F238E27FC236}">
                <a16:creationId xmlns:a16="http://schemas.microsoft.com/office/drawing/2014/main" id="{B7008E40-90EE-1040-F1D3-1E9BD37DFF0A}"/>
              </a:ext>
            </a:extLst>
          </p:cNvPr>
          <p:cNvSpPr txBox="1"/>
          <p:nvPr/>
        </p:nvSpPr>
        <p:spPr>
          <a:xfrm>
            <a:off x="9318774" y="3561870"/>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ea typeface="+mn-lt"/>
                <a:cs typeface="+mn-lt"/>
              </a:rPr>
              <a:t>Yn </a:t>
            </a:r>
            <a:r>
              <a:rPr lang="en-US" err="1">
                <a:solidFill>
                  <a:srgbClr val="00B050"/>
                </a:solidFill>
                <a:ea typeface="+mn-lt"/>
                <a:cs typeface="+mn-lt"/>
              </a:rPr>
              <a:t>cynnwys</a:t>
            </a:r>
            <a:r>
              <a:rPr lang="en-US">
                <a:solidFill>
                  <a:srgbClr val="00B050"/>
                </a:solidFill>
                <a:ea typeface="+mn-lt"/>
                <a:cs typeface="+mn-lt"/>
              </a:rPr>
              <a:t> </a:t>
            </a:r>
            <a:r>
              <a:rPr lang="en-US" err="1">
                <a:solidFill>
                  <a:srgbClr val="00B050"/>
                </a:solidFill>
                <a:ea typeface="+mn-lt"/>
                <a:cs typeface="+mn-lt"/>
              </a:rPr>
              <a:t>tystiolaeth</a:t>
            </a:r>
            <a:r>
              <a:rPr lang="en-US">
                <a:solidFill>
                  <a:srgbClr val="00B050"/>
                </a:solidFill>
                <a:ea typeface="+mn-lt"/>
                <a:cs typeface="+mn-lt"/>
              </a:rPr>
              <a:t> </a:t>
            </a:r>
            <a:r>
              <a:rPr lang="en-US" err="1">
                <a:solidFill>
                  <a:srgbClr val="00B050"/>
                </a:solidFill>
                <a:ea typeface="+mn-lt"/>
                <a:cs typeface="+mn-lt"/>
              </a:rPr>
              <a:t>wrth</a:t>
            </a:r>
            <a:r>
              <a:rPr lang="en-US">
                <a:solidFill>
                  <a:srgbClr val="00B050"/>
                </a:solidFill>
                <a:ea typeface="+mn-lt"/>
                <a:cs typeface="+mn-lt"/>
              </a:rPr>
              <a:t> </a:t>
            </a:r>
            <a:r>
              <a:rPr lang="en-US" err="1">
                <a:solidFill>
                  <a:srgbClr val="00B050"/>
                </a:solidFill>
                <a:ea typeface="+mn-lt"/>
                <a:cs typeface="+mn-lt"/>
              </a:rPr>
              <a:t>gynllunio</a:t>
            </a:r>
            <a:r>
              <a:rPr lang="en-US">
                <a:solidFill>
                  <a:srgbClr val="00B050"/>
                </a:solidFill>
                <a:ea typeface="+mn-lt"/>
                <a:cs typeface="+mn-lt"/>
              </a:rPr>
              <a:t> </a:t>
            </a:r>
            <a:r>
              <a:rPr lang="en-US" err="1">
                <a:solidFill>
                  <a:srgbClr val="00B050"/>
                </a:solidFill>
                <a:ea typeface="+mn-lt"/>
                <a:cs typeface="+mn-lt"/>
              </a:rPr>
              <a:t>ar</a:t>
            </a:r>
            <a:r>
              <a:rPr lang="en-US">
                <a:solidFill>
                  <a:srgbClr val="00B050"/>
                </a:solidFill>
                <a:ea typeface="+mn-lt"/>
                <a:cs typeface="+mn-lt"/>
              </a:rPr>
              <a:t> </a:t>
            </a:r>
            <a:r>
              <a:rPr lang="en-US" err="1">
                <a:solidFill>
                  <a:srgbClr val="00B050"/>
                </a:solidFill>
                <a:ea typeface="+mn-lt"/>
                <a:cs typeface="+mn-lt"/>
              </a:rPr>
              <a:t>gyfer</a:t>
            </a:r>
            <a:r>
              <a:rPr lang="en-US">
                <a:solidFill>
                  <a:srgbClr val="00B050"/>
                </a:solidFill>
                <a:ea typeface="+mn-lt"/>
                <a:cs typeface="+mn-lt"/>
              </a:rPr>
              <a:t> </a:t>
            </a:r>
            <a:r>
              <a:rPr lang="en-US" err="1">
                <a:solidFill>
                  <a:srgbClr val="00B050"/>
                </a:solidFill>
                <a:ea typeface="+mn-lt"/>
                <a:cs typeface="+mn-lt"/>
              </a:rPr>
              <a:t>datblygiad</a:t>
            </a:r>
            <a:r>
              <a:rPr lang="en-US">
                <a:solidFill>
                  <a:srgbClr val="00B050"/>
                </a:solidFill>
                <a:ea typeface="+mn-lt"/>
                <a:cs typeface="+mn-lt"/>
              </a:rPr>
              <a:t> </a:t>
            </a:r>
            <a:r>
              <a:rPr lang="en-US" err="1">
                <a:solidFill>
                  <a:srgbClr val="00B050"/>
                </a:solidFill>
                <a:ea typeface="+mn-lt"/>
                <a:cs typeface="+mn-lt"/>
              </a:rPr>
              <a:t>personol</a:t>
            </a:r>
            <a:r>
              <a:rPr lang="en-US">
                <a:solidFill>
                  <a:srgbClr val="00B050"/>
                </a:solidFill>
                <a:ea typeface="+mn-lt"/>
                <a:cs typeface="+mn-lt"/>
              </a:rPr>
              <a:t> </a:t>
            </a:r>
            <a:r>
              <a:rPr lang="en-US" err="1">
                <a:solidFill>
                  <a:srgbClr val="00B050"/>
                </a:solidFill>
                <a:ea typeface="+mn-lt"/>
                <a:cs typeface="+mn-lt"/>
              </a:rPr>
              <a:t>yr</a:t>
            </a:r>
            <a:r>
              <a:rPr lang="en-US">
                <a:solidFill>
                  <a:srgbClr val="00B050"/>
                </a:solidFill>
                <a:ea typeface="+mn-lt"/>
                <a:cs typeface="+mn-lt"/>
              </a:rPr>
              <a:t> Iaith </a:t>
            </a:r>
            <a:r>
              <a:rPr lang="en-US" err="1">
                <a:solidFill>
                  <a:srgbClr val="00B050"/>
                </a:solidFill>
                <a:ea typeface="+mn-lt"/>
                <a:cs typeface="+mn-lt"/>
              </a:rPr>
              <a:t>Gymraeg</a:t>
            </a:r>
            <a:endParaRPr lang="en-US" err="1">
              <a:solidFill>
                <a:srgbClr val="00B050"/>
              </a:solidFill>
            </a:endParaRPr>
          </a:p>
        </p:txBody>
      </p:sp>
      <p:sp>
        <p:nvSpPr>
          <p:cNvPr id="15" name="TextBox 14">
            <a:extLst>
              <a:ext uri="{FF2B5EF4-FFF2-40B4-BE49-F238E27FC236}">
                <a16:creationId xmlns:a16="http://schemas.microsoft.com/office/drawing/2014/main" id="{69DA9E9E-2428-D371-C277-1FDFC9F7D06B}"/>
              </a:ext>
            </a:extLst>
          </p:cNvPr>
          <p:cNvSpPr txBox="1"/>
          <p:nvPr/>
        </p:nvSpPr>
        <p:spPr>
          <a:xfrm>
            <a:off x="6175524" y="4819170"/>
            <a:ext cx="243536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ea typeface="+mn-lt"/>
                <a:cs typeface="+mn-lt"/>
              </a:rPr>
              <a:t>Yn </a:t>
            </a:r>
            <a:r>
              <a:rPr lang="en-US" err="1">
                <a:solidFill>
                  <a:srgbClr val="00B050"/>
                </a:solidFill>
                <a:ea typeface="+mn-lt"/>
                <a:cs typeface="+mn-lt"/>
              </a:rPr>
              <a:t>ymgysylltu</a:t>
            </a:r>
            <a:r>
              <a:rPr lang="en-US">
                <a:solidFill>
                  <a:srgbClr val="00B050"/>
                </a:solidFill>
                <a:ea typeface="+mn-lt"/>
                <a:cs typeface="+mn-lt"/>
              </a:rPr>
              <a:t> </a:t>
            </a:r>
            <a:r>
              <a:rPr lang="en-US" err="1">
                <a:solidFill>
                  <a:srgbClr val="00B050"/>
                </a:solidFill>
                <a:ea typeface="+mn-lt"/>
                <a:cs typeface="+mn-lt"/>
              </a:rPr>
              <a:t>â’r</a:t>
            </a:r>
            <a:r>
              <a:rPr lang="en-US">
                <a:solidFill>
                  <a:srgbClr val="00B050"/>
                </a:solidFill>
                <a:ea typeface="+mn-lt"/>
                <a:cs typeface="+mn-lt"/>
              </a:rPr>
              <a:t> Mentor Iaith </a:t>
            </a:r>
            <a:r>
              <a:rPr lang="en-US" err="1">
                <a:solidFill>
                  <a:srgbClr val="00B050"/>
                </a:solidFill>
                <a:ea typeface="+mn-lt"/>
                <a:cs typeface="+mn-lt"/>
              </a:rPr>
              <a:t>Gymraeg</a:t>
            </a:r>
            <a:r>
              <a:rPr lang="en-US">
                <a:solidFill>
                  <a:srgbClr val="00B050"/>
                </a:solidFill>
                <a:ea typeface="+mn-lt"/>
                <a:cs typeface="+mn-lt"/>
              </a:rPr>
              <a:t> </a:t>
            </a:r>
            <a:r>
              <a:rPr lang="en-US" err="1">
                <a:solidFill>
                  <a:srgbClr val="00B050"/>
                </a:solidFill>
                <a:ea typeface="+mn-lt"/>
                <a:cs typeface="+mn-lt"/>
              </a:rPr>
              <a:t>yn</a:t>
            </a:r>
            <a:r>
              <a:rPr lang="en-US">
                <a:solidFill>
                  <a:srgbClr val="00B050"/>
                </a:solidFill>
                <a:ea typeface="+mn-lt"/>
                <a:cs typeface="+mn-lt"/>
              </a:rPr>
              <a:t> </a:t>
            </a:r>
            <a:r>
              <a:rPr lang="en-US" err="1">
                <a:solidFill>
                  <a:srgbClr val="00B050"/>
                </a:solidFill>
                <a:ea typeface="+mn-lt"/>
                <a:cs typeface="+mn-lt"/>
              </a:rPr>
              <a:t>yr</a:t>
            </a:r>
            <a:r>
              <a:rPr lang="en-US">
                <a:solidFill>
                  <a:srgbClr val="00B050"/>
                </a:solidFill>
                <a:ea typeface="+mn-lt"/>
                <a:cs typeface="+mn-lt"/>
              </a:rPr>
              <a:t> </a:t>
            </a:r>
            <a:r>
              <a:rPr lang="en-US" err="1">
                <a:solidFill>
                  <a:srgbClr val="00B050"/>
                </a:solidFill>
                <a:ea typeface="+mn-lt"/>
                <a:cs typeface="+mn-lt"/>
              </a:rPr>
              <a:t>ysgol</a:t>
            </a:r>
            <a:r>
              <a:rPr lang="en-US">
                <a:solidFill>
                  <a:srgbClr val="00B050"/>
                </a:solidFill>
                <a:ea typeface="+mn-lt"/>
                <a:cs typeface="+mn-lt"/>
              </a:rPr>
              <a:t> </a:t>
            </a:r>
            <a:r>
              <a:rPr lang="en-US" err="1">
                <a:solidFill>
                  <a:srgbClr val="00B050"/>
                </a:solidFill>
                <a:ea typeface="+mn-lt"/>
                <a:cs typeface="+mn-lt"/>
              </a:rPr>
              <a:t>leoliad</a:t>
            </a:r>
            <a:r>
              <a:rPr lang="en-US">
                <a:solidFill>
                  <a:srgbClr val="00B050"/>
                </a:solidFill>
                <a:ea typeface="+mn-lt"/>
                <a:cs typeface="+mn-lt"/>
              </a:rPr>
              <a:t> </a:t>
            </a:r>
            <a:endParaRPr lang="en-US"/>
          </a:p>
        </p:txBody>
      </p:sp>
      <p:sp>
        <p:nvSpPr>
          <p:cNvPr id="16" name="TextBox 15">
            <a:extLst>
              <a:ext uri="{FF2B5EF4-FFF2-40B4-BE49-F238E27FC236}">
                <a16:creationId xmlns:a16="http://schemas.microsoft.com/office/drawing/2014/main" id="{3FBB5837-A9BD-053C-CC06-0B10F9186F2E}"/>
              </a:ext>
            </a:extLst>
          </p:cNvPr>
          <p:cNvSpPr txBox="1"/>
          <p:nvPr/>
        </p:nvSpPr>
        <p:spPr>
          <a:xfrm>
            <a:off x="9331474" y="5333520"/>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ea typeface="+mn-lt"/>
                <a:cs typeface="+mn-lt"/>
              </a:rPr>
              <a:t>Yn </a:t>
            </a:r>
            <a:r>
              <a:rPr lang="en-US" err="1">
                <a:solidFill>
                  <a:srgbClr val="00B050"/>
                </a:solidFill>
                <a:ea typeface="+mn-lt"/>
                <a:cs typeface="+mn-lt"/>
              </a:rPr>
              <a:t>arsylwi</a:t>
            </a:r>
            <a:r>
              <a:rPr lang="en-US">
                <a:solidFill>
                  <a:srgbClr val="00B050"/>
                </a:solidFill>
                <a:ea typeface="+mn-lt"/>
                <a:cs typeface="+mn-lt"/>
              </a:rPr>
              <a:t> ac </a:t>
            </a:r>
            <a:r>
              <a:rPr lang="en-US" err="1">
                <a:solidFill>
                  <a:srgbClr val="00B050"/>
                </a:solidFill>
                <a:ea typeface="+mn-lt"/>
                <a:cs typeface="+mn-lt"/>
              </a:rPr>
              <a:t>yn</a:t>
            </a:r>
            <a:r>
              <a:rPr lang="en-US">
                <a:solidFill>
                  <a:srgbClr val="00B050"/>
                </a:solidFill>
                <a:ea typeface="+mn-lt"/>
                <a:cs typeface="+mn-lt"/>
              </a:rPr>
              <a:t> </a:t>
            </a:r>
            <a:r>
              <a:rPr lang="en-US" err="1">
                <a:solidFill>
                  <a:srgbClr val="00B050"/>
                </a:solidFill>
                <a:ea typeface="+mn-lt"/>
                <a:cs typeface="+mn-lt"/>
              </a:rPr>
              <a:t>ystyried</a:t>
            </a:r>
            <a:r>
              <a:rPr lang="en-US">
                <a:solidFill>
                  <a:srgbClr val="00B050"/>
                </a:solidFill>
                <a:ea typeface="+mn-lt"/>
                <a:cs typeface="+mn-lt"/>
              </a:rPr>
              <a:t> y </a:t>
            </a:r>
            <a:r>
              <a:rPr lang="en-US" err="1">
                <a:solidFill>
                  <a:srgbClr val="00B050"/>
                </a:solidFill>
                <a:ea typeface="+mn-lt"/>
                <a:cs typeface="+mn-lt"/>
              </a:rPr>
              <a:t>strategaethau</a:t>
            </a:r>
            <a:r>
              <a:rPr lang="en-US">
                <a:solidFill>
                  <a:srgbClr val="00B050"/>
                </a:solidFill>
                <a:ea typeface="+mn-lt"/>
                <a:cs typeface="+mn-lt"/>
              </a:rPr>
              <a:t> a </a:t>
            </a:r>
            <a:r>
              <a:rPr lang="en-US" err="1">
                <a:solidFill>
                  <a:srgbClr val="00B050"/>
                </a:solidFill>
                <a:ea typeface="+mn-lt"/>
                <a:cs typeface="+mn-lt"/>
              </a:rPr>
              <a:t>ddefnyddir</a:t>
            </a:r>
            <a:r>
              <a:rPr lang="en-US">
                <a:solidFill>
                  <a:srgbClr val="00B050"/>
                </a:solidFill>
                <a:ea typeface="+mn-lt"/>
                <a:cs typeface="+mn-lt"/>
              </a:rPr>
              <a:t> </a:t>
            </a:r>
            <a:r>
              <a:rPr lang="en-US" err="1">
                <a:solidFill>
                  <a:srgbClr val="00B050"/>
                </a:solidFill>
                <a:ea typeface="+mn-lt"/>
                <a:cs typeface="+mn-lt"/>
              </a:rPr>
              <a:t>gan</a:t>
            </a:r>
            <a:r>
              <a:rPr lang="en-US">
                <a:solidFill>
                  <a:srgbClr val="00B050"/>
                </a:solidFill>
                <a:ea typeface="+mn-lt"/>
                <a:cs typeface="+mn-lt"/>
              </a:rPr>
              <a:t> y Mentor </a:t>
            </a:r>
            <a:r>
              <a:rPr lang="en-US" err="1">
                <a:solidFill>
                  <a:srgbClr val="00B050"/>
                </a:solidFill>
                <a:ea typeface="+mn-lt"/>
                <a:cs typeface="+mn-lt"/>
              </a:rPr>
              <a:t>Dosbarth</a:t>
            </a:r>
            <a:endParaRPr lang="en-US" err="1">
              <a:solidFill>
                <a:srgbClr val="00B050"/>
              </a:solidFill>
            </a:endParaRPr>
          </a:p>
        </p:txBody>
      </p:sp>
    </p:spTree>
    <p:extLst>
      <p:ext uri="{BB962C8B-B14F-4D97-AF65-F5344CB8AC3E}">
        <p14:creationId xmlns:p14="http://schemas.microsoft.com/office/powerpoint/2010/main" val="3764499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9" grpId="0"/>
      <p:bldP spid="11" grpId="0"/>
      <p:bldP spid="13" grpId="0"/>
      <p:bldP spid="15"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6421" y="-162193"/>
            <a:ext cx="12188190" cy="7017306"/>
          </a:xfrm>
          <a:prstGeom prst="rect">
            <a:avLst/>
          </a:prstGeom>
          <a:solidFill>
            <a:srgbClr val="FCCFC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4090895" y="-4819"/>
            <a:ext cx="3771563"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4000" b="1">
                <a:solidFill>
                  <a:srgbClr val="FF0000"/>
                </a:solidFill>
                <a:ea typeface="Calibri"/>
                <a:cs typeface="Calibri"/>
              </a:rPr>
              <a:t>Arweinyddiaeth</a:t>
            </a:r>
            <a:endParaRPr lang="en-US" sz="4000">
              <a:solidFill>
                <a:srgbClr val="000000"/>
              </a:solidFill>
              <a:ea typeface="Calibri"/>
              <a:cs typeface="Calibri"/>
            </a:endParaRPr>
          </a:p>
        </p:txBody>
      </p:sp>
      <p:pic>
        <p:nvPicPr>
          <p:cNvPr id="2" name="Picture 1" descr="A group of people with hands&#10;&#10;Description automatically generated">
            <a:extLst>
              <a:ext uri="{FF2B5EF4-FFF2-40B4-BE49-F238E27FC236}">
                <a16:creationId xmlns:a16="http://schemas.microsoft.com/office/drawing/2014/main" id="{7C94284C-466B-9447-3A9C-546939EEDFFF}"/>
              </a:ext>
            </a:extLst>
          </p:cNvPr>
          <p:cNvPicPr>
            <a:picLocks noChangeAspect="1"/>
          </p:cNvPicPr>
          <p:nvPr/>
        </p:nvPicPr>
        <p:blipFill>
          <a:blip r:embed="rId3"/>
          <a:stretch>
            <a:fillRect/>
          </a:stretch>
        </p:blipFill>
        <p:spPr>
          <a:xfrm>
            <a:off x="8391525" y="596900"/>
            <a:ext cx="1149350" cy="11239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black and white image of a person with a face&#10;&#10;Description automatically generated">
            <a:extLst>
              <a:ext uri="{FF2B5EF4-FFF2-40B4-BE49-F238E27FC236}">
                <a16:creationId xmlns:a16="http://schemas.microsoft.com/office/drawing/2014/main" id="{88A2F83D-66D2-53DF-8102-399BD7B02567}"/>
              </a:ext>
            </a:extLst>
          </p:cNvPr>
          <p:cNvPicPr>
            <a:picLocks noChangeAspect="1"/>
          </p:cNvPicPr>
          <p:nvPr/>
        </p:nvPicPr>
        <p:blipFill>
          <a:blip r:embed="rId4"/>
          <a:stretch>
            <a:fillRect/>
          </a:stretch>
        </p:blipFill>
        <p:spPr>
          <a:xfrm>
            <a:off x="2492970" y="501650"/>
            <a:ext cx="1116409" cy="1314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8669F97F-E26C-7ACF-35D5-AF5813DD1B0F}"/>
              </a:ext>
            </a:extLst>
          </p:cNvPr>
          <p:cNvSpPr txBox="1"/>
          <p:nvPr/>
        </p:nvSpPr>
        <p:spPr>
          <a:xfrm>
            <a:off x="2184835" y="1819011"/>
            <a:ext cx="161931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b="1">
                <a:solidFill>
                  <a:srgbClr val="002060"/>
                </a:solidFill>
                <a:cs typeface="Calibri"/>
              </a:rPr>
              <a:t>Cymryd </a:t>
            </a:r>
          </a:p>
          <a:p>
            <a:pPr algn="ctr"/>
            <a:r>
              <a:rPr lang="cy-GB" sz="1600" b="1">
                <a:solidFill>
                  <a:srgbClr val="002060"/>
                </a:solidFill>
                <a:cs typeface="Calibri"/>
              </a:rPr>
              <a:t>cyfrifoldeb </a:t>
            </a:r>
          </a:p>
          <a:p>
            <a:pPr algn="ctr"/>
            <a:r>
              <a:rPr lang="cy-GB" sz="1600" b="1">
                <a:solidFill>
                  <a:srgbClr val="002060"/>
                </a:solidFill>
                <a:cs typeface="Calibri"/>
              </a:rPr>
              <a:t>personol</a:t>
            </a:r>
          </a:p>
          <a:p>
            <a:pPr algn="ctr"/>
            <a:endParaRPr lang="en-US" sz="1600" b="1">
              <a:cs typeface="Calibri"/>
            </a:endParaRPr>
          </a:p>
        </p:txBody>
      </p:sp>
      <p:sp>
        <p:nvSpPr>
          <p:cNvPr id="11" name="TextBox 10">
            <a:extLst>
              <a:ext uri="{FF2B5EF4-FFF2-40B4-BE49-F238E27FC236}">
                <a16:creationId xmlns:a16="http://schemas.microsoft.com/office/drawing/2014/main" id="{610CD429-8B1A-4820-02F6-EFB094697D43}"/>
              </a:ext>
            </a:extLst>
          </p:cNvPr>
          <p:cNvSpPr txBox="1"/>
          <p:nvPr/>
        </p:nvSpPr>
        <p:spPr>
          <a:xfrm>
            <a:off x="8096685" y="1723761"/>
            <a:ext cx="173996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b="1">
                <a:solidFill>
                  <a:srgbClr val="002060"/>
                </a:solidFill>
                <a:cs typeface="Calibri"/>
              </a:rPr>
              <a:t>Arfer cyfrifoldeb </a:t>
            </a:r>
          </a:p>
          <a:p>
            <a:pPr algn="ctr"/>
            <a:r>
              <a:rPr lang="cy-GB" sz="1600" b="1">
                <a:solidFill>
                  <a:srgbClr val="002060"/>
                </a:solidFill>
                <a:cs typeface="Calibri"/>
              </a:rPr>
              <a:t>corfforaethol</a:t>
            </a:r>
          </a:p>
          <a:p>
            <a:pPr algn="ctr"/>
            <a:endParaRPr lang="en-US" sz="1600" b="1">
              <a:cs typeface="Calibri"/>
            </a:endParaRPr>
          </a:p>
        </p:txBody>
      </p:sp>
      <p:cxnSp>
        <p:nvCxnSpPr>
          <p:cNvPr id="13" name="Straight Arrow Connector 12">
            <a:extLst>
              <a:ext uri="{FF2B5EF4-FFF2-40B4-BE49-F238E27FC236}">
                <a16:creationId xmlns:a16="http://schemas.microsoft.com/office/drawing/2014/main" id="{EDAB2EF6-BDEC-F502-0E8A-9B62CBAD970A}"/>
              </a:ext>
            </a:extLst>
          </p:cNvPr>
          <p:cNvCxnSpPr/>
          <p:nvPr/>
        </p:nvCxnSpPr>
        <p:spPr>
          <a:xfrm>
            <a:off x="5803900" y="400050"/>
            <a:ext cx="25400" cy="6616700"/>
          </a:xfrm>
          <a:prstGeom prst="straightConnector1">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B2848C9-EFD5-BCB4-DA35-6B238D522787}"/>
              </a:ext>
            </a:extLst>
          </p:cNvPr>
          <p:cNvSpPr txBox="1"/>
          <p:nvPr/>
        </p:nvSpPr>
        <p:spPr>
          <a:xfrm>
            <a:off x="314475" y="2768120"/>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ea typeface="+mn-lt"/>
                <a:cs typeface="+mn-lt"/>
              </a:rPr>
              <a:t>Yn </a:t>
            </a:r>
            <a:r>
              <a:rPr lang="en-US" err="1">
                <a:solidFill>
                  <a:srgbClr val="FF0000"/>
                </a:solidFill>
                <a:ea typeface="+mn-lt"/>
                <a:cs typeface="+mn-lt"/>
              </a:rPr>
              <a:t>gyfoes</a:t>
            </a:r>
            <a:r>
              <a:rPr lang="en-US">
                <a:solidFill>
                  <a:srgbClr val="FF0000"/>
                </a:solidFill>
                <a:ea typeface="+mn-lt"/>
                <a:cs typeface="+mn-lt"/>
              </a:rPr>
              <a:t> â </a:t>
            </a:r>
            <a:r>
              <a:rPr lang="en-US" err="1">
                <a:solidFill>
                  <a:srgbClr val="FF0000"/>
                </a:solidFill>
                <a:ea typeface="+mn-lt"/>
                <a:cs typeface="+mn-lt"/>
              </a:rPr>
              <a:t>holl</a:t>
            </a:r>
            <a:r>
              <a:rPr lang="en-US">
                <a:solidFill>
                  <a:srgbClr val="FF0000"/>
                </a:solidFill>
                <a:ea typeface="+mn-lt"/>
                <a:cs typeface="+mn-lt"/>
              </a:rPr>
              <a:t> </a:t>
            </a:r>
            <a:r>
              <a:rPr lang="en-US" err="1">
                <a:solidFill>
                  <a:srgbClr val="FF0000"/>
                </a:solidFill>
                <a:ea typeface="+mn-lt"/>
                <a:cs typeface="+mn-lt"/>
              </a:rPr>
              <a:t>waith</a:t>
            </a:r>
            <a:r>
              <a:rPr lang="en-US">
                <a:solidFill>
                  <a:srgbClr val="FF0000"/>
                </a:solidFill>
                <a:ea typeface="+mn-lt"/>
                <a:cs typeface="+mn-lt"/>
              </a:rPr>
              <a:t> </a:t>
            </a:r>
            <a:r>
              <a:rPr lang="en-US" err="1">
                <a:solidFill>
                  <a:srgbClr val="FF0000"/>
                </a:solidFill>
                <a:ea typeface="+mn-lt"/>
                <a:cs typeface="+mn-lt"/>
              </a:rPr>
              <a:t>papur</a:t>
            </a:r>
            <a:r>
              <a:rPr lang="en-US">
                <a:solidFill>
                  <a:srgbClr val="FF0000"/>
                </a:solidFill>
                <a:ea typeface="+mn-lt"/>
                <a:cs typeface="+mn-lt"/>
              </a:rPr>
              <a:t> y </a:t>
            </a:r>
            <a:r>
              <a:rPr lang="en-US" err="1">
                <a:solidFill>
                  <a:srgbClr val="FF0000"/>
                </a:solidFill>
                <a:ea typeface="+mn-lt"/>
                <a:cs typeface="+mn-lt"/>
              </a:rPr>
              <a:t>Brifysgol</a:t>
            </a:r>
            <a:r>
              <a:rPr lang="en-US">
                <a:solidFill>
                  <a:srgbClr val="FF0000"/>
                </a:solidFill>
                <a:ea typeface="+mn-lt"/>
                <a:cs typeface="+mn-lt"/>
              </a:rPr>
              <a:t> ac </a:t>
            </a:r>
            <a:r>
              <a:rPr lang="en-US" err="1">
                <a:solidFill>
                  <a:srgbClr val="FF0000"/>
                </a:solidFill>
                <a:ea typeface="+mn-lt"/>
                <a:cs typeface="+mn-lt"/>
              </a:rPr>
              <a:t>yn</a:t>
            </a:r>
            <a:r>
              <a:rPr lang="en-US">
                <a:solidFill>
                  <a:srgbClr val="FF0000"/>
                </a:solidFill>
                <a:ea typeface="+mn-lt"/>
                <a:cs typeface="+mn-lt"/>
              </a:rPr>
              <a:t> </a:t>
            </a:r>
            <a:r>
              <a:rPr lang="en-US" err="1">
                <a:solidFill>
                  <a:srgbClr val="FF0000"/>
                </a:solidFill>
                <a:ea typeface="+mn-lt"/>
                <a:cs typeface="+mn-lt"/>
              </a:rPr>
              <a:t>paratoi</a:t>
            </a:r>
            <a:r>
              <a:rPr lang="en-US">
                <a:solidFill>
                  <a:srgbClr val="FF0000"/>
                </a:solidFill>
                <a:ea typeface="+mn-lt"/>
                <a:cs typeface="+mn-lt"/>
              </a:rPr>
              <a:t> </a:t>
            </a:r>
            <a:r>
              <a:rPr lang="en-US" err="1">
                <a:solidFill>
                  <a:srgbClr val="FF0000"/>
                </a:solidFill>
                <a:ea typeface="+mn-lt"/>
                <a:cs typeface="+mn-lt"/>
              </a:rPr>
              <a:t>cynlluniau</a:t>
            </a:r>
            <a:r>
              <a:rPr lang="en-US">
                <a:solidFill>
                  <a:srgbClr val="FF0000"/>
                </a:solidFill>
                <a:ea typeface="+mn-lt"/>
                <a:cs typeface="+mn-lt"/>
              </a:rPr>
              <a:t> </a:t>
            </a:r>
            <a:r>
              <a:rPr lang="en-US" err="1">
                <a:solidFill>
                  <a:srgbClr val="FF0000"/>
                </a:solidFill>
                <a:ea typeface="+mn-lt"/>
                <a:cs typeface="+mn-lt"/>
              </a:rPr>
              <a:t>gwersi</a:t>
            </a:r>
            <a:r>
              <a:rPr lang="en-US">
                <a:solidFill>
                  <a:srgbClr val="FF0000"/>
                </a:solidFill>
                <a:ea typeface="+mn-lt"/>
                <a:cs typeface="+mn-lt"/>
              </a:rPr>
              <a:t> 48 </a:t>
            </a:r>
            <a:r>
              <a:rPr lang="en-US" err="1">
                <a:solidFill>
                  <a:srgbClr val="FF0000"/>
                </a:solidFill>
                <a:ea typeface="+mn-lt"/>
                <a:cs typeface="+mn-lt"/>
              </a:rPr>
              <a:t>awr</a:t>
            </a:r>
            <a:r>
              <a:rPr lang="en-US">
                <a:solidFill>
                  <a:srgbClr val="FF0000"/>
                </a:solidFill>
                <a:ea typeface="+mn-lt"/>
                <a:cs typeface="+mn-lt"/>
              </a:rPr>
              <a:t> </a:t>
            </a:r>
            <a:r>
              <a:rPr lang="en-US" err="1">
                <a:solidFill>
                  <a:srgbClr val="FF0000"/>
                </a:solidFill>
                <a:ea typeface="+mn-lt"/>
                <a:cs typeface="+mn-lt"/>
              </a:rPr>
              <a:t>cyn</a:t>
            </a:r>
            <a:r>
              <a:rPr lang="en-US">
                <a:solidFill>
                  <a:srgbClr val="FF0000"/>
                </a:solidFill>
                <a:ea typeface="+mn-lt"/>
                <a:cs typeface="+mn-lt"/>
              </a:rPr>
              <a:t> </a:t>
            </a:r>
            <a:r>
              <a:rPr lang="en-US" err="1">
                <a:solidFill>
                  <a:srgbClr val="FF0000"/>
                </a:solidFill>
                <a:ea typeface="+mn-lt"/>
                <a:cs typeface="+mn-lt"/>
              </a:rPr>
              <a:t>addysgu</a:t>
            </a:r>
            <a:endParaRPr lang="en-US" err="1">
              <a:solidFill>
                <a:srgbClr val="FF0000"/>
              </a:solidFill>
            </a:endParaRPr>
          </a:p>
        </p:txBody>
      </p:sp>
      <p:sp>
        <p:nvSpPr>
          <p:cNvPr id="7" name="TextBox 6">
            <a:extLst>
              <a:ext uri="{FF2B5EF4-FFF2-40B4-BE49-F238E27FC236}">
                <a16:creationId xmlns:a16="http://schemas.microsoft.com/office/drawing/2014/main" id="{E2830A37-E28A-6BB6-7B2D-502B1BAABF9E}"/>
              </a:ext>
            </a:extLst>
          </p:cNvPr>
          <p:cNvSpPr txBox="1"/>
          <p:nvPr/>
        </p:nvSpPr>
        <p:spPr>
          <a:xfrm>
            <a:off x="2994174" y="3066570"/>
            <a:ext cx="255601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FF0000"/>
                </a:solidFill>
                <a:ea typeface="+mn-lt"/>
                <a:cs typeface="+mn-lt"/>
              </a:rPr>
              <a:t>Cyrraedd</a:t>
            </a:r>
            <a:r>
              <a:rPr lang="en-US">
                <a:solidFill>
                  <a:srgbClr val="FF0000"/>
                </a:solidFill>
                <a:ea typeface="+mn-lt"/>
                <a:cs typeface="+mn-lt"/>
              </a:rPr>
              <a:t> a </a:t>
            </a:r>
            <a:r>
              <a:rPr lang="en-US" err="1">
                <a:solidFill>
                  <a:srgbClr val="FF0000"/>
                </a:solidFill>
                <a:ea typeface="+mn-lt"/>
                <a:cs typeface="+mn-lt"/>
              </a:rPr>
              <a:t>gadael</a:t>
            </a:r>
            <a:r>
              <a:rPr lang="en-US">
                <a:solidFill>
                  <a:srgbClr val="FF0000"/>
                </a:solidFill>
                <a:ea typeface="+mn-lt"/>
                <a:cs typeface="+mn-lt"/>
              </a:rPr>
              <a:t> </a:t>
            </a:r>
            <a:r>
              <a:rPr lang="en-US" err="1">
                <a:solidFill>
                  <a:srgbClr val="FF0000"/>
                </a:solidFill>
                <a:ea typeface="+mn-lt"/>
                <a:cs typeface="+mn-lt"/>
              </a:rPr>
              <a:t>yr</a:t>
            </a:r>
            <a:r>
              <a:rPr lang="en-US">
                <a:solidFill>
                  <a:srgbClr val="FF0000"/>
                </a:solidFill>
                <a:ea typeface="+mn-lt"/>
                <a:cs typeface="+mn-lt"/>
              </a:rPr>
              <a:t> </a:t>
            </a:r>
            <a:r>
              <a:rPr lang="en-US" err="1">
                <a:solidFill>
                  <a:srgbClr val="FF0000"/>
                </a:solidFill>
                <a:ea typeface="+mn-lt"/>
                <a:cs typeface="+mn-lt"/>
              </a:rPr>
              <a:t>ysgol</a:t>
            </a:r>
            <a:r>
              <a:rPr lang="en-US">
                <a:solidFill>
                  <a:srgbClr val="FF0000"/>
                </a:solidFill>
                <a:ea typeface="+mn-lt"/>
                <a:cs typeface="+mn-lt"/>
              </a:rPr>
              <a:t> </a:t>
            </a:r>
            <a:r>
              <a:rPr lang="en-US" err="1">
                <a:solidFill>
                  <a:srgbClr val="FF0000"/>
                </a:solidFill>
                <a:ea typeface="+mn-lt"/>
                <a:cs typeface="+mn-lt"/>
              </a:rPr>
              <a:t>ar</a:t>
            </a:r>
            <a:r>
              <a:rPr lang="en-US">
                <a:solidFill>
                  <a:srgbClr val="FF0000"/>
                </a:solidFill>
                <a:ea typeface="+mn-lt"/>
                <a:cs typeface="+mn-lt"/>
              </a:rPr>
              <a:t> </a:t>
            </a:r>
            <a:r>
              <a:rPr lang="en-US" err="1">
                <a:solidFill>
                  <a:srgbClr val="FF0000"/>
                </a:solidFill>
                <a:ea typeface="+mn-lt"/>
                <a:cs typeface="+mn-lt"/>
              </a:rPr>
              <a:t>amseroedd</a:t>
            </a:r>
            <a:r>
              <a:rPr lang="en-US">
                <a:solidFill>
                  <a:srgbClr val="FF0000"/>
                </a:solidFill>
                <a:ea typeface="+mn-lt"/>
                <a:cs typeface="+mn-lt"/>
              </a:rPr>
              <a:t> y </a:t>
            </a:r>
            <a:r>
              <a:rPr lang="en-US" err="1">
                <a:solidFill>
                  <a:srgbClr val="FF0000"/>
                </a:solidFill>
                <a:ea typeface="+mn-lt"/>
                <a:cs typeface="+mn-lt"/>
              </a:rPr>
              <a:t>cytunwyd</a:t>
            </a:r>
            <a:r>
              <a:rPr lang="en-US">
                <a:solidFill>
                  <a:srgbClr val="FF0000"/>
                </a:solidFill>
                <a:ea typeface="+mn-lt"/>
                <a:cs typeface="+mn-lt"/>
              </a:rPr>
              <a:t> </a:t>
            </a:r>
            <a:r>
              <a:rPr lang="en-US" err="1">
                <a:solidFill>
                  <a:srgbClr val="FF0000"/>
                </a:solidFill>
                <a:ea typeface="+mn-lt"/>
                <a:cs typeface="+mn-lt"/>
              </a:rPr>
              <a:t>arnynt</a:t>
            </a:r>
            <a:r>
              <a:rPr lang="en-US">
                <a:solidFill>
                  <a:srgbClr val="FF0000"/>
                </a:solidFill>
                <a:ea typeface="+mn-lt"/>
                <a:cs typeface="+mn-lt"/>
              </a:rPr>
              <a:t>, </a:t>
            </a:r>
            <a:r>
              <a:rPr lang="en-US" err="1">
                <a:solidFill>
                  <a:srgbClr val="FF0000"/>
                </a:solidFill>
                <a:ea typeface="+mn-lt"/>
                <a:cs typeface="+mn-lt"/>
              </a:rPr>
              <a:t>gan</a:t>
            </a:r>
            <a:r>
              <a:rPr lang="en-US">
                <a:solidFill>
                  <a:srgbClr val="FF0000"/>
                </a:solidFill>
                <a:ea typeface="+mn-lt"/>
                <a:cs typeface="+mn-lt"/>
              </a:rPr>
              <a:t> </a:t>
            </a:r>
            <a:r>
              <a:rPr lang="en-US" err="1">
                <a:solidFill>
                  <a:srgbClr val="FF0000"/>
                </a:solidFill>
                <a:ea typeface="+mn-lt"/>
                <a:cs typeface="+mn-lt"/>
              </a:rPr>
              <a:t>adael</a:t>
            </a:r>
            <a:r>
              <a:rPr lang="en-US">
                <a:solidFill>
                  <a:srgbClr val="FF0000"/>
                </a:solidFill>
                <a:ea typeface="+mn-lt"/>
                <a:cs typeface="+mn-lt"/>
              </a:rPr>
              <a:t> </a:t>
            </a:r>
            <a:r>
              <a:rPr lang="en-US" err="1">
                <a:solidFill>
                  <a:srgbClr val="FF0000"/>
                </a:solidFill>
                <a:ea typeface="+mn-lt"/>
                <a:cs typeface="+mn-lt"/>
              </a:rPr>
              <a:t>digon</a:t>
            </a:r>
            <a:r>
              <a:rPr lang="en-US">
                <a:solidFill>
                  <a:srgbClr val="FF0000"/>
                </a:solidFill>
                <a:ea typeface="+mn-lt"/>
                <a:cs typeface="+mn-lt"/>
              </a:rPr>
              <a:t> o </a:t>
            </a:r>
            <a:r>
              <a:rPr lang="en-US" err="1">
                <a:solidFill>
                  <a:srgbClr val="FF0000"/>
                </a:solidFill>
                <a:ea typeface="+mn-lt"/>
                <a:cs typeface="+mn-lt"/>
              </a:rPr>
              <a:t>amser</a:t>
            </a:r>
            <a:r>
              <a:rPr lang="en-US">
                <a:solidFill>
                  <a:srgbClr val="FF0000"/>
                </a:solidFill>
                <a:ea typeface="+mn-lt"/>
                <a:cs typeface="+mn-lt"/>
              </a:rPr>
              <a:t> </a:t>
            </a:r>
            <a:r>
              <a:rPr lang="en-US" err="1">
                <a:solidFill>
                  <a:srgbClr val="FF0000"/>
                </a:solidFill>
                <a:ea typeface="+mn-lt"/>
                <a:cs typeface="+mn-lt"/>
              </a:rPr>
              <a:t>i</a:t>
            </a:r>
            <a:r>
              <a:rPr lang="en-US">
                <a:solidFill>
                  <a:srgbClr val="FF0000"/>
                </a:solidFill>
                <a:ea typeface="+mn-lt"/>
                <a:cs typeface="+mn-lt"/>
              </a:rPr>
              <a:t> </a:t>
            </a:r>
            <a:r>
              <a:rPr lang="en-US" err="1">
                <a:solidFill>
                  <a:srgbClr val="FF0000"/>
                </a:solidFill>
                <a:ea typeface="+mn-lt"/>
                <a:cs typeface="+mn-lt"/>
              </a:rPr>
              <a:t>baratoi</a:t>
            </a:r>
            <a:r>
              <a:rPr lang="en-US">
                <a:solidFill>
                  <a:srgbClr val="FF0000"/>
                </a:solidFill>
                <a:ea typeface="+mn-lt"/>
                <a:cs typeface="+mn-lt"/>
              </a:rPr>
              <a:t> a </a:t>
            </a:r>
            <a:r>
              <a:rPr lang="en-US" err="1">
                <a:solidFill>
                  <a:srgbClr val="FF0000"/>
                </a:solidFill>
                <a:ea typeface="+mn-lt"/>
                <a:cs typeface="+mn-lt"/>
              </a:rPr>
              <a:t>sefydlu’r</a:t>
            </a:r>
            <a:r>
              <a:rPr lang="en-US">
                <a:solidFill>
                  <a:srgbClr val="FF0000"/>
                </a:solidFill>
                <a:ea typeface="+mn-lt"/>
                <a:cs typeface="+mn-lt"/>
              </a:rPr>
              <a:t> </a:t>
            </a:r>
            <a:r>
              <a:rPr lang="en-US" err="1">
                <a:solidFill>
                  <a:srgbClr val="FF0000"/>
                </a:solidFill>
                <a:ea typeface="+mn-lt"/>
                <a:cs typeface="+mn-lt"/>
              </a:rPr>
              <a:t>ystafell</a:t>
            </a:r>
            <a:r>
              <a:rPr lang="en-US">
                <a:solidFill>
                  <a:srgbClr val="FF0000"/>
                </a:solidFill>
                <a:ea typeface="+mn-lt"/>
                <a:cs typeface="+mn-lt"/>
              </a:rPr>
              <a:t> </a:t>
            </a:r>
            <a:r>
              <a:rPr lang="en-US" err="1">
                <a:solidFill>
                  <a:srgbClr val="FF0000"/>
                </a:solidFill>
                <a:ea typeface="+mn-lt"/>
                <a:cs typeface="+mn-lt"/>
              </a:rPr>
              <a:t>ddosbarth</a:t>
            </a:r>
            <a:endParaRPr lang="en-US" err="1"/>
          </a:p>
        </p:txBody>
      </p:sp>
      <p:sp>
        <p:nvSpPr>
          <p:cNvPr id="10" name="TextBox 9">
            <a:extLst>
              <a:ext uri="{FF2B5EF4-FFF2-40B4-BE49-F238E27FC236}">
                <a16:creationId xmlns:a16="http://schemas.microsoft.com/office/drawing/2014/main" id="{FC8B2A88-A884-1997-A89D-DCBDBE211473}"/>
              </a:ext>
            </a:extLst>
          </p:cNvPr>
          <p:cNvSpPr txBox="1"/>
          <p:nvPr/>
        </p:nvSpPr>
        <p:spPr>
          <a:xfrm>
            <a:off x="314474" y="4908070"/>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ea typeface="+mn-lt"/>
                <a:cs typeface="+mn-lt"/>
              </a:rPr>
              <a:t>Yn </a:t>
            </a:r>
            <a:r>
              <a:rPr lang="en-US" err="1">
                <a:solidFill>
                  <a:srgbClr val="FF0000"/>
                </a:solidFill>
                <a:ea typeface="+mn-lt"/>
                <a:cs typeface="+mn-lt"/>
              </a:rPr>
              <a:t>dangos</a:t>
            </a:r>
            <a:r>
              <a:rPr lang="en-US">
                <a:solidFill>
                  <a:srgbClr val="FF0000"/>
                </a:solidFill>
                <a:ea typeface="+mn-lt"/>
                <a:cs typeface="+mn-lt"/>
              </a:rPr>
              <a:t> </a:t>
            </a:r>
            <a:r>
              <a:rPr lang="en-US" err="1">
                <a:solidFill>
                  <a:srgbClr val="FF0000"/>
                </a:solidFill>
                <a:ea typeface="+mn-lt"/>
                <a:cs typeface="+mn-lt"/>
              </a:rPr>
              <a:t>ymddygiad</a:t>
            </a:r>
            <a:r>
              <a:rPr lang="en-US">
                <a:solidFill>
                  <a:srgbClr val="FF0000"/>
                </a:solidFill>
                <a:ea typeface="+mn-lt"/>
                <a:cs typeface="+mn-lt"/>
              </a:rPr>
              <a:t> ac </a:t>
            </a:r>
            <a:r>
              <a:rPr lang="en-US" err="1">
                <a:solidFill>
                  <a:srgbClr val="FF0000"/>
                </a:solidFill>
                <a:ea typeface="+mn-lt"/>
                <a:cs typeface="+mn-lt"/>
              </a:rPr>
              <a:t>agweddau</a:t>
            </a:r>
            <a:r>
              <a:rPr lang="en-US">
                <a:solidFill>
                  <a:srgbClr val="FF0000"/>
                </a:solidFill>
                <a:ea typeface="+mn-lt"/>
                <a:cs typeface="+mn-lt"/>
              </a:rPr>
              <a:t> </a:t>
            </a:r>
            <a:r>
              <a:rPr lang="en-US" err="1">
                <a:solidFill>
                  <a:srgbClr val="FF0000"/>
                </a:solidFill>
                <a:ea typeface="+mn-lt"/>
                <a:cs typeface="+mn-lt"/>
              </a:rPr>
              <a:t>proffesiynol</a:t>
            </a:r>
            <a:r>
              <a:rPr lang="en-US">
                <a:solidFill>
                  <a:srgbClr val="FF0000"/>
                </a:solidFill>
                <a:ea typeface="+mn-lt"/>
                <a:cs typeface="+mn-lt"/>
              </a:rPr>
              <a:t> bob </a:t>
            </a:r>
            <a:r>
              <a:rPr lang="en-US" err="1">
                <a:solidFill>
                  <a:srgbClr val="FF0000"/>
                </a:solidFill>
                <a:ea typeface="+mn-lt"/>
                <a:cs typeface="+mn-lt"/>
              </a:rPr>
              <a:t>amser</a:t>
            </a:r>
            <a:endParaRPr lang="en-US" err="1">
              <a:solidFill>
                <a:srgbClr val="FF0000"/>
              </a:solidFill>
            </a:endParaRPr>
          </a:p>
        </p:txBody>
      </p:sp>
      <p:sp>
        <p:nvSpPr>
          <p:cNvPr id="12" name="TextBox 11">
            <a:extLst>
              <a:ext uri="{FF2B5EF4-FFF2-40B4-BE49-F238E27FC236}">
                <a16:creationId xmlns:a16="http://schemas.microsoft.com/office/drawing/2014/main" id="{02B7EB7D-FDB9-2E70-1751-2791C65E1299}"/>
              </a:ext>
            </a:extLst>
          </p:cNvPr>
          <p:cNvSpPr txBox="1"/>
          <p:nvPr/>
        </p:nvSpPr>
        <p:spPr>
          <a:xfrm>
            <a:off x="2981474" y="5047770"/>
            <a:ext cx="26830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ea typeface="+mn-lt"/>
                <a:cs typeface="+mn-lt"/>
              </a:rPr>
              <a:t>Yn </a:t>
            </a:r>
            <a:r>
              <a:rPr lang="en-US" err="1">
                <a:solidFill>
                  <a:srgbClr val="FF0000"/>
                </a:solidFill>
                <a:ea typeface="+mn-lt"/>
                <a:cs typeface="+mn-lt"/>
              </a:rPr>
              <a:t>dechrau</a:t>
            </a:r>
            <a:r>
              <a:rPr lang="en-US">
                <a:solidFill>
                  <a:srgbClr val="FF0000"/>
                </a:solidFill>
                <a:ea typeface="+mn-lt"/>
                <a:cs typeface="+mn-lt"/>
              </a:rPr>
              <a:t> </a:t>
            </a:r>
            <a:r>
              <a:rPr lang="en-US" err="1">
                <a:solidFill>
                  <a:srgbClr val="FF0000"/>
                </a:solidFill>
                <a:ea typeface="+mn-lt"/>
                <a:cs typeface="+mn-lt"/>
              </a:rPr>
              <a:t>dangos</a:t>
            </a:r>
            <a:r>
              <a:rPr lang="en-US">
                <a:solidFill>
                  <a:srgbClr val="FF0000"/>
                </a:solidFill>
                <a:ea typeface="+mn-lt"/>
                <a:cs typeface="+mn-lt"/>
              </a:rPr>
              <a:t> </a:t>
            </a:r>
            <a:r>
              <a:rPr lang="en-US" err="1">
                <a:solidFill>
                  <a:srgbClr val="FF0000"/>
                </a:solidFill>
                <a:ea typeface="+mn-lt"/>
                <a:cs typeface="+mn-lt"/>
              </a:rPr>
              <a:t>perthnasoedd</a:t>
            </a:r>
            <a:r>
              <a:rPr lang="en-US">
                <a:solidFill>
                  <a:srgbClr val="FF0000"/>
                </a:solidFill>
                <a:ea typeface="+mn-lt"/>
                <a:cs typeface="+mn-lt"/>
              </a:rPr>
              <a:t> </a:t>
            </a:r>
            <a:r>
              <a:rPr lang="en-US" err="1">
                <a:solidFill>
                  <a:srgbClr val="FF0000"/>
                </a:solidFill>
                <a:ea typeface="+mn-lt"/>
                <a:cs typeface="+mn-lt"/>
              </a:rPr>
              <a:t>cadarnhaol</a:t>
            </a:r>
            <a:r>
              <a:rPr lang="en-US">
                <a:solidFill>
                  <a:srgbClr val="FF0000"/>
                </a:solidFill>
                <a:ea typeface="+mn-lt"/>
                <a:cs typeface="+mn-lt"/>
              </a:rPr>
              <a:t> </a:t>
            </a:r>
            <a:r>
              <a:rPr lang="en-US" err="1">
                <a:solidFill>
                  <a:srgbClr val="FF0000"/>
                </a:solidFill>
                <a:ea typeface="+mn-lt"/>
                <a:cs typeface="+mn-lt"/>
              </a:rPr>
              <a:t>gyda</a:t>
            </a:r>
            <a:r>
              <a:rPr lang="en-US">
                <a:solidFill>
                  <a:srgbClr val="FF0000"/>
                </a:solidFill>
                <a:ea typeface="+mn-lt"/>
                <a:cs typeface="+mn-lt"/>
              </a:rPr>
              <a:t> </a:t>
            </a:r>
            <a:r>
              <a:rPr lang="en-US" err="1">
                <a:solidFill>
                  <a:srgbClr val="FF0000"/>
                </a:solidFill>
                <a:ea typeface="+mn-lt"/>
                <a:cs typeface="+mn-lt"/>
              </a:rPr>
              <a:t>dysgwyr</a:t>
            </a:r>
            <a:r>
              <a:rPr lang="en-US">
                <a:solidFill>
                  <a:srgbClr val="FF0000"/>
                </a:solidFill>
                <a:ea typeface="+mn-lt"/>
                <a:cs typeface="+mn-lt"/>
              </a:rPr>
              <a:t>, </a:t>
            </a:r>
            <a:r>
              <a:rPr lang="en-US" err="1">
                <a:solidFill>
                  <a:srgbClr val="FF0000"/>
                </a:solidFill>
                <a:ea typeface="+mn-lt"/>
                <a:cs typeface="+mn-lt"/>
              </a:rPr>
              <a:t>gan</a:t>
            </a:r>
            <a:r>
              <a:rPr lang="en-US">
                <a:solidFill>
                  <a:srgbClr val="FF0000"/>
                </a:solidFill>
                <a:ea typeface="+mn-lt"/>
                <a:cs typeface="+mn-lt"/>
              </a:rPr>
              <a:t> </a:t>
            </a:r>
            <a:r>
              <a:rPr lang="en-US" err="1">
                <a:solidFill>
                  <a:srgbClr val="FF0000"/>
                </a:solidFill>
                <a:ea typeface="+mn-lt"/>
                <a:cs typeface="+mn-lt"/>
              </a:rPr>
              <a:t>ddangos</a:t>
            </a:r>
            <a:r>
              <a:rPr lang="en-US">
                <a:solidFill>
                  <a:srgbClr val="FF0000"/>
                </a:solidFill>
                <a:ea typeface="+mn-lt"/>
                <a:cs typeface="+mn-lt"/>
              </a:rPr>
              <a:t> </a:t>
            </a:r>
            <a:r>
              <a:rPr lang="en-US" err="1">
                <a:solidFill>
                  <a:srgbClr val="FF0000"/>
                </a:solidFill>
                <a:ea typeface="+mn-lt"/>
                <a:cs typeface="+mn-lt"/>
              </a:rPr>
              <a:t>caredigrwydd</a:t>
            </a:r>
            <a:r>
              <a:rPr lang="en-US">
                <a:solidFill>
                  <a:srgbClr val="FF0000"/>
                </a:solidFill>
                <a:ea typeface="+mn-lt"/>
                <a:cs typeface="+mn-lt"/>
              </a:rPr>
              <a:t> a </a:t>
            </a:r>
            <a:r>
              <a:rPr lang="en-US" err="1">
                <a:solidFill>
                  <a:srgbClr val="FF0000"/>
                </a:solidFill>
                <a:ea typeface="+mn-lt"/>
                <a:cs typeface="+mn-lt"/>
              </a:rPr>
              <a:t>hawdd</a:t>
            </a:r>
            <a:r>
              <a:rPr lang="en-US">
                <a:solidFill>
                  <a:srgbClr val="FF0000"/>
                </a:solidFill>
                <a:ea typeface="+mn-lt"/>
                <a:cs typeface="+mn-lt"/>
              </a:rPr>
              <a:t> </a:t>
            </a:r>
            <a:r>
              <a:rPr lang="en-US" err="1">
                <a:solidFill>
                  <a:srgbClr val="FF0000"/>
                </a:solidFill>
                <a:ea typeface="+mn-lt"/>
                <a:cs typeface="+mn-lt"/>
              </a:rPr>
              <a:t>mynd</a:t>
            </a:r>
            <a:r>
              <a:rPr lang="en-US">
                <a:solidFill>
                  <a:srgbClr val="FF0000"/>
                </a:solidFill>
                <a:ea typeface="+mn-lt"/>
                <a:cs typeface="+mn-lt"/>
              </a:rPr>
              <a:t> </a:t>
            </a:r>
            <a:r>
              <a:rPr lang="en-US" err="1">
                <a:solidFill>
                  <a:srgbClr val="FF0000"/>
                </a:solidFill>
                <a:ea typeface="+mn-lt"/>
                <a:cs typeface="+mn-lt"/>
              </a:rPr>
              <a:t>atynt</a:t>
            </a:r>
            <a:endParaRPr lang="en-US" err="1">
              <a:solidFill>
                <a:srgbClr val="FF0000"/>
              </a:solidFill>
            </a:endParaRPr>
          </a:p>
        </p:txBody>
      </p:sp>
      <p:sp>
        <p:nvSpPr>
          <p:cNvPr id="14" name="TextBox 13">
            <a:extLst>
              <a:ext uri="{FF2B5EF4-FFF2-40B4-BE49-F238E27FC236}">
                <a16:creationId xmlns:a16="http://schemas.microsoft.com/office/drawing/2014/main" id="{18084106-2DD6-0C6C-533C-DAFD53F40C3A}"/>
              </a:ext>
            </a:extLst>
          </p:cNvPr>
          <p:cNvSpPr txBox="1"/>
          <p:nvPr/>
        </p:nvSpPr>
        <p:spPr>
          <a:xfrm>
            <a:off x="6103394" y="2362534"/>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FF0000"/>
                </a:solidFill>
                <a:ea typeface="+mn-lt"/>
                <a:cs typeface="+mn-lt"/>
              </a:rPr>
              <a:t>Diogelu</a:t>
            </a:r>
            <a:r>
              <a:rPr lang="en-US">
                <a:solidFill>
                  <a:srgbClr val="FF0000"/>
                </a:solidFill>
                <a:ea typeface="+mn-lt"/>
                <a:cs typeface="+mn-lt"/>
              </a:rPr>
              <a:t> a </a:t>
            </a:r>
            <a:r>
              <a:rPr lang="en-US" err="1">
                <a:solidFill>
                  <a:srgbClr val="FF0000"/>
                </a:solidFill>
                <a:ea typeface="+mn-lt"/>
                <a:cs typeface="+mn-lt"/>
              </a:rPr>
              <a:t>sefydlu</a:t>
            </a:r>
            <a:r>
              <a:rPr lang="en-US">
                <a:solidFill>
                  <a:srgbClr val="FF0000"/>
                </a:solidFill>
                <a:ea typeface="+mn-lt"/>
                <a:cs typeface="+mn-lt"/>
              </a:rPr>
              <a:t> </a:t>
            </a:r>
            <a:r>
              <a:rPr lang="en-US" err="1">
                <a:solidFill>
                  <a:srgbClr val="FF0000"/>
                </a:solidFill>
                <a:ea typeface="+mn-lt"/>
                <a:cs typeface="+mn-lt"/>
              </a:rPr>
              <a:t>wedi'u</a:t>
            </a:r>
            <a:r>
              <a:rPr lang="en-US">
                <a:solidFill>
                  <a:srgbClr val="FF0000"/>
                </a:solidFill>
                <a:ea typeface="+mn-lt"/>
                <a:cs typeface="+mn-lt"/>
              </a:rPr>
              <a:t> </a:t>
            </a:r>
            <a:r>
              <a:rPr lang="en-US" err="1">
                <a:solidFill>
                  <a:srgbClr val="FF0000"/>
                </a:solidFill>
                <a:ea typeface="+mn-lt"/>
                <a:cs typeface="+mn-lt"/>
              </a:rPr>
              <a:t>cwblhau</a:t>
            </a:r>
            <a:r>
              <a:rPr lang="en-US">
                <a:solidFill>
                  <a:srgbClr val="FF0000"/>
                </a:solidFill>
                <a:ea typeface="+mn-lt"/>
                <a:cs typeface="+mn-lt"/>
              </a:rPr>
              <a:t> ac </a:t>
            </a:r>
            <a:r>
              <a:rPr lang="en-US" err="1">
                <a:solidFill>
                  <a:srgbClr val="FF0000"/>
                </a:solidFill>
                <a:ea typeface="+mn-lt"/>
                <a:cs typeface="+mn-lt"/>
              </a:rPr>
              <a:t>ymgysylltu'n</a:t>
            </a:r>
            <a:r>
              <a:rPr lang="en-US">
                <a:solidFill>
                  <a:srgbClr val="FF0000"/>
                </a:solidFill>
                <a:ea typeface="+mn-lt"/>
                <a:cs typeface="+mn-lt"/>
              </a:rPr>
              <a:t> </a:t>
            </a:r>
            <a:r>
              <a:rPr lang="en-US" err="1">
                <a:solidFill>
                  <a:srgbClr val="FF0000"/>
                </a:solidFill>
                <a:ea typeface="+mn-lt"/>
                <a:cs typeface="+mn-lt"/>
              </a:rPr>
              <a:t>llawn</a:t>
            </a:r>
            <a:r>
              <a:rPr lang="en-US">
                <a:solidFill>
                  <a:srgbClr val="FF0000"/>
                </a:solidFill>
                <a:ea typeface="+mn-lt"/>
                <a:cs typeface="+mn-lt"/>
              </a:rPr>
              <a:t> â </a:t>
            </a:r>
            <a:r>
              <a:rPr lang="en-US" err="1">
                <a:solidFill>
                  <a:srgbClr val="FF0000"/>
                </a:solidFill>
                <a:ea typeface="+mn-lt"/>
                <a:cs typeface="+mn-lt"/>
              </a:rPr>
              <a:t>nhw</a:t>
            </a:r>
            <a:endParaRPr lang="en-US" err="1">
              <a:solidFill>
                <a:srgbClr val="FF0000"/>
              </a:solidFill>
            </a:endParaRPr>
          </a:p>
        </p:txBody>
      </p:sp>
      <p:sp>
        <p:nvSpPr>
          <p:cNvPr id="15" name="TextBox 14">
            <a:extLst>
              <a:ext uri="{FF2B5EF4-FFF2-40B4-BE49-F238E27FC236}">
                <a16:creationId xmlns:a16="http://schemas.microsoft.com/office/drawing/2014/main" id="{02CB444C-79B4-FD2F-FE6F-4AC8D29E1654}"/>
              </a:ext>
            </a:extLst>
          </p:cNvPr>
          <p:cNvSpPr txBox="1"/>
          <p:nvPr/>
        </p:nvSpPr>
        <p:spPr>
          <a:xfrm>
            <a:off x="9340266" y="3041170"/>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ea typeface="+mn-lt"/>
                <a:cs typeface="+mn-lt"/>
              </a:rPr>
              <a:t>Dilyn </a:t>
            </a:r>
            <a:r>
              <a:rPr lang="en-US" err="1">
                <a:solidFill>
                  <a:srgbClr val="FF0000"/>
                </a:solidFill>
                <a:ea typeface="+mn-lt"/>
                <a:cs typeface="+mn-lt"/>
              </a:rPr>
              <a:t>yr</a:t>
            </a:r>
            <a:r>
              <a:rPr lang="en-US">
                <a:solidFill>
                  <a:srgbClr val="FF0000"/>
                </a:solidFill>
                <a:ea typeface="+mn-lt"/>
                <a:cs typeface="+mn-lt"/>
              </a:rPr>
              <a:t> </a:t>
            </a:r>
            <a:r>
              <a:rPr lang="en-US" err="1">
                <a:solidFill>
                  <a:srgbClr val="FF0000"/>
                </a:solidFill>
                <a:ea typeface="+mn-lt"/>
                <a:cs typeface="+mn-lt"/>
              </a:rPr>
              <a:t>holl</a:t>
            </a:r>
            <a:r>
              <a:rPr lang="en-US">
                <a:solidFill>
                  <a:srgbClr val="FF0000"/>
                </a:solidFill>
                <a:ea typeface="+mn-lt"/>
                <a:cs typeface="+mn-lt"/>
              </a:rPr>
              <a:t> </a:t>
            </a:r>
            <a:r>
              <a:rPr lang="en-US" err="1">
                <a:solidFill>
                  <a:srgbClr val="FF0000"/>
                </a:solidFill>
                <a:ea typeface="+mn-lt"/>
                <a:cs typeface="+mn-lt"/>
              </a:rPr>
              <a:t>ganllawiau</a:t>
            </a:r>
            <a:r>
              <a:rPr lang="en-US">
                <a:solidFill>
                  <a:srgbClr val="FF0000"/>
                </a:solidFill>
                <a:ea typeface="+mn-lt"/>
                <a:cs typeface="+mn-lt"/>
              </a:rPr>
              <a:t> iechyd a </a:t>
            </a:r>
            <a:r>
              <a:rPr lang="en-US" err="1">
                <a:solidFill>
                  <a:srgbClr val="FF0000"/>
                </a:solidFill>
                <a:ea typeface="+mn-lt"/>
                <a:cs typeface="+mn-lt"/>
              </a:rPr>
              <a:t>diogelwch</a:t>
            </a:r>
            <a:r>
              <a:rPr lang="en-US">
                <a:solidFill>
                  <a:srgbClr val="FF0000"/>
                </a:solidFill>
                <a:ea typeface="+mn-lt"/>
                <a:cs typeface="+mn-lt"/>
              </a:rPr>
              <a:t> </a:t>
            </a:r>
            <a:r>
              <a:rPr lang="en-US" err="1">
                <a:solidFill>
                  <a:srgbClr val="FF0000"/>
                </a:solidFill>
                <a:ea typeface="+mn-lt"/>
                <a:cs typeface="+mn-lt"/>
              </a:rPr>
              <a:t>yn</a:t>
            </a:r>
            <a:r>
              <a:rPr lang="en-US">
                <a:solidFill>
                  <a:srgbClr val="FF0000"/>
                </a:solidFill>
                <a:ea typeface="+mn-lt"/>
                <a:cs typeface="+mn-lt"/>
              </a:rPr>
              <a:t> </a:t>
            </a:r>
            <a:r>
              <a:rPr lang="en-US" err="1">
                <a:solidFill>
                  <a:srgbClr val="FF0000"/>
                </a:solidFill>
                <a:ea typeface="+mn-lt"/>
                <a:cs typeface="+mn-lt"/>
              </a:rPr>
              <a:t>yr</a:t>
            </a:r>
            <a:r>
              <a:rPr lang="en-US">
                <a:solidFill>
                  <a:srgbClr val="FF0000"/>
                </a:solidFill>
                <a:ea typeface="+mn-lt"/>
                <a:cs typeface="+mn-lt"/>
              </a:rPr>
              <a:t> </a:t>
            </a:r>
            <a:r>
              <a:rPr lang="en-US" err="1">
                <a:solidFill>
                  <a:srgbClr val="FF0000"/>
                </a:solidFill>
                <a:ea typeface="+mn-lt"/>
                <a:cs typeface="+mn-lt"/>
              </a:rPr>
              <a:t>ysgol</a:t>
            </a:r>
            <a:r>
              <a:rPr lang="en-US">
                <a:solidFill>
                  <a:srgbClr val="FF0000"/>
                </a:solidFill>
                <a:ea typeface="+mn-lt"/>
                <a:cs typeface="+mn-lt"/>
              </a:rPr>
              <a:t>/</a:t>
            </a:r>
            <a:r>
              <a:rPr lang="en-US" err="1">
                <a:solidFill>
                  <a:srgbClr val="FF0000"/>
                </a:solidFill>
                <a:ea typeface="+mn-lt"/>
                <a:cs typeface="+mn-lt"/>
              </a:rPr>
              <a:t>ystafell</a:t>
            </a:r>
            <a:r>
              <a:rPr lang="en-US">
                <a:solidFill>
                  <a:srgbClr val="FF0000"/>
                </a:solidFill>
                <a:ea typeface="+mn-lt"/>
                <a:cs typeface="+mn-lt"/>
              </a:rPr>
              <a:t> </a:t>
            </a:r>
            <a:r>
              <a:rPr lang="en-US" err="1">
                <a:solidFill>
                  <a:srgbClr val="FF0000"/>
                </a:solidFill>
                <a:ea typeface="+mn-lt"/>
                <a:cs typeface="+mn-lt"/>
              </a:rPr>
              <a:t>ddosbarth</a:t>
            </a:r>
            <a:endParaRPr lang="en-US" err="1">
              <a:solidFill>
                <a:srgbClr val="FF0000"/>
              </a:solidFill>
              <a:ea typeface="Calibri"/>
              <a:cs typeface="Calibri"/>
            </a:endParaRPr>
          </a:p>
        </p:txBody>
      </p:sp>
      <p:sp>
        <p:nvSpPr>
          <p:cNvPr id="16" name="TextBox 15">
            <a:extLst>
              <a:ext uri="{FF2B5EF4-FFF2-40B4-BE49-F238E27FC236}">
                <a16:creationId xmlns:a16="http://schemas.microsoft.com/office/drawing/2014/main" id="{3B1A5669-CDD4-1B3A-BF34-400728DDA628}"/>
              </a:ext>
            </a:extLst>
          </p:cNvPr>
          <p:cNvSpPr txBox="1"/>
          <p:nvPr/>
        </p:nvSpPr>
        <p:spPr>
          <a:xfrm>
            <a:off x="6296989" y="3847783"/>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ea typeface="+mn-lt"/>
                <a:cs typeface="+mn-lt"/>
              </a:rPr>
              <a:t>Yn </a:t>
            </a:r>
            <a:r>
              <a:rPr lang="en-US" err="1">
                <a:solidFill>
                  <a:srgbClr val="FF0000"/>
                </a:solidFill>
                <a:ea typeface="+mn-lt"/>
                <a:cs typeface="+mn-lt"/>
              </a:rPr>
              <a:t>dilyn</a:t>
            </a:r>
            <a:r>
              <a:rPr lang="en-US">
                <a:solidFill>
                  <a:srgbClr val="FF0000"/>
                </a:solidFill>
                <a:ea typeface="+mn-lt"/>
                <a:cs typeface="+mn-lt"/>
              </a:rPr>
              <a:t> </a:t>
            </a:r>
            <a:r>
              <a:rPr lang="en-US" err="1">
                <a:solidFill>
                  <a:srgbClr val="FF0000"/>
                </a:solidFill>
                <a:ea typeface="+mn-lt"/>
                <a:cs typeface="+mn-lt"/>
              </a:rPr>
              <a:t>gweithdrefnau</a:t>
            </a:r>
            <a:r>
              <a:rPr lang="en-US">
                <a:solidFill>
                  <a:srgbClr val="FF0000"/>
                </a:solidFill>
                <a:ea typeface="+mn-lt"/>
                <a:cs typeface="+mn-lt"/>
              </a:rPr>
              <a:t> </a:t>
            </a:r>
            <a:r>
              <a:rPr lang="en-US" err="1">
                <a:solidFill>
                  <a:srgbClr val="FF0000"/>
                </a:solidFill>
                <a:ea typeface="+mn-lt"/>
                <a:cs typeface="+mn-lt"/>
              </a:rPr>
              <a:t>presenoldeb</a:t>
            </a:r>
            <a:r>
              <a:rPr lang="en-US">
                <a:solidFill>
                  <a:srgbClr val="FF0000"/>
                </a:solidFill>
                <a:ea typeface="+mn-lt"/>
                <a:cs typeface="+mn-lt"/>
              </a:rPr>
              <a:t> ac </a:t>
            </a:r>
            <a:r>
              <a:rPr lang="en-US" err="1">
                <a:solidFill>
                  <a:srgbClr val="FF0000"/>
                </a:solidFill>
                <a:ea typeface="+mn-lt"/>
                <a:cs typeface="+mn-lt"/>
              </a:rPr>
              <a:t>absenoldeb</a:t>
            </a:r>
            <a:r>
              <a:rPr lang="en-US">
                <a:solidFill>
                  <a:srgbClr val="FF0000"/>
                </a:solidFill>
                <a:ea typeface="+mn-lt"/>
                <a:cs typeface="+mn-lt"/>
              </a:rPr>
              <a:t> </a:t>
            </a:r>
            <a:r>
              <a:rPr lang="en-US" err="1">
                <a:solidFill>
                  <a:srgbClr val="FF0000"/>
                </a:solidFill>
                <a:ea typeface="+mn-lt"/>
                <a:cs typeface="+mn-lt"/>
              </a:rPr>
              <a:t>ar</a:t>
            </a:r>
            <a:r>
              <a:rPr lang="en-US">
                <a:solidFill>
                  <a:srgbClr val="FF0000"/>
                </a:solidFill>
                <a:ea typeface="+mn-lt"/>
                <a:cs typeface="+mn-lt"/>
              </a:rPr>
              <a:t> </a:t>
            </a:r>
            <a:r>
              <a:rPr lang="en-US" err="1">
                <a:solidFill>
                  <a:srgbClr val="FF0000"/>
                </a:solidFill>
                <a:ea typeface="+mn-lt"/>
                <a:cs typeface="+mn-lt"/>
              </a:rPr>
              <a:t>gyfer</a:t>
            </a:r>
            <a:r>
              <a:rPr lang="en-US">
                <a:solidFill>
                  <a:srgbClr val="FF0000"/>
                </a:solidFill>
                <a:ea typeface="+mn-lt"/>
                <a:cs typeface="+mn-lt"/>
              </a:rPr>
              <a:t> staff </a:t>
            </a:r>
            <a:r>
              <a:rPr lang="en-US" err="1">
                <a:solidFill>
                  <a:srgbClr val="FF0000"/>
                </a:solidFill>
                <a:ea typeface="+mn-lt"/>
                <a:cs typeface="+mn-lt"/>
              </a:rPr>
              <a:t>yr</a:t>
            </a:r>
            <a:r>
              <a:rPr lang="en-US">
                <a:solidFill>
                  <a:srgbClr val="FF0000"/>
                </a:solidFill>
                <a:ea typeface="+mn-lt"/>
                <a:cs typeface="+mn-lt"/>
              </a:rPr>
              <a:t> </a:t>
            </a:r>
            <a:r>
              <a:rPr lang="en-US" err="1">
                <a:solidFill>
                  <a:srgbClr val="FF0000"/>
                </a:solidFill>
                <a:ea typeface="+mn-lt"/>
                <a:cs typeface="+mn-lt"/>
              </a:rPr>
              <a:t>ysgol</a:t>
            </a:r>
            <a:endParaRPr lang="en-US" err="1">
              <a:solidFill>
                <a:srgbClr val="FF0000"/>
              </a:solidFill>
            </a:endParaRPr>
          </a:p>
        </p:txBody>
      </p:sp>
      <p:sp>
        <p:nvSpPr>
          <p:cNvPr id="17" name="TextBox 16">
            <a:extLst>
              <a:ext uri="{FF2B5EF4-FFF2-40B4-BE49-F238E27FC236}">
                <a16:creationId xmlns:a16="http://schemas.microsoft.com/office/drawing/2014/main" id="{35E85F41-735D-634A-FE63-E89B11345EA8}"/>
              </a:ext>
            </a:extLst>
          </p:cNvPr>
          <p:cNvSpPr txBox="1"/>
          <p:nvPr/>
        </p:nvSpPr>
        <p:spPr>
          <a:xfrm>
            <a:off x="9245342" y="5047770"/>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ea typeface="+mn-lt"/>
                <a:cs typeface="+mn-lt"/>
              </a:rPr>
              <a:t>Yn </a:t>
            </a:r>
            <a:r>
              <a:rPr lang="en-US" err="1">
                <a:solidFill>
                  <a:srgbClr val="FF0000"/>
                </a:solidFill>
                <a:ea typeface="+mn-lt"/>
                <a:cs typeface="+mn-lt"/>
              </a:rPr>
              <a:t>cael</a:t>
            </a:r>
            <a:r>
              <a:rPr lang="en-US">
                <a:solidFill>
                  <a:srgbClr val="FF0000"/>
                </a:solidFill>
                <a:ea typeface="+mn-lt"/>
                <a:cs typeface="+mn-lt"/>
              </a:rPr>
              <a:t> </a:t>
            </a:r>
            <a:r>
              <a:rPr lang="en-US" err="1">
                <a:solidFill>
                  <a:srgbClr val="FF0000"/>
                </a:solidFill>
                <a:ea typeface="+mn-lt"/>
                <a:cs typeface="+mn-lt"/>
              </a:rPr>
              <a:t>ei</a:t>
            </a:r>
            <a:r>
              <a:rPr lang="en-US">
                <a:solidFill>
                  <a:srgbClr val="FF0000"/>
                </a:solidFill>
                <a:ea typeface="+mn-lt"/>
                <a:cs typeface="+mn-lt"/>
              </a:rPr>
              <a:t> </a:t>
            </a:r>
            <a:r>
              <a:rPr lang="en-US" err="1">
                <a:solidFill>
                  <a:srgbClr val="FF0000"/>
                </a:solidFill>
                <a:ea typeface="+mn-lt"/>
                <a:cs typeface="+mn-lt"/>
              </a:rPr>
              <a:t>gynllunio</a:t>
            </a:r>
            <a:r>
              <a:rPr lang="en-US">
                <a:solidFill>
                  <a:srgbClr val="FF0000"/>
                </a:solidFill>
                <a:ea typeface="+mn-lt"/>
                <a:cs typeface="+mn-lt"/>
              </a:rPr>
              <a:t>, </a:t>
            </a:r>
            <a:r>
              <a:rPr lang="en-US" err="1">
                <a:solidFill>
                  <a:srgbClr val="FF0000"/>
                </a:solidFill>
                <a:ea typeface="+mn-lt"/>
                <a:cs typeface="+mn-lt"/>
              </a:rPr>
              <a:t>ei</a:t>
            </a:r>
            <a:r>
              <a:rPr lang="en-US">
                <a:solidFill>
                  <a:srgbClr val="FF0000"/>
                </a:solidFill>
                <a:ea typeface="+mn-lt"/>
                <a:cs typeface="+mn-lt"/>
              </a:rPr>
              <a:t> </a:t>
            </a:r>
            <a:r>
              <a:rPr lang="en-US" err="1">
                <a:solidFill>
                  <a:srgbClr val="FF0000"/>
                </a:solidFill>
                <a:ea typeface="+mn-lt"/>
                <a:cs typeface="+mn-lt"/>
              </a:rPr>
              <a:t>baratoi</a:t>
            </a:r>
            <a:r>
              <a:rPr lang="en-US">
                <a:solidFill>
                  <a:srgbClr val="FF0000"/>
                </a:solidFill>
                <a:ea typeface="+mn-lt"/>
                <a:cs typeface="+mn-lt"/>
              </a:rPr>
              <a:t> ac </a:t>
            </a:r>
            <a:r>
              <a:rPr lang="en-US" err="1">
                <a:solidFill>
                  <a:srgbClr val="FF0000"/>
                </a:solidFill>
                <a:ea typeface="+mn-lt"/>
                <a:cs typeface="+mn-lt"/>
              </a:rPr>
              <a:t>adnoddau</a:t>
            </a:r>
            <a:r>
              <a:rPr lang="en-US">
                <a:solidFill>
                  <a:srgbClr val="FF0000"/>
                </a:solidFill>
                <a:ea typeface="+mn-lt"/>
                <a:cs typeface="+mn-lt"/>
              </a:rPr>
              <a:t> </a:t>
            </a:r>
            <a:r>
              <a:rPr lang="en-US" err="1">
                <a:solidFill>
                  <a:srgbClr val="FF0000"/>
                </a:solidFill>
                <a:ea typeface="+mn-lt"/>
                <a:cs typeface="+mn-lt"/>
              </a:rPr>
              <a:t>ar</a:t>
            </a:r>
            <a:r>
              <a:rPr lang="en-US">
                <a:solidFill>
                  <a:srgbClr val="FF0000"/>
                </a:solidFill>
                <a:ea typeface="+mn-lt"/>
                <a:cs typeface="+mn-lt"/>
              </a:rPr>
              <a:t> </a:t>
            </a:r>
            <a:r>
              <a:rPr lang="en-US" err="1">
                <a:solidFill>
                  <a:srgbClr val="FF0000"/>
                </a:solidFill>
                <a:ea typeface="+mn-lt"/>
                <a:cs typeface="+mn-lt"/>
              </a:rPr>
              <a:t>gyfer</a:t>
            </a:r>
            <a:r>
              <a:rPr lang="en-US">
                <a:solidFill>
                  <a:srgbClr val="FF0000"/>
                </a:solidFill>
                <a:ea typeface="+mn-lt"/>
                <a:cs typeface="+mn-lt"/>
              </a:rPr>
              <a:t> </a:t>
            </a:r>
            <a:r>
              <a:rPr lang="en-US" err="1">
                <a:solidFill>
                  <a:srgbClr val="FF0000"/>
                </a:solidFill>
                <a:ea typeface="+mn-lt"/>
                <a:cs typeface="+mn-lt"/>
              </a:rPr>
              <a:t>yr</a:t>
            </a:r>
            <a:r>
              <a:rPr lang="en-US">
                <a:solidFill>
                  <a:srgbClr val="FF0000"/>
                </a:solidFill>
                <a:ea typeface="+mn-lt"/>
                <a:cs typeface="+mn-lt"/>
              </a:rPr>
              <a:t> </a:t>
            </a:r>
            <a:r>
              <a:rPr lang="en-US" err="1">
                <a:solidFill>
                  <a:srgbClr val="FF0000"/>
                </a:solidFill>
                <a:ea typeface="+mn-lt"/>
                <a:cs typeface="+mn-lt"/>
              </a:rPr>
              <a:t>holl</a:t>
            </a:r>
            <a:r>
              <a:rPr lang="en-US">
                <a:solidFill>
                  <a:srgbClr val="FF0000"/>
                </a:solidFill>
                <a:ea typeface="+mn-lt"/>
                <a:cs typeface="+mn-lt"/>
              </a:rPr>
              <a:t> </a:t>
            </a:r>
            <a:r>
              <a:rPr lang="en-US" err="1">
                <a:solidFill>
                  <a:srgbClr val="FF0000"/>
                </a:solidFill>
                <a:ea typeface="+mn-lt"/>
                <a:cs typeface="+mn-lt"/>
              </a:rPr>
              <a:t>wersi</a:t>
            </a:r>
            <a:r>
              <a:rPr lang="en-US">
                <a:solidFill>
                  <a:srgbClr val="FF0000"/>
                </a:solidFill>
                <a:ea typeface="+mn-lt"/>
                <a:cs typeface="+mn-lt"/>
              </a:rPr>
              <a:t> a </a:t>
            </a:r>
            <a:r>
              <a:rPr lang="en-US" err="1">
                <a:solidFill>
                  <a:srgbClr val="FF0000"/>
                </a:solidFill>
                <a:ea typeface="+mn-lt"/>
                <a:cs typeface="+mn-lt"/>
              </a:rPr>
              <a:t>gweithgareddau</a:t>
            </a:r>
            <a:r>
              <a:rPr lang="en-US">
                <a:solidFill>
                  <a:srgbClr val="FF0000"/>
                </a:solidFill>
                <a:ea typeface="+mn-lt"/>
                <a:cs typeface="+mn-lt"/>
              </a:rPr>
              <a:t> a </a:t>
            </a:r>
            <a:r>
              <a:rPr lang="en-US" err="1">
                <a:solidFill>
                  <a:srgbClr val="FF0000"/>
                </a:solidFill>
                <a:ea typeface="+mn-lt"/>
                <a:cs typeface="+mn-lt"/>
              </a:rPr>
              <a:t>drefnir</a:t>
            </a:r>
            <a:endParaRPr lang="en-US" err="1">
              <a:solidFill>
                <a:srgbClr val="FF0000"/>
              </a:solidFill>
              <a:ea typeface="Calibri"/>
              <a:cs typeface="Calibri"/>
            </a:endParaRPr>
          </a:p>
        </p:txBody>
      </p:sp>
      <p:sp>
        <p:nvSpPr>
          <p:cNvPr id="3" name="TextBox 17">
            <a:extLst>
              <a:ext uri="{FF2B5EF4-FFF2-40B4-BE49-F238E27FC236}">
                <a16:creationId xmlns:a16="http://schemas.microsoft.com/office/drawing/2014/main" id="{1C71863C-B0C8-C7CB-5A80-CEDDE2CB10C0}"/>
              </a:ext>
            </a:extLst>
          </p:cNvPr>
          <p:cNvSpPr txBox="1"/>
          <p:nvPr/>
        </p:nvSpPr>
        <p:spPr>
          <a:xfrm>
            <a:off x="6502856" y="5558638"/>
            <a:ext cx="2556017"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dirty="0">
                <a:solidFill>
                  <a:srgbClr val="FF0000"/>
                </a:solidFill>
                <a:ea typeface="+mn-lt"/>
                <a:cs typeface="+mn-lt"/>
              </a:rPr>
              <a:t>Bod ag </a:t>
            </a:r>
            <a:r>
              <a:rPr lang="en-US" err="1">
                <a:solidFill>
                  <a:srgbClr val="FF0000"/>
                </a:solidFill>
                <a:ea typeface="+mn-lt"/>
                <a:cs typeface="+mn-lt"/>
              </a:rPr>
              <a:t>ymwybyddiaeth</a:t>
            </a:r>
            <a:r>
              <a:rPr lang="en-US" dirty="0">
                <a:solidFill>
                  <a:srgbClr val="FF0000"/>
                </a:solidFill>
                <a:ea typeface="+mn-lt"/>
                <a:cs typeface="+mn-lt"/>
              </a:rPr>
              <a:t> o </a:t>
            </a:r>
            <a:r>
              <a:rPr lang="en-US" err="1">
                <a:solidFill>
                  <a:srgbClr val="FF0000"/>
                </a:solidFill>
                <a:ea typeface="+mn-lt"/>
                <a:cs typeface="+mn-lt"/>
              </a:rPr>
              <a:t>bolisïau</a:t>
            </a:r>
            <a:r>
              <a:rPr lang="en-US" dirty="0">
                <a:solidFill>
                  <a:srgbClr val="FF0000"/>
                </a:solidFill>
                <a:ea typeface="+mn-lt"/>
                <a:cs typeface="+mn-lt"/>
              </a:rPr>
              <a:t> </a:t>
            </a:r>
            <a:r>
              <a:rPr lang="en-US" err="1">
                <a:solidFill>
                  <a:srgbClr val="FF0000"/>
                </a:solidFill>
                <a:ea typeface="+mn-lt"/>
                <a:cs typeface="+mn-lt"/>
              </a:rPr>
              <a:t>ysgol</a:t>
            </a:r>
            <a:r>
              <a:rPr lang="en-US" dirty="0">
                <a:solidFill>
                  <a:srgbClr val="FF0000"/>
                </a:solidFill>
                <a:ea typeface="+mn-lt"/>
                <a:cs typeface="+mn-lt"/>
              </a:rPr>
              <a:t> </a:t>
            </a:r>
            <a:r>
              <a:rPr lang="en-US" err="1">
                <a:solidFill>
                  <a:srgbClr val="FF0000"/>
                </a:solidFill>
                <a:ea typeface="+mn-lt"/>
                <a:cs typeface="+mn-lt"/>
              </a:rPr>
              <a:t>a'u</a:t>
            </a:r>
            <a:r>
              <a:rPr lang="en-US" dirty="0">
                <a:solidFill>
                  <a:srgbClr val="FF0000"/>
                </a:solidFill>
                <a:ea typeface="+mn-lt"/>
                <a:cs typeface="+mn-lt"/>
              </a:rPr>
              <a:t> </a:t>
            </a:r>
            <a:r>
              <a:rPr lang="en-US" err="1">
                <a:solidFill>
                  <a:srgbClr val="FF0000"/>
                </a:solidFill>
                <a:ea typeface="+mn-lt"/>
                <a:cs typeface="+mn-lt"/>
              </a:rPr>
              <a:t>gweithredu</a:t>
            </a:r>
            <a:endParaRPr lang="en-US" err="1"/>
          </a:p>
        </p:txBody>
      </p:sp>
    </p:spTree>
    <p:extLst>
      <p:ext uri="{BB962C8B-B14F-4D97-AF65-F5344CB8AC3E}">
        <p14:creationId xmlns:p14="http://schemas.microsoft.com/office/powerpoint/2010/main" val="2375601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1919833-121B-8D5C-2FA2-01CF85836724}"/>
              </a:ext>
            </a:extLst>
          </p:cNvPr>
          <p:cNvSpPr txBox="1"/>
          <p:nvPr/>
        </p:nvSpPr>
        <p:spPr>
          <a:xfrm>
            <a:off x="5323"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8" name="Rectangle: Rounded Corners 17">
            <a:extLst>
              <a:ext uri="{FF2B5EF4-FFF2-40B4-BE49-F238E27FC236}">
                <a16:creationId xmlns:a16="http://schemas.microsoft.com/office/drawing/2014/main" id="{B3CCC06E-5D81-1892-D221-9A4C83EA8AF9}"/>
              </a:ext>
            </a:extLst>
          </p:cNvPr>
          <p:cNvSpPr/>
          <p:nvPr/>
        </p:nvSpPr>
        <p:spPr>
          <a:xfrm>
            <a:off x="730453" y="1122636"/>
            <a:ext cx="4836756" cy="4034800"/>
          </a:xfrm>
          <a:prstGeom prst="roundRect">
            <a:avLst/>
          </a:prstGeom>
          <a:solidFill>
            <a:srgbClr val="FAB464"/>
          </a:solidFill>
          <a:ln w="57150">
            <a:solidFill>
              <a:srgbClr val="E815B3"/>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err="1">
                <a:solidFill>
                  <a:srgbClr val="0070C0"/>
                </a:solidFill>
                <a:ea typeface="+mn-lt"/>
                <a:cs typeface="+mn-lt"/>
              </a:rPr>
              <a:t>Dewch</a:t>
            </a:r>
            <a:r>
              <a:rPr lang="en-US" sz="4000" b="1">
                <a:solidFill>
                  <a:srgbClr val="0070C0"/>
                </a:solidFill>
                <a:ea typeface="+mn-lt"/>
                <a:cs typeface="+mn-lt"/>
              </a:rPr>
              <a:t> â </a:t>
            </a:r>
            <a:r>
              <a:rPr lang="en-US" sz="4000" b="1" err="1">
                <a:solidFill>
                  <a:srgbClr val="0070C0"/>
                </a:solidFill>
                <a:ea typeface="+mn-lt"/>
                <a:cs typeface="+mn-lt"/>
              </a:rPr>
              <a:t>gliniadur</a:t>
            </a:r>
            <a:r>
              <a:rPr lang="en-US" sz="4000" b="1">
                <a:solidFill>
                  <a:srgbClr val="0070C0"/>
                </a:solidFill>
                <a:ea typeface="+mn-lt"/>
                <a:cs typeface="+mn-lt"/>
              </a:rPr>
              <a:t> </a:t>
            </a:r>
            <a:r>
              <a:rPr lang="en-US" sz="4000" b="1" err="1">
                <a:solidFill>
                  <a:srgbClr val="0070C0"/>
                </a:solidFill>
                <a:ea typeface="+mn-lt"/>
                <a:cs typeface="+mn-lt"/>
              </a:rPr>
              <a:t>i'ch</a:t>
            </a:r>
            <a:r>
              <a:rPr lang="en-US" sz="4000" b="1">
                <a:solidFill>
                  <a:srgbClr val="0070C0"/>
                </a:solidFill>
                <a:ea typeface="+mn-lt"/>
                <a:cs typeface="+mn-lt"/>
              </a:rPr>
              <a:t> </a:t>
            </a:r>
            <a:r>
              <a:rPr lang="en-US" sz="4000" b="1" err="1">
                <a:solidFill>
                  <a:srgbClr val="0070C0"/>
                </a:solidFill>
                <a:ea typeface="+mn-lt"/>
                <a:cs typeface="+mn-lt"/>
              </a:rPr>
              <a:t>galluogi</a:t>
            </a:r>
            <a:r>
              <a:rPr lang="en-US" sz="4000" b="1">
                <a:solidFill>
                  <a:srgbClr val="0070C0"/>
                </a:solidFill>
                <a:ea typeface="+mn-lt"/>
                <a:cs typeface="+mn-lt"/>
              </a:rPr>
              <a:t> </a:t>
            </a:r>
            <a:r>
              <a:rPr lang="en-US" sz="4000" b="1" err="1">
                <a:solidFill>
                  <a:srgbClr val="0070C0"/>
                </a:solidFill>
                <a:ea typeface="+mn-lt"/>
                <a:cs typeface="+mn-lt"/>
              </a:rPr>
              <a:t>i</a:t>
            </a:r>
            <a:r>
              <a:rPr lang="en-US" sz="4000" b="1">
                <a:solidFill>
                  <a:srgbClr val="0070C0"/>
                </a:solidFill>
                <a:ea typeface="+mn-lt"/>
                <a:cs typeface="+mn-lt"/>
              </a:rPr>
              <a:t> </a:t>
            </a:r>
            <a:r>
              <a:rPr lang="en-US" sz="4000" b="1" err="1">
                <a:solidFill>
                  <a:srgbClr val="0070C0"/>
                </a:solidFill>
                <a:ea typeface="+mn-lt"/>
                <a:cs typeface="+mn-lt"/>
              </a:rPr>
              <a:t>gael</a:t>
            </a:r>
            <a:r>
              <a:rPr lang="en-US" sz="4000" b="1">
                <a:solidFill>
                  <a:srgbClr val="0070C0"/>
                </a:solidFill>
                <a:ea typeface="+mn-lt"/>
                <a:cs typeface="+mn-lt"/>
              </a:rPr>
              <a:t> </a:t>
            </a:r>
            <a:r>
              <a:rPr lang="en-US" sz="4000" b="1" err="1">
                <a:solidFill>
                  <a:srgbClr val="0070C0"/>
                </a:solidFill>
                <a:ea typeface="+mn-lt"/>
                <a:cs typeface="+mn-lt"/>
              </a:rPr>
              <a:t>mynediad</a:t>
            </a:r>
            <a:r>
              <a:rPr lang="en-US" sz="4000" b="1">
                <a:solidFill>
                  <a:srgbClr val="0070C0"/>
                </a:solidFill>
                <a:ea typeface="+mn-lt"/>
                <a:cs typeface="+mn-lt"/>
              </a:rPr>
              <a:t> at </a:t>
            </a:r>
            <a:r>
              <a:rPr lang="en-US" sz="4000" b="1" err="1">
                <a:solidFill>
                  <a:srgbClr val="0070C0"/>
                </a:solidFill>
                <a:ea typeface="+mn-lt"/>
                <a:cs typeface="+mn-lt"/>
              </a:rPr>
              <a:t>eich</a:t>
            </a:r>
            <a:r>
              <a:rPr lang="en-US" sz="4000" b="1">
                <a:solidFill>
                  <a:srgbClr val="0070C0"/>
                </a:solidFill>
                <a:ea typeface="+mn-lt"/>
                <a:cs typeface="+mn-lt"/>
              </a:rPr>
              <a:t> </a:t>
            </a:r>
            <a:r>
              <a:rPr lang="en-US" sz="4000" b="1" err="1">
                <a:solidFill>
                  <a:srgbClr val="0070C0"/>
                </a:solidFill>
                <a:ea typeface="+mn-lt"/>
                <a:cs typeface="+mn-lt"/>
              </a:rPr>
              <a:t>Pasbort</a:t>
            </a:r>
            <a:r>
              <a:rPr lang="en-US" sz="4000" b="1">
                <a:solidFill>
                  <a:srgbClr val="0070C0"/>
                </a:solidFill>
                <a:ea typeface="+mn-lt"/>
                <a:cs typeface="+mn-lt"/>
              </a:rPr>
              <a:t> </a:t>
            </a:r>
            <a:r>
              <a:rPr lang="en-US" sz="4000" b="1" err="1">
                <a:solidFill>
                  <a:srgbClr val="0070C0"/>
                </a:solidFill>
                <a:ea typeface="+mn-lt"/>
                <a:cs typeface="+mn-lt"/>
              </a:rPr>
              <a:t>Dysgu</a:t>
            </a:r>
            <a:r>
              <a:rPr lang="en-US" sz="4000" b="1">
                <a:solidFill>
                  <a:srgbClr val="0070C0"/>
                </a:solidFill>
                <a:ea typeface="+mn-lt"/>
                <a:cs typeface="+mn-lt"/>
              </a:rPr>
              <a:t> </a:t>
            </a:r>
            <a:r>
              <a:rPr lang="en-US" sz="4000" b="1" err="1">
                <a:solidFill>
                  <a:srgbClr val="0070C0"/>
                </a:solidFill>
                <a:ea typeface="+mn-lt"/>
                <a:cs typeface="+mn-lt"/>
              </a:rPr>
              <a:t>Proffesiynol</a:t>
            </a:r>
            <a:endParaRPr lang="en-US" b="1" err="1"/>
          </a:p>
        </p:txBody>
      </p:sp>
      <p:sp>
        <p:nvSpPr>
          <p:cNvPr id="2" name="Rectangle: Rounded Corners 1">
            <a:extLst>
              <a:ext uri="{FF2B5EF4-FFF2-40B4-BE49-F238E27FC236}">
                <a16:creationId xmlns:a16="http://schemas.microsoft.com/office/drawing/2014/main" id="{6E0A5EBB-BE2D-82FC-8E09-E6ED96E79482}"/>
              </a:ext>
            </a:extLst>
          </p:cNvPr>
          <p:cNvSpPr/>
          <p:nvPr/>
        </p:nvSpPr>
        <p:spPr>
          <a:xfrm>
            <a:off x="6475418" y="1122635"/>
            <a:ext cx="4965183" cy="4146103"/>
          </a:xfrm>
          <a:prstGeom prst="roundRect">
            <a:avLst/>
          </a:prstGeom>
          <a:solidFill>
            <a:srgbClr val="FAB464"/>
          </a:solidFill>
          <a:ln w="57150">
            <a:solidFill>
              <a:srgbClr val="E815B3"/>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a:solidFill>
                  <a:srgbClr val="0070C0"/>
                </a:solidFill>
                <a:ea typeface="Calibri"/>
                <a:cs typeface="Calibri"/>
              </a:rPr>
              <a:t> </a:t>
            </a:r>
            <a:r>
              <a:rPr lang="en-US" sz="4000" b="1" err="1">
                <a:solidFill>
                  <a:srgbClr val="0070C0"/>
                </a:solidFill>
                <a:ea typeface="+mn-lt"/>
                <a:cs typeface="+mn-lt"/>
              </a:rPr>
              <a:t>Dylech</a:t>
            </a:r>
            <a:r>
              <a:rPr lang="en-US" sz="4000" b="1">
                <a:solidFill>
                  <a:srgbClr val="0070C0"/>
                </a:solidFill>
                <a:ea typeface="+mn-lt"/>
                <a:cs typeface="+mn-lt"/>
              </a:rPr>
              <a:t> </a:t>
            </a:r>
            <a:r>
              <a:rPr lang="en-US" sz="4000" b="1" err="1">
                <a:solidFill>
                  <a:srgbClr val="0070C0"/>
                </a:solidFill>
                <a:ea typeface="+mn-lt"/>
                <a:cs typeface="+mn-lt"/>
              </a:rPr>
              <a:t>fod</a:t>
            </a:r>
            <a:r>
              <a:rPr lang="en-US" sz="4000" b="1">
                <a:solidFill>
                  <a:srgbClr val="0070C0"/>
                </a:solidFill>
                <a:ea typeface="+mn-lt"/>
                <a:cs typeface="+mn-lt"/>
              </a:rPr>
              <a:t> </a:t>
            </a:r>
            <a:r>
              <a:rPr lang="en-US" sz="4000" b="1" err="1">
                <a:solidFill>
                  <a:srgbClr val="0070C0"/>
                </a:solidFill>
                <a:ea typeface="+mn-lt"/>
                <a:cs typeface="+mn-lt"/>
              </a:rPr>
              <a:t>wedi</a:t>
            </a:r>
            <a:r>
              <a:rPr lang="en-US" sz="4000" b="1">
                <a:solidFill>
                  <a:srgbClr val="0070C0"/>
                </a:solidFill>
                <a:ea typeface="+mn-lt"/>
                <a:cs typeface="+mn-lt"/>
              </a:rPr>
              <a:t> </a:t>
            </a:r>
            <a:r>
              <a:rPr lang="en-US" sz="4000" b="1" err="1">
                <a:solidFill>
                  <a:srgbClr val="0070C0"/>
                </a:solidFill>
                <a:ea typeface="+mn-lt"/>
                <a:cs typeface="+mn-lt"/>
              </a:rPr>
              <a:t>derbyn</a:t>
            </a:r>
            <a:r>
              <a:rPr lang="en-US" sz="4000" b="1">
                <a:solidFill>
                  <a:srgbClr val="0070C0"/>
                </a:solidFill>
                <a:ea typeface="+mn-lt"/>
                <a:cs typeface="+mn-lt"/>
              </a:rPr>
              <a:t> e-</a:t>
            </a:r>
            <a:r>
              <a:rPr lang="en-US" sz="4000" b="1" err="1">
                <a:solidFill>
                  <a:srgbClr val="0070C0"/>
                </a:solidFill>
                <a:ea typeface="+mn-lt"/>
                <a:cs typeface="+mn-lt"/>
              </a:rPr>
              <a:t>bost</a:t>
            </a:r>
            <a:r>
              <a:rPr lang="en-US" sz="4000" b="1">
                <a:solidFill>
                  <a:srgbClr val="0070C0"/>
                </a:solidFill>
                <a:ea typeface="+mn-lt"/>
                <a:cs typeface="+mn-lt"/>
              </a:rPr>
              <a:t> </a:t>
            </a:r>
            <a:r>
              <a:rPr lang="en-US" sz="4000" b="1" err="1">
                <a:solidFill>
                  <a:srgbClr val="0070C0"/>
                </a:solidFill>
                <a:ea typeface="+mn-lt"/>
                <a:cs typeface="+mn-lt"/>
              </a:rPr>
              <a:t>gan</a:t>
            </a:r>
            <a:r>
              <a:rPr lang="en-US" sz="4000" b="1">
                <a:solidFill>
                  <a:srgbClr val="0070C0"/>
                </a:solidFill>
                <a:ea typeface="+mn-lt"/>
                <a:cs typeface="+mn-lt"/>
              </a:rPr>
              <a:t> EWC</a:t>
            </a:r>
            <a:r>
              <a:rPr lang="en-US" sz="4000" b="1">
                <a:solidFill>
                  <a:srgbClr val="0070C0"/>
                </a:solidFill>
                <a:ea typeface="Calibri"/>
                <a:cs typeface="Calibri"/>
              </a:rPr>
              <a:t>. </a:t>
            </a:r>
            <a:r>
              <a:rPr lang="en-US" sz="4000" b="1" err="1">
                <a:solidFill>
                  <a:srgbClr val="0070C0"/>
                </a:solidFill>
                <a:ea typeface="+mn-lt"/>
                <a:cs typeface="+mn-lt"/>
              </a:rPr>
              <a:t>Dylech</a:t>
            </a:r>
            <a:r>
              <a:rPr lang="en-US" sz="4000" b="1">
                <a:solidFill>
                  <a:srgbClr val="0070C0"/>
                </a:solidFill>
                <a:ea typeface="+mn-lt"/>
                <a:cs typeface="+mn-lt"/>
              </a:rPr>
              <a:t> </a:t>
            </a:r>
            <a:r>
              <a:rPr lang="en-US" sz="4000" b="1" err="1">
                <a:solidFill>
                  <a:srgbClr val="0070C0"/>
                </a:solidFill>
                <a:ea typeface="+mn-lt"/>
                <a:cs typeface="+mn-lt"/>
              </a:rPr>
              <a:t>gael</a:t>
            </a:r>
            <a:r>
              <a:rPr lang="en-US" sz="4000" b="1">
                <a:solidFill>
                  <a:srgbClr val="0070C0"/>
                </a:solidFill>
                <a:ea typeface="+mn-lt"/>
                <a:cs typeface="+mn-lt"/>
              </a:rPr>
              <a:t> </a:t>
            </a:r>
            <a:r>
              <a:rPr lang="en-US" sz="4000" b="1" err="1">
                <a:solidFill>
                  <a:srgbClr val="0070C0"/>
                </a:solidFill>
                <a:ea typeface="+mn-lt"/>
                <a:cs typeface="+mn-lt"/>
              </a:rPr>
              <a:t>eich</a:t>
            </a:r>
            <a:r>
              <a:rPr lang="en-US" sz="4000" b="1">
                <a:solidFill>
                  <a:srgbClr val="0070C0"/>
                </a:solidFill>
                <a:ea typeface="+mn-lt"/>
                <a:cs typeface="+mn-lt"/>
              </a:rPr>
              <a:t> Linc </a:t>
            </a:r>
            <a:r>
              <a:rPr lang="en-US" sz="4000" b="1" err="1">
                <a:solidFill>
                  <a:srgbClr val="0070C0"/>
                </a:solidFill>
                <a:ea typeface="+mn-lt"/>
                <a:cs typeface="+mn-lt"/>
              </a:rPr>
              <a:t>Cychwynol</a:t>
            </a:r>
            <a:r>
              <a:rPr lang="en-US" sz="4000" b="1">
                <a:solidFill>
                  <a:srgbClr val="0070C0"/>
                </a:solidFill>
                <a:ea typeface="+mn-lt"/>
                <a:cs typeface="+mn-lt"/>
              </a:rPr>
              <a:t>.</a:t>
            </a:r>
            <a:endParaRPr lang="en-US" sz="4000" b="1">
              <a:solidFill>
                <a:srgbClr val="000000"/>
              </a:solidFill>
              <a:ea typeface="+mn-lt"/>
              <a:cs typeface="+mn-lt"/>
            </a:endParaRPr>
          </a:p>
        </p:txBody>
      </p:sp>
      <p:sp>
        <p:nvSpPr>
          <p:cNvPr id="3" name="TextBox 2">
            <a:extLst>
              <a:ext uri="{FF2B5EF4-FFF2-40B4-BE49-F238E27FC236}">
                <a16:creationId xmlns:a16="http://schemas.microsoft.com/office/drawing/2014/main" id="{3A72A537-765F-88B4-4E2F-7770B5128235}"/>
              </a:ext>
            </a:extLst>
          </p:cNvPr>
          <p:cNvSpPr txBox="1"/>
          <p:nvPr/>
        </p:nvSpPr>
        <p:spPr>
          <a:xfrm>
            <a:off x="1165876" y="246529"/>
            <a:ext cx="570649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0070C0"/>
                </a:solidFill>
                <a:ea typeface="Calibri"/>
                <a:cs typeface="Calibri"/>
              </a:rPr>
              <a:t>For 29.2.24:</a:t>
            </a:r>
            <a:endParaRPr lang="en-US" sz="4000" b="1">
              <a:solidFill>
                <a:srgbClr val="0070C0"/>
              </a:solidFill>
            </a:endParaRPr>
          </a:p>
        </p:txBody>
      </p:sp>
    </p:spTree>
    <p:extLst>
      <p:ext uri="{BB962C8B-B14F-4D97-AF65-F5344CB8AC3E}">
        <p14:creationId xmlns:p14="http://schemas.microsoft.com/office/powerpoint/2010/main" val="1592517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22434384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443579" y="1034583"/>
            <a:ext cx="10950561" cy="1159200"/>
          </a:xfrm>
        </p:spPr>
        <p:txBody>
          <a:bodyPr vert="horz" lIns="91440" tIns="45720" rIns="91440" bIns="45720" rtlCol="0" anchor="ctr">
            <a:normAutofit/>
          </a:bodyPr>
          <a:lstStyle/>
          <a:p>
            <a:endParaRPr lang="en-US" sz="3600" b="1" u="sng">
              <a:solidFill>
                <a:srgbClr val="0070C0"/>
              </a:solidFill>
              <a:latin typeface="Arial"/>
              <a:ea typeface="+mj-lt"/>
              <a:cs typeface="Arial"/>
            </a:endParaRPr>
          </a:p>
          <a:p>
            <a:pPr algn="ctr"/>
            <a:r>
              <a:rPr lang="en-GB" b="1" err="1">
                <a:solidFill>
                  <a:schemeClr val="bg1"/>
                </a:solidFill>
                <a:ea typeface="+mj-lt"/>
                <a:cs typeface="+mj-lt"/>
              </a:rPr>
              <a:t>Rhestr</a:t>
            </a:r>
            <a:r>
              <a:rPr lang="en-GB" b="1">
                <a:solidFill>
                  <a:schemeClr val="bg1"/>
                </a:solidFill>
                <a:ea typeface="+mj-lt"/>
                <a:cs typeface="+mj-lt"/>
              </a:rPr>
              <a:t> Gyfeiriadau / Reference List</a:t>
            </a:r>
            <a:endParaRPr lang="en-GB">
              <a:solidFill>
                <a:schemeClr val="bg1"/>
              </a:solidFill>
            </a:endParaRP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874059" y="1715246"/>
            <a:ext cx="946672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endParaRPr lang="en-US">
              <a:ea typeface="+mn-lt"/>
              <a:cs typeface="+mn-lt"/>
            </a:endParaRPr>
          </a:p>
          <a:p>
            <a:pPr marL="285750" indent="-285750">
              <a:buFont typeface="Arial"/>
              <a:buChar char="•"/>
            </a:pPr>
            <a:r>
              <a:rPr lang="en-US" b="1">
                <a:ea typeface="+mn-lt"/>
                <a:cs typeface="+mn-lt"/>
                <a:hlinkClick r:id="rId3"/>
              </a:rPr>
              <a:t>Curriculum for Wales - Hwb (gov.wales)</a:t>
            </a:r>
            <a:endParaRPr lang="en-GB">
              <a:latin typeface="Quire Sans"/>
              <a:cs typeface="Calibri"/>
            </a:endParaRPr>
          </a:p>
          <a:p>
            <a:pPr marL="285750" indent="-285750">
              <a:buFont typeface="Arial"/>
              <a:buChar char="•"/>
            </a:pPr>
            <a:endParaRPr lang="en-US" b="1">
              <a:ea typeface="+mn-lt"/>
              <a:cs typeface="+mn-lt"/>
            </a:endParaRPr>
          </a:p>
          <a:p>
            <a:pPr marL="285750" indent="-285750">
              <a:buFont typeface="Arial"/>
              <a:buChar char="•"/>
            </a:pPr>
            <a:r>
              <a:rPr lang="en-US" b="1">
                <a:ea typeface="+mn-lt"/>
                <a:cs typeface="+mn-lt"/>
                <a:hlinkClick r:id="rId4"/>
              </a:rPr>
              <a:t>Professional Standards (gov.wales)</a:t>
            </a:r>
            <a:endParaRPr lang="en-US">
              <a:ea typeface="+mn-lt"/>
              <a:cs typeface="+mn-lt"/>
            </a:endParaRPr>
          </a:p>
          <a:p>
            <a:pPr marL="285750" indent="-285750">
              <a:buFont typeface="Arial"/>
              <a:buChar char="•"/>
            </a:pPr>
            <a:endParaRPr lang="en-US" b="1">
              <a:ea typeface="+mn-lt"/>
              <a:cs typeface="+mn-lt"/>
            </a:endParaRPr>
          </a:p>
          <a:p>
            <a:pPr marL="285750" indent="-285750">
              <a:buFont typeface="Arial"/>
              <a:buChar char="•"/>
            </a:pPr>
            <a:r>
              <a:rPr lang="en-GB">
                <a:latin typeface="Quire Sans"/>
                <a:cs typeface="Calibri"/>
              </a:rPr>
              <a:t>University of Wales Trinity St. David (2022) </a:t>
            </a:r>
            <a:r>
              <a:rPr lang="en-GB" i="1">
                <a:latin typeface="Quire Sans"/>
                <a:cs typeface="Calibri"/>
              </a:rPr>
              <a:t>QTS Pathway Glossary of Terms. </a:t>
            </a:r>
            <a:r>
              <a:rPr lang="en-GB" b="1">
                <a:latin typeface="Quire Sans"/>
                <a:cs typeface="Calibri"/>
              </a:rPr>
              <a:t>Moodle.</a:t>
            </a:r>
            <a:endParaRPr lang="en-US" b="1">
              <a:latin typeface="Quire Sans"/>
              <a:ea typeface="+mn-lt"/>
              <a:cs typeface="+mn-lt"/>
            </a:endParaRPr>
          </a:p>
          <a:p>
            <a:pPr marL="285750" indent="-285750">
              <a:buFont typeface="Arial"/>
              <a:buChar char="•"/>
            </a:pPr>
            <a:endParaRPr lang="en-GB">
              <a:ea typeface="+mn-lt"/>
              <a:cs typeface="+mn-lt"/>
            </a:endParaRPr>
          </a:p>
          <a:p>
            <a:pPr marL="285750" indent="-285750">
              <a:buFont typeface="Arial"/>
              <a:buChar char="•"/>
            </a:pPr>
            <a:r>
              <a:rPr lang="en-GB">
                <a:latin typeface="Quire Sans"/>
                <a:cs typeface="Calibri"/>
              </a:rPr>
              <a:t>Welsh Government (2019) </a:t>
            </a:r>
            <a:r>
              <a:rPr lang="en-GB" i="1">
                <a:latin typeface="Quire Sans"/>
                <a:cs typeface="Calibri"/>
              </a:rPr>
              <a:t>Professional Standards for Teaching and Leadership</a:t>
            </a:r>
            <a:r>
              <a:rPr lang="en-GB">
                <a:latin typeface="Quire Sans"/>
                <a:cs typeface="Calibri"/>
              </a:rPr>
              <a:t>. </a:t>
            </a:r>
            <a:r>
              <a:rPr lang="en-GB" b="1">
                <a:latin typeface="Quire Sans"/>
                <a:cs typeface="Calibri"/>
              </a:rPr>
              <a:t>Moodle.</a:t>
            </a:r>
            <a:r>
              <a:rPr lang="en-GB">
                <a:latin typeface="Quire Sans"/>
                <a:cs typeface="Calibri"/>
              </a:rPr>
              <a:t> </a:t>
            </a:r>
            <a:endParaRPr lang="en-US">
              <a:latin typeface="Quire Sans"/>
              <a:ea typeface="+mn-lt"/>
              <a:cs typeface="+mn-lt"/>
            </a:endParaRPr>
          </a:p>
          <a:p>
            <a:pPr marL="285750" indent="-285750">
              <a:buFont typeface="Arial"/>
              <a:buChar char="•"/>
            </a:pPr>
            <a:endParaRPr lang="en-GB">
              <a:ea typeface="+mn-lt"/>
              <a:cs typeface="+mn-lt"/>
            </a:endParaRPr>
          </a:p>
          <a:p>
            <a:endParaRPr lang="en-GB" b="1">
              <a:latin typeface="Quire Sans"/>
              <a:ea typeface="+mn-lt"/>
              <a:cs typeface="Calibri"/>
            </a:endParaRPr>
          </a:p>
          <a:p>
            <a:pPr marL="285750" indent="-285750">
              <a:buFont typeface="Arial"/>
              <a:buChar char="•"/>
            </a:pPr>
            <a:endParaRPr lang="en-GB">
              <a:ea typeface="+mn-lt"/>
              <a:cs typeface="+mn-lt"/>
            </a:endParaRPr>
          </a:p>
          <a:p>
            <a:endParaRPr lang="en-GB">
              <a:latin typeface="Quire Sans"/>
              <a:ea typeface="+mn-lt"/>
              <a:cs typeface="Calibri"/>
            </a:endParaRPr>
          </a:p>
          <a:p>
            <a:pPr marL="342900" indent="-342900">
              <a:buAutoNum type="arabicPeriod"/>
            </a:pPr>
            <a:endParaRPr lang="en-US">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68007041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6.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NotebookType xmlns="92c24619-d6d5-42cf-b618-23d930ad9f20" xsi:nil="true"/>
    <FolderType xmlns="92c24619-d6d5-42cf-b618-23d930ad9f20" xsi:nil="true"/>
    <Students xmlns="92c24619-d6d5-42cf-b618-23d930ad9f20">
      <UserInfo>
        <DisplayName/>
        <AccountId xsi:nil="true"/>
        <AccountType/>
      </UserInfo>
    </Students>
    <Student_Groups xmlns="92c24619-d6d5-42cf-b618-23d930ad9f20">
      <UserInfo>
        <DisplayName/>
        <AccountId xsi:nil="true"/>
        <AccountType/>
      </UserInfo>
    </Student_Groups>
    <TeamsChannelId xmlns="92c24619-d6d5-42cf-b618-23d930ad9f20" xsi:nil="true"/>
    <IsNotebookLocked xmlns="92c24619-d6d5-42cf-b618-23d930ad9f20" xsi:nil="true"/>
    <Distribution_Groups xmlns="92c24619-d6d5-42cf-b618-23d930ad9f20" xsi:nil="true"/>
    <Is_Collaboration_Space_Locked xmlns="92c24619-d6d5-42cf-b618-23d930ad9f20" xsi:nil="true"/>
    <Invited_Teachers xmlns="92c24619-d6d5-42cf-b618-23d930ad9f20" xsi:nil="true"/>
    <Invited_Students xmlns="92c24619-d6d5-42cf-b618-23d930ad9f20" xsi:nil="true"/>
    <Math_Settings xmlns="92c24619-d6d5-42cf-b618-23d930ad9f20" xsi:nil="true"/>
    <Templates xmlns="92c24619-d6d5-42cf-b618-23d930ad9f20" xsi:nil="true"/>
    <Self_Registration_Enabled xmlns="92c24619-d6d5-42cf-b618-23d930ad9f20" xsi:nil="true"/>
    <Has_Teacher_Only_SectionGroup xmlns="92c24619-d6d5-42cf-b618-23d930ad9f20" xsi:nil="true"/>
    <DefaultSectionNames xmlns="92c24619-d6d5-42cf-b618-23d930ad9f20" xsi:nil="true"/>
    <Teams_Channel_Section_Location xmlns="92c24619-d6d5-42cf-b618-23d930ad9f20" xsi:nil="true"/>
    <AppVersion xmlns="92c24619-d6d5-42cf-b618-23d930ad9f20" xsi:nil="true"/>
    <Teachers xmlns="92c24619-d6d5-42cf-b618-23d930ad9f20">
      <UserInfo>
        <DisplayName/>
        <AccountId xsi:nil="true"/>
        <AccountType/>
      </UserInfo>
    </Teachers>
    <CultureName xmlns="92c24619-d6d5-42cf-b618-23d930ad9f20" xsi:nil="true"/>
    <Owner xmlns="92c24619-d6d5-42cf-b618-23d930ad9f20">
      <UserInfo>
        <DisplayName/>
        <AccountId xsi:nil="true"/>
        <AccountType/>
      </UserInfo>
    </Owner>
    <TaxCatchAll xmlns="8ee9550b-f5f4-4dde-bce5-39f4ba45c2f1" xsi:nil="true"/>
    <lcf76f155ced4ddcb4097134ff3c332f xmlns="92c24619-d6d5-42cf-b618-23d930ad9f20">
      <Terms xmlns="http://schemas.microsoft.com/office/infopath/2007/PartnerControls"/>
    </lcf76f155ced4ddcb4097134ff3c332f>
    <MediaLengthInSeconds xmlns="92c24619-d6d5-42cf-b618-23d930ad9f20" xsi:nil="true"/>
    <SharedWithUsers xmlns="8ee9550b-f5f4-4dde-bce5-39f4ba45c2f1">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2.xml><?xml version="1.0" encoding="utf-8"?>
<ds:datastoreItem xmlns:ds="http://schemas.openxmlformats.org/officeDocument/2006/customXml" ds:itemID="{2EF02F3F-708B-43AB-8FBC-3272CB355ECE}">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AB4A190D-D096-4D84-9C61-7B5D5EFD13DF}">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Athrofa_Powerpoint_2021 WS</Template>
  <Application>Microsoft Office PowerPoint</Application>
  <PresentationFormat>Widescreen</PresentationFormat>
  <Slides>24</Slides>
  <Notes>21</Notes>
  <HiddenSlides>1</HiddenSlides>
  <ScaleCrop>false</ScaleCrop>
  <HeadingPairs>
    <vt:vector size="4" baseType="variant">
      <vt:variant>
        <vt:lpstr>Theme</vt:lpstr>
      </vt:variant>
      <vt:variant>
        <vt:i4>6</vt:i4>
      </vt:variant>
      <vt:variant>
        <vt:lpstr>Slide Titles</vt:lpstr>
      </vt:variant>
      <vt:variant>
        <vt:i4>24</vt:i4>
      </vt:variant>
    </vt:vector>
  </HeadingPairs>
  <TitlesOfParts>
    <vt:vector size="30" baseType="lpstr">
      <vt:lpstr>Custom Design</vt:lpstr>
      <vt:lpstr>Office Theme</vt:lpstr>
      <vt:lpstr>UWTSD 200_Subtitle 3</vt:lpstr>
      <vt:lpstr>UWTSD 200_Text 1</vt:lpstr>
      <vt:lpstr>Text 1</vt:lpstr>
      <vt:lpstr>UWTSD 200_Title Page 3</vt:lpstr>
      <vt:lpstr>PowerPoint Presentation</vt:lpstr>
      <vt:lpstr>LLWYBR TAR/QTS PATHWAY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Amser ar gyfer cwestiynau  Time for questions   </vt:lpstr>
      <vt:lpstr> Rhestr Gyfeiriadau /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revision>16</cp:revision>
  <dcterms:created xsi:type="dcterms:W3CDTF">2021-06-30T07:26:16Z</dcterms:created>
  <dcterms:modified xsi:type="dcterms:W3CDTF">2024-02-19T13:20:05Z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ComplianceAssetId">
    <vt:lpwstr/>
  </property>
  <property fmtid="{D5CDD505-2E9C-101B-9397-08002B2CF9AE}" pid="4" name="TriggerFlowInfo">
    <vt:lpwstr/>
  </property>
  <property fmtid="{D5CDD505-2E9C-101B-9397-08002B2CF9AE}" pid="5" name="_ExtendedDescription">
    <vt:lpwstr/>
  </property>
  <property fmtid="{D5CDD505-2E9C-101B-9397-08002B2CF9AE}" pid="6" name="MediaServiceImageTags">
    <vt:lpwstr/>
  </property>
  <property fmtid="{D5CDD505-2E9C-101B-9397-08002B2CF9AE}" pid="7" name="Order">
    <vt:lpwstr>29900.0000000000</vt:lpwstr>
  </property>
</Properties>
</file>