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72268" autoAdjust="0"/>
  </p:normalViewPr>
  <p:slideViewPr>
    <p:cSldViewPr snapToGrid="0">
      <p:cViewPr varScale="1">
        <p:scale>
          <a:sx n="82" d="100"/>
          <a:sy n="82" d="100"/>
        </p:scale>
        <p:origin x="924"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835CF3D-10E7-4D61-819E-AF2615A63B5B}"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8B37179D-0D38-4188-B928-666526E40597}">
      <dgm:prSet/>
      <dgm:spPr/>
      <dgm:t>
        <a:bodyPr/>
        <a:lstStyle/>
        <a:p>
          <a:pPr>
            <a:lnSpc>
              <a:spcPct val="100000"/>
            </a:lnSpc>
          </a:pPr>
          <a:r>
            <a:rPr lang="en-GB"/>
            <a:t>Phone calls</a:t>
          </a:r>
          <a:endParaRPr lang="en-US"/>
        </a:p>
      </dgm:t>
    </dgm:pt>
    <dgm:pt modelId="{EBD9E4D6-1DC0-45A3-B722-CB7F01C694CD}" type="parTrans" cxnId="{68BAB5A1-28BD-4470-B84B-5CCF7A045E86}">
      <dgm:prSet/>
      <dgm:spPr/>
      <dgm:t>
        <a:bodyPr/>
        <a:lstStyle/>
        <a:p>
          <a:endParaRPr lang="en-US"/>
        </a:p>
      </dgm:t>
    </dgm:pt>
    <dgm:pt modelId="{32E9A3C1-D1CB-4452-84B6-49B931AB095E}" type="sibTrans" cxnId="{68BAB5A1-28BD-4470-B84B-5CCF7A045E86}">
      <dgm:prSet/>
      <dgm:spPr/>
      <dgm:t>
        <a:bodyPr/>
        <a:lstStyle/>
        <a:p>
          <a:endParaRPr lang="en-US"/>
        </a:p>
      </dgm:t>
    </dgm:pt>
    <dgm:pt modelId="{3A6AB9A0-5698-4ED9-94F1-0981C010B811}">
      <dgm:prSet/>
      <dgm:spPr/>
      <dgm:t>
        <a:bodyPr/>
        <a:lstStyle/>
        <a:p>
          <a:pPr>
            <a:lnSpc>
              <a:spcPct val="100000"/>
            </a:lnSpc>
          </a:pPr>
          <a:r>
            <a:rPr lang="en-GB"/>
            <a:t>SMS messages </a:t>
          </a:r>
          <a:endParaRPr lang="en-US"/>
        </a:p>
      </dgm:t>
    </dgm:pt>
    <dgm:pt modelId="{8CF7617C-B9D5-4399-8726-EDE32E9BDF72}" type="parTrans" cxnId="{D6BCDAA8-C58B-4516-8347-60C9688643EB}">
      <dgm:prSet/>
      <dgm:spPr/>
      <dgm:t>
        <a:bodyPr/>
        <a:lstStyle/>
        <a:p>
          <a:endParaRPr lang="en-US"/>
        </a:p>
      </dgm:t>
    </dgm:pt>
    <dgm:pt modelId="{4C70E0B4-8F5D-4879-8DCD-E2B8CD23D64F}" type="sibTrans" cxnId="{D6BCDAA8-C58B-4516-8347-60C9688643EB}">
      <dgm:prSet/>
      <dgm:spPr/>
      <dgm:t>
        <a:bodyPr/>
        <a:lstStyle/>
        <a:p>
          <a:endParaRPr lang="en-US"/>
        </a:p>
      </dgm:t>
    </dgm:pt>
    <dgm:pt modelId="{A168CEAE-E2DC-454C-AE0B-DD440E28768D}">
      <dgm:prSet/>
      <dgm:spPr/>
      <dgm:t>
        <a:bodyPr/>
        <a:lstStyle/>
        <a:p>
          <a:pPr>
            <a:lnSpc>
              <a:spcPct val="100000"/>
            </a:lnSpc>
          </a:pPr>
          <a:r>
            <a:rPr lang="en-GB"/>
            <a:t>Audio </a:t>
          </a:r>
          <a:endParaRPr lang="en-US"/>
        </a:p>
      </dgm:t>
    </dgm:pt>
    <dgm:pt modelId="{577A894C-B08B-468C-B496-5153BC2A67E6}" type="parTrans" cxnId="{93480989-AFA4-424E-A0E1-887BDE759A0F}">
      <dgm:prSet/>
      <dgm:spPr/>
      <dgm:t>
        <a:bodyPr/>
        <a:lstStyle/>
        <a:p>
          <a:endParaRPr lang="en-US"/>
        </a:p>
      </dgm:t>
    </dgm:pt>
    <dgm:pt modelId="{4C2562FB-6FE5-45F9-86B3-A7A94716DC86}" type="sibTrans" cxnId="{93480989-AFA4-424E-A0E1-887BDE759A0F}">
      <dgm:prSet/>
      <dgm:spPr/>
      <dgm:t>
        <a:bodyPr/>
        <a:lstStyle/>
        <a:p>
          <a:endParaRPr lang="en-US"/>
        </a:p>
      </dgm:t>
    </dgm:pt>
    <dgm:pt modelId="{B2AB47AC-FD1A-4235-8294-5B2DC5861172}">
      <dgm:prSet/>
      <dgm:spPr/>
      <dgm:t>
        <a:bodyPr/>
        <a:lstStyle/>
        <a:p>
          <a:pPr>
            <a:lnSpc>
              <a:spcPct val="100000"/>
            </a:lnSpc>
          </a:pPr>
          <a:r>
            <a:rPr lang="en-GB"/>
            <a:t>Video (dashcams)</a:t>
          </a:r>
          <a:endParaRPr lang="en-US"/>
        </a:p>
      </dgm:t>
    </dgm:pt>
    <dgm:pt modelId="{190C0C86-5D20-4F44-A86D-B2C78E0A4A53}" type="parTrans" cxnId="{9108C9EF-E1DE-4B16-BFE9-9B906BA0AB70}">
      <dgm:prSet/>
      <dgm:spPr/>
      <dgm:t>
        <a:bodyPr/>
        <a:lstStyle/>
        <a:p>
          <a:endParaRPr lang="en-US"/>
        </a:p>
      </dgm:t>
    </dgm:pt>
    <dgm:pt modelId="{C10C1A3C-2284-4A69-AA3D-7C501231EC19}" type="sibTrans" cxnId="{9108C9EF-E1DE-4B16-BFE9-9B906BA0AB70}">
      <dgm:prSet/>
      <dgm:spPr/>
      <dgm:t>
        <a:bodyPr/>
        <a:lstStyle/>
        <a:p>
          <a:endParaRPr lang="en-US"/>
        </a:p>
      </dgm:t>
    </dgm:pt>
    <dgm:pt modelId="{F517A752-CE6B-4AA6-AFBA-98924421A2D2}">
      <dgm:prSet/>
      <dgm:spPr/>
      <dgm:t>
        <a:bodyPr/>
        <a:lstStyle/>
        <a:p>
          <a:pPr>
            <a:lnSpc>
              <a:spcPct val="100000"/>
            </a:lnSpc>
          </a:pPr>
          <a:r>
            <a:rPr lang="en-GB"/>
            <a:t>Images USB Drives </a:t>
          </a:r>
          <a:endParaRPr lang="en-US"/>
        </a:p>
      </dgm:t>
    </dgm:pt>
    <dgm:pt modelId="{613C4D84-27D2-446C-AC2B-45087A1351C3}" type="parTrans" cxnId="{E7D05E62-8AE7-496C-A41F-4FCDFDF57FED}">
      <dgm:prSet/>
      <dgm:spPr/>
      <dgm:t>
        <a:bodyPr/>
        <a:lstStyle/>
        <a:p>
          <a:endParaRPr lang="en-US"/>
        </a:p>
      </dgm:t>
    </dgm:pt>
    <dgm:pt modelId="{326CF089-AB2F-44E3-8844-267AB2C0DEAD}" type="sibTrans" cxnId="{E7D05E62-8AE7-496C-A41F-4FCDFDF57FED}">
      <dgm:prSet/>
      <dgm:spPr/>
      <dgm:t>
        <a:bodyPr/>
        <a:lstStyle/>
        <a:p>
          <a:endParaRPr lang="en-US"/>
        </a:p>
      </dgm:t>
    </dgm:pt>
    <dgm:pt modelId="{718B3BF5-178E-49D1-B12D-9E0E2C650AF1}">
      <dgm:prSet/>
      <dgm:spPr/>
      <dgm:t>
        <a:bodyPr/>
        <a:lstStyle/>
        <a:p>
          <a:pPr>
            <a:lnSpc>
              <a:spcPct val="100000"/>
            </a:lnSpc>
          </a:pPr>
          <a:r>
            <a:rPr lang="en-GB"/>
            <a:t>SD Cards</a:t>
          </a:r>
          <a:endParaRPr lang="en-US"/>
        </a:p>
      </dgm:t>
    </dgm:pt>
    <dgm:pt modelId="{D358DB2C-FB44-4781-AB0A-C1143222760E}" type="parTrans" cxnId="{E36CB9D2-5621-477A-A638-10C882C5A8E8}">
      <dgm:prSet/>
      <dgm:spPr/>
      <dgm:t>
        <a:bodyPr/>
        <a:lstStyle/>
        <a:p>
          <a:endParaRPr lang="en-US"/>
        </a:p>
      </dgm:t>
    </dgm:pt>
    <dgm:pt modelId="{4BA73D1F-61E6-4AE3-BDE3-52CA5493A171}" type="sibTrans" cxnId="{E36CB9D2-5621-477A-A638-10C882C5A8E8}">
      <dgm:prSet/>
      <dgm:spPr/>
      <dgm:t>
        <a:bodyPr/>
        <a:lstStyle/>
        <a:p>
          <a:endParaRPr lang="en-US"/>
        </a:p>
      </dgm:t>
    </dgm:pt>
    <dgm:pt modelId="{7BD2FE65-E823-42F3-8E4C-3861393CD947}" type="pres">
      <dgm:prSet presAssocID="{9835CF3D-10E7-4D61-819E-AF2615A63B5B}" presName="root" presStyleCnt="0">
        <dgm:presLayoutVars>
          <dgm:dir/>
          <dgm:resizeHandles val="exact"/>
        </dgm:presLayoutVars>
      </dgm:prSet>
      <dgm:spPr/>
    </dgm:pt>
    <dgm:pt modelId="{CCF23FF9-E92B-473A-8360-5A8F7DCE70BB}" type="pres">
      <dgm:prSet presAssocID="{8B37179D-0D38-4188-B928-666526E40597}" presName="compNode" presStyleCnt="0"/>
      <dgm:spPr/>
    </dgm:pt>
    <dgm:pt modelId="{C4B20683-B036-4D55-9B5D-8910CFDE4EED}" type="pres">
      <dgm:prSet presAssocID="{8B37179D-0D38-4188-B928-666526E40597}" presName="bgRect" presStyleLbl="bgShp" presStyleIdx="0" presStyleCnt="6"/>
      <dgm:spPr/>
    </dgm:pt>
    <dgm:pt modelId="{288D481E-472C-40EB-B309-A40FEE72D996}" type="pres">
      <dgm:prSet presAssocID="{8B37179D-0D38-4188-B928-666526E40597}"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Receiver"/>
        </a:ext>
      </dgm:extLst>
    </dgm:pt>
    <dgm:pt modelId="{7B7A03DF-D7E2-49CF-AABD-65BC88281006}" type="pres">
      <dgm:prSet presAssocID="{8B37179D-0D38-4188-B928-666526E40597}" presName="spaceRect" presStyleCnt="0"/>
      <dgm:spPr/>
    </dgm:pt>
    <dgm:pt modelId="{594017C6-778D-49F7-92B1-124E919C8E53}" type="pres">
      <dgm:prSet presAssocID="{8B37179D-0D38-4188-B928-666526E40597}" presName="parTx" presStyleLbl="revTx" presStyleIdx="0" presStyleCnt="6">
        <dgm:presLayoutVars>
          <dgm:chMax val="0"/>
          <dgm:chPref val="0"/>
        </dgm:presLayoutVars>
      </dgm:prSet>
      <dgm:spPr/>
    </dgm:pt>
    <dgm:pt modelId="{20AFB776-45A9-4BA9-B386-5AFB74CCABC3}" type="pres">
      <dgm:prSet presAssocID="{32E9A3C1-D1CB-4452-84B6-49B931AB095E}" presName="sibTrans" presStyleCnt="0"/>
      <dgm:spPr/>
    </dgm:pt>
    <dgm:pt modelId="{0C3C6687-D3CB-487B-82E7-70E7507C2772}" type="pres">
      <dgm:prSet presAssocID="{3A6AB9A0-5698-4ED9-94F1-0981C010B811}" presName="compNode" presStyleCnt="0"/>
      <dgm:spPr/>
    </dgm:pt>
    <dgm:pt modelId="{C708CD79-C089-4A81-B711-2BC2D57F43BA}" type="pres">
      <dgm:prSet presAssocID="{3A6AB9A0-5698-4ED9-94F1-0981C010B811}" presName="bgRect" presStyleLbl="bgShp" presStyleIdx="1" presStyleCnt="6"/>
      <dgm:spPr/>
    </dgm:pt>
    <dgm:pt modelId="{4A1A87E1-ACB9-4B50-9967-17A03FAD0B7F}" type="pres">
      <dgm:prSet presAssocID="{3A6AB9A0-5698-4ED9-94F1-0981C010B811}"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hat"/>
        </a:ext>
      </dgm:extLst>
    </dgm:pt>
    <dgm:pt modelId="{725D626C-7A4C-453D-AFF6-B9FB482FA79F}" type="pres">
      <dgm:prSet presAssocID="{3A6AB9A0-5698-4ED9-94F1-0981C010B811}" presName="spaceRect" presStyleCnt="0"/>
      <dgm:spPr/>
    </dgm:pt>
    <dgm:pt modelId="{7E087FCD-07E6-488D-96A3-F71435A98E3B}" type="pres">
      <dgm:prSet presAssocID="{3A6AB9A0-5698-4ED9-94F1-0981C010B811}" presName="parTx" presStyleLbl="revTx" presStyleIdx="1" presStyleCnt="6">
        <dgm:presLayoutVars>
          <dgm:chMax val="0"/>
          <dgm:chPref val="0"/>
        </dgm:presLayoutVars>
      </dgm:prSet>
      <dgm:spPr/>
    </dgm:pt>
    <dgm:pt modelId="{0B91D3FA-2503-41E5-AF41-D4EFC41EDADF}" type="pres">
      <dgm:prSet presAssocID="{4C70E0B4-8F5D-4879-8DCD-E2B8CD23D64F}" presName="sibTrans" presStyleCnt="0"/>
      <dgm:spPr/>
    </dgm:pt>
    <dgm:pt modelId="{608695F1-2806-454F-8728-93C584D30754}" type="pres">
      <dgm:prSet presAssocID="{A168CEAE-E2DC-454C-AE0B-DD440E28768D}" presName="compNode" presStyleCnt="0"/>
      <dgm:spPr/>
    </dgm:pt>
    <dgm:pt modelId="{505E36CD-BA05-445C-9C9F-03AA3133F0BE}" type="pres">
      <dgm:prSet presAssocID="{A168CEAE-E2DC-454C-AE0B-DD440E28768D}" presName="bgRect" presStyleLbl="bgShp" presStyleIdx="2" presStyleCnt="6"/>
      <dgm:spPr/>
    </dgm:pt>
    <dgm:pt modelId="{ED4C2FED-58D9-4331-9AED-41874ECC34CF}" type="pres">
      <dgm:prSet presAssocID="{A168CEAE-E2DC-454C-AE0B-DD440E28768D}"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icrophone"/>
        </a:ext>
      </dgm:extLst>
    </dgm:pt>
    <dgm:pt modelId="{11734862-D292-4AF9-B519-D72CB6A5E802}" type="pres">
      <dgm:prSet presAssocID="{A168CEAE-E2DC-454C-AE0B-DD440E28768D}" presName="spaceRect" presStyleCnt="0"/>
      <dgm:spPr/>
    </dgm:pt>
    <dgm:pt modelId="{59A4245F-81B5-4D4D-994C-BA4CC6E19BF5}" type="pres">
      <dgm:prSet presAssocID="{A168CEAE-E2DC-454C-AE0B-DD440E28768D}" presName="parTx" presStyleLbl="revTx" presStyleIdx="2" presStyleCnt="6">
        <dgm:presLayoutVars>
          <dgm:chMax val="0"/>
          <dgm:chPref val="0"/>
        </dgm:presLayoutVars>
      </dgm:prSet>
      <dgm:spPr/>
    </dgm:pt>
    <dgm:pt modelId="{BB96F50E-BBF8-43B1-963D-08E23947FF56}" type="pres">
      <dgm:prSet presAssocID="{4C2562FB-6FE5-45F9-86B3-A7A94716DC86}" presName="sibTrans" presStyleCnt="0"/>
      <dgm:spPr/>
    </dgm:pt>
    <dgm:pt modelId="{37CB9396-519F-4DF1-BF4E-C76E5170EC63}" type="pres">
      <dgm:prSet presAssocID="{B2AB47AC-FD1A-4235-8294-5B2DC5861172}" presName="compNode" presStyleCnt="0"/>
      <dgm:spPr/>
    </dgm:pt>
    <dgm:pt modelId="{4B8DD892-D690-401D-AFE9-8735D345594B}" type="pres">
      <dgm:prSet presAssocID="{B2AB47AC-FD1A-4235-8294-5B2DC5861172}" presName="bgRect" presStyleLbl="bgShp" presStyleIdx="3" presStyleCnt="6"/>
      <dgm:spPr/>
    </dgm:pt>
    <dgm:pt modelId="{149238FB-3B0A-4332-8566-905D4A4C019D}" type="pres">
      <dgm:prSet presAssocID="{B2AB47AC-FD1A-4235-8294-5B2DC5861172}"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Video camera"/>
        </a:ext>
      </dgm:extLst>
    </dgm:pt>
    <dgm:pt modelId="{D0C76C2E-0E2B-49CC-B447-D75E5D693118}" type="pres">
      <dgm:prSet presAssocID="{B2AB47AC-FD1A-4235-8294-5B2DC5861172}" presName="spaceRect" presStyleCnt="0"/>
      <dgm:spPr/>
    </dgm:pt>
    <dgm:pt modelId="{8F6A72A9-AC80-4FA3-B639-B78621CAB0B7}" type="pres">
      <dgm:prSet presAssocID="{B2AB47AC-FD1A-4235-8294-5B2DC5861172}" presName="parTx" presStyleLbl="revTx" presStyleIdx="3" presStyleCnt="6">
        <dgm:presLayoutVars>
          <dgm:chMax val="0"/>
          <dgm:chPref val="0"/>
        </dgm:presLayoutVars>
      </dgm:prSet>
      <dgm:spPr/>
    </dgm:pt>
    <dgm:pt modelId="{2CBCB6D9-7788-4040-8653-7FD6E7D458EB}" type="pres">
      <dgm:prSet presAssocID="{C10C1A3C-2284-4A69-AA3D-7C501231EC19}" presName="sibTrans" presStyleCnt="0"/>
      <dgm:spPr/>
    </dgm:pt>
    <dgm:pt modelId="{5E992A88-8658-413D-8D3B-19A57D93BEE4}" type="pres">
      <dgm:prSet presAssocID="{F517A752-CE6B-4AA6-AFBA-98924421A2D2}" presName="compNode" presStyleCnt="0"/>
      <dgm:spPr/>
    </dgm:pt>
    <dgm:pt modelId="{ABE2E505-9B38-4F01-9E17-92D055852945}" type="pres">
      <dgm:prSet presAssocID="{F517A752-CE6B-4AA6-AFBA-98924421A2D2}" presName="bgRect" presStyleLbl="bgShp" presStyleIdx="4" presStyleCnt="6"/>
      <dgm:spPr/>
    </dgm:pt>
    <dgm:pt modelId="{4E3A03E3-617A-4718-8DFC-33ABF2BE11C4}" type="pres">
      <dgm:prSet presAssocID="{F517A752-CE6B-4AA6-AFBA-98924421A2D2}"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Camera"/>
        </a:ext>
      </dgm:extLst>
    </dgm:pt>
    <dgm:pt modelId="{9E46F2E1-C0F5-4FC8-8279-C892CFCAD6D1}" type="pres">
      <dgm:prSet presAssocID="{F517A752-CE6B-4AA6-AFBA-98924421A2D2}" presName="spaceRect" presStyleCnt="0"/>
      <dgm:spPr/>
    </dgm:pt>
    <dgm:pt modelId="{256D99E0-E8CF-4E11-B8F6-AE0AD01DDA82}" type="pres">
      <dgm:prSet presAssocID="{F517A752-CE6B-4AA6-AFBA-98924421A2D2}" presName="parTx" presStyleLbl="revTx" presStyleIdx="4" presStyleCnt="6">
        <dgm:presLayoutVars>
          <dgm:chMax val="0"/>
          <dgm:chPref val="0"/>
        </dgm:presLayoutVars>
      </dgm:prSet>
      <dgm:spPr/>
    </dgm:pt>
    <dgm:pt modelId="{C5738D0D-27EC-467A-8531-CC2E90941C1D}" type="pres">
      <dgm:prSet presAssocID="{326CF089-AB2F-44E3-8844-267AB2C0DEAD}" presName="sibTrans" presStyleCnt="0"/>
      <dgm:spPr/>
    </dgm:pt>
    <dgm:pt modelId="{3808D220-7FF1-4310-8BD6-351CD926F781}" type="pres">
      <dgm:prSet presAssocID="{718B3BF5-178E-49D1-B12D-9E0E2C650AF1}" presName="compNode" presStyleCnt="0"/>
      <dgm:spPr/>
    </dgm:pt>
    <dgm:pt modelId="{2A94BCF6-898F-40E5-B7FE-CE6D19BEF0DC}" type="pres">
      <dgm:prSet presAssocID="{718B3BF5-178E-49D1-B12D-9E0E2C650AF1}" presName="bgRect" presStyleLbl="bgShp" presStyleIdx="5" presStyleCnt="6"/>
      <dgm:spPr/>
    </dgm:pt>
    <dgm:pt modelId="{1245FBB4-D1F5-449E-825C-1210CBA4D86F}" type="pres">
      <dgm:prSet presAssocID="{718B3BF5-178E-49D1-B12D-9E0E2C650AF1}"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User"/>
        </a:ext>
      </dgm:extLst>
    </dgm:pt>
    <dgm:pt modelId="{88037EA9-98F0-47A6-8D7B-390E03E12555}" type="pres">
      <dgm:prSet presAssocID="{718B3BF5-178E-49D1-B12D-9E0E2C650AF1}" presName="spaceRect" presStyleCnt="0"/>
      <dgm:spPr/>
    </dgm:pt>
    <dgm:pt modelId="{6374C606-D57F-4AEC-8977-67E5168D36ED}" type="pres">
      <dgm:prSet presAssocID="{718B3BF5-178E-49D1-B12D-9E0E2C650AF1}" presName="parTx" presStyleLbl="revTx" presStyleIdx="5" presStyleCnt="6">
        <dgm:presLayoutVars>
          <dgm:chMax val="0"/>
          <dgm:chPref val="0"/>
        </dgm:presLayoutVars>
      </dgm:prSet>
      <dgm:spPr/>
    </dgm:pt>
  </dgm:ptLst>
  <dgm:cxnLst>
    <dgm:cxn modelId="{FB6CF403-B723-4ED6-BF84-A8E9E4D124E0}" type="presOf" srcId="{A168CEAE-E2DC-454C-AE0B-DD440E28768D}" destId="{59A4245F-81B5-4D4D-994C-BA4CC6E19BF5}" srcOrd="0" destOrd="0" presId="urn:microsoft.com/office/officeart/2018/2/layout/IconVerticalSolidList"/>
    <dgm:cxn modelId="{7CF70415-F091-4D5E-9D2A-1BDC6B3A57A7}" type="presOf" srcId="{8B37179D-0D38-4188-B928-666526E40597}" destId="{594017C6-778D-49F7-92B1-124E919C8E53}" srcOrd="0" destOrd="0" presId="urn:microsoft.com/office/officeart/2018/2/layout/IconVerticalSolidList"/>
    <dgm:cxn modelId="{F2194F25-388B-47BC-99BA-F3B5C228EFC4}" type="presOf" srcId="{718B3BF5-178E-49D1-B12D-9E0E2C650AF1}" destId="{6374C606-D57F-4AEC-8977-67E5168D36ED}" srcOrd="0" destOrd="0" presId="urn:microsoft.com/office/officeart/2018/2/layout/IconVerticalSolidList"/>
    <dgm:cxn modelId="{E7D05E62-8AE7-496C-A41F-4FCDFDF57FED}" srcId="{9835CF3D-10E7-4D61-819E-AF2615A63B5B}" destId="{F517A752-CE6B-4AA6-AFBA-98924421A2D2}" srcOrd="4" destOrd="0" parTransId="{613C4D84-27D2-446C-AC2B-45087A1351C3}" sibTransId="{326CF089-AB2F-44E3-8844-267AB2C0DEAD}"/>
    <dgm:cxn modelId="{EEEE7562-433E-4967-8196-6ED7F745AE05}" type="presOf" srcId="{B2AB47AC-FD1A-4235-8294-5B2DC5861172}" destId="{8F6A72A9-AC80-4FA3-B639-B78621CAB0B7}" srcOrd="0" destOrd="0" presId="urn:microsoft.com/office/officeart/2018/2/layout/IconVerticalSolidList"/>
    <dgm:cxn modelId="{93480989-AFA4-424E-A0E1-887BDE759A0F}" srcId="{9835CF3D-10E7-4D61-819E-AF2615A63B5B}" destId="{A168CEAE-E2DC-454C-AE0B-DD440E28768D}" srcOrd="2" destOrd="0" parTransId="{577A894C-B08B-468C-B496-5153BC2A67E6}" sibTransId="{4C2562FB-6FE5-45F9-86B3-A7A94716DC86}"/>
    <dgm:cxn modelId="{EEAB088A-5B7F-4A9C-A480-D8350B191E44}" type="presOf" srcId="{F517A752-CE6B-4AA6-AFBA-98924421A2D2}" destId="{256D99E0-E8CF-4E11-B8F6-AE0AD01DDA82}" srcOrd="0" destOrd="0" presId="urn:microsoft.com/office/officeart/2018/2/layout/IconVerticalSolidList"/>
    <dgm:cxn modelId="{68BAB5A1-28BD-4470-B84B-5CCF7A045E86}" srcId="{9835CF3D-10E7-4D61-819E-AF2615A63B5B}" destId="{8B37179D-0D38-4188-B928-666526E40597}" srcOrd="0" destOrd="0" parTransId="{EBD9E4D6-1DC0-45A3-B722-CB7F01C694CD}" sibTransId="{32E9A3C1-D1CB-4452-84B6-49B931AB095E}"/>
    <dgm:cxn modelId="{73AF33A8-E796-4941-9871-8FC698430024}" type="presOf" srcId="{9835CF3D-10E7-4D61-819E-AF2615A63B5B}" destId="{7BD2FE65-E823-42F3-8E4C-3861393CD947}" srcOrd="0" destOrd="0" presId="urn:microsoft.com/office/officeart/2018/2/layout/IconVerticalSolidList"/>
    <dgm:cxn modelId="{D6BCDAA8-C58B-4516-8347-60C9688643EB}" srcId="{9835CF3D-10E7-4D61-819E-AF2615A63B5B}" destId="{3A6AB9A0-5698-4ED9-94F1-0981C010B811}" srcOrd="1" destOrd="0" parTransId="{8CF7617C-B9D5-4399-8726-EDE32E9BDF72}" sibTransId="{4C70E0B4-8F5D-4879-8DCD-E2B8CD23D64F}"/>
    <dgm:cxn modelId="{E36CB9D2-5621-477A-A638-10C882C5A8E8}" srcId="{9835CF3D-10E7-4D61-819E-AF2615A63B5B}" destId="{718B3BF5-178E-49D1-B12D-9E0E2C650AF1}" srcOrd="5" destOrd="0" parTransId="{D358DB2C-FB44-4781-AB0A-C1143222760E}" sibTransId="{4BA73D1F-61E6-4AE3-BDE3-52CA5493A171}"/>
    <dgm:cxn modelId="{9108C9EF-E1DE-4B16-BFE9-9B906BA0AB70}" srcId="{9835CF3D-10E7-4D61-819E-AF2615A63B5B}" destId="{B2AB47AC-FD1A-4235-8294-5B2DC5861172}" srcOrd="3" destOrd="0" parTransId="{190C0C86-5D20-4F44-A86D-B2C78E0A4A53}" sibTransId="{C10C1A3C-2284-4A69-AA3D-7C501231EC19}"/>
    <dgm:cxn modelId="{CA839EF8-38F8-4033-BCFB-60A1C992F804}" type="presOf" srcId="{3A6AB9A0-5698-4ED9-94F1-0981C010B811}" destId="{7E087FCD-07E6-488D-96A3-F71435A98E3B}" srcOrd="0" destOrd="0" presId="urn:microsoft.com/office/officeart/2018/2/layout/IconVerticalSolidList"/>
    <dgm:cxn modelId="{35BFEA19-39DD-422F-BFC0-3094DD2F86EF}" type="presParOf" srcId="{7BD2FE65-E823-42F3-8E4C-3861393CD947}" destId="{CCF23FF9-E92B-473A-8360-5A8F7DCE70BB}" srcOrd="0" destOrd="0" presId="urn:microsoft.com/office/officeart/2018/2/layout/IconVerticalSolidList"/>
    <dgm:cxn modelId="{4D1F8887-0001-4ED0-9E07-65E2BC51BE31}" type="presParOf" srcId="{CCF23FF9-E92B-473A-8360-5A8F7DCE70BB}" destId="{C4B20683-B036-4D55-9B5D-8910CFDE4EED}" srcOrd="0" destOrd="0" presId="urn:microsoft.com/office/officeart/2018/2/layout/IconVerticalSolidList"/>
    <dgm:cxn modelId="{08C0F368-D67C-4B62-820E-FF419B409F9A}" type="presParOf" srcId="{CCF23FF9-E92B-473A-8360-5A8F7DCE70BB}" destId="{288D481E-472C-40EB-B309-A40FEE72D996}" srcOrd="1" destOrd="0" presId="urn:microsoft.com/office/officeart/2018/2/layout/IconVerticalSolidList"/>
    <dgm:cxn modelId="{C4DB65D9-CCFD-4E1C-9E31-F78AEF1BADCD}" type="presParOf" srcId="{CCF23FF9-E92B-473A-8360-5A8F7DCE70BB}" destId="{7B7A03DF-D7E2-49CF-AABD-65BC88281006}" srcOrd="2" destOrd="0" presId="urn:microsoft.com/office/officeart/2018/2/layout/IconVerticalSolidList"/>
    <dgm:cxn modelId="{0ACB82A9-57A5-4A4A-9D3B-36E4E96EB9FB}" type="presParOf" srcId="{CCF23FF9-E92B-473A-8360-5A8F7DCE70BB}" destId="{594017C6-778D-49F7-92B1-124E919C8E53}" srcOrd="3" destOrd="0" presId="urn:microsoft.com/office/officeart/2018/2/layout/IconVerticalSolidList"/>
    <dgm:cxn modelId="{EE6AB215-BE37-4F93-B71B-91AF1BAAAAE2}" type="presParOf" srcId="{7BD2FE65-E823-42F3-8E4C-3861393CD947}" destId="{20AFB776-45A9-4BA9-B386-5AFB74CCABC3}" srcOrd="1" destOrd="0" presId="urn:microsoft.com/office/officeart/2018/2/layout/IconVerticalSolidList"/>
    <dgm:cxn modelId="{883A8CD7-7E4A-4620-AC85-DA53CE0189D7}" type="presParOf" srcId="{7BD2FE65-E823-42F3-8E4C-3861393CD947}" destId="{0C3C6687-D3CB-487B-82E7-70E7507C2772}" srcOrd="2" destOrd="0" presId="urn:microsoft.com/office/officeart/2018/2/layout/IconVerticalSolidList"/>
    <dgm:cxn modelId="{2CE039C1-E975-42C4-8D16-9D5512FF07F7}" type="presParOf" srcId="{0C3C6687-D3CB-487B-82E7-70E7507C2772}" destId="{C708CD79-C089-4A81-B711-2BC2D57F43BA}" srcOrd="0" destOrd="0" presId="urn:microsoft.com/office/officeart/2018/2/layout/IconVerticalSolidList"/>
    <dgm:cxn modelId="{5CC7A398-4156-4F1A-BD62-46383B1AF274}" type="presParOf" srcId="{0C3C6687-D3CB-487B-82E7-70E7507C2772}" destId="{4A1A87E1-ACB9-4B50-9967-17A03FAD0B7F}" srcOrd="1" destOrd="0" presId="urn:microsoft.com/office/officeart/2018/2/layout/IconVerticalSolidList"/>
    <dgm:cxn modelId="{7523B923-EE3E-4054-9EE0-0839828EEE69}" type="presParOf" srcId="{0C3C6687-D3CB-487B-82E7-70E7507C2772}" destId="{725D626C-7A4C-453D-AFF6-B9FB482FA79F}" srcOrd="2" destOrd="0" presId="urn:microsoft.com/office/officeart/2018/2/layout/IconVerticalSolidList"/>
    <dgm:cxn modelId="{D29B28FA-F16C-44CB-BC88-B2A26BFCD801}" type="presParOf" srcId="{0C3C6687-D3CB-487B-82E7-70E7507C2772}" destId="{7E087FCD-07E6-488D-96A3-F71435A98E3B}" srcOrd="3" destOrd="0" presId="urn:microsoft.com/office/officeart/2018/2/layout/IconVerticalSolidList"/>
    <dgm:cxn modelId="{25DD017A-BED2-47BA-B10D-DDDB77577F2D}" type="presParOf" srcId="{7BD2FE65-E823-42F3-8E4C-3861393CD947}" destId="{0B91D3FA-2503-41E5-AF41-D4EFC41EDADF}" srcOrd="3" destOrd="0" presId="urn:microsoft.com/office/officeart/2018/2/layout/IconVerticalSolidList"/>
    <dgm:cxn modelId="{A1F2D6A8-AB4E-4098-B13B-5C5327EA68AB}" type="presParOf" srcId="{7BD2FE65-E823-42F3-8E4C-3861393CD947}" destId="{608695F1-2806-454F-8728-93C584D30754}" srcOrd="4" destOrd="0" presId="urn:microsoft.com/office/officeart/2018/2/layout/IconVerticalSolidList"/>
    <dgm:cxn modelId="{BC2A8C03-E351-4297-B2ED-BC0E6A3C3DE2}" type="presParOf" srcId="{608695F1-2806-454F-8728-93C584D30754}" destId="{505E36CD-BA05-445C-9C9F-03AA3133F0BE}" srcOrd="0" destOrd="0" presId="urn:microsoft.com/office/officeart/2018/2/layout/IconVerticalSolidList"/>
    <dgm:cxn modelId="{F0848520-8311-403A-AA3F-47A365A792E2}" type="presParOf" srcId="{608695F1-2806-454F-8728-93C584D30754}" destId="{ED4C2FED-58D9-4331-9AED-41874ECC34CF}" srcOrd="1" destOrd="0" presId="urn:microsoft.com/office/officeart/2018/2/layout/IconVerticalSolidList"/>
    <dgm:cxn modelId="{4FB9F1BE-FEED-4F18-9F6B-05CD6E3CE1BD}" type="presParOf" srcId="{608695F1-2806-454F-8728-93C584D30754}" destId="{11734862-D292-4AF9-B519-D72CB6A5E802}" srcOrd="2" destOrd="0" presId="urn:microsoft.com/office/officeart/2018/2/layout/IconVerticalSolidList"/>
    <dgm:cxn modelId="{14C32B81-C9F2-437E-B465-E9A3DAE50784}" type="presParOf" srcId="{608695F1-2806-454F-8728-93C584D30754}" destId="{59A4245F-81B5-4D4D-994C-BA4CC6E19BF5}" srcOrd="3" destOrd="0" presId="urn:microsoft.com/office/officeart/2018/2/layout/IconVerticalSolidList"/>
    <dgm:cxn modelId="{B4AAAA13-F3E5-4E6D-9162-5DFE74567FF6}" type="presParOf" srcId="{7BD2FE65-E823-42F3-8E4C-3861393CD947}" destId="{BB96F50E-BBF8-43B1-963D-08E23947FF56}" srcOrd="5" destOrd="0" presId="urn:microsoft.com/office/officeart/2018/2/layout/IconVerticalSolidList"/>
    <dgm:cxn modelId="{1714457D-91CE-4B32-993D-98592998C7AC}" type="presParOf" srcId="{7BD2FE65-E823-42F3-8E4C-3861393CD947}" destId="{37CB9396-519F-4DF1-BF4E-C76E5170EC63}" srcOrd="6" destOrd="0" presId="urn:microsoft.com/office/officeart/2018/2/layout/IconVerticalSolidList"/>
    <dgm:cxn modelId="{23C87B5D-1BA0-4A9E-B1FB-961DC3BC255A}" type="presParOf" srcId="{37CB9396-519F-4DF1-BF4E-C76E5170EC63}" destId="{4B8DD892-D690-401D-AFE9-8735D345594B}" srcOrd="0" destOrd="0" presId="urn:microsoft.com/office/officeart/2018/2/layout/IconVerticalSolidList"/>
    <dgm:cxn modelId="{3B248CFB-38CD-433F-986D-047EAB552341}" type="presParOf" srcId="{37CB9396-519F-4DF1-BF4E-C76E5170EC63}" destId="{149238FB-3B0A-4332-8566-905D4A4C019D}" srcOrd="1" destOrd="0" presId="urn:microsoft.com/office/officeart/2018/2/layout/IconVerticalSolidList"/>
    <dgm:cxn modelId="{895D5901-4828-4156-B815-22D275069097}" type="presParOf" srcId="{37CB9396-519F-4DF1-BF4E-C76E5170EC63}" destId="{D0C76C2E-0E2B-49CC-B447-D75E5D693118}" srcOrd="2" destOrd="0" presId="urn:microsoft.com/office/officeart/2018/2/layout/IconVerticalSolidList"/>
    <dgm:cxn modelId="{6C86C710-7925-428C-A0F5-106084D5C7ED}" type="presParOf" srcId="{37CB9396-519F-4DF1-BF4E-C76E5170EC63}" destId="{8F6A72A9-AC80-4FA3-B639-B78621CAB0B7}" srcOrd="3" destOrd="0" presId="urn:microsoft.com/office/officeart/2018/2/layout/IconVerticalSolidList"/>
    <dgm:cxn modelId="{34CD87A8-69C6-4ED1-B2B9-06B860F6FAFB}" type="presParOf" srcId="{7BD2FE65-E823-42F3-8E4C-3861393CD947}" destId="{2CBCB6D9-7788-4040-8653-7FD6E7D458EB}" srcOrd="7" destOrd="0" presId="urn:microsoft.com/office/officeart/2018/2/layout/IconVerticalSolidList"/>
    <dgm:cxn modelId="{0261B25B-7282-41E8-B4CE-4D274CBF5BE3}" type="presParOf" srcId="{7BD2FE65-E823-42F3-8E4C-3861393CD947}" destId="{5E992A88-8658-413D-8D3B-19A57D93BEE4}" srcOrd="8" destOrd="0" presId="urn:microsoft.com/office/officeart/2018/2/layout/IconVerticalSolidList"/>
    <dgm:cxn modelId="{581E1657-4AA4-4DC5-9BBF-4394D8F5BE6F}" type="presParOf" srcId="{5E992A88-8658-413D-8D3B-19A57D93BEE4}" destId="{ABE2E505-9B38-4F01-9E17-92D055852945}" srcOrd="0" destOrd="0" presId="urn:microsoft.com/office/officeart/2018/2/layout/IconVerticalSolidList"/>
    <dgm:cxn modelId="{3F0C7956-8106-4066-8897-155E67B7CCDA}" type="presParOf" srcId="{5E992A88-8658-413D-8D3B-19A57D93BEE4}" destId="{4E3A03E3-617A-4718-8DFC-33ABF2BE11C4}" srcOrd="1" destOrd="0" presId="urn:microsoft.com/office/officeart/2018/2/layout/IconVerticalSolidList"/>
    <dgm:cxn modelId="{E358E54C-5EE6-481E-8FFE-76331B656E9B}" type="presParOf" srcId="{5E992A88-8658-413D-8D3B-19A57D93BEE4}" destId="{9E46F2E1-C0F5-4FC8-8279-C892CFCAD6D1}" srcOrd="2" destOrd="0" presId="urn:microsoft.com/office/officeart/2018/2/layout/IconVerticalSolidList"/>
    <dgm:cxn modelId="{A6060259-A5BE-415F-BB41-AFA5A52AB0BA}" type="presParOf" srcId="{5E992A88-8658-413D-8D3B-19A57D93BEE4}" destId="{256D99E0-E8CF-4E11-B8F6-AE0AD01DDA82}" srcOrd="3" destOrd="0" presId="urn:microsoft.com/office/officeart/2018/2/layout/IconVerticalSolidList"/>
    <dgm:cxn modelId="{80890388-FE73-4ADC-90BE-F778E1678FDD}" type="presParOf" srcId="{7BD2FE65-E823-42F3-8E4C-3861393CD947}" destId="{C5738D0D-27EC-467A-8531-CC2E90941C1D}" srcOrd="9" destOrd="0" presId="urn:microsoft.com/office/officeart/2018/2/layout/IconVerticalSolidList"/>
    <dgm:cxn modelId="{4D040DCF-FC2D-46D6-B643-5D6A351E6EBD}" type="presParOf" srcId="{7BD2FE65-E823-42F3-8E4C-3861393CD947}" destId="{3808D220-7FF1-4310-8BD6-351CD926F781}" srcOrd="10" destOrd="0" presId="urn:microsoft.com/office/officeart/2018/2/layout/IconVerticalSolidList"/>
    <dgm:cxn modelId="{8965E058-0523-4928-BA22-B4F8FFC9C69F}" type="presParOf" srcId="{3808D220-7FF1-4310-8BD6-351CD926F781}" destId="{2A94BCF6-898F-40E5-B7FE-CE6D19BEF0DC}" srcOrd="0" destOrd="0" presId="urn:microsoft.com/office/officeart/2018/2/layout/IconVerticalSolidList"/>
    <dgm:cxn modelId="{704014E5-DAE7-4D95-8D2B-86D815A4F390}" type="presParOf" srcId="{3808D220-7FF1-4310-8BD6-351CD926F781}" destId="{1245FBB4-D1F5-449E-825C-1210CBA4D86F}" srcOrd="1" destOrd="0" presId="urn:microsoft.com/office/officeart/2018/2/layout/IconVerticalSolidList"/>
    <dgm:cxn modelId="{8FB7D961-680B-4BB9-B906-4E71802BDCEA}" type="presParOf" srcId="{3808D220-7FF1-4310-8BD6-351CD926F781}" destId="{88037EA9-98F0-47A6-8D7B-390E03E12555}" srcOrd="2" destOrd="0" presId="urn:microsoft.com/office/officeart/2018/2/layout/IconVerticalSolidList"/>
    <dgm:cxn modelId="{3B71150C-B82F-4A69-A153-D3F74A189025}" type="presParOf" srcId="{3808D220-7FF1-4310-8BD6-351CD926F781}" destId="{6374C606-D57F-4AEC-8977-67E5168D36E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0C97100-D269-4C8F-B084-73F34F70CA1A}"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FED14686-18C3-46EB-B81C-A17BCB1FE98C}">
      <dgm:prSet/>
      <dgm:spPr/>
      <dgm:t>
        <a:bodyPr/>
        <a:lstStyle/>
        <a:p>
          <a:r>
            <a:rPr lang="en-GB"/>
            <a:t>Criminal Justice and Police Act 2001</a:t>
          </a:r>
          <a:endParaRPr lang="en-US"/>
        </a:p>
      </dgm:t>
    </dgm:pt>
    <dgm:pt modelId="{0B388EB8-BDC0-4DDF-AD9D-E9199E49486F}" type="parTrans" cxnId="{53885A91-D751-43F4-8F7C-4C9C0D4C4399}">
      <dgm:prSet/>
      <dgm:spPr/>
      <dgm:t>
        <a:bodyPr/>
        <a:lstStyle/>
        <a:p>
          <a:endParaRPr lang="en-US"/>
        </a:p>
      </dgm:t>
    </dgm:pt>
    <dgm:pt modelId="{E8EDBA46-42CC-4FA3-91B8-3FDD16B72DC8}" type="sibTrans" cxnId="{53885A91-D751-43F4-8F7C-4C9C0D4C4399}">
      <dgm:prSet/>
      <dgm:spPr/>
      <dgm:t>
        <a:bodyPr/>
        <a:lstStyle/>
        <a:p>
          <a:endParaRPr lang="en-US"/>
        </a:p>
      </dgm:t>
    </dgm:pt>
    <dgm:pt modelId="{F78E9041-81A9-48BE-9E86-625C15E40070}">
      <dgm:prSet/>
      <dgm:spPr/>
      <dgm:t>
        <a:bodyPr/>
        <a:lstStyle/>
        <a:p>
          <a:r>
            <a:rPr lang="en-GB"/>
            <a:t>Criminal Procedure and Investigations Act 1996 (CPIA) </a:t>
          </a:r>
          <a:endParaRPr lang="en-US"/>
        </a:p>
      </dgm:t>
    </dgm:pt>
    <dgm:pt modelId="{99C7B92D-7141-4AD8-8084-CBFFD251F40B}" type="parTrans" cxnId="{86745A90-EBCD-45D9-B97D-47AD938F3212}">
      <dgm:prSet/>
      <dgm:spPr/>
      <dgm:t>
        <a:bodyPr/>
        <a:lstStyle/>
        <a:p>
          <a:endParaRPr lang="en-US"/>
        </a:p>
      </dgm:t>
    </dgm:pt>
    <dgm:pt modelId="{7D1533A3-E7AB-4D9C-BD04-E7DF8A46BBD8}" type="sibTrans" cxnId="{86745A90-EBCD-45D9-B97D-47AD938F3212}">
      <dgm:prSet/>
      <dgm:spPr/>
      <dgm:t>
        <a:bodyPr/>
        <a:lstStyle/>
        <a:p>
          <a:endParaRPr lang="en-US"/>
        </a:p>
      </dgm:t>
    </dgm:pt>
    <dgm:pt modelId="{A6F821EF-3513-4C25-8699-01F752D06993}">
      <dgm:prSet/>
      <dgm:spPr/>
      <dgm:t>
        <a:bodyPr/>
        <a:lstStyle/>
        <a:p>
          <a:r>
            <a:rPr lang="en-GB"/>
            <a:t>PACE </a:t>
          </a:r>
          <a:endParaRPr lang="en-US"/>
        </a:p>
      </dgm:t>
    </dgm:pt>
    <dgm:pt modelId="{90416C0A-2C1E-4BBB-9285-E6191852EDA4}" type="parTrans" cxnId="{9C8C931B-B95E-4247-A139-04FECEF15F6F}">
      <dgm:prSet/>
      <dgm:spPr/>
      <dgm:t>
        <a:bodyPr/>
        <a:lstStyle/>
        <a:p>
          <a:endParaRPr lang="en-US"/>
        </a:p>
      </dgm:t>
    </dgm:pt>
    <dgm:pt modelId="{1E74DC3B-F5D2-404A-9D27-5A31869D4ED3}" type="sibTrans" cxnId="{9C8C931B-B95E-4247-A139-04FECEF15F6F}">
      <dgm:prSet/>
      <dgm:spPr/>
      <dgm:t>
        <a:bodyPr/>
        <a:lstStyle/>
        <a:p>
          <a:endParaRPr lang="en-US"/>
        </a:p>
      </dgm:t>
    </dgm:pt>
    <dgm:pt modelId="{FE43E2D9-274D-4A11-9C05-273A66ADE239}">
      <dgm:prSet/>
      <dgm:spPr/>
      <dgm:t>
        <a:bodyPr/>
        <a:lstStyle/>
        <a:p>
          <a:r>
            <a:rPr lang="en-GB"/>
            <a:t>Police Reform Act 2002 </a:t>
          </a:r>
          <a:endParaRPr lang="en-US"/>
        </a:p>
      </dgm:t>
    </dgm:pt>
    <dgm:pt modelId="{7FF91CC1-105D-497C-8226-923F14DC7782}" type="parTrans" cxnId="{AB0986F3-E594-4001-A88F-36DD061CADD3}">
      <dgm:prSet/>
      <dgm:spPr/>
      <dgm:t>
        <a:bodyPr/>
        <a:lstStyle/>
        <a:p>
          <a:endParaRPr lang="en-US"/>
        </a:p>
      </dgm:t>
    </dgm:pt>
    <dgm:pt modelId="{4051A882-6B09-428A-A532-E869E34B332F}" type="sibTrans" cxnId="{AB0986F3-E594-4001-A88F-36DD061CADD3}">
      <dgm:prSet/>
      <dgm:spPr/>
      <dgm:t>
        <a:bodyPr/>
        <a:lstStyle/>
        <a:p>
          <a:endParaRPr lang="en-US"/>
        </a:p>
      </dgm:t>
    </dgm:pt>
    <dgm:pt modelId="{697CE41A-78F7-47F9-B7DA-06D3C9EE8040}">
      <dgm:prSet/>
      <dgm:spPr/>
      <dgm:t>
        <a:bodyPr/>
        <a:lstStyle/>
        <a:p>
          <a:r>
            <a:rPr lang="en-GB"/>
            <a:t>Data Protection Act 1998 (DPA). </a:t>
          </a:r>
          <a:endParaRPr lang="en-US"/>
        </a:p>
      </dgm:t>
    </dgm:pt>
    <dgm:pt modelId="{A2D82C68-4015-414B-A1A6-529A8020FCFA}" type="parTrans" cxnId="{71266D4F-8A8D-4D52-9A56-1BE67048665F}">
      <dgm:prSet/>
      <dgm:spPr/>
      <dgm:t>
        <a:bodyPr/>
        <a:lstStyle/>
        <a:p>
          <a:endParaRPr lang="en-US"/>
        </a:p>
      </dgm:t>
    </dgm:pt>
    <dgm:pt modelId="{0A3F0C85-95F6-4855-931C-6B4D4ACC7989}" type="sibTrans" cxnId="{71266D4F-8A8D-4D52-9A56-1BE67048665F}">
      <dgm:prSet/>
      <dgm:spPr/>
      <dgm:t>
        <a:bodyPr/>
        <a:lstStyle/>
        <a:p>
          <a:endParaRPr lang="en-US"/>
        </a:p>
      </dgm:t>
    </dgm:pt>
    <dgm:pt modelId="{F1B60723-CB05-4226-B3AB-A08C2B20A139}">
      <dgm:prSet/>
      <dgm:spPr/>
      <dgm:t>
        <a:bodyPr/>
        <a:lstStyle/>
        <a:p>
          <a:r>
            <a:rPr lang="en-GB"/>
            <a:t>Human Rights Act 1988 (in particular Article 8) </a:t>
          </a:r>
          <a:endParaRPr lang="en-US"/>
        </a:p>
      </dgm:t>
    </dgm:pt>
    <dgm:pt modelId="{4E0DB459-8069-4491-B7D1-10253C09B9B8}" type="parTrans" cxnId="{43631CB0-3030-46BF-9731-DCD9246170D2}">
      <dgm:prSet/>
      <dgm:spPr/>
      <dgm:t>
        <a:bodyPr/>
        <a:lstStyle/>
        <a:p>
          <a:endParaRPr lang="en-US"/>
        </a:p>
      </dgm:t>
    </dgm:pt>
    <dgm:pt modelId="{537A96D0-08C4-431B-A96D-DE4A9E7CC6B2}" type="sibTrans" cxnId="{43631CB0-3030-46BF-9731-DCD9246170D2}">
      <dgm:prSet/>
      <dgm:spPr/>
      <dgm:t>
        <a:bodyPr/>
        <a:lstStyle/>
        <a:p>
          <a:endParaRPr lang="en-US"/>
        </a:p>
      </dgm:t>
    </dgm:pt>
    <dgm:pt modelId="{85CB1A54-3E21-4F20-90ED-95E3839EFED4}">
      <dgm:prSet/>
      <dgm:spPr/>
      <dgm:t>
        <a:bodyPr/>
        <a:lstStyle/>
        <a:p>
          <a:r>
            <a:rPr lang="en-GB"/>
            <a:t>Home Office (2005) Code of Practice on the Management of Police Information </a:t>
          </a:r>
          <a:endParaRPr lang="en-US"/>
        </a:p>
      </dgm:t>
    </dgm:pt>
    <dgm:pt modelId="{D7BC3290-F74E-489E-A423-CF75A20D2367}" type="parTrans" cxnId="{01FC5626-81EF-4975-9FA9-A95F80E2CA23}">
      <dgm:prSet/>
      <dgm:spPr/>
      <dgm:t>
        <a:bodyPr/>
        <a:lstStyle/>
        <a:p>
          <a:endParaRPr lang="en-US"/>
        </a:p>
      </dgm:t>
    </dgm:pt>
    <dgm:pt modelId="{974E47E4-C369-4204-8DEF-8C1E9404C518}" type="sibTrans" cxnId="{01FC5626-81EF-4975-9FA9-A95F80E2CA23}">
      <dgm:prSet/>
      <dgm:spPr/>
      <dgm:t>
        <a:bodyPr/>
        <a:lstStyle/>
        <a:p>
          <a:endParaRPr lang="en-US"/>
        </a:p>
      </dgm:t>
    </dgm:pt>
    <dgm:pt modelId="{DCECBCAD-98F9-4451-9A10-000C4024B406}">
      <dgm:prSet/>
      <dgm:spPr/>
      <dgm:t>
        <a:bodyPr/>
        <a:lstStyle/>
        <a:p>
          <a:r>
            <a:rPr lang="en-GB"/>
            <a:t>APP on information management </a:t>
          </a:r>
          <a:endParaRPr lang="en-US"/>
        </a:p>
      </dgm:t>
    </dgm:pt>
    <dgm:pt modelId="{E35B279D-6F4B-43FA-818F-1B511C60788C}" type="parTrans" cxnId="{26F5E0E5-610F-4E48-BB6C-5875B73B74D6}">
      <dgm:prSet/>
      <dgm:spPr/>
      <dgm:t>
        <a:bodyPr/>
        <a:lstStyle/>
        <a:p>
          <a:endParaRPr lang="en-US"/>
        </a:p>
      </dgm:t>
    </dgm:pt>
    <dgm:pt modelId="{407351E0-7CAB-4556-B634-453F4D69D0C9}" type="sibTrans" cxnId="{26F5E0E5-610F-4E48-BB6C-5875B73B74D6}">
      <dgm:prSet/>
      <dgm:spPr/>
      <dgm:t>
        <a:bodyPr/>
        <a:lstStyle/>
        <a:p>
          <a:endParaRPr lang="en-US"/>
        </a:p>
      </dgm:t>
    </dgm:pt>
    <dgm:pt modelId="{84A054C7-B4B5-4910-9D4E-FB7FE144E111}">
      <dgm:prSet/>
      <dgm:spPr/>
      <dgm:t>
        <a:bodyPr/>
        <a:lstStyle/>
        <a:p>
          <a:r>
            <a:rPr lang="en-GB"/>
            <a:t>ACPO (2007) Practice Advice on Police Use of Digital Images </a:t>
          </a:r>
          <a:endParaRPr lang="en-US"/>
        </a:p>
      </dgm:t>
    </dgm:pt>
    <dgm:pt modelId="{1AF24A39-06A4-4D95-A462-1C827AC9E6E9}" type="parTrans" cxnId="{EF6AC4F0-0074-47E0-8C4A-F7B13813FD0D}">
      <dgm:prSet/>
      <dgm:spPr/>
      <dgm:t>
        <a:bodyPr/>
        <a:lstStyle/>
        <a:p>
          <a:endParaRPr lang="en-US"/>
        </a:p>
      </dgm:t>
    </dgm:pt>
    <dgm:pt modelId="{5E77467B-3683-4B00-B6D6-EE7DE087B1DE}" type="sibTrans" cxnId="{EF6AC4F0-0074-47E0-8C4A-F7B13813FD0D}">
      <dgm:prSet/>
      <dgm:spPr/>
      <dgm:t>
        <a:bodyPr/>
        <a:lstStyle/>
        <a:p>
          <a:endParaRPr lang="en-US"/>
        </a:p>
      </dgm:t>
    </dgm:pt>
    <dgm:pt modelId="{B2DAC3D8-A8F8-4FE0-A5BF-F438CDE74726}">
      <dgm:prSet/>
      <dgm:spPr/>
      <dgm:t>
        <a:bodyPr/>
        <a:lstStyle/>
        <a:p>
          <a:r>
            <a:rPr lang="en-GB"/>
            <a:t>ACPO (2012) Good Practice Guide for Digital Evidence.</a:t>
          </a:r>
          <a:endParaRPr lang="en-US"/>
        </a:p>
      </dgm:t>
    </dgm:pt>
    <dgm:pt modelId="{2AD33A0C-0E31-48A5-B3E3-57ABE98AA6B8}" type="parTrans" cxnId="{31CA9345-3498-45AE-AB8C-0B456864E85B}">
      <dgm:prSet/>
      <dgm:spPr/>
      <dgm:t>
        <a:bodyPr/>
        <a:lstStyle/>
        <a:p>
          <a:endParaRPr lang="en-US"/>
        </a:p>
      </dgm:t>
    </dgm:pt>
    <dgm:pt modelId="{945BF86F-CAF4-4FCB-A533-E5A3785847D0}" type="sibTrans" cxnId="{31CA9345-3498-45AE-AB8C-0B456864E85B}">
      <dgm:prSet/>
      <dgm:spPr/>
      <dgm:t>
        <a:bodyPr/>
        <a:lstStyle/>
        <a:p>
          <a:endParaRPr lang="en-US"/>
        </a:p>
      </dgm:t>
    </dgm:pt>
    <dgm:pt modelId="{5625D8A8-9DCA-4D28-B86B-B5AECB9B2E56}" type="pres">
      <dgm:prSet presAssocID="{80C97100-D269-4C8F-B084-73F34F70CA1A}" presName="vert0" presStyleCnt="0">
        <dgm:presLayoutVars>
          <dgm:dir/>
          <dgm:animOne val="branch"/>
          <dgm:animLvl val="lvl"/>
        </dgm:presLayoutVars>
      </dgm:prSet>
      <dgm:spPr/>
    </dgm:pt>
    <dgm:pt modelId="{CC9D179A-5A6C-4785-8D61-7E703D780065}" type="pres">
      <dgm:prSet presAssocID="{FED14686-18C3-46EB-B81C-A17BCB1FE98C}" presName="thickLine" presStyleLbl="alignNode1" presStyleIdx="0" presStyleCnt="10"/>
      <dgm:spPr/>
    </dgm:pt>
    <dgm:pt modelId="{673EBE86-523D-4271-BF2E-ED625EF219E7}" type="pres">
      <dgm:prSet presAssocID="{FED14686-18C3-46EB-B81C-A17BCB1FE98C}" presName="horz1" presStyleCnt="0"/>
      <dgm:spPr/>
    </dgm:pt>
    <dgm:pt modelId="{CAA7E9F6-B9BD-4339-99E8-682EB25B6C59}" type="pres">
      <dgm:prSet presAssocID="{FED14686-18C3-46EB-B81C-A17BCB1FE98C}" presName="tx1" presStyleLbl="revTx" presStyleIdx="0" presStyleCnt="10"/>
      <dgm:spPr/>
    </dgm:pt>
    <dgm:pt modelId="{8A47B8E4-964B-47AB-9A13-F7650C7C3192}" type="pres">
      <dgm:prSet presAssocID="{FED14686-18C3-46EB-B81C-A17BCB1FE98C}" presName="vert1" presStyleCnt="0"/>
      <dgm:spPr/>
    </dgm:pt>
    <dgm:pt modelId="{24C27F75-0B40-46C4-A519-5F0EAA4FD5C8}" type="pres">
      <dgm:prSet presAssocID="{F78E9041-81A9-48BE-9E86-625C15E40070}" presName="thickLine" presStyleLbl="alignNode1" presStyleIdx="1" presStyleCnt="10"/>
      <dgm:spPr/>
    </dgm:pt>
    <dgm:pt modelId="{516E56F8-A6B2-4EEA-8238-1C8F9179524F}" type="pres">
      <dgm:prSet presAssocID="{F78E9041-81A9-48BE-9E86-625C15E40070}" presName="horz1" presStyleCnt="0"/>
      <dgm:spPr/>
    </dgm:pt>
    <dgm:pt modelId="{60A73776-C6EB-4A18-B70F-862C9B31C6AA}" type="pres">
      <dgm:prSet presAssocID="{F78E9041-81A9-48BE-9E86-625C15E40070}" presName="tx1" presStyleLbl="revTx" presStyleIdx="1" presStyleCnt="10"/>
      <dgm:spPr/>
    </dgm:pt>
    <dgm:pt modelId="{22D57DEE-5B58-4321-A869-2CE8A2866AAD}" type="pres">
      <dgm:prSet presAssocID="{F78E9041-81A9-48BE-9E86-625C15E40070}" presName="vert1" presStyleCnt="0"/>
      <dgm:spPr/>
    </dgm:pt>
    <dgm:pt modelId="{491C0C21-3994-41CA-9B7F-4691191EC45F}" type="pres">
      <dgm:prSet presAssocID="{A6F821EF-3513-4C25-8699-01F752D06993}" presName="thickLine" presStyleLbl="alignNode1" presStyleIdx="2" presStyleCnt="10"/>
      <dgm:spPr/>
    </dgm:pt>
    <dgm:pt modelId="{18F0EA63-CD9F-4007-80A5-79AB1FCFF3AA}" type="pres">
      <dgm:prSet presAssocID="{A6F821EF-3513-4C25-8699-01F752D06993}" presName="horz1" presStyleCnt="0"/>
      <dgm:spPr/>
    </dgm:pt>
    <dgm:pt modelId="{84107532-2499-4D3D-8014-9B00934E5585}" type="pres">
      <dgm:prSet presAssocID="{A6F821EF-3513-4C25-8699-01F752D06993}" presName="tx1" presStyleLbl="revTx" presStyleIdx="2" presStyleCnt="10"/>
      <dgm:spPr/>
    </dgm:pt>
    <dgm:pt modelId="{2951C762-81D0-4664-AC1E-9F118291FA18}" type="pres">
      <dgm:prSet presAssocID="{A6F821EF-3513-4C25-8699-01F752D06993}" presName="vert1" presStyleCnt="0"/>
      <dgm:spPr/>
    </dgm:pt>
    <dgm:pt modelId="{5E0F2951-4B1E-44AC-9FA6-E946420DC5DE}" type="pres">
      <dgm:prSet presAssocID="{FE43E2D9-274D-4A11-9C05-273A66ADE239}" presName="thickLine" presStyleLbl="alignNode1" presStyleIdx="3" presStyleCnt="10"/>
      <dgm:spPr/>
    </dgm:pt>
    <dgm:pt modelId="{7125394E-656B-4847-881B-B233F652C6D1}" type="pres">
      <dgm:prSet presAssocID="{FE43E2D9-274D-4A11-9C05-273A66ADE239}" presName="horz1" presStyleCnt="0"/>
      <dgm:spPr/>
    </dgm:pt>
    <dgm:pt modelId="{3CB19E6F-3178-4249-BC6C-3219750532FE}" type="pres">
      <dgm:prSet presAssocID="{FE43E2D9-274D-4A11-9C05-273A66ADE239}" presName="tx1" presStyleLbl="revTx" presStyleIdx="3" presStyleCnt="10"/>
      <dgm:spPr/>
    </dgm:pt>
    <dgm:pt modelId="{E2CB677E-73B5-4182-9A13-14721FACB20A}" type="pres">
      <dgm:prSet presAssocID="{FE43E2D9-274D-4A11-9C05-273A66ADE239}" presName="vert1" presStyleCnt="0"/>
      <dgm:spPr/>
    </dgm:pt>
    <dgm:pt modelId="{3D03F078-471A-4833-B552-B89D9D9398A3}" type="pres">
      <dgm:prSet presAssocID="{697CE41A-78F7-47F9-B7DA-06D3C9EE8040}" presName="thickLine" presStyleLbl="alignNode1" presStyleIdx="4" presStyleCnt="10"/>
      <dgm:spPr/>
    </dgm:pt>
    <dgm:pt modelId="{37532CD3-BE92-422B-9689-3EF54B926C07}" type="pres">
      <dgm:prSet presAssocID="{697CE41A-78F7-47F9-B7DA-06D3C9EE8040}" presName="horz1" presStyleCnt="0"/>
      <dgm:spPr/>
    </dgm:pt>
    <dgm:pt modelId="{6E4270B0-E8AD-4EB6-B50E-A2FEC1EBED2C}" type="pres">
      <dgm:prSet presAssocID="{697CE41A-78F7-47F9-B7DA-06D3C9EE8040}" presName="tx1" presStyleLbl="revTx" presStyleIdx="4" presStyleCnt="10"/>
      <dgm:spPr/>
    </dgm:pt>
    <dgm:pt modelId="{1DFF820F-5CD7-426D-AB5F-A511102D4133}" type="pres">
      <dgm:prSet presAssocID="{697CE41A-78F7-47F9-B7DA-06D3C9EE8040}" presName="vert1" presStyleCnt="0"/>
      <dgm:spPr/>
    </dgm:pt>
    <dgm:pt modelId="{A8A5531F-226B-460B-891A-23A0AFCFAAA0}" type="pres">
      <dgm:prSet presAssocID="{F1B60723-CB05-4226-B3AB-A08C2B20A139}" presName="thickLine" presStyleLbl="alignNode1" presStyleIdx="5" presStyleCnt="10"/>
      <dgm:spPr/>
    </dgm:pt>
    <dgm:pt modelId="{13CD6B54-EB54-4B74-A004-D47DD82E024D}" type="pres">
      <dgm:prSet presAssocID="{F1B60723-CB05-4226-B3AB-A08C2B20A139}" presName="horz1" presStyleCnt="0"/>
      <dgm:spPr/>
    </dgm:pt>
    <dgm:pt modelId="{19EE4043-5BCC-462B-B93E-5C036967FA19}" type="pres">
      <dgm:prSet presAssocID="{F1B60723-CB05-4226-B3AB-A08C2B20A139}" presName="tx1" presStyleLbl="revTx" presStyleIdx="5" presStyleCnt="10"/>
      <dgm:spPr/>
    </dgm:pt>
    <dgm:pt modelId="{389CF632-5E4C-4783-BAE2-FEE2C14E70C5}" type="pres">
      <dgm:prSet presAssocID="{F1B60723-CB05-4226-B3AB-A08C2B20A139}" presName="vert1" presStyleCnt="0"/>
      <dgm:spPr/>
    </dgm:pt>
    <dgm:pt modelId="{1A7B23DE-063F-479C-9DCF-EFF94F559E1C}" type="pres">
      <dgm:prSet presAssocID="{85CB1A54-3E21-4F20-90ED-95E3839EFED4}" presName="thickLine" presStyleLbl="alignNode1" presStyleIdx="6" presStyleCnt="10"/>
      <dgm:spPr/>
    </dgm:pt>
    <dgm:pt modelId="{2E895C61-DACE-43B0-B6A4-173F09024852}" type="pres">
      <dgm:prSet presAssocID="{85CB1A54-3E21-4F20-90ED-95E3839EFED4}" presName="horz1" presStyleCnt="0"/>
      <dgm:spPr/>
    </dgm:pt>
    <dgm:pt modelId="{C6FD3026-3065-4D38-887D-4BAD6EBEFA07}" type="pres">
      <dgm:prSet presAssocID="{85CB1A54-3E21-4F20-90ED-95E3839EFED4}" presName="tx1" presStyleLbl="revTx" presStyleIdx="6" presStyleCnt="10"/>
      <dgm:spPr/>
    </dgm:pt>
    <dgm:pt modelId="{32F9B0A9-EC23-426B-8195-C821FF71C77D}" type="pres">
      <dgm:prSet presAssocID="{85CB1A54-3E21-4F20-90ED-95E3839EFED4}" presName="vert1" presStyleCnt="0"/>
      <dgm:spPr/>
    </dgm:pt>
    <dgm:pt modelId="{AB16CF9A-B040-4960-85E8-392A97F67626}" type="pres">
      <dgm:prSet presAssocID="{DCECBCAD-98F9-4451-9A10-000C4024B406}" presName="thickLine" presStyleLbl="alignNode1" presStyleIdx="7" presStyleCnt="10"/>
      <dgm:spPr/>
    </dgm:pt>
    <dgm:pt modelId="{73CEA87B-281D-4279-BEDB-68D5FFF8A7E3}" type="pres">
      <dgm:prSet presAssocID="{DCECBCAD-98F9-4451-9A10-000C4024B406}" presName="horz1" presStyleCnt="0"/>
      <dgm:spPr/>
    </dgm:pt>
    <dgm:pt modelId="{71612581-97B9-4FC5-BCFF-D51D1BC83EB6}" type="pres">
      <dgm:prSet presAssocID="{DCECBCAD-98F9-4451-9A10-000C4024B406}" presName="tx1" presStyleLbl="revTx" presStyleIdx="7" presStyleCnt="10"/>
      <dgm:spPr/>
    </dgm:pt>
    <dgm:pt modelId="{9BD1312E-741A-48FF-B353-0376EBA8D838}" type="pres">
      <dgm:prSet presAssocID="{DCECBCAD-98F9-4451-9A10-000C4024B406}" presName="vert1" presStyleCnt="0"/>
      <dgm:spPr/>
    </dgm:pt>
    <dgm:pt modelId="{D99ED8E9-A540-4BDD-A07E-689A35D421DC}" type="pres">
      <dgm:prSet presAssocID="{84A054C7-B4B5-4910-9D4E-FB7FE144E111}" presName="thickLine" presStyleLbl="alignNode1" presStyleIdx="8" presStyleCnt="10"/>
      <dgm:spPr/>
    </dgm:pt>
    <dgm:pt modelId="{59CCF8B6-3EF6-4560-A863-3A45973609E3}" type="pres">
      <dgm:prSet presAssocID="{84A054C7-B4B5-4910-9D4E-FB7FE144E111}" presName="horz1" presStyleCnt="0"/>
      <dgm:spPr/>
    </dgm:pt>
    <dgm:pt modelId="{78E7664B-8584-4907-8155-BEB28D3A0084}" type="pres">
      <dgm:prSet presAssocID="{84A054C7-B4B5-4910-9D4E-FB7FE144E111}" presName="tx1" presStyleLbl="revTx" presStyleIdx="8" presStyleCnt="10"/>
      <dgm:spPr/>
    </dgm:pt>
    <dgm:pt modelId="{C982DF73-17EA-4E0B-AA3B-6C80E92BD44B}" type="pres">
      <dgm:prSet presAssocID="{84A054C7-B4B5-4910-9D4E-FB7FE144E111}" presName="vert1" presStyleCnt="0"/>
      <dgm:spPr/>
    </dgm:pt>
    <dgm:pt modelId="{FC2F63FF-0813-42A1-A337-05520641AB3D}" type="pres">
      <dgm:prSet presAssocID="{B2DAC3D8-A8F8-4FE0-A5BF-F438CDE74726}" presName="thickLine" presStyleLbl="alignNode1" presStyleIdx="9" presStyleCnt="10"/>
      <dgm:spPr/>
    </dgm:pt>
    <dgm:pt modelId="{99FA68F1-03C6-4ACB-BDD3-561FE9111A28}" type="pres">
      <dgm:prSet presAssocID="{B2DAC3D8-A8F8-4FE0-A5BF-F438CDE74726}" presName="horz1" presStyleCnt="0"/>
      <dgm:spPr/>
    </dgm:pt>
    <dgm:pt modelId="{A7FCDC39-02B5-4C18-A00E-2ECB44E7F5F9}" type="pres">
      <dgm:prSet presAssocID="{B2DAC3D8-A8F8-4FE0-A5BF-F438CDE74726}" presName="tx1" presStyleLbl="revTx" presStyleIdx="9" presStyleCnt="10"/>
      <dgm:spPr/>
    </dgm:pt>
    <dgm:pt modelId="{0C38C1C8-A8AD-4B78-8EEB-0C8A232FE0EC}" type="pres">
      <dgm:prSet presAssocID="{B2DAC3D8-A8F8-4FE0-A5BF-F438CDE74726}" presName="vert1" presStyleCnt="0"/>
      <dgm:spPr/>
    </dgm:pt>
  </dgm:ptLst>
  <dgm:cxnLst>
    <dgm:cxn modelId="{D55DE714-972D-4516-A78D-63675226D014}" type="presOf" srcId="{84A054C7-B4B5-4910-9D4E-FB7FE144E111}" destId="{78E7664B-8584-4907-8155-BEB28D3A0084}" srcOrd="0" destOrd="0" presId="urn:microsoft.com/office/officeart/2008/layout/LinedList"/>
    <dgm:cxn modelId="{9C8C931B-B95E-4247-A139-04FECEF15F6F}" srcId="{80C97100-D269-4C8F-B084-73F34F70CA1A}" destId="{A6F821EF-3513-4C25-8699-01F752D06993}" srcOrd="2" destOrd="0" parTransId="{90416C0A-2C1E-4BBB-9285-E6191852EDA4}" sibTransId="{1E74DC3B-F5D2-404A-9D27-5A31869D4ED3}"/>
    <dgm:cxn modelId="{01FC5626-81EF-4975-9FA9-A95F80E2CA23}" srcId="{80C97100-D269-4C8F-B084-73F34F70CA1A}" destId="{85CB1A54-3E21-4F20-90ED-95E3839EFED4}" srcOrd="6" destOrd="0" parTransId="{D7BC3290-F74E-489E-A423-CF75A20D2367}" sibTransId="{974E47E4-C369-4204-8DEF-8C1E9404C518}"/>
    <dgm:cxn modelId="{9749F435-0B78-4014-9474-CDF6143AE2A3}" type="presOf" srcId="{DCECBCAD-98F9-4451-9A10-000C4024B406}" destId="{71612581-97B9-4FC5-BCFF-D51D1BC83EB6}" srcOrd="0" destOrd="0" presId="urn:microsoft.com/office/officeart/2008/layout/LinedList"/>
    <dgm:cxn modelId="{6CAC905B-4F9C-4C0C-B87F-8C6D8F3C8D07}" type="presOf" srcId="{F1B60723-CB05-4226-B3AB-A08C2B20A139}" destId="{19EE4043-5BCC-462B-B93E-5C036967FA19}" srcOrd="0" destOrd="0" presId="urn:microsoft.com/office/officeart/2008/layout/LinedList"/>
    <dgm:cxn modelId="{31CA9345-3498-45AE-AB8C-0B456864E85B}" srcId="{80C97100-D269-4C8F-B084-73F34F70CA1A}" destId="{B2DAC3D8-A8F8-4FE0-A5BF-F438CDE74726}" srcOrd="9" destOrd="0" parTransId="{2AD33A0C-0E31-48A5-B3E3-57ABE98AA6B8}" sibTransId="{945BF86F-CAF4-4FCB-A533-E5A3785847D0}"/>
    <dgm:cxn modelId="{71266D4F-8A8D-4D52-9A56-1BE67048665F}" srcId="{80C97100-D269-4C8F-B084-73F34F70CA1A}" destId="{697CE41A-78F7-47F9-B7DA-06D3C9EE8040}" srcOrd="4" destOrd="0" parTransId="{A2D82C68-4015-414B-A1A6-529A8020FCFA}" sibTransId="{0A3F0C85-95F6-4855-931C-6B4D4ACC7989}"/>
    <dgm:cxn modelId="{5B4A817F-0FFC-4581-88AB-552C8FF3A3C0}" type="presOf" srcId="{85CB1A54-3E21-4F20-90ED-95E3839EFED4}" destId="{C6FD3026-3065-4D38-887D-4BAD6EBEFA07}" srcOrd="0" destOrd="0" presId="urn:microsoft.com/office/officeart/2008/layout/LinedList"/>
    <dgm:cxn modelId="{86745A90-EBCD-45D9-B97D-47AD938F3212}" srcId="{80C97100-D269-4C8F-B084-73F34F70CA1A}" destId="{F78E9041-81A9-48BE-9E86-625C15E40070}" srcOrd="1" destOrd="0" parTransId="{99C7B92D-7141-4AD8-8084-CBFFD251F40B}" sibTransId="{7D1533A3-E7AB-4D9C-BD04-E7DF8A46BBD8}"/>
    <dgm:cxn modelId="{53885A91-D751-43F4-8F7C-4C9C0D4C4399}" srcId="{80C97100-D269-4C8F-B084-73F34F70CA1A}" destId="{FED14686-18C3-46EB-B81C-A17BCB1FE98C}" srcOrd="0" destOrd="0" parTransId="{0B388EB8-BDC0-4DDF-AD9D-E9199E49486F}" sibTransId="{E8EDBA46-42CC-4FA3-91B8-3FDD16B72DC8}"/>
    <dgm:cxn modelId="{1A82ED98-780A-4B6D-8266-A66CD598F9F3}" type="presOf" srcId="{A6F821EF-3513-4C25-8699-01F752D06993}" destId="{84107532-2499-4D3D-8014-9B00934E5585}" srcOrd="0" destOrd="0" presId="urn:microsoft.com/office/officeart/2008/layout/LinedList"/>
    <dgm:cxn modelId="{9F95A5A6-835B-402D-AE84-F970D708DD7D}" type="presOf" srcId="{80C97100-D269-4C8F-B084-73F34F70CA1A}" destId="{5625D8A8-9DCA-4D28-B86B-B5AECB9B2E56}" srcOrd="0" destOrd="0" presId="urn:microsoft.com/office/officeart/2008/layout/LinedList"/>
    <dgm:cxn modelId="{C828FCAF-23D3-4E61-86A9-9F791E1A33BE}" type="presOf" srcId="{B2DAC3D8-A8F8-4FE0-A5BF-F438CDE74726}" destId="{A7FCDC39-02B5-4C18-A00E-2ECB44E7F5F9}" srcOrd="0" destOrd="0" presId="urn:microsoft.com/office/officeart/2008/layout/LinedList"/>
    <dgm:cxn modelId="{43631CB0-3030-46BF-9731-DCD9246170D2}" srcId="{80C97100-D269-4C8F-B084-73F34F70CA1A}" destId="{F1B60723-CB05-4226-B3AB-A08C2B20A139}" srcOrd="5" destOrd="0" parTransId="{4E0DB459-8069-4491-B7D1-10253C09B9B8}" sibTransId="{537A96D0-08C4-431B-A96D-DE4A9E7CC6B2}"/>
    <dgm:cxn modelId="{7F60F7BD-EA0B-4DC4-8489-A692188FF0E5}" type="presOf" srcId="{697CE41A-78F7-47F9-B7DA-06D3C9EE8040}" destId="{6E4270B0-E8AD-4EB6-B50E-A2FEC1EBED2C}" srcOrd="0" destOrd="0" presId="urn:microsoft.com/office/officeart/2008/layout/LinedList"/>
    <dgm:cxn modelId="{589968C5-4726-4929-8369-CB496A804512}" type="presOf" srcId="{FED14686-18C3-46EB-B81C-A17BCB1FE98C}" destId="{CAA7E9F6-B9BD-4339-99E8-682EB25B6C59}" srcOrd="0" destOrd="0" presId="urn:microsoft.com/office/officeart/2008/layout/LinedList"/>
    <dgm:cxn modelId="{2CBF1CDA-9146-401C-977F-F362E23C21D2}" type="presOf" srcId="{FE43E2D9-274D-4A11-9C05-273A66ADE239}" destId="{3CB19E6F-3178-4249-BC6C-3219750532FE}" srcOrd="0" destOrd="0" presId="urn:microsoft.com/office/officeart/2008/layout/LinedList"/>
    <dgm:cxn modelId="{D62FCADC-0121-4312-BCC9-FB81F9A556D8}" type="presOf" srcId="{F78E9041-81A9-48BE-9E86-625C15E40070}" destId="{60A73776-C6EB-4A18-B70F-862C9B31C6AA}" srcOrd="0" destOrd="0" presId="urn:microsoft.com/office/officeart/2008/layout/LinedList"/>
    <dgm:cxn modelId="{26F5E0E5-610F-4E48-BB6C-5875B73B74D6}" srcId="{80C97100-D269-4C8F-B084-73F34F70CA1A}" destId="{DCECBCAD-98F9-4451-9A10-000C4024B406}" srcOrd="7" destOrd="0" parTransId="{E35B279D-6F4B-43FA-818F-1B511C60788C}" sibTransId="{407351E0-7CAB-4556-B634-453F4D69D0C9}"/>
    <dgm:cxn modelId="{EF6AC4F0-0074-47E0-8C4A-F7B13813FD0D}" srcId="{80C97100-D269-4C8F-B084-73F34F70CA1A}" destId="{84A054C7-B4B5-4910-9D4E-FB7FE144E111}" srcOrd="8" destOrd="0" parTransId="{1AF24A39-06A4-4D95-A462-1C827AC9E6E9}" sibTransId="{5E77467B-3683-4B00-B6D6-EE7DE087B1DE}"/>
    <dgm:cxn modelId="{AB0986F3-E594-4001-A88F-36DD061CADD3}" srcId="{80C97100-D269-4C8F-B084-73F34F70CA1A}" destId="{FE43E2D9-274D-4A11-9C05-273A66ADE239}" srcOrd="3" destOrd="0" parTransId="{7FF91CC1-105D-497C-8226-923F14DC7782}" sibTransId="{4051A882-6B09-428A-A532-E869E34B332F}"/>
    <dgm:cxn modelId="{39173A3E-5DF9-4477-8239-6103CE4C48C8}" type="presParOf" srcId="{5625D8A8-9DCA-4D28-B86B-B5AECB9B2E56}" destId="{CC9D179A-5A6C-4785-8D61-7E703D780065}" srcOrd="0" destOrd="0" presId="urn:microsoft.com/office/officeart/2008/layout/LinedList"/>
    <dgm:cxn modelId="{F48C638A-EFF3-48E4-82E3-3FBE039B4264}" type="presParOf" srcId="{5625D8A8-9DCA-4D28-B86B-B5AECB9B2E56}" destId="{673EBE86-523D-4271-BF2E-ED625EF219E7}" srcOrd="1" destOrd="0" presId="urn:microsoft.com/office/officeart/2008/layout/LinedList"/>
    <dgm:cxn modelId="{8A20B289-01B2-40E3-90AC-DE4BC2AA6D92}" type="presParOf" srcId="{673EBE86-523D-4271-BF2E-ED625EF219E7}" destId="{CAA7E9F6-B9BD-4339-99E8-682EB25B6C59}" srcOrd="0" destOrd="0" presId="urn:microsoft.com/office/officeart/2008/layout/LinedList"/>
    <dgm:cxn modelId="{8E094BED-A9C6-4D09-B6FC-45AAA877D88C}" type="presParOf" srcId="{673EBE86-523D-4271-BF2E-ED625EF219E7}" destId="{8A47B8E4-964B-47AB-9A13-F7650C7C3192}" srcOrd="1" destOrd="0" presId="urn:microsoft.com/office/officeart/2008/layout/LinedList"/>
    <dgm:cxn modelId="{0650D06A-6E4E-4B6D-86DC-83A9B6DF2CF9}" type="presParOf" srcId="{5625D8A8-9DCA-4D28-B86B-B5AECB9B2E56}" destId="{24C27F75-0B40-46C4-A519-5F0EAA4FD5C8}" srcOrd="2" destOrd="0" presId="urn:microsoft.com/office/officeart/2008/layout/LinedList"/>
    <dgm:cxn modelId="{215ECE67-FA2E-4DB2-B20D-CF32C8BFE980}" type="presParOf" srcId="{5625D8A8-9DCA-4D28-B86B-B5AECB9B2E56}" destId="{516E56F8-A6B2-4EEA-8238-1C8F9179524F}" srcOrd="3" destOrd="0" presId="urn:microsoft.com/office/officeart/2008/layout/LinedList"/>
    <dgm:cxn modelId="{37EAAF56-DBD6-4A13-869E-98C02BEFC66D}" type="presParOf" srcId="{516E56F8-A6B2-4EEA-8238-1C8F9179524F}" destId="{60A73776-C6EB-4A18-B70F-862C9B31C6AA}" srcOrd="0" destOrd="0" presId="urn:microsoft.com/office/officeart/2008/layout/LinedList"/>
    <dgm:cxn modelId="{E3B9D260-4DDF-476B-BB34-F9828504B135}" type="presParOf" srcId="{516E56F8-A6B2-4EEA-8238-1C8F9179524F}" destId="{22D57DEE-5B58-4321-A869-2CE8A2866AAD}" srcOrd="1" destOrd="0" presId="urn:microsoft.com/office/officeart/2008/layout/LinedList"/>
    <dgm:cxn modelId="{0AD82ED4-4475-44BD-A11B-7E42F652D7A4}" type="presParOf" srcId="{5625D8A8-9DCA-4D28-B86B-B5AECB9B2E56}" destId="{491C0C21-3994-41CA-9B7F-4691191EC45F}" srcOrd="4" destOrd="0" presId="urn:microsoft.com/office/officeart/2008/layout/LinedList"/>
    <dgm:cxn modelId="{08150899-1181-49B3-80C7-49310DAB8A8D}" type="presParOf" srcId="{5625D8A8-9DCA-4D28-B86B-B5AECB9B2E56}" destId="{18F0EA63-CD9F-4007-80A5-79AB1FCFF3AA}" srcOrd="5" destOrd="0" presId="urn:microsoft.com/office/officeart/2008/layout/LinedList"/>
    <dgm:cxn modelId="{FA5876A6-2BBB-409C-B7AF-6F0D4C166C9A}" type="presParOf" srcId="{18F0EA63-CD9F-4007-80A5-79AB1FCFF3AA}" destId="{84107532-2499-4D3D-8014-9B00934E5585}" srcOrd="0" destOrd="0" presId="urn:microsoft.com/office/officeart/2008/layout/LinedList"/>
    <dgm:cxn modelId="{02238EF8-2CBA-4E96-BAD4-2E24D8C3F286}" type="presParOf" srcId="{18F0EA63-CD9F-4007-80A5-79AB1FCFF3AA}" destId="{2951C762-81D0-4664-AC1E-9F118291FA18}" srcOrd="1" destOrd="0" presId="urn:microsoft.com/office/officeart/2008/layout/LinedList"/>
    <dgm:cxn modelId="{698548BA-01F2-4B33-A60F-D1A197533479}" type="presParOf" srcId="{5625D8A8-9DCA-4D28-B86B-B5AECB9B2E56}" destId="{5E0F2951-4B1E-44AC-9FA6-E946420DC5DE}" srcOrd="6" destOrd="0" presId="urn:microsoft.com/office/officeart/2008/layout/LinedList"/>
    <dgm:cxn modelId="{6851BFF6-A8EE-4C0D-B115-EDA4D5F3B6DD}" type="presParOf" srcId="{5625D8A8-9DCA-4D28-B86B-B5AECB9B2E56}" destId="{7125394E-656B-4847-881B-B233F652C6D1}" srcOrd="7" destOrd="0" presId="urn:microsoft.com/office/officeart/2008/layout/LinedList"/>
    <dgm:cxn modelId="{A763CF81-A411-4644-9B36-63D09B4CEA14}" type="presParOf" srcId="{7125394E-656B-4847-881B-B233F652C6D1}" destId="{3CB19E6F-3178-4249-BC6C-3219750532FE}" srcOrd="0" destOrd="0" presId="urn:microsoft.com/office/officeart/2008/layout/LinedList"/>
    <dgm:cxn modelId="{C95BCBD4-90A4-4E4B-88D7-F9A1D69A8B30}" type="presParOf" srcId="{7125394E-656B-4847-881B-B233F652C6D1}" destId="{E2CB677E-73B5-4182-9A13-14721FACB20A}" srcOrd="1" destOrd="0" presId="urn:microsoft.com/office/officeart/2008/layout/LinedList"/>
    <dgm:cxn modelId="{B376E90A-84D7-4527-BCC1-0CA14207335F}" type="presParOf" srcId="{5625D8A8-9DCA-4D28-B86B-B5AECB9B2E56}" destId="{3D03F078-471A-4833-B552-B89D9D9398A3}" srcOrd="8" destOrd="0" presId="urn:microsoft.com/office/officeart/2008/layout/LinedList"/>
    <dgm:cxn modelId="{ECAF5399-0AA2-492C-AADB-AC98C4D12D19}" type="presParOf" srcId="{5625D8A8-9DCA-4D28-B86B-B5AECB9B2E56}" destId="{37532CD3-BE92-422B-9689-3EF54B926C07}" srcOrd="9" destOrd="0" presId="urn:microsoft.com/office/officeart/2008/layout/LinedList"/>
    <dgm:cxn modelId="{03B7FA9A-FE25-4CA2-A9CE-EA8BC1DD3172}" type="presParOf" srcId="{37532CD3-BE92-422B-9689-3EF54B926C07}" destId="{6E4270B0-E8AD-4EB6-B50E-A2FEC1EBED2C}" srcOrd="0" destOrd="0" presId="urn:microsoft.com/office/officeart/2008/layout/LinedList"/>
    <dgm:cxn modelId="{BE637D07-2CC8-42B4-8FDD-A7DAB8589125}" type="presParOf" srcId="{37532CD3-BE92-422B-9689-3EF54B926C07}" destId="{1DFF820F-5CD7-426D-AB5F-A511102D4133}" srcOrd="1" destOrd="0" presId="urn:microsoft.com/office/officeart/2008/layout/LinedList"/>
    <dgm:cxn modelId="{F032EAC6-D884-4E7E-8EAF-836F6C589335}" type="presParOf" srcId="{5625D8A8-9DCA-4D28-B86B-B5AECB9B2E56}" destId="{A8A5531F-226B-460B-891A-23A0AFCFAAA0}" srcOrd="10" destOrd="0" presId="urn:microsoft.com/office/officeart/2008/layout/LinedList"/>
    <dgm:cxn modelId="{AFCE6B32-F72F-4352-AB56-BE3A3A62625C}" type="presParOf" srcId="{5625D8A8-9DCA-4D28-B86B-B5AECB9B2E56}" destId="{13CD6B54-EB54-4B74-A004-D47DD82E024D}" srcOrd="11" destOrd="0" presId="urn:microsoft.com/office/officeart/2008/layout/LinedList"/>
    <dgm:cxn modelId="{FCFF5205-7CB5-4ED1-A13F-C3BE64B7EBAB}" type="presParOf" srcId="{13CD6B54-EB54-4B74-A004-D47DD82E024D}" destId="{19EE4043-5BCC-462B-B93E-5C036967FA19}" srcOrd="0" destOrd="0" presId="urn:microsoft.com/office/officeart/2008/layout/LinedList"/>
    <dgm:cxn modelId="{08627B7F-5472-49EB-9DEF-D6AD935C74AE}" type="presParOf" srcId="{13CD6B54-EB54-4B74-A004-D47DD82E024D}" destId="{389CF632-5E4C-4783-BAE2-FEE2C14E70C5}" srcOrd="1" destOrd="0" presId="urn:microsoft.com/office/officeart/2008/layout/LinedList"/>
    <dgm:cxn modelId="{211FDED7-0A68-47BD-92DC-741C1D3B6F07}" type="presParOf" srcId="{5625D8A8-9DCA-4D28-B86B-B5AECB9B2E56}" destId="{1A7B23DE-063F-479C-9DCF-EFF94F559E1C}" srcOrd="12" destOrd="0" presId="urn:microsoft.com/office/officeart/2008/layout/LinedList"/>
    <dgm:cxn modelId="{1D577D9C-5508-4724-A7BE-939EAF8FC2A1}" type="presParOf" srcId="{5625D8A8-9DCA-4D28-B86B-B5AECB9B2E56}" destId="{2E895C61-DACE-43B0-B6A4-173F09024852}" srcOrd="13" destOrd="0" presId="urn:microsoft.com/office/officeart/2008/layout/LinedList"/>
    <dgm:cxn modelId="{BC4C9D26-9BAD-4934-A3E5-BDC4A0834FB2}" type="presParOf" srcId="{2E895C61-DACE-43B0-B6A4-173F09024852}" destId="{C6FD3026-3065-4D38-887D-4BAD6EBEFA07}" srcOrd="0" destOrd="0" presId="urn:microsoft.com/office/officeart/2008/layout/LinedList"/>
    <dgm:cxn modelId="{3270FE9F-32C0-435D-B665-C3C6A7ED34C0}" type="presParOf" srcId="{2E895C61-DACE-43B0-B6A4-173F09024852}" destId="{32F9B0A9-EC23-426B-8195-C821FF71C77D}" srcOrd="1" destOrd="0" presId="urn:microsoft.com/office/officeart/2008/layout/LinedList"/>
    <dgm:cxn modelId="{7E6E9CC9-9847-4775-9959-B45B41D3DEAF}" type="presParOf" srcId="{5625D8A8-9DCA-4D28-B86B-B5AECB9B2E56}" destId="{AB16CF9A-B040-4960-85E8-392A97F67626}" srcOrd="14" destOrd="0" presId="urn:microsoft.com/office/officeart/2008/layout/LinedList"/>
    <dgm:cxn modelId="{BFA07016-D746-48D2-8854-FE4988E17069}" type="presParOf" srcId="{5625D8A8-9DCA-4D28-B86B-B5AECB9B2E56}" destId="{73CEA87B-281D-4279-BEDB-68D5FFF8A7E3}" srcOrd="15" destOrd="0" presId="urn:microsoft.com/office/officeart/2008/layout/LinedList"/>
    <dgm:cxn modelId="{432CE1DA-D359-467C-8845-9459E15E7F4E}" type="presParOf" srcId="{73CEA87B-281D-4279-BEDB-68D5FFF8A7E3}" destId="{71612581-97B9-4FC5-BCFF-D51D1BC83EB6}" srcOrd="0" destOrd="0" presId="urn:microsoft.com/office/officeart/2008/layout/LinedList"/>
    <dgm:cxn modelId="{A21730DD-A30C-4EF3-861C-34DBF33B7CBC}" type="presParOf" srcId="{73CEA87B-281D-4279-BEDB-68D5FFF8A7E3}" destId="{9BD1312E-741A-48FF-B353-0376EBA8D838}" srcOrd="1" destOrd="0" presId="urn:microsoft.com/office/officeart/2008/layout/LinedList"/>
    <dgm:cxn modelId="{06C19F1F-DEEF-4EE8-847F-4DB4005EE986}" type="presParOf" srcId="{5625D8A8-9DCA-4D28-B86B-B5AECB9B2E56}" destId="{D99ED8E9-A540-4BDD-A07E-689A35D421DC}" srcOrd="16" destOrd="0" presId="urn:microsoft.com/office/officeart/2008/layout/LinedList"/>
    <dgm:cxn modelId="{3EA0260B-6B1E-4BA3-B084-E0228236EAFF}" type="presParOf" srcId="{5625D8A8-9DCA-4D28-B86B-B5AECB9B2E56}" destId="{59CCF8B6-3EF6-4560-A863-3A45973609E3}" srcOrd="17" destOrd="0" presId="urn:microsoft.com/office/officeart/2008/layout/LinedList"/>
    <dgm:cxn modelId="{64E70054-2CC3-48F1-BACA-A818B8F96A71}" type="presParOf" srcId="{59CCF8B6-3EF6-4560-A863-3A45973609E3}" destId="{78E7664B-8584-4907-8155-BEB28D3A0084}" srcOrd="0" destOrd="0" presId="urn:microsoft.com/office/officeart/2008/layout/LinedList"/>
    <dgm:cxn modelId="{7BE555A2-4AFF-4165-929C-FE54A1F57B03}" type="presParOf" srcId="{59CCF8B6-3EF6-4560-A863-3A45973609E3}" destId="{C982DF73-17EA-4E0B-AA3B-6C80E92BD44B}" srcOrd="1" destOrd="0" presId="urn:microsoft.com/office/officeart/2008/layout/LinedList"/>
    <dgm:cxn modelId="{59D081FF-85AB-4E08-A7F2-BB691D024BE4}" type="presParOf" srcId="{5625D8A8-9DCA-4D28-B86B-B5AECB9B2E56}" destId="{FC2F63FF-0813-42A1-A337-05520641AB3D}" srcOrd="18" destOrd="0" presId="urn:microsoft.com/office/officeart/2008/layout/LinedList"/>
    <dgm:cxn modelId="{570EDF93-1EF7-4247-8C6D-0AC6883F207D}" type="presParOf" srcId="{5625D8A8-9DCA-4D28-B86B-B5AECB9B2E56}" destId="{99FA68F1-03C6-4ACB-BDD3-561FE9111A28}" srcOrd="19" destOrd="0" presId="urn:microsoft.com/office/officeart/2008/layout/LinedList"/>
    <dgm:cxn modelId="{3A122C10-38B6-4C28-BB42-50A4394CCF7B}" type="presParOf" srcId="{99FA68F1-03C6-4ACB-BDD3-561FE9111A28}" destId="{A7FCDC39-02B5-4C18-A00E-2ECB44E7F5F9}" srcOrd="0" destOrd="0" presId="urn:microsoft.com/office/officeart/2008/layout/LinedList"/>
    <dgm:cxn modelId="{968BF45E-3B2F-43BD-BE86-8DD5CA76DC72}" type="presParOf" srcId="{99FA68F1-03C6-4ACB-BDD3-561FE9111A28}" destId="{0C38C1C8-A8AD-4B78-8EEB-0C8A232FE0E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B20683-B036-4D55-9B5D-8910CFDE4EED}">
      <dsp:nvSpPr>
        <dsp:cNvPr id="0" name=""/>
        <dsp:cNvSpPr/>
      </dsp:nvSpPr>
      <dsp:spPr>
        <a:xfrm>
          <a:off x="0" y="1407"/>
          <a:ext cx="10515600" cy="5997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8D481E-472C-40EB-B309-A40FEE72D996}">
      <dsp:nvSpPr>
        <dsp:cNvPr id="0" name=""/>
        <dsp:cNvSpPr/>
      </dsp:nvSpPr>
      <dsp:spPr>
        <a:xfrm>
          <a:off x="181438" y="136361"/>
          <a:ext cx="329887" cy="3298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4017C6-778D-49F7-92B1-124E919C8E53}">
      <dsp:nvSpPr>
        <dsp:cNvPr id="0" name=""/>
        <dsp:cNvSpPr/>
      </dsp:nvSpPr>
      <dsp:spPr>
        <a:xfrm>
          <a:off x="692764" y="1407"/>
          <a:ext cx="9822835"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844550">
            <a:lnSpc>
              <a:spcPct val="100000"/>
            </a:lnSpc>
            <a:spcBef>
              <a:spcPct val="0"/>
            </a:spcBef>
            <a:spcAft>
              <a:spcPct val="35000"/>
            </a:spcAft>
            <a:buNone/>
          </a:pPr>
          <a:r>
            <a:rPr lang="en-GB" sz="1900" kern="1200"/>
            <a:t>Phone calls</a:t>
          </a:r>
          <a:endParaRPr lang="en-US" sz="1900" kern="1200"/>
        </a:p>
      </dsp:txBody>
      <dsp:txXfrm>
        <a:off x="692764" y="1407"/>
        <a:ext cx="9822835" cy="599796"/>
      </dsp:txXfrm>
    </dsp:sp>
    <dsp:sp modelId="{C708CD79-C089-4A81-B711-2BC2D57F43BA}">
      <dsp:nvSpPr>
        <dsp:cNvPr id="0" name=""/>
        <dsp:cNvSpPr/>
      </dsp:nvSpPr>
      <dsp:spPr>
        <a:xfrm>
          <a:off x="0" y="751152"/>
          <a:ext cx="10515600" cy="5997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1A87E1-ACB9-4B50-9967-17A03FAD0B7F}">
      <dsp:nvSpPr>
        <dsp:cNvPr id="0" name=""/>
        <dsp:cNvSpPr/>
      </dsp:nvSpPr>
      <dsp:spPr>
        <a:xfrm>
          <a:off x="181438" y="886107"/>
          <a:ext cx="329887" cy="3298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087FCD-07E6-488D-96A3-F71435A98E3B}">
      <dsp:nvSpPr>
        <dsp:cNvPr id="0" name=""/>
        <dsp:cNvSpPr/>
      </dsp:nvSpPr>
      <dsp:spPr>
        <a:xfrm>
          <a:off x="692764" y="751152"/>
          <a:ext cx="9822835"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844550">
            <a:lnSpc>
              <a:spcPct val="100000"/>
            </a:lnSpc>
            <a:spcBef>
              <a:spcPct val="0"/>
            </a:spcBef>
            <a:spcAft>
              <a:spcPct val="35000"/>
            </a:spcAft>
            <a:buNone/>
          </a:pPr>
          <a:r>
            <a:rPr lang="en-GB" sz="1900" kern="1200"/>
            <a:t>SMS messages </a:t>
          </a:r>
          <a:endParaRPr lang="en-US" sz="1900" kern="1200"/>
        </a:p>
      </dsp:txBody>
      <dsp:txXfrm>
        <a:off x="692764" y="751152"/>
        <a:ext cx="9822835" cy="599796"/>
      </dsp:txXfrm>
    </dsp:sp>
    <dsp:sp modelId="{505E36CD-BA05-445C-9C9F-03AA3133F0BE}">
      <dsp:nvSpPr>
        <dsp:cNvPr id="0" name=""/>
        <dsp:cNvSpPr/>
      </dsp:nvSpPr>
      <dsp:spPr>
        <a:xfrm>
          <a:off x="0" y="1500898"/>
          <a:ext cx="10515600" cy="5997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4C2FED-58D9-4331-9AED-41874ECC34CF}">
      <dsp:nvSpPr>
        <dsp:cNvPr id="0" name=""/>
        <dsp:cNvSpPr/>
      </dsp:nvSpPr>
      <dsp:spPr>
        <a:xfrm>
          <a:off x="181438" y="1635852"/>
          <a:ext cx="329887" cy="3298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A4245F-81B5-4D4D-994C-BA4CC6E19BF5}">
      <dsp:nvSpPr>
        <dsp:cNvPr id="0" name=""/>
        <dsp:cNvSpPr/>
      </dsp:nvSpPr>
      <dsp:spPr>
        <a:xfrm>
          <a:off x="692764" y="1500898"/>
          <a:ext cx="9822835"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844550">
            <a:lnSpc>
              <a:spcPct val="100000"/>
            </a:lnSpc>
            <a:spcBef>
              <a:spcPct val="0"/>
            </a:spcBef>
            <a:spcAft>
              <a:spcPct val="35000"/>
            </a:spcAft>
            <a:buNone/>
          </a:pPr>
          <a:r>
            <a:rPr lang="en-GB" sz="1900" kern="1200"/>
            <a:t>Audio </a:t>
          </a:r>
          <a:endParaRPr lang="en-US" sz="1900" kern="1200"/>
        </a:p>
      </dsp:txBody>
      <dsp:txXfrm>
        <a:off x="692764" y="1500898"/>
        <a:ext cx="9822835" cy="599796"/>
      </dsp:txXfrm>
    </dsp:sp>
    <dsp:sp modelId="{4B8DD892-D690-401D-AFE9-8735D345594B}">
      <dsp:nvSpPr>
        <dsp:cNvPr id="0" name=""/>
        <dsp:cNvSpPr/>
      </dsp:nvSpPr>
      <dsp:spPr>
        <a:xfrm>
          <a:off x="0" y="2250643"/>
          <a:ext cx="10515600" cy="5997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9238FB-3B0A-4332-8566-905D4A4C019D}">
      <dsp:nvSpPr>
        <dsp:cNvPr id="0" name=""/>
        <dsp:cNvSpPr/>
      </dsp:nvSpPr>
      <dsp:spPr>
        <a:xfrm>
          <a:off x="181438" y="2385597"/>
          <a:ext cx="329887" cy="32988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6A72A9-AC80-4FA3-B639-B78621CAB0B7}">
      <dsp:nvSpPr>
        <dsp:cNvPr id="0" name=""/>
        <dsp:cNvSpPr/>
      </dsp:nvSpPr>
      <dsp:spPr>
        <a:xfrm>
          <a:off x="692764" y="2250643"/>
          <a:ext cx="9822835"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844550">
            <a:lnSpc>
              <a:spcPct val="100000"/>
            </a:lnSpc>
            <a:spcBef>
              <a:spcPct val="0"/>
            </a:spcBef>
            <a:spcAft>
              <a:spcPct val="35000"/>
            </a:spcAft>
            <a:buNone/>
          </a:pPr>
          <a:r>
            <a:rPr lang="en-GB" sz="1900" kern="1200"/>
            <a:t>Video (dashcams)</a:t>
          </a:r>
          <a:endParaRPr lang="en-US" sz="1900" kern="1200"/>
        </a:p>
      </dsp:txBody>
      <dsp:txXfrm>
        <a:off x="692764" y="2250643"/>
        <a:ext cx="9822835" cy="599796"/>
      </dsp:txXfrm>
    </dsp:sp>
    <dsp:sp modelId="{ABE2E505-9B38-4F01-9E17-92D055852945}">
      <dsp:nvSpPr>
        <dsp:cNvPr id="0" name=""/>
        <dsp:cNvSpPr/>
      </dsp:nvSpPr>
      <dsp:spPr>
        <a:xfrm>
          <a:off x="0" y="3000388"/>
          <a:ext cx="10515600" cy="5997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3A03E3-617A-4718-8DFC-33ABF2BE11C4}">
      <dsp:nvSpPr>
        <dsp:cNvPr id="0" name=""/>
        <dsp:cNvSpPr/>
      </dsp:nvSpPr>
      <dsp:spPr>
        <a:xfrm>
          <a:off x="181438" y="3135342"/>
          <a:ext cx="329887" cy="32988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6D99E0-E8CF-4E11-B8F6-AE0AD01DDA82}">
      <dsp:nvSpPr>
        <dsp:cNvPr id="0" name=""/>
        <dsp:cNvSpPr/>
      </dsp:nvSpPr>
      <dsp:spPr>
        <a:xfrm>
          <a:off x="692764" y="3000388"/>
          <a:ext cx="9822835"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844550">
            <a:lnSpc>
              <a:spcPct val="100000"/>
            </a:lnSpc>
            <a:spcBef>
              <a:spcPct val="0"/>
            </a:spcBef>
            <a:spcAft>
              <a:spcPct val="35000"/>
            </a:spcAft>
            <a:buNone/>
          </a:pPr>
          <a:r>
            <a:rPr lang="en-GB" sz="1900" kern="1200"/>
            <a:t>Images USB Drives </a:t>
          </a:r>
          <a:endParaRPr lang="en-US" sz="1900" kern="1200"/>
        </a:p>
      </dsp:txBody>
      <dsp:txXfrm>
        <a:off x="692764" y="3000388"/>
        <a:ext cx="9822835" cy="599796"/>
      </dsp:txXfrm>
    </dsp:sp>
    <dsp:sp modelId="{2A94BCF6-898F-40E5-B7FE-CE6D19BEF0DC}">
      <dsp:nvSpPr>
        <dsp:cNvPr id="0" name=""/>
        <dsp:cNvSpPr/>
      </dsp:nvSpPr>
      <dsp:spPr>
        <a:xfrm>
          <a:off x="0" y="3750134"/>
          <a:ext cx="10515600" cy="5997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45FBB4-D1F5-449E-825C-1210CBA4D86F}">
      <dsp:nvSpPr>
        <dsp:cNvPr id="0" name=""/>
        <dsp:cNvSpPr/>
      </dsp:nvSpPr>
      <dsp:spPr>
        <a:xfrm>
          <a:off x="181438" y="3885088"/>
          <a:ext cx="329887" cy="32988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74C606-D57F-4AEC-8977-67E5168D36ED}">
      <dsp:nvSpPr>
        <dsp:cNvPr id="0" name=""/>
        <dsp:cNvSpPr/>
      </dsp:nvSpPr>
      <dsp:spPr>
        <a:xfrm>
          <a:off x="692764" y="3750134"/>
          <a:ext cx="9822835"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844550">
            <a:lnSpc>
              <a:spcPct val="100000"/>
            </a:lnSpc>
            <a:spcBef>
              <a:spcPct val="0"/>
            </a:spcBef>
            <a:spcAft>
              <a:spcPct val="35000"/>
            </a:spcAft>
            <a:buNone/>
          </a:pPr>
          <a:r>
            <a:rPr lang="en-GB" sz="1900" kern="1200"/>
            <a:t>SD Cards</a:t>
          </a:r>
          <a:endParaRPr lang="en-US" sz="1900" kern="1200"/>
        </a:p>
      </dsp:txBody>
      <dsp:txXfrm>
        <a:off x="692764" y="3750134"/>
        <a:ext cx="9822835" cy="59979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9D179A-5A6C-4785-8D61-7E703D780065}">
      <dsp:nvSpPr>
        <dsp:cNvPr id="0" name=""/>
        <dsp:cNvSpPr/>
      </dsp:nvSpPr>
      <dsp:spPr>
        <a:xfrm>
          <a:off x="0" y="53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A7E9F6-B9BD-4339-99E8-682EB25B6C59}">
      <dsp:nvSpPr>
        <dsp:cNvPr id="0" name=""/>
        <dsp:cNvSpPr/>
      </dsp:nvSpPr>
      <dsp:spPr>
        <a:xfrm>
          <a:off x="0" y="531"/>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Criminal Justice and Police Act 2001</a:t>
          </a:r>
          <a:endParaRPr lang="en-US" sz="2000" kern="1200"/>
        </a:p>
      </dsp:txBody>
      <dsp:txXfrm>
        <a:off x="0" y="531"/>
        <a:ext cx="10515600" cy="435027"/>
      </dsp:txXfrm>
    </dsp:sp>
    <dsp:sp modelId="{24C27F75-0B40-46C4-A519-5F0EAA4FD5C8}">
      <dsp:nvSpPr>
        <dsp:cNvPr id="0" name=""/>
        <dsp:cNvSpPr/>
      </dsp:nvSpPr>
      <dsp:spPr>
        <a:xfrm>
          <a:off x="0" y="435558"/>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0A73776-C6EB-4A18-B70F-862C9B31C6AA}">
      <dsp:nvSpPr>
        <dsp:cNvPr id="0" name=""/>
        <dsp:cNvSpPr/>
      </dsp:nvSpPr>
      <dsp:spPr>
        <a:xfrm>
          <a:off x="0" y="435558"/>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Criminal Procedure and Investigations Act 1996 (CPIA) </a:t>
          </a:r>
          <a:endParaRPr lang="en-US" sz="2000" kern="1200"/>
        </a:p>
      </dsp:txBody>
      <dsp:txXfrm>
        <a:off x="0" y="435558"/>
        <a:ext cx="10515600" cy="435027"/>
      </dsp:txXfrm>
    </dsp:sp>
    <dsp:sp modelId="{491C0C21-3994-41CA-9B7F-4691191EC45F}">
      <dsp:nvSpPr>
        <dsp:cNvPr id="0" name=""/>
        <dsp:cNvSpPr/>
      </dsp:nvSpPr>
      <dsp:spPr>
        <a:xfrm>
          <a:off x="0" y="870586"/>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107532-2499-4D3D-8014-9B00934E5585}">
      <dsp:nvSpPr>
        <dsp:cNvPr id="0" name=""/>
        <dsp:cNvSpPr/>
      </dsp:nvSpPr>
      <dsp:spPr>
        <a:xfrm>
          <a:off x="0" y="870586"/>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PACE </a:t>
          </a:r>
          <a:endParaRPr lang="en-US" sz="2000" kern="1200"/>
        </a:p>
      </dsp:txBody>
      <dsp:txXfrm>
        <a:off x="0" y="870586"/>
        <a:ext cx="10515600" cy="435027"/>
      </dsp:txXfrm>
    </dsp:sp>
    <dsp:sp modelId="{5E0F2951-4B1E-44AC-9FA6-E946420DC5DE}">
      <dsp:nvSpPr>
        <dsp:cNvPr id="0" name=""/>
        <dsp:cNvSpPr/>
      </dsp:nvSpPr>
      <dsp:spPr>
        <a:xfrm>
          <a:off x="0" y="130561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B19E6F-3178-4249-BC6C-3219750532FE}">
      <dsp:nvSpPr>
        <dsp:cNvPr id="0" name=""/>
        <dsp:cNvSpPr/>
      </dsp:nvSpPr>
      <dsp:spPr>
        <a:xfrm>
          <a:off x="0" y="1305613"/>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Police Reform Act 2002 </a:t>
          </a:r>
          <a:endParaRPr lang="en-US" sz="2000" kern="1200"/>
        </a:p>
      </dsp:txBody>
      <dsp:txXfrm>
        <a:off x="0" y="1305613"/>
        <a:ext cx="10515600" cy="435027"/>
      </dsp:txXfrm>
    </dsp:sp>
    <dsp:sp modelId="{3D03F078-471A-4833-B552-B89D9D9398A3}">
      <dsp:nvSpPr>
        <dsp:cNvPr id="0" name=""/>
        <dsp:cNvSpPr/>
      </dsp:nvSpPr>
      <dsp:spPr>
        <a:xfrm>
          <a:off x="0" y="174064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4270B0-E8AD-4EB6-B50E-A2FEC1EBED2C}">
      <dsp:nvSpPr>
        <dsp:cNvPr id="0" name=""/>
        <dsp:cNvSpPr/>
      </dsp:nvSpPr>
      <dsp:spPr>
        <a:xfrm>
          <a:off x="0" y="1740641"/>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Data Protection Act 1998 (DPA). </a:t>
          </a:r>
          <a:endParaRPr lang="en-US" sz="2000" kern="1200"/>
        </a:p>
      </dsp:txBody>
      <dsp:txXfrm>
        <a:off x="0" y="1740641"/>
        <a:ext cx="10515600" cy="435027"/>
      </dsp:txXfrm>
    </dsp:sp>
    <dsp:sp modelId="{A8A5531F-226B-460B-891A-23A0AFCFAAA0}">
      <dsp:nvSpPr>
        <dsp:cNvPr id="0" name=""/>
        <dsp:cNvSpPr/>
      </dsp:nvSpPr>
      <dsp:spPr>
        <a:xfrm>
          <a:off x="0" y="2175668"/>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9EE4043-5BCC-462B-B93E-5C036967FA19}">
      <dsp:nvSpPr>
        <dsp:cNvPr id="0" name=""/>
        <dsp:cNvSpPr/>
      </dsp:nvSpPr>
      <dsp:spPr>
        <a:xfrm>
          <a:off x="0" y="2175669"/>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Human Rights Act 1988 (in particular Article 8) </a:t>
          </a:r>
          <a:endParaRPr lang="en-US" sz="2000" kern="1200"/>
        </a:p>
      </dsp:txBody>
      <dsp:txXfrm>
        <a:off x="0" y="2175669"/>
        <a:ext cx="10515600" cy="435027"/>
      </dsp:txXfrm>
    </dsp:sp>
    <dsp:sp modelId="{1A7B23DE-063F-479C-9DCF-EFF94F559E1C}">
      <dsp:nvSpPr>
        <dsp:cNvPr id="0" name=""/>
        <dsp:cNvSpPr/>
      </dsp:nvSpPr>
      <dsp:spPr>
        <a:xfrm>
          <a:off x="0" y="2610696"/>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6FD3026-3065-4D38-887D-4BAD6EBEFA07}">
      <dsp:nvSpPr>
        <dsp:cNvPr id="0" name=""/>
        <dsp:cNvSpPr/>
      </dsp:nvSpPr>
      <dsp:spPr>
        <a:xfrm>
          <a:off x="0" y="2610696"/>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Home Office (2005) Code of Practice on the Management of Police Information </a:t>
          </a:r>
          <a:endParaRPr lang="en-US" sz="2000" kern="1200"/>
        </a:p>
      </dsp:txBody>
      <dsp:txXfrm>
        <a:off x="0" y="2610696"/>
        <a:ext cx="10515600" cy="435027"/>
      </dsp:txXfrm>
    </dsp:sp>
    <dsp:sp modelId="{AB16CF9A-B040-4960-85E8-392A97F67626}">
      <dsp:nvSpPr>
        <dsp:cNvPr id="0" name=""/>
        <dsp:cNvSpPr/>
      </dsp:nvSpPr>
      <dsp:spPr>
        <a:xfrm>
          <a:off x="0" y="304572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612581-97B9-4FC5-BCFF-D51D1BC83EB6}">
      <dsp:nvSpPr>
        <dsp:cNvPr id="0" name=""/>
        <dsp:cNvSpPr/>
      </dsp:nvSpPr>
      <dsp:spPr>
        <a:xfrm>
          <a:off x="0" y="3045724"/>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APP on information management </a:t>
          </a:r>
          <a:endParaRPr lang="en-US" sz="2000" kern="1200"/>
        </a:p>
      </dsp:txBody>
      <dsp:txXfrm>
        <a:off x="0" y="3045724"/>
        <a:ext cx="10515600" cy="435027"/>
      </dsp:txXfrm>
    </dsp:sp>
    <dsp:sp modelId="{D99ED8E9-A540-4BDD-A07E-689A35D421DC}">
      <dsp:nvSpPr>
        <dsp:cNvPr id="0" name=""/>
        <dsp:cNvSpPr/>
      </dsp:nvSpPr>
      <dsp:spPr>
        <a:xfrm>
          <a:off x="0" y="348075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E7664B-8584-4907-8155-BEB28D3A0084}">
      <dsp:nvSpPr>
        <dsp:cNvPr id="0" name=""/>
        <dsp:cNvSpPr/>
      </dsp:nvSpPr>
      <dsp:spPr>
        <a:xfrm>
          <a:off x="0" y="3480751"/>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ACPO (2007) Practice Advice on Police Use of Digital Images </a:t>
          </a:r>
          <a:endParaRPr lang="en-US" sz="2000" kern="1200"/>
        </a:p>
      </dsp:txBody>
      <dsp:txXfrm>
        <a:off x="0" y="3480751"/>
        <a:ext cx="10515600" cy="435027"/>
      </dsp:txXfrm>
    </dsp:sp>
    <dsp:sp modelId="{FC2F63FF-0813-42A1-A337-05520641AB3D}">
      <dsp:nvSpPr>
        <dsp:cNvPr id="0" name=""/>
        <dsp:cNvSpPr/>
      </dsp:nvSpPr>
      <dsp:spPr>
        <a:xfrm>
          <a:off x="0" y="3915779"/>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FCDC39-02B5-4C18-A00E-2ECB44E7F5F9}">
      <dsp:nvSpPr>
        <dsp:cNvPr id="0" name=""/>
        <dsp:cNvSpPr/>
      </dsp:nvSpPr>
      <dsp:spPr>
        <a:xfrm>
          <a:off x="0" y="3915779"/>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ACPO (2012) Good Practice Guide for Digital Evidence.</a:t>
          </a:r>
          <a:endParaRPr lang="en-US" sz="2000" kern="1200"/>
        </a:p>
      </dsp:txBody>
      <dsp:txXfrm>
        <a:off x="0" y="3915779"/>
        <a:ext cx="10515600" cy="43502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8B1D4C-352B-45C3-999E-F139C3FAE2F5}" type="datetimeFigureOut">
              <a:rPr lang="en-GB" smtClean="0"/>
              <a:t>12/03/2025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3F6DD95-8508-461E-916C-C55301E6DA11}" type="slidenum">
              <a:rPr lang="en-GB" smtClean="0"/>
              <a:t>‹#›</a:t>
            </a:fld>
            <a:endParaRPr lang="en-GB"/>
          </a:p>
        </p:txBody>
      </p:sp>
    </p:spTree>
    <p:extLst>
      <p:ext uri="{BB962C8B-B14F-4D97-AF65-F5344CB8AC3E}">
        <p14:creationId xmlns:p14="http://schemas.microsoft.com/office/powerpoint/2010/main" val="22590917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They can advise what may be there, and if appropriate, arrange for the download and analysis process.</a:t>
            </a:r>
          </a:p>
        </p:txBody>
      </p:sp>
      <p:sp>
        <p:nvSpPr>
          <p:cNvPr id="4" name="Slide Number Placeholder 3"/>
          <p:cNvSpPr>
            <a:spLocks noGrp="1"/>
          </p:cNvSpPr>
          <p:nvPr>
            <p:ph type="sldNum" sz="quarter" idx="5"/>
          </p:nvPr>
        </p:nvSpPr>
        <p:spPr/>
        <p:txBody>
          <a:bodyPr/>
          <a:lstStyle/>
          <a:p>
            <a:fld id="{B3F6DD95-8508-461E-916C-C55301E6DA11}" type="slidenum">
              <a:rPr lang="en-GB" smtClean="0"/>
              <a:t>2</a:t>
            </a:fld>
            <a:endParaRPr lang="en-GB"/>
          </a:p>
        </p:txBody>
      </p:sp>
    </p:spTree>
    <p:extLst>
      <p:ext uri="{BB962C8B-B14F-4D97-AF65-F5344CB8AC3E}">
        <p14:creationId xmlns:p14="http://schemas.microsoft.com/office/powerpoint/2010/main" val="22521669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an infotainment system? In-vehicle infotainment refers to vehicle systems that combine entertainment and information delivery for drivers and passengers. These systems typically use audio and video interfaces, touchscreens and keypads.</a:t>
            </a:r>
          </a:p>
          <a:p>
            <a:endParaRPr lang="en-GB" dirty="0"/>
          </a:p>
          <a:p>
            <a:r>
              <a:rPr lang="en-GB" dirty="0"/>
              <a:t>Currently, these systems are only available in selected vehicles, however, it is expected that by 2020, up to 80% of new vehicles will feature these systems and will be connected to digital services . The systems typically use Bluetooth technology and or smart phones to help drivers control the system. Some of these systems are controlled by pressing traditional buttons on the steering wheel or around the screen. However, many vehicles are now equipped with a screen and voice command system that allow motorists to push a button and speak to facilitate an interaction3 . </a:t>
            </a:r>
          </a:p>
          <a:p>
            <a:endParaRPr lang="en-GB" dirty="0"/>
          </a:p>
          <a:p>
            <a:r>
              <a:rPr lang="en-GB" dirty="0"/>
              <a:t>Most screens are now touch sensitive and use haptic buttons, which vibrate or offer other feedback to let the user know that the command was received . Some vehicles also include other features, such as heads up displays, gesture controls, rotary dials and write pads. Infotainment can allow a driver to perform a number of tasks, such as standard radio and CD players to listen to music, hands-free phone connections to make phone calls, vehicle voice commands and other types of interactive audio or video. Some systems include rear-seat DVD capability, which allows passengers to view movies and video . </a:t>
            </a:r>
          </a:p>
          <a:p>
            <a:endParaRPr lang="en-GB" dirty="0"/>
          </a:p>
          <a:p>
            <a:r>
              <a:rPr lang="en-GB" dirty="0"/>
              <a:t>Vehicles with built in satellite navigation are becoming the norm on newer vehicles, with some also incorporating features such as: reverse camera display, ability to listen to incoming and outgoing text messages and access internet or smartphone enabled content such as traffic conditions, sports results and weather forecasts . Some vehicles even have a range of systems that allow passengers with smartphones and laptops to connect to the vehicle .</a:t>
            </a:r>
          </a:p>
          <a:p>
            <a:endParaRPr lang="en-GB" dirty="0"/>
          </a:p>
          <a:p>
            <a:endParaRPr lang="en-GB" dirty="0"/>
          </a:p>
          <a:p>
            <a:r>
              <a:rPr lang="en-GB" dirty="0"/>
              <a:t> Many of these systems involve a complex multimodal interaction to perform a task. For example, to select a music option, a driver might push a button on their steering wheel, issue a voice-based command, view the options presented on an LCD screen and select an option via touch using the touch-screen display3 . However, some systems have safety features that disable drivers from using some services while driving, such as viewing video or adjusting the in-built satellite navigation system</a:t>
            </a:r>
          </a:p>
        </p:txBody>
      </p:sp>
      <p:sp>
        <p:nvSpPr>
          <p:cNvPr id="4" name="Slide Number Placeholder 3"/>
          <p:cNvSpPr>
            <a:spLocks noGrp="1"/>
          </p:cNvSpPr>
          <p:nvPr>
            <p:ph type="sldNum" sz="quarter" idx="5"/>
          </p:nvPr>
        </p:nvSpPr>
        <p:spPr/>
        <p:txBody>
          <a:bodyPr/>
          <a:lstStyle/>
          <a:p>
            <a:fld id="{B3F6DD95-8508-461E-916C-C55301E6DA11}" type="slidenum">
              <a:rPr lang="en-GB" smtClean="0"/>
              <a:t>5</a:t>
            </a:fld>
            <a:endParaRPr lang="en-GB"/>
          </a:p>
        </p:txBody>
      </p:sp>
    </p:spTree>
    <p:extLst>
      <p:ext uri="{BB962C8B-B14F-4D97-AF65-F5344CB8AC3E}">
        <p14:creationId xmlns:p14="http://schemas.microsoft.com/office/powerpoint/2010/main" val="31954243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will depend on many factors, including, the nature and severity of the collision, the make, model and age of the vehicle. There is also a possibility, especially after a relatively minor incident, that collision data could be overwritten by subsequent events.</a:t>
            </a:r>
          </a:p>
          <a:p>
            <a:endParaRPr lang="en-GB" dirty="0"/>
          </a:p>
          <a:p>
            <a:endParaRPr lang="en-GB" dirty="0"/>
          </a:p>
        </p:txBody>
      </p:sp>
      <p:sp>
        <p:nvSpPr>
          <p:cNvPr id="4" name="Slide Number Placeholder 3"/>
          <p:cNvSpPr>
            <a:spLocks noGrp="1"/>
          </p:cNvSpPr>
          <p:nvPr>
            <p:ph type="sldNum" sz="quarter" idx="5"/>
          </p:nvPr>
        </p:nvSpPr>
        <p:spPr/>
        <p:txBody>
          <a:bodyPr/>
          <a:lstStyle/>
          <a:p>
            <a:fld id="{B3F6DD95-8508-461E-916C-C55301E6DA11}" type="slidenum">
              <a:rPr lang="en-GB" smtClean="0"/>
              <a:t>6</a:t>
            </a:fld>
            <a:endParaRPr lang="en-GB"/>
          </a:p>
        </p:txBody>
      </p:sp>
    </p:spTree>
    <p:extLst>
      <p:ext uri="{BB962C8B-B14F-4D97-AF65-F5344CB8AC3E}">
        <p14:creationId xmlns:p14="http://schemas.microsoft.com/office/powerpoint/2010/main" val="28996097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 of the above may give relevant evidence to collision investigators, of pre collision vehicle and driver actions (use of mobile phone/infotainment etc.) and vehicle performance/malfunction.</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B3F6DD95-8508-461E-916C-C55301E6DA11}" type="slidenum">
              <a:rPr lang="en-GB" smtClean="0"/>
              <a:t>8</a:t>
            </a:fld>
            <a:endParaRPr lang="en-GB"/>
          </a:p>
        </p:txBody>
      </p:sp>
    </p:spTree>
    <p:extLst>
      <p:ext uri="{BB962C8B-B14F-4D97-AF65-F5344CB8AC3E}">
        <p14:creationId xmlns:p14="http://schemas.microsoft.com/office/powerpoint/2010/main" val="3427728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5E8FA9-E762-BA10-97AC-30F48E17766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A305286-4778-25B9-105B-343144998E7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8447C48-F0F4-C86F-20F5-13D245D28A0B}"/>
              </a:ext>
            </a:extLst>
          </p:cNvPr>
          <p:cNvSpPr>
            <a:spLocks noGrp="1"/>
          </p:cNvSpPr>
          <p:nvPr>
            <p:ph type="dt" sz="half" idx="10"/>
          </p:nvPr>
        </p:nvSpPr>
        <p:spPr/>
        <p:txBody>
          <a:bodyPr/>
          <a:lstStyle/>
          <a:p>
            <a:fld id="{BE95F859-774D-4D7D-A5F7-D76B721FC23D}" type="datetimeFigureOut">
              <a:rPr lang="en-GB" smtClean="0"/>
              <a:t>12/03/2025</a:t>
            </a:fld>
            <a:endParaRPr lang="en-GB"/>
          </a:p>
        </p:txBody>
      </p:sp>
      <p:sp>
        <p:nvSpPr>
          <p:cNvPr id="5" name="Footer Placeholder 4">
            <a:extLst>
              <a:ext uri="{FF2B5EF4-FFF2-40B4-BE49-F238E27FC236}">
                <a16:creationId xmlns:a16="http://schemas.microsoft.com/office/drawing/2014/main" id="{CCE11D0F-A7FD-43F2-1654-53CDA76E29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4ACD25-79CF-2344-3726-8FA46752C703}"/>
              </a:ext>
            </a:extLst>
          </p:cNvPr>
          <p:cNvSpPr>
            <a:spLocks noGrp="1"/>
          </p:cNvSpPr>
          <p:nvPr>
            <p:ph type="sldNum" sz="quarter" idx="12"/>
          </p:nvPr>
        </p:nvSpPr>
        <p:spPr/>
        <p:txBody>
          <a:bodyPr/>
          <a:lstStyle/>
          <a:p>
            <a:fld id="{742856A4-E98C-42D8-A3CD-833A20FCAACF}" type="slidenum">
              <a:rPr lang="en-GB" smtClean="0"/>
              <a:t>‹#›</a:t>
            </a:fld>
            <a:endParaRPr lang="en-GB"/>
          </a:p>
        </p:txBody>
      </p:sp>
    </p:spTree>
    <p:extLst>
      <p:ext uri="{BB962C8B-B14F-4D97-AF65-F5344CB8AC3E}">
        <p14:creationId xmlns:p14="http://schemas.microsoft.com/office/powerpoint/2010/main" val="36247198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ED814-CFEC-CB85-27D2-538999BAD72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BD1B063-78DA-E28B-1E69-C6A0833E646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990114A-8C52-3EFC-2F73-5A1757D954BA}"/>
              </a:ext>
            </a:extLst>
          </p:cNvPr>
          <p:cNvSpPr>
            <a:spLocks noGrp="1"/>
          </p:cNvSpPr>
          <p:nvPr>
            <p:ph type="dt" sz="half" idx="10"/>
          </p:nvPr>
        </p:nvSpPr>
        <p:spPr/>
        <p:txBody>
          <a:bodyPr/>
          <a:lstStyle/>
          <a:p>
            <a:fld id="{BE95F859-774D-4D7D-A5F7-D76B721FC23D}" type="datetimeFigureOut">
              <a:rPr lang="en-GB" smtClean="0"/>
              <a:t>12/03/2025</a:t>
            </a:fld>
            <a:endParaRPr lang="en-GB"/>
          </a:p>
        </p:txBody>
      </p:sp>
      <p:sp>
        <p:nvSpPr>
          <p:cNvPr id="5" name="Footer Placeholder 4">
            <a:extLst>
              <a:ext uri="{FF2B5EF4-FFF2-40B4-BE49-F238E27FC236}">
                <a16:creationId xmlns:a16="http://schemas.microsoft.com/office/drawing/2014/main" id="{B9262C28-A9C4-3B00-BB2C-4BC32125CA6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75C43F-22CF-B152-0F4C-707DF0C2E213}"/>
              </a:ext>
            </a:extLst>
          </p:cNvPr>
          <p:cNvSpPr>
            <a:spLocks noGrp="1"/>
          </p:cNvSpPr>
          <p:nvPr>
            <p:ph type="sldNum" sz="quarter" idx="12"/>
          </p:nvPr>
        </p:nvSpPr>
        <p:spPr/>
        <p:txBody>
          <a:bodyPr/>
          <a:lstStyle/>
          <a:p>
            <a:fld id="{742856A4-E98C-42D8-A3CD-833A20FCAACF}" type="slidenum">
              <a:rPr lang="en-GB" smtClean="0"/>
              <a:t>‹#›</a:t>
            </a:fld>
            <a:endParaRPr lang="en-GB"/>
          </a:p>
        </p:txBody>
      </p:sp>
    </p:spTree>
    <p:extLst>
      <p:ext uri="{BB962C8B-B14F-4D97-AF65-F5344CB8AC3E}">
        <p14:creationId xmlns:p14="http://schemas.microsoft.com/office/powerpoint/2010/main" val="23702154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B4592D-B0E1-3974-021D-446B709A97A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2EB1A1D-4C0F-56AD-2C81-B1DB73BC6E1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B26498F-A6F9-842A-F769-695B3FFA8B55}"/>
              </a:ext>
            </a:extLst>
          </p:cNvPr>
          <p:cNvSpPr>
            <a:spLocks noGrp="1"/>
          </p:cNvSpPr>
          <p:nvPr>
            <p:ph type="dt" sz="half" idx="10"/>
          </p:nvPr>
        </p:nvSpPr>
        <p:spPr/>
        <p:txBody>
          <a:bodyPr/>
          <a:lstStyle/>
          <a:p>
            <a:fld id="{BE95F859-774D-4D7D-A5F7-D76B721FC23D}" type="datetimeFigureOut">
              <a:rPr lang="en-GB" smtClean="0"/>
              <a:t>12/03/2025</a:t>
            </a:fld>
            <a:endParaRPr lang="en-GB"/>
          </a:p>
        </p:txBody>
      </p:sp>
      <p:sp>
        <p:nvSpPr>
          <p:cNvPr id="5" name="Footer Placeholder 4">
            <a:extLst>
              <a:ext uri="{FF2B5EF4-FFF2-40B4-BE49-F238E27FC236}">
                <a16:creationId xmlns:a16="http://schemas.microsoft.com/office/drawing/2014/main" id="{A30260BD-7C58-ABF1-EF7C-C51DD10E42A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FFFE5B-9C88-22C6-0B25-005931BC8CB3}"/>
              </a:ext>
            </a:extLst>
          </p:cNvPr>
          <p:cNvSpPr>
            <a:spLocks noGrp="1"/>
          </p:cNvSpPr>
          <p:nvPr>
            <p:ph type="sldNum" sz="quarter" idx="12"/>
          </p:nvPr>
        </p:nvSpPr>
        <p:spPr/>
        <p:txBody>
          <a:bodyPr/>
          <a:lstStyle/>
          <a:p>
            <a:fld id="{742856A4-E98C-42D8-A3CD-833A20FCAACF}" type="slidenum">
              <a:rPr lang="en-GB" smtClean="0"/>
              <a:t>‹#›</a:t>
            </a:fld>
            <a:endParaRPr lang="en-GB"/>
          </a:p>
        </p:txBody>
      </p:sp>
    </p:spTree>
    <p:extLst>
      <p:ext uri="{BB962C8B-B14F-4D97-AF65-F5344CB8AC3E}">
        <p14:creationId xmlns:p14="http://schemas.microsoft.com/office/powerpoint/2010/main" val="40596017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9684CD-BC02-0813-FB31-25036522B22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2C1832F-FAAD-62AB-4FA5-602A931C7E2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CEC9DD6-AF3F-7764-6754-F5FA20E0C5A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AB81A7C-766A-2C41-B393-50531C965A12}"/>
              </a:ext>
            </a:extLst>
          </p:cNvPr>
          <p:cNvSpPr>
            <a:spLocks noGrp="1"/>
          </p:cNvSpPr>
          <p:nvPr>
            <p:ph type="dt" sz="half" idx="10"/>
          </p:nvPr>
        </p:nvSpPr>
        <p:spPr/>
        <p:txBody>
          <a:bodyPr/>
          <a:lstStyle/>
          <a:p>
            <a:fld id="{BE95F859-774D-4D7D-A5F7-D76B721FC23D}" type="datetimeFigureOut">
              <a:rPr lang="en-GB" smtClean="0"/>
              <a:t>12/03/2025</a:t>
            </a:fld>
            <a:endParaRPr lang="en-GB"/>
          </a:p>
        </p:txBody>
      </p:sp>
      <p:sp>
        <p:nvSpPr>
          <p:cNvPr id="6" name="Footer Placeholder 5">
            <a:extLst>
              <a:ext uri="{FF2B5EF4-FFF2-40B4-BE49-F238E27FC236}">
                <a16:creationId xmlns:a16="http://schemas.microsoft.com/office/drawing/2014/main" id="{3233A531-5C5A-9558-8355-86F39C597A6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5BEE0F3-683E-4E9A-8042-F574030A182F}"/>
              </a:ext>
            </a:extLst>
          </p:cNvPr>
          <p:cNvSpPr>
            <a:spLocks noGrp="1"/>
          </p:cNvSpPr>
          <p:nvPr>
            <p:ph type="sldNum" sz="quarter" idx="12"/>
          </p:nvPr>
        </p:nvSpPr>
        <p:spPr/>
        <p:txBody>
          <a:bodyPr/>
          <a:lstStyle/>
          <a:p>
            <a:fld id="{742856A4-E98C-42D8-A3CD-833A20FCAACF}" type="slidenum">
              <a:rPr lang="en-GB" smtClean="0"/>
              <a:t>‹#›</a:t>
            </a:fld>
            <a:endParaRPr lang="en-GB"/>
          </a:p>
        </p:txBody>
      </p:sp>
    </p:spTree>
    <p:extLst>
      <p:ext uri="{BB962C8B-B14F-4D97-AF65-F5344CB8AC3E}">
        <p14:creationId xmlns:p14="http://schemas.microsoft.com/office/powerpoint/2010/main" val="22293785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BD2F21-CC48-236E-4B6B-232620793BC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8E8633E-9851-DFE2-FA0C-E5516B99C00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4EC9796-4C7C-B466-2B4C-AE70AD48FB9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19B062C-8582-5176-1DDC-215671ED773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9E8222D-0AAA-7D2E-6516-351F54C2A25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FF1C317-A83D-C6FA-41CA-6FA33BAFA402}"/>
              </a:ext>
            </a:extLst>
          </p:cNvPr>
          <p:cNvSpPr>
            <a:spLocks noGrp="1"/>
          </p:cNvSpPr>
          <p:nvPr>
            <p:ph type="dt" sz="half" idx="10"/>
          </p:nvPr>
        </p:nvSpPr>
        <p:spPr/>
        <p:txBody>
          <a:bodyPr/>
          <a:lstStyle/>
          <a:p>
            <a:fld id="{BE95F859-774D-4D7D-A5F7-D76B721FC23D}" type="datetimeFigureOut">
              <a:rPr lang="en-GB" smtClean="0"/>
              <a:t>12/03/2025</a:t>
            </a:fld>
            <a:endParaRPr lang="en-GB"/>
          </a:p>
        </p:txBody>
      </p:sp>
      <p:sp>
        <p:nvSpPr>
          <p:cNvPr id="8" name="Footer Placeholder 7">
            <a:extLst>
              <a:ext uri="{FF2B5EF4-FFF2-40B4-BE49-F238E27FC236}">
                <a16:creationId xmlns:a16="http://schemas.microsoft.com/office/drawing/2014/main" id="{1130D6B1-3B63-27A6-161B-1162B8553FB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FC29C3E-7604-0FA3-319F-0589464EA0F8}"/>
              </a:ext>
            </a:extLst>
          </p:cNvPr>
          <p:cNvSpPr>
            <a:spLocks noGrp="1"/>
          </p:cNvSpPr>
          <p:nvPr>
            <p:ph type="sldNum" sz="quarter" idx="12"/>
          </p:nvPr>
        </p:nvSpPr>
        <p:spPr/>
        <p:txBody>
          <a:bodyPr/>
          <a:lstStyle/>
          <a:p>
            <a:fld id="{742856A4-E98C-42D8-A3CD-833A20FCAACF}" type="slidenum">
              <a:rPr lang="en-GB" smtClean="0"/>
              <a:t>‹#›</a:t>
            </a:fld>
            <a:endParaRPr lang="en-GB"/>
          </a:p>
        </p:txBody>
      </p:sp>
    </p:spTree>
    <p:extLst>
      <p:ext uri="{BB962C8B-B14F-4D97-AF65-F5344CB8AC3E}">
        <p14:creationId xmlns:p14="http://schemas.microsoft.com/office/powerpoint/2010/main" val="39055971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18D64-A26B-D63F-6D7F-A8FEC0E50AB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7A83DAE-8DA6-0A3D-C4F3-0EF9A2764529}"/>
              </a:ext>
            </a:extLst>
          </p:cNvPr>
          <p:cNvSpPr>
            <a:spLocks noGrp="1"/>
          </p:cNvSpPr>
          <p:nvPr>
            <p:ph type="dt" sz="half" idx="10"/>
          </p:nvPr>
        </p:nvSpPr>
        <p:spPr/>
        <p:txBody>
          <a:bodyPr/>
          <a:lstStyle/>
          <a:p>
            <a:fld id="{BE95F859-774D-4D7D-A5F7-D76B721FC23D}" type="datetimeFigureOut">
              <a:rPr lang="en-GB" smtClean="0"/>
              <a:t>12/03/2025</a:t>
            </a:fld>
            <a:endParaRPr lang="en-GB"/>
          </a:p>
        </p:txBody>
      </p:sp>
      <p:sp>
        <p:nvSpPr>
          <p:cNvPr id="4" name="Footer Placeholder 3">
            <a:extLst>
              <a:ext uri="{FF2B5EF4-FFF2-40B4-BE49-F238E27FC236}">
                <a16:creationId xmlns:a16="http://schemas.microsoft.com/office/drawing/2014/main" id="{B8131DD6-69D3-C034-7BF5-99E953FB55D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FC743A8-E74C-C76B-47F5-EC9DF5043A03}"/>
              </a:ext>
            </a:extLst>
          </p:cNvPr>
          <p:cNvSpPr>
            <a:spLocks noGrp="1"/>
          </p:cNvSpPr>
          <p:nvPr>
            <p:ph type="sldNum" sz="quarter" idx="12"/>
          </p:nvPr>
        </p:nvSpPr>
        <p:spPr/>
        <p:txBody>
          <a:bodyPr/>
          <a:lstStyle/>
          <a:p>
            <a:fld id="{742856A4-E98C-42D8-A3CD-833A20FCAACF}" type="slidenum">
              <a:rPr lang="en-GB" smtClean="0"/>
              <a:t>‹#›</a:t>
            </a:fld>
            <a:endParaRPr lang="en-GB"/>
          </a:p>
        </p:txBody>
      </p:sp>
    </p:spTree>
    <p:extLst>
      <p:ext uri="{BB962C8B-B14F-4D97-AF65-F5344CB8AC3E}">
        <p14:creationId xmlns:p14="http://schemas.microsoft.com/office/powerpoint/2010/main" val="42456763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7AA4C2C-FC8D-5EA2-97D1-0A31E793DD17}"/>
              </a:ext>
            </a:extLst>
          </p:cNvPr>
          <p:cNvSpPr>
            <a:spLocks noGrp="1"/>
          </p:cNvSpPr>
          <p:nvPr>
            <p:ph type="dt" sz="half" idx="10"/>
          </p:nvPr>
        </p:nvSpPr>
        <p:spPr/>
        <p:txBody>
          <a:bodyPr/>
          <a:lstStyle/>
          <a:p>
            <a:fld id="{BE95F859-774D-4D7D-A5F7-D76B721FC23D}" type="datetimeFigureOut">
              <a:rPr lang="en-GB" smtClean="0"/>
              <a:t>12/03/2025</a:t>
            </a:fld>
            <a:endParaRPr lang="en-GB"/>
          </a:p>
        </p:txBody>
      </p:sp>
      <p:sp>
        <p:nvSpPr>
          <p:cNvPr id="3" name="Footer Placeholder 2">
            <a:extLst>
              <a:ext uri="{FF2B5EF4-FFF2-40B4-BE49-F238E27FC236}">
                <a16:creationId xmlns:a16="http://schemas.microsoft.com/office/drawing/2014/main" id="{98B32EFB-5DBC-D741-2E78-E0B7ED1639E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14646C2-1AD8-23E0-EAEA-5636F65F51BC}"/>
              </a:ext>
            </a:extLst>
          </p:cNvPr>
          <p:cNvSpPr>
            <a:spLocks noGrp="1"/>
          </p:cNvSpPr>
          <p:nvPr>
            <p:ph type="sldNum" sz="quarter" idx="12"/>
          </p:nvPr>
        </p:nvSpPr>
        <p:spPr/>
        <p:txBody>
          <a:bodyPr/>
          <a:lstStyle/>
          <a:p>
            <a:fld id="{742856A4-E98C-42D8-A3CD-833A20FCAACF}" type="slidenum">
              <a:rPr lang="en-GB" smtClean="0"/>
              <a:t>‹#›</a:t>
            </a:fld>
            <a:endParaRPr lang="en-GB"/>
          </a:p>
        </p:txBody>
      </p:sp>
    </p:spTree>
    <p:extLst>
      <p:ext uri="{BB962C8B-B14F-4D97-AF65-F5344CB8AC3E}">
        <p14:creationId xmlns:p14="http://schemas.microsoft.com/office/powerpoint/2010/main" val="14553754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B1C3AD-6849-0113-718B-788C5D248C9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8ADE213-271E-3ABF-6A25-C6A7BBEA7B0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0C7475E-E3BC-84B7-0051-443231CB594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3E75AC8-CCF6-A0FD-38ED-1C9A517B8134}"/>
              </a:ext>
            </a:extLst>
          </p:cNvPr>
          <p:cNvSpPr>
            <a:spLocks noGrp="1"/>
          </p:cNvSpPr>
          <p:nvPr>
            <p:ph type="dt" sz="half" idx="10"/>
          </p:nvPr>
        </p:nvSpPr>
        <p:spPr/>
        <p:txBody>
          <a:bodyPr/>
          <a:lstStyle/>
          <a:p>
            <a:fld id="{BE95F859-774D-4D7D-A5F7-D76B721FC23D}" type="datetimeFigureOut">
              <a:rPr lang="en-GB" smtClean="0"/>
              <a:t>12/03/2025</a:t>
            </a:fld>
            <a:endParaRPr lang="en-GB"/>
          </a:p>
        </p:txBody>
      </p:sp>
      <p:sp>
        <p:nvSpPr>
          <p:cNvPr id="6" name="Footer Placeholder 5">
            <a:extLst>
              <a:ext uri="{FF2B5EF4-FFF2-40B4-BE49-F238E27FC236}">
                <a16:creationId xmlns:a16="http://schemas.microsoft.com/office/drawing/2014/main" id="{2CF60995-B973-05D7-ECB5-BFBE5A26B3D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2F0CE0C-CADA-4F88-98C4-8217E61043A5}"/>
              </a:ext>
            </a:extLst>
          </p:cNvPr>
          <p:cNvSpPr>
            <a:spLocks noGrp="1"/>
          </p:cNvSpPr>
          <p:nvPr>
            <p:ph type="sldNum" sz="quarter" idx="12"/>
          </p:nvPr>
        </p:nvSpPr>
        <p:spPr/>
        <p:txBody>
          <a:bodyPr/>
          <a:lstStyle/>
          <a:p>
            <a:fld id="{742856A4-E98C-42D8-A3CD-833A20FCAACF}" type="slidenum">
              <a:rPr lang="en-GB" smtClean="0"/>
              <a:t>‹#›</a:t>
            </a:fld>
            <a:endParaRPr lang="en-GB"/>
          </a:p>
        </p:txBody>
      </p:sp>
    </p:spTree>
    <p:extLst>
      <p:ext uri="{BB962C8B-B14F-4D97-AF65-F5344CB8AC3E}">
        <p14:creationId xmlns:p14="http://schemas.microsoft.com/office/powerpoint/2010/main" val="30133415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6EF008-1DE1-72B5-B218-3C9F6BD8319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10076EB-13B1-382B-94C8-CB6DED4C005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ADD7512-E562-D861-1004-9FB61E85265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FB8B5E-D308-B961-CF9F-5888CE1D70D8}"/>
              </a:ext>
            </a:extLst>
          </p:cNvPr>
          <p:cNvSpPr>
            <a:spLocks noGrp="1"/>
          </p:cNvSpPr>
          <p:nvPr>
            <p:ph type="dt" sz="half" idx="10"/>
          </p:nvPr>
        </p:nvSpPr>
        <p:spPr/>
        <p:txBody>
          <a:bodyPr/>
          <a:lstStyle/>
          <a:p>
            <a:fld id="{BE95F859-774D-4D7D-A5F7-D76B721FC23D}" type="datetimeFigureOut">
              <a:rPr lang="en-GB" smtClean="0"/>
              <a:t>12/03/2025</a:t>
            </a:fld>
            <a:endParaRPr lang="en-GB"/>
          </a:p>
        </p:txBody>
      </p:sp>
      <p:sp>
        <p:nvSpPr>
          <p:cNvPr id="6" name="Footer Placeholder 5">
            <a:extLst>
              <a:ext uri="{FF2B5EF4-FFF2-40B4-BE49-F238E27FC236}">
                <a16:creationId xmlns:a16="http://schemas.microsoft.com/office/drawing/2014/main" id="{3BFB45D1-0AF3-1145-943D-736287021ED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8BB1CD-46F6-9C67-DF4D-61225DFC87E0}"/>
              </a:ext>
            </a:extLst>
          </p:cNvPr>
          <p:cNvSpPr>
            <a:spLocks noGrp="1"/>
          </p:cNvSpPr>
          <p:nvPr>
            <p:ph type="sldNum" sz="quarter" idx="12"/>
          </p:nvPr>
        </p:nvSpPr>
        <p:spPr/>
        <p:txBody>
          <a:bodyPr/>
          <a:lstStyle/>
          <a:p>
            <a:fld id="{742856A4-E98C-42D8-A3CD-833A20FCAACF}" type="slidenum">
              <a:rPr lang="en-GB" smtClean="0"/>
              <a:t>‹#›</a:t>
            </a:fld>
            <a:endParaRPr lang="en-GB"/>
          </a:p>
        </p:txBody>
      </p:sp>
    </p:spTree>
    <p:extLst>
      <p:ext uri="{BB962C8B-B14F-4D97-AF65-F5344CB8AC3E}">
        <p14:creationId xmlns:p14="http://schemas.microsoft.com/office/powerpoint/2010/main" val="23813375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937001-8F69-7243-577A-D6DABD3EA3F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0D15071-46D7-DEF0-B038-80F3720C1E4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3D25458-007D-C155-8886-70AA5EC78B33}"/>
              </a:ext>
            </a:extLst>
          </p:cNvPr>
          <p:cNvSpPr>
            <a:spLocks noGrp="1"/>
          </p:cNvSpPr>
          <p:nvPr>
            <p:ph type="dt" sz="half" idx="10"/>
          </p:nvPr>
        </p:nvSpPr>
        <p:spPr/>
        <p:txBody>
          <a:bodyPr/>
          <a:lstStyle/>
          <a:p>
            <a:fld id="{BE95F859-774D-4D7D-A5F7-D76B721FC23D}" type="datetimeFigureOut">
              <a:rPr lang="en-GB" smtClean="0"/>
              <a:t>12/03/2025</a:t>
            </a:fld>
            <a:endParaRPr lang="en-GB"/>
          </a:p>
        </p:txBody>
      </p:sp>
      <p:sp>
        <p:nvSpPr>
          <p:cNvPr id="5" name="Footer Placeholder 4">
            <a:extLst>
              <a:ext uri="{FF2B5EF4-FFF2-40B4-BE49-F238E27FC236}">
                <a16:creationId xmlns:a16="http://schemas.microsoft.com/office/drawing/2014/main" id="{DB25F5E1-3402-B875-F175-E3E695C6AA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7E9A4CB-BD13-09E6-B320-E988C840481B}"/>
              </a:ext>
            </a:extLst>
          </p:cNvPr>
          <p:cNvSpPr>
            <a:spLocks noGrp="1"/>
          </p:cNvSpPr>
          <p:nvPr>
            <p:ph type="sldNum" sz="quarter" idx="12"/>
          </p:nvPr>
        </p:nvSpPr>
        <p:spPr/>
        <p:txBody>
          <a:bodyPr/>
          <a:lstStyle/>
          <a:p>
            <a:fld id="{742856A4-E98C-42D8-A3CD-833A20FCAACF}" type="slidenum">
              <a:rPr lang="en-GB" smtClean="0"/>
              <a:t>‹#›</a:t>
            </a:fld>
            <a:endParaRPr lang="en-GB"/>
          </a:p>
        </p:txBody>
      </p:sp>
    </p:spTree>
    <p:extLst>
      <p:ext uri="{BB962C8B-B14F-4D97-AF65-F5344CB8AC3E}">
        <p14:creationId xmlns:p14="http://schemas.microsoft.com/office/powerpoint/2010/main" val="40084556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72A0571-DC06-C1B7-73CA-091A5E59961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7609CEB-C850-537F-C763-D4279B79430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6988C6-FF1C-BA69-20FC-84DB3A98A672}"/>
              </a:ext>
            </a:extLst>
          </p:cNvPr>
          <p:cNvSpPr>
            <a:spLocks noGrp="1"/>
          </p:cNvSpPr>
          <p:nvPr>
            <p:ph type="dt" sz="half" idx="10"/>
          </p:nvPr>
        </p:nvSpPr>
        <p:spPr/>
        <p:txBody>
          <a:bodyPr/>
          <a:lstStyle/>
          <a:p>
            <a:fld id="{BE95F859-774D-4D7D-A5F7-D76B721FC23D}" type="datetimeFigureOut">
              <a:rPr lang="en-GB" smtClean="0"/>
              <a:t>12/03/2025</a:t>
            </a:fld>
            <a:endParaRPr lang="en-GB"/>
          </a:p>
        </p:txBody>
      </p:sp>
      <p:sp>
        <p:nvSpPr>
          <p:cNvPr id="5" name="Footer Placeholder 4">
            <a:extLst>
              <a:ext uri="{FF2B5EF4-FFF2-40B4-BE49-F238E27FC236}">
                <a16:creationId xmlns:a16="http://schemas.microsoft.com/office/drawing/2014/main" id="{4DA23B35-7EC9-A748-E264-47DCA84CBA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459B13-97CE-E2E3-B5DB-E6369ACCD4BD}"/>
              </a:ext>
            </a:extLst>
          </p:cNvPr>
          <p:cNvSpPr>
            <a:spLocks noGrp="1"/>
          </p:cNvSpPr>
          <p:nvPr>
            <p:ph type="sldNum" sz="quarter" idx="12"/>
          </p:nvPr>
        </p:nvSpPr>
        <p:spPr/>
        <p:txBody>
          <a:bodyPr/>
          <a:lstStyle/>
          <a:p>
            <a:fld id="{742856A4-E98C-42D8-A3CD-833A20FCAACF}" type="slidenum">
              <a:rPr lang="en-GB" smtClean="0"/>
              <a:t>‹#›</a:t>
            </a:fld>
            <a:endParaRPr lang="en-GB"/>
          </a:p>
        </p:txBody>
      </p:sp>
    </p:spTree>
    <p:extLst>
      <p:ext uri="{BB962C8B-B14F-4D97-AF65-F5344CB8AC3E}">
        <p14:creationId xmlns:p14="http://schemas.microsoft.com/office/powerpoint/2010/main" val="18786230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ED61FE9-4811-3141-B9D2-CBFC9557CA5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04246CF-9DCD-B232-2821-79D9BA0DAEA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AD8E8EF-B18B-558E-2230-AE80F3BA2EE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E95F859-774D-4D7D-A5F7-D76B721FC23D}" type="datetimeFigureOut">
              <a:rPr lang="en-GB" smtClean="0"/>
              <a:t>12/03/2025</a:t>
            </a:fld>
            <a:endParaRPr lang="en-GB"/>
          </a:p>
        </p:txBody>
      </p:sp>
      <p:sp>
        <p:nvSpPr>
          <p:cNvPr id="5" name="Footer Placeholder 4">
            <a:extLst>
              <a:ext uri="{FF2B5EF4-FFF2-40B4-BE49-F238E27FC236}">
                <a16:creationId xmlns:a16="http://schemas.microsoft.com/office/drawing/2014/main" id="{42757EA8-087A-73D9-A2E4-DEECED170CE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E9BE0B3-22F1-C78F-F788-06E08CA7A18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42856A4-E98C-42D8-A3CD-833A20FCAACF}" type="slidenum">
              <a:rPr lang="en-GB" smtClean="0"/>
              <a:t>‹#›</a:t>
            </a:fld>
            <a:endParaRPr lang="en-GB"/>
          </a:p>
        </p:txBody>
      </p:sp>
    </p:spTree>
    <p:extLst>
      <p:ext uri="{BB962C8B-B14F-4D97-AF65-F5344CB8AC3E}">
        <p14:creationId xmlns:p14="http://schemas.microsoft.com/office/powerpoint/2010/main" val="353958913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08F7191-9C50-83C4-D602-D3ACE2D186E5}"/>
              </a:ext>
            </a:extLst>
          </p:cNvPr>
          <p:cNvSpPr>
            <a:spLocks noGrp="1"/>
          </p:cNvSpPr>
          <p:nvPr>
            <p:ph type="ctrTitle"/>
          </p:nvPr>
        </p:nvSpPr>
        <p:spPr>
          <a:xfrm>
            <a:off x="2555631" y="1441938"/>
            <a:ext cx="7080738" cy="3974124"/>
          </a:xfrm>
        </p:spPr>
        <p:txBody>
          <a:bodyPr vert="horz" lIns="91440" tIns="45720" rIns="91440" bIns="45720" rtlCol="0" anchor="ctr">
            <a:normAutofit/>
          </a:bodyPr>
          <a:lstStyle/>
          <a:p>
            <a:r>
              <a:rPr lang="en-US" sz="5400">
                <a:solidFill>
                  <a:schemeClr val="bg1">
                    <a:lumMod val="95000"/>
                    <a:lumOff val="5000"/>
                  </a:schemeClr>
                </a:solidFill>
              </a:rPr>
              <a:t>Vehicles – Digital Investigation Opportunities</a:t>
            </a:r>
            <a:endParaRPr lang="en-US" sz="5400" b="1">
              <a:solidFill>
                <a:schemeClr val="bg1">
                  <a:lumMod val="95000"/>
                  <a:lumOff val="5000"/>
                </a:schemeClr>
              </a:solidFill>
            </a:endParaRPr>
          </a:p>
        </p:txBody>
      </p:sp>
    </p:spTree>
    <p:extLst>
      <p:ext uri="{BB962C8B-B14F-4D97-AF65-F5344CB8AC3E}">
        <p14:creationId xmlns:p14="http://schemas.microsoft.com/office/powerpoint/2010/main" val="1971566350"/>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FCBA134-9932-4625-92F2-ADE52ACE1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78B28E4E-0110-46E1-92BB-3DB2BAA5E9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2"/>
            <a:ext cx="6095998" cy="1613646"/>
          </a:xfrm>
          <a:custGeom>
            <a:avLst/>
            <a:gdLst>
              <a:gd name="connsiteX0" fmla="*/ 0 w 7868507"/>
              <a:gd name="connsiteY0" fmla="*/ 0 h 1682351"/>
              <a:gd name="connsiteX1" fmla="*/ 7868507 w 7868507"/>
              <a:gd name="connsiteY1" fmla="*/ 0 h 1682351"/>
              <a:gd name="connsiteX2" fmla="*/ 7865866 w 7868507"/>
              <a:gd name="connsiteY2" fmla="*/ 1824 h 1682351"/>
              <a:gd name="connsiteX3" fmla="*/ 7837561 w 7868507"/>
              <a:gd name="connsiteY3" fmla="*/ 21679 h 1682351"/>
              <a:gd name="connsiteX4" fmla="*/ 7769454 w 7868507"/>
              <a:gd name="connsiteY4" fmla="*/ 43813 h 1682351"/>
              <a:gd name="connsiteX5" fmla="*/ 7695485 w 7868507"/>
              <a:gd name="connsiteY5" fmla="*/ 61050 h 1682351"/>
              <a:gd name="connsiteX6" fmla="*/ 7662356 w 7868507"/>
              <a:gd name="connsiteY6" fmla="*/ 73131 h 1682351"/>
              <a:gd name="connsiteX7" fmla="*/ 7602203 w 7868507"/>
              <a:gd name="connsiteY7" fmla="*/ 99894 h 1682351"/>
              <a:gd name="connsiteX8" fmla="*/ 7533256 w 7868507"/>
              <a:gd name="connsiteY8" fmla="*/ 141638 h 1682351"/>
              <a:gd name="connsiteX9" fmla="*/ 7516926 w 7868507"/>
              <a:gd name="connsiteY9" fmla="*/ 165418 h 1682351"/>
              <a:gd name="connsiteX10" fmla="*/ 7488994 w 7868507"/>
              <a:gd name="connsiteY10" fmla="*/ 178287 h 1682351"/>
              <a:gd name="connsiteX11" fmla="*/ 7478335 w 7868507"/>
              <a:gd name="connsiteY11" fmla="*/ 185700 h 1682351"/>
              <a:gd name="connsiteX12" fmla="*/ 7458526 w 7868507"/>
              <a:gd name="connsiteY12" fmla="*/ 189157 h 1682351"/>
              <a:gd name="connsiteX13" fmla="*/ 7419554 w 7868507"/>
              <a:gd name="connsiteY13" fmla="*/ 192546 h 1682351"/>
              <a:gd name="connsiteX14" fmla="*/ 7347574 w 7868507"/>
              <a:gd name="connsiteY14" fmla="*/ 213028 h 1682351"/>
              <a:gd name="connsiteX15" fmla="*/ 7205646 w 7868507"/>
              <a:gd name="connsiteY15" fmla="*/ 228570 h 1682351"/>
              <a:gd name="connsiteX16" fmla="*/ 7132082 w 7868507"/>
              <a:gd name="connsiteY16" fmla="*/ 240066 h 1682351"/>
              <a:gd name="connsiteX17" fmla="*/ 7026584 w 7868507"/>
              <a:gd name="connsiteY17" fmla="*/ 249305 h 1682351"/>
              <a:gd name="connsiteX18" fmla="*/ 6949796 w 7868507"/>
              <a:gd name="connsiteY18" fmla="*/ 259619 h 1682351"/>
              <a:gd name="connsiteX19" fmla="*/ 6850243 w 7868507"/>
              <a:gd name="connsiteY19" fmla="*/ 278486 h 1682351"/>
              <a:gd name="connsiteX20" fmla="*/ 6848972 w 7868507"/>
              <a:gd name="connsiteY20" fmla="*/ 279419 h 1682351"/>
              <a:gd name="connsiteX21" fmla="*/ 6833720 w 7868507"/>
              <a:gd name="connsiteY21" fmla="*/ 281340 h 1682351"/>
              <a:gd name="connsiteX22" fmla="*/ 6796601 w 7868507"/>
              <a:gd name="connsiteY22" fmla="*/ 279778 h 1682351"/>
              <a:gd name="connsiteX23" fmla="*/ 6793249 w 7868507"/>
              <a:gd name="connsiteY23" fmla="*/ 281365 h 1682351"/>
              <a:gd name="connsiteX24" fmla="*/ 6761214 w 7868507"/>
              <a:gd name="connsiteY24" fmla="*/ 283216 h 1682351"/>
              <a:gd name="connsiteX25" fmla="*/ 6761137 w 7868507"/>
              <a:gd name="connsiteY25" fmla="*/ 284040 h 1682351"/>
              <a:gd name="connsiteX26" fmla="*/ 6753708 w 7868507"/>
              <a:gd name="connsiteY26" fmla="*/ 288053 h 1682351"/>
              <a:gd name="connsiteX27" fmla="*/ 6738673 w 7868507"/>
              <a:gd name="connsiteY27" fmla="*/ 293899 h 1682351"/>
              <a:gd name="connsiteX28" fmla="*/ 6675177 w 7868507"/>
              <a:gd name="connsiteY28" fmla="*/ 319284 h 1682351"/>
              <a:gd name="connsiteX29" fmla="*/ 6668648 w 7868507"/>
              <a:gd name="connsiteY29" fmla="*/ 320128 h 1682351"/>
              <a:gd name="connsiteX30" fmla="*/ 6668596 w 7868507"/>
              <a:gd name="connsiteY30" fmla="*/ 320325 h 1682351"/>
              <a:gd name="connsiteX31" fmla="*/ 6661861 w 7868507"/>
              <a:gd name="connsiteY31" fmla="*/ 321574 h 1682351"/>
              <a:gd name="connsiteX32" fmla="*/ 6644079 w 7868507"/>
              <a:gd name="connsiteY32" fmla="*/ 323301 h 1682351"/>
              <a:gd name="connsiteX33" fmla="*/ 6640227 w 7868507"/>
              <a:gd name="connsiteY33" fmla="*/ 325063 h 1682351"/>
              <a:gd name="connsiteX34" fmla="*/ 6639422 w 7868507"/>
              <a:gd name="connsiteY34" fmla="*/ 327491 h 1682351"/>
              <a:gd name="connsiteX35" fmla="*/ 6617073 w 7868507"/>
              <a:gd name="connsiteY35" fmla="*/ 336554 h 1682351"/>
              <a:gd name="connsiteX36" fmla="*/ 6565938 w 7868507"/>
              <a:gd name="connsiteY36" fmla="*/ 354459 h 1682351"/>
              <a:gd name="connsiteX37" fmla="*/ 6506395 w 7868507"/>
              <a:gd name="connsiteY37" fmla="*/ 372715 h 1682351"/>
              <a:gd name="connsiteX38" fmla="*/ 6366803 w 7868507"/>
              <a:gd name="connsiteY38" fmla="*/ 421832 h 1682351"/>
              <a:gd name="connsiteX39" fmla="*/ 6245343 w 7868507"/>
              <a:gd name="connsiteY39" fmla="*/ 435559 h 1682351"/>
              <a:gd name="connsiteX40" fmla="*/ 6186762 w 7868507"/>
              <a:gd name="connsiteY40" fmla="*/ 449329 h 1682351"/>
              <a:gd name="connsiteX41" fmla="*/ 6151870 w 7868507"/>
              <a:gd name="connsiteY41" fmla="*/ 456667 h 1682351"/>
              <a:gd name="connsiteX42" fmla="*/ 6094791 w 7868507"/>
              <a:gd name="connsiteY42" fmla="*/ 467108 h 1682351"/>
              <a:gd name="connsiteX43" fmla="*/ 6094387 w 7868507"/>
              <a:gd name="connsiteY43" fmla="*/ 469288 h 1682351"/>
              <a:gd name="connsiteX44" fmla="*/ 6088888 w 7868507"/>
              <a:gd name="connsiteY44" fmla="*/ 472662 h 1682351"/>
              <a:gd name="connsiteX45" fmla="*/ 6079322 w 7868507"/>
              <a:gd name="connsiteY45" fmla="*/ 480342 h 1682351"/>
              <a:gd name="connsiteX46" fmla="*/ 6060058 w 7868507"/>
              <a:gd name="connsiteY46" fmla="*/ 490885 h 1682351"/>
              <a:gd name="connsiteX47" fmla="*/ 6059271 w 7868507"/>
              <a:gd name="connsiteY47" fmla="*/ 490563 h 1682351"/>
              <a:gd name="connsiteX48" fmla="*/ 6052214 w 7868507"/>
              <a:gd name="connsiteY48" fmla="*/ 491388 h 1682351"/>
              <a:gd name="connsiteX49" fmla="*/ 6004898 w 7868507"/>
              <a:gd name="connsiteY49" fmla="*/ 494385 h 1682351"/>
              <a:gd name="connsiteX50" fmla="*/ 5987859 w 7868507"/>
              <a:gd name="connsiteY50" fmla="*/ 504838 h 1682351"/>
              <a:gd name="connsiteX51" fmla="*/ 5984113 w 7868507"/>
              <a:gd name="connsiteY51" fmla="*/ 506697 h 1682351"/>
              <a:gd name="connsiteX52" fmla="*/ 5983909 w 7868507"/>
              <a:gd name="connsiteY52" fmla="*/ 506630 h 1682351"/>
              <a:gd name="connsiteX53" fmla="*/ 5979696 w 7868507"/>
              <a:gd name="connsiteY53" fmla="*/ 508387 h 1682351"/>
              <a:gd name="connsiteX54" fmla="*/ 5931986 w 7868507"/>
              <a:gd name="connsiteY54" fmla="*/ 510495 h 1682351"/>
              <a:gd name="connsiteX55" fmla="*/ 5873354 w 7868507"/>
              <a:gd name="connsiteY55" fmla="*/ 520717 h 1682351"/>
              <a:gd name="connsiteX56" fmla="*/ 5843006 w 7868507"/>
              <a:gd name="connsiteY56" fmla="*/ 525739 h 1682351"/>
              <a:gd name="connsiteX57" fmla="*/ 5825737 w 7868507"/>
              <a:gd name="connsiteY57" fmla="*/ 530029 h 1682351"/>
              <a:gd name="connsiteX58" fmla="*/ 5812271 w 7868507"/>
              <a:gd name="connsiteY58" fmla="*/ 536366 h 1682351"/>
              <a:gd name="connsiteX59" fmla="*/ 5683965 w 7868507"/>
              <a:gd name="connsiteY59" fmla="*/ 605660 h 1682351"/>
              <a:gd name="connsiteX60" fmla="*/ 5572324 w 7868507"/>
              <a:gd name="connsiteY60" fmla="*/ 625027 h 1682351"/>
              <a:gd name="connsiteX61" fmla="*/ 5556903 w 7868507"/>
              <a:gd name="connsiteY61" fmla="*/ 628786 h 1682351"/>
              <a:gd name="connsiteX62" fmla="*/ 5553544 w 7868507"/>
              <a:gd name="connsiteY62" fmla="*/ 627847 h 1682351"/>
              <a:gd name="connsiteX63" fmla="*/ 5526889 w 7868507"/>
              <a:gd name="connsiteY63" fmla="*/ 632098 h 1682351"/>
              <a:gd name="connsiteX64" fmla="*/ 5521078 w 7868507"/>
              <a:gd name="connsiteY64" fmla="*/ 637584 h 1682351"/>
              <a:gd name="connsiteX65" fmla="*/ 5512534 w 7868507"/>
              <a:gd name="connsiteY65" fmla="*/ 637267 h 1682351"/>
              <a:gd name="connsiteX66" fmla="*/ 5474353 w 7868507"/>
              <a:gd name="connsiteY66" fmla="*/ 648039 h 1682351"/>
              <a:gd name="connsiteX67" fmla="*/ 5470584 w 7868507"/>
              <a:gd name="connsiteY67" fmla="*/ 648039 h 1682351"/>
              <a:gd name="connsiteX68" fmla="*/ 5467496 w 7868507"/>
              <a:gd name="connsiteY68" fmla="*/ 650003 h 1682351"/>
              <a:gd name="connsiteX69" fmla="*/ 5462885 w 7868507"/>
              <a:gd name="connsiteY69" fmla="*/ 649269 h 1682351"/>
              <a:gd name="connsiteX70" fmla="*/ 5461190 w 7868507"/>
              <a:gd name="connsiteY70" fmla="*/ 650833 h 1682351"/>
              <a:gd name="connsiteX71" fmla="*/ 5438256 w 7868507"/>
              <a:gd name="connsiteY71" fmla="*/ 650162 h 1682351"/>
              <a:gd name="connsiteX72" fmla="*/ 5425515 w 7868507"/>
              <a:gd name="connsiteY72" fmla="*/ 650724 h 1682351"/>
              <a:gd name="connsiteX73" fmla="*/ 5399851 w 7868507"/>
              <a:gd name="connsiteY73" fmla="*/ 648648 h 1682351"/>
              <a:gd name="connsiteX74" fmla="*/ 5395578 w 7868507"/>
              <a:gd name="connsiteY74" fmla="*/ 651245 h 1682351"/>
              <a:gd name="connsiteX75" fmla="*/ 5357693 w 7868507"/>
              <a:gd name="connsiteY75" fmla="*/ 652764 h 1682351"/>
              <a:gd name="connsiteX76" fmla="*/ 5357422 w 7868507"/>
              <a:gd name="connsiteY76" fmla="*/ 654203 h 1682351"/>
              <a:gd name="connsiteX77" fmla="*/ 5347920 w 7868507"/>
              <a:gd name="connsiteY77" fmla="*/ 660769 h 1682351"/>
              <a:gd name="connsiteX78" fmla="*/ 5344829 w 7868507"/>
              <a:gd name="connsiteY78" fmla="*/ 661019 h 1682351"/>
              <a:gd name="connsiteX79" fmla="*/ 5285263 w 7868507"/>
              <a:gd name="connsiteY79" fmla="*/ 671313 h 1682351"/>
              <a:gd name="connsiteX80" fmla="*/ 5264305 w 7868507"/>
              <a:gd name="connsiteY80" fmla="*/ 677803 h 1682351"/>
              <a:gd name="connsiteX81" fmla="*/ 5229182 w 7868507"/>
              <a:gd name="connsiteY81" fmla="*/ 688503 h 1682351"/>
              <a:gd name="connsiteX82" fmla="*/ 5203382 w 7868507"/>
              <a:gd name="connsiteY82" fmla="*/ 703484 h 1682351"/>
              <a:gd name="connsiteX83" fmla="*/ 5173833 w 7868507"/>
              <a:gd name="connsiteY83" fmla="*/ 709660 h 1682351"/>
              <a:gd name="connsiteX84" fmla="*/ 5166382 w 7868507"/>
              <a:gd name="connsiteY84" fmla="*/ 702062 h 1682351"/>
              <a:gd name="connsiteX85" fmla="*/ 5142858 w 7868507"/>
              <a:gd name="connsiteY85" fmla="*/ 702153 h 1682351"/>
              <a:gd name="connsiteX86" fmla="*/ 5134964 w 7868507"/>
              <a:gd name="connsiteY86" fmla="*/ 711602 h 1682351"/>
              <a:gd name="connsiteX87" fmla="*/ 5087368 w 7868507"/>
              <a:gd name="connsiteY87" fmla="*/ 727066 h 1682351"/>
              <a:gd name="connsiteX88" fmla="*/ 5059763 w 7868507"/>
              <a:gd name="connsiteY88" fmla="*/ 733651 h 1682351"/>
              <a:gd name="connsiteX89" fmla="*/ 5023240 w 7868507"/>
              <a:gd name="connsiteY89" fmla="*/ 742299 h 1682351"/>
              <a:gd name="connsiteX90" fmla="*/ 5007406 w 7868507"/>
              <a:gd name="connsiteY90" fmla="*/ 747156 h 1682351"/>
              <a:gd name="connsiteX91" fmla="*/ 4995851 w 7868507"/>
              <a:gd name="connsiteY91" fmla="*/ 746560 h 1682351"/>
              <a:gd name="connsiteX92" fmla="*/ 4983107 w 7868507"/>
              <a:gd name="connsiteY92" fmla="*/ 748274 h 1682351"/>
              <a:gd name="connsiteX93" fmla="*/ 4973068 w 7868507"/>
              <a:gd name="connsiteY93" fmla="*/ 750600 h 1682351"/>
              <a:gd name="connsiteX94" fmla="*/ 4967642 w 7868507"/>
              <a:gd name="connsiteY94" fmla="*/ 756164 h 1682351"/>
              <a:gd name="connsiteX95" fmla="*/ 4958938 w 7868507"/>
              <a:gd name="connsiteY95" fmla="*/ 756308 h 1682351"/>
              <a:gd name="connsiteX96" fmla="*/ 4949594 w 7868507"/>
              <a:gd name="connsiteY96" fmla="*/ 761504 h 1682351"/>
              <a:gd name="connsiteX97" fmla="*/ 4947761 w 7868507"/>
              <a:gd name="connsiteY97" fmla="*/ 759559 h 1682351"/>
              <a:gd name="connsiteX98" fmla="*/ 4939683 w 7868507"/>
              <a:gd name="connsiteY98" fmla="*/ 757589 h 1682351"/>
              <a:gd name="connsiteX99" fmla="*/ 4905733 w 7868507"/>
              <a:gd name="connsiteY99" fmla="*/ 776774 h 1682351"/>
              <a:gd name="connsiteX100" fmla="*/ 4885524 w 7868507"/>
              <a:gd name="connsiteY100" fmla="*/ 784914 h 1682351"/>
              <a:gd name="connsiteX101" fmla="*/ 4884537 w 7868507"/>
              <a:gd name="connsiteY101" fmla="*/ 786309 h 1682351"/>
              <a:gd name="connsiteX102" fmla="*/ 4863207 w 7868507"/>
              <a:gd name="connsiteY102" fmla="*/ 792997 h 1682351"/>
              <a:gd name="connsiteX103" fmla="*/ 4857388 w 7868507"/>
              <a:gd name="connsiteY103" fmla="*/ 798678 h 1682351"/>
              <a:gd name="connsiteX104" fmla="*/ 4816499 w 7868507"/>
              <a:gd name="connsiteY104" fmla="*/ 818246 h 1682351"/>
              <a:gd name="connsiteX105" fmla="*/ 4805033 w 7868507"/>
              <a:gd name="connsiteY105" fmla="*/ 823877 h 1682351"/>
              <a:gd name="connsiteX106" fmla="*/ 4794341 w 7868507"/>
              <a:gd name="connsiteY106" fmla="*/ 824641 h 1682351"/>
              <a:gd name="connsiteX107" fmla="*/ 4791139 w 7868507"/>
              <a:gd name="connsiteY107" fmla="*/ 821265 h 1682351"/>
              <a:gd name="connsiteX108" fmla="*/ 4784697 w 7868507"/>
              <a:gd name="connsiteY108" fmla="*/ 823709 h 1682351"/>
              <a:gd name="connsiteX109" fmla="*/ 4782810 w 7868507"/>
              <a:gd name="connsiteY109" fmla="*/ 823507 h 1682351"/>
              <a:gd name="connsiteX110" fmla="*/ 4772164 w 7868507"/>
              <a:gd name="connsiteY110" fmla="*/ 823203 h 1682351"/>
              <a:gd name="connsiteX111" fmla="*/ 4753756 w 7868507"/>
              <a:gd name="connsiteY111" fmla="*/ 843711 h 1682351"/>
              <a:gd name="connsiteX112" fmla="*/ 4727551 w 7868507"/>
              <a:gd name="connsiteY112" fmla="*/ 851537 h 1682351"/>
              <a:gd name="connsiteX113" fmla="*/ 4631760 w 7868507"/>
              <a:gd name="connsiteY113" fmla="*/ 932126 h 1682351"/>
              <a:gd name="connsiteX114" fmla="*/ 4584082 w 7868507"/>
              <a:gd name="connsiteY114" fmla="*/ 949940 h 1682351"/>
              <a:gd name="connsiteX115" fmla="*/ 4523312 w 7868507"/>
              <a:gd name="connsiteY115" fmla="*/ 974005 h 1682351"/>
              <a:gd name="connsiteX116" fmla="*/ 4463504 w 7868507"/>
              <a:gd name="connsiteY116" fmla="*/ 996548 h 1682351"/>
              <a:gd name="connsiteX117" fmla="*/ 4452680 w 7868507"/>
              <a:gd name="connsiteY117" fmla="*/ 1008042 h 1682351"/>
              <a:gd name="connsiteX118" fmla="*/ 4445284 w 7868507"/>
              <a:gd name="connsiteY118" fmla="*/ 1009976 h 1682351"/>
              <a:gd name="connsiteX119" fmla="*/ 4407084 w 7868507"/>
              <a:gd name="connsiteY119" fmla="*/ 1025274 h 1682351"/>
              <a:gd name="connsiteX120" fmla="*/ 4398766 w 7868507"/>
              <a:gd name="connsiteY120" fmla="*/ 1022420 h 1682351"/>
              <a:gd name="connsiteX121" fmla="*/ 4397057 w 7868507"/>
              <a:gd name="connsiteY121" fmla="*/ 1020283 h 1682351"/>
              <a:gd name="connsiteX122" fmla="*/ 4386552 w 7868507"/>
              <a:gd name="connsiteY122" fmla="*/ 1024409 h 1682351"/>
              <a:gd name="connsiteX123" fmla="*/ 4377324 w 7868507"/>
              <a:gd name="connsiteY123" fmla="*/ 1023587 h 1682351"/>
              <a:gd name="connsiteX124" fmla="*/ 4370923 w 7868507"/>
              <a:gd name="connsiteY124" fmla="*/ 1028513 h 1682351"/>
              <a:gd name="connsiteX125" fmla="*/ 4360023 w 7868507"/>
              <a:gd name="connsiteY125" fmla="*/ 1029711 h 1682351"/>
              <a:gd name="connsiteX126" fmla="*/ 4346335 w 7868507"/>
              <a:gd name="connsiteY126" fmla="*/ 1029999 h 1682351"/>
              <a:gd name="connsiteX127" fmla="*/ 4334175 w 7868507"/>
              <a:gd name="connsiteY127" fmla="*/ 1028124 h 1682351"/>
              <a:gd name="connsiteX128" fmla="*/ 4316842 w 7868507"/>
              <a:gd name="connsiteY128" fmla="*/ 1031192 h 1682351"/>
              <a:gd name="connsiteX129" fmla="*/ 4277163 w 7868507"/>
              <a:gd name="connsiteY129" fmla="*/ 1035732 h 1682351"/>
              <a:gd name="connsiteX130" fmla="*/ 4247171 w 7868507"/>
              <a:gd name="connsiteY130" fmla="*/ 1039212 h 1682351"/>
              <a:gd name="connsiteX131" fmla="*/ 4194968 w 7868507"/>
              <a:gd name="connsiteY131" fmla="*/ 1049296 h 1682351"/>
              <a:gd name="connsiteX132" fmla="*/ 4185496 w 7868507"/>
              <a:gd name="connsiteY132" fmla="*/ 1057811 h 1682351"/>
              <a:gd name="connsiteX133" fmla="*/ 4160588 w 7868507"/>
              <a:gd name="connsiteY133" fmla="*/ 1055289 h 1682351"/>
              <a:gd name="connsiteX134" fmla="*/ 4153601 w 7868507"/>
              <a:gd name="connsiteY134" fmla="*/ 1046911 h 1682351"/>
              <a:gd name="connsiteX135" fmla="*/ 4121597 w 7868507"/>
              <a:gd name="connsiteY135" fmla="*/ 1049768 h 1682351"/>
              <a:gd name="connsiteX136" fmla="*/ 4092519 w 7868507"/>
              <a:gd name="connsiteY136" fmla="*/ 1061793 h 1682351"/>
              <a:gd name="connsiteX137" fmla="*/ 4054082 w 7868507"/>
              <a:gd name="connsiteY137" fmla="*/ 1068526 h 1682351"/>
              <a:gd name="connsiteX138" fmla="*/ 4031133 w 7868507"/>
              <a:gd name="connsiteY138" fmla="*/ 1072650 h 1682351"/>
              <a:gd name="connsiteX139" fmla="*/ 3966873 w 7868507"/>
              <a:gd name="connsiteY139" fmla="*/ 1076267 h 1682351"/>
              <a:gd name="connsiteX140" fmla="*/ 3963573 w 7868507"/>
              <a:gd name="connsiteY140" fmla="*/ 1076172 h 1682351"/>
              <a:gd name="connsiteX141" fmla="*/ 3952740 w 7868507"/>
              <a:gd name="connsiteY141" fmla="*/ 1081643 h 1682351"/>
              <a:gd name="connsiteX142" fmla="*/ 3952284 w 7868507"/>
              <a:gd name="connsiteY142" fmla="*/ 1083043 h 1682351"/>
              <a:gd name="connsiteX143" fmla="*/ 3912008 w 7868507"/>
              <a:gd name="connsiteY143" fmla="*/ 1080346 h 1682351"/>
              <a:gd name="connsiteX144" fmla="*/ 3907178 w 7868507"/>
              <a:gd name="connsiteY144" fmla="*/ 1082452 h 1682351"/>
              <a:gd name="connsiteX145" fmla="*/ 3880262 w 7868507"/>
              <a:gd name="connsiteY145" fmla="*/ 1077541 h 1682351"/>
              <a:gd name="connsiteX146" fmla="*/ 3866711 w 7868507"/>
              <a:gd name="connsiteY146" fmla="*/ 1076684 h 1682351"/>
              <a:gd name="connsiteX147" fmla="*/ 3842517 w 7868507"/>
              <a:gd name="connsiteY147" fmla="*/ 1073470 h 1682351"/>
              <a:gd name="connsiteX148" fmla="*/ 3840538 w 7868507"/>
              <a:gd name="connsiteY148" fmla="*/ 1074837 h 1682351"/>
              <a:gd name="connsiteX149" fmla="*/ 3835745 w 7868507"/>
              <a:gd name="connsiteY149" fmla="*/ 1073596 h 1682351"/>
              <a:gd name="connsiteX150" fmla="*/ 3832245 w 7868507"/>
              <a:gd name="connsiteY150" fmla="*/ 1075205 h 1682351"/>
              <a:gd name="connsiteX151" fmla="*/ 3828256 w 7868507"/>
              <a:gd name="connsiteY151" fmla="*/ 1074786 h 1682351"/>
              <a:gd name="connsiteX152" fmla="*/ 3786574 w 7868507"/>
              <a:gd name="connsiteY152" fmla="*/ 1081253 h 1682351"/>
              <a:gd name="connsiteX153" fmla="*/ 3777568 w 7868507"/>
              <a:gd name="connsiteY153" fmla="*/ 1079989 h 1682351"/>
              <a:gd name="connsiteX154" fmla="*/ 3770769 w 7868507"/>
              <a:gd name="connsiteY154" fmla="*/ 1084796 h 1682351"/>
              <a:gd name="connsiteX155" fmla="*/ 3742056 w 7868507"/>
              <a:gd name="connsiteY155" fmla="*/ 1086062 h 1682351"/>
              <a:gd name="connsiteX156" fmla="*/ 3732135 w 7868507"/>
              <a:gd name="connsiteY156" fmla="*/ 1082300 h 1682351"/>
              <a:gd name="connsiteX157" fmla="*/ 3722961 w 7868507"/>
              <a:gd name="connsiteY157" fmla="*/ 1079602 h 1682351"/>
              <a:gd name="connsiteX158" fmla="*/ 3721773 w 7868507"/>
              <a:gd name="connsiteY158" fmla="*/ 1079610 h 1682351"/>
              <a:gd name="connsiteX159" fmla="*/ 3709837 w 7868507"/>
              <a:gd name="connsiteY159" fmla="*/ 1079694 h 1682351"/>
              <a:gd name="connsiteX160" fmla="*/ 3687629 w 7868507"/>
              <a:gd name="connsiteY160" fmla="*/ 1079849 h 1682351"/>
              <a:gd name="connsiteX161" fmla="*/ 3644574 w 7868507"/>
              <a:gd name="connsiteY161" fmla="*/ 1083439 h 1682351"/>
              <a:gd name="connsiteX162" fmla="*/ 3547156 w 7868507"/>
              <a:gd name="connsiteY162" fmla="*/ 1066356 h 1682351"/>
              <a:gd name="connsiteX163" fmla="*/ 3408831 w 7868507"/>
              <a:gd name="connsiteY163" fmla="*/ 1075438 h 1682351"/>
              <a:gd name="connsiteX164" fmla="*/ 3114039 w 7868507"/>
              <a:gd name="connsiteY164" fmla="*/ 1109327 h 1682351"/>
              <a:gd name="connsiteX165" fmla="*/ 3051319 w 7868507"/>
              <a:gd name="connsiteY165" fmla="*/ 1116688 h 1682351"/>
              <a:gd name="connsiteX166" fmla="*/ 3010058 w 7868507"/>
              <a:gd name="connsiteY166" fmla="*/ 1118821 h 1682351"/>
              <a:gd name="connsiteX167" fmla="*/ 2941155 w 7868507"/>
              <a:gd name="connsiteY167" fmla="*/ 1141827 h 1682351"/>
              <a:gd name="connsiteX168" fmla="*/ 2862733 w 7868507"/>
              <a:gd name="connsiteY168" fmla="*/ 1149849 h 1682351"/>
              <a:gd name="connsiteX169" fmla="*/ 2762853 w 7868507"/>
              <a:gd name="connsiteY169" fmla="*/ 1155888 h 1682351"/>
              <a:gd name="connsiteX170" fmla="*/ 2735957 w 7868507"/>
              <a:gd name="connsiteY170" fmla="*/ 1166296 h 1682351"/>
              <a:gd name="connsiteX171" fmla="*/ 2697453 w 7868507"/>
              <a:gd name="connsiteY171" fmla="*/ 1175920 h 1682351"/>
              <a:gd name="connsiteX172" fmla="*/ 2630587 w 7868507"/>
              <a:gd name="connsiteY172" fmla="*/ 1198561 h 1682351"/>
              <a:gd name="connsiteX173" fmla="*/ 2554087 w 7868507"/>
              <a:gd name="connsiteY173" fmla="*/ 1210615 h 1682351"/>
              <a:gd name="connsiteX174" fmla="*/ 2466063 w 7868507"/>
              <a:gd name="connsiteY174" fmla="*/ 1202949 h 1682351"/>
              <a:gd name="connsiteX175" fmla="*/ 2417946 w 7868507"/>
              <a:gd name="connsiteY175" fmla="*/ 1202719 h 1682351"/>
              <a:gd name="connsiteX176" fmla="*/ 2258819 w 7868507"/>
              <a:gd name="connsiteY176" fmla="*/ 1200304 h 1682351"/>
              <a:gd name="connsiteX177" fmla="*/ 2148771 w 7868507"/>
              <a:gd name="connsiteY177" fmla="*/ 1198564 h 1682351"/>
              <a:gd name="connsiteX178" fmla="*/ 2117137 w 7868507"/>
              <a:gd name="connsiteY178" fmla="*/ 1207800 h 1682351"/>
              <a:gd name="connsiteX179" fmla="*/ 2064067 w 7868507"/>
              <a:gd name="connsiteY179" fmla="*/ 1222897 h 1682351"/>
              <a:gd name="connsiteX180" fmla="*/ 2011154 w 7868507"/>
              <a:gd name="connsiteY180" fmla="*/ 1227589 h 1682351"/>
              <a:gd name="connsiteX181" fmla="*/ 1967562 w 7868507"/>
              <a:gd name="connsiteY181" fmla="*/ 1238053 h 1682351"/>
              <a:gd name="connsiteX182" fmla="*/ 1925305 w 7868507"/>
              <a:gd name="connsiteY182" fmla="*/ 1239652 h 1682351"/>
              <a:gd name="connsiteX183" fmla="*/ 1903633 w 7868507"/>
              <a:gd name="connsiteY183" fmla="*/ 1234971 h 1682351"/>
              <a:gd name="connsiteX184" fmla="*/ 1878608 w 7868507"/>
              <a:gd name="connsiteY184" fmla="*/ 1229903 h 1682351"/>
              <a:gd name="connsiteX185" fmla="*/ 1843617 w 7868507"/>
              <a:gd name="connsiteY185" fmla="*/ 1224887 h 1682351"/>
              <a:gd name="connsiteX186" fmla="*/ 1749265 w 7868507"/>
              <a:gd name="connsiteY186" fmla="*/ 1228560 h 1682351"/>
              <a:gd name="connsiteX187" fmla="*/ 1650050 w 7868507"/>
              <a:gd name="connsiteY187" fmla="*/ 1231064 h 1682351"/>
              <a:gd name="connsiteX188" fmla="*/ 1625906 w 7868507"/>
              <a:gd name="connsiteY188" fmla="*/ 1240466 h 1682351"/>
              <a:gd name="connsiteX189" fmla="*/ 1625638 w 7868507"/>
              <a:gd name="connsiteY189" fmla="*/ 1243542 h 1682351"/>
              <a:gd name="connsiteX190" fmla="*/ 1621994 w 7868507"/>
              <a:gd name="connsiteY190" fmla="*/ 1248302 h 1682351"/>
              <a:gd name="connsiteX191" fmla="*/ 1615654 w 7868507"/>
              <a:gd name="connsiteY191" fmla="*/ 1259137 h 1682351"/>
              <a:gd name="connsiteX192" fmla="*/ 1602888 w 7868507"/>
              <a:gd name="connsiteY192" fmla="*/ 1274010 h 1682351"/>
              <a:gd name="connsiteX193" fmla="*/ 1602366 w 7868507"/>
              <a:gd name="connsiteY193" fmla="*/ 1273557 h 1682351"/>
              <a:gd name="connsiteX194" fmla="*/ 1597689 w 7868507"/>
              <a:gd name="connsiteY194" fmla="*/ 1274721 h 1682351"/>
              <a:gd name="connsiteX195" fmla="*/ 1566332 w 7868507"/>
              <a:gd name="connsiteY195" fmla="*/ 1278948 h 1682351"/>
              <a:gd name="connsiteX196" fmla="*/ 1555040 w 7868507"/>
              <a:gd name="connsiteY196" fmla="*/ 1293696 h 1682351"/>
              <a:gd name="connsiteX197" fmla="*/ 1552558 w 7868507"/>
              <a:gd name="connsiteY197" fmla="*/ 1296317 h 1682351"/>
              <a:gd name="connsiteX198" fmla="*/ 1552423 w 7868507"/>
              <a:gd name="connsiteY198" fmla="*/ 1296224 h 1682351"/>
              <a:gd name="connsiteX199" fmla="*/ 1549631 w 7868507"/>
              <a:gd name="connsiteY199" fmla="*/ 1298702 h 1682351"/>
              <a:gd name="connsiteX200" fmla="*/ 1518013 w 7868507"/>
              <a:gd name="connsiteY200" fmla="*/ 1301677 h 1682351"/>
              <a:gd name="connsiteX201" fmla="*/ 1479156 w 7868507"/>
              <a:gd name="connsiteY201" fmla="*/ 1316098 h 1682351"/>
              <a:gd name="connsiteX202" fmla="*/ 1441079 w 7868507"/>
              <a:gd name="connsiteY202" fmla="*/ 1332684 h 1682351"/>
              <a:gd name="connsiteX203" fmla="*/ 1427483 w 7868507"/>
              <a:gd name="connsiteY203" fmla="*/ 1339810 h 1682351"/>
              <a:gd name="connsiteX204" fmla="*/ 1402408 w 7868507"/>
              <a:gd name="connsiteY204" fmla="*/ 1347572 h 1682351"/>
              <a:gd name="connsiteX205" fmla="*/ 1390401 w 7868507"/>
              <a:gd name="connsiteY205" fmla="*/ 1348064 h 1682351"/>
              <a:gd name="connsiteX206" fmla="*/ 1389965 w 7868507"/>
              <a:gd name="connsiteY206" fmla="*/ 1348612 h 1682351"/>
              <a:gd name="connsiteX207" fmla="*/ 1388601 w 7868507"/>
              <a:gd name="connsiteY207" fmla="*/ 1346953 h 1682351"/>
              <a:gd name="connsiteX208" fmla="*/ 1380844 w 7868507"/>
              <a:gd name="connsiteY208" fmla="*/ 1350384 h 1682351"/>
              <a:gd name="connsiteX209" fmla="*/ 1378861 w 7868507"/>
              <a:gd name="connsiteY209" fmla="*/ 1352221 h 1682351"/>
              <a:gd name="connsiteX210" fmla="*/ 1375758 w 7868507"/>
              <a:gd name="connsiteY210" fmla="*/ 1353731 h 1682351"/>
              <a:gd name="connsiteX211" fmla="*/ 1375650 w 7868507"/>
              <a:gd name="connsiteY211" fmla="*/ 1353592 h 1682351"/>
              <a:gd name="connsiteX212" fmla="*/ 1372804 w 7868507"/>
              <a:gd name="connsiteY212" fmla="*/ 1355351 h 1682351"/>
              <a:gd name="connsiteX213" fmla="*/ 1359249 w 7868507"/>
              <a:gd name="connsiteY213" fmla="*/ 1366189 h 1682351"/>
              <a:gd name="connsiteX214" fmla="*/ 1340780 w 7868507"/>
              <a:gd name="connsiteY214" fmla="*/ 1366894 h 1682351"/>
              <a:gd name="connsiteX215" fmla="*/ 1337816 w 7868507"/>
              <a:gd name="connsiteY215" fmla="*/ 1359128 h 1682351"/>
              <a:gd name="connsiteX216" fmla="*/ 1335560 w 7868507"/>
              <a:gd name="connsiteY216" fmla="*/ 1360910 h 1682351"/>
              <a:gd name="connsiteX217" fmla="*/ 1331292 w 7868507"/>
              <a:gd name="connsiteY217" fmla="*/ 1365723 h 1682351"/>
              <a:gd name="connsiteX218" fmla="*/ 1329826 w 7868507"/>
              <a:gd name="connsiteY218" fmla="*/ 1365581 h 1682351"/>
              <a:gd name="connsiteX219" fmla="*/ 1315524 w 7868507"/>
              <a:gd name="connsiteY219" fmla="*/ 1370869 h 1682351"/>
              <a:gd name="connsiteX220" fmla="*/ 1311310 w 7868507"/>
              <a:gd name="connsiteY220" fmla="*/ 1368878 h 1682351"/>
              <a:gd name="connsiteX221" fmla="*/ 1309448 w 7868507"/>
              <a:gd name="connsiteY221" fmla="*/ 1368851 h 1682351"/>
              <a:gd name="connsiteX222" fmla="*/ 1301298 w 7868507"/>
              <a:gd name="connsiteY222" fmla="*/ 1377498 h 1682351"/>
              <a:gd name="connsiteX223" fmla="*/ 1296925 w 7868507"/>
              <a:gd name="connsiteY223" fmla="*/ 1380996 h 1682351"/>
              <a:gd name="connsiteX224" fmla="*/ 1269267 w 7868507"/>
              <a:gd name="connsiteY224" fmla="*/ 1411589 h 1682351"/>
              <a:gd name="connsiteX225" fmla="*/ 1221707 w 7868507"/>
              <a:gd name="connsiteY225" fmla="*/ 1427353 h 1682351"/>
              <a:gd name="connsiteX226" fmla="*/ 1173283 w 7868507"/>
              <a:gd name="connsiteY226" fmla="*/ 1444522 h 1682351"/>
              <a:gd name="connsiteX227" fmla="*/ 1135382 w 7868507"/>
              <a:gd name="connsiteY227" fmla="*/ 1456933 h 1682351"/>
              <a:gd name="connsiteX228" fmla="*/ 1055416 w 7868507"/>
              <a:gd name="connsiteY228" fmla="*/ 1526389 h 1682351"/>
              <a:gd name="connsiteX229" fmla="*/ 1034752 w 7868507"/>
              <a:gd name="connsiteY229" fmla="*/ 1531257 h 1682351"/>
              <a:gd name="connsiteX230" fmla="*/ 1018956 w 7868507"/>
              <a:gd name="connsiteY230" fmla="*/ 1549595 h 1682351"/>
              <a:gd name="connsiteX231" fmla="*/ 1010858 w 7868507"/>
              <a:gd name="connsiteY231" fmla="*/ 1548110 h 1682351"/>
              <a:gd name="connsiteX232" fmla="*/ 1009435 w 7868507"/>
              <a:gd name="connsiteY232" fmla="*/ 1547700 h 1682351"/>
              <a:gd name="connsiteX233" fmla="*/ 1004312 w 7868507"/>
              <a:gd name="connsiteY233" fmla="*/ 1549413 h 1682351"/>
              <a:gd name="connsiteX234" fmla="*/ 1002155 w 7868507"/>
              <a:gd name="connsiteY234" fmla="*/ 1545703 h 1682351"/>
              <a:gd name="connsiteX235" fmla="*/ 993932 w 7868507"/>
              <a:gd name="connsiteY235" fmla="*/ 1545275 h 1682351"/>
              <a:gd name="connsiteX236" fmla="*/ 984702 w 7868507"/>
              <a:gd name="connsiteY236" fmla="*/ 1549599 h 1682351"/>
              <a:gd name="connsiteX237" fmla="*/ 951832 w 7868507"/>
              <a:gd name="connsiteY237" fmla="*/ 1564506 h 1682351"/>
              <a:gd name="connsiteX238" fmla="*/ 946909 w 7868507"/>
              <a:gd name="connsiteY238" fmla="*/ 1569506 h 1682351"/>
              <a:gd name="connsiteX239" fmla="*/ 930061 w 7868507"/>
              <a:gd name="connsiteY239" fmla="*/ 1573784 h 1682351"/>
              <a:gd name="connsiteX240" fmla="*/ 929189 w 7868507"/>
              <a:gd name="connsiteY240" fmla="*/ 1575061 h 1682351"/>
              <a:gd name="connsiteX241" fmla="*/ 913074 w 7868507"/>
              <a:gd name="connsiteY241" fmla="*/ 1580907 h 1682351"/>
              <a:gd name="connsiteX242" fmla="*/ 885532 w 7868507"/>
              <a:gd name="connsiteY242" fmla="*/ 1596205 h 1682351"/>
              <a:gd name="connsiteX243" fmla="*/ 879535 w 7868507"/>
              <a:gd name="connsiteY243" fmla="*/ 1593350 h 1682351"/>
              <a:gd name="connsiteX244" fmla="*/ 878302 w 7868507"/>
              <a:gd name="connsiteY244" fmla="*/ 1591213 h 1682351"/>
              <a:gd name="connsiteX245" fmla="*/ 870728 w 7868507"/>
              <a:gd name="connsiteY245" fmla="*/ 1595340 h 1682351"/>
              <a:gd name="connsiteX246" fmla="*/ 864075 w 7868507"/>
              <a:gd name="connsiteY246" fmla="*/ 1594517 h 1682351"/>
              <a:gd name="connsiteX247" fmla="*/ 859460 w 7868507"/>
              <a:gd name="connsiteY247" fmla="*/ 1599444 h 1682351"/>
              <a:gd name="connsiteX248" fmla="*/ 851601 w 7868507"/>
              <a:gd name="connsiteY248" fmla="*/ 1600641 h 1682351"/>
              <a:gd name="connsiteX249" fmla="*/ 841730 w 7868507"/>
              <a:gd name="connsiteY249" fmla="*/ 1600929 h 1682351"/>
              <a:gd name="connsiteX250" fmla="*/ 832963 w 7868507"/>
              <a:gd name="connsiteY250" fmla="*/ 1599055 h 1682351"/>
              <a:gd name="connsiteX251" fmla="*/ 820466 w 7868507"/>
              <a:gd name="connsiteY251" fmla="*/ 1602123 h 1682351"/>
              <a:gd name="connsiteX252" fmla="*/ 791859 w 7868507"/>
              <a:gd name="connsiteY252" fmla="*/ 1606663 h 1682351"/>
              <a:gd name="connsiteX253" fmla="*/ 770233 w 7868507"/>
              <a:gd name="connsiteY253" fmla="*/ 1610142 h 1682351"/>
              <a:gd name="connsiteX254" fmla="*/ 732594 w 7868507"/>
              <a:gd name="connsiteY254" fmla="*/ 1620226 h 1682351"/>
              <a:gd name="connsiteX255" fmla="*/ 725765 w 7868507"/>
              <a:gd name="connsiteY255" fmla="*/ 1628741 h 1682351"/>
              <a:gd name="connsiteX256" fmla="*/ 707807 w 7868507"/>
              <a:gd name="connsiteY256" fmla="*/ 1626219 h 1682351"/>
              <a:gd name="connsiteX257" fmla="*/ 702769 w 7868507"/>
              <a:gd name="connsiteY257" fmla="*/ 1617842 h 1682351"/>
              <a:gd name="connsiteX258" fmla="*/ 679694 w 7868507"/>
              <a:gd name="connsiteY258" fmla="*/ 1620699 h 1682351"/>
              <a:gd name="connsiteX259" fmla="*/ 658729 w 7868507"/>
              <a:gd name="connsiteY259" fmla="*/ 1632723 h 1682351"/>
              <a:gd name="connsiteX260" fmla="*/ 631015 w 7868507"/>
              <a:gd name="connsiteY260" fmla="*/ 1639457 h 1682351"/>
              <a:gd name="connsiteX261" fmla="*/ 614469 w 7868507"/>
              <a:gd name="connsiteY261" fmla="*/ 1643580 h 1682351"/>
              <a:gd name="connsiteX262" fmla="*/ 568137 w 7868507"/>
              <a:gd name="connsiteY262" fmla="*/ 1647197 h 1682351"/>
              <a:gd name="connsiteX263" fmla="*/ 565757 w 7868507"/>
              <a:gd name="connsiteY263" fmla="*/ 1647102 h 1682351"/>
              <a:gd name="connsiteX264" fmla="*/ 557947 w 7868507"/>
              <a:gd name="connsiteY264" fmla="*/ 1652573 h 1682351"/>
              <a:gd name="connsiteX265" fmla="*/ 557617 w 7868507"/>
              <a:gd name="connsiteY265" fmla="*/ 1653973 h 1682351"/>
              <a:gd name="connsiteX266" fmla="*/ 528578 w 7868507"/>
              <a:gd name="connsiteY266" fmla="*/ 1651276 h 1682351"/>
              <a:gd name="connsiteX267" fmla="*/ 525096 w 7868507"/>
              <a:gd name="connsiteY267" fmla="*/ 1653383 h 1682351"/>
              <a:gd name="connsiteX268" fmla="*/ 505689 w 7868507"/>
              <a:gd name="connsiteY268" fmla="*/ 1648471 h 1682351"/>
              <a:gd name="connsiteX269" fmla="*/ 495919 w 7868507"/>
              <a:gd name="connsiteY269" fmla="*/ 1647615 h 1682351"/>
              <a:gd name="connsiteX270" fmla="*/ 478476 w 7868507"/>
              <a:gd name="connsiteY270" fmla="*/ 1644401 h 1682351"/>
              <a:gd name="connsiteX271" fmla="*/ 477049 w 7868507"/>
              <a:gd name="connsiteY271" fmla="*/ 1645767 h 1682351"/>
              <a:gd name="connsiteX272" fmla="*/ 473592 w 7868507"/>
              <a:gd name="connsiteY272" fmla="*/ 1644526 h 1682351"/>
              <a:gd name="connsiteX273" fmla="*/ 471069 w 7868507"/>
              <a:gd name="connsiteY273" fmla="*/ 1646136 h 1682351"/>
              <a:gd name="connsiteX274" fmla="*/ 468193 w 7868507"/>
              <a:gd name="connsiteY274" fmla="*/ 1645716 h 1682351"/>
              <a:gd name="connsiteX275" fmla="*/ 438139 w 7868507"/>
              <a:gd name="connsiteY275" fmla="*/ 1652183 h 1682351"/>
              <a:gd name="connsiteX276" fmla="*/ 431647 w 7868507"/>
              <a:gd name="connsiteY276" fmla="*/ 1650919 h 1682351"/>
              <a:gd name="connsiteX277" fmla="*/ 426745 w 7868507"/>
              <a:gd name="connsiteY277" fmla="*/ 1655727 h 1682351"/>
              <a:gd name="connsiteX278" fmla="*/ 406042 w 7868507"/>
              <a:gd name="connsiteY278" fmla="*/ 1656992 h 1682351"/>
              <a:gd name="connsiteX279" fmla="*/ 398889 w 7868507"/>
              <a:gd name="connsiteY279" fmla="*/ 1653230 h 1682351"/>
              <a:gd name="connsiteX280" fmla="*/ 392275 w 7868507"/>
              <a:gd name="connsiteY280" fmla="*/ 1650533 h 1682351"/>
              <a:gd name="connsiteX281" fmla="*/ 391417 w 7868507"/>
              <a:gd name="connsiteY281" fmla="*/ 1650540 h 1682351"/>
              <a:gd name="connsiteX282" fmla="*/ 382811 w 7868507"/>
              <a:gd name="connsiteY282" fmla="*/ 1650624 h 1682351"/>
              <a:gd name="connsiteX283" fmla="*/ 366800 w 7868507"/>
              <a:gd name="connsiteY283" fmla="*/ 1650779 h 1682351"/>
              <a:gd name="connsiteX284" fmla="*/ 335757 w 7868507"/>
              <a:gd name="connsiteY284" fmla="*/ 1654369 h 1682351"/>
              <a:gd name="connsiteX285" fmla="*/ 265518 w 7868507"/>
              <a:gd name="connsiteY285" fmla="*/ 1637286 h 1682351"/>
              <a:gd name="connsiteX286" fmla="*/ 165785 w 7868507"/>
              <a:gd name="connsiteY286" fmla="*/ 1646368 h 1682351"/>
              <a:gd name="connsiteX287" fmla="*/ 5771 w 7868507"/>
              <a:gd name="connsiteY287" fmla="*/ 1682351 h 1682351"/>
              <a:gd name="connsiteX288" fmla="*/ 0 w 7868507"/>
              <a:gd name="connsiteY288" fmla="*/ 1682121 h 1682351"/>
              <a:gd name="connsiteX289" fmla="*/ 0 w 7868507"/>
              <a:gd name="connsiteY289" fmla="*/ 208540 h 1682351"/>
              <a:gd name="connsiteX290" fmla="*/ 1 w 7868507"/>
              <a:gd name="connsiteY290" fmla="*/ 208540 h 168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Lst>
            <a:rect l="l" t="t" r="r" b="b"/>
            <a:pathLst>
              <a:path w="7868507" h="1682351">
                <a:moveTo>
                  <a:pt x="0" y="0"/>
                </a:moveTo>
                <a:lnTo>
                  <a:pt x="7868507" y="0"/>
                </a:lnTo>
                <a:lnTo>
                  <a:pt x="7865866" y="1824"/>
                </a:lnTo>
                <a:cubicBezTo>
                  <a:pt x="7856431" y="8442"/>
                  <a:pt x="7838680" y="21037"/>
                  <a:pt x="7837561" y="21679"/>
                </a:cubicBezTo>
                <a:cubicBezTo>
                  <a:pt x="7827334" y="28887"/>
                  <a:pt x="7786488" y="47703"/>
                  <a:pt x="7769454" y="43813"/>
                </a:cubicBezTo>
                <a:cubicBezTo>
                  <a:pt x="7776715" y="51976"/>
                  <a:pt x="7698773" y="52885"/>
                  <a:pt x="7695485" y="61050"/>
                </a:cubicBezTo>
                <a:cubicBezTo>
                  <a:pt x="7694124" y="67654"/>
                  <a:pt x="7669858" y="70842"/>
                  <a:pt x="7662356" y="73131"/>
                </a:cubicBezTo>
                <a:cubicBezTo>
                  <a:pt x="7657288" y="79798"/>
                  <a:pt x="7615644" y="67260"/>
                  <a:pt x="7602203" y="99894"/>
                </a:cubicBezTo>
                <a:cubicBezTo>
                  <a:pt x="7564102" y="102340"/>
                  <a:pt x="7563677" y="146948"/>
                  <a:pt x="7533256" y="141638"/>
                </a:cubicBezTo>
                <a:cubicBezTo>
                  <a:pt x="7525393" y="142116"/>
                  <a:pt x="7522481" y="163449"/>
                  <a:pt x="7516926" y="165418"/>
                </a:cubicBezTo>
                <a:lnTo>
                  <a:pt x="7488994" y="178287"/>
                </a:lnTo>
                <a:lnTo>
                  <a:pt x="7478335" y="185700"/>
                </a:lnTo>
                <a:lnTo>
                  <a:pt x="7458526" y="189157"/>
                </a:lnTo>
                <a:cubicBezTo>
                  <a:pt x="7448729" y="190298"/>
                  <a:pt x="7435680" y="189564"/>
                  <a:pt x="7419554" y="192546"/>
                </a:cubicBezTo>
                <a:cubicBezTo>
                  <a:pt x="7391848" y="201320"/>
                  <a:pt x="7364551" y="190112"/>
                  <a:pt x="7347574" y="213028"/>
                </a:cubicBezTo>
                <a:cubicBezTo>
                  <a:pt x="7289734" y="215419"/>
                  <a:pt x="7263297" y="236052"/>
                  <a:pt x="7205646" y="228570"/>
                </a:cubicBezTo>
                <a:cubicBezTo>
                  <a:pt x="7219384" y="234481"/>
                  <a:pt x="7148985" y="225303"/>
                  <a:pt x="7132082" y="240066"/>
                </a:cubicBezTo>
                <a:cubicBezTo>
                  <a:pt x="7098097" y="244851"/>
                  <a:pt x="7078927" y="243254"/>
                  <a:pt x="7026584" y="249305"/>
                </a:cubicBezTo>
                <a:cubicBezTo>
                  <a:pt x="6982005" y="255885"/>
                  <a:pt x="6975045" y="256084"/>
                  <a:pt x="6949796" y="259619"/>
                </a:cubicBezTo>
                <a:lnTo>
                  <a:pt x="6850243" y="278486"/>
                </a:lnTo>
                <a:lnTo>
                  <a:pt x="6848972" y="279419"/>
                </a:lnTo>
                <a:cubicBezTo>
                  <a:pt x="6842431" y="281915"/>
                  <a:pt x="6837674" y="282132"/>
                  <a:pt x="6833720" y="281340"/>
                </a:cubicBezTo>
                <a:lnTo>
                  <a:pt x="6796601" y="279778"/>
                </a:lnTo>
                <a:lnTo>
                  <a:pt x="6793249" y="281365"/>
                </a:lnTo>
                <a:lnTo>
                  <a:pt x="6761214" y="283216"/>
                </a:lnTo>
                <a:cubicBezTo>
                  <a:pt x="6761188" y="283490"/>
                  <a:pt x="6761163" y="283765"/>
                  <a:pt x="6761137" y="284040"/>
                </a:cubicBezTo>
                <a:cubicBezTo>
                  <a:pt x="6760237" y="285931"/>
                  <a:pt x="6758196" y="287407"/>
                  <a:pt x="6753708" y="288053"/>
                </a:cubicBezTo>
                <a:cubicBezTo>
                  <a:pt x="6765963" y="298767"/>
                  <a:pt x="6752991" y="292938"/>
                  <a:pt x="6738673" y="293899"/>
                </a:cubicBezTo>
                <a:cubicBezTo>
                  <a:pt x="6725584" y="299105"/>
                  <a:pt x="6686848" y="314912"/>
                  <a:pt x="6675177" y="319284"/>
                </a:cubicBezTo>
                <a:lnTo>
                  <a:pt x="6668648" y="320128"/>
                </a:lnTo>
                <a:cubicBezTo>
                  <a:pt x="6668631" y="320193"/>
                  <a:pt x="6668614" y="320260"/>
                  <a:pt x="6668596" y="320325"/>
                </a:cubicBezTo>
                <a:cubicBezTo>
                  <a:pt x="6667339" y="320894"/>
                  <a:pt x="6665255" y="321316"/>
                  <a:pt x="6661861" y="321574"/>
                </a:cubicBezTo>
                <a:lnTo>
                  <a:pt x="6644079" y="323301"/>
                </a:lnTo>
                <a:lnTo>
                  <a:pt x="6640227" y="325063"/>
                </a:lnTo>
                <a:lnTo>
                  <a:pt x="6639422" y="327491"/>
                </a:lnTo>
                <a:lnTo>
                  <a:pt x="6617073" y="336554"/>
                </a:lnTo>
                <a:cubicBezTo>
                  <a:pt x="6605813" y="334764"/>
                  <a:pt x="6572341" y="351494"/>
                  <a:pt x="6565938" y="354459"/>
                </a:cubicBezTo>
                <a:lnTo>
                  <a:pt x="6506395" y="372715"/>
                </a:lnTo>
                <a:cubicBezTo>
                  <a:pt x="6446059" y="407226"/>
                  <a:pt x="6413333" y="405459"/>
                  <a:pt x="6366803" y="421832"/>
                </a:cubicBezTo>
                <a:cubicBezTo>
                  <a:pt x="6324390" y="424230"/>
                  <a:pt x="6284368" y="425700"/>
                  <a:pt x="6245343" y="435559"/>
                </a:cubicBezTo>
                <a:cubicBezTo>
                  <a:pt x="6215336" y="440142"/>
                  <a:pt x="6196358" y="442032"/>
                  <a:pt x="6186762" y="449329"/>
                </a:cubicBezTo>
                <a:lnTo>
                  <a:pt x="6151870" y="456667"/>
                </a:lnTo>
                <a:lnTo>
                  <a:pt x="6094791" y="467108"/>
                </a:lnTo>
                <a:cubicBezTo>
                  <a:pt x="6094657" y="467835"/>
                  <a:pt x="6094521" y="468561"/>
                  <a:pt x="6094387" y="469288"/>
                </a:cubicBezTo>
                <a:lnTo>
                  <a:pt x="6088888" y="472662"/>
                </a:lnTo>
                <a:lnTo>
                  <a:pt x="6079322" y="480342"/>
                </a:lnTo>
                <a:lnTo>
                  <a:pt x="6060058" y="490885"/>
                </a:lnTo>
                <a:lnTo>
                  <a:pt x="6059271" y="490563"/>
                </a:lnTo>
                <a:cubicBezTo>
                  <a:pt x="6057130" y="490070"/>
                  <a:pt x="6054850" y="490140"/>
                  <a:pt x="6052214" y="491388"/>
                </a:cubicBezTo>
                <a:cubicBezTo>
                  <a:pt x="6043152" y="492025"/>
                  <a:pt x="6015622" y="492143"/>
                  <a:pt x="6004898" y="494385"/>
                </a:cubicBezTo>
                <a:cubicBezTo>
                  <a:pt x="5999647" y="497933"/>
                  <a:pt x="5993947" y="501457"/>
                  <a:pt x="5987859" y="504838"/>
                </a:cubicBezTo>
                <a:lnTo>
                  <a:pt x="5984113" y="506697"/>
                </a:lnTo>
                <a:lnTo>
                  <a:pt x="5983909" y="506630"/>
                </a:lnTo>
                <a:cubicBezTo>
                  <a:pt x="5982816" y="506817"/>
                  <a:pt x="5981478" y="507345"/>
                  <a:pt x="5979696" y="508387"/>
                </a:cubicBezTo>
                <a:lnTo>
                  <a:pt x="5931986" y="510495"/>
                </a:lnTo>
                <a:cubicBezTo>
                  <a:pt x="5909485" y="515471"/>
                  <a:pt x="5891640" y="509415"/>
                  <a:pt x="5873354" y="520717"/>
                </a:cubicBezTo>
                <a:cubicBezTo>
                  <a:pt x="5862814" y="523027"/>
                  <a:pt x="5852640" y="524240"/>
                  <a:pt x="5843006" y="525739"/>
                </a:cubicBezTo>
                <a:lnTo>
                  <a:pt x="5825737" y="530029"/>
                </a:lnTo>
                <a:lnTo>
                  <a:pt x="5812271" y="536366"/>
                </a:lnTo>
                <a:cubicBezTo>
                  <a:pt x="5756812" y="585055"/>
                  <a:pt x="5726733" y="582561"/>
                  <a:pt x="5683965" y="605660"/>
                </a:cubicBezTo>
                <a:cubicBezTo>
                  <a:pt x="5644981" y="609044"/>
                  <a:pt x="5608194" y="611118"/>
                  <a:pt x="5572324" y="625027"/>
                </a:cubicBezTo>
                <a:lnTo>
                  <a:pt x="5556903" y="628786"/>
                </a:lnTo>
                <a:lnTo>
                  <a:pt x="5553544" y="627847"/>
                </a:lnTo>
                <a:lnTo>
                  <a:pt x="5526889" y="632098"/>
                </a:lnTo>
                <a:lnTo>
                  <a:pt x="5521078" y="637584"/>
                </a:lnTo>
                <a:lnTo>
                  <a:pt x="5512534" y="637267"/>
                </a:lnTo>
                <a:cubicBezTo>
                  <a:pt x="5504747" y="639009"/>
                  <a:pt x="5481345" y="646244"/>
                  <a:pt x="5474353" y="648039"/>
                </a:cubicBezTo>
                <a:lnTo>
                  <a:pt x="5470584" y="648039"/>
                </a:lnTo>
                <a:lnTo>
                  <a:pt x="5467496" y="650003"/>
                </a:lnTo>
                <a:lnTo>
                  <a:pt x="5462885" y="649269"/>
                </a:lnTo>
                <a:lnTo>
                  <a:pt x="5461190" y="650833"/>
                </a:lnTo>
                <a:lnTo>
                  <a:pt x="5438256" y="650162"/>
                </a:lnTo>
                <a:lnTo>
                  <a:pt x="5425515" y="650724"/>
                </a:lnTo>
                <a:lnTo>
                  <a:pt x="5399851" y="648648"/>
                </a:lnTo>
                <a:lnTo>
                  <a:pt x="5395578" y="651245"/>
                </a:lnTo>
                <a:lnTo>
                  <a:pt x="5357693" y="652764"/>
                </a:lnTo>
                <a:cubicBezTo>
                  <a:pt x="5357603" y="653244"/>
                  <a:pt x="5357512" y="653723"/>
                  <a:pt x="5357422" y="654203"/>
                </a:cubicBezTo>
                <a:lnTo>
                  <a:pt x="5347920" y="660769"/>
                </a:lnTo>
                <a:lnTo>
                  <a:pt x="5344829" y="661019"/>
                </a:lnTo>
                <a:cubicBezTo>
                  <a:pt x="5307153" y="665059"/>
                  <a:pt x="5332651" y="677514"/>
                  <a:pt x="5285263" y="671313"/>
                </a:cubicBezTo>
                <a:cubicBezTo>
                  <a:pt x="5280405" y="677746"/>
                  <a:pt x="5274454" y="678943"/>
                  <a:pt x="5264305" y="677803"/>
                </a:cubicBezTo>
                <a:cubicBezTo>
                  <a:pt x="5246014" y="680189"/>
                  <a:pt x="5247969" y="694161"/>
                  <a:pt x="5229182" y="688503"/>
                </a:cubicBezTo>
                <a:cubicBezTo>
                  <a:pt x="5232786" y="695611"/>
                  <a:pt x="5194630" y="696876"/>
                  <a:pt x="5203382" y="703484"/>
                </a:cubicBezTo>
                <a:cubicBezTo>
                  <a:pt x="5191747" y="712293"/>
                  <a:pt x="5185418" y="701775"/>
                  <a:pt x="5173833" y="709660"/>
                </a:cubicBezTo>
                <a:cubicBezTo>
                  <a:pt x="5160556" y="713156"/>
                  <a:pt x="5181164" y="700314"/>
                  <a:pt x="5166382" y="702062"/>
                </a:cubicBezTo>
                <a:cubicBezTo>
                  <a:pt x="5152981" y="704685"/>
                  <a:pt x="5149341" y="697471"/>
                  <a:pt x="5142858" y="702153"/>
                </a:cubicBezTo>
                <a:cubicBezTo>
                  <a:pt x="5140697" y="703712"/>
                  <a:pt x="5138223" y="706594"/>
                  <a:pt x="5134964" y="711602"/>
                </a:cubicBezTo>
                <a:cubicBezTo>
                  <a:pt x="5116062" y="710281"/>
                  <a:pt x="5112766" y="718879"/>
                  <a:pt x="5087368" y="727066"/>
                </a:cubicBezTo>
                <a:cubicBezTo>
                  <a:pt x="5076462" y="724359"/>
                  <a:pt x="5067967" y="727957"/>
                  <a:pt x="5059763" y="733651"/>
                </a:cubicBezTo>
                <a:cubicBezTo>
                  <a:pt x="5047285" y="735133"/>
                  <a:pt x="5035444" y="738447"/>
                  <a:pt x="5023240" y="742299"/>
                </a:cubicBezTo>
                <a:lnTo>
                  <a:pt x="5007406" y="747156"/>
                </a:lnTo>
                <a:lnTo>
                  <a:pt x="4995851" y="746560"/>
                </a:lnTo>
                <a:cubicBezTo>
                  <a:pt x="4991224" y="747463"/>
                  <a:pt x="4986919" y="747840"/>
                  <a:pt x="4983107" y="748274"/>
                </a:cubicBezTo>
                <a:lnTo>
                  <a:pt x="4973068" y="750600"/>
                </a:lnTo>
                <a:lnTo>
                  <a:pt x="4967642" y="756164"/>
                </a:lnTo>
                <a:lnTo>
                  <a:pt x="4958938" y="756308"/>
                </a:lnTo>
                <a:lnTo>
                  <a:pt x="4949594" y="761504"/>
                </a:lnTo>
                <a:lnTo>
                  <a:pt x="4947761" y="759559"/>
                </a:lnTo>
                <a:lnTo>
                  <a:pt x="4939683" y="757589"/>
                </a:lnTo>
                <a:lnTo>
                  <a:pt x="4905733" y="776774"/>
                </a:lnTo>
                <a:cubicBezTo>
                  <a:pt x="4896707" y="781329"/>
                  <a:pt x="4889057" y="783325"/>
                  <a:pt x="4885524" y="784914"/>
                </a:cubicBezTo>
                <a:lnTo>
                  <a:pt x="4884537" y="786309"/>
                </a:lnTo>
                <a:lnTo>
                  <a:pt x="4863207" y="792997"/>
                </a:lnTo>
                <a:lnTo>
                  <a:pt x="4857388" y="798678"/>
                </a:lnTo>
                <a:cubicBezTo>
                  <a:pt x="4843193" y="806581"/>
                  <a:pt x="4824167" y="805577"/>
                  <a:pt x="4816499" y="818246"/>
                </a:cubicBezTo>
                <a:cubicBezTo>
                  <a:pt x="4812647" y="821244"/>
                  <a:pt x="4808821" y="822962"/>
                  <a:pt x="4805033" y="823877"/>
                </a:cubicBezTo>
                <a:lnTo>
                  <a:pt x="4794341" y="824641"/>
                </a:lnTo>
                <a:lnTo>
                  <a:pt x="4791139" y="821265"/>
                </a:lnTo>
                <a:lnTo>
                  <a:pt x="4784697" y="823709"/>
                </a:lnTo>
                <a:lnTo>
                  <a:pt x="4782810" y="823507"/>
                </a:lnTo>
                <a:cubicBezTo>
                  <a:pt x="4779205" y="823102"/>
                  <a:pt x="4775651" y="822843"/>
                  <a:pt x="4772164" y="823203"/>
                </a:cubicBezTo>
                <a:cubicBezTo>
                  <a:pt x="4777656" y="842476"/>
                  <a:pt x="4743396" y="829438"/>
                  <a:pt x="4753756" y="843711"/>
                </a:cubicBezTo>
                <a:cubicBezTo>
                  <a:pt x="4735544" y="849041"/>
                  <a:pt x="4750178" y="861228"/>
                  <a:pt x="4727551" y="851537"/>
                </a:cubicBezTo>
                <a:cubicBezTo>
                  <a:pt x="4699946" y="874427"/>
                  <a:pt x="4652821" y="902023"/>
                  <a:pt x="4631760" y="932126"/>
                </a:cubicBezTo>
                <a:cubicBezTo>
                  <a:pt x="4606537" y="943038"/>
                  <a:pt x="4602512" y="938987"/>
                  <a:pt x="4584082" y="949940"/>
                </a:cubicBezTo>
                <a:cubicBezTo>
                  <a:pt x="4584818" y="973908"/>
                  <a:pt x="4539784" y="951314"/>
                  <a:pt x="4523312" y="974005"/>
                </a:cubicBezTo>
                <a:lnTo>
                  <a:pt x="4463504" y="996548"/>
                </a:lnTo>
                <a:lnTo>
                  <a:pt x="4452680" y="1008042"/>
                </a:lnTo>
                <a:lnTo>
                  <a:pt x="4445284" y="1009976"/>
                </a:lnTo>
                <a:lnTo>
                  <a:pt x="4407084" y="1025274"/>
                </a:lnTo>
                <a:lnTo>
                  <a:pt x="4398766" y="1022420"/>
                </a:lnTo>
                <a:lnTo>
                  <a:pt x="4397057" y="1020283"/>
                </a:lnTo>
                <a:lnTo>
                  <a:pt x="4386552" y="1024409"/>
                </a:lnTo>
                <a:lnTo>
                  <a:pt x="4377324" y="1023587"/>
                </a:lnTo>
                <a:lnTo>
                  <a:pt x="4370923" y="1028513"/>
                </a:lnTo>
                <a:lnTo>
                  <a:pt x="4360023" y="1029711"/>
                </a:lnTo>
                <a:cubicBezTo>
                  <a:pt x="4355937" y="1029719"/>
                  <a:pt x="4351336" y="1029614"/>
                  <a:pt x="4346335" y="1029999"/>
                </a:cubicBezTo>
                <a:lnTo>
                  <a:pt x="4334175" y="1028124"/>
                </a:lnTo>
                <a:lnTo>
                  <a:pt x="4316842" y="1031192"/>
                </a:lnTo>
                <a:cubicBezTo>
                  <a:pt x="4303471" y="1033665"/>
                  <a:pt x="4290547" y="1035645"/>
                  <a:pt x="4277163" y="1035732"/>
                </a:cubicBezTo>
                <a:cubicBezTo>
                  <a:pt x="4267809" y="1040481"/>
                  <a:pt x="4258392" y="1043112"/>
                  <a:pt x="4247171" y="1039212"/>
                </a:cubicBezTo>
                <a:cubicBezTo>
                  <a:pt x="4219321" y="1044529"/>
                  <a:pt x="4214817" y="1052707"/>
                  <a:pt x="4194968" y="1049296"/>
                </a:cubicBezTo>
                <a:cubicBezTo>
                  <a:pt x="4190926" y="1053911"/>
                  <a:pt x="4187967" y="1056500"/>
                  <a:pt x="4185496" y="1057811"/>
                </a:cubicBezTo>
                <a:cubicBezTo>
                  <a:pt x="4178081" y="1061743"/>
                  <a:pt x="4175081" y="1054170"/>
                  <a:pt x="4160588" y="1055289"/>
                </a:cubicBezTo>
                <a:cubicBezTo>
                  <a:pt x="4144737" y="1055386"/>
                  <a:pt x="4168066" y="1044910"/>
                  <a:pt x="4153601" y="1046911"/>
                </a:cubicBezTo>
                <a:cubicBezTo>
                  <a:pt x="4140408" y="1053461"/>
                  <a:pt x="4134952" y="1042305"/>
                  <a:pt x="4121597" y="1049768"/>
                </a:cubicBezTo>
                <a:cubicBezTo>
                  <a:pt x="4130078" y="1057306"/>
                  <a:pt x="4089547" y="1054328"/>
                  <a:pt x="4092519" y="1061793"/>
                </a:cubicBezTo>
                <a:cubicBezTo>
                  <a:pt x="4073305" y="1054083"/>
                  <a:pt x="4073723" y="1068186"/>
                  <a:pt x="4054082" y="1068526"/>
                </a:cubicBezTo>
                <a:cubicBezTo>
                  <a:pt x="4043475" y="1066267"/>
                  <a:pt x="4037035" y="1066795"/>
                  <a:pt x="4031133" y="1072650"/>
                </a:cubicBezTo>
                <a:cubicBezTo>
                  <a:pt x="3981712" y="1061225"/>
                  <a:pt x="4007226" y="1076435"/>
                  <a:pt x="3966873" y="1076267"/>
                </a:cubicBezTo>
                <a:lnTo>
                  <a:pt x="3963573" y="1076172"/>
                </a:lnTo>
                <a:lnTo>
                  <a:pt x="3952740" y="1081643"/>
                </a:lnTo>
                <a:cubicBezTo>
                  <a:pt x="3952588" y="1082109"/>
                  <a:pt x="3952435" y="1082575"/>
                  <a:pt x="3952284" y="1083043"/>
                </a:cubicBezTo>
                <a:lnTo>
                  <a:pt x="3912008" y="1080346"/>
                </a:lnTo>
                <a:lnTo>
                  <a:pt x="3907178" y="1082452"/>
                </a:lnTo>
                <a:lnTo>
                  <a:pt x="3880262" y="1077541"/>
                </a:lnTo>
                <a:lnTo>
                  <a:pt x="3866711" y="1076684"/>
                </a:lnTo>
                <a:lnTo>
                  <a:pt x="3842517" y="1073470"/>
                </a:lnTo>
                <a:lnTo>
                  <a:pt x="3840538" y="1074837"/>
                </a:lnTo>
                <a:lnTo>
                  <a:pt x="3835745" y="1073596"/>
                </a:lnTo>
                <a:lnTo>
                  <a:pt x="3832245" y="1075205"/>
                </a:lnTo>
                <a:lnTo>
                  <a:pt x="3828256" y="1074786"/>
                </a:lnTo>
                <a:cubicBezTo>
                  <a:pt x="3820644" y="1075794"/>
                  <a:pt x="3795021" y="1080386"/>
                  <a:pt x="3786574" y="1081253"/>
                </a:cubicBezTo>
                <a:lnTo>
                  <a:pt x="3777568" y="1079989"/>
                </a:lnTo>
                <a:lnTo>
                  <a:pt x="3770769" y="1084796"/>
                </a:lnTo>
                <a:lnTo>
                  <a:pt x="3742056" y="1086062"/>
                </a:lnTo>
                <a:lnTo>
                  <a:pt x="3732135" y="1082300"/>
                </a:lnTo>
                <a:lnTo>
                  <a:pt x="3722961" y="1079602"/>
                </a:lnTo>
                <a:lnTo>
                  <a:pt x="3721773" y="1079610"/>
                </a:lnTo>
                <a:lnTo>
                  <a:pt x="3709837" y="1079694"/>
                </a:lnTo>
                <a:lnTo>
                  <a:pt x="3687629" y="1079849"/>
                </a:lnTo>
                <a:cubicBezTo>
                  <a:pt x="3673456" y="1080105"/>
                  <a:pt x="3659080" y="1080912"/>
                  <a:pt x="3644574" y="1083439"/>
                </a:cubicBezTo>
                <a:cubicBezTo>
                  <a:pt x="3589095" y="1070946"/>
                  <a:pt x="3593887" y="1069803"/>
                  <a:pt x="3547156" y="1066356"/>
                </a:cubicBezTo>
                <a:cubicBezTo>
                  <a:pt x="3524419" y="1052844"/>
                  <a:pt x="3435948" y="1076852"/>
                  <a:pt x="3408831" y="1075438"/>
                </a:cubicBezTo>
                <a:cubicBezTo>
                  <a:pt x="3341934" y="1084022"/>
                  <a:pt x="3199862" y="1123979"/>
                  <a:pt x="3114039" y="1109327"/>
                </a:cubicBezTo>
                <a:cubicBezTo>
                  <a:pt x="3092859" y="1111484"/>
                  <a:pt x="3063890" y="1116528"/>
                  <a:pt x="3051319" y="1116688"/>
                </a:cubicBezTo>
                <a:lnTo>
                  <a:pt x="3010058" y="1118821"/>
                </a:lnTo>
                <a:lnTo>
                  <a:pt x="2941155" y="1141827"/>
                </a:lnTo>
                <a:cubicBezTo>
                  <a:pt x="2906040" y="1127149"/>
                  <a:pt x="2906331" y="1144134"/>
                  <a:pt x="2862733" y="1149849"/>
                </a:cubicBezTo>
                <a:cubicBezTo>
                  <a:pt x="2846732" y="1145242"/>
                  <a:pt x="2772044" y="1145386"/>
                  <a:pt x="2762853" y="1155888"/>
                </a:cubicBezTo>
                <a:cubicBezTo>
                  <a:pt x="2752600" y="1158438"/>
                  <a:pt x="2740554" y="1155224"/>
                  <a:pt x="2735957" y="1166296"/>
                </a:cubicBezTo>
                <a:cubicBezTo>
                  <a:pt x="2728293" y="1179691"/>
                  <a:pt x="2692123" y="1160594"/>
                  <a:pt x="2697453" y="1175920"/>
                </a:cubicBezTo>
                <a:cubicBezTo>
                  <a:pt x="2671775" y="1162864"/>
                  <a:pt x="2651911" y="1191050"/>
                  <a:pt x="2630587" y="1198561"/>
                </a:cubicBezTo>
                <a:cubicBezTo>
                  <a:pt x="2610325" y="1198229"/>
                  <a:pt x="2600793" y="1205603"/>
                  <a:pt x="2554087" y="1210615"/>
                </a:cubicBezTo>
                <a:cubicBezTo>
                  <a:pt x="2531792" y="1195398"/>
                  <a:pt x="2507411" y="1222739"/>
                  <a:pt x="2466063" y="1202949"/>
                </a:cubicBezTo>
                <a:cubicBezTo>
                  <a:pt x="2464801" y="1205165"/>
                  <a:pt x="2452486" y="1203160"/>
                  <a:pt x="2417946" y="1202719"/>
                </a:cubicBezTo>
                <a:cubicBezTo>
                  <a:pt x="2383405" y="1202277"/>
                  <a:pt x="2310873" y="1202063"/>
                  <a:pt x="2258819" y="1200304"/>
                </a:cubicBezTo>
                <a:cubicBezTo>
                  <a:pt x="2199732" y="1200698"/>
                  <a:pt x="2226373" y="1222055"/>
                  <a:pt x="2148771" y="1198564"/>
                </a:cubicBezTo>
                <a:cubicBezTo>
                  <a:pt x="2142871" y="1211179"/>
                  <a:pt x="2133698" y="1212428"/>
                  <a:pt x="2117137" y="1207800"/>
                </a:cubicBezTo>
                <a:cubicBezTo>
                  <a:pt x="2088573" y="1208890"/>
                  <a:pt x="2095766" y="1239016"/>
                  <a:pt x="2064067" y="1222897"/>
                </a:cubicBezTo>
                <a:cubicBezTo>
                  <a:pt x="2043442" y="1230104"/>
                  <a:pt x="2024354" y="1222318"/>
                  <a:pt x="2011154" y="1227589"/>
                </a:cubicBezTo>
                <a:lnTo>
                  <a:pt x="1967562" y="1238053"/>
                </a:lnTo>
                <a:cubicBezTo>
                  <a:pt x="1943445" y="1241153"/>
                  <a:pt x="1936681" y="1218694"/>
                  <a:pt x="1925305" y="1239652"/>
                </a:cubicBezTo>
                <a:lnTo>
                  <a:pt x="1903633" y="1234971"/>
                </a:lnTo>
                <a:lnTo>
                  <a:pt x="1878608" y="1229903"/>
                </a:lnTo>
                <a:cubicBezTo>
                  <a:pt x="1865432" y="1226444"/>
                  <a:pt x="1871623" y="1230353"/>
                  <a:pt x="1843617" y="1224887"/>
                </a:cubicBezTo>
                <a:cubicBezTo>
                  <a:pt x="1825673" y="1239930"/>
                  <a:pt x="1796410" y="1228866"/>
                  <a:pt x="1749265" y="1228560"/>
                </a:cubicBezTo>
                <a:lnTo>
                  <a:pt x="1650050" y="1231064"/>
                </a:lnTo>
                <a:lnTo>
                  <a:pt x="1625906" y="1240466"/>
                </a:lnTo>
                <a:cubicBezTo>
                  <a:pt x="1625817" y="1241492"/>
                  <a:pt x="1625727" y="1242517"/>
                  <a:pt x="1625638" y="1243542"/>
                </a:cubicBezTo>
                <a:lnTo>
                  <a:pt x="1621994" y="1248302"/>
                </a:lnTo>
                <a:lnTo>
                  <a:pt x="1615654" y="1259137"/>
                </a:lnTo>
                <a:lnTo>
                  <a:pt x="1602888" y="1274010"/>
                </a:lnTo>
                <a:lnTo>
                  <a:pt x="1602366" y="1273557"/>
                </a:lnTo>
                <a:cubicBezTo>
                  <a:pt x="1600947" y="1272861"/>
                  <a:pt x="1599436" y="1272961"/>
                  <a:pt x="1597689" y="1274721"/>
                </a:cubicBezTo>
                <a:cubicBezTo>
                  <a:pt x="1591684" y="1275620"/>
                  <a:pt x="1573440" y="1275786"/>
                  <a:pt x="1566332" y="1278948"/>
                </a:cubicBezTo>
                <a:cubicBezTo>
                  <a:pt x="1562852" y="1283954"/>
                  <a:pt x="1559075" y="1288927"/>
                  <a:pt x="1555040" y="1293696"/>
                </a:cubicBezTo>
                <a:lnTo>
                  <a:pt x="1552558" y="1296317"/>
                </a:lnTo>
                <a:lnTo>
                  <a:pt x="1552423" y="1296224"/>
                </a:lnTo>
                <a:cubicBezTo>
                  <a:pt x="1551698" y="1296488"/>
                  <a:pt x="1550811" y="1297233"/>
                  <a:pt x="1549631" y="1298702"/>
                </a:cubicBezTo>
                <a:lnTo>
                  <a:pt x="1518013" y="1301677"/>
                </a:lnTo>
                <a:cubicBezTo>
                  <a:pt x="1503101" y="1308697"/>
                  <a:pt x="1491274" y="1300153"/>
                  <a:pt x="1479156" y="1316098"/>
                </a:cubicBezTo>
                <a:cubicBezTo>
                  <a:pt x="1465186" y="1322615"/>
                  <a:pt x="1452185" y="1322947"/>
                  <a:pt x="1441079" y="1332684"/>
                </a:cubicBezTo>
                <a:cubicBezTo>
                  <a:pt x="1435555" y="1330684"/>
                  <a:pt x="1430746" y="1331145"/>
                  <a:pt x="1427483" y="1339810"/>
                </a:cubicBezTo>
                <a:cubicBezTo>
                  <a:pt x="1414128" y="1344023"/>
                  <a:pt x="1409403" y="1336269"/>
                  <a:pt x="1402408" y="1347572"/>
                </a:cubicBezTo>
                <a:cubicBezTo>
                  <a:pt x="1392551" y="1336117"/>
                  <a:pt x="1393098" y="1342070"/>
                  <a:pt x="1390401" y="1348064"/>
                </a:cubicBezTo>
                <a:lnTo>
                  <a:pt x="1389965" y="1348612"/>
                </a:lnTo>
                <a:lnTo>
                  <a:pt x="1388601" y="1346953"/>
                </a:lnTo>
                <a:lnTo>
                  <a:pt x="1380844" y="1350384"/>
                </a:lnTo>
                <a:lnTo>
                  <a:pt x="1378861" y="1352221"/>
                </a:lnTo>
                <a:cubicBezTo>
                  <a:pt x="1377460" y="1353281"/>
                  <a:pt x="1376483" y="1353720"/>
                  <a:pt x="1375758" y="1353731"/>
                </a:cubicBezTo>
                <a:lnTo>
                  <a:pt x="1375650" y="1353592"/>
                </a:lnTo>
                <a:lnTo>
                  <a:pt x="1372804" y="1355351"/>
                </a:lnTo>
                <a:cubicBezTo>
                  <a:pt x="1368066" y="1358724"/>
                  <a:pt x="1363523" y="1362386"/>
                  <a:pt x="1359249" y="1366189"/>
                </a:cubicBezTo>
                <a:cubicBezTo>
                  <a:pt x="1355111" y="1360199"/>
                  <a:pt x="1345759" y="1369902"/>
                  <a:pt x="1340780" y="1366894"/>
                </a:cubicBezTo>
                <a:lnTo>
                  <a:pt x="1337816" y="1359128"/>
                </a:lnTo>
                <a:lnTo>
                  <a:pt x="1335560" y="1360910"/>
                </a:lnTo>
                <a:lnTo>
                  <a:pt x="1331292" y="1365723"/>
                </a:lnTo>
                <a:cubicBezTo>
                  <a:pt x="1330626" y="1366376"/>
                  <a:pt x="1330143" y="1366473"/>
                  <a:pt x="1329826" y="1365581"/>
                </a:cubicBezTo>
                <a:cubicBezTo>
                  <a:pt x="1327198" y="1366438"/>
                  <a:pt x="1318609" y="1370320"/>
                  <a:pt x="1315524" y="1370869"/>
                </a:cubicBezTo>
                <a:lnTo>
                  <a:pt x="1311310" y="1368878"/>
                </a:lnTo>
                <a:lnTo>
                  <a:pt x="1309448" y="1368851"/>
                </a:lnTo>
                <a:lnTo>
                  <a:pt x="1301298" y="1377498"/>
                </a:lnTo>
                <a:lnTo>
                  <a:pt x="1296925" y="1380996"/>
                </a:lnTo>
                <a:lnTo>
                  <a:pt x="1269267" y="1411589"/>
                </a:lnTo>
                <a:lnTo>
                  <a:pt x="1221707" y="1427353"/>
                </a:lnTo>
                <a:cubicBezTo>
                  <a:pt x="1207203" y="1448075"/>
                  <a:pt x="1174765" y="1420621"/>
                  <a:pt x="1173283" y="1444522"/>
                </a:cubicBezTo>
                <a:cubicBezTo>
                  <a:pt x="1158285" y="1453361"/>
                  <a:pt x="1155560" y="1448889"/>
                  <a:pt x="1135382" y="1456933"/>
                </a:cubicBezTo>
                <a:cubicBezTo>
                  <a:pt x="1116745" y="1484511"/>
                  <a:pt x="1078431" y="1506705"/>
                  <a:pt x="1055416" y="1526389"/>
                </a:cubicBezTo>
                <a:cubicBezTo>
                  <a:pt x="1038974" y="1514246"/>
                  <a:pt x="1049103" y="1527982"/>
                  <a:pt x="1034752" y="1531257"/>
                </a:cubicBezTo>
                <a:cubicBezTo>
                  <a:pt x="1041441" y="1546591"/>
                  <a:pt x="1016408" y="1529831"/>
                  <a:pt x="1018956" y="1549595"/>
                </a:cubicBezTo>
                <a:cubicBezTo>
                  <a:pt x="1016264" y="1549565"/>
                  <a:pt x="1013575" y="1548913"/>
                  <a:pt x="1010858" y="1548110"/>
                </a:cubicBezTo>
                <a:lnTo>
                  <a:pt x="1009435" y="1547700"/>
                </a:lnTo>
                <a:lnTo>
                  <a:pt x="1004312" y="1549413"/>
                </a:lnTo>
                <a:lnTo>
                  <a:pt x="1002155" y="1545703"/>
                </a:lnTo>
                <a:lnTo>
                  <a:pt x="993932" y="1545275"/>
                </a:lnTo>
                <a:cubicBezTo>
                  <a:pt x="990963" y="1545764"/>
                  <a:pt x="987897" y="1547047"/>
                  <a:pt x="984702" y="1549599"/>
                </a:cubicBezTo>
                <a:cubicBezTo>
                  <a:pt x="977771" y="1561338"/>
                  <a:pt x="963339" y="1558228"/>
                  <a:pt x="951832" y="1564506"/>
                </a:cubicBezTo>
                <a:lnTo>
                  <a:pt x="946909" y="1569506"/>
                </a:lnTo>
                <a:lnTo>
                  <a:pt x="930061" y="1573784"/>
                </a:lnTo>
                <a:lnTo>
                  <a:pt x="929189" y="1575061"/>
                </a:lnTo>
                <a:cubicBezTo>
                  <a:pt x="926358" y="1576248"/>
                  <a:pt x="920350" y="1577383"/>
                  <a:pt x="913074" y="1580907"/>
                </a:cubicBezTo>
                <a:lnTo>
                  <a:pt x="885532" y="1596205"/>
                </a:lnTo>
                <a:lnTo>
                  <a:pt x="879535" y="1593350"/>
                </a:lnTo>
                <a:lnTo>
                  <a:pt x="878302" y="1591213"/>
                </a:lnTo>
                <a:lnTo>
                  <a:pt x="870728" y="1595340"/>
                </a:lnTo>
                <a:lnTo>
                  <a:pt x="864075" y="1594517"/>
                </a:lnTo>
                <a:lnTo>
                  <a:pt x="859460" y="1599444"/>
                </a:lnTo>
                <a:lnTo>
                  <a:pt x="851601" y="1600641"/>
                </a:lnTo>
                <a:cubicBezTo>
                  <a:pt x="848654" y="1600649"/>
                  <a:pt x="845337" y="1600545"/>
                  <a:pt x="841730" y="1600929"/>
                </a:cubicBezTo>
                <a:lnTo>
                  <a:pt x="832963" y="1599055"/>
                </a:lnTo>
                <a:lnTo>
                  <a:pt x="820466" y="1602123"/>
                </a:lnTo>
                <a:cubicBezTo>
                  <a:pt x="810825" y="1604596"/>
                  <a:pt x="801507" y="1606575"/>
                  <a:pt x="791859" y="1606663"/>
                </a:cubicBezTo>
                <a:cubicBezTo>
                  <a:pt x="785113" y="1611411"/>
                  <a:pt x="778324" y="1614043"/>
                  <a:pt x="770233" y="1610142"/>
                </a:cubicBezTo>
                <a:cubicBezTo>
                  <a:pt x="750154" y="1615459"/>
                  <a:pt x="746906" y="1623638"/>
                  <a:pt x="732594" y="1620226"/>
                </a:cubicBezTo>
                <a:cubicBezTo>
                  <a:pt x="729681" y="1624842"/>
                  <a:pt x="727547" y="1627431"/>
                  <a:pt x="725765" y="1628741"/>
                </a:cubicBezTo>
                <a:cubicBezTo>
                  <a:pt x="720419" y="1632674"/>
                  <a:pt x="718256" y="1625100"/>
                  <a:pt x="707807" y="1626219"/>
                </a:cubicBezTo>
                <a:cubicBezTo>
                  <a:pt x="696378" y="1626316"/>
                  <a:pt x="713198" y="1615841"/>
                  <a:pt x="702769" y="1617842"/>
                </a:cubicBezTo>
                <a:cubicBezTo>
                  <a:pt x="693256" y="1624391"/>
                  <a:pt x="689323" y="1613235"/>
                  <a:pt x="679694" y="1620699"/>
                </a:cubicBezTo>
                <a:cubicBezTo>
                  <a:pt x="685809" y="1628237"/>
                  <a:pt x="656585" y="1625258"/>
                  <a:pt x="658729" y="1632723"/>
                </a:cubicBezTo>
                <a:cubicBezTo>
                  <a:pt x="644875" y="1625014"/>
                  <a:pt x="645176" y="1639116"/>
                  <a:pt x="631015" y="1639457"/>
                </a:cubicBezTo>
                <a:cubicBezTo>
                  <a:pt x="623368" y="1637197"/>
                  <a:pt x="618725" y="1637726"/>
                  <a:pt x="614469" y="1643580"/>
                </a:cubicBezTo>
                <a:cubicBezTo>
                  <a:pt x="578836" y="1632156"/>
                  <a:pt x="597232" y="1647365"/>
                  <a:pt x="568137" y="1647197"/>
                </a:cubicBezTo>
                <a:lnTo>
                  <a:pt x="565757" y="1647102"/>
                </a:lnTo>
                <a:lnTo>
                  <a:pt x="557947" y="1652573"/>
                </a:lnTo>
                <a:cubicBezTo>
                  <a:pt x="557837" y="1653040"/>
                  <a:pt x="557727" y="1653506"/>
                  <a:pt x="557617" y="1653973"/>
                </a:cubicBezTo>
                <a:lnTo>
                  <a:pt x="528578" y="1651276"/>
                </a:lnTo>
                <a:lnTo>
                  <a:pt x="525096" y="1653383"/>
                </a:lnTo>
                <a:lnTo>
                  <a:pt x="505689" y="1648471"/>
                </a:lnTo>
                <a:lnTo>
                  <a:pt x="495919" y="1647615"/>
                </a:lnTo>
                <a:lnTo>
                  <a:pt x="478476" y="1644401"/>
                </a:lnTo>
                <a:lnTo>
                  <a:pt x="477049" y="1645767"/>
                </a:lnTo>
                <a:lnTo>
                  <a:pt x="473592" y="1644526"/>
                </a:lnTo>
                <a:lnTo>
                  <a:pt x="471069" y="1646136"/>
                </a:lnTo>
                <a:lnTo>
                  <a:pt x="468193" y="1645716"/>
                </a:lnTo>
                <a:cubicBezTo>
                  <a:pt x="462704" y="1646724"/>
                  <a:pt x="444230" y="1651316"/>
                  <a:pt x="438139" y="1652183"/>
                </a:cubicBezTo>
                <a:lnTo>
                  <a:pt x="431647" y="1650919"/>
                </a:lnTo>
                <a:lnTo>
                  <a:pt x="426745" y="1655727"/>
                </a:lnTo>
                <a:lnTo>
                  <a:pt x="406042" y="1656992"/>
                </a:lnTo>
                <a:lnTo>
                  <a:pt x="398889" y="1653230"/>
                </a:lnTo>
                <a:lnTo>
                  <a:pt x="392275" y="1650533"/>
                </a:lnTo>
                <a:lnTo>
                  <a:pt x="391417" y="1650540"/>
                </a:lnTo>
                <a:lnTo>
                  <a:pt x="382811" y="1650624"/>
                </a:lnTo>
                <a:lnTo>
                  <a:pt x="366800" y="1650779"/>
                </a:lnTo>
                <a:cubicBezTo>
                  <a:pt x="356581" y="1651035"/>
                  <a:pt x="346216" y="1651842"/>
                  <a:pt x="335757" y="1654369"/>
                </a:cubicBezTo>
                <a:cubicBezTo>
                  <a:pt x="295757" y="1641876"/>
                  <a:pt x="299211" y="1640734"/>
                  <a:pt x="265518" y="1637286"/>
                </a:cubicBezTo>
                <a:cubicBezTo>
                  <a:pt x="249125" y="1623774"/>
                  <a:pt x="185336" y="1647782"/>
                  <a:pt x="165785" y="1646368"/>
                </a:cubicBezTo>
                <a:cubicBezTo>
                  <a:pt x="129610" y="1652806"/>
                  <a:pt x="62947" y="1676892"/>
                  <a:pt x="5771" y="1682351"/>
                </a:cubicBezTo>
                <a:lnTo>
                  <a:pt x="0" y="1682121"/>
                </a:lnTo>
                <a:lnTo>
                  <a:pt x="0" y="208540"/>
                </a:lnTo>
                <a:lnTo>
                  <a:pt x="1" y="20854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21">
            <a:extLst>
              <a:ext uri="{FF2B5EF4-FFF2-40B4-BE49-F238E27FC236}">
                <a16:creationId xmlns:a16="http://schemas.microsoft.com/office/drawing/2014/main" id="{048EB4C9-ACAF-4CCA-BA6E-9314431923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5753" y="6027658"/>
            <a:ext cx="7906247" cy="830343"/>
          </a:xfrm>
          <a:custGeom>
            <a:avLst/>
            <a:gdLst>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127968 w 6884912"/>
              <a:gd name="connsiteY58" fmla="*/ 287613 h 1161397"/>
              <a:gd name="connsiteX59" fmla="*/ 3222191 w 6884912"/>
              <a:gd name="connsiteY59" fmla="*/ 307887 h 1161397"/>
              <a:gd name="connsiteX60" fmla="*/ 3227953 w 6884912"/>
              <a:gd name="connsiteY60" fmla="*/ 297650 h 1161397"/>
              <a:gd name="connsiteX61" fmla="*/ 3287859 w 6884912"/>
              <a:gd name="connsiteY61" fmla="*/ 287558 h 1161397"/>
              <a:gd name="connsiteX62" fmla="*/ 3510042 w 6884912"/>
              <a:gd name="connsiteY62" fmla="*/ 311820 h 1161397"/>
              <a:gd name="connsiteX63" fmla="*/ 3626773 w 6884912"/>
              <a:gd name="connsiteY63" fmla="*/ 290452 h 1161397"/>
              <a:gd name="connsiteX64" fmla="*/ 3666217 w 6884912"/>
              <a:gd name="connsiteY64" fmla="*/ 273255 h 1161397"/>
              <a:gd name="connsiteX65" fmla="*/ 3732427 w 6884912"/>
              <a:gd name="connsiteY65" fmla="*/ 245039 h 1161397"/>
              <a:gd name="connsiteX66" fmla="*/ 3777022 w 6884912"/>
              <a:gd name="connsiteY66" fmla="*/ 200276 h 1161397"/>
              <a:gd name="connsiteX67" fmla="*/ 3791246 w 6884912"/>
              <a:gd name="connsiteY67" fmla="*/ 189996 h 1161397"/>
              <a:gd name="connsiteX68" fmla="*/ 3819864 w 6884912"/>
              <a:gd name="connsiteY68" fmla="*/ 194605 h 1161397"/>
              <a:gd name="connsiteX69" fmla="*/ 3830398 w 6884912"/>
              <a:gd name="connsiteY69" fmla="*/ 188383 h 1161397"/>
              <a:gd name="connsiteX70" fmla="*/ 3834360 w 6884912"/>
              <a:gd name="connsiteY70" fmla="*/ 188992 h 1161397"/>
              <a:gd name="connsiteX71" fmla="*/ 3843715 w 6884912"/>
              <a:gd name="connsiteY71" fmla="*/ 188752 h 1161397"/>
              <a:gd name="connsiteX72" fmla="*/ 3842609 w 6884912"/>
              <a:gd name="connsiteY72" fmla="*/ 197386 h 1161397"/>
              <a:gd name="connsiteX73" fmla="*/ 3853961 w 6884912"/>
              <a:gd name="connsiteY73" fmla="*/ 213380 h 1161397"/>
              <a:gd name="connsiteX74" fmla="*/ 3907640 w 6884912"/>
              <a:gd name="connsiteY74" fmla="*/ 207568 h 1161397"/>
              <a:gd name="connsiteX75" fmla="*/ 3910449 w 6884912"/>
              <a:gd name="connsiteY75" fmla="*/ 197808 h 1161397"/>
              <a:gd name="connsiteX76" fmla="*/ 3917197 w 6884912"/>
              <a:gd name="connsiteY76" fmla="*/ 196121 h 1161397"/>
              <a:gd name="connsiteX77" fmla="*/ 3922400 w 6884912"/>
              <a:gd name="connsiteY77" fmla="*/ 205056 h 1161397"/>
              <a:gd name="connsiteX78" fmla="*/ 4013061 w 6884912"/>
              <a:gd name="connsiteY78" fmla="*/ 224874 h 1161397"/>
              <a:gd name="connsiteX79" fmla="*/ 4134285 w 6884912"/>
              <a:gd name="connsiteY79" fmla="*/ 235592 h 1161397"/>
              <a:gd name="connsiteX80" fmla="*/ 4220717 w 6884912"/>
              <a:gd name="connsiteY80" fmla="*/ 192946 h 1161397"/>
              <a:gd name="connsiteX81" fmla="*/ 4228802 w 6884912"/>
              <a:gd name="connsiteY81" fmla="*/ 201468 h 1161397"/>
              <a:gd name="connsiteX82" fmla="*/ 4289361 w 6884912"/>
              <a:gd name="connsiteY82" fmla="*/ 196642 h 1161397"/>
              <a:gd name="connsiteX83" fmla="*/ 4498913 w 6884912"/>
              <a:gd name="connsiteY83" fmla="*/ 118915 h 1161397"/>
              <a:gd name="connsiteX84" fmla="*/ 4617330 w 6884912"/>
              <a:gd name="connsiteY84" fmla="*/ 111163 h 1161397"/>
              <a:gd name="connsiteX85" fmla="*/ 4659778 w 6884912"/>
              <a:gd name="connsiteY85" fmla="*/ 118219 h 1161397"/>
              <a:gd name="connsiteX86" fmla="*/ 4730870 w 6884912"/>
              <a:gd name="connsiteY86" fmla="*/ 129432 h 1161397"/>
              <a:gd name="connsiteX87" fmla="*/ 4785037 w 6884912"/>
              <a:gd name="connsiteY87" fmla="*/ 161964 h 1161397"/>
              <a:gd name="connsiteX88" fmla="*/ 4844073 w 6884912"/>
              <a:gd name="connsiteY88" fmla="*/ 161768 h 1161397"/>
              <a:gd name="connsiteX89" fmla="*/ 4856454 w 6884912"/>
              <a:gd name="connsiteY89" fmla="*/ 130488 h 1161397"/>
              <a:gd name="connsiteX90" fmla="*/ 4920038 w 6884912"/>
              <a:gd name="connsiteY90" fmla="*/ 140418 h 1161397"/>
              <a:gd name="connsiteX91" fmla="*/ 5016639 w 6884912"/>
              <a:gd name="connsiteY91" fmla="*/ 158905 h 1161397"/>
              <a:gd name="connsiteX92" fmla="*/ 5072009 w 6884912"/>
              <a:gd name="connsiteY92" fmla="*/ 161502 h 1161397"/>
              <a:gd name="connsiteX93" fmla="*/ 5223626 w 6884912"/>
              <a:gd name="connsiteY93" fmla="*/ 177356 h 1161397"/>
              <a:gd name="connsiteX94" fmla="*/ 5375773 w 6884912"/>
              <a:gd name="connsiteY94" fmla="*/ 199913 h 1161397"/>
              <a:gd name="connsiteX95" fmla="*/ 5467502 w 6884912"/>
              <a:gd name="connsiteY95" fmla="*/ 250963 h 1161397"/>
              <a:gd name="connsiteX96" fmla="*/ 5592395 w 6884912"/>
              <a:gd name="connsiteY96" fmla="*/ 265434 h 1161397"/>
              <a:gd name="connsiteX97" fmla="*/ 5613532 w 6884912"/>
              <a:gd name="connsiteY97" fmla="*/ 273379 h 1161397"/>
              <a:gd name="connsiteX98" fmla="*/ 5642173 w 6884912"/>
              <a:gd name="connsiteY98" fmla="*/ 266904 h 1161397"/>
              <a:gd name="connsiteX99" fmla="*/ 5756910 w 6884912"/>
              <a:gd name="connsiteY99" fmla="*/ 239211 h 1161397"/>
              <a:gd name="connsiteX100" fmla="*/ 5846667 w 6884912"/>
              <a:gd name="connsiteY100" fmla="*/ 201786 h 1161397"/>
              <a:gd name="connsiteX101" fmla="*/ 5960732 w 6884912"/>
              <a:gd name="connsiteY101" fmla="*/ 220708 h 1161397"/>
              <a:gd name="connsiteX102" fmla="*/ 6029542 w 6884912"/>
              <a:gd name="connsiteY102" fmla="*/ 210339 h 1161397"/>
              <a:gd name="connsiteX103" fmla="*/ 6141123 w 6884912"/>
              <a:gd name="connsiteY103" fmla="*/ 159923 h 1161397"/>
              <a:gd name="connsiteX104" fmla="*/ 6290640 w 6884912"/>
              <a:gd name="connsiteY104" fmla="*/ 167441 h 1161397"/>
              <a:gd name="connsiteX105" fmla="*/ 6322806 w 6884912"/>
              <a:gd name="connsiteY105" fmla="*/ 213293 h 1161397"/>
              <a:gd name="connsiteX106" fmla="*/ 6364914 w 6884912"/>
              <a:gd name="connsiteY106" fmla="*/ 240140 h 1161397"/>
              <a:gd name="connsiteX107" fmla="*/ 6380420 w 6884912"/>
              <a:gd name="connsiteY107" fmla="*/ 173195 h 1161397"/>
              <a:gd name="connsiteX108" fmla="*/ 6507891 w 6884912"/>
              <a:gd name="connsiteY108" fmla="*/ 118474 h 1161397"/>
              <a:gd name="connsiteX109" fmla="*/ 6571807 w 6884912"/>
              <a:gd name="connsiteY109" fmla="*/ 98636 h 1161397"/>
              <a:gd name="connsiteX110" fmla="*/ 6671880 w 6884912"/>
              <a:gd name="connsiteY110" fmla="*/ 82931 h 1161397"/>
              <a:gd name="connsiteX111" fmla="*/ 6702266 w 6884912"/>
              <a:gd name="connsiteY111" fmla="*/ 75470 h 1161397"/>
              <a:gd name="connsiteX112" fmla="*/ 6845802 w 6884912"/>
              <a:gd name="connsiteY112" fmla="*/ 24496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134285 w 6884912"/>
              <a:gd name="connsiteY78" fmla="*/ 235592 h 1161397"/>
              <a:gd name="connsiteX79" fmla="*/ 4220717 w 6884912"/>
              <a:gd name="connsiteY79" fmla="*/ 192946 h 1161397"/>
              <a:gd name="connsiteX80" fmla="*/ 4228802 w 6884912"/>
              <a:gd name="connsiteY80" fmla="*/ 201468 h 1161397"/>
              <a:gd name="connsiteX81" fmla="*/ 4289361 w 6884912"/>
              <a:gd name="connsiteY81" fmla="*/ 196642 h 1161397"/>
              <a:gd name="connsiteX82" fmla="*/ 4498913 w 6884912"/>
              <a:gd name="connsiteY82" fmla="*/ 118915 h 1161397"/>
              <a:gd name="connsiteX83" fmla="*/ 4617330 w 6884912"/>
              <a:gd name="connsiteY83" fmla="*/ 111163 h 1161397"/>
              <a:gd name="connsiteX84" fmla="*/ 4659778 w 6884912"/>
              <a:gd name="connsiteY84" fmla="*/ 118219 h 1161397"/>
              <a:gd name="connsiteX85" fmla="*/ 4730870 w 6884912"/>
              <a:gd name="connsiteY85" fmla="*/ 129432 h 1161397"/>
              <a:gd name="connsiteX86" fmla="*/ 4785037 w 6884912"/>
              <a:gd name="connsiteY86" fmla="*/ 161964 h 1161397"/>
              <a:gd name="connsiteX87" fmla="*/ 4844073 w 6884912"/>
              <a:gd name="connsiteY87" fmla="*/ 161768 h 1161397"/>
              <a:gd name="connsiteX88" fmla="*/ 4856454 w 6884912"/>
              <a:gd name="connsiteY88" fmla="*/ 130488 h 1161397"/>
              <a:gd name="connsiteX89" fmla="*/ 4920038 w 6884912"/>
              <a:gd name="connsiteY89" fmla="*/ 140418 h 1161397"/>
              <a:gd name="connsiteX90" fmla="*/ 5016639 w 6884912"/>
              <a:gd name="connsiteY90" fmla="*/ 158905 h 1161397"/>
              <a:gd name="connsiteX91" fmla="*/ 5072009 w 6884912"/>
              <a:gd name="connsiteY91" fmla="*/ 161502 h 1161397"/>
              <a:gd name="connsiteX92" fmla="*/ 5223626 w 6884912"/>
              <a:gd name="connsiteY92" fmla="*/ 177356 h 1161397"/>
              <a:gd name="connsiteX93" fmla="*/ 5375773 w 6884912"/>
              <a:gd name="connsiteY93" fmla="*/ 199913 h 1161397"/>
              <a:gd name="connsiteX94" fmla="*/ 5467502 w 6884912"/>
              <a:gd name="connsiteY94" fmla="*/ 250963 h 1161397"/>
              <a:gd name="connsiteX95" fmla="*/ 5592395 w 6884912"/>
              <a:gd name="connsiteY95" fmla="*/ 265434 h 1161397"/>
              <a:gd name="connsiteX96" fmla="*/ 5613532 w 6884912"/>
              <a:gd name="connsiteY96" fmla="*/ 273379 h 1161397"/>
              <a:gd name="connsiteX97" fmla="*/ 5642173 w 6884912"/>
              <a:gd name="connsiteY97" fmla="*/ 266904 h 1161397"/>
              <a:gd name="connsiteX98" fmla="*/ 5756910 w 6884912"/>
              <a:gd name="connsiteY98" fmla="*/ 239211 h 1161397"/>
              <a:gd name="connsiteX99" fmla="*/ 5846667 w 6884912"/>
              <a:gd name="connsiteY99" fmla="*/ 201786 h 1161397"/>
              <a:gd name="connsiteX100" fmla="*/ 5960732 w 6884912"/>
              <a:gd name="connsiteY100" fmla="*/ 220708 h 1161397"/>
              <a:gd name="connsiteX101" fmla="*/ 6029542 w 6884912"/>
              <a:gd name="connsiteY101" fmla="*/ 210339 h 1161397"/>
              <a:gd name="connsiteX102" fmla="*/ 6141123 w 6884912"/>
              <a:gd name="connsiteY102" fmla="*/ 159923 h 1161397"/>
              <a:gd name="connsiteX103" fmla="*/ 6290640 w 6884912"/>
              <a:gd name="connsiteY103" fmla="*/ 167441 h 1161397"/>
              <a:gd name="connsiteX104" fmla="*/ 6322806 w 6884912"/>
              <a:gd name="connsiteY104" fmla="*/ 213293 h 1161397"/>
              <a:gd name="connsiteX105" fmla="*/ 6364914 w 6884912"/>
              <a:gd name="connsiteY105" fmla="*/ 240140 h 1161397"/>
              <a:gd name="connsiteX106" fmla="*/ 6380420 w 6884912"/>
              <a:gd name="connsiteY106" fmla="*/ 173195 h 1161397"/>
              <a:gd name="connsiteX107" fmla="*/ 6507891 w 6884912"/>
              <a:gd name="connsiteY107" fmla="*/ 118474 h 1161397"/>
              <a:gd name="connsiteX108" fmla="*/ 6571807 w 6884912"/>
              <a:gd name="connsiteY108" fmla="*/ 98636 h 1161397"/>
              <a:gd name="connsiteX109" fmla="*/ 6671880 w 6884912"/>
              <a:gd name="connsiteY109" fmla="*/ 82931 h 1161397"/>
              <a:gd name="connsiteX110" fmla="*/ 6702266 w 6884912"/>
              <a:gd name="connsiteY110" fmla="*/ 75470 h 1161397"/>
              <a:gd name="connsiteX111" fmla="*/ 6845802 w 6884912"/>
              <a:gd name="connsiteY111" fmla="*/ 24496 h 1161397"/>
              <a:gd name="connsiteX112" fmla="*/ 6884912 w 6884912"/>
              <a:gd name="connsiteY112"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220717 w 6884912"/>
              <a:gd name="connsiteY78" fmla="*/ 192946 h 1161397"/>
              <a:gd name="connsiteX79" fmla="*/ 4228802 w 6884912"/>
              <a:gd name="connsiteY79" fmla="*/ 201468 h 1161397"/>
              <a:gd name="connsiteX80" fmla="*/ 4289361 w 6884912"/>
              <a:gd name="connsiteY80" fmla="*/ 196642 h 1161397"/>
              <a:gd name="connsiteX81" fmla="*/ 4498913 w 6884912"/>
              <a:gd name="connsiteY81" fmla="*/ 118915 h 1161397"/>
              <a:gd name="connsiteX82" fmla="*/ 4617330 w 6884912"/>
              <a:gd name="connsiteY82" fmla="*/ 111163 h 1161397"/>
              <a:gd name="connsiteX83" fmla="*/ 4659778 w 6884912"/>
              <a:gd name="connsiteY83" fmla="*/ 118219 h 1161397"/>
              <a:gd name="connsiteX84" fmla="*/ 4730870 w 6884912"/>
              <a:gd name="connsiteY84" fmla="*/ 129432 h 1161397"/>
              <a:gd name="connsiteX85" fmla="*/ 4785037 w 6884912"/>
              <a:gd name="connsiteY85" fmla="*/ 161964 h 1161397"/>
              <a:gd name="connsiteX86" fmla="*/ 4844073 w 6884912"/>
              <a:gd name="connsiteY86" fmla="*/ 161768 h 1161397"/>
              <a:gd name="connsiteX87" fmla="*/ 4856454 w 6884912"/>
              <a:gd name="connsiteY87" fmla="*/ 130488 h 1161397"/>
              <a:gd name="connsiteX88" fmla="*/ 4920038 w 6884912"/>
              <a:gd name="connsiteY88" fmla="*/ 140418 h 1161397"/>
              <a:gd name="connsiteX89" fmla="*/ 5016639 w 6884912"/>
              <a:gd name="connsiteY89" fmla="*/ 158905 h 1161397"/>
              <a:gd name="connsiteX90" fmla="*/ 5072009 w 6884912"/>
              <a:gd name="connsiteY90" fmla="*/ 161502 h 1161397"/>
              <a:gd name="connsiteX91" fmla="*/ 5223626 w 6884912"/>
              <a:gd name="connsiteY91" fmla="*/ 177356 h 1161397"/>
              <a:gd name="connsiteX92" fmla="*/ 5375773 w 6884912"/>
              <a:gd name="connsiteY92" fmla="*/ 199913 h 1161397"/>
              <a:gd name="connsiteX93" fmla="*/ 5467502 w 6884912"/>
              <a:gd name="connsiteY93" fmla="*/ 250963 h 1161397"/>
              <a:gd name="connsiteX94" fmla="*/ 5592395 w 6884912"/>
              <a:gd name="connsiteY94" fmla="*/ 265434 h 1161397"/>
              <a:gd name="connsiteX95" fmla="*/ 5613532 w 6884912"/>
              <a:gd name="connsiteY95" fmla="*/ 273379 h 1161397"/>
              <a:gd name="connsiteX96" fmla="*/ 5642173 w 6884912"/>
              <a:gd name="connsiteY96" fmla="*/ 266904 h 1161397"/>
              <a:gd name="connsiteX97" fmla="*/ 5756910 w 6884912"/>
              <a:gd name="connsiteY97" fmla="*/ 239211 h 1161397"/>
              <a:gd name="connsiteX98" fmla="*/ 5846667 w 6884912"/>
              <a:gd name="connsiteY98" fmla="*/ 201786 h 1161397"/>
              <a:gd name="connsiteX99" fmla="*/ 5960732 w 6884912"/>
              <a:gd name="connsiteY99" fmla="*/ 220708 h 1161397"/>
              <a:gd name="connsiteX100" fmla="*/ 6029542 w 6884912"/>
              <a:gd name="connsiteY100" fmla="*/ 210339 h 1161397"/>
              <a:gd name="connsiteX101" fmla="*/ 6141123 w 6884912"/>
              <a:gd name="connsiteY101" fmla="*/ 159923 h 1161397"/>
              <a:gd name="connsiteX102" fmla="*/ 6290640 w 6884912"/>
              <a:gd name="connsiteY102" fmla="*/ 167441 h 1161397"/>
              <a:gd name="connsiteX103" fmla="*/ 6322806 w 6884912"/>
              <a:gd name="connsiteY103" fmla="*/ 213293 h 1161397"/>
              <a:gd name="connsiteX104" fmla="*/ 6364914 w 6884912"/>
              <a:gd name="connsiteY104" fmla="*/ 240140 h 1161397"/>
              <a:gd name="connsiteX105" fmla="*/ 6380420 w 6884912"/>
              <a:gd name="connsiteY105" fmla="*/ 173195 h 1161397"/>
              <a:gd name="connsiteX106" fmla="*/ 6507891 w 6884912"/>
              <a:gd name="connsiteY106" fmla="*/ 118474 h 1161397"/>
              <a:gd name="connsiteX107" fmla="*/ 6571807 w 6884912"/>
              <a:gd name="connsiteY107" fmla="*/ 98636 h 1161397"/>
              <a:gd name="connsiteX108" fmla="*/ 6671880 w 6884912"/>
              <a:gd name="connsiteY108" fmla="*/ 82931 h 1161397"/>
              <a:gd name="connsiteX109" fmla="*/ 6702266 w 6884912"/>
              <a:gd name="connsiteY109" fmla="*/ 75470 h 1161397"/>
              <a:gd name="connsiteX110" fmla="*/ 6845802 w 6884912"/>
              <a:gd name="connsiteY110" fmla="*/ 24496 h 1161397"/>
              <a:gd name="connsiteX111" fmla="*/ 6884912 w 6884912"/>
              <a:gd name="connsiteY111"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220717 w 6884912"/>
              <a:gd name="connsiteY78" fmla="*/ 192946 h 1161397"/>
              <a:gd name="connsiteX79" fmla="*/ 4228802 w 6884912"/>
              <a:gd name="connsiteY79" fmla="*/ 201468 h 1161397"/>
              <a:gd name="connsiteX80" fmla="*/ 4289361 w 6884912"/>
              <a:gd name="connsiteY80" fmla="*/ 196642 h 1161397"/>
              <a:gd name="connsiteX81" fmla="*/ 4498913 w 6884912"/>
              <a:gd name="connsiteY81" fmla="*/ 118915 h 1161397"/>
              <a:gd name="connsiteX82" fmla="*/ 4617330 w 6884912"/>
              <a:gd name="connsiteY82" fmla="*/ 111163 h 1161397"/>
              <a:gd name="connsiteX83" fmla="*/ 4659778 w 6884912"/>
              <a:gd name="connsiteY83" fmla="*/ 118219 h 1161397"/>
              <a:gd name="connsiteX84" fmla="*/ 4730870 w 6884912"/>
              <a:gd name="connsiteY84" fmla="*/ 129432 h 1161397"/>
              <a:gd name="connsiteX85" fmla="*/ 4785037 w 6884912"/>
              <a:gd name="connsiteY85" fmla="*/ 161964 h 1161397"/>
              <a:gd name="connsiteX86" fmla="*/ 4844073 w 6884912"/>
              <a:gd name="connsiteY86" fmla="*/ 161768 h 1161397"/>
              <a:gd name="connsiteX87" fmla="*/ 4856454 w 6884912"/>
              <a:gd name="connsiteY87" fmla="*/ 130488 h 1161397"/>
              <a:gd name="connsiteX88" fmla="*/ 4920038 w 6884912"/>
              <a:gd name="connsiteY88" fmla="*/ 140418 h 1161397"/>
              <a:gd name="connsiteX89" fmla="*/ 5016639 w 6884912"/>
              <a:gd name="connsiteY89" fmla="*/ 158905 h 1161397"/>
              <a:gd name="connsiteX90" fmla="*/ 5072009 w 6884912"/>
              <a:gd name="connsiteY90" fmla="*/ 161502 h 1161397"/>
              <a:gd name="connsiteX91" fmla="*/ 5223626 w 6884912"/>
              <a:gd name="connsiteY91" fmla="*/ 177356 h 1161397"/>
              <a:gd name="connsiteX92" fmla="*/ 5375773 w 6884912"/>
              <a:gd name="connsiteY92" fmla="*/ 199913 h 1161397"/>
              <a:gd name="connsiteX93" fmla="*/ 5467502 w 6884912"/>
              <a:gd name="connsiteY93" fmla="*/ 250963 h 1161397"/>
              <a:gd name="connsiteX94" fmla="*/ 5592395 w 6884912"/>
              <a:gd name="connsiteY94" fmla="*/ 265434 h 1161397"/>
              <a:gd name="connsiteX95" fmla="*/ 5613532 w 6884912"/>
              <a:gd name="connsiteY95" fmla="*/ 273379 h 1161397"/>
              <a:gd name="connsiteX96" fmla="*/ 5642173 w 6884912"/>
              <a:gd name="connsiteY96" fmla="*/ 266904 h 1161397"/>
              <a:gd name="connsiteX97" fmla="*/ 5756910 w 6884912"/>
              <a:gd name="connsiteY97" fmla="*/ 239211 h 1161397"/>
              <a:gd name="connsiteX98" fmla="*/ 5846667 w 6884912"/>
              <a:gd name="connsiteY98" fmla="*/ 201786 h 1161397"/>
              <a:gd name="connsiteX99" fmla="*/ 5960732 w 6884912"/>
              <a:gd name="connsiteY99" fmla="*/ 220708 h 1161397"/>
              <a:gd name="connsiteX100" fmla="*/ 6029542 w 6884912"/>
              <a:gd name="connsiteY100" fmla="*/ 210339 h 1161397"/>
              <a:gd name="connsiteX101" fmla="*/ 6141123 w 6884912"/>
              <a:gd name="connsiteY101" fmla="*/ 159923 h 1161397"/>
              <a:gd name="connsiteX102" fmla="*/ 6290640 w 6884912"/>
              <a:gd name="connsiteY102" fmla="*/ 167441 h 1161397"/>
              <a:gd name="connsiteX103" fmla="*/ 6322806 w 6884912"/>
              <a:gd name="connsiteY103" fmla="*/ 213293 h 1161397"/>
              <a:gd name="connsiteX104" fmla="*/ 6380420 w 6884912"/>
              <a:gd name="connsiteY104" fmla="*/ 173195 h 1161397"/>
              <a:gd name="connsiteX105" fmla="*/ 6507891 w 6884912"/>
              <a:gd name="connsiteY105" fmla="*/ 118474 h 1161397"/>
              <a:gd name="connsiteX106" fmla="*/ 6571807 w 6884912"/>
              <a:gd name="connsiteY106" fmla="*/ 98636 h 1161397"/>
              <a:gd name="connsiteX107" fmla="*/ 6671880 w 6884912"/>
              <a:gd name="connsiteY107" fmla="*/ 82931 h 1161397"/>
              <a:gd name="connsiteX108" fmla="*/ 6702266 w 6884912"/>
              <a:gd name="connsiteY108" fmla="*/ 75470 h 1161397"/>
              <a:gd name="connsiteX109" fmla="*/ 6845802 w 6884912"/>
              <a:gd name="connsiteY109" fmla="*/ 24496 h 1161397"/>
              <a:gd name="connsiteX110" fmla="*/ 6884912 w 6884912"/>
              <a:gd name="connsiteY110"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510042 w 6884912"/>
              <a:gd name="connsiteY60" fmla="*/ 311820 h 1161397"/>
              <a:gd name="connsiteX61" fmla="*/ 3626773 w 6884912"/>
              <a:gd name="connsiteY61" fmla="*/ 290452 h 1161397"/>
              <a:gd name="connsiteX62" fmla="*/ 3666217 w 6884912"/>
              <a:gd name="connsiteY62" fmla="*/ 273255 h 1161397"/>
              <a:gd name="connsiteX63" fmla="*/ 3732427 w 6884912"/>
              <a:gd name="connsiteY63" fmla="*/ 245039 h 1161397"/>
              <a:gd name="connsiteX64" fmla="*/ 3777022 w 6884912"/>
              <a:gd name="connsiteY64" fmla="*/ 200276 h 1161397"/>
              <a:gd name="connsiteX65" fmla="*/ 3791246 w 6884912"/>
              <a:gd name="connsiteY65" fmla="*/ 189996 h 1161397"/>
              <a:gd name="connsiteX66" fmla="*/ 3819864 w 6884912"/>
              <a:gd name="connsiteY66" fmla="*/ 194605 h 1161397"/>
              <a:gd name="connsiteX67" fmla="*/ 3830398 w 6884912"/>
              <a:gd name="connsiteY67" fmla="*/ 188383 h 1161397"/>
              <a:gd name="connsiteX68" fmla="*/ 3834360 w 6884912"/>
              <a:gd name="connsiteY68" fmla="*/ 188992 h 1161397"/>
              <a:gd name="connsiteX69" fmla="*/ 3843715 w 6884912"/>
              <a:gd name="connsiteY69" fmla="*/ 188752 h 1161397"/>
              <a:gd name="connsiteX70" fmla="*/ 3842609 w 6884912"/>
              <a:gd name="connsiteY70" fmla="*/ 197386 h 1161397"/>
              <a:gd name="connsiteX71" fmla="*/ 3853961 w 6884912"/>
              <a:gd name="connsiteY71" fmla="*/ 213380 h 1161397"/>
              <a:gd name="connsiteX72" fmla="*/ 3907640 w 6884912"/>
              <a:gd name="connsiteY72" fmla="*/ 207568 h 1161397"/>
              <a:gd name="connsiteX73" fmla="*/ 3910449 w 6884912"/>
              <a:gd name="connsiteY73" fmla="*/ 197808 h 1161397"/>
              <a:gd name="connsiteX74" fmla="*/ 3917197 w 6884912"/>
              <a:gd name="connsiteY74" fmla="*/ 196121 h 1161397"/>
              <a:gd name="connsiteX75" fmla="*/ 3922400 w 6884912"/>
              <a:gd name="connsiteY75" fmla="*/ 205056 h 1161397"/>
              <a:gd name="connsiteX76" fmla="*/ 4013061 w 6884912"/>
              <a:gd name="connsiteY76" fmla="*/ 224874 h 1161397"/>
              <a:gd name="connsiteX77" fmla="*/ 4220717 w 6884912"/>
              <a:gd name="connsiteY77" fmla="*/ 192946 h 1161397"/>
              <a:gd name="connsiteX78" fmla="*/ 4228802 w 6884912"/>
              <a:gd name="connsiteY78" fmla="*/ 201468 h 1161397"/>
              <a:gd name="connsiteX79" fmla="*/ 4289361 w 6884912"/>
              <a:gd name="connsiteY79" fmla="*/ 196642 h 1161397"/>
              <a:gd name="connsiteX80" fmla="*/ 4498913 w 6884912"/>
              <a:gd name="connsiteY80" fmla="*/ 118915 h 1161397"/>
              <a:gd name="connsiteX81" fmla="*/ 4617330 w 6884912"/>
              <a:gd name="connsiteY81" fmla="*/ 111163 h 1161397"/>
              <a:gd name="connsiteX82" fmla="*/ 4659778 w 6884912"/>
              <a:gd name="connsiteY82" fmla="*/ 118219 h 1161397"/>
              <a:gd name="connsiteX83" fmla="*/ 4730870 w 6884912"/>
              <a:gd name="connsiteY83" fmla="*/ 129432 h 1161397"/>
              <a:gd name="connsiteX84" fmla="*/ 4785037 w 6884912"/>
              <a:gd name="connsiteY84" fmla="*/ 161964 h 1161397"/>
              <a:gd name="connsiteX85" fmla="*/ 4844073 w 6884912"/>
              <a:gd name="connsiteY85" fmla="*/ 161768 h 1161397"/>
              <a:gd name="connsiteX86" fmla="*/ 4856454 w 6884912"/>
              <a:gd name="connsiteY86" fmla="*/ 130488 h 1161397"/>
              <a:gd name="connsiteX87" fmla="*/ 4920038 w 6884912"/>
              <a:gd name="connsiteY87" fmla="*/ 140418 h 1161397"/>
              <a:gd name="connsiteX88" fmla="*/ 5016639 w 6884912"/>
              <a:gd name="connsiteY88" fmla="*/ 158905 h 1161397"/>
              <a:gd name="connsiteX89" fmla="*/ 5072009 w 6884912"/>
              <a:gd name="connsiteY89" fmla="*/ 161502 h 1161397"/>
              <a:gd name="connsiteX90" fmla="*/ 5223626 w 6884912"/>
              <a:gd name="connsiteY90" fmla="*/ 177356 h 1161397"/>
              <a:gd name="connsiteX91" fmla="*/ 5375773 w 6884912"/>
              <a:gd name="connsiteY91" fmla="*/ 199913 h 1161397"/>
              <a:gd name="connsiteX92" fmla="*/ 5467502 w 6884912"/>
              <a:gd name="connsiteY92" fmla="*/ 250963 h 1161397"/>
              <a:gd name="connsiteX93" fmla="*/ 5592395 w 6884912"/>
              <a:gd name="connsiteY93" fmla="*/ 265434 h 1161397"/>
              <a:gd name="connsiteX94" fmla="*/ 5613532 w 6884912"/>
              <a:gd name="connsiteY94" fmla="*/ 273379 h 1161397"/>
              <a:gd name="connsiteX95" fmla="*/ 5642173 w 6884912"/>
              <a:gd name="connsiteY95" fmla="*/ 266904 h 1161397"/>
              <a:gd name="connsiteX96" fmla="*/ 5756910 w 6884912"/>
              <a:gd name="connsiteY96" fmla="*/ 239211 h 1161397"/>
              <a:gd name="connsiteX97" fmla="*/ 5846667 w 6884912"/>
              <a:gd name="connsiteY97" fmla="*/ 201786 h 1161397"/>
              <a:gd name="connsiteX98" fmla="*/ 5960732 w 6884912"/>
              <a:gd name="connsiteY98" fmla="*/ 220708 h 1161397"/>
              <a:gd name="connsiteX99" fmla="*/ 6029542 w 6884912"/>
              <a:gd name="connsiteY99" fmla="*/ 210339 h 1161397"/>
              <a:gd name="connsiteX100" fmla="*/ 6141123 w 6884912"/>
              <a:gd name="connsiteY100" fmla="*/ 159923 h 1161397"/>
              <a:gd name="connsiteX101" fmla="*/ 6290640 w 6884912"/>
              <a:gd name="connsiteY101" fmla="*/ 167441 h 1161397"/>
              <a:gd name="connsiteX102" fmla="*/ 6322806 w 6884912"/>
              <a:gd name="connsiteY102" fmla="*/ 213293 h 1161397"/>
              <a:gd name="connsiteX103" fmla="*/ 6380420 w 6884912"/>
              <a:gd name="connsiteY103" fmla="*/ 173195 h 1161397"/>
              <a:gd name="connsiteX104" fmla="*/ 6507891 w 6884912"/>
              <a:gd name="connsiteY104" fmla="*/ 118474 h 1161397"/>
              <a:gd name="connsiteX105" fmla="*/ 6571807 w 6884912"/>
              <a:gd name="connsiteY105" fmla="*/ 98636 h 1161397"/>
              <a:gd name="connsiteX106" fmla="*/ 6671880 w 6884912"/>
              <a:gd name="connsiteY106" fmla="*/ 82931 h 1161397"/>
              <a:gd name="connsiteX107" fmla="*/ 6702266 w 6884912"/>
              <a:gd name="connsiteY107" fmla="*/ 75470 h 1161397"/>
              <a:gd name="connsiteX108" fmla="*/ 6845802 w 6884912"/>
              <a:gd name="connsiteY108" fmla="*/ 24496 h 1161397"/>
              <a:gd name="connsiteX109" fmla="*/ 6884912 w 6884912"/>
              <a:gd name="connsiteY109"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510042 w 6884912"/>
              <a:gd name="connsiteY60" fmla="*/ 311820 h 1161397"/>
              <a:gd name="connsiteX61" fmla="*/ 3626773 w 6884912"/>
              <a:gd name="connsiteY61" fmla="*/ 290452 h 1161397"/>
              <a:gd name="connsiteX62" fmla="*/ 3666217 w 6884912"/>
              <a:gd name="connsiteY62" fmla="*/ 273255 h 1161397"/>
              <a:gd name="connsiteX63" fmla="*/ 3732427 w 6884912"/>
              <a:gd name="connsiteY63" fmla="*/ 245039 h 1161397"/>
              <a:gd name="connsiteX64" fmla="*/ 3777022 w 6884912"/>
              <a:gd name="connsiteY64" fmla="*/ 200276 h 1161397"/>
              <a:gd name="connsiteX65" fmla="*/ 3791246 w 6884912"/>
              <a:gd name="connsiteY65" fmla="*/ 189996 h 1161397"/>
              <a:gd name="connsiteX66" fmla="*/ 3819864 w 6884912"/>
              <a:gd name="connsiteY66" fmla="*/ 194605 h 1161397"/>
              <a:gd name="connsiteX67" fmla="*/ 3830398 w 6884912"/>
              <a:gd name="connsiteY67" fmla="*/ 188383 h 1161397"/>
              <a:gd name="connsiteX68" fmla="*/ 3834360 w 6884912"/>
              <a:gd name="connsiteY68" fmla="*/ 188992 h 1161397"/>
              <a:gd name="connsiteX69" fmla="*/ 3843715 w 6884912"/>
              <a:gd name="connsiteY69" fmla="*/ 188752 h 1161397"/>
              <a:gd name="connsiteX70" fmla="*/ 3842609 w 6884912"/>
              <a:gd name="connsiteY70" fmla="*/ 197386 h 1161397"/>
              <a:gd name="connsiteX71" fmla="*/ 3853961 w 6884912"/>
              <a:gd name="connsiteY71" fmla="*/ 213380 h 1161397"/>
              <a:gd name="connsiteX72" fmla="*/ 3907640 w 6884912"/>
              <a:gd name="connsiteY72" fmla="*/ 207568 h 1161397"/>
              <a:gd name="connsiteX73" fmla="*/ 3910449 w 6884912"/>
              <a:gd name="connsiteY73" fmla="*/ 197808 h 1161397"/>
              <a:gd name="connsiteX74" fmla="*/ 3917197 w 6884912"/>
              <a:gd name="connsiteY74" fmla="*/ 196121 h 1161397"/>
              <a:gd name="connsiteX75" fmla="*/ 3922400 w 6884912"/>
              <a:gd name="connsiteY75" fmla="*/ 205056 h 1161397"/>
              <a:gd name="connsiteX76" fmla="*/ 4013061 w 6884912"/>
              <a:gd name="connsiteY76" fmla="*/ 224874 h 1161397"/>
              <a:gd name="connsiteX77" fmla="*/ 4220717 w 6884912"/>
              <a:gd name="connsiteY77" fmla="*/ 192946 h 1161397"/>
              <a:gd name="connsiteX78" fmla="*/ 4228802 w 6884912"/>
              <a:gd name="connsiteY78" fmla="*/ 201468 h 1161397"/>
              <a:gd name="connsiteX79" fmla="*/ 4289361 w 6884912"/>
              <a:gd name="connsiteY79" fmla="*/ 196642 h 1161397"/>
              <a:gd name="connsiteX80" fmla="*/ 4498913 w 6884912"/>
              <a:gd name="connsiteY80" fmla="*/ 118915 h 1161397"/>
              <a:gd name="connsiteX81" fmla="*/ 4617330 w 6884912"/>
              <a:gd name="connsiteY81" fmla="*/ 111163 h 1161397"/>
              <a:gd name="connsiteX82" fmla="*/ 4659778 w 6884912"/>
              <a:gd name="connsiteY82" fmla="*/ 118219 h 1161397"/>
              <a:gd name="connsiteX83" fmla="*/ 4730870 w 6884912"/>
              <a:gd name="connsiteY83" fmla="*/ 129432 h 1161397"/>
              <a:gd name="connsiteX84" fmla="*/ 4844073 w 6884912"/>
              <a:gd name="connsiteY84" fmla="*/ 161768 h 1161397"/>
              <a:gd name="connsiteX85" fmla="*/ 4856454 w 6884912"/>
              <a:gd name="connsiteY85" fmla="*/ 130488 h 1161397"/>
              <a:gd name="connsiteX86" fmla="*/ 4920038 w 6884912"/>
              <a:gd name="connsiteY86" fmla="*/ 140418 h 1161397"/>
              <a:gd name="connsiteX87" fmla="*/ 5016639 w 6884912"/>
              <a:gd name="connsiteY87" fmla="*/ 158905 h 1161397"/>
              <a:gd name="connsiteX88" fmla="*/ 5072009 w 6884912"/>
              <a:gd name="connsiteY88" fmla="*/ 161502 h 1161397"/>
              <a:gd name="connsiteX89" fmla="*/ 5223626 w 6884912"/>
              <a:gd name="connsiteY89" fmla="*/ 177356 h 1161397"/>
              <a:gd name="connsiteX90" fmla="*/ 5375773 w 6884912"/>
              <a:gd name="connsiteY90" fmla="*/ 199913 h 1161397"/>
              <a:gd name="connsiteX91" fmla="*/ 5467502 w 6884912"/>
              <a:gd name="connsiteY91" fmla="*/ 250963 h 1161397"/>
              <a:gd name="connsiteX92" fmla="*/ 5592395 w 6884912"/>
              <a:gd name="connsiteY92" fmla="*/ 265434 h 1161397"/>
              <a:gd name="connsiteX93" fmla="*/ 5613532 w 6884912"/>
              <a:gd name="connsiteY93" fmla="*/ 273379 h 1161397"/>
              <a:gd name="connsiteX94" fmla="*/ 5642173 w 6884912"/>
              <a:gd name="connsiteY94" fmla="*/ 266904 h 1161397"/>
              <a:gd name="connsiteX95" fmla="*/ 5756910 w 6884912"/>
              <a:gd name="connsiteY95" fmla="*/ 239211 h 1161397"/>
              <a:gd name="connsiteX96" fmla="*/ 5846667 w 6884912"/>
              <a:gd name="connsiteY96" fmla="*/ 201786 h 1161397"/>
              <a:gd name="connsiteX97" fmla="*/ 5960732 w 6884912"/>
              <a:gd name="connsiteY97" fmla="*/ 220708 h 1161397"/>
              <a:gd name="connsiteX98" fmla="*/ 6029542 w 6884912"/>
              <a:gd name="connsiteY98" fmla="*/ 210339 h 1161397"/>
              <a:gd name="connsiteX99" fmla="*/ 6141123 w 6884912"/>
              <a:gd name="connsiteY99" fmla="*/ 159923 h 1161397"/>
              <a:gd name="connsiteX100" fmla="*/ 6290640 w 6884912"/>
              <a:gd name="connsiteY100" fmla="*/ 167441 h 1161397"/>
              <a:gd name="connsiteX101" fmla="*/ 6322806 w 6884912"/>
              <a:gd name="connsiteY101" fmla="*/ 213293 h 1161397"/>
              <a:gd name="connsiteX102" fmla="*/ 6380420 w 6884912"/>
              <a:gd name="connsiteY102" fmla="*/ 173195 h 1161397"/>
              <a:gd name="connsiteX103" fmla="*/ 6507891 w 6884912"/>
              <a:gd name="connsiteY103" fmla="*/ 118474 h 1161397"/>
              <a:gd name="connsiteX104" fmla="*/ 6571807 w 6884912"/>
              <a:gd name="connsiteY104" fmla="*/ 98636 h 1161397"/>
              <a:gd name="connsiteX105" fmla="*/ 6671880 w 6884912"/>
              <a:gd name="connsiteY105" fmla="*/ 82931 h 1161397"/>
              <a:gd name="connsiteX106" fmla="*/ 6702266 w 6884912"/>
              <a:gd name="connsiteY106" fmla="*/ 75470 h 1161397"/>
              <a:gd name="connsiteX107" fmla="*/ 6845802 w 6884912"/>
              <a:gd name="connsiteY107" fmla="*/ 24496 h 1161397"/>
              <a:gd name="connsiteX108" fmla="*/ 6884912 w 6884912"/>
              <a:gd name="connsiteY10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478946 w 6884912"/>
              <a:gd name="connsiteY7" fmla="*/ 1106011 h 1161397"/>
              <a:gd name="connsiteX8" fmla="*/ 512111 w 6884912"/>
              <a:gd name="connsiteY8" fmla="*/ 1085599 h 1161397"/>
              <a:gd name="connsiteX9" fmla="*/ 567875 w 6884912"/>
              <a:gd name="connsiteY9" fmla="*/ 1051976 h 1161397"/>
              <a:gd name="connsiteX10" fmla="*/ 601644 w 6884912"/>
              <a:gd name="connsiteY10" fmla="*/ 1003997 h 1161397"/>
              <a:gd name="connsiteX11" fmla="*/ 651408 w 6884912"/>
              <a:gd name="connsiteY11" fmla="*/ 984938 h 1161397"/>
              <a:gd name="connsiteX12" fmla="*/ 673197 w 6884912"/>
              <a:gd name="connsiteY12" fmla="*/ 1010060 h 1161397"/>
              <a:gd name="connsiteX13" fmla="*/ 723108 w 6884912"/>
              <a:gd name="connsiteY13" fmla="*/ 980081 h 1161397"/>
              <a:gd name="connsiteX14" fmla="*/ 797699 w 6884912"/>
              <a:gd name="connsiteY14" fmla="*/ 931362 h 1161397"/>
              <a:gd name="connsiteX15" fmla="*/ 843359 w 6884912"/>
              <a:gd name="connsiteY15" fmla="*/ 910894 h 1161397"/>
              <a:gd name="connsiteX16" fmla="*/ 965215 w 6884912"/>
              <a:gd name="connsiteY16" fmla="*/ 846701 h 1161397"/>
              <a:gd name="connsiteX17" fmla="*/ 1085080 w 6884912"/>
              <a:gd name="connsiteY17" fmla="*/ 776086 h 1161397"/>
              <a:gd name="connsiteX18" fmla="*/ 1131224 w 6884912"/>
              <a:gd name="connsiteY18" fmla="*/ 706160 h 1161397"/>
              <a:gd name="connsiteX19" fmla="*/ 1138051 w 6884912"/>
              <a:gd name="connsiteY19" fmla="*/ 702034 h 1161397"/>
              <a:gd name="connsiteX20" fmla="*/ 1158800 w 6884912"/>
              <a:gd name="connsiteY20" fmla="*/ 700004 h 1161397"/>
              <a:gd name="connsiteX21" fmla="*/ 1166947 w 6884912"/>
              <a:gd name="connsiteY21" fmla="*/ 700762 h 1161397"/>
              <a:gd name="connsiteX22" fmla="*/ 1178135 w 6884912"/>
              <a:gd name="connsiteY22" fmla="*/ 698631 h 1161397"/>
              <a:gd name="connsiteX23" fmla="*/ 1178301 w 6884912"/>
              <a:gd name="connsiteY23" fmla="*/ 698094 h 1161397"/>
              <a:gd name="connsiteX24" fmla="*/ 1188995 w 6884912"/>
              <a:gd name="connsiteY24" fmla="*/ 697048 h 1161397"/>
              <a:gd name="connsiteX25" fmla="*/ 1242716 w 6884912"/>
              <a:gd name="connsiteY25" fmla="*/ 698052 h 1161397"/>
              <a:gd name="connsiteX26" fmla="*/ 1299977 w 6884912"/>
              <a:gd name="connsiteY26" fmla="*/ 639196 h 1161397"/>
              <a:gd name="connsiteX27" fmla="*/ 1326190 w 6884912"/>
              <a:gd name="connsiteY27" fmla="*/ 625955 h 1161397"/>
              <a:gd name="connsiteX28" fmla="*/ 1339600 w 6884912"/>
              <a:gd name="connsiteY28" fmla="*/ 616295 h 1161397"/>
              <a:gd name="connsiteX29" fmla="*/ 1340054 w 6884912"/>
              <a:gd name="connsiteY29" fmla="*/ 614022 h 1161397"/>
              <a:gd name="connsiteX30" fmla="*/ 1391606 w 6884912"/>
              <a:gd name="connsiteY30" fmla="*/ 615229 h 1161397"/>
              <a:gd name="connsiteX31" fmla="*/ 1397565 w 6884912"/>
              <a:gd name="connsiteY31" fmla="*/ 611490 h 1161397"/>
              <a:gd name="connsiteX32" fmla="*/ 1432302 w 6884912"/>
              <a:gd name="connsiteY32" fmla="*/ 617267 h 1161397"/>
              <a:gd name="connsiteX33" fmla="*/ 1449644 w 6884912"/>
              <a:gd name="connsiteY33" fmla="*/ 617591 h 1161397"/>
              <a:gd name="connsiteX34" fmla="*/ 1455793 w 6884912"/>
              <a:gd name="connsiteY34" fmla="*/ 623174 h 1161397"/>
              <a:gd name="connsiteX35" fmla="*/ 1480758 w 6884912"/>
              <a:gd name="connsiteY35" fmla="*/ 620863 h 1161397"/>
              <a:gd name="connsiteX36" fmla="*/ 1483154 w 6884912"/>
              <a:gd name="connsiteY36" fmla="*/ 618527 h 1161397"/>
              <a:gd name="connsiteX37" fmla="*/ 1505495 w 6884912"/>
              <a:gd name="connsiteY37" fmla="*/ 624325 h 1161397"/>
              <a:gd name="connsiteX38" fmla="*/ 1526340 w 6884912"/>
              <a:gd name="connsiteY38" fmla="*/ 638496 h 1161397"/>
              <a:gd name="connsiteX39" fmla="*/ 1731986 w 6884912"/>
              <a:gd name="connsiteY39" fmla="*/ 589682 h 1161397"/>
              <a:gd name="connsiteX40" fmla="*/ 1927935 w 6884912"/>
              <a:gd name="connsiteY40" fmla="*/ 628540 h 1161397"/>
              <a:gd name="connsiteX41" fmla="*/ 2039075 w 6884912"/>
              <a:gd name="connsiteY41" fmla="*/ 599964 h 1161397"/>
              <a:gd name="connsiteX42" fmla="*/ 2066980 w 6884912"/>
              <a:gd name="connsiteY42" fmla="*/ 550413 h 1161397"/>
              <a:gd name="connsiteX43" fmla="*/ 2352236 w 6884912"/>
              <a:gd name="connsiteY43" fmla="*/ 519602 h 1161397"/>
              <a:gd name="connsiteX44" fmla="*/ 2420791 w 6884912"/>
              <a:gd name="connsiteY44" fmla="*/ 492826 h 1161397"/>
              <a:gd name="connsiteX45" fmla="*/ 2489932 w 6884912"/>
              <a:gd name="connsiteY45" fmla="*/ 507864 h 1161397"/>
              <a:gd name="connsiteX46" fmla="*/ 2512917 w 6884912"/>
              <a:gd name="connsiteY46" fmla="*/ 489127 h 1161397"/>
              <a:gd name="connsiteX47" fmla="*/ 2516783 w 6884912"/>
              <a:gd name="connsiteY47" fmla="*/ 485473 h 1161397"/>
              <a:gd name="connsiteX48" fmla="*/ 2534360 w 6884912"/>
              <a:gd name="connsiteY48" fmla="*/ 480064 h 1161397"/>
              <a:gd name="connsiteX49" fmla="*/ 2536691 w 6884912"/>
              <a:gd name="connsiteY49" fmla="*/ 467018 h 1161397"/>
              <a:gd name="connsiteX50" fmla="*/ 2561265 w 6884912"/>
              <a:gd name="connsiteY50" fmla="*/ 450623 h 1161397"/>
              <a:gd name="connsiteX51" fmla="*/ 2594349 w 6884912"/>
              <a:gd name="connsiteY51" fmla="*/ 443884 h 1161397"/>
              <a:gd name="connsiteX52" fmla="*/ 2754324 w 6884912"/>
              <a:gd name="connsiteY52" fmla="*/ 424766 h 1161397"/>
              <a:gd name="connsiteX53" fmla="*/ 2848470 w 6884912"/>
              <a:gd name="connsiteY53" fmla="*/ 405966 h 1161397"/>
              <a:gd name="connsiteX54" fmla="*/ 2881772 w 6884912"/>
              <a:gd name="connsiteY54" fmla="*/ 387260 h 1161397"/>
              <a:gd name="connsiteX55" fmla="*/ 2929932 w 6884912"/>
              <a:gd name="connsiteY55" fmla="*/ 368912 h 1161397"/>
              <a:gd name="connsiteX56" fmla="*/ 3013020 w 6884912"/>
              <a:gd name="connsiteY56" fmla="*/ 327578 h 1161397"/>
              <a:gd name="connsiteX57" fmla="*/ 3222191 w 6884912"/>
              <a:gd name="connsiteY57" fmla="*/ 307887 h 1161397"/>
              <a:gd name="connsiteX58" fmla="*/ 3227953 w 6884912"/>
              <a:gd name="connsiteY58" fmla="*/ 297650 h 1161397"/>
              <a:gd name="connsiteX59" fmla="*/ 3510042 w 6884912"/>
              <a:gd name="connsiteY59" fmla="*/ 311820 h 1161397"/>
              <a:gd name="connsiteX60" fmla="*/ 3626773 w 6884912"/>
              <a:gd name="connsiteY60" fmla="*/ 290452 h 1161397"/>
              <a:gd name="connsiteX61" fmla="*/ 3666217 w 6884912"/>
              <a:gd name="connsiteY61" fmla="*/ 273255 h 1161397"/>
              <a:gd name="connsiteX62" fmla="*/ 3732427 w 6884912"/>
              <a:gd name="connsiteY62" fmla="*/ 245039 h 1161397"/>
              <a:gd name="connsiteX63" fmla="*/ 3777022 w 6884912"/>
              <a:gd name="connsiteY63" fmla="*/ 200276 h 1161397"/>
              <a:gd name="connsiteX64" fmla="*/ 3791246 w 6884912"/>
              <a:gd name="connsiteY64" fmla="*/ 189996 h 1161397"/>
              <a:gd name="connsiteX65" fmla="*/ 3819864 w 6884912"/>
              <a:gd name="connsiteY65" fmla="*/ 194605 h 1161397"/>
              <a:gd name="connsiteX66" fmla="*/ 3830398 w 6884912"/>
              <a:gd name="connsiteY66" fmla="*/ 188383 h 1161397"/>
              <a:gd name="connsiteX67" fmla="*/ 3834360 w 6884912"/>
              <a:gd name="connsiteY67" fmla="*/ 188992 h 1161397"/>
              <a:gd name="connsiteX68" fmla="*/ 3843715 w 6884912"/>
              <a:gd name="connsiteY68" fmla="*/ 188752 h 1161397"/>
              <a:gd name="connsiteX69" fmla="*/ 3842609 w 6884912"/>
              <a:gd name="connsiteY69" fmla="*/ 197386 h 1161397"/>
              <a:gd name="connsiteX70" fmla="*/ 3853961 w 6884912"/>
              <a:gd name="connsiteY70" fmla="*/ 213380 h 1161397"/>
              <a:gd name="connsiteX71" fmla="*/ 3907640 w 6884912"/>
              <a:gd name="connsiteY71" fmla="*/ 207568 h 1161397"/>
              <a:gd name="connsiteX72" fmla="*/ 3910449 w 6884912"/>
              <a:gd name="connsiteY72" fmla="*/ 197808 h 1161397"/>
              <a:gd name="connsiteX73" fmla="*/ 3917197 w 6884912"/>
              <a:gd name="connsiteY73" fmla="*/ 196121 h 1161397"/>
              <a:gd name="connsiteX74" fmla="*/ 3922400 w 6884912"/>
              <a:gd name="connsiteY74" fmla="*/ 205056 h 1161397"/>
              <a:gd name="connsiteX75" fmla="*/ 4013061 w 6884912"/>
              <a:gd name="connsiteY75" fmla="*/ 224874 h 1161397"/>
              <a:gd name="connsiteX76" fmla="*/ 4220717 w 6884912"/>
              <a:gd name="connsiteY76" fmla="*/ 192946 h 1161397"/>
              <a:gd name="connsiteX77" fmla="*/ 4228802 w 6884912"/>
              <a:gd name="connsiteY77" fmla="*/ 201468 h 1161397"/>
              <a:gd name="connsiteX78" fmla="*/ 4289361 w 6884912"/>
              <a:gd name="connsiteY78" fmla="*/ 196642 h 1161397"/>
              <a:gd name="connsiteX79" fmla="*/ 4498913 w 6884912"/>
              <a:gd name="connsiteY79" fmla="*/ 118915 h 1161397"/>
              <a:gd name="connsiteX80" fmla="*/ 4617330 w 6884912"/>
              <a:gd name="connsiteY80" fmla="*/ 111163 h 1161397"/>
              <a:gd name="connsiteX81" fmla="*/ 4659778 w 6884912"/>
              <a:gd name="connsiteY81" fmla="*/ 118219 h 1161397"/>
              <a:gd name="connsiteX82" fmla="*/ 4730870 w 6884912"/>
              <a:gd name="connsiteY82" fmla="*/ 129432 h 1161397"/>
              <a:gd name="connsiteX83" fmla="*/ 4844073 w 6884912"/>
              <a:gd name="connsiteY83" fmla="*/ 161768 h 1161397"/>
              <a:gd name="connsiteX84" fmla="*/ 4856454 w 6884912"/>
              <a:gd name="connsiteY84" fmla="*/ 130488 h 1161397"/>
              <a:gd name="connsiteX85" fmla="*/ 4920038 w 6884912"/>
              <a:gd name="connsiteY85" fmla="*/ 140418 h 1161397"/>
              <a:gd name="connsiteX86" fmla="*/ 5016639 w 6884912"/>
              <a:gd name="connsiteY86" fmla="*/ 158905 h 1161397"/>
              <a:gd name="connsiteX87" fmla="*/ 5072009 w 6884912"/>
              <a:gd name="connsiteY87" fmla="*/ 161502 h 1161397"/>
              <a:gd name="connsiteX88" fmla="*/ 5223626 w 6884912"/>
              <a:gd name="connsiteY88" fmla="*/ 177356 h 1161397"/>
              <a:gd name="connsiteX89" fmla="*/ 5375773 w 6884912"/>
              <a:gd name="connsiteY89" fmla="*/ 199913 h 1161397"/>
              <a:gd name="connsiteX90" fmla="*/ 5467502 w 6884912"/>
              <a:gd name="connsiteY90" fmla="*/ 250963 h 1161397"/>
              <a:gd name="connsiteX91" fmla="*/ 5592395 w 6884912"/>
              <a:gd name="connsiteY91" fmla="*/ 265434 h 1161397"/>
              <a:gd name="connsiteX92" fmla="*/ 5613532 w 6884912"/>
              <a:gd name="connsiteY92" fmla="*/ 273379 h 1161397"/>
              <a:gd name="connsiteX93" fmla="*/ 5642173 w 6884912"/>
              <a:gd name="connsiteY93" fmla="*/ 266904 h 1161397"/>
              <a:gd name="connsiteX94" fmla="*/ 5756910 w 6884912"/>
              <a:gd name="connsiteY94" fmla="*/ 239211 h 1161397"/>
              <a:gd name="connsiteX95" fmla="*/ 5846667 w 6884912"/>
              <a:gd name="connsiteY95" fmla="*/ 201786 h 1161397"/>
              <a:gd name="connsiteX96" fmla="*/ 5960732 w 6884912"/>
              <a:gd name="connsiteY96" fmla="*/ 220708 h 1161397"/>
              <a:gd name="connsiteX97" fmla="*/ 6029542 w 6884912"/>
              <a:gd name="connsiteY97" fmla="*/ 210339 h 1161397"/>
              <a:gd name="connsiteX98" fmla="*/ 6141123 w 6884912"/>
              <a:gd name="connsiteY98" fmla="*/ 159923 h 1161397"/>
              <a:gd name="connsiteX99" fmla="*/ 6290640 w 6884912"/>
              <a:gd name="connsiteY99" fmla="*/ 167441 h 1161397"/>
              <a:gd name="connsiteX100" fmla="*/ 6322806 w 6884912"/>
              <a:gd name="connsiteY100" fmla="*/ 213293 h 1161397"/>
              <a:gd name="connsiteX101" fmla="*/ 6380420 w 6884912"/>
              <a:gd name="connsiteY101" fmla="*/ 173195 h 1161397"/>
              <a:gd name="connsiteX102" fmla="*/ 6507891 w 6884912"/>
              <a:gd name="connsiteY102" fmla="*/ 118474 h 1161397"/>
              <a:gd name="connsiteX103" fmla="*/ 6571807 w 6884912"/>
              <a:gd name="connsiteY103" fmla="*/ 98636 h 1161397"/>
              <a:gd name="connsiteX104" fmla="*/ 6671880 w 6884912"/>
              <a:gd name="connsiteY104" fmla="*/ 82931 h 1161397"/>
              <a:gd name="connsiteX105" fmla="*/ 6702266 w 6884912"/>
              <a:gd name="connsiteY105" fmla="*/ 75470 h 1161397"/>
              <a:gd name="connsiteX106" fmla="*/ 6845802 w 6884912"/>
              <a:gd name="connsiteY106" fmla="*/ 24496 h 1161397"/>
              <a:gd name="connsiteX107" fmla="*/ 6884912 w 6884912"/>
              <a:gd name="connsiteY107"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512111 w 6884912"/>
              <a:gd name="connsiteY7" fmla="*/ 1085599 h 1161397"/>
              <a:gd name="connsiteX8" fmla="*/ 567875 w 6884912"/>
              <a:gd name="connsiteY8" fmla="*/ 1051976 h 1161397"/>
              <a:gd name="connsiteX9" fmla="*/ 601644 w 6884912"/>
              <a:gd name="connsiteY9" fmla="*/ 1003997 h 1161397"/>
              <a:gd name="connsiteX10" fmla="*/ 651408 w 6884912"/>
              <a:gd name="connsiteY10" fmla="*/ 984938 h 1161397"/>
              <a:gd name="connsiteX11" fmla="*/ 673197 w 6884912"/>
              <a:gd name="connsiteY11" fmla="*/ 1010060 h 1161397"/>
              <a:gd name="connsiteX12" fmla="*/ 723108 w 6884912"/>
              <a:gd name="connsiteY12" fmla="*/ 980081 h 1161397"/>
              <a:gd name="connsiteX13" fmla="*/ 797699 w 6884912"/>
              <a:gd name="connsiteY13" fmla="*/ 931362 h 1161397"/>
              <a:gd name="connsiteX14" fmla="*/ 843359 w 6884912"/>
              <a:gd name="connsiteY14" fmla="*/ 910894 h 1161397"/>
              <a:gd name="connsiteX15" fmla="*/ 965215 w 6884912"/>
              <a:gd name="connsiteY15" fmla="*/ 846701 h 1161397"/>
              <a:gd name="connsiteX16" fmla="*/ 1085080 w 6884912"/>
              <a:gd name="connsiteY16" fmla="*/ 776086 h 1161397"/>
              <a:gd name="connsiteX17" fmla="*/ 1131224 w 6884912"/>
              <a:gd name="connsiteY17" fmla="*/ 706160 h 1161397"/>
              <a:gd name="connsiteX18" fmla="*/ 1138051 w 6884912"/>
              <a:gd name="connsiteY18" fmla="*/ 702034 h 1161397"/>
              <a:gd name="connsiteX19" fmla="*/ 1158800 w 6884912"/>
              <a:gd name="connsiteY19" fmla="*/ 700004 h 1161397"/>
              <a:gd name="connsiteX20" fmla="*/ 1166947 w 6884912"/>
              <a:gd name="connsiteY20" fmla="*/ 700762 h 1161397"/>
              <a:gd name="connsiteX21" fmla="*/ 1178135 w 6884912"/>
              <a:gd name="connsiteY21" fmla="*/ 698631 h 1161397"/>
              <a:gd name="connsiteX22" fmla="*/ 1178301 w 6884912"/>
              <a:gd name="connsiteY22" fmla="*/ 698094 h 1161397"/>
              <a:gd name="connsiteX23" fmla="*/ 1188995 w 6884912"/>
              <a:gd name="connsiteY23" fmla="*/ 697048 h 1161397"/>
              <a:gd name="connsiteX24" fmla="*/ 1242716 w 6884912"/>
              <a:gd name="connsiteY24" fmla="*/ 698052 h 1161397"/>
              <a:gd name="connsiteX25" fmla="*/ 1299977 w 6884912"/>
              <a:gd name="connsiteY25" fmla="*/ 639196 h 1161397"/>
              <a:gd name="connsiteX26" fmla="*/ 1326190 w 6884912"/>
              <a:gd name="connsiteY26" fmla="*/ 625955 h 1161397"/>
              <a:gd name="connsiteX27" fmla="*/ 1339600 w 6884912"/>
              <a:gd name="connsiteY27" fmla="*/ 616295 h 1161397"/>
              <a:gd name="connsiteX28" fmla="*/ 1340054 w 6884912"/>
              <a:gd name="connsiteY28" fmla="*/ 614022 h 1161397"/>
              <a:gd name="connsiteX29" fmla="*/ 1391606 w 6884912"/>
              <a:gd name="connsiteY29" fmla="*/ 615229 h 1161397"/>
              <a:gd name="connsiteX30" fmla="*/ 1397565 w 6884912"/>
              <a:gd name="connsiteY30" fmla="*/ 611490 h 1161397"/>
              <a:gd name="connsiteX31" fmla="*/ 1432302 w 6884912"/>
              <a:gd name="connsiteY31" fmla="*/ 617267 h 1161397"/>
              <a:gd name="connsiteX32" fmla="*/ 1449644 w 6884912"/>
              <a:gd name="connsiteY32" fmla="*/ 617591 h 1161397"/>
              <a:gd name="connsiteX33" fmla="*/ 1455793 w 6884912"/>
              <a:gd name="connsiteY33" fmla="*/ 623174 h 1161397"/>
              <a:gd name="connsiteX34" fmla="*/ 1480758 w 6884912"/>
              <a:gd name="connsiteY34" fmla="*/ 620863 h 1161397"/>
              <a:gd name="connsiteX35" fmla="*/ 1483154 w 6884912"/>
              <a:gd name="connsiteY35" fmla="*/ 618527 h 1161397"/>
              <a:gd name="connsiteX36" fmla="*/ 1505495 w 6884912"/>
              <a:gd name="connsiteY36" fmla="*/ 624325 h 1161397"/>
              <a:gd name="connsiteX37" fmla="*/ 1526340 w 6884912"/>
              <a:gd name="connsiteY37" fmla="*/ 638496 h 1161397"/>
              <a:gd name="connsiteX38" fmla="*/ 1731986 w 6884912"/>
              <a:gd name="connsiteY38" fmla="*/ 589682 h 1161397"/>
              <a:gd name="connsiteX39" fmla="*/ 1927935 w 6884912"/>
              <a:gd name="connsiteY39" fmla="*/ 628540 h 1161397"/>
              <a:gd name="connsiteX40" fmla="*/ 2039075 w 6884912"/>
              <a:gd name="connsiteY40" fmla="*/ 599964 h 1161397"/>
              <a:gd name="connsiteX41" fmla="*/ 2066980 w 6884912"/>
              <a:gd name="connsiteY41" fmla="*/ 550413 h 1161397"/>
              <a:gd name="connsiteX42" fmla="*/ 2352236 w 6884912"/>
              <a:gd name="connsiteY42" fmla="*/ 519602 h 1161397"/>
              <a:gd name="connsiteX43" fmla="*/ 2420791 w 6884912"/>
              <a:gd name="connsiteY43" fmla="*/ 492826 h 1161397"/>
              <a:gd name="connsiteX44" fmla="*/ 2489932 w 6884912"/>
              <a:gd name="connsiteY44" fmla="*/ 507864 h 1161397"/>
              <a:gd name="connsiteX45" fmla="*/ 2512917 w 6884912"/>
              <a:gd name="connsiteY45" fmla="*/ 489127 h 1161397"/>
              <a:gd name="connsiteX46" fmla="*/ 2516783 w 6884912"/>
              <a:gd name="connsiteY46" fmla="*/ 485473 h 1161397"/>
              <a:gd name="connsiteX47" fmla="*/ 2534360 w 6884912"/>
              <a:gd name="connsiteY47" fmla="*/ 480064 h 1161397"/>
              <a:gd name="connsiteX48" fmla="*/ 2536691 w 6884912"/>
              <a:gd name="connsiteY48" fmla="*/ 467018 h 1161397"/>
              <a:gd name="connsiteX49" fmla="*/ 2561265 w 6884912"/>
              <a:gd name="connsiteY49" fmla="*/ 450623 h 1161397"/>
              <a:gd name="connsiteX50" fmla="*/ 2594349 w 6884912"/>
              <a:gd name="connsiteY50" fmla="*/ 443884 h 1161397"/>
              <a:gd name="connsiteX51" fmla="*/ 2754324 w 6884912"/>
              <a:gd name="connsiteY51" fmla="*/ 424766 h 1161397"/>
              <a:gd name="connsiteX52" fmla="*/ 2848470 w 6884912"/>
              <a:gd name="connsiteY52" fmla="*/ 405966 h 1161397"/>
              <a:gd name="connsiteX53" fmla="*/ 2881772 w 6884912"/>
              <a:gd name="connsiteY53" fmla="*/ 387260 h 1161397"/>
              <a:gd name="connsiteX54" fmla="*/ 2929932 w 6884912"/>
              <a:gd name="connsiteY54" fmla="*/ 368912 h 1161397"/>
              <a:gd name="connsiteX55" fmla="*/ 3013020 w 6884912"/>
              <a:gd name="connsiteY55" fmla="*/ 327578 h 1161397"/>
              <a:gd name="connsiteX56" fmla="*/ 3222191 w 6884912"/>
              <a:gd name="connsiteY56" fmla="*/ 307887 h 1161397"/>
              <a:gd name="connsiteX57" fmla="*/ 3227953 w 6884912"/>
              <a:gd name="connsiteY57" fmla="*/ 297650 h 1161397"/>
              <a:gd name="connsiteX58" fmla="*/ 3510042 w 6884912"/>
              <a:gd name="connsiteY58" fmla="*/ 311820 h 1161397"/>
              <a:gd name="connsiteX59" fmla="*/ 3626773 w 6884912"/>
              <a:gd name="connsiteY59" fmla="*/ 290452 h 1161397"/>
              <a:gd name="connsiteX60" fmla="*/ 3666217 w 6884912"/>
              <a:gd name="connsiteY60" fmla="*/ 273255 h 1161397"/>
              <a:gd name="connsiteX61" fmla="*/ 3732427 w 6884912"/>
              <a:gd name="connsiteY61" fmla="*/ 245039 h 1161397"/>
              <a:gd name="connsiteX62" fmla="*/ 3777022 w 6884912"/>
              <a:gd name="connsiteY62" fmla="*/ 200276 h 1161397"/>
              <a:gd name="connsiteX63" fmla="*/ 3791246 w 6884912"/>
              <a:gd name="connsiteY63" fmla="*/ 189996 h 1161397"/>
              <a:gd name="connsiteX64" fmla="*/ 3819864 w 6884912"/>
              <a:gd name="connsiteY64" fmla="*/ 194605 h 1161397"/>
              <a:gd name="connsiteX65" fmla="*/ 3830398 w 6884912"/>
              <a:gd name="connsiteY65" fmla="*/ 188383 h 1161397"/>
              <a:gd name="connsiteX66" fmla="*/ 3834360 w 6884912"/>
              <a:gd name="connsiteY66" fmla="*/ 188992 h 1161397"/>
              <a:gd name="connsiteX67" fmla="*/ 3843715 w 6884912"/>
              <a:gd name="connsiteY67" fmla="*/ 188752 h 1161397"/>
              <a:gd name="connsiteX68" fmla="*/ 3842609 w 6884912"/>
              <a:gd name="connsiteY68" fmla="*/ 197386 h 1161397"/>
              <a:gd name="connsiteX69" fmla="*/ 3853961 w 6884912"/>
              <a:gd name="connsiteY69" fmla="*/ 213380 h 1161397"/>
              <a:gd name="connsiteX70" fmla="*/ 3907640 w 6884912"/>
              <a:gd name="connsiteY70" fmla="*/ 207568 h 1161397"/>
              <a:gd name="connsiteX71" fmla="*/ 3910449 w 6884912"/>
              <a:gd name="connsiteY71" fmla="*/ 197808 h 1161397"/>
              <a:gd name="connsiteX72" fmla="*/ 3917197 w 6884912"/>
              <a:gd name="connsiteY72" fmla="*/ 196121 h 1161397"/>
              <a:gd name="connsiteX73" fmla="*/ 3922400 w 6884912"/>
              <a:gd name="connsiteY73" fmla="*/ 205056 h 1161397"/>
              <a:gd name="connsiteX74" fmla="*/ 4013061 w 6884912"/>
              <a:gd name="connsiteY74" fmla="*/ 224874 h 1161397"/>
              <a:gd name="connsiteX75" fmla="*/ 4220717 w 6884912"/>
              <a:gd name="connsiteY75" fmla="*/ 192946 h 1161397"/>
              <a:gd name="connsiteX76" fmla="*/ 4228802 w 6884912"/>
              <a:gd name="connsiteY76" fmla="*/ 201468 h 1161397"/>
              <a:gd name="connsiteX77" fmla="*/ 4289361 w 6884912"/>
              <a:gd name="connsiteY77" fmla="*/ 196642 h 1161397"/>
              <a:gd name="connsiteX78" fmla="*/ 4498913 w 6884912"/>
              <a:gd name="connsiteY78" fmla="*/ 118915 h 1161397"/>
              <a:gd name="connsiteX79" fmla="*/ 4617330 w 6884912"/>
              <a:gd name="connsiteY79" fmla="*/ 111163 h 1161397"/>
              <a:gd name="connsiteX80" fmla="*/ 4659778 w 6884912"/>
              <a:gd name="connsiteY80" fmla="*/ 118219 h 1161397"/>
              <a:gd name="connsiteX81" fmla="*/ 4730870 w 6884912"/>
              <a:gd name="connsiteY81" fmla="*/ 129432 h 1161397"/>
              <a:gd name="connsiteX82" fmla="*/ 4844073 w 6884912"/>
              <a:gd name="connsiteY82" fmla="*/ 161768 h 1161397"/>
              <a:gd name="connsiteX83" fmla="*/ 4856454 w 6884912"/>
              <a:gd name="connsiteY83" fmla="*/ 130488 h 1161397"/>
              <a:gd name="connsiteX84" fmla="*/ 4920038 w 6884912"/>
              <a:gd name="connsiteY84" fmla="*/ 140418 h 1161397"/>
              <a:gd name="connsiteX85" fmla="*/ 5016639 w 6884912"/>
              <a:gd name="connsiteY85" fmla="*/ 158905 h 1161397"/>
              <a:gd name="connsiteX86" fmla="*/ 5072009 w 6884912"/>
              <a:gd name="connsiteY86" fmla="*/ 161502 h 1161397"/>
              <a:gd name="connsiteX87" fmla="*/ 5223626 w 6884912"/>
              <a:gd name="connsiteY87" fmla="*/ 177356 h 1161397"/>
              <a:gd name="connsiteX88" fmla="*/ 5375773 w 6884912"/>
              <a:gd name="connsiteY88" fmla="*/ 199913 h 1161397"/>
              <a:gd name="connsiteX89" fmla="*/ 5467502 w 6884912"/>
              <a:gd name="connsiteY89" fmla="*/ 250963 h 1161397"/>
              <a:gd name="connsiteX90" fmla="*/ 5592395 w 6884912"/>
              <a:gd name="connsiteY90" fmla="*/ 265434 h 1161397"/>
              <a:gd name="connsiteX91" fmla="*/ 5613532 w 6884912"/>
              <a:gd name="connsiteY91" fmla="*/ 273379 h 1161397"/>
              <a:gd name="connsiteX92" fmla="*/ 5642173 w 6884912"/>
              <a:gd name="connsiteY92" fmla="*/ 266904 h 1161397"/>
              <a:gd name="connsiteX93" fmla="*/ 5756910 w 6884912"/>
              <a:gd name="connsiteY93" fmla="*/ 239211 h 1161397"/>
              <a:gd name="connsiteX94" fmla="*/ 5846667 w 6884912"/>
              <a:gd name="connsiteY94" fmla="*/ 201786 h 1161397"/>
              <a:gd name="connsiteX95" fmla="*/ 5960732 w 6884912"/>
              <a:gd name="connsiteY95" fmla="*/ 220708 h 1161397"/>
              <a:gd name="connsiteX96" fmla="*/ 6029542 w 6884912"/>
              <a:gd name="connsiteY96" fmla="*/ 210339 h 1161397"/>
              <a:gd name="connsiteX97" fmla="*/ 6141123 w 6884912"/>
              <a:gd name="connsiteY97" fmla="*/ 159923 h 1161397"/>
              <a:gd name="connsiteX98" fmla="*/ 6290640 w 6884912"/>
              <a:gd name="connsiteY98" fmla="*/ 167441 h 1161397"/>
              <a:gd name="connsiteX99" fmla="*/ 6322806 w 6884912"/>
              <a:gd name="connsiteY99" fmla="*/ 213293 h 1161397"/>
              <a:gd name="connsiteX100" fmla="*/ 6380420 w 6884912"/>
              <a:gd name="connsiteY100" fmla="*/ 173195 h 1161397"/>
              <a:gd name="connsiteX101" fmla="*/ 6507891 w 6884912"/>
              <a:gd name="connsiteY101" fmla="*/ 118474 h 1161397"/>
              <a:gd name="connsiteX102" fmla="*/ 6571807 w 6884912"/>
              <a:gd name="connsiteY102" fmla="*/ 98636 h 1161397"/>
              <a:gd name="connsiteX103" fmla="*/ 6671880 w 6884912"/>
              <a:gd name="connsiteY103" fmla="*/ 82931 h 1161397"/>
              <a:gd name="connsiteX104" fmla="*/ 6702266 w 6884912"/>
              <a:gd name="connsiteY104" fmla="*/ 75470 h 1161397"/>
              <a:gd name="connsiteX105" fmla="*/ 6845802 w 6884912"/>
              <a:gd name="connsiteY105" fmla="*/ 24496 h 1161397"/>
              <a:gd name="connsiteX106" fmla="*/ 6884912 w 6884912"/>
              <a:gd name="connsiteY106"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567875 w 6884912"/>
              <a:gd name="connsiteY7" fmla="*/ 1051976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454970 w 6884912"/>
              <a:gd name="connsiteY7" fmla="*/ 1023343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213420 w 6884912"/>
              <a:gd name="connsiteY6" fmla="*/ 1056868 h 1161397"/>
              <a:gd name="connsiteX7" fmla="*/ 454970 w 6884912"/>
              <a:gd name="connsiteY7" fmla="*/ 1023343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673197 w 6884912"/>
              <a:gd name="connsiteY9" fmla="*/ 1010060 h 1161397"/>
              <a:gd name="connsiteX10" fmla="*/ 723108 w 6884912"/>
              <a:gd name="connsiteY10" fmla="*/ 980081 h 1161397"/>
              <a:gd name="connsiteX11" fmla="*/ 797699 w 6884912"/>
              <a:gd name="connsiteY11" fmla="*/ 931362 h 1161397"/>
              <a:gd name="connsiteX12" fmla="*/ 843359 w 6884912"/>
              <a:gd name="connsiteY12" fmla="*/ 910894 h 1161397"/>
              <a:gd name="connsiteX13" fmla="*/ 965215 w 6884912"/>
              <a:gd name="connsiteY13" fmla="*/ 846701 h 1161397"/>
              <a:gd name="connsiteX14" fmla="*/ 1085080 w 6884912"/>
              <a:gd name="connsiteY14" fmla="*/ 776086 h 1161397"/>
              <a:gd name="connsiteX15" fmla="*/ 1131224 w 6884912"/>
              <a:gd name="connsiteY15" fmla="*/ 706160 h 1161397"/>
              <a:gd name="connsiteX16" fmla="*/ 1138051 w 6884912"/>
              <a:gd name="connsiteY16" fmla="*/ 702034 h 1161397"/>
              <a:gd name="connsiteX17" fmla="*/ 1158800 w 6884912"/>
              <a:gd name="connsiteY17" fmla="*/ 700004 h 1161397"/>
              <a:gd name="connsiteX18" fmla="*/ 1166947 w 6884912"/>
              <a:gd name="connsiteY18" fmla="*/ 700762 h 1161397"/>
              <a:gd name="connsiteX19" fmla="*/ 1178135 w 6884912"/>
              <a:gd name="connsiteY19" fmla="*/ 698631 h 1161397"/>
              <a:gd name="connsiteX20" fmla="*/ 1178301 w 6884912"/>
              <a:gd name="connsiteY20" fmla="*/ 698094 h 1161397"/>
              <a:gd name="connsiteX21" fmla="*/ 1188995 w 6884912"/>
              <a:gd name="connsiteY21" fmla="*/ 697048 h 1161397"/>
              <a:gd name="connsiteX22" fmla="*/ 1242716 w 6884912"/>
              <a:gd name="connsiteY22" fmla="*/ 698052 h 1161397"/>
              <a:gd name="connsiteX23" fmla="*/ 1299977 w 6884912"/>
              <a:gd name="connsiteY23" fmla="*/ 639196 h 1161397"/>
              <a:gd name="connsiteX24" fmla="*/ 1326190 w 6884912"/>
              <a:gd name="connsiteY24" fmla="*/ 625955 h 1161397"/>
              <a:gd name="connsiteX25" fmla="*/ 1339600 w 6884912"/>
              <a:gd name="connsiteY25" fmla="*/ 616295 h 1161397"/>
              <a:gd name="connsiteX26" fmla="*/ 1340054 w 6884912"/>
              <a:gd name="connsiteY26" fmla="*/ 614022 h 1161397"/>
              <a:gd name="connsiteX27" fmla="*/ 1391606 w 6884912"/>
              <a:gd name="connsiteY27" fmla="*/ 615229 h 1161397"/>
              <a:gd name="connsiteX28" fmla="*/ 1397565 w 6884912"/>
              <a:gd name="connsiteY28" fmla="*/ 611490 h 1161397"/>
              <a:gd name="connsiteX29" fmla="*/ 1432302 w 6884912"/>
              <a:gd name="connsiteY29" fmla="*/ 617267 h 1161397"/>
              <a:gd name="connsiteX30" fmla="*/ 1449644 w 6884912"/>
              <a:gd name="connsiteY30" fmla="*/ 617591 h 1161397"/>
              <a:gd name="connsiteX31" fmla="*/ 1455793 w 6884912"/>
              <a:gd name="connsiteY31" fmla="*/ 623174 h 1161397"/>
              <a:gd name="connsiteX32" fmla="*/ 1480758 w 6884912"/>
              <a:gd name="connsiteY32" fmla="*/ 620863 h 1161397"/>
              <a:gd name="connsiteX33" fmla="*/ 1483154 w 6884912"/>
              <a:gd name="connsiteY33" fmla="*/ 618527 h 1161397"/>
              <a:gd name="connsiteX34" fmla="*/ 1505495 w 6884912"/>
              <a:gd name="connsiteY34" fmla="*/ 624325 h 1161397"/>
              <a:gd name="connsiteX35" fmla="*/ 1526340 w 6884912"/>
              <a:gd name="connsiteY35" fmla="*/ 638496 h 1161397"/>
              <a:gd name="connsiteX36" fmla="*/ 1731986 w 6884912"/>
              <a:gd name="connsiteY36" fmla="*/ 589682 h 1161397"/>
              <a:gd name="connsiteX37" fmla="*/ 1927935 w 6884912"/>
              <a:gd name="connsiteY37" fmla="*/ 628540 h 1161397"/>
              <a:gd name="connsiteX38" fmla="*/ 2039075 w 6884912"/>
              <a:gd name="connsiteY38" fmla="*/ 599964 h 1161397"/>
              <a:gd name="connsiteX39" fmla="*/ 2066980 w 6884912"/>
              <a:gd name="connsiteY39" fmla="*/ 550413 h 1161397"/>
              <a:gd name="connsiteX40" fmla="*/ 2352236 w 6884912"/>
              <a:gd name="connsiteY40" fmla="*/ 519602 h 1161397"/>
              <a:gd name="connsiteX41" fmla="*/ 2420791 w 6884912"/>
              <a:gd name="connsiteY41" fmla="*/ 492826 h 1161397"/>
              <a:gd name="connsiteX42" fmla="*/ 2489932 w 6884912"/>
              <a:gd name="connsiteY42" fmla="*/ 507864 h 1161397"/>
              <a:gd name="connsiteX43" fmla="*/ 2512917 w 6884912"/>
              <a:gd name="connsiteY43" fmla="*/ 489127 h 1161397"/>
              <a:gd name="connsiteX44" fmla="*/ 2516783 w 6884912"/>
              <a:gd name="connsiteY44" fmla="*/ 485473 h 1161397"/>
              <a:gd name="connsiteX45" fmla="*/ 2534360 w 6884912"/>
              <a:gd name="connsiteY45" fmla="*/ 480064 h 1161397"/>
              <a:gd name="connsiteX46" fmla="*/ 2536691 w 6884912"/>
              <a:gd name="connsiteY46" fmla="*/ 467018 h 1161397"/>
              <a:gd name="connsiteX47" fmla="*/ 2561265 w 6884912"/>
              <a:gd name="connsiteY47" fmla="*/ 450623 h 1161397"/>
              <a:gd name="connsiteX48" fmla="*/ 2594349 w 6884912"/>
              <a:gd name="connsiteY48" fmla="*/ 443884 h 1161397"/>
              <a:gd name="connsiteX49" fmla="*/ 2754324 w 6884912"/>
              <a:gd name="connsiteY49" fmla="*/ 424766 h 1161397"/>
              <a:gd name="connsiteX50" fmla="*/ 2848470 w 6884912"/>
              <a:gd name="connsiteY50" fmla="*/ 405966 h 1161397"/>
              <a:gd name="connsiteX51" fmla="*/ 2881772 w 6884912"/>
              <a:gd name="connsiteY51" fmla="*/ 387260 h 1161397"/>
              <a:gd name="connsiteX52" fmla="*/ 2929932 w 6884912"/>
              <a:gd name="connsiteY52" fmla="*/ 368912 h 1161397"/>
              <a:gd name="connsiteX53" fmla="*/ 3013020 w 6884912"/>
              <a:gd name="connsiteY53" fmla="*/ 327578 h 1161397"/>
              <a:gd name="connsiteX54" fmla="*/ 3222191 w 6884912"/>
              <a:gd name="connsiteY54" fmla="*/ 307887 h 1161397"/>
              <a:gd name="connsiteX55" fmla="*/ 3227953 w 6884912"/>
              <a:gd name="connsiteY55" fmla="*/ 297650 h 1161397"/>
              <a:gd name="connsiteX56" fmla="*/ 3510042 w 6884912"/>
              <a:gd name="connsiteY56" fmla="*/ 311820 h 1161397"/>
              <a:gd name="connsiteX57" fmla="*/ 3626773 w 6884912"/>
              <a:gd name="connsiteY57" fmla="*/ 290452 h 1161397"/>
              <a:gd name="connsiteX58" fmla="*/ 3666217 w 6884912"/>
              <a:gd name="connsiteY58" fmla="*/ 273255 h 1161397"/>
              <a:gd name="connsiteX59" fmla="*/ 3732427 w 6884912"/>
              <a:gd name="connsiteY59" fmla="*/ 245039 h 1161397"/>
              <a:gd name="connsiteX60" fmla="*/ 3777022 w 6884912"/>
              <a:gd name="connsiteY60" fmla="*/ 200276 h 1161397"/>
              <a:gd name="connsiteX61" fmla="*/ 3791246 w 6884912"/>
              <a:gd name="connsiteY61" fmla="*/ 189996 h 1161397"/>
              <a:gd name="connsiteX62" fmla="*/ 3819864 w 6884912"/>
              <a:gd name="connsiteY62" fmla="*/ 194605 h 1161397"/>
              <a:gd name="connsiteX63" fmla="*/ 3830398 w 6884912"/>
              <a:gd name="connsiteY63" fmla="*/ 188383 h 1161397"/>
              <a:gd name="connsiteX64" fmla="*/ 3834360 w 6884912"/>
              <a:gd name="connsiteY64" fmla="*/ 188992 h 1161397"/>
              <a:gd name="connsiteX65" fmla="*/ 3843715 w 6884912"/>
              <a:gd name="connsiteY65" fmla="*/ 188752 h 1161397"/>
              <a:gd name="connsiteX66" fmla="*/ 3842609 w 6884912"/>
              <a:gd name="connsiteY66" fmla="*/ 197386 h 1161397"/>
              <a:gd name="connsiteX67" fmla="*/ 3853961 w 6884912"/>
              <a:gd name="connsiteY67" fmla="*/ 213380 h 1161397"/>
              <a:gd name="connsiteX68" fmla="*/ 3907640 w 6884912"/>
              <a:gd name="connsiteY68" fmla="*/ 207568 h 1161397"/>
              <a:gd name="connsiteX69" fmla="*/ 3910449 w 6884912"/>
              <a:gd name="connsiteY69" fmla="*/ 197808 h 1161397"/>
              <a:gd name="connsiteX70" fmla="*/ 3917197 w 6884912"/>
              <a:gd name="connsiteY70" fmla="*/ 196121 h 1161397"/>
              <a:gd name="connsiteX71" fmla="*/ 3922400 w 6884912"/>
              <a:gd name="connsiteY71" fmla="*/ 205056 h 1161397"/>
              <a:gd name="connsiteX72" fmla="*/ 4013061 w 6884912"/>
              <a:gd name="connsiteY72" fmla="*/ 224874 h 1161397"/>
              <a:gd name="connsiteX73" fmla="*/ 4220717 w 6884912"/>
              <a:gd name="connsiteY73" fmla="*/ 192946 h 1161397"/>
              <a:gd name="connsiteX74" fmla="*/ 4228802 w 6884912"/>
              <a:gd name="connsiteY74" fmla="*/ 201468 h 1161397"/>
              <a:gd name="connsiteX75" fmla="*/ 4289361 w 6884912"/>
              <a:gd name="connsiteY75" fmla="*/ 196642 h 1161397"/>
              <a:gd name="connsiteX76" fmla="*/ 4498913 w 6884912"/>
              <a:gd name="connsiteY76" fmla="*/ 118915 h 1161397"/>
              <a:gd name="connsiteX77" fmla="*/ 4617330 w 6884912"/>
              <a:gd name="connsiteY77" fmla="*/ 111163 h 1161397"/>
              <a:gd name="connsiteX78" fmla="*/ 4659778 w 6884912"/>
              <a:gd name="connsiteY78" fmla="*/ 118219 h 1161397"/>
              <a:gd name="connsiteX79" fmla="*/ 4730870 w 6884912"/>
              <a:gd name="connsiteY79" fmla="*/ 129432 h 1161397"/>
              <a:gd name="connsiteX80" fmla="*/ 4844073 w 6884912"/>
              <a:gd name="connsiteY80" fmla="*/ 161768 h 1161397"/>
              <a:gd name="connsiteX81" fmla="*/ 4856454 w 6884912"/>
              <a:gd name="connsiteY81" fmla="*/ 130488 h 1161397"/>
              <a:gd name="connsiteX82" fmla="*/ 4920038 w 6884912"/>
              <a:gd name="connsiteY82" fmla="*/ 140418 h 1161397"/>
              <a:gd name="connsiteX83" fmla="*/ 5016639 w 6884912"/>
              <a:gd name="connsiteY83" fmla="*/ 158905 h 1161397"/>
              <a:gd name="connsiteX84" fmla="*/ 5072009 w 6884912"/>
              <a:gd name="connsiteY84" fmla="*/ 161502 h 1161397"/>
              <a:gd name="connsiteX85" fmla="*/ 5223626 w 6884912"/>
              <a:gd name="connsiteY85" fmla="*/ 177356 h 1161397"/>
              <a:gd name="connsiteX86" fmla="*/ 5375773 w 6884912"/>
              <a:gd name="connsiteY86" fmla="*/ 199913 h 1161397"/>
              <a:gd name="connsiteX87" fmla="*/ 5467502 w 6884912"/>
              <a:gd name="connsiteY87" fmla="*/ 250963 h 1161397"/>
              <a:gd name="connsiteX88" fmla="*/ 5592395 w 6884912"/>
              <a:gd name="connsiteY88" fmla="*/ 265434 h 1161397"/>
              <a:gd name="connsiteX89" fmla="*/ 5613532 w 6884912"/>
              <a:gd name="connsiteY89" fmla="*/ 273379 h 1161397"/>
              <a:gd name="connsiteX90" fmla="*/ 5642173 w 6884912"/>
              <a:gd name="connsiteY90" fmla="*/ 266904 h 1161397"/>
              <a:gd name="connsiteX91" fmla="*/ 5756910 w 6884912"/>
              <a:gd name="connsiteY91" fmla="*/ 239211 h 1161397"/>
              <a:gd name="connsiteX92" fmla="*/ 5846667 w 6884912"/>
              <a:gd name="connsiteY92" fmla="*/ 201786 h 1161397"/>
              <a:gd name="connsiteX93" fmla="*/ 5960732 w 6884912"/>
              <a:gd name="connsiteY93" fmla="*/ 220708 h 1161397"/>
              <a:gd name="connsiteX94" fmla="*/ 6029542 w 6884912"/>
              <a:gd name="connsiteY94" fmla="*/ 210339 h 1161397"/>
              <a:gd name="connsiteX95" fmla="*/ 6141123 w 6884912"/>
              <a:gd name="connsiteY95" fmla="*/ 159923 h 1161397"/>
              <a:gd name="connsiteX96" fmla="*/ 6290640 w 6884912"/>
              <a:gd name="connsiteY96" fmla="*/ 167441 h 1161397"/>
              <a:gd name="connsiteX97" fmla="*/ 6322806 w 6884912"/>
              <a:gd name="connsiteY97" fmla="*/ 213293 h 1161397"/>
              <a:gd name="connsiteX98" fmla="*/ 6380420 w 6884912"/>
              <a:gd name="connsiteY98" fmla="*/ 173195 h 1161397"/>
              <a:gd name="connsiteX99" fmla="*/ 6507891 w 6884912"/>
              <a:gd name="connsiteY99" fmla="*/ 118474 h 1161397"/>
              <a:gd name="connsiteX100" fmla="*/ 6571807 w 6884912"/>
              <a:gd name="connsiteY100" fmla="*/ 98636 h 1161397"/>
              <a:gd name="connsiteX101" fmla="*/ 6671880 w 6884912"/>
              <a:gd name="connsiteY101" fmla="*/ 82931 h 1161397"/>
              <a:gd name="connsiteX102" fmla="*/ 6702266 w 6884912"/>
              <a:gd name="connsiteY102" fmla="*/ 75470 h 1161397"/>
              <a:gd name="connsiteX103" fmla="*/ 6845802 w 6884912"/>
              <a:gd name="connsiteY103" fmla="*/ 24496 h 1161397"/>
              <a:gd name="connsiteX104" fmla="*/ 6884912 w 6884912"/>
              <a:gd name="connsiteY104"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673197 w 6884912"/>
              <a:gd name="connsiteY9" fmla="*/ 1010060 h 1161397"/>
              <a:gd name="connsiteX10" fmla="*/ 723108 w 6884912"/>
              <a:gd name="connsiteY10" fmla="*/ 980081 h 1161397"/>
              <a:gd name="connsiteX11" fmla="*/ 797699 w 6884912"/>
              <a:gd name="connsiteY11" fmla="*/ 931362 h 1161397"/>
              <a:gd name="connsiteX12" fmla="*/ 843359 w 6884912"/>
              <a:gd name="connsiteY12" fmla="*/ 910894 h 1161397"/>
              <a:gd name="connsiteX13" fmla="*/ 965215 w 6884912"/>
              <a:gd name="connsiteY13" fmla="*/ 846701 h 1161397"/>
              <a:gd name="connsiteX14" fmla="*/ 1085080 w 6884912"/>
              <a:gd name="connsiteY14" fmla="*/ 776086 h 1161397"/>
              <a:gd name="connsiteX15" fmla="*/ 1131224 w 6884912"/>
              <a:gd name="connsiteY15" fmla="*/ 706160 h 1161397"/>
              <a:gd name="connsiteX16" fmla="*/ 1138051 w 6884912"/>
              <a:gd name="connsiteY16" fmla="*/ 702034 h 1161397"/>
              <a:gd name="connsiteX17" fmla="*/ 1158800 w 6884912"/>
              <a:gd name="connsiteY17" fmla="*/ 700004 h 1161397"/>
              <a:gd name="connsiteX18" fmla="*/ 1166947 w 6884912"/>
              <a:gd name="connsiteY18" fmla="*/ 700762 h 1161397"/>
              <a:gd name="connsiteX19" fmla="*/ 1178135 w 6884912"/>
              <a:gd name="connsiteY19" fmla="*/ 698631 h 1161397"/>
              <a:gd name="connsiteX20" fmla="*/ 1178301 w 6884912"/>
              <a:gd name="connsiteY20" fmla="*/ 698094 h 1161397"/>
              <a:gd name="connsiteX21" fmla="*/ 1188995 w 6884912"/>
              <a:gd name="connsiteY21" fmla="*/ 697048 h 1161397"/>
              <a:gd name="connsiteX22" fmla="*/ 1242716 w 6884912"/>
              <a:gd name="connsiteY22" fmla="*/ 698052 h 1161397"/>
              <a:gd name="connsiteX23" fmla="*/ 1299977 w 6884912"/>
              <a:gd name="connsiteY23" fmla="*/ 639196 h 1161397"/>
              <a:gd name="connsiteX24" fmla="*/ 1326190 w 6884912"/>
              <a:gd name="connsiteY24" fmla="*/ 625955 h 1161397"/>
              <a:gd name="connsiteX25" fmla="*/ 1339600 w 6884912"/>
              <a:gd name="connsiteY25" fmla="*/ 616295 h 1161397"/>
              <a:gd name="connsiteX26" fmla="*/ 1340054 w 6884912"/>
              <a:gd name="connsiteY26" fmla="*/ 614022 h 1161397"/>
              <a:gd name="connsiteX27" fmla="*/ 1391606 w 6884912"/>
              <a:gd name="connsiteY27" fmla="*/ 615229 h 1161397"/>
              <a:gd name="connsiteX28" fmla="*/ 1397565 w 6884912"/>
              <a:gd name="connsiteY28" fmla="*/ 611490 h 1161397"/>
              <a:gd name="connsiteX29" fmla="*/ 1432302 w 6884912"/>
              <a:gd name="connsiteY29" fmla="*/ 617267 h 1161397"/>
              <a:gd name="connsiteX30" fmla="*/ 1449644 w 6884912"/>
              <a:gd name="connsiteY30" fmla="*/ 617591 h 1161397"/>
              <a:gd name="connsiteX31" fmla="*/ 1455793 w 6884912"/>
              <a:gd name="connsiteY31" fmla="*/ 623174 h 1161397"/>
              <a:gd name="connsiteX32" fmla="*/ 1480758 w 6884912"/>
              <a:gd name="connsiteY32" fmla="*/ 620863 h 1161397"/>
              <a:gd name="connsiteX33" fmla="*/ 1483154 w 6884912"/>
              <a:gd name="connsiteY33" fmla="*/ 618527 h 1161397"/>
              <a:gd name="connsiteX34" fmla="*/ 1505495 w 6884912"/>
              <a:gd name="connsiteY34" fmla="*/ 624325 h 1161397"/>
              <a:gd name="connsiteX35" fmla="*/ 1526340 w 6884912"/>
              <a:gd name="connsiteY35" fmla="*/ 638496 h 1161397"/>
              <a:gd name="connsiteX36" fmla="*/ 1731986 w 6884912"/>
              <a:gd name="connsiteY36" fmla="*/ 589682 h 1161397"/>
              <a:gd name="connsiteX37" fmla="*/ 1927935 w 6884912"/>
              <a:gd name="connsiteY37" fmla="*/ 628540 h 1161397"/>
              <a:gd name="connsiteX38" fmla="*/ 2039075 w 6884912"/>
              <a:gd name="connsiteY38" fmla="*/ 599964 h 1161397"/>
              <a:gd name="connsiteX39" fmla="*/ 2066980 w 6884912"/>
              <a:gd name="connsiteY39" fmla="*/ 550413 h 1161397"/>
              <a:gd name="connsiteX40" fmla="*/ 2352236 w 6884912"/>
              <a:gd name="connsiteY40" fmla="*/ 519602 h 1161397"/>
              <a:gd name="connsiteX41" fmla="*/ 2420791 w 6884912"/>
              <a:gd name="connsiteY41" fmla="*/ 492826 h 1161397"/>
              <a:gd name="connsiteX42" fmla="*/ 2489932 w 6884912"/>
              <a:gd name="connsiteY42" fmla="*/ 507864 h 1161397"/>
              <a:gd name="connsiteX43" fmla="*/ 2512917 w 6884912"/>
              <a:gd name="connsiteY43" fmla="*/ 489127 h 1161397"/>
              <a:gd name="connsiteX44" fmla="*/ 2516783 w 6884912"/>
              <a:gd name="connsiteY44" fmla="*/ 485473 h 1161397"/>
              <a:gd name="connsiteX45" fmla="*/ 2534360 w 6884912"/>
              <a:gd name="connsiteY45" fmla="*/ 480064 h 1161397"/>
              <a:gd name="connsiteX46" fmla="*/ 2536691 w 6884912"/>
              <a:gd name="connsiteY46" fmla="*/ 467018 h 1161397"/>
              <a:gd name="connsiteX47" fmla="*/ 2561265 w 6884912"/>
              <a:gd name="connsiteY47" fmla="*/ 450623 h 1161397"/>
              <a:gd name="connsiteX48" fmla="*/ 2594349 w 6884912"/>
              <a:gd name="connsiteY48" fmla="*/ 443884 h 1161397"/>
              <a:gd name="connsiteX49" fmla="*/ 2754324 w 6884912"/>
              <a:gd name="connsiteY49" fmla="*/ 424766 h 1161397"/>
              <a:gd name="connsiteX50" fmla="*/ 2848470 w 6884912"/>
              <a:gd name="connsiteY50" fmla="*/ 405966 h 1161397"/>
              <a:gd name="connsiteX51" fmla="*/ 2881772 w 6884912"/>
              <a:gd name="connsiteY51" fmla="*/ 387260 h 1161397"/>
              <a:gd name="connsiteX52" fmla="*/ 2929932 w 6884912"/>
              <a:gd name="connsiteY52" fmla="*/ 368912 h 1161397"/>
              <a:gd name="connsiteX53" fmla="*/ 3013020 w 6884912"/>
              <a:gd name="connsiteY53" fmla="*/ 327578 h 1161397"/>
              <a:gd name="connsiteX54" fmla="*/ 3222191 w 6884912"/>
              <a:gd name="connsiteY54" fmla="*/ 307887 h 1161397"/>
              <a:gd name="connsiteX55" fmla="*/ 3227953 w 6884912"/>
              <a:gd name="connsiteY55" fmla="*/ 297650 h 1161397"/>
              <a:gd name="connsiteX56" fmla="*/ 3510042 w 6884912"/>
              <a:gd name="connsiteY56" fmla="*/ 311820 h 1161397"/>
              <a:gd name="connsiteX57" fmla="*/ 3626773 w 6884912"/>
              <a:gd name="connsiteY57" fmla="*/ 290452 h 1161397"/>
              <a:gd name="connsiteX58" fmla="*/ 3666217 w 6884912"/>
              <a:gd name="connsiteY58" fmla="*/ 273255 h 1161397"/>
              <a:gd name="connsiteX59" fmla="*/ 3732427 w 6884912"/>
              <a:gd name="connsiteY59" fmla="*/ 245039 h 1161397"/>
              <a:gd name="connsiteX60" fmla="*/ 3777022 w 6884912"/>
              <a:gd name="connsiteY60" fmla="*/ 200276 h 1161397"/>
              <a:gd name="connsiteX61" fmla="*/ 3791246 w 6884912"/>
              <a:gd name="connsiteY61" fmla="*/ 189996 h 1161397"/>
              <a:gd name="connsiteX62" fmla="*/ 3819864 w 6884912"/>
              <a:gd name="connsiteY62" fmla="*/ 194605 h 1161397"/>
              <a:gd name="connsiteX63" fmla="*/ 3830398 w 6884912"/>
              <a:gd name="connsiteY63" fmla="*/ 188383 h 1161397"/>
              <a:gd name="connsiteX64" fmla="*/ 3834360 w 6884912"/>
              <a:gd name="connsiteY64" fmla="*/ 188992 h 1161397"/>
              <a:gd name="connsiteX65" fmla="*/ 3843715 w 6884912"/>
              <a:gd name="connsiteY65" fmla="*/ 188752 h 1161397"/>
              <a:gd name="connsiteX66" fmla="*/ 3842609 w 6884912"/>
              <a:gd name="connsiteY66" fmla="*/ 197386 h 1161397"/>
              <a:gd name="connsiteX67" fmla="*/ 3853961 w 6884912"/>
              <a:gd name="connsiteY67" fmla="*/ 213380 h 1161397"/>
              <a:gd name="connsiteX68" fmla="*/ 3907640 w 6884912"/>
              <a:gd name="connsiteY68" fmla="*/ 207568 h 1161397"/>
              <a:gd name="connsiteX69" fmla="*/ 3910449 w 6884912"/>
              <a:gd name="connsiteY69" fmla="*/ 197808 h 1161397"/>
              <a:gd name="connsiteX70" fmla="*/ 3917197 w 6884912"/>
              <a:gd name="connsiteY70" fmla="*/ 196121 h 1161397"/>
              <a:gd name="connsiteX71" fmla="*/ 3922400 w 6884912"/>
              <a:gd name="connsiteY71" fmla="*/ 205056 h 1161397"/>
              <a:gd name="connsiteX72" fmla="*/ 4013061 w 6884912"/>
              <a:gd name="connsiteY72" fmla="*/ 224874 h 1161397"/>
              <a:gd name="connsiteX73" fmla="*/ 4220717 w 6884912"/>
              <a:gd name="connsiteY73" fmla="*/ 192946 h 1161397"/>
              <a:gd name="connsiteX74" fmla="*/ 4228802 w 6884912"/>
              <a:gd name="connsiteY74" fmla="*/ 201468 h 1161397"/>
              <a:gd name="connsiteX75" fmla="*/ 4289361 w 6884912"/>
              <a:gd name="connsiteY75" fmla="*/ 196642 h 1161397"/>
              <a:gd name="connsiteX76" fmla="*/ 4498913 w 6884912"/>
              <a:gd name="connsiteY76" fmla="*/ 118915 h 1161397"/>
              <a:gd name="connsiteX77" fmla="*/ 4617330 w 6884912"/>
              <a:gd name="connsiteY77" fmla="*/ 111163 h 1161397"/>
              <a:gd name="connsiteX78" fmla="*/ 4659778 w 6884912"/>
              <a:gd name="connsiteY78" fmla="*/ 118219 h 1161397"/>
              <a:gd name="connsiteX79" fmla="*/ 4730870 w 6884912"/>
              <a:gd name="connsiteY79" fmla="*/ 129432 h 1161397"/>
              <a:gd name="connsiteX80" fmla="*/ 4844073 w 6884912"/>
              <a:gd name="connsiteY80" fmla="*/ 161768 h 1161397"/>
              <a:gd name="connsiteX81" fmla="*/ 4856454 w 6884912"/>
              <a:gd name="connsiteY81" fmla="*/ 130488 h 1161397"/>
              <a:gd name="connsiteX82" fmla="*/ 4920038 w 6884912"/>
              <a:gd name="connsiteY82" fmla="*/ 140418 h 1161397"/>
              <a:gd name="connsiteX83" fmla="*/ 5016639 w 6884912"/>
              <a:gd name="connsiteY83" fmla="*/ 158905 h 1161397"/>
              <a:gd name="connsiteX84" fmla="*/ 5072009 w 6884912"/>
              <a:gd name="connsiteY84" fmla="*/ 161502 h 1161397"/>
              <a:gd name="connsiteX85" fmla="*/ 5223626 w 6884912"/>
              <a:gd name="connsiteY85" fmla="*/ 177356 h 1161397"/>
              <a:gd name="connsiteX86" fmla="*/ 5375773 w 6884912"/>
              <a:gd name="connsiteY86" fmla="*/ 199913 h 1161397"/>
              <a:gd name="connsiteX87" fmla="*/ 5467502 w 6884912"/>
              <a:gd name="connsiteY87" fmla="*/ 250963 h 1161397"/>
              <a:gd name="connsiteX88" fmla="*/ 5592395 w 6884912"/>
              <a:gd name="connsiteY88" fmla="*/ 265434 h 1161397"/>
              <a:gd name="connsiteX89" fmla="*/ 5613532 w 6884912"/>
              <a:gd name="connsiteY89" fmla="*/ 273379 h 1161397"/>
              <a:gd name="connsiteX90" fmla="*/ 5642173 w 6884912"/>
              <a:gd name="connsiteY90" fmla="*/ 266904 h 1161397"/>
              <a:gd name="connsiteX91" fmla="*/ 5756910 w 6884912"/>
              <a:gd name="connsiteY91" fmla="*/ 239211 h 1161397"/>
              <a:gd name="connsiteX92" fmla="*/ 5846667 w 6884912"/>
              <a:gd name="connsiteY92" fmla="*/ 201786 h 1161397"/>
              <a:gd name="connsiteX93" fmla="*/ 5960732 w 6884912"/>
              <a:gd name="connsiteY93" fmla="*/ 220708 h 1161397"/>
              <a:gd name="connsiteX94" fmla="*/ 6029542 w 6884912"/>
              <a:gd name="connsiteY94" fmla="*/ 210339 h 1161397"/>
              <a:gd name="connsiteX95" fmla="*/ 6141123 w 6884912"/>
              <a:gd name="connsiteY95" fmla="*/ 159923 h 1161397"/>
              <a:gd name="connsiteX96" fmla="*/ 6290640 w 6884912"/>
              <a:gd name="connsiteY96" fmla="*/ 167441 h 1161397"/>
              <a:gd name="connsiteX97" fmla="*/ 6322806 w 6884912"/>
              <a:gd name="connsiteY97" fmla="*/ 213293 h 1161397"/>
              <a:gd name="connsiteX98" fmla="*/ 6380420 w 6884912"/>
              <a:gd name="connsiteY98" fmla="*/ 173195 h 1161397"/>
              <a:gd name="connsiteX99" fmla="*/ 6507891 w 6884912"/>
              <a:gd name="connsiteY99" fmla="*/ 118474 h 1161397"/>
              <a:gd name="connsiteX100" fmla="*/ 6571807 w 6884912"/>
              <a:gd name="connsiteY100" fmla="*/ 98636 h 1161397"/>
              <a:gd name="connsiteX101" fmla="*/ 6671880 w 6884912"/>
              <a:gd name="connsiteY101" fmla="*/ 82931 h 1161397"/>
              <a:gd name="connsiteX102" fmla="*/ 6702266 w 6884912"/>
              <a:gd name="connsiteY102" fmla="*/ 75470 h 1161397"/>
              <a:gd name="connsiteX103" fmla="*/ 6845802 w 6884912"/>
              <a:gd name="connsiteY103" fmla="*/ 24496 h 1161397"/>
              <a:gd name="connsiteX104" fmla="*/ 6884912 w 6884912"/>
              <a:gd name="connsiteY104"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723108 w 6884912"/>
              <a:gd name="connsiteY9" fmla="*/ 980081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80081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242716 w 6884912"/>
              <a:gd name="connsiteY20" fmla="*/ 698052 h 1161397"/>
              <a:gd name="connsiteX21" fmla="*/ 1299977 w 6884912"/>
              <a:gd name="connsiteY21" fmla="*/ 639196 h 1161397"/>
              <a:gd name="connsiteX22" fmla="*/ 1326190 w 6884912"/>
              <a:gd name="connsiteY22" fmla="*/ 625955 h 1161397"/>
              <a:gd name="connsiteX23" fmla="*/ 1339600 w 6884912"/>
              <a:gd name="connsiteY23" fmla="*/ 616295 h 1161397"/>
              <a:gd name="connsiteX24" fmla="*/ 1340054 w 6884912"/>
              <a:gd name="connsiteY24" fmla="*/ 614022 h 1161397"/>
              <a:gd name="connsiteX25" fmla="*/ 1391606 w 6884912"/>
              <a:gd name="connsiteY25" fmla="*/ 615229 h 1161397"/>
              <a:gd name="connsiteX26" fmla="*/ 1397565 w 6884912"/>
              <a:gd name="connsiteY26" fmla="*/ 611490 h 1161397"/>
              <a:gd name="connsiteX27" fmla="*/ 1432302 w 6884912"/>
              <a:gd name="connsiteY27" fmla="*/ 617267 h 1161397"/>
              <a:gd name="connsiteX28" fmla="*/ 1449644 w 6884912"/>
              <a:gd name="connsiteY28" fmla="*/ 617591 h 1161397"/>
              <a:gd name="connsiteX29" fmla="*/ 1455793 w 6884912"/>
              <a:gd name="connsiteY29" fmla="*/ 623174 h 1161397"/>
              <a:gd name="connsiteX30" fmla="*/ 1480758 w 6884912"/>
              <a:gd name="connsiteY30" fmla="*/ 620863 h 1161397"/>
              <a:gd name="connsiteX31" fmla="*/ 1483154 w 6884912"/>
              <a:gd name="connsiteY31" fmla="*/ 618527 h 1161397"/>
              <a:gd name="connsiteX32" fmla="*/ 1505495 w 6884912"/>
              <a:gd name="connsiteY32" fmla="*/ 624325 h 1161397"/>
              <a:gd name="connsiteX33" fmla="*/ 1526340 w 6884912"/>
              <a:gd name="connsiteY33" fmla="*/ 638496 h 1161397"/>
              <a:gd name="connsiteX34" fmla="*/ 1731986 w 6884912"/>
              <a:gd name="connsiteY34" fmla="*/ 589682 h 1161397"/>
              <a:gd name="connsiteX35" fmla="*/ 1927935 w 6884912"/>
              <a:gd name="connsiteY35" fmla="*/ 628540 h 1161397"/>
              <a:gd name="connsiteX36" fmla="*/ 2039075 w 6884912"/>
              <a:gd name="connsiteY36" fmla="*/ 599964 h 1161397"/>
              <a:gd name="connsiteX37" fmla="*/ 2066980 w 6884912"/>
              <a:gd name="connsiteY37" fmla="*/ 550413 h 1161397"/>
              <a:gd name="connsiteX38" fmla="*/ 2352236 w 6884912"/>
              <a:gd name="connsiteY38" fmla="*/ 519602 h 1161397"/>
              <a:gd name="connsiteX39" fmla="*/ 2420791 w 6884912"/>
              <a:gd name="connsiteY39" fmla="*/ 492826 h 1161397"/>
              <a:gd name="connsiteX40" fmla="*/ 2489932 w 6884912"/>
              <a:gd name="connsiteY40" fmla="*/ 507864 h 1161397"/>
              <a:gd name="connsiteX41" fmla="*/ 2512917 w 6884912"/>
              <a:gd name="connsiteY41" fmla="*/ 489127 h 1161397"/>
              <a:gd name="connsiteX42" fmla="*/ 2516783 w 6884912"/>
              <a:gd name="connsiteY42" fmla="*/ 485473 h 1161397"/>
              <a:gd name="connsiteX43" fmla="*/ 2534360 w 6884912"/>
              <a:gd name="connsiteY43" fmla="*/ 480064 h 1161397"/>
              <a:gd name="connsiteX44" fmla="*/ 2536691 w 6884912"/>
              <a:gd name="connsiteY44" fmla="*/ 467018 h 1161397"/>
              <a:gd name="connsiteX45" fmla="*/ 2561265 w 6884912"/>
              <a:gd name="connsiteY45" fmla="*/ 450623 h 1161397"/>
              <a:gd name="connsiteX46" fmla="*/ 2594349 w 6884912"/>
              <a:gd name="connsiteY46" fmla="*/ 443884 h 1161397"/>
              <a:gd name="connsiteX47" fmla="*/ 2754324 w 6884912"/>
              <a:gd name="connsiteY47" fmla="*/ 424766 h 1161397"/>
              <a:gd name="connsiteX48" fmla="*/ 2848470 w 6884912"/>
              <a:gd name="connsiteY48" fmla="*/ 405966 h 1161397"/>
              <a:gd name="connsiteX49" fmla="*/ 2881772 w 6884912"/>
              <a:gd name="connsiteY49" fmla="*/ 387260 h 1161397"/>
              <a:gd name="connsiteX50" fmla="*/ 2929932 w 6884912"/>
              <a:gd name="connsiteY50" fmla="*/ 368912 h 1161397"/>
              <a:gd name="connsiteX51" fmla="*/ 3013020 w 6884912"/>
              <a:gd name="connsiteY51" fmla="*/ 327578 h 1161397"/>
              <a:gd name="connsiteX52" fmla="*/ 3222191 w 6884912"/>
              <a:gd name="connsiteY52" fmla="*/ 307887 h 1161397"/>
              <a:gd name="connsiteX53" fmla="*/ 3227953 w 6884912"/>
              <a:gd name="connsiteY53" fmla="*/ 297650 h 1161397"/>
              <a:gd name="connsiteX54" fmla="*/ 3510042 w 6884912"/>
              <a:gd name="connsiteY54" fmla="*/ 311820 h 1161397"/>
              <a:gd name="connsiteX55" fmla="*/ 3626773 w 6884912"/>
              <a:gd name="connsiteY55" fmla="*/ 290452 h 1161397"/>
              <a:gd name="connsiteX56" fmla="*/ 3666217 w 6884912"/>
              <a:gd name="connsiteY56" fmla="*/ 273255 h 1161397"/>
              <a:gd name="connsiteX57" fmla="*/ 3732427 w 6884912"/>
              <a:gd name="connsiteY57" fmla="*/ 245039 h 1161397"/>
              <a:gd name="connsiteX58" fmla="*/ 3777022 w 6884912"/>
              <a:gd name="connsiteY58" fmla="*/ 200276 h 1161397"/>
              <a:gd name="connsiteX59" fmla="*/ 3791246 w 6884912"/>
              <a:gd name="connsiteY59" fmla="*/ 189996 h 1161397"/>
              <a:gd name="connsiteX60" fmla="*/ 3819864 w 6884912"/>
              <a:gd name="connsiteY60" fmla="*/ 194605 h 1161397"/>
              <a:gd name="connsiteX61" fmla="*/ 3830398 w 6884912"/>
              <a:gd name="connsiteY61" fmla="*/ 188383 h 1161397"/>
              <a:gd name="connsiteX62" fmla="*/ 3834360 w 6884912"/>
              <a:gd name="connsiteY62" fmla="*/ 188992 h 1161397"/>
              <a:gd name="connsiteX63" fmla="*/ 3843715 w 6884912"/>
              <a:gd name="connsiteY63" fmla="*/ 188752 h 1161397"/>
              <a:gd name="connsiteX64" fmla="*/ 3842609 w 6884912"/>
              <a:gd name="connsiteY64" fmla="*/ 197386 h 1161397"/>
              <a:gd name="connsiteX65" fmla="*/ 3853961 w 6884912"/>
              <a:gd name="connsiteY65" fmla="*/ 213380 h 1161397"/>
              <a:gd name="connsiteX66" fmla="*/ 3907640 w 6884912"/>
              <a:gd name="connsiteY66" fmla="*/ 207568 h 1161397"/>
              <a:gd name="connsiteX67" fmla="*/ 3910449 w 6884912"/>
              <a:gd name="connsiteY67" fmla="*/ 197808 h 1161397"/>
              <a:gd name="connsiteX68" fmla="*/ 3917197 w 6884912"/>
              <a:gd name="connsiteY68" fmla="*/ 196121 h 1161397"/>
              <a:gd name="connsiteX69" fmla="*/ 3922400 w 6884912"/>
              <a:gd name="connsiteY69" fmla="*/ 205056 h 1161397"/>
              <a:gd name="connsiteX70" fmla="*/ 4013061 w 6884912"/>
              <a:gd name="connsiteY70" fmla="*/ 224874 h 1161397"/>
              <a:gd name="connsiteX71" fmla="*/ 4220717 w 6884912"/>
              <a:gd name="connsiteY71" fmla="*/ 192946 h 1161397"/>
              <a:gd name="connsiteX72" fmla="*/ 4228802 w 6884912"/>
              <a:gd name="connsiteY72" fmla="*/ 201468 h 1161397"/>
              <a:gd name="connsiteX73" fmla="*/ 4289361 w 6884912"/>
              <a:gd name="connsiteY73" fmla="*/ 196642 h 1161397"/>
              <a:gd name="connsiteX74" fmla="*/ 4498913 w 6884912"/>
              <a:gd name="connsiteY74" fmla="*/ 118915 h 1161397"/>
              <a:gd name="connsiteX75" fmla="*/ 4617330 w 6884912"/>
              <a:gd name="connsiteY75" fmla="*/ 111163 h 1161397"/>
              <a:gd name="connsiteX76" fmla="*/ 4659778 w 6884912"/>
              <a:gd name="connsiteY76" fmla="*/ 118219 h 1161397"/>
              <a:gd name="connsiteX77" fmla="*/ 4730870 w 6884912"/>
              <a:gd name="connsiteY77" fmla="*/ 129432 h 1161397"/>
              <a:gd name="connsiteX78" fmla="*/ 4844073 w 6884912"/>
              <a:gd name="connsiteY78" fmla="*/ 161768 h 1161397"/>
              <a:gd name="connsiteX79" fmla="*/ 4856454 w 6884912"/>
              <a:gd name="connsiteY79" fmla="*/ 130488 h 1161397"/>
              <a:gd name="connsiteX80" fmla="*/ 4920038 w 6884912"/>
              <a:gd name="connsiteY80" fmla="*/ 140418 h 1161397"/>
              <a:gd name="connsiteX81" fmla="*/ 5016639 w 6884912"/>
              <a:gd name="connsiteY81" fmla="*/ 158905 h 1161397"/>
              <a:gd name="connsiteX82" fmla="*/ 5072009 w 6884912"/>
              <a:gd name="connsiteY82" fmla="*/ 161502 h 1161397"/>
              <a:gd name="connsiteX83" fmla="*/ 5223626 w 6884912"/>
              <a:gd name="connsiteY83" fmla="*/ 177356 h 1161397"/>
              <a:gd name="connsiteX84" fmla="*/ 5375773 w 6884912"/>
              <a:gd name="connsiteY84" fmla="*/ 199913 h 1161397"/>
              <a:gd name="connsiteX85" fmla="*/ 5467502 w 6884912"/>
              <a:gd name="connsiteY85" fmla="*/ 250963 h 1161397"/>
              <a:gd name="connsiteX86" fmla="*/ 5592395 w 6884912"/>
              <a:gd name="connsiteY86" fmla="*/ 265434 h 1161397"/>
              <a:gd name="connsiteX87" fmla="*/ 5613532 w 6884912"/>
              <a:gd name="connsiteY87" fmla="*/ 273379 h 1161397"/>
              <a:gd name="connsiteX88" fmla="*/ 5642173 w 6884912"/>
              <a:gd name="connsiteY88" fmla="*/ 266904 h 1161397"/>
              <a:gd name="connsiteX89" fmla="*/ 5756910 w 6884912"/>
              <a:gd name="connsiteY89" fmla="*/ 239211 h 1161397"/>
              <a:gd name="connsiteX90" fmla="*/ 5846667 w 6884912"/>
              <a:gd name="connsiteY90" fmla="*/ 201786 h 1161397"/>
              <a:gd name="connsiteX91" fmla="*/ 5960732 w 6884912"/>
              <a:gd name="connsiteY91" fmla="*/ 220708 h 1161397"/>
              <a:gd name="connsiteX92" fmla="*/ 6029542 w 6884912"/>
              <a:gd name="connsiteY92" fmla="*/ 210339 h 1161397"/>
              <a:gd name="connsiteX93" fmla="*/ 6141123 w 6884912"/>
              <a:gd name="connsiteY93" fmla="*/ 159923 h 1161397"/>
              <a:gd name="connsiteX94" fmla="*/ 6290640 w 6884912"/>
              <a:gd name="connsiteY94" fmla="*/ 167441 h 1161397"/>
              <a:gd name="connsiteX95" fmla="*/ 6322806 w 6884912"/>
              <a:gd name="connsiteY95" fmla="*/ 213293 h 1161397"/>
              <a:gd name="connsiteX96" fmla="*/ 6380420 w 6884912"/>
              <a:gd name="connsiteY96" fmla="*/ 173195 h 1161397"/>
              <a:gd name="connsiteX97" fmla="*/ 6507891 w 6884912"/>
              <a:gd name="connsiteY97" fmla="*/ 118474 h 1161397"/>
              <a:gd name="connsiteX98" fmla="*/ 6571807 w 6884912"/>
              <a:gd name="connsiteY98" fmla="*/ 98636 h 1161397"/>
              <a:gd name="connsiteX99" fmla="*/ 6671880 w 6884912"/>
              <a:gd name="connsiteY99" fmla="*/ 82931 h 1161397"/>
              <a:gd name="connsiteX100" fmla="*/ 6702266 w 6884912"/>
              <a:gd name="connsiteY100" fmla="*/ 75470 h 1161397"/>
              <a:gd name="connsiteX101" fmla="*/ 6845802 w 6884912"/>
              <a:gd name="connsiteY101" fmla="*/ 24496 h 1161397"/>
              <a:gd name="connsiteX102" fmla="*/ 6884912 w 6884912"/>
              <a:gd name="connsiteY102"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66947 w 6884912"/>
              <a:gd name="connsiteY16" fmla="*/ 700762 h 1161397"/>
              <a:gd name="connsiteX17" fmla="*/ 1178135 w 6884912"/>
              <a:gd name="connsiteY17" fmla="*/ 698631 h 1161397"/>
              <a:gd name="connsiteX18" fmla="*/ 1178301 w 6884912"/>
              <a:gd name="connsiteY18" fmla="*/ 698094 h 1161397"/>
              <a:gd name="connsiteX19" fmla="*/ 1242716 w 6884912"/>
              <a:gd name="connsiteY19" fmla="*/ 698052 h 1161397"/>
              <a:gd name="connsiteX20" fmla="*/ 1299977 w 6884912"/>
              <a:gd name="connsiteY20" fmla="*/ 639196 h 1161397"/>
              <a:gd name="connsiteX21" fmla="*/ 1326190 w 6884912"/>
              <a:gd name="connsiteY21" fmla="*/ 625955 h 1161397"/>
              <a:gd name="connsiteX22" fmla="*/ 1339600 w 6884912"/>
              <a:gd name="connsiteY22" fmla="*/ 616295 h 1161397"/>
              <a:gd name="connsiteX23" fmla="*/ 1340054 w 6884912"/>
              <a:gd name="connsiteY23" fmla="*/ 614022 h 1161397"/>
              <a:gd name="connsiteX24" fmla="*/ 1391606 w 6884912"/>
              <a:gd name="connsiteY24" fmla="*/ 615229 h 1161397"/>
              <a:gd name="connsiteX25" fmla="*/ 1397565 w 6884912"/>
              <a:gd name="connsiteY25" fmla="*/ 611490 h 1161397"/>
              <a:gd name="connsiteX26" fmla="*/ 1432302 w 6884912"/>
              <a:gd name="connsiteY26" fmla="*/ 617267 h 1161397"/>
              <a:gd name="connsiteX27" fmla="*/ 1449644 w 6884912"/>
              <a:gd name="connsiteY27" fmla="*/ 617591 h 1161397"/>
              <a:gd name="connsiteX28" fmla="*/ 1455793 w 6884912"/>
              <a:gd name="connsiteY28" fmla="*/ 623174 h 1161397"/>
              <a:gd name="connsiteX29" fmla="*/ 1480758 w 6884912"/>
              <a:gd name="connsiteY29" fmla="*/ 620863 h 1161397"/>
              <a:gd name="connsiteX30" fmla="*/ 1483154 w 6884912"/>
              <a:gd name="connsiteY30" fmla="*/ 618527 h 1161397"/>
              <a:gd name="connsiteX31" fmla="*/ 1505495 w 6884912"/>
              <a:gd name="connsiteY31" fmla="*/ 624325 h 1161397"/>
              <a:gd name="connsiteX32" fmla="*/ 1526340 w 6884912"/>
              <a:gd name="connsiteY32" fmla="*/ 638496 h 1161397"/>
              <a:gd name="connsiteX33" fmla="*/ 1731986 w 6884912"/>
              <a:gd name="connsiteY33" fmla="*/ 589682 h 1161397"/>
              <a:gd name="connsiteX34" fmla="*/ 1927935 w 6884912"/>
              <a:gd name="connsiteY34" fmla="*/ 628540 h 1161397"/>
              <a:gd name="connsiteX35" fmla="*/ 2039075 w 6884912"/>
              <a:gd name="connsiteY35" fmla="*/ 599964 h 1161397"/>
              <a:gd name="connsiteX36" fmla="*/ 2066980 w 6884912"/>
              <a:gd name="connsiteY36" fmla="*/ 550413 h 1161397"/>
              <a:gd name="connsiteX37" fmla="*/ 2352236 w 6884912"/>
              <a:gd name="connsiteY37" fmla="*/ 519602 h 1161397"/>
              <a:gd name="connsiteX38" fmla="*/ 2420791 w 6884912"/>
              <a:gd name="connsiteY38" fmla="*/ 492826 h 1161397"/>
              <a:gd name="connsiteX39" fmla="*/ 2489932 w 6884912"/>
              <a:gd name="connsiteY39" fmla="*/ 507864 h 1161397"/>
              <a:gd name="connsiteX40" fmla="*/ 2512917 w 6884912"/>
              <a:gd name="connsiteY40" fmla="*/ 489127 h 1161397"/>
              <a:gd name="connsiteX41" fmla="*/ 2516783 w 6884912"/>
              <a:gd name="connsiteY41" fmla="*/ 485473 h 1161397"/>
              <a:gd name="connsiteX42" fmla="*/ 2534360 w 6884912"/>
              <a:gd name="connsiteY42" fmla="*/ 480064 h 1161397"/>
              <a:gd name="connsiteX43" fmla="*/ 2536691 w 6884912"/>
              <a:gd name="connsiteY43" fmla="*/ 467018 h 1161397"/>
              <a:gd name="connsiteX44" fmla="*/ 2561265 w 6884912"/>
              <a:gd name="connsiteY44" fmla="*/ 450623 h 1161397"/>
              <a:gd name="connsiteX45" fmla="*/ 2594349 w 6884912"/>
              <a:gd name="connsiteY45" fmla="*/ 443884 h 1161397"/>
              <a:gd name="connsiteX46" fmla="*/ 2754324 w 6884912"/>
              <a:gd name="connsiteY46" fmla="*/ 424766 h 1161397"/>
              <a:gd name="connsiteX47" fmla="*/ 2848470 w 6884912"/>
              <a:gd name="connsiteY47" fmla="*/ 405966 h 1161397"/>
              <a:gd name="connsiteX48" fmla="*/ 2881772 w 6884912"/>
              <a:gd name="connsiteY48" fmla="*/ 387260 h 1161397"/>
              <a:gd name="connsiteX49" fmla="*/ 2929932 w 6884912"/>
              <a:gd name="connsiteY49" fmla="*/ 368912 h 1161397"/>
              <a:gd name="connsiteX50" fmla="*/ 3013020 w 6884912"/>
              <a:gd name="connsiteY50" fmla="*/ 327578 h 1161397"/>
              <a:gd name="connsiteX51" fmla="*/ 3222191 w 6884912"/>
              <a:gd name="connsiteY51" fmla="*/ 307887 h 1161397"/>
              <a:gd name="connsiteX52" fmla="*/ 3227953 w 6884912"/>
              <a:gd name="connsiteY52" fmla="*/ 297650 h 1161397"/>
              <a:gd name="connsiteX53" fmla="*/ 3510042 w 6884912"/>
              <a:gd name="connsiteY53" fmla="*/ 311820 h 1161397"/>
              <a:gd name="connsiteX54" fmla="*/ 3626773 w 6884912"/>
              <a:gd name="connsiteY54" fmla="*/ 290452 h 1161397"/>
              <a:gd name="connsiteX55" fmla="*/ 3666217 w 6884912"/>
              <a:gd name="connsiteY55" fmla="*/ 273255 h 1161397"/>
              <a:gd name="connsiteX56" fmla="*/ 3732427 w 6884912"/>
              <a:gd name="connsiteY56" fmla="*/ 245039 h 1161397"/>
              <a:gd name="connsiteX57" fmla="*/ 3777022 w 6884912"/>
              <a:gd name="connsiteY57" fmla="*/ 200276 h 1161397"/>
              <a:gd name="connsiteX58" fmla="*/ 3791246 w 6884912"/>
              <a:gd name="connsiteY58" fmla="*/ 189996 h 1161397"/>
              <a:gd name="connsiteX59" fmla="*/ 3819864 w 6884912"/>
              <a:gd name="connsiteY59" fmla="*/ 194605 h 1161397"/>
              <a:gd name="connsiteX60" fmla="*/ 3830398 w 6884912"/>
              <a:gd name="connsiteY60" fmla="*/ 188383 h 1161397"/>
              <a:gd name="connsiteX61" fmla="*/ 3834360 w 6884912"/>
              <a:gd name="connsiteY61" fmla="*/ 188992 h 1161397"/>
              <a:gd name="connsiteX62" fmla="*/ 3843715 w 6884912"/>
              <a:gd name="connsiteY62" fmla="*/ 188752 h 1161397"/>
              <a:gd name="connsiteX63" fmla="*/ 3842609 w 6884912"/>
              <a:gd name="connsiteY63" fmla="*/ 197386 h 1161397"/>
              <a:gd name="connsiteX64" fmla="*/ 3853961 w 6884912"/>
              <a:gd name="connsiteY64" fmla="*/ 213380 h 1161397"/>
              <a:gd name="connsiteX65" fmla="*/ 3907640 w 6884912"/>
              <a:gd name="connsiteY65" fmla="*/ 207568 h 1161397"/>
              <a:gd name="connsiteX66" fmla="*/ 3910449 w 6884912"/>
              <a:gd name="connsiteY66" fmla="*/ 197808 h 1161397"/>
              <a:gd name="connsiteX67" fmla="*/ 3917197 w 6884912"/>
              <a:gd name="connsiteY67" fmla="*/ 196121 h 1161397"/>
              <a:gd name="connsiteX68" fmla="*/ 3922400 w 6884912"/>
              <a:gd name="connsiteY68" fmla="*/ 205056 h 1161397"/>
              <a:gd name="connsiteX69" fmla="*/ 4013061 w 6884912"/>
              <a:gd name="connsiteY69" fmla="*/ 224874 h 1161397"/>
              <a:gd name="connsiteX70" fmla="*/ 4220717 w 6884912"/>
              <a:gd name="connsiteY70" fmla="*/ 192946 h 1161397"/>
              <a:gd name="connsiteX71" fmla="*/ 4228802 w 6884912"/>
              <a:gd name="connsiteY71" fmla="*/ 201468 h 1161397"/>
              <a:gd name="connsiteX72" fmla="*/ 4289361 w 6884912"/>
              <a:gd name="connsiteY72" fmla="*/ 196642 h 1161397"/>
              <a:gd name="connsiteX73" fmla="*/ 4498913 w 6884912"/>
              <a:gd name="connsiteY73" fmla="*/ 118915 h 1161397"/>
              <a:gd name="connsiteX74" fmla="*/ 4617330 w 6884912"/>
              <a:gd name="connsiteY74" fmla="*/ 111163 h 1161397"/>
              <a:gd name="connsiteX75" fmla="*/ 4659778 w 6884912"/>
              <a:gd name="connsiteY75" fmla="*/ 118219 h 1161397"/>
              <a:gd name="connsiteX76" fmla="*/ 4730870 w 6884912"/>
              <a:gd name="connsiteY76" fmla="*/ 129432 h 1161397"/>
              <a:gd name="connsiteX77" fmla="*/ 4844073 w 6884912"/>
              <a:gd name="connsiteY77" fmla="*/ 161768 h 1161397"/>
              <a:gd name="connsiteX78" fmla="*/ 4856454 w 6884912"/>
              <a:gd name="connsiteY78" fmla="*/ 130488 h 1161397"/>
              <a:gd name="connsiteX79" fmla="*/ 4920038 w 6884912"/>
              <a:gd name="connsiteY79" fmla="*/ 140418 h 1161397"/>
              <a:gd name="connsiteX80" fmla="*/ 5016639 w 6884912"/>
              <a:gd name="connsiteY80" fmla="*/ 158905 h 1161397"/>
              <a:gd name="connsiteX81" fmla="*/ 5072009 w 6884912"/>
              <a:gd name="connsiteY81" fmla="*/ 161502 h 1161397"/>
              <a:gd name="connsiteX82" fmla="*/ 5223626 w 6884912"/>
              <a:gd name="connsiteY82" fmla="*/ 177356 h 1161397"/>
              <a:gd name="connsiteX83" fmla="*/ 5375773 w 6884912"/>
              <a:gd name="connsiteY83" fmla="*/ 199913 h 1161397"/>
              <a:gd name="connsiteX84" fmla="*/ 5467502 w 6884912"/>
              <a:gd name="connsiteY84" fmla="*/ 250963 h 1161397"/>
              <a:gd name="connsiteX85" fmla="*/ 5592395 w 6884912"/>
              <a:gd name="connsiteY85" fmla="*/ 265434 h 1161397"/>
              <a:gd name="connsiteX86" fmla="*/ 5613532 w 6884912"/>
              <a:gd name="connsiteY86" fmla="*/ 273379 h 1161397"/>
              <a:gd name="connsiteX87" fmla="*/ 5642173 w 6884912"/>
              <a:gd name="connsiteY87" fmla="*/ 266904 h 1161397"/>
              <a:gd name="connsiteX88" fmla="*/ 5756910 w 6884912"/>
              <a:gd name="connsiteY88" fmla="*/ 239211 h 1161397"/>
              <a:gd name="connsiteX89" fmla="*/ 5846667 w 6884912"/>
              <a:gd name="connsiteY89" fmla="*/ 201786 h 1161397"/>
              <a:gd name="connsiteX90" fmla="*/ 5960732 w 6884912"/>
              <a:gd name="connsiteY90" fmla="*/ 220708 h 1161397"/>
              <a:gd name="connsiteX91" fmla="*/ 6029542 w 6884912"/>
              <a:gd name="connsiteY91" fmla="*/ 210339 h 1161397"/>
              <a:gd name="connsiteX92" fmla="*/ 6141123 w 6884912"/>
              <a:gd name="connsiteY92" fmla="*/ 159923 h 1161397"/>
              <a:gd name="connsiteX93" fmla="*/ 6290640 w 6884912"/>
              <a:gd name="connsiteY93" fmla="*/ 167441 h 1161397"/>
              <a:gd name="connsiteX94" fmla="*/ 6322806 w 6884912"/>
              <a:gd name="connsiteY94" fmla="*/ 213293 h 1161397"/>
              <a:gd name="connsiteX95" fmla="*/ 6380420 w 6884912"/>
              <a:gd name="connsiteY95" fmla="*/ 173195 h 1161397"/>
              <a:gd name="connsiteX96" fmla="*/ 6507891 w 6884912"/>
              <a:gd name="connsiteY96" fmla="*/ 118474 h 1161397"/>
              <a:gd name="connsiteX97" fmla="*/ 6571807 w 6884912"/>
              <a:gd name="connsiteY97" fmla="*/ 98636 h 1161397"/>
              <a:gd name="connsiteX98" fmla="*/ 6671880 w 6884912"/>
              <a:gd name="connsiteY98" fmla="*/ 82931 h 1161397"/>
              <a:gd name="connsiteX99" fmla="*/ 6702266 w 6884912"/>
              <a:gd name="connsiteY99" fmla="*/ 75470 h 1161397"/>
              <a:gd name="connsiteX100" fmla="*/ 6845802 w 6884912"/>
              <a:gd name="connsiteY100" fmla="*/ 24496 h 1161397"/>
              <a:gd name="connsiteX101" fmla="*/ 6884912 w 6884912"/>
              <a:gd name="connsiteY101"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78135 w 6884912"/>
              <a:gd name="connsiteY16" fmla="*/ 698631 h 1161397"/>
              <a:gd name="connsiteX17" fmla="*/ 1178301 w 6884912"/>
              <a:gd name="connsiteY17" fmla="*/ 698094 h 1161397"/>
              <a:gd name="connsiteX18" fmla="*/ 1242716 w 6884912"/>
              <a:gd name="connsiteY18" fmla="*/ 698052 h 1161397"/>
              <a:gd name="connsiteX19" fmla="*/ 1299977 w 6884912"/>
              <a:gd name="connsiteY19" fmla="*/ 639196 h 1161397"/>
              <a:gd name="connsiteX20" fmla="*/ 1326190 w 6884912"/>
              <a:gd name="connsiteY20" fmla="*/ 625955 h 1161397"/>
              <a:gd name="connsiteX21" fmla="*/ 1339600 w 6884912"/>
              <a:gd name="connsiteY21" fmla="*/ 616295 h 1161397"/>
              <a:gd name="connsiteX22" fmla="*/ 1340054 w 6884912"/>
              <a:gd name="connsiteY22" fmla="*/ 614022 h 1161397"/>
              <a:gd name="connsiteX23" fmla="*/ 1391606 w 6884912"/>
              <a:gd name="connsiteY23" fmla="*/ 615229 h 1161397"/>
              <a:gd name="connsiteX24" fmla="*/ 1397565 w 6884912"/>
              <a:gd name="connsiteY24" fmla="*/ 611490 h 1161397"/>
              <a:gd name="connsiteX25" fmla="*/ 1432302 w 6884912"/>
              <a:gd name="connsiteY25" fmla="*/ 617267 h 1161397"/>
              <a:gd name="connsiteX26" fmla="*/ 1449644 w 6884912"/>
              <a:gd name="connsiteY26" fmla="*/ 617591 h 1161397"/>
              <a:gd name="connsiteX27" fmla="*/ 1455793 w 6884912"/>
              <a:gd name="connsiteY27" fmla="*/ 623174 h 1161397"/>
              <a:gd name="connsiteX28" fmla="*/ 1480758 w 6884912"/>
              <a:gd name="connsiteY28" fmla="*/ 620863 h 1161397"/>
              <a:gd name="connsiteX29" fmla="*/ 1483154 w 6884912"/>
              <a:gd name="connsiteY29" fmla="*/ 618527 h 1161397"/>
              <a:gd name="connsiteX30" fmla="*/ 1505495 w 6884912"/>
              <a:gd name="connsiteY30" fmla="*/ 624325 h 1161397"/>
              <a:gd name="connsiteX31" fmla="*/ 1526340 w 6884912"/>
              <a:gd name="connsiteY31" fmla="*/ 638496 h 1161397"/>
              <a:gd name="connsiteX32" fmla="*/ 1731986 w 6884912"/>
              <a:gd name="connsiteY32" fmla="*/ 589682 h 1161397"/>
              <a:gd name="connsiteX33" fmla="*/ 1927935 w 6884912"/>
              <a:gd name="connsiteY33" fmla="*/ 628540 h 1161397"/>
              <a:gd name="connsiteX34" fmla="*/ 2039075 w 6884912"/>
              <a:gd name="connsiteY34" fmla="*/ 599964 h 1161397"/>
              <a:gd name="connsiteX35" fmla="*/ 2066980 w 6884912"/>
              <a:gd name="connsiteY35" fmla="*/ 550413 h 1161397"/>
              <a:gd name="connsiteX36" fmla="*/ 2352236 w 6884912"/>
              <a:gd name="connsiteY36" fmla="*/ 519602 h 1161397"/>
              <a:gd name="connsiteX37" fmla="*/ 2420791 w 6884912"/>
              <a:gd name="connsiteY37" fmla="*/ 492826 h 1161397"/>
              <a:gd name="connsiteX38" fmla="*/ 2489932 w 6884912"/>
              <a:gd name="connsiteY38" fmla="*/ 507864 h 1161397"/>
              <a:gd name="connsiteX39" fmla="*/ 2512917 w 6884912"/>
              <a:gd name="connsiteY39" fmla="*/ 489127 h 1161397"/>
              <a:gd name="connsiteX40" fmla="*/ 2516783 w 6884912"/>
              <a:gd name="connsiteY40" fmla="*/ 485473 h 1161397"/>
              <a:gd name="connsiteX41" fmla="*/ 2534360 w 6884912"/>
              <a:gd name="connsiteY41" fmla="*/ 480064 h 1161397"/>
              <a:gd name="connsiteX42" fmla="*/ 2536691 w 6884912"/>
              <a:gd name="connsiteY42" fmla="*/ 467018 h 1161397"/>
              <a:gd name="connsiteX43" fmla="*/ 2561265 w 6884912"/>
              <a:gd name="connsiteY43" fmla="*/ 450623 h 1161397"/>
              <a:gd name="connsiteX44" fmla="*/ 2594349 w 6884912"/>
              <a:gd name="connsiteY44" fmla="*/ 443884 h 1161397"/>
              <a:gd name="connsiteX45" fmla="*/ 2754324 w 6884912"/>
              <a:gd name="connsiteY45" fmla="*/ 424766 h 1161397"/>
              <a:gd name="connsiteX46" fmla="*/ 2848470 w 6884912"/>
              <a:gd name="connsiteY46" fmla="*/ 405966 h 1161397"/>
              <a:gd name="connsiteX47" fmla="*/ 2881772 w 6884912"/>
              <a:gd name="connsiteY47" fmla="*/ 387260 h 1161397"/>
              <a:gd name="connsiteX48" fmla="*/ 2929932 w 6884912"/>
              <a:gd name="connsiteY48" fmla="*/ 368912 h 1161397"/>
              <a:gd name="connsiteX49" fmla="*/ 3013020 w 6884912"/>
              <a:gd name="connsiteY49" fmla="*/ 327578 h 1161397"/>
              <a:gd name="connsiteX50" fmla="*/ 3222191 w 6884912"/>
              <a:gd name="connsiteY50" fmla="*/ 307887 h 1161397"/>
              <a:gd name="connsiteX51" fmla="*/ 3227953 w 6884912"/>
              <a:gd name="connsiteY51" fmla="*/ 297650 h 1161397"/>
              <a:gd name="connsiteX52" fmla="*/ 3510042 w 6884912"/>
              <a:gd name="connsiteY52" fmla="*/ 311820 h 1161397"/>
              <a:gd name="connsiteX53" fmla="*/ 3626773 w 6884912"/>
              <a:gd name="connsiteY53" fmla="*/ 290452 h 1161397"/>
              <a:gd name="connsiteX54" fmla="*/ 3666217 w 6884912"/>
              <a:gd name="connsiteY54" fmla="*/ 273255 h 1161397"/>
              <a:gd name="connsiteX55" fmla="*/ 3732427 w 6884912"/>
              <a:gd name="connsiteY55" fmla="*/ 245039 h 1161397"/>
              <a:gd name="connsiteX56" fmla="*/ 3777022 w 6884912"/>
              <a:gd name="connsiteY56" fmla="*/ 200276 h 1161397"/>
              <a:gd name="connsiteX57" fmla="*/ 3791246 w 6884912"/>
              <a:gd name="connsiteY57" fmla="*/ 189996 h 1161397"/>
              <a:gd name="connsiteX58" fmla="*/ 3819864 w 6884912"/>
              <a:gd name="connsiteY58" fmla="*/ 194605 h 1161397"/>
              <a:gd name="connsiteX59" fmla="*/ 3830398 w 6884912"/>
              <a:gd name="connsiteY59" fmla="*/ 188383 h 1161397"/>
              <a:gd name="connsiteX60" fmla="*/ 3834360 w 6884912"/>
              <a:gd name="connsiteY60" fmla="*/ 188992 h 1161397"/>
              <a:gd name="connsiteX61" fmla="*/ 3843715 w 6884912"/>
              <a:gd name="connsiteY61" fmla="*/ 188752 h 1161397"/>
              <a:gd name="connsiteX62" fmla="*/ 3842609 w 6884912"/>
              <a:gd name="connsiteY62" fmla="*/ 197386 h 1161397"/>
              <a:gd name="connsiteX63" fmla="*/ 3853961 w 6884912"/>
              <a:gd name="connsiteY63" fmla="*/ 213380 h 1161397"/>
              <a:gd name="connsiteX64" fmla="*/ 3907640 w 6884912"/>
              <a:gd name="connsiteY64" fmla="*/ 207568 h 1161397"/>
              <a:gd name="connsiteX65" fmla="*/ 3910449 w 6884912"/>
              <a:gd name="connsiteY65" fmla="*/ 197808 h 1161397"/>
              <a:gd name="connsiteX66" fmla="*/ 3917197 w 6884912"/>
              <a:gd name="connsiteY66" fmla="*/ 196121 h 1161397"/>
              <a:gd name="connsiteX67" fmla="*/ 3922400 w 6884912"/>
              <a:gd name="connsiteY67" fmla="*/ 205056 h 1161397"/>
              <a:gd name="connsiteX68" fmla="*/ 4013061 w 6884912"/>
              <a:gd name="connsiteY68" fmla="*/ 224874 h 1161397"/>
              <a:gd name="connsiteX69" fmla="*/ 4220717 w 6884912"/>
              <a:gd name="connsiteY69" fmla="*/ 192946 h 1161397"/>
              <a:gd name="connsiteX70" fmla="*/ 4228802 w 6884912"/>
              <a:gd name="connsiteY70" fmla="*/ 201468 h 1161397"/>
              <a:gd name="connsiteX71" fmla="*/ 4289361 w 6884912"/>
              <a:gd name="connsiteY71" fmla="*/ 196642 h 1161397"/>
              <a:gd name="connsiteX72" fmla="*/ 4498913 w 6884912"/>
              <a:gd name="connsiteY72" fmla="*/ 118915 h 1161397"/>
              <a:gd name="connsiteX73" fmla="*/ 4617330 w 6884912"/>
              <a:gd name="connsiteY73" fmla="*/ 111163 h 1161397"/>
              <a:gd name="connsiteX74" fmla="*/ 4659778 w 6884912"/>
              <a:gd name="connsiteY74" fmla="*/ 118219 h 1161397"/>
              <a:gd name="connsiteX75" fmla="*/ 4730870 w 6884912"/>
              <a:gd name="connsiteY75" fmla="*/ 129432 h 1161397"/>
              <a:gd name="connsiteX76" fmla="*/ 4844073 w 6884912"/>
              <a:gd name="connsiteY76" fmla="*/ 161768 h 1161397"/>
              <a:gd name="connsiteX77" fmla="*/ 4856454 w 6884912"/>
              <a:gd name="connsiteY77" fmla="*/ 130488 h 1161397"/>
              <a:gd name="connsiteX78" fmla="*/ 4920038 w 6884912"/>
              <a:gd name="connsiteY78" fmla="*/ 140418 h 1161397"/>
              <a:gd name="connsiteX79" fmla="*/ 5016639 w 6884912"/>
              <a:gd name="connsiteY79" fmla="*/ 158905 h 1161397"/>
              <a:gd name="connsiteX80" fmla="*/ 5072009 w 6884912"/>
              <a:gd name="connsiteY80" fmla="*/ 161502 h 1161397"/>
              <a:gd name="connsiteX81" fmla="*/ 5223626 w 6884912"/>
              <a:gd name="connsiteY81" fmla="*/ 177356 h 1161397"/>
              <a:gd name="connsiteX82" fmla="*/ 5375773 w 6884912"/>
              <a:gd name="connsiteY82" fmla="*/ 199913 h 1161397"/>
              <a:gd name="connsiteX83" fmla="*/ 5467502 w 6884912"/>
              <a:gd name="connsiteY83" fmla="*/ 250963 h 1161397"/>
              <a:gd name="connsiteX84" fmla="*/ 5592395 w 6884912"/>
              <a:gd name="connsiteY84" fmla="*/ 265434 h 1161397"/>
              <a:gd name="connsiteX85" fmla="*/ 5613532 w 6884912"/>
              <a:gd name="connsiteY85" fmla="*/ 273379 h 1161397"/>
              <a:gd name="connsiteX86" fmla="*/ 5642173 w 6884912"/>
              <a:gd name="connsiteY86" fmla="*/ 266904 h 1161397"/>
              <a:gd name="connsiteX87" fmla="*/ 5756910 w 6884912"/>
              <a:gd name="connsiteY87" fmla="*/ 239211 h 1161397"/>
              <a:gd name="connsiteX88" fmla="*/ 5846667 w 6884912"/>
              <a:gd name="connsiteY88" fmla="*/ 201786 h 1161397"/>
              <a:gd name="connsiteX89" fmla="*/ 5960732 w 6884912"/>
              <a:gd name="connsiteY89" fmla="*/ 220708 h 1161397"/>
              <a:gd name="connsiteX90" fmla="*/ 6029542 w 6884912"/>
              <a:gd name="connsiteY90" fmla="*/ 210339 h 1161397"/>
              <a:gd name="connsiteX91" fmla="*/ 6141123 w 6884912"/>
              <a:gd name="connsiteY91" fmla="*/ 159923 h 1161397"/>
              <a:gd name="connsiteX92" fmla="*/ 6290640 w 6884912"/>
              <a:gd name="connsiteY92" fmla="*/ 167441 h 1161397"/>
              <a:gd name="connsiteX93" fmla="*/ 6322806 w 6884912"/>
              <a:gd name="connsiteY93" fmla="*/ 213293 h 1161397"/>
              <a:gd name="connsiteX94" fmla="*/ 6380420 w 6884912"/>
              <a:gd name="connsiteY94" fmla="*/ 173195 h 1161397"/>
              <a:gd name="connsiteX95" fmla="*/ 6507891 w 6884912"/>
              <a:gd name="connsiteY95" fmla="*/ 118474 h 1161397"/>
              <a:gd name="connsiteX96" fmla="*/ 6571807 w 6884912"/>
              <a:gd name="connsiteY96" fmla="*/ 98636 h 1161397"/>
              <a:gd name="connsiteX97" fmla="*/ 6671880 w 6884912"/>
              <a:gd name="connsiteY97" fmla="*/ 82931 h 1161397"/>
              <a:gd name="connsiteX98" fmla="*/ 6702266 w 6884912"/>
              <a:gd name="connsiteY98" fmla="*/ 75470 h 1161397"/>
              <a:gd name="connsiteX99" fmla="*/ 6845802 w 6884912"/>
              <a:gd name="connsiteY99" fmla="*/ 24496 h 1161397"/>
              <a:gd name="connsiteX100" fmla="*/ 6884912 w 6884912"/>
              <a:gd name="connsiteY100"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78135 w 6884912"/>
              <a:gd name="connsiteY15" fmla="*/ 698631 h 1161397"/>
              <a:gd name="connsiteX16" fmla="*/ 1178301 w 6884912"/>
              <a:gd name="connsiteY16" fmla="*/ 698094 h 1161397"/>
              <a:gd name="connsiteX17" fmla="*/ 1242716 w 6884912"/>
              <a:gd name="connsiteY17" fmla="*/ 698052 h 1161397"/>
              <a:gd name="connsiteX18" fmla="*/ 1299977 w 6884912"/>
              <a:gd name="connsiteY18" fmla="*/ 639196 h 1161397"/>
              <a:gd name="connsiteX19" fmla="*/ 1326190 w 6884912"/>
              <a:gd name="connsiteY19" fmla="*/ 625955 h 1161397"/>
              <a:gd name="connsiteX20" fmla="*/ 1339600 w 6884912"/>
              <a:gd name="connsiteY20" fmla="*/ 616295 h 1161397"/>
              <a:gd name="connsiteX21" fmla="*/ 1340054 w 6884912"/>
              <a:gd name="connsiteY21" fmla="*/ 614022 h 1161397"/>
              <a:gd name="connsiteX22" fmla="*/ 1391606 w 6884912"/>
              <a:gd name="connsiteY22" fmla="*/ 615229 h 1161397"/>
              <a:gd name="connsiteX23" fmla="*/ 1397565 w 6884912"/>
              <a:gd name="connsiteY23" fmla="*/ 611490 h 1161397"/>
              <a:gd name="connsiteX24" fmla="*/ 1432302 w 6884912"/>
              <a:gd name="connsiteY24" fmla="*/ 617267 h 1161397"/>
              <a:gd name="connsiteX25" fmla="*/ 1449644 w 6884912"/>
              <a:gd name="connsiteY25" fmla="*/ 617591 h 1161397"/>
              <a:gd name="connsiteX26" fmla="*/ 1455793 w 6884912"/>
              <a:gd name="connsiteY26" fmla="*/ 623174 h 1161397"/>
              <a:gd name="connsiteX27" fmla="*/ 1480758 w 6884912"/>
              <a:gd name="connsiteY27" fmla="*/ 620863 h 1161397"/>
              <a:gd name="connsiteX28" fmla="*/ 1483154 w 6884912"/>
              <a:gd name="connsiteY28" fmla="*/ 618527 h 1161397"/>
              <a:gd name="connsiteX29" fmla="*/ 1505495 w 6884912"/>
              <a:gd name="connsiteY29" fmla="*/ 624325 h 1161397"/>
              <a:gd name="connsiteX30" fmla="*/ 1526340 w 6884912"/>
              <a:gd name="connsiteY30" fmla="*/ 638496 h 1161397"/>
              <a:gd name="connsiteX31" fmla="*/ 1731986 w 6884912"/>
              <a:gd name="connsiteY31" fmla="*/ 589682 h 1161397"/>
              <a:gd name="connsiteX32" fmla="*/ 1927935 w 6884912"/>
              <a:gd name="connsiteY32" fmla="*/ 628540 h 1161397"/>
              <a:gd name="connsiteX33" fmla="*/ 2039075 w 6884912"/>
              <a:gd name="connsiteY33" fmla="*/ 599964 h 1161397"/>
              <a:gd name="connsiteX34" fmla="*/ 2066980 w 6884912"/>
              <a:gd name="connsiteY34" fmla="*/ 550413 h 1161397"/>
              <a:gd name="connsiteX35" fmla="*/ 2352236 w 6884912"/>
              <a:gd name="connsiteY35" fmla="*/ 519602 h 1161397"/>
              <a:gd name="connsiteX36" fmla="*/ 2420791 w 6884912"/>
              <a:gd name="connsiteY36" fmla="*/ 492826 h 1161397"/>
              <a:gd name="connsiteX37" fmla="*/ 2489932 w 6884912"/>
              <a:gd name="connsiteY37" fmla="*/ 507864 h 1161397"/>
              <a:gd name="connsiteX38" fmla="*/ 2512917 w 6884912"/>
              <a:gd name="connsiteY38" fmla="*/ 489127 h 1161397"/>
              <a:gd name="connsiteX39" fmla="*/ 2516783 w 6884912"/>
              <a:gd name="connsiteY39" fmla="*/ 485473 h 1161397"/>
              <a:gd name="connsiteX40" fmla="*/ 2534360 w 6884912"/>
              <a:gd name="connsiteY40" fmla="*/ 480064 h 1161397"/>
              <a:gd name="connsiteX41" fmla="*/ 2536691 w 6884912"/>
              <a:gd name="connsiteY41" fmla="*/ 467018 h 1161397"/>
              <a:gd name="connsiteX42" fmla="*/ 2561265 w 6884912"/>
              <a:gd name="connsiteY42" fmla="*/ 450623 h 1161397"/>
              <a:gd name="connsiteX43" fmla="*/ 2594349 w 6884912"/>
              <a:gd name="connsiteY43" fmla="*/ 443884 h 1161397"/>
              <a:gd name="connsiteX44" fmla="*/ 2754324 w 6884912"/>
              <a:gd name="connsiteY44" fmla="*/ 424766 h 1161397"/>
              <a:gd name="connsiteX45" fmla="*/ 2848470 w 6884912"/>
              <a:gd name="connsiteY45" fmla="*/ 405966 h 1161397"/>
              <a:gd name="connsiteX46" fmla="*/ 2881772 w 6884912"/>
              <a:gd name="connsiteY46" fmla="*/ 387260 h 1161397"/>
              <a:gd name="connsiteX47" fmla="*/ 2929932 w 6884912"/>
              <a:gd name="connsiteY47" fmla="*/ 368912 h 1161397"/>
              <a:gd name="connsiteX48" fmla="*/ 3013020 w 6884912"/>
              <a:gd name="connsiteY48" fmla="*/ 327578 h 1161397"/>
              <a:gd name="connsiteX49" fmla="*/ 3222191 w 6884912"/>
              <a:gd name="connsiteY49" fmla="*/ 307887 h 1161397"/>
              <a:gd name="connsiteX50" fmla="*/ 3227953 w 6884912"/>
              <a:gd name="connsiteY50" fmla="*/ 297650 h 1161397"/>
              <a:gd name="connsiteX51" fmla="*/ 3510042 w 6884912"/>
              <a:gd name="connsiteY51" fmla="*/ 311820 h 1161397"/>
              <a:gd name="connsiteX52" fmla="*/ 3626773 w 6884912"/>
              <a:gd name="connsiteY52" fmla="*/ 290452 h 1161397"/>
              <a:gd name="connsiteX53" fmla="*/ 3666217 w 6884912"/>
              <a:gd name="connsiteY53" fmla="*/ 273255 h 1161397"/>
              <a:gd name="connsiteX54" fmla="*/ 3732427 w 6884912"/>
              <a:gd name="connsiteY54" fmla="*/ 245039 h 1161397"/>
              <a:gd name="connsiteX55" fmla="*/ 3777022 w 6884912"/>
              <a:gd name="connsiteY55" fmla="*/ 200276 h 1161397"/>
              <a:gd name="connsiteX56" fmla="*/ 3791246 w 6884912"/>
              <a:gd name="connsiteY56" fmla="*/ 189996 h 1161397"/>
              <a:gd name="connsiteX57" fmla="*/ 3819864 w 6884912"/>
              <a:gd name="connsiteY57" fmla="*/ 194605 h 1161397"/>
              <a:gd name="connsiteX58" fmla="*/ 3830398 w 6884912"/>
              <a:gd name="connsiteY58" fmla="*/ 188383 h 1161397"/>
              <a:gd name="connsiteX59" fmla="*/ 3834360 w 6884912"/>
              <a:gd name="connsiteY59" fmla="*/ 188992 h 1161397"/>
              <a:gd name="connsiteX60" fmla="*/ 3843715 w 6884912"/>
              <a:gd name="connsiteY60" fmla="*/ 188752 h 1161397"/>
              <a:gd name="connsiteX61" fmla="*/ 3842609 w 6884912"/>
              <a:gd name="connsiteY61" fmla="*/ 197386 h 1161397"/>
              <a:gd name="connsiteX62" fmla="*/ 3853961 w 6884912"/>
              <a:gd name="connsiteY62" fmla="*/ 213380 h 1161397"/>
              <a:gd name="connsiteX63" fmla="*/ 3907640 w 6884912"/>
              <a:gd name="connsiteY63" fmla="*/ 207568 h 1161397"/>
              <a:gd name="connsiteX64" fmla="*/ 3910449 w 6884912"/>
              <a:gd name="connsiteY64" fmla="*/ 197808 h 1161397"/>
              <a:gd name="connsiteX65" fmla="*/ 3917197 w 6884912"/>
              <a:gd name="connsiteY65" fmla="*/ 196121 h 1161397"/>
              <a:gd name="connsiteX66" fmla="*/ 3922400 w 6884912"/>
              <a:gd name="connsiteY66" fmla="*/ 205056 h 1161397"/>
              <a:gd name="connsiteX67" fmla="*/ 4013061 w 6884912"/>
              <a:gd name="connsiteY67" fmla="*/ 224874 h 1161397"/>
              <a:gd name="connsiteX68" fmla="*/ 4220717 w 6884912"/>
              <a:gd name="connsiteY68" fmla="*/ 192946 h 1161397"/>
              <a:gd name="connsiteX69" fmla="*/ 4228802 w 6884912"/>
              <a:gd name="connsiteY69" fmla="*/ 201468 h 1161397"/>
              <a:gd name="connsiteX70" fmla="*/ 4289361 w 6884912"/>
              <a:gd name="connsiteY70" fmla="*/ 196642 h 1161397"/>
              <a:gd name="connsiteX71" fmla="*/ 4498913 w 6884912"/>
              <a:gd name="connsiteY71" fmla="*/ 118915 h 1161397"/>
              <a:gd name="connsiteX72" fmla="*/ 4617330 w 6884912"/>
              <a:gd name="connsiteY72" fmla="*/ 111163 h 1161397"/>
              <a:gd name="connsiteX73" fmla="*/ 4659778 w 6884912"/>
              <a:gd name="connsiteY73" fmla="*/ 118219 h 1161397"/>
              <a:gd name="connsiteX74" fmla="*/ 4730870 w 6884912"/>
              <a:gd name="connsiteY74" fmla="*/ 129432 h 1161397"/>
              <a:gd name="connsiteX75" fmla="*/ 4844073 w 6884912"/>
              <a:gd name="connsiteY75" fmla="*/ 161768 h 1161397"/>
              <a:gd name="connsiteX76" fmla="*/ 4856454 w 6884912"/>
              <a:gd name="connsiteY76" fmla="*/ 130488 h 1161397"/>
              <a:gd name="connsiteX77" fmla="*/ 4920038 w 6884912"/>
              <a:gd name="connsiteY77" fmla="*/ 140418 h 1161397"/>
              <a:gd name="connsiteX78" fmla="*/ 5016639 w 6884912"/>
              <a:gd name="connsiteY78" fmla="*/ 158905 h 1161397"/>
              <a:gd name="connsiteX79" fmla="*/ 5072009 w 6884912"/>
              <a:gd name="connsiteY79" fmla="*/ 161502 h 1161397"/>
              <a:gd name="connsiteX80" fmla="*/ 5223626 w 6884912"/>
              <a:gd name="connsiteY80" fmla="*/ 177356 h 1161397"/>
              <a:gd name="connsiteX81" fmla="*/ 5375773 w 6884912"/>
              <a:gd name="connsiteY81" fmla="*/ 199913 h 1161397"/>
              <a:gd name="connsiteX82" fmla="*/ 5467502 w 6884912"/>
              <a:gd name="connsiteY82" fmla="*/ 250963 h 1161397"/>
              <a:gd name="connsiteX83" fmla="*/ 5592395 w 6884912"/>
              <a:gd name="connsiteY83" fmla="*/ 265434 h 1161397"/>
              <a:gd name="connsiteX84" fmla="*/ 5613532 w 6884912"/>
              <a:gd name="connsiteY84" fmla="*/ 273379 h 1161397"/>
              <a:gd name="connsiteX85" fmla="*/ 5642173 w 6884912"/>
              <a:gd name="connsiteY85" fmla="*/ 266904 h 1161397"/>
              <a:gd name="connsiteX86" fmla="*/ 5756910 w 6884912"/>
              <a:gd name="connsiteY86" fmla="*/ 239211 h 1161397"/>
              <a:gd name="connsiteX87" fmla="*/ 5846667 w 6884912"/>
              <a:gd name="connsiteY87" fmla="*/ 201786 h 1161397"/>
              <a:gd name="connsiteX88" fmla="*/ 5960732 w 6884912"/>
              <a:gd name="connsiteY88" fmla="*/ 220708 h 1161397"/>
              <a:gd name="connsiteX89" fmla="*/ 6029542 w 6884912"/>
              <a:gd name="connsiteY89" fmla="*/ 210339 h 1161397"/>
              <a:gd name="connsiteX90" fmla="*/ 6141123 w 6884912"/>
              <a:gd name="connsiteY90" fmla="*/ 159923 h 1161397"/>
              <a:gd name="connsiteX91" fmla="*/ 6290640 w 6884912"/>
              <a:gd name="connsiteY91" fmla="*/ 167441 h 1161397"/>
              <a:gd name="connsiteX92" fmla="*/ 6322806 w 6884912"/>
              <a:gd name="connsiteY92" fmla="*/ 213293 h 1161397"/>
              <a:gd name="connsiteX93" fmla="*/ 6380420 w 6884912"/>
              <a:gd name="connsiteY93" fmla="*/ 173195 h 1161397"/>
              <a:gd name="connsiteX94" fmla="*/ 6507891 w 6884912"/>
              <a:gd name="connsiteY94" fmla="*/ 118474 h 1161397"/>
              <a:gd name="connsiteX95" fmla="*/ 6571807 w 6884912"/>
              <a:gd name="connsiteY95" fmla="*/ 98636 h 1161397"/>
              <a:gd name="connsiteX96" fmla="*/ 6671880 w 6884912"/>
              <a:gd name="connsiteY96" fmla="*/ 82931 h 1161397"/>
              <a:gd name="connsiteX97" fmla="*/ 6702266 w 6884912"/>
              <a:gd name="connsiteY97" fmla="*/ 75470 h 1161397"/>
              <a:gd name="connsiteX98" fmla="*/ 6845802 w 6884912"/>
              <a:gd name="connsiteY98" fmla="*/ 24496 h 1161397"/>
              <a:gd name="connsiteX99" fmla="*/ 6884912 w 6884912"/>
              <a:gd name="connsiteY99"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78135 w 6884912"/>
              <a:gd name="connsiteY15" fmla="*/ 698631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207847 w 6884912"/>
              <a:gd name="connsiteY15" fmla="*/ 689087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7166 w 6884912"/>
              <a:gd name="connsiteY14" fmla="*/ 744338 h 1161397"/>
              <a:gd name="connsiteX15" fmla="*/ 1207847 w 6884912"/>
              <a:gd name="connsiteY15" fmla="*/ 689087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6884912" h="1161397">
                <a:moveTo>
                  <a:pt x="6884912" y="0"/>
                </a:moveTo>
                <a:lnTo>
                  <a:pt x="6884912" y="1161397"/>
                </a:lnTo>
                <a:lnTo>
                  <a:pt x="0" y="1161397"/>
                </a:lnTo>
                <a:lnTo>
                  <a:pt x="27135" y="1147460"/>
                </a:lnTo>
                <a:cubicBezTo>
                  <a:pt x="57431" y="1167048"/>
                  <a:pt x="61886" y="1088181"/>
                  <a:pt x="115388" y="1111320"/>
                </a:cubicBezTo>
                <a:cubicBezTo>
                  <a:pt x="146435" y="1096221"/>
                  <a:pt x="156823" y="1079485"/>
                  <a:pt x="213420" y="1056868"/>
                </a:cubicBezTo>
                <a:cubicBezTo>
                  <a:pt x="288217" y="1040787"/>
                  <a:pt x="383333" y="1044881"/>
                  <a:pt x="454970" y="1023343"/>
                </a:cubicBezTo>
                <a:cubicBezTo>
                  <a:pt x="440966" y="999969"/>
                  <a:pt x="571419" y="1006841"/>
                  <a:pt x="548162" y="984908"/>
                </a:cubicBezTo>
                <a:cubicBezTo>
                  <a:pt x="561321" y="956563"/>
                  <a:pt x="637415" y="1010272"/>
                  <a:pt x="651408" y="984938"/>
                </a:cubicBezTo>
                <a:cubicBezTo>
                  <a:pt x="671652" y="980952"/>
                  <a:pt x="698726" y="950833"/>
                  <a:pt x="723108" y="941904"/>
                </a:cubicBezTo>
                <a:cubicBezTo>
                  <a:pt x="760262" y="946949"/>
                  <a:pt x="757827" y="957145"/>
                  <a:pt x="797699" y="931362"/>
                </a:cubicBezTo>
                <a:cubicBezTo>
                  <a:pt x="821097" y="940623"/>
                  <a:pt x="833565" y="929189"/>
                  <a:pt x="843359" y="910894"/>
                </a:cubicBezTo>
                <a:cubicBezTo>
                  <a:pt x="887668" y="902160"/>
                  <a:pt x="919738" y="869376"/>
                  <a:pt x="965215" y="846701"/>
                </a:cubicBezTo>
                <a:cubicBezTo>
                  <a:pt x="1023081" y="848019"/>
                  <a:pt x="1036422" y="800154"/>
                  <a:pt x="1085080" y="776086"/>
                </a:cubicBezTo>
                <a:cubicBezTo>
                  <a:pt x="1140763" y="795544"/>
                  <a:pt x="1116251" y="768649"/>
                  <a:pt x="1137166" y="744338"/>
                </a:cubicBezTo>
                <a:lnTo>
                  <a:pt x="1207847" y="689087"/>
                </a:lnTo>
                <a:cubicBezTo>
                  <a:pt x="1226429" y="687736"/>
                  <a:pt x="1222409" y="707958"/>
                  <a:pt x="1242716" y="698052"/>
                </a:cubicBezTo>
                <a:cubicBezTo>
                  <a:pt x="1250387" y="668345"/>
                  <a:pt x="1318259" y="689091"/>
                  <a:pt x="1299977" y="639196"/>
                </a:cubicBezTo>
                <a:cubicBezTo>
                  <a:pt x="1323072" y="639367"/>
                  <a:pt x="1341279" y="658105"/>
                  <a:pt x="1326190" y="625955"/>
                </a:cubicBezTo>
                <a:cubicBezTo>
                  <a:pt x="1333572" y="625050"/>
                  <a:pt x="1337406" y="621362"/>
                  <a:pt x="1339600" y="616295"/>
                </a:cubicBezTo>
                <a:cubicBezTo>
                  <a:pt x="1339751" y="615537"/>
                  <a:pt x="1339903" y="614780"/>
                  <a:pt x="1340054" y="614022"/>
                </a:cubicBezTo>
                <a:lnTo>
                  <a:pt x="1391606" y="615229"/>
                </a:lnTo>
                <a:lnTo>
                  <a:pt x="1397565" y="611490"/>
                </a:lnTo>
                <a:lnTo>
                  <a:pt x="1432302" y="617267"/>
                </a:lnTo>
                <a:lnTo>
                  <a:pt x="1449644" y="617591"/>
                </a:lnTo>
                <a:lnTo>
                  <a:pt x="1455793" y="623174"/>
                </a:lnTo>
                <a:cubicBezTo>
                  <a:pt x="1461744" y="626151"/>
                  <a:pt x="1469373" y="626493"/>
                  <a:pt x="1480758" y="620863"/>
                </a:cubicBezTo>
                <a:lnTo>
                  <a:pt x="1483154" y="618527"/>
                </a:lnTo>
                <a:lnTo>
                  <a:pt x="1505495" y="624325"/>
                </a:lnTo>
                <a:cubicBezTo>
                  <a:pt x="1512992" y="627532"/>
                  <a:pt x="1520025" y="632078"/>
                  <a:pt x="1526340" y="638496"/>
                </a:cubicBezTo>
                <a:cubicBezTo>
                  <a:pt x="1586113" y="586768"/>
                  <a:pt x="1659006" y="610309"/>
                  <a:pt x="1731986" y="589682"/>
                </a:cubicBezTo>
                <a:cubicBezTo>
                  <a:pt x="1750397" y="523106"/>
                  <a:pt x="1896056" y="573257"/>
                  <a:pt x="1927935" y="628540"/>
                </a:cubicBezTo>
                <a:cubicBezTo>
                  <a:pt x="1912854" y="559823"/>
                  <a:pt x="2112261" y="676347"/>
                  <a:pt x="2039075" y="599964"/>
                </a:cubicBezTo>
                <a:cubicBezTo>
                  <a:pt x="2066036" y="601198"/>
                  <a:pt x="2086366" y="569532"/>
                  <a:pt x="2066980" y="550413"/>
                </a:cubicBezTo>
                <a:cubicBezTo>
                  <a:pt x="2155364" y="582582"/>
                  <a:pt x="2259548" y="514786"/>
                  <a:pt x="2352236" y="519602"/>
                </a:cubicBezTo>
                <a:cubicBezTo>
                  <a:pt x="2388450" y="459394"/>
                  <a:pt x="2373298" y="511682"/>
                  <a:pt x="2420791" y="492826"/>
                </a:cubicBezTo>
                <a:cubicBezTo>
                  <a:pt x="2417962" y="542563"/>
                  <a:pt x="2475071" y="455098"/>
                  <a:pt x="2489932" y="507864"/>
                </a:cubicBezTo>
                <a:cubicBezTo>
                  <a:pt x="2498105" y="502761"/>
                  <a:pt x="2505553" y="496153"/>
                  <a:pt x="2512917" y="489127"/>
                </a:cubicBezTo>
                <a:lnTo>
                  <a:pt x="2516783" y="485473"/>
                </a:lnTo>
                <a:lnTo>
                  <a:pt x="2534360" y="480064"/>
                </a:lnTo>
                <a:lnTo>
                  <a:pt x="2536691" y="467018"/>
                </a:lnTo>
                <a:lnTo>
                  <a:pt x="2561265" y="450623"/>
                </a:lnTo>
                <a:cubicBezTo>
                  <a:pt x="2570872" y="446262"/>
                  <a:pt x="2581686" y="443655"/>
                  <a:pt x="2594349" y="443884"/>
                </a:cubicBezTo>
                <a:cubicBezTo>
                  <a:pt x="2640435" y="464638"/>
                  <a:pt x="2696955" y="396361"/>
                  <a:pt x="2754324" y="424766"/>
                </a:cubicBezTo>
                <a:cubicBezTo>
                  <a:pt x="2775130" y="430896"/>
                  <a:pt x="2837731" y="423458"/>
                  <a:pt x="2848470" y="405966"/>
                </a:cubicBezTo>
                <a:cubicBezTo>
                  <a:pt x="2861295" y="401100"/>
                  <a:pt x="2876936" y="405309"/>
                  <a:pt x="2881772" y="387260"/>
                </a:cubicBezTo>
                <a:cubicBezTo>
                  <a:pt x="2890299" y="365261"/>
                  <a:pt x="2938134" y="392997"/>
                  <a:pt x="2929932" y="368912"/>
                </a:cubicBezTo>
                <a:cubicBezTo>
                  <a:pt x="2963844" y="387799"/>
                  <a:pt x="2986550" y="341223"/>
                  <a:pt x="3013020" y="327578"/>
                </a:cubicBezTo>
                <a:cubicBezTo>
                  <a:pt x="3061730" y="317407"/>
                  <a:pt x="3186369" y="312875"/>
                  <a:pt x="3222191" y="307887"/>
                </a:cubicBezTo>
                <a:cubicBezTo>
                  <a:pt x="3223593" y="304249"/>
                  <a:pt x="3179978" y="296995"/>
                  <a:pt x="3227953" y="297650"/>
                </a:cubicBezTo>
                <a:cubicBezTo>
                  <a:pt x="3275928" y="298306"/>
                  <a:pt x="3443572" y="313020"/>
                  <a:pt x="3510042" y="311820"/>
                </a:cubicBezTo>
                <a:cubicBezTo>
                  <a:pt x="3585274" y="306641"/>
                  <a:pt x="3525753" y="258887"/>
                  <a:pt x="3626773" y="290452"/>
                </a:cubicBezTo>
                <a:cubicBezTo>
                  <a:pt x="3633124" y="269835"/>
                  <a:pt x="3644693" y="267134"/>
                  <a:pt x="3666217" y="273255"/>
                </a:cubicBezTo>
                <a:cubicBezTo>
                  <a:pt x="3702502" y="269310"/>
                  <a:pt x="3690563" y="221720"/>
                  <a:pt x="3732427" y="245039"/>
                </a:cubicBezTo>
                <a:cubicBezTo>
                  <a:pt x="3720985" y="220241"/>
                  <a:pt x="3798776" y="224539"/>
                  <a:pt x="3777022" y="200276"/>
                </a:cubicBezTo>
                <a:cubicBezTo>
                  <a:pt x="3781759" y="193499"/>
                  <a:pt x="3786499" y="190723"/>
                  <a:pt x="3791246" y="189996"/>
                </a:cubicBezTo>
                <a:cubicBezTo>
                  <a:pt x="3800740" y="188542"/>
                  <a:pt x="3810265" y="195284"/>
                  <a:pt x="3819864" y="194605"/>
                </a:cubicBezTo>
                <a:lnTo>
                  <a:pt x="3830398" y="188383"/>
                </a:lnTo>
                <a:lnTo>
                  <a:pt x="3834360" y="188992"/>
                </a:lnTo>
                <a:lnTo>
                  <a:pt x="3843715" y="188752"/>
                </a:lnTo>
                <a:lnTo>
                  <a:pt x="3842609" y="197386"/>
                </a:lnTo>
                <a:cubicBezTo>
                  <a:pt x="3840673" y="205638"/>
                  <a:pt x="3839248" y="214671"/>
                  <a:pt x="3853961" y="213380"/>
                </a:cubicBezTo>
                <a:cubicBezTo>
                  <a:pt x="3884396" y="206569"/>
                  <a:pt x="3895082" y="241941"/>
                  <a:pt x="3907640" y="207568"/>
                </a:cubicBezTo>
                <a:lnTo>
                  <a:pt x="3910449" y="197808"/>
                </a:lnTo>
                <a:lnTo>
                  <a:pt x="3917197" y="196121"/>
                </a:lnTo>
                <a:cubicBezTo>
                  <a:pt x="3920833" y="196372"/>
                  <a:pt x="3922919" y="198717"/>
                  <a:pt x="3922400" y="205056"/>
                </a:cubicBezTo>
                <a:cubicBezTo>
                  <a:pt x="3950680" y="178467"/>
                  <a:pt x="3984062" y="218098"/>
                  <a:pt x="4013061" y="224874"/>
                </a:cubicBezTo>
                <a:cubicBezTo>
                  <a:pt x="4062781" y="222856"/>
                  <a:pt x="4184760" y="196847"/>
                  <a:pt x="4220717" y="192946"/>
                </a:cubicBezTo>
                <a:cubicBezTo>
                  <a:pt x="4222964" y="196132"/>
                  <a:pt x="4225687" y="199002"/>
                  <a:pt x="4228802" y="201468"/>
                </a:cubicBezTo>
                <a:cubicBezTo>
                  <a:pt x="4246898" y="215792"/>
                  <a:pt x="4274013" y="213632"/>
                  <a:pt x="4289361" y="196642"/>
                </a:cubicBezTo>
                <a:cubicBezTo>
                  <a:pt x="4363212" y="140627"/>
                  <a:pt x="4433598" y="135488"/>
                  <a:pt x="4498913" y="118915"/>
                </a:cubicBezTo>
                <a:cubicBezTo>
                  <a:pt x="4573135" y="105586"/>
                  <a:pt x="4527062" y="166416"/>
                  <a:pt x="4617330" y="111163"/>
                </a:cubicBezTo>
                <a:cubicBezTo>
                  <a:pt x="4628518" y="129608"/>
                  <a:pt x="4640397" y="129405"/>
                  <a:pt x="4659778" y="118219"/>
                </a:cubicBezTo>
                <a:cubicBezTo>
                  <a:pt x="4695929" y="113193"/>
                  <a:pt x="4695958" y="162259"/>
                  <a:pt x="4730870" y="129432"/>
                </a:cubicBezTo>
                <a:cubicBezTo>
                  <a:pt x="4761586" y="136690"/>
                  <a:pt x="4823142" y="161592"/>
                  <a:pt x="4844073" y="161768"/>
                </a:cubicBezTo>
                <a:cubicBezTo>
                  <a:pt x="4870797" y="164132"/>
                  <a:pt x="4827288" y="135164"/>
                  <a:pt x="4856454" y="130488"/>
                </a:cubicBezTo>
                <a:cubicBezTo>
                  <a:pt x="4892086" y="129553"/>
                  <a:pt x="4889263" y="81477"/>
                  <a:pt x="4920038" y="140418"/>
                </a:cubicBezTo>
                <a:cubicBezTo>
                  <a:pt x="4956358" y="122308"/>
                  <a:pt x="4965108" y="149263"/>
                  <a:pt x="5016639" y="158905"/>
                </a:cubicBezTo>
                <a:cubicBezTo>
                  <a:pt x="5037063" y="141828"/>
                  <a:pt x="5054534" y="147986"/>
                  <a:pt x="5072009" y="161502"/>
                </a:cubicBezTo>
                <a:cubicBezTo>
                  <a:pt x="5121260" y="153653"/>
                  <a:pt x="5167555" y="172635"/>
                  <a:pt x="5223626" y="177356"/>
                </a:cubicBezTo>
                <a:cubicBezTo>
                  <a:pt x="5282824" y="155243"/>
                  <a:pt x="5315859" y="195041"/>
                  <a:pt x="5375773" y="199913"/>
                </a:cubicBezTo>
                <a:cubicBezTo>
                  <a:pt x="5432511" y="156218"/>
                  <a:pt x="5417550" y="256036"/>
                  <a:pt x="5467502" y="250963"/>
                </a:cubicBezTo>
                <a:cubicBezTo>
                  <a:pt x="5547124" y="209975"/>
                  <a:pt x="5467171" y="283839"/>
                  <a:pt x="5592395" y="265434"/>
                </a:cubicBezTo>
                <a:cubicBezTo>
                  <a:pt x="5599201" y="258867"/>
                  <a:pt x="5614752" y="264706"/>
                  <a:pt x="5613532" y="273379"/>
                </a:cubicBezTo>
                <a:cubicBezTo>
                  <a:pt x="5621390" y="270408"/>
                  <a:pt x="5639720" y="253173"/>
                  <a:pt x="5642173" y="266904"/>
                </a:cubicBezTo>
                <a:cubicBezTo>
                  <a:pt x="5682296" y="267049"/>
                  <a:pt x="5721812" y="257513"/>
                  <a:pt x="5756910" y="239211"/>
                </a:cubicBezTo>
                <a:cubicBezTo>
                  <a:pt x="5834998" y="260050"/>
                  <a:pt x="5790596" y="197229"/>
                  <a:pt x="5846667" y="201786"/>
                </a:cubicBezTo>
                <a:cubicBezTo>
                  <a:pt x="5892444" y="227312"/>
                  <a:pt x="5908324" y="204527"/>
                  <a:pt x="5960732" y="220708"/>
                </a:cubicBezTo>
                <a:cubicBezTo>
                  <a:pt x="5977124" y="175349"/>
                  <a:pt x="6009640" y="223654"/>
                  <a:pt x="6029542" y="210339"/>
                </a:cubicBezTo>
                <a:cubicBezTo>
                  <a:pt x="6063108" y="261420"/>
                  <a:pt x="6107411" y="160034"/>
                  <a:pt x="6141123" y="159923"/>
                </a:cubicBezTo>
                <a:cubicBezTo>
                  <a:pt x="6198068" y="167749"/>
                  <a:pt x="6260628" y="219715"/>
                  <a:pt x="6290640" y="167441"/>
                </a:cubicBezTo>
                <a:cubicBezTo>
                  <a:pt x="6295193" y="188689"/>
                  <a:pt x="6290494" y="217816"/>
                  <a:pt x="6322806" y="213293"/>
                </a:cubicBezTo>
                <a:cubicBezTo>
                  <a:pt x="6337769" y="214252"/>
                  <a:pt x="6349573" y="188998"/>
                  <a:pt x="6380420" y="173195"/>
                </a:cubicBezTo>
                <a:cubicBezTo>
                  <a:pt x="6420580" y="151473"/>
                  <a:pt x="6513519" y="179296"/>
                  <a:pt x="6507891" y="118474"/>
                </a:cubicBezTo>
                <a:cubicBezTo>
                  <a:pt x="6519398" y="82452"/>
                  <a:pt x="6571830" y="137398"/>
                  <a:pt x="6571807" y="98636"/>
                </a:cubicBezTo>
                <a:cubicBezTo>
                  <a:pt x="6594702" y="123421"/>
                  <a:pt x="6634676" y="82071"/>
                  <a:pt x="6671880" y="82931"/>
                </a:cubicBezTo>
                <a:cubicBezTo>
                  <a:pt x="6678855" y="65407"/>
                  <a:pt x="6687415" y="66196"/>
                  <a:pt x="6702266" y="75470"/>
                </a:cubicBezTo>
                <a:cubicBezTo>
                  <a:pt x="6747004" y="78450"/>
                  <a:pt x="6798307" y="53072"/>
                  <a:pt x="6845802" y="24496"/>
                </a:cubicBezTo>
                <a:lnTo>
                  <a:pt x="6884912"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A63313B7-3007-48A7-BE97-9A74C1121E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6473" y="792481"/>
            <a:ext cx="4067694" cy="5310206"/>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508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Picture 4" descr="Cars parked in a line">
            <a:extLst>
              <a:ext uri="{FF2B5EF4-FFF2-40B4-BE49-F238E27FC236}">
                <a16:creationId xmlns:a16="http://schemas.microsoft.com/office/drawing/2014/main" id="{647CDB54-A5CF-2253-E9A7-6B1D54DAC189}"/>
              </a:ext>
            </a:extLst>
          </p:cNvPr>
          <p:cNvPicPr>
            <a:picLocks noChangeAspect="1"/>
          </p:cNvPicPr>
          <p:nvPr/>
        </p:nvPicPr>
        <p:blipFill rotWithShape="1">
          <a:blip r:embed="rId3"/>
          <a:srcRect l="30383" r="13797" b="3"/>
          <a:stretch/>
        </p:blipFill>
        <p:spPr>
          <a:xfrm>
            <a:off x="723899" y="969818"/>
            <a:ext cx="3704013" cy="4976553"/>
          </a:xfrm>
          <a:prstGeom prst="rect">
            <a:avLst/>
          </a:prstGeom>
        </p:spPr>
      </p:pic>
      <p:sp>
        <p:nvSpPr>
          <p:cNvPr id="26" name="Rectangle 6">
            <a:extLst>
              <a:ext uri="{FF2B5EF4-FFF2-40B4-BE49-F238E27FC236}">
                <a16:creationId xmlns:a16="http://schemas.microsoft.com/office/drawing/2014/main" id="{3FD46A31-BFB8-4D6E-8A49-A2DC0DEDAC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76507" y="5869654"/>
            <a:ext cx="1367625"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AE125BA-91E5-BB63-0F3D-AC46A53DC10E}"/>
              </a:ext>
            </a:extLst>
          </p:cNvPr>
          <p:cNvSpPr>
            <a:spLocks noGrp="1"/>
          </p:cNvSpPr>
          <p:nvPr>
            <p:ph idx="1"/>
          </p:nvPr>
        </p:nvSpPr>
        <p:spPr>
          <a:xfrm>
            <a:off x="5215855" y="969819"/>
            <a:ext cx="5982132" cy="5132870"/>
          </a:xfrm>
        </p:spPr>
        <p:txBody>
          <a:bodyPr>
            <a:normAutofit/>
          </a:bodyPr>
          <a:lstStyle/>
          <a:p>
            <a:r>
              <a:rPr lang="en-GB" sz="2400" dirty="0"/>
              <a:t>There is an increasing list of vehicles from which data can be recovered post collision</a:t>
            </a:r>
          </a:p>
          <a:p>
            <a:r>
              <a:rPr lang="en-GB" sz="2400" dirty="0"/>
              <a:t>The data must always be considered with due regard to the available scene evidence. </a:t>
            </a:r>
          </a:p>
          <a:p>
            <a:r>
              <a:rPr lang="en-GB" sz="2400" dirty="0"/>
              <a:t>The data can be recovered from dashcams, vehicle telematics systems or infotainment systems. </a:t>
            </a:r>
          </a:p>
          <a:p>
            <a:endParaRPr lang="en-GB" sz="2400" dirty="0"/>
          </a:p>
          <a:p>
            <a:r>
              <a:rPr lang="en-GB" sz="2400" dirty="0"/>
              <a:t>If you are dealing with a collision or incident where you think electronic data may have been stored, contact the force Forensic Collision Investigation team.</a:t>
            </a:r>
          </a:p>
        </p:txBody>
      </p:sp>
    </p:spTree>
    <p:extLst>
      <p:ext uri="{BB962C8B-B14F-4D97-AF65-F5344CB8AC3E}">
        <p14:creationId xmlns:p14="http://schemas.microsoft.com/office/powerpoint/2010/main" val="3540195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238D6E-50F1-D534-3387-21EBA0CFDCAE}"/>
              </a:ext>
            </a:extLst>
          </p:cNvPr>
          <p:cNvSpPr>
            <a:spLocks noGrp="1"/>
          </p:cNvSpPr>
          <p:nvPr>
            <p:ph type="title"/>
          </p:nvPr>
        </p:nvSpPr>
        <p:spPr>
          <a:xfrm>
            <a:off x="411480" y="987552"/>
            <a:ext cx="4485861" cy="1088136"/>
          </a:xfrm>
        </p:spPr>
        <p:txBody>
          <a:bodyPr anchor="b">
            <a:normAutofit/>
          </a:bodyPr>
          <a:lstStyle/>
          <a:p>
            <a:r>
              <a:rPr lang="en-GB" sz="2600"/>
              <a:t>What are a vehicle’s telematics and infotainment systems?</a:t>
            </a:r>
          </a:p>
        </p:txBody>
      </p:sp>
      <p:sp>
        <p:nvSpPr>
          <p:cNvPr id="12" name="Rectangle 11">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61918B73-1AF5-60DA-22E7-B05FA313DEEA}"/>
              </a:ext>
            </a:extLst>
          </p:cNvPr>
          <p:cNvSpPr>
            <a:spLocks noGrp="1"/>
          </p:cNvSpPr>
          <p:nvPr>
            <p:ph idx="1"/>
          </p:nvPr>
        </p:nvSpPr>
        <p:spPr>
          <a:xfrm>
            <a:off x="411479" y="2688336"/>
            <a:ext cx="4498848" cy="3584448"/>
          </a:xfrm>
        </p:spPr>
        <p:txBody>
          <a:bodyPr anchor="t">
            <a:normAutofit/>
          </a:bodyPr>
          <a:lstStyle/>
          <a:p>
            <a:r>
              <a:rPr lang="en-GB" sz="1800" dirty="0"/>
              <a:t>Research task…..</a:t>
            </a:r>
          </a:p>
          <a:p>
            <a:endParaRPr lang="en-GB" sz="1800" dirty="0"/>
          </a:p>
          <a:p>
            <a:endParaRPr lang="en-GB" sz="1800" dirty="0"/>
          </a:p>
        </p:txBody>
      </p:sp>
      <p:pic>
        <p:nvPicPr>
          <p:cNvPr id="5" name="Picture 4">
            <a:extLst>
              <a:ext uri="{FF2B5EF4-FFF2-40B4-BE49-F238E27FC236}">
                <a16:creationId xmlns:a16="http://schemas.microsoft.com/office/drawing/2014/main" id="{3BE6B916-B49B-61BF-4C81-027EC520199B}"/>
              </a:ext>
            </a:extLst>
          </p:cNvPr>
          <p:cNvPicPr>
            <a:picLocks noChangeAspect="1"/>
          </p:cNvPicPr>
          <p:nvPr/>
        </p:nvPicPr>
        <p:blipFill rotWithShape="1">
          <a:blip r:embed="rId2"/>
          <a:srcRect l="276" r="851"/>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8494324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4" name="Rectangle 13">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B7F8D4-419D-ED5B-9B8C-CEA8A96455E5}"/>
              </a:ext>
            </a:extLst>
          </p:cNvPr>
          <p:cNvSpPr>
            <a:spLocks noGrp="1"/>
          </p:cNvSpPr>
          <p:nvPr>
            <p:ph type="title"/>
          </p:nvPr>
        </p:nvSpPr>
        <p:spPr>
          <a:xfrm>
            <a:off x="761803" y="350196"/>
            <a:ext cx="4646904" cy="1624520"/>
          </a:xfrm>
        </p:spPr>
        <p:txBody>
          <a:bodyPr anchor="ctr">
            <a:normAutofit/>
          </a:bodyPr>
          <a:lstStyle/>
          <a:p>
            <a:r>
              <a:rPr lang="en-GB" sz="4000"/>
              <a:t>Telematics</a:t>
            </a:r>
          </a:p>
        </p:txBody>
      </p:sp>
      <p:sp>
        <p:nvSpPr>
          <p:cNvPr id="3" name="Content Placeholder 2">
            <a:extLst>
              <a:ext uri="{FF2B5EF4-FFF2-40B4-BE49-F238E27FC236}">
                <a16:creationId xmlns:a16="http://schemas.microsoft.com/office/drawing/2014/main" id="{C202AABE-5FD2-37C7-CB54-7D32B3CF1F3D}"/>
              </a:ext>
            </a:extLst>
          </p:cNvPr>
          <p:cNvSpPr>
            <a:spLocks noGrp="1"/>
          </p:cNvSpPr>
          <p:nvPr>
            <p:ph idx="1"/>
          </p:nvPr>
        </p:nvSpPr>
        <p:spPr>
          <a:xfrm>
            <a:off x="761802" y="1676400"/>
            <a:ext cx="4646905" cy="4679949"/>
          </a:xfrm>
        </p:spPr>
        <p:txBody>
          <a:bodyPr anchor="ctr">
            <a:normAutofit/>
          </a:bodyPr>
          <a:lstStyle/>
          <a:p>
            <a:r>
              <a:rPr lang="en-GB" sz="2000" dirty="0"/>
              <a:t>The integration of telecommunications and information (how the car “talks” to its on-board computer).</a:t>
            </a:r>
          </a:p>
          <a:p>
            <a:r>
              <a:rPr lang="en-GB" sz="2000" dirty="0"/>
              <a:t>Telematics is a method of monitoring a vehicle. </a:t>
            </a:r>
          </a:p>
          <a:p>
            <a:r>
              <a:rPr lang="en-GB" sz="2000" dirty="0"/>
              <a:t>By combining a GPS system with on-board diagnostics it's possible to record – and map – exactly where a car is and how fast it's traveling, and cross reference that with how a car is behaving internally.</a:t>
            </a:r>
          </a:p>
          <a:p>
            <a:r>
              <a:rPr lang="en-GB" sz="2000" dirty="0"/>
              <a:t>The system also records any requests made by the occupants to the vehicle’s infotainment systems.</a:t>
            </a:r>
          </a:p>
          <a:p>
            <a:endParaRPr lang="en-GB" sz="1700" dirty="0"/>
          </a:p>
        </p:txBody>
      </p:sp>
      <p:pic>
        <p:nvPicPr>
          <p:cNvPr id="15" name="Picture 14" descr="A dashboard of a car">
            <a:extLst>
              <a:ext uri="{FF2B5EF4-FFF2-40B4-BE49-F238E27FC236}">
                <a16:creationId xmlns:a16="http://schemas.microsoft.com/office/drawing/2014/main" id="{A04B8581-486D-436C-C221-7E169C00E11B}"/>
              </a:ext>
            </a:extLst>
          </p:cNvPr>
          <p:cNvPicPr>
            <a:picLocks noChangeAspect="1"/>
          </p:cNvPicPr>
          <p:nvPr/>
        </p:nvPicPr>
        <p:blipFill rotWithShape="1">
          <a:blip r:embed="rId2"/>
          <a:srcRect l="16151" r="24448" b="-2"/>
          <a:stretch/>
        </p:blipFill>
        <p:spPr>
          <a:xfrm>
            <a:off x="6096000" y="1"/>
            <a:ext cx="6102825" cy="6858000"/>
          </a:xfrm>
          <a:prstGeom prst="rect">
            <a:avLst/>
          </a:prstGeom>
        </p:spPr>
      </p:pic>
    </p:spTree>
    <p:extLst>
      <p:ext uri="{BB962C8B-B14F-4D97-AF65-F5344CB8AC3E}">
        <p14:creationId xmlns:p14="http://schemas.microsoft.com/office/powerpoint/2010/main" val="29360600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obile device with apps">
            <a:extLst>
              <a:ext uri="{FF2B5EF4-FFF2-40B4-BE49-F238E27FC236}">
                <a16:creationId xmlns:a16="http://schemas.microsoft.com/office/drawing/2014/main" id="{2B9454F2-D3E3-8658-474C-33AB86E54BEB}"/>
              </a:ext>
            </a:extLst>
          </p:cNvPr>
          <p:cNvPicPr>
            <a:picLocks noChangeAspect="1"/>
          </p:cNvPicPr>
          <p:nvPr/>
        </p:nvPicPr>
        <p:blipFill rotWithShape="1">
          <a:blip r:embed="rId3"/>
          <a:srcRect l="44814" r="5243"/>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66A831-D0AF-899F-359E-3BF40CCE4C67}"/>
              </a:ext>
            </a:extLst>
          </p:cNvPr>
          <p:cNvSpPr>
            <a:spLocks noGrp="1"/>
          </p:cNvSpPr>
          <p:nvPr>
            <p:ph type="title"/>
          </p:nvPr>
        </p:nvSpPr>
        <p:spPr>
          <a:xfrm>
            <a:off x="761801" y="328512"/>
            <a:ext cx="4778387" cy="1628970"/>
          </a:xfrm>
        </p:spPr>
        <p:txBody>
          <a:bodyPr anchor="ctr">
            <a:normAutofit/>
          </a:bodyPr>
          <a:lstStyle/>
          <a:p>
            <a:r>
              <a:rPr lang="en-GB" sz="4000"/>
              <a:t>Infotainment</a:t>
            </a:r>
          </a:p>
        </p:txBody>
      </p:sp>
      <p:sp>
        <p:nvSpPr>
          <p:cNvPr id="3" name="Content Placeholder 2">
            <a:extLst>
              <a:ext uri="{FF2B5EF4-FFF2-40B4-BE49-F238E27FC236}">
                <a16:creationId xmlns:a16="http://schemas.microsoft.com/office/drawing/2014/main" id="{804BA985-450F-BAF8-8C09-1DD374520546}"/>
              </a:ext>
            </a:extLst>
          </p:cNvPr>
          <p:cNvSpPr>
            <a:spLocks noGrp="1"/>
          </p:cNvSpPr>
          <p:nvPr>
            <p:ph idx="1"/>
          </p:nvPr>
        </p:nvSpPr>
        <p:spPr>
          <a:xfrm>
            <a:off x="761801" y="1723293"/>
            <a:ext cx="4659756" cy="4535774"/>
          </a:xfrm>
        </p:spPr>
        <p:txBody>
          <a:bodyPr anchor="ctr">
            <a:normAutofit/>
          </a:bodyPr>
          <a:lstStyle/>
          <a:p>
            <a:r>
              <a:rPr lang="en-GB" sz="2400" dirty="0"/>
              <a:t>The combination of information and entertainment </a:t>
            </a:r>
          </a:p>
          <a:p>
            <a:r>
              <a:rPr lang="en-GB" sz="2400" dirty="0"/>
              <a:t>Connects the vehicle’s occupants to their mobile technology (mobile phone etc.)</a:t>
            </a:r>
          </a:p>
          <a:p>
            <a:r>
              <a:rPr lang="en-GB" sz="2400" dirty="0"/>
              <a:t> Provides information on vehicle performance, scheduled maintenance and current mechanical status. </a:t>
            </a:r>
          </a:p>
          <a:p>
            <a:r>
              <a:rPr lang="en-GB" sz="2400" dirty="0"/>
              <a:t>Allows interaction between the vehicle’s occupants and the vehicle itself</a:t>
            </a:r>
          </a:p>
        </p:txBody>
      </p:sp>
    </p:spTree>
    <p:extLst>
      <p:ext uri="{BB962C8B-B14F-4D97-AF65-F5344CB8AC3E}">
        <p14:creationId xmlns:p14="http://schemas.microsoft.com/office/powerpoint/2010/main" val="8342956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descr="Speedometer">
            <a:extLst>
              <a:ext uri="{FF2B5EF4-FFF2-40B4-BE49-F238E27FC236}">
                <a16:creationId xmlns:a16="http://schemas.microsoft.com/office/drawing/2014/main" id="{F2D59EE9-48EA-A7B0-F92E-79678B9EE200}"/>
              </a:ext>
            </a:extLst>
          </p:cNvPr>
          <p:cNvPicPr>
            <a:picLocks noChangeAspect="1"/>
          </p:cNvPicPr>
          <p:nvPr/>
        </p:nvPicPr>
        <p:blipFill rotWithShape="1">
          <a:blip r:embed="rId3"/>
          <a:srcRect l="23492" r="21238"/>
          <a:stretch/>
        </p:blipFill>
        <p:spPr>
          <a:xfrm>
            <a:off x="6103027" y="10"/>
            <a:ext cx="6088971" cy="6857990"/>
          </a:xfrm>
          <a:prstGeom prst="rect">
            <a:avLst/>
          </a:prstGeom>
        </p:spPr>
      </p:pic>
      <p:sp useBgFill="1">
        <p:nvSpPr>
          <p:cNvPr id="19" name="Rectangle 18">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 name="Rectangle 19">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868828-2DBD-5F8B-04E9-4F6E0938486D}"/>
              </a:ext>
            </a:extLst>
          </p:cNvPr>
          <p:cNvSpPr>
            <a:spLocks noGrp="1"/>
          </p:cNvSpPr>
          <p:nvPr>
            <p:ph type="title"/>
          </p:nvPr>
        </p:nvSpPr>
        <p:spPr>
          <a:xfrm>
            <a:off x="761801" y="328512"/>
            <a:ext cx="4778387" cy="1628970"/>
          </a:xfrm>
        </p:spPr>
        <p:txBody>
          <a:bodyPr anchor="ctr">
            <a:normAutofit/>
          </a:bodyPr>
          <a:lstStyle/>
          <a:p>
            <a:r>
              <a:rPr lang="en-GB" sz="3700"/>
              <a:t>Telematics/Infotainment – What data is available?</a:t>
            </a:r>
          </a:p>
        </p:txBody>
      </p:sp>
      <p:sp>
        <p:nvSpPr>
          <p:cNvPr id="3" name="Content Placeholder 2">
            <a:extLst>
              <a:ext uri="{FF2B5EF4-FFF2-40B4-BE49-F238E27FC236}">
                <a16:creationId xmlns:a16="http://schemas.microsoft.com/office/drawing/2014/main" id="{A92234B9-A7D3-FD97-7EF3-3CBC45C2679B}"/>
              </a:ext>
            </a:extLst>
          </p:cNvPr>
          <p:cNvSpPr>
            <a:spLocks noGrp="1"/>
          </p:cNvSpPr>
          <p:nvPr>
            <p:ph idx="1"/>
          </p:nvPr>
        </p:nvSpPr>
        <p:spPr>
          <a:xfrm>
            <a:off x="761801" y="2884929"/>
            <a:ext cx="4659756" cy="3374137"/>
          </a:xfrm>
        </p:spPr>
        <p:txBody>
          <a:bodyPr anchor="ctr">
            <a:normAutofit/>
          </a:bodyPr>
          <a:lstStyle/>
          <a:p>
            <a:r>
              <a:rPr lang="en-GB" sz="2400" dirty="0"/>
              <a:t>Speed</a:t>
            </a:r>
          </a:p>
          <a:p>
            <a:r>
              <a:rPr lang="en-GB" sz="2400" dirty="0"/>
              <a:t> Deceleration rates </a:t>
            </a:r>
          </a:p>
          <a:p>
            <a:r>
              <a:rPr lang="en-GB" sz="2400" dirty="0"/>
              <a:t>Steering input Brake application </a:t>
            </a:r>
          </a:p>
          <a:p>
            <a:r>
              <a:rPr lang="en-GB" sz="2400" dirty="0"/>
              <a:t>Accelerator position </a:t>
            </a:r>
          </a:p>
          <a:p>
            <a:r>
              <a:rPr lang="en-GB" sz="2400" dirty="0"/>
              <a:t>Occupant levels</a:t>
            </a:r>
          </a:p>
        </p:txBody>
      </p:sp>
    </p:spTree>
    <p:extLst>
      <p:ext uri="{BB962C8B-B14F-4D97-AF65-F5344CB8AC3E}">
        <p14:creationId xmlns:p14="http://schemas.microsoft.com/office/powerpoint/2010/main" val="14234108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C21BAE-6866-4C7A-A7EC-C1B2E572D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8A10D9A0-C801-8F2B-33EC-7590E328832E}"/>
              </a:ext>
            </a:extLst>
          </p:cNvPr>
          <p:cNvPicPr>
            <a:picLocks noChangeAspect="1"/>
          </p:cNvPicPr>
          <p:nvPr/>
        </p:nvPicPr>
        <p:blipFill rotWithShape="1">
          <a:blip r:embed="rId2"/>
          <a:srcRect/>
          <a:stretch/>
        </p:blipFill>
        <p:spPr>
          <a:xfrm>
            <a:off x="1" y="1"/>
            <a:ext cx="12192000" cy="6857999"/>
          </a:xfrm>
          <a:prstGeom prst="rect">
            <a:avLst/>
          </a:prstGeom>
        </p:spPr>
      </p:pic>
      <p:sp useBgFill="1">
        <p:nvSpPr>
          <p:cNvPr id="11" name="Freeform: Shape 10">
            <a:extLst>
              <a:ext uri="{FF2B5EF4-FFF2-40B4-BE49-F238E27FC236}">
                <a16:creationId xmlns:a16="http://schemas.microsoft.com/office/drawing/2014/main" id="{7E7D0C94-08B4-48AE-8813-CC4D60294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899" y="609600"/>
            <a:ext cx="5372101" cy="5513767"/>
          </a:xfrm>
          <a:custGeom>
            <a:avLst/>
            <a:gdLst>
              <a:gd name="connsiteX0" fmla="*/ 0 w 5372101"/>
              <a:gd name="connsiteY0" fmla="*/ 0 h 5513767"/>
              <a:gd name="connsiteX1" fmla="*/ 5372101 w 5372101"/>
              <a:gd name="connsiteY1" fmla="*/ 0 h 5513767"/>
              <a:gd name="connsiteX2" fmla="*/ 5372101 w 5372101"/>
              <a:gd name="connsiteY2" fmla="*/ 5513767 h 5513767"/>
              <a:gd name="connsiteX3" fmla="*/ 5363126 w 5372101"/>
              <a:gd name="connsiteY3" fmla="*/ 5512835 h 5513767"/>
              <a:gd name="connsiteX4" fmla="*/ 5316714 w 5372101"/>
              <a:gd name="connsiteY4" fmla="*/ 5491247 h 5513767"/>
              <a:gd name="connsiteX5" fmla="*/ 5198331 w 5372101"/>
              <a:gd name="connsiteY5" fmla="*/ 5470092 h 5513767"/>
              <a:gd name="connsiteX6" fmla="*/ 5150428 w 5372101"/>
              <a:gd name="connsiteY6" fmla="*/ 5472506 h 5513767"/>
              <a:gd name="connsiteX7" fmla="*/ 5085506 w 5372101"/>
              <a:gd name="connsiteY7" fmla="*/ 5468851 h 5513767"/>
              <a:gd name="connsiteX8" fmla="*/ 4968663 w 5372101"/>
              <a:gd name="connsiteY8" fmla="*/ 5470487 h 5513767"/>
              <a:gd name="connsiteX9" fmla="*/ 4815623 w 5372101"/>
              <a:gd name="connsiteY9" fmla="*/ 5458622 h 5513767"/>
              <a:gd name="connsiteX10" fmla="*/ 4716679 w 5372101"/>
              <a:gd name="connsiteY10" fmla="*/ 5405365 h 5513767"/>
              <a:gd name="connsiteX11" fmla="*/ 4704891 w 5372101"/>
              <a:gd name="connsiteY11" fmla="*/ 5411529 h 5513767"/>
              <a:gd name="connsiteX12" fmla="*/ 4630496 w 5372101"/>
              <a:gd name="connsiteY12" fmla="*/ 5396532 h 5513767"/>
              <a:gd name="connsiteX13" fmla="*/ 4506964 w 5372101"/>
              <a:gd name="connsiteY13" fmla="*/ 5396685 h 5513767"/>
              <a:gd name="connsiteX14" fmla="*/ 4427135 w 5372101"/>
              <a:gd name="connsiteY14" fmla="*/ 5358585 h 5513767"/>
              <a:gd name="connsiteX15" fmla="*/ 4028338 w 5372101"/>
              <a:gd name="connsiteY15" fmla="*/ 5313494 h 5513767"/>
              <a:gd name="connsiteX16" fmla="*/ 4015367 w 5372101"/>
              <a:gd name="connsiteY16" fmla="*/ 5320766 h 5513767"/>
              <a:gd name="connsiteX17" fmla="*/ 4002837 w 5372101"/>
              <a:gd name="connsiteY17" fmla="*/ 5322294 h 5513767"/>
              <a:gd name="connsiteX18" fmla="*/ 3997650 w 5372101"/>
              <a:gd name="connsiteY18" fmla="*/ 5329513 h 5513767"/>
              <a:gd name="connsiteX19" fmla="*/ 3991991 w 5372101"/>
              <a:gd name="connsiteY19" fmla="*/ 5331908 h 5513767"/>
              <a:gd name="connsiteX20" fmla="*/ 3925210 w 5372101"/>
              <a:gd name="connsiteY20" fmla="*/ 5319395 h 5513767"/>
              <a:gd name="connsiteX21" fmla="*/ 3837014 w 5372101"/>
              <a:gd name="connsiteY21" fmla="*/ 5289023 h 5513767"/>
              <a:gd name="connsiteX22" fmla="*/ 3798765 w 5372101"/>
              <a:gd name="connsiteY22" fmla="*/ 5299431 h 5513767"/>
              <a:gd name="connsiteX23" fmla="*/ 3792144 w 5372101"/>
              <a:gd name="connsiteY23" fmla="*/ 5301616 h 5513767"/>
              <a:gd name="connsiteX24" fmla="*/ 3766249 w 5372101"/>
              <a:gd name="connsiteY24" fmla="*/ 5301869 h 5513767"/>
              <a:gd name="connsiteX25" fmla="*/ 3718651 w 5372101"/>
              <a:gd name="connsiteY25" fmla="*/ 5320541 h 5513767"/>
              <a:gd name="connsiteX26" fmla="*/ 3671207 w 5372101"/>
              <a:gd name="connsiteY26" fmla="*/ 5318046 h 5513767"/>
              <a:gd name="connsiteX27" fmla="*/ 3446863 w 5372101"/>
              <a:gd name="connsiteY27" fmla="*/ 5294348 h 5513767"/>
              <a:gd name="connsiteX28" fmla="*/ 3312000 w 5372101"/>
              <a:gd name="connsiteY28" fmla="*/ 5286923 h 5513767"/>
              <a:gd name="connsiteX29" fmla="*/ 3259756 w 5372101"/>
              <a:gd name="connsiteY29" fmla="*/ 5294712 h 5513767"/>
              <a:gd name="connsiteX30" fmla="*/ 3187481 w 5372101"/>
              <a:gd name="connsiteY30" fmla="*/ 5298457 h 5513767"/>
              <a:gd name="connsiteX31" fmla="*/ 3124115 w 5372101"/>
              <a:gd name="connsiteY31" fmla="*/ 5294626 h 5513767"/>
              <a:gd name="connsiteX32" fmla="*/ 3099907 w 5372101"/>
              <a:gd name="connsiteY32" fmla="*/ 5302443 h 5513767"/>
              <a:gd name="connsiteX33" fmla="*/ 3017494 w 5372101"/>
              <a:gd name="connsiteY33" fmla="*/ 5301439 h 5513767"/>
              <a:gd name="connsiteX34" fmla="*/ 3010848 w 5372101"/>
              <a:gd name="connsiteY34" fmla="*/ 5307225 h 5513767"/>
              <a:gd name="connsiteX35" fmla="*/ 2994286 w 5372101"/>
              <a:gd name="connsiteY35" fmla="*/ 5309060 h 5513767"/>
              <a:gd name="connsiteX36" fmla="*/ 2988160 w 5372101"/>
              <a:gd name="connsiteY36" fmla="*/ 5310041 h 5513767"/>
              <a:gd name="connsiteX37" fmla="*/ 2984260 w 5372101"/>
              <a:gd name="connsiteY37" fmla="*/ 5307528 h 5513767"/>
              <a:gd name="connsiteX38" fmla="*/ 2979127 w 5372101"/>
              <a:gd name="connsiteY38" fmla="*/ 5308389 h 5513767"/>
              <a:gd name="connsiteX39" fmla="*/ 2978660 w 5372101"/>
              <a:gd name="connsiteY39" fmla="*/ 5311563 h 5513767"/>
              <a:gd name="connsiteX40" fmla="*/ 2946326 w 5372101"/>
              <a:gd name="connsiteY40" fmla="*/ 5316745 h 5513767"/>
              <a:gd name="connsiteX41" fmla="*/ 2713134 w 5372101"/>
              <a:gd name="connsiteY41" fmla="*/ 5331381 h 5513767"/>
              <a:gd name="connsiteX42" fmla="*/ 2352072 w 5372101"/>
              <a:gd name="connsiteY42" fmla="*/ 5342761 h 5513767"/>
              <a:gd name="connsiteX43" fmla="*/ 2260922 w 5372101"/>
              <a:gd name="connsiteY43" fmla="*/ 5328122 h 5513767"/>
              <a:gd name="connsiteX44" fmla="*/ 2178497 w 5372101"/>
              <a:gd name="connsiteY44" fmla="*/ 5351065 h 5513767"/>
              <a:gd name="connsiteX45" fmla="*/ 2034408 w 5372101"/>
              <a:gd name="connsiteY45" fmla="*/ 5307958 h 5513767"/>
              <a:gd name="connsiteX46" fmla="*/ 1831505 w 5372101"/>
              <a:gd name="connsiteY46" fmla="*/ 5312691 h 5513767"/>
              <a:gd name="connsiteX47" fmla="*/ 1710387 w 5372101"/>
              <a:gd name="connsiteY47" fmla="*/ 5308705 h 5513767"/>
              <a:gd name="connsiteX48" fmla="*/ 1664816 w 5372101"/>
              <a:gd name="connsiteY48" fmla="*/ 5296479 h 5513767"/>
              <a:gd name="connsiteX49" fmla="*/ 1600883 w 5372101"/>
              <a:gd name="connsiteY49" fmla="*/ 5286607 h 5513767"/>
              <a:gd name="connsiteX50" fmla="*/ 1488397 w 5372101"/>
              <a:gd name="connsiteY50" fmla="*/ 5260898 h 5513767"/>
              <a:gd name="connsiteX51" fmla="*/ 1336670 w 5372101"/>
              <a:gd name="connsiteY51" fmla="*/ 5240770 h 5513767"/>
              <a:gd name="connsiteX52" fmla="*/ 1224297 w 5372101"/>
              <a:gd name="connsiteY52" fmla="*/ 5271845 h 5513767"/>
              <a:gd name="connsiteX53" fmla="*/ 1214830 w 5372101"/>
              <a:gd name="connsiteY53" fmla="*/ 5263450 h 5513767"/>
              <a:gd name="connsiteX54" fmla="*/ 1138181 w 5372101"/>
              <a:gd name="connsiteY54" fmla="*/ 5262590 h 5513767"/>
              <a:gd name="connsiteX55" fmla="*/ 943575 w 5372101"/>
              <a:gd name="connsiteY55" fmla="*/ 5290808 h 5513767"/>
              <a:gd name="connsiteX56" fmla="*/ 529813 w 5372101"/>
              <a:gd name="connsiteY56" fmla="*/ 5218555 h 5513767"/>
              <a:gd name="connsiteX57" fmla="*/ 519546 w 5372101"/>
              <a:gd name="connsiteY57" fmla="*/ 5208845 h 5513767"/>
              <a:gd name="connsiteX58" fmla="*/ 507906 w 5372101"/>
              <a:gd name="connsiteY58" fmla="*/ 5204779 h 5513767"/>
              <a:gd name="connsiteX59" fmla="*/ 505153 w 5372101"/>
              <a:gd name="connsiteY59" fmla="*/ 5196726 h 5513767"/>
              <a:gd name="connsiteX60" fmla="*/ 500429 w 5372101"/>
              <a:gd name="connsiteY60" fmla="*/ 5193241 h 5513767"/>
              <a:gd name="connsiteX61" fmla="*/ 431923 w 5372101"/>
              <a:gd name="connsiteY61" fmla="*/ 5191553 h 5513767"/>
              <a:gd name="connsiteX62" fmla="*/ 337115 w 5372101"/>
              <a:gd name="connsiteY62" fmla="*/ 5202714 h 5513767"/>
              <a:gd name="connsiteX63" fmla="*/ 303383 w 5372101"/>
              <a:gd name="connsiteY63" fmla="*/ 5184750 h 5513767"/>
              <a:gd name="connsiteX64" fmla="*/ 297664 w 5372101"/>
              <a:gd name="connsiteY64" fmla="*/ 5181269 h 5513767"/>
              <a:gd name="connsiteX65" fmla="*/ 272701 w 5372101"/>
              <a:gd name="connsiteY65" fmla="*/ 5175678 h 5513767"/>
              <a:gd name="connsiteX66" fmla="*/ 268242 w 5372101"/>
              <a:gd name="connsiteY66" fmla="*/ 5163678 h 5513767"/>
              <a:gd name="connsiteX67" fmla="*/ 232517 w 5372101"/>
              <a:gd name="connsiteY67" fmla="*/ 5147792 h 5513767"/>
              <a:gd name="connsiteX68" fmla="*/ 185851 w 5372101"/>
              <a:gd name="connsiteY68" fmla="*/ 5140408 h 5513767"/>
              <a:gd name="connsiteX69" fmla="*/ 20337 w 5372101"/>
              <a:gd name="connsiteY69" fmla="*/ 5113040 h 5513767"/>
              <a:gd name="connsiteX70" fmla="*/ 0 w 5372101"/>
              <a:gd name="connsiteY70" fmla="*/ 5112243 h 5513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5372101" h="5513767">
                <a:moveTo>
                  <a:pt x="0" y="0"/>
                </a:moveTo>
                <a:lnTo>
                  <a:pt x="5372101" y="0"/>
                </a:lnTo>
                <a:lnTo>
                  <a:pt x="5372101" y="5513767"/>
                </a:lnTo>
                <a:lnTo>
                  <a:pt x="5363126" y="5512835"/>
                </a:lnTo>
                <a:cubicBezTo>
                  <a:pt x="5345779" y="5509071"/>
                  <a:pt x="5329767" y="5502649"/>
                  <a:pt x="5316714" y="5491247"/>
                </a:cubicBezTo>
                <a:cubicBezTo>
                  <a:pt x="5295689" y="5478131"/>
                  <a:pt x="5219502" y="5459909"/>
                  <a:pt x="5198331" y="5470092"/>
                </a:cubicBezTo>
                <a:cubicBezTo>
                  <a:pt x="5181052" y="5469102"/>
                  <a:pt x="5165047" y="5459569"/>
                  <a:pt x="5150428" y="5472506"/>
                </a:cubicBezTo>
                <a:cubicBezTo>
                  <a:pt x="5129562" y="5487248"/>
                  <a:pt x="5088050" y="5445894"/>
                  <a:pt x="5085506" y="5468851"/>
                </a:cubicBezTo>
                <a:cubicBezTo>
                  <a:pt x="5055692" y="5440170"/>
                  <a:pt x="5006122" y="5469577"/>
                  <a:pt x="4968663" y="5470487"/>
                </a:cubicBezTo>
                <a:cubicBezTo>
                  <a:pt x="4947085" y="5444049"/>
                  <a:pt x="4889767" y="5472037"/>
                  <a:pt x="4815623" y="5458622"/>
                </a:cubicBezTo>
                <a:cubicBezTo>
                  <a:pt x="4792418" y="5428488"/>
                  <a:pt x="4765548" y="5449887"/>
                  <a:pt x="4716679" y="5405365"/>
                </a:cubicBezTo>
                <a:cubicBezTo>
                  <a:pt x="4713235" y="5407807"/>
                  <a:pt x="4709266" y="5409883"/>
                  <a:pt x="4704891" y="5411529"/>
                </a:cubicBezTo>
                <a:cubicBezTo>
                  <a:pt x="4679473" y="5421092"/>
                  <a:pt x="4646164" y="5414379"/>
                  <a:pt x="4630496" y="5396532"/>
                </a:cubicBezTo>
                <a:cubicBezTo>
                  <a:pt x="4590205" y="5365061"/>
                  <a:pt x="4548419" y="5412094"/>
                  <a:pt x="4506964" y="5396685"/>
                </a:cubicBezTo>
                <a:lnTo>
                  <a:pt x="4427135" y="5358585"/>
                </a:lnTo>
                <a:cubicBezTo>
                  <a:pt x="4319267" y="5308575"/>
                  <a:pt x="4152341" y="5340956"/>
                  <a:pt x="4028338" y="5313494"/>
                </a:cubicBezTo>
                <a:lnTo>
                  <a:pt x="4015367" y="5320766"/>
                </a:lnTo>
                <a:lnTo>
                  <a:pt x="4002837" y="5322294"/>
                </a:lnTo>
                <a:lnTo>
                  <a:pt x="3997650" y="5329513"/>
                </a:lnTo>
                <a:lnTo>
                  <a:pt x="3991991" y="5331908"/>
                </a:lnTo>
                <a:cubicBezTo>
                  <a:pt x="3969659" y="5338581"/>
                  <a:pt x="3978880" y="5316131"/>
                  <a:pt x="3925210" y="5319395"/>
                </a:cubicBezTo>
                <a:cubicBezTo>
                  <a:pt x="3947765" y="5277139"/>
                  <a:pt x="3837331" y="5338342"/>
                  <a:pt x="3837014" y="5289023"/>
                </a:cubicBezTo>
                <a:cubicBezTo>
                  <a:pt x="3824001" y="5291376"/>
                  <a:pt x="3811407" y="5295212"/>
                  <a:pt x="3798765" y="5299431"/>
                </a:cubicBezTo>
                <a:lnTo>
                  <a:pt x="3792144" y="5301616"/>
                </a:lnTo>
                <a:lnTo>
                  <a:pt x="3766249" y="5301869"/>
                </a:lnTo>
                <a:lnTo>
                  <a:pt x="3718651" y="5320541"/>
                </a:lnTo>
                <a:cubicBezTo>
                  <a:pt x="3703968" y="5321892"/>
                  <a:pt x="3688308" y="5321427"/>
                  <a:pt x="3671207" y="5318046"/>
                </a:cubicBezTo>
                <a:cubicBezTo>
                  <a:pt x="3616458" y="5288532"/>
                  <a:pt x="3514048" y="5333307"/>
                  <a:pt x="3446863" y="5294348"/>
                </a:cubicBezTo>
                <a:cubicBezTo>
                  <a:pt x="3420930" y="5283822"/>
                  <a:pt x="3333157" y="5274511"/>
                  <a:pt x="3312000" y="5286923"/>
                </a:cubicBezTo>
                <a:cubicBezTo>
                  <a:pt x="3292759" y="5287903"/>
                  <a:pt x="3273112" y="5280334"/>
                  <a:pt x="3259756" y="5294712"/>
                </a:cubicBezTo>
                <a:cubicBezTo>
                  <a:pt x="3239905" y="5311572"/>
                  <a:pt x="3185410" y="5275588"/>
                  <a:pt x="3187481" y="5298457"/>
                </a:cubicBezTo>
                <a:cubicBezTo>
                  <a:pt x="3168018" y="5286036"/>
                  <a:pt x="3146200" y="5288458"/>
                  <a:pt x="3124115" y="5294626"/>
                </a:cubicBezTo>
                <a:lnTo>
                  <a:pt x="3099907" y="5302443"/>
                </a:lnTo>
                <a:lnTo>
                  <a:pt x="3017494" y="5301439"/>
                </a:lnTo>
                <a:lnTo>
                  <a:pt x="3010848" y="5307225"/>
                </a:lnTo>
                <a:lnTo>
                  <a:pt x="2994286" y="5309060"/>
                </a:lnTo>
                <a:lnTo>
                  <a:pt x="2988160" y="5310041"/>
                </a:lnTo>
                <a:lnTo>
                  <a:pt x="2984260" y="5307528"/>
                </a:lnTo>
                <a:cubicBezTo>
                  <a:pt x="2981957" y="5306419"/>
                  <a:pt x="2980273" y="5306402"/>
                  <a:pt x="2979127" y="5308389"/>
                </a:cubicBezTo>
                <a:cubicBezTo>
                  <a:pt x="2978971" y="5309447"/>
                  <a:pt x="2978816" y="5310505"/>
                  <a:pt x="2978660" y="5311563"/>
                </a:cubicBezTo>
                <a:lnTo>
                  <a:pt x="2946326" y="5316745"/>
                </a:lnTo>
                <a:lnTo>
                  <a:pt x="2713134" y="5331381"/>
                </a:lnTo>
                <a:cubicBezTo>
                  <a:pt x="2610698" y="5372328"/>
                  <a:pt x="2466037" y="5325762"/>
                  <a:pt x="2352072" y="5342761"/>
                </a:cubicBezTo>
                <a:cubicBezTo>
                  <a:pt x="2293501" y="5293708"/>
                  <a:pt x="2324138" y="5338538"/>
                  <a:pt x="2260922" y="5328122"/>
                </a:cubicBezTo>
                <a:cubicBezTo>
                  <a:pt x="2275681" y="5372347"/>
                  <a:pt x="2185007" y="5301703"/>
                  <a:pt x="2178497" y="5351065"/>
                </a:cubicBezTo>
                <a:cubicBezTo>
                  <a:pt x="2133294" y="5337229"/>
                  <a:pt x="2097074" y="5300208"/>
                  <a:pt x="2034408" y="5307958"/>
                </a:cubicBezTo>
                <a:cubicBezTo>
                  <a:pt x="1981894" y="5332879"/>
                  <a:pt x="1896288" y="5279365"/>
                  <a:pt x="1831505" y="5312691"/>
                </a:cubicBezTo>
                <a:cubicBezTo>
                  <a:pt x="1807063" y="5321035"/>
                  <a:pt x="1727674" y="5322925"/>
                  <a:pt x="1710387" y="5308705"/>
                </a:cubicBezTo>
                <a:cubicBezTo>
                  <a:pt x="1693367" y="5306094"/>
                  <a:pt x="1674901" y="5312009"/>
                  <a:pt x="1664816" y="5296479"/>
                </a:cubicBezTo>
                <a:cubicBezTo>
                  <a:pt x="1649255" y="5277912"/>
                  <a:pt x="1596152" y="5309335"/>
                  <a:pt x="1600883" y="5286607"/>
                </a:cubicBezTo>
                <a:cubicBezTo>
                  <a:pt x="1563066" y="5308189"/>
                  <a:pt x="1524339" y="5269513"/>
                  <a:pt x="1488397" y="5260898"/>
                </a:cubicBezTo>
                <a:cubicBezTo>
                  <a:pt x="1459246" y="5282011"/>
                  <a:pt x="1412580" y="5243108"/>
                  <a:pt x="1336670" y="5240770"/>
                </a:cubicBezTo>
                <a:cubicBezTo>
                  <a:pt x="1304792" y="5265122"/>
                  <a:pt x="1285508" y="5238878"/>
                  <a:pt x="1224297" y="5271845"/>
                </a:cubicBezTo>
                <a:cubicBezTo>
                  <a:pt x="1221731" y="5268771"/>
                  <a:pt x="1218543" y="5265944"/>
                  <a:pt x="1214830" y="5263450"/>
                </a:cubicBezTo>
                <a:cubicBezTo>
                  <a:pt x="1193241" y="5248952"/>
                  <a:pt x="1158925" y="5248567"/>
                  <a:pt x="1138181" y="5262590"/>
                </a:cubicBezTo>
                <a:lnTo>
                  <a:pt x="943575" y="5290808"/>
                </a:lnTo>
                <a:cubicBezTo>
                  <a:pt x="823587" y="5316899"/>
                  <a:pt x="658340" y="5217603"/>
                  <a:pt x="529813" y="5218555"/>
                </a:cubicBezTo>
                <a:lnTo>
                  <a:pt x="519546" y="5208845"/>
                </a:lnTo>
                <a:lnTo>
                  <a:pt x="507906" y="5204779"/>
                </a:lnTo>
                <a:lnTo>
                  <a:pt x="505153" y="5196726"/>
                </a:lnTo>
                <a:lnTo>
                  <a:pt x="500429" y="5193241"/>
                </a:lnTo>
                <a:cubicBezTo>
                  <a:pt x="480923" y="5182176"/>
                  <a:pt x="482807" y="5205793"/>
                  <a:pt x="431923" y="5191553"/>
                </a:cubicBezTo>
                <a:cubicBezTo>
                  <a:pt x="440499" y="5237077"/>
                  <a:pt x="352872" y="5155083"/>
                  <a:pt x="337115" y="5202714"/>
                </a:cubicBezTo>
                <a:cubicBezTo>
                  <a:pt x="325265" y="5197752"/>
                  <a:pt x="314288" y="5191441"/>
                  <a:pt x="303383" y="5184750"/>
                </a:cubicBezTo>
                <a:lnTo>
                  <a:pt x="297664" y="5181269"/>
                </a:lnTo>
                <a:lnTo>
                  <a:pt x="272701" y="5175678"/>
                </a:lnTo>
                <a:lnTo>
                  <a:pt x="268242" y="5163678"/>
                </a:lnTo>
                <a:lnTo>
                  <a:pt x="232517" y="5147792"/>
                </a:lnTo>
                <a:cubicBezTo>
                  <a:pt x="218741" y="5143453"/>
                  <a:pt x="203450" y="5140668"/>
                  <a:pt x="185851" y="5140408"/>
                </a:cubicBezTo>
                <a:cubicBezTo>
                  <a:pt x="139207" y="5153337"/>
                  <a:pt x="79723" y="5120316"/>
                  <a:pt x="20337" y="5113040"/>
                </a:cubicBezTo>
                <a:lnTo>
                  <a:pt x="0" y="5112243"/>
                </a:lnTo>
                <a:close/>
              </a:path>
            </a:pathLst>
          </a:custGeom>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Rectangle 6">
            <a:extLst>
              <a:ext uri="{FF2B5EF4-FFF2-40B4-BE49-F238E27FC236}">
                <a16:creationId xmlns:a16="http://schemas.microsoft.com/office/drawing/2014/main" id="{F0C518C2-0AA4-470C-87B9-9CBF428FBA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64666" y="399531"/>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6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BCE4E82-0A4A-3FFD-8FD1-7616C31DD62D}"/>
              </a:ext>
            </a:extLst>
          </p:cNvPr>
          <p:cNvSpPr>
            <a:spLocks noGrp="1"/>
          </p:cNvSpPr>
          <p:nvPr>
            <p:ph idx="1"/>
          </p:nvPr>
        </p:nvSpPr>
        <p:spPr>
          <a:xfrm>
            <a:off x="1189319" y="1228045"/>
            <a:ext cx="4458446" cy="4428952"/>
          </a:xfrm>
        </p:spPr>
        <p:txBody>
          <a:bodyPr anchor="ctr">
            <a:normAutofit/>
          </a:bodyPr>
          <a:lstStyle/>
          <a:p>
            <a:r>
              <a:rPr lang="en-GB" sz="2400" dirty="0"/>
              <a:t>In general, if data is stored, it will give information on vehicle speed for approximately five seconds [possibly 20 seconds] leading up to the event as well as other data such as, deceleration rates, steering input, brake application, throttle position, occupant levels etc. </a:t>
            </a:r>
          </a:p>
        </p:txBody>
      </p:sp>
    </p:spTree>
    <p:extLst>
      <p:ext uri="{BB962C8B-B14F-4D97-AF65-F5344CB8AC3E}">
        <p14:creationId xmlns:p14="http://schemas.microsoft.com/office/powerpoint/2010/main" val="16344890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E2335D-8B35-AF18-6A5A-20FC44B76109}"/>
              </a:ext>
            </a:extLst>
          </p:cNvPr>
          <p:cNvSpPr>
            <a:spLocks noGrp="1"/>
          </p:cNvSpPr>
          <p:nvPr>
            <p:ph type="title"/>
          </p:nvPr>
        </p:nvSpPr>
        <p:spPr/>
        <p:txBody>
          <a:bodyPr/>
          <a:lstStyle/>
          <a:p>
            <a:r>
              <a:rPr lang="en-GB" dirty="0"/>
              <a:t>Collison Investigation - Sources of Data</a:t>
            </a:r>
          </a:p>
        </p:txBody>
      </p:sp>
      <p:graphicFrame>
        <p:nvGraphicFramePr>
          <p:cNvPr id="5" name="Content Placeholder 2">
            <a:extLst>
              <a:ext uri="{FF2B5EF4-FFF2-40B4-BE49-F238E27FC236}">
                <a16:creationId xmlns:a16="http://schemas.microsoft.com/office/drawing/2014/main" id="{E29A9F6C-8615-29A4-693F-3428856193E4}"/>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502436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3A4DE2-DED8-D9D7-DF61-DE35F185F9D1}"/>
              </a:ext>
            </a:extLst>
          </p:cNvPr>
          <p:cNvSpPr>
            <a:spLocks noGrp="1"/>
          </p:cNvSpPr>
          <p:nvPr>
            <p:ph type="title"/>
          </p:nvPr>
        </p:nvSpPr>
        <p:spPr/>
        <p:txBody>
          <a:bodyPr/>
          <a:lstStyle/>
          <a:p>
            <a:r>
              <a:rPr lang="en-GB" dirty="0"/>
              <a:t>Legislation  - </a:t>
            </a:r>
            <a:r>
              <a:rPr lang="en-GB"/>
              <a:t>Further reading</a:t>
            </a:r>
            <a:endParaRPr lang="en-GB" dirty="0"/>
          </a:p>
        </p:txBody>
      </p:sp>
      <p:graphicFrame>
        <p:nvGraphicFramePr>
          <p:cNvPr id="5" name="Content Placeholder 2">
            <a:extLst>
              <a:ext uri="{FF2B5EF4-FFF2-40B4-BE49-F238E27FC236}">
                <a16:creationId xmlns:a16="http://schemas.microsoft.com/office/drawing/2014/main" id="{251316C2-1ABE-98A4-5BA2-4B4FDD4008C8}"/>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56618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Yellow question mark">
            <a:extLst>
              <a:ext uri="{FF2B5EF4-FFF2-40B4-BE49-F238E27FC236}">
                <a16:creationId xmlns:a16="http://schemas.microsoft.com/office/drawing/2014/main" id="{F7562CD8-4EBA-20E3-A9DD-933E0804C892}"/>
              </a:ext>
            </a:extLst>
          </p:cNvPr>
          <p:cNvPicPr>
            <a:picLocks noChangeAspect="1"/>
          </p:cNvPicPr>
          <p:nvPr/>
        </p:nvPicPr>
        <p:blipFill rotWithShape="1">
          <a:blip r:embed="rId2">
            <a:alphaModFix amt="50000"/>
          </a:blip>
          <a:srcRect b="6250"/>
          <a:stretch/>
        </p:blipFill>
        <p:spPr>
          <a:xfrm>
            <a:off x="20" y="1"/>
            <a:ext cx="12191980" cy="6857999"/>
          </a:xfrm>
          <a:prstGeom prst="rect">
            <a:avLst/>
          </a:prstGeom>
        </p:spPr>
      </p:pic>
      <p:sp>
        <p:nvSpPr>
          <p:cNvPr id="2" name="Title 1">
            <a:extLst>
              <a:ext uri="{FF2B5EF4-FFF2-40B4-BE49-F238E27FC236}">
                <a16:creationId xmlns:a16="http://schemas.microsoft.com/office/drawing/2014/main" id="{5F72D963-6197-B6B1-2AB4-627BC26455AA}"/>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dirty="0">
                <a:solidFill>
                  <a:srgbClr val="FFFFFF"/>
                </a:solidFill>
              </a:rPr>
              <a:t>Any Questions</a:t>
            </a:r>
          </a:p>
        </p:txBody>
      </p:sp>
    </p:spTree>
    <p:extLst>
      <p:ext uri="{BB962C8B-B14F-4D97-AF65-F5344CB8AC3E}">
        <p14:creationId xmlns:p14="http://schemas.microsoft.com/office/powerpoint/2010/main" val="4075767765"/>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TotalTime>
  <Words>912</Words>
  <Application>Microsoft Office PowerPoint</Application>
  <PresentationFormat>Widescreen</PresentationFormat>
  <Paragraphs>62</Paragraphs>
  <Slides>10</Slides>
  <Notes>4</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Vehicles – Digital Investigation Opportunities</vt:lpstr>
      <vt:lpstr>PowerPoint Presentation</vt:lpstr>
      <vt:lpstr>What are a vehicle’s telematics and infotainment systems?</vt:lpstr>
      <vt:lpstr>Telematics</vt:lpstr>
      <vt:lpstr>Infotainment</vt:lpstr>
      <vt:lpstr>Telematics/Infotainment – What data is available?</vt:lpstr>
      <vt:lpstr>PowerPoint Presentation</vt:lpstr>
      <vt:lpstr>Collison Investigation - Sources of Data</vt:lpstr>
      <vt:lpstr>Legislation  - Further reading</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Vehicles – Digital Investigation Opportunities</dc:title>
  <dc:creator>Kelly Andrews</dc:creator>
  <cp:lastModifiedBy>Kelly Andrews</cp:lastModifiedBy>
  <cp:revision>2</cp:revision>
  <dcterms:created xsi:type="dcterms:W3CDTF">2023-09-27T12:01:56Z</dcterms:created>
  <dcterms:modified xsi:type="dcterms:W3CDTF">2025-03-12T14:07:30Z</dcterms:modified>
</cp:coreProperties>
</file>