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sldIdLst>
    <p:sldId id="258" r:id="rId2"/>
    <p:sldId id="264" r:id="rId3"/>
    <p:sldId id="259" r:id="rId4"/>
    <p:sldId id="256" r:id="rId5"/>
    <p:sldId id="260" r:id="rId6"/>
    <p:sldId id="261" r:id="rId7"/>
    <p:sldId id="262" r:id="rId8"/>
    <p:sldId id="257" r:id="rId9"/>
    <p:sldId id="265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A67142-C113-AC15-73DD-EC1602FCF595}" v="23" dt="2023-03-02T11:57:03.172"/>
    <p1510:client id="{6594A6C3-0380-BAF2-5952-2C803CE65413}" v="211" dt="2023-03-17T18:03:13.903"/>
    <p1510:client id="{AA6AE40F-2D25-FB28-B313-1F2259D352B8}" v="158" dt="2023-03-17T18:09:53.188"/>
    <p1510:client id="{DC08FB2A-34A5-95F1-065C-69ECF0671AFA}" v="20" dt="2023-03-01T15:40:59.525"/>
    <p1510:client id="{FAE20059-AA38-225F-E3D9-87983433BAA0}" v="331" dt="2023-03-01T19:23:00.6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oni Trevis (2016781)" userId="S::2016781@student.uwtsd.ac.uk::816bcd76-33ab-48e8-b1fa-311b7c5a7263" providerId="AD" clId="Web-{AA6AE40F-2D25-FB28-B313-1F2259D352B8}"/>
    <pc:docChg chg="addSld modSld">
      <pc:chgData name="Toni Trevis (2016781)" userId="S::2016781@student.uwtsd.ac.uk::816bcd76-33ab-48e8-b1fa-311b7c5a7263" providerId="AD" clId="Web-{AA6AE40F-2D25-FB28-B313-1F2259D352B8}" dt="2023-03-17T18:09:53.188" v="103" actId="1076"/>
      <pc:docMkLst>
        <pc:docMk/>
      </pc:docMkLst>
      <pc:sldChg chg="addSp modSp mod setBg">
        <pc:chgData name="Toni Trevis (2016781)" userId="S::2016781@student.uwtsd.ac.uk::816bcd76-33ab-48e8-b1fa-311b7c5a7263" providerId="AD" clId="Web-{AA6AE40F-2D25-FB28-B313-1F2259D352B8}" dt="2023-03-17T18:09:18.327" v="99"/>
        <pc:sldMkLst>
          <pc:docMk/>
          <pc:sldMk cId="3392164055" sldId="259"/>
        </pc:sldMkLst>
        <pc:spChg chg="mod">
          <ac:chgData name="Toni Trevis (2016781)" userId="S::2016781@student.uwtsd.ac.uk::816bcd76-33ab-48e8-b1fa-311b7c5a7263" providerId="AD" clId="Web-{AA6AE40F-2D25-FB28-B313-1F2259D352B8}" dt="2023-03-17T18:09:18.327" v="99"/>
          <ac:spMkLst>
            <pc:docMk/>
            <pc:sldMk cId="3392164055" sldId="259"/>
            <ac:spMk id="2" creationId="{7C10E5E7-1D99-74E2-4817-86CEF872697B}"/>
          </ac:spMkLst>
        </pc:spChg>
        <pc:spChg chg="mod">
          <ac:chgData name="Toni Trevis (2016781)" userId="S::2016781@student.uwtsd.ac.uk::816bcd76-33ab-48e8-b1fa-311b7c5a7263" providerId="AD" clId="Web-{AA6AE40F-2D25-FB28-B313-1F2259D352B8}" dt="2023-03-17T18:09:18.327" v="99"/>
          <ac:spMkLst>
            <pc:docMk/>
            <pc:sldMk cId="3392164055" sldId="259"/>
            <ac:spMk id="3" creationId="{2FB7A5C8-DED3-3E4E-C1C1-3117A7E5E663}"/>
          </ac:spMkLst>
        </pc:spChg>
        <pc:spChg chg="add mod">
          <ac:chgData name="Toni Trevis (2016781)" userId="S::2016781@student.uwtsd.ac.uk::816bcd76-33ab-48e8-b1fa-311b7c5a7263" providerId="AD" clId="Web-{AA6AE40F-2D25-FB28-B313-1F2259D352B8}" dt="2023-03-17T18:09:18.327" v="99"/>
          <ac:spMkLst>
            <pc:docMk/>
            <pc:sldMk cId="3392164055" sldId="259"/>
            <ac:spMk id="4" creationId="{C6D18C62-A238-ED40-E5C2-137C3C9824A2}"/>
          </ac:spMkLst>
        </pc:spChg>
        <pc:spChg chg="add">
          <ac:chgData name="Toni Trevis (2016781)" userId="S::2016781@student.uwtsd.ac.uk::816bcd76-33ab-48e8-b1fa-311b7c5a7263" providerId="AD" clId="Web-{AA6AE40F-2D25-FB28-B313-1F2259D352B8}" dt="2023-03-17T18:09:18.327" v="99"/>
          <ac:spMkLst>
            <pc:docMk/>
            <pc:sldMk cId="3392164055" sldId="259"/>
            <ac:spMk id="10" creationId="{1C8B38D4-9D92-4608-A16B-260E8CC21335}"/>
          </ac:spMkLst>
        </pc:spChg>
        <pc:spChg chg="add">
          <ac:chgData name="Toni Trevis (2016781)" userId="S::2016781@student.uwtsd.ac.uk::816bcd76-33ab-48e8-b1fa-311b7c5a7263" providerId="AD" clId="Web-{AA6AE40F-2D25-FB28-B313-1F2259D352B8}" dt="2023-03-17T18:09:18.327" v="99"/>
          <ac:spMkLst>
            <pc:docMk/>
            <pc:sldMk cId="3392164055" sldId="259"/>
            <ac:spMk id="12" creationId="{0B25D2F4-7A0E-ACA7-3A97-AEE028D25753}"/>
          </ac:spMkLst>
        </pc:spChg>
      </pc:sldChg>
      <pc:sldChg chg="addSp delSp modSp addAnim">
        <pc:chgData name="Toni Trevis (2016781)" userId="S::2016781@student.uwtsd.ac.uk::816bcd76-33ab-48e8-b1fa-311b7c5a7263" providerId="AD" clId="Web-{AA6AE40F-2D25-FB28-B313-1F2259D352B8}" dt="2023-03-17T18:09:53.188" v="103" actId="1076"/>
        <pc:sldMkLst>
          <pc:docMk/>
          <pc:sldMk cId="3375897764" sldId="264"/>
        </pc:sldMkLst>
        <pc:spChg chg="mod ord">
          <ac:chgData name="Toni Trevis (2016781)" userId="S::2016781@student.uwtsd.ac.uk::816bcd76-33ab-48e8-b1fa-311b7c5a7263" providerId="AD" clId="Web-{AA6AE40F-2D25-FB28-B313-1F2259D352B8}" dt="2023-03-17T18:09:35.359" v="101"/>
          <ac:spMkLst>
            <pc:docMk/>
            <pc:sldMk cId="3375897764" sldId="264"/>
            <ac:spMk id="2" creationId="{7A763BF2-5125-652D-0765-8F29754C162E}"/>
          </ac:spMkLst>
        </pc:spChg>
        <pc:spChg chg="del">
          <ac:chgData name="Toni Trevis (2016781)" userId="S::2016781@student.uwtsd.ac.uk::816bcd76-33ab-48e8-b1fa-311b7c5a7263" providerId="AD" clId="Web-{AA6AE40F-2D25-FB28-B313-1F2259D352B8}" dt="2023-03-17T18:09:30.953" v="100"/>
          <ac:spMkLst>
            <pc:docMk/>
            <pc:sldMk cId="3375897764" sldId="264"/>
            <ac:spMk id="8" creationId="{1C09EE7F-3BAD-47D9-8885-40E54FEEABFF}"/>
          </ac:spMkLst>
        </pc:spChg>
        <pc:spChg chg="del">
          <ac:chgData name="Toni Trevis (2016781)" userId="S::2016781@student.uwtsd.ac.uk::816bcd76-33ab-48e8-b1fa-311b7c5a7263" providerId="AD" clId="Web-{AA6AE40F-2D25-FB28-B313-1F2259D352B8}" dt="2023-03-17T18:09:35.359" v="101"/>
          <ac:spMkLst>
            <pc:docMk/>
            <pc:sldMk cId="3375897764" sldId="264"/>
            <ac:spMk id="11" creationId="{3DAD064D-86F0-42ED-B520-99689857918E}"/>
          </ac:spMkLst>
        </pc:spChg>
        <pc:spChg chg="del">
          <ac:chgData name="Toni Trevis (2016781)" userId="S::2016781@student.uwtsd.ac.uk::816bcd76-33ab-48e8-b1fa-311b7c5a7263" providerId="AD" clId="Web-{AA6AE40F-2D25-FB28-B313-1F2259D352B8}" dt="2023-03-17T18:09:35.359" v="101"/>
          <ac:spMkLst>
            <pc:docMk/>
            <pc:sldMk cId="3375897764" sldId="264"/>
            <ac:spMk id="13" creationId="{17A4D85E-F98A-F670-16C3-7B2B0DA3A0DA}"/>
          </ac:spMkLst>
        </pc:spChg>
        <pc:spChg chg="add">
          <ac:chgData name="Toni Trevis (2016781)" userId="S::2016781@student.uwtsd.ac.uk::816bcd76-33ab-48e8-b1fa-311b7c5a7263" providerId="AD" clId="Web-{AA6AE40F-2D25-FB28-B313-1F2259D352B8}" dt="2023-03-17T18:09:35.359" v="101"/>
          <ac:spMkLst>
            <pc:docMk/>
            <pc:sldMk cId="3375897764" sldId="264"/>
            <ac:spMk id="18" creationId="{F5258B98-3BD5-0A20-B0E7-944EAEB2654A}"/>
          </ac:spMkLst>
        </pc:spChg>
        <pc:spChg chg="add">
          <ac:chgData name="Toni Trevis (2016781)" userId="S::2016781@student.uwtsd.ac.uk::816bcd76-33ab-48e8-b1fa-311b7c5a7263" providerId="AD" clId="Web-{AA6AE40F-2D25-FB28-B313-1F2259D352B8}" dt="2023-03-17T18:09:35.359" v="101"/>
          <ac:spMkLst>
            <pc:docMk/>
            <pc:sldMk cId="3375897764" sldId="264"/>
            <ac:spMk id="22" creationId="{0760E4C7-47B8-4356-ABCA-CC9C79E2D2B6}"/>
          </ac:spMkLst>
        </pc:spChg>
        <pc:spChg chg="add">
          <ac:chgData name="Toni Trevis (2016781)" userId="S::2016781@student.uwtsd.ac.uk::816bcd76-33ab-48e8-b1fa-311b7c5a7263" providerId="AD" clId="Web-{AA6AE40F-2D25-FB28-B313-1F2259D352B8}" dt="2023-03-17T18:09:35.359" v="101"/>
          <ac:spMkLst>
            <pc:docMk/>
            <pc:sldMk cId="3375897764" sldId="264"/>
            <ac:spMk id="24" creationId="{B758B122-85A5-F4DA-C20F-E970C80F4719}"/>
          </ac:spMkLst>
        </pc:spChg>
        <pc:picChg chg="mod">
          <ac:chgData name="Toni Trevis (2016781)" userId="S::2016781@student.uwtsd.ac.uk::816bcd76-33ab-48e8-b1fa-311b7c5a7263" providerId="AD" clId="Web-{AA6AE40F-2D25-FB28-B313-1F2259D352B8}" dt="2023-03-17T18:09:53.188" v="103" actId="1076"/>
          <ac:picMkLst>
            <pc:docMk/>
            <pc:sldMk cId="3375897764" sldId="264"/>
            <ac:picMk id="4" creationId="{945B7C46-B08B-3A16-47CE-A17B20400D4A}"/>
          </ac:picMkLst>
        </pc:picChg>
        <pc:cxnChg chg="add">
          <ac:chgData name="Toni Trevis (2016781)" userId="S::2016781@student.uwtsd.ac.uk::816bcd76-33ab-48e8-b1fa-311b7c5a7263" providerId="AD" clId="Web-{AA6AE40F-2D25-FB28-B313-1F2259D352B8}" dt="2023-03-17T18:09:35.359" v="101"/>
          <ac:cxnSpMkLst>
            <pc:docMk/>
            <pc:sldMk cId="3375897764" sldId="264"/>
            <ac:cxnSpMk id="20" creationId="{1C74AEE6-9CA7-5247-DC34-99634247DF50}"/>
          </ac:cxnSpMkLst>
        </pc:cxnChg>
        <pc:cxnChg chg="add">
          <ac:chgData name="Toni Trevis (2016781)" userId="S::2016781@student.uwtsd.ac.uk::816bcd76-33ab-48e8-b1fa-311b7c5a7263" providerId="AD" clId="Web-{AA6AE40F-2D25-FB28-B313-1F2259D352B8}" dt="2023-03-17T18:09:35.359" v="101"/>
          <ac:cxnSpMkLst>
            <pc:docMk/>
            <pc:sldMk cId="3375897764" sldId="264"/>
            <ac:cxnSpMk id="26" creationId="{414C5C93-B9E9-4392-ADCF-ABF21209DD56}"/>
          </ac:cxnSpMkLst>
        </pc:cxnChg>
      </pc:sldChg>
      <pc:sldChg chg="modSp new">
        <pc:chgData name="Toni Trevis (2016781)" userId="S::2016781@student.uwtsd.ac.uk::816bcd76-33ab-48e8-b1fa-311b7c5a7263" providerId="AD" clId="Web-{AA6AE40F-2D25-FB28-B313-1F2259D352B8}" dt="2023-03-17T18:05:27.353" v="13" actId="20577"/>
        <pc:sldMkLst>
          <pc:docMk/>
          <pc:sldMk cId="820210120" sldId="265"/>
        </pc:sldMkLst>
        <pc:spChg chg="mod">
          <ac:chgData name="Toni Trevis (2016781)" userId="S::2016781@student.uwtsd.ac.uk::816bcd76-33ab-48e8-b1fa-311b7c5a7263" providerId="AD" clId="Web-{AA6AE40F-2D25-FB28-B313-1F2259D352B8}" dt="2023-03-17T18:05:19.134" v="9" actId="20577"/>
          <ac:spMkLst>
            <pc:docMk/>
            <pc:sldMk cId="820210120" sldId="265"/>
            <ac:spMk id="2" creationId="{D89555B5-78C5-C144-2DB2-7DB7658358C2}"/>
          </ac:spMkLst>
        </pc:spChg>
        <pc:spChg chg="mod">
          <ac:chgData name="Toni Trevis (2016781)" userId="S::2016781@student.uwtsd.ac.uk::816bcd76-33ab-48e8-b1fa-311b7c5a7263" providerId="AD" clId="Web-{AA6AE40F-2D25-FB28-B313-1F2259D352B8}" dt="2023-03-17T18:05:27.353" v="13" actId="20577"/>
          <ac:spMkLst>
            <pc:docMk/>
            <pc:sldMk cId="820210120" sldId="265"/>
            <ac:spMk id="3" creationId="{E9C6528A-B397-D6C7-E3D4-8C65FC7CFFE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E752D1-C18D-4CC6-A25C-F59B001F2415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 phldr="1"/>
      <dgm:spPr/>
    </dgm:pt>
    <dgm:pt modelId="{ED0EBF0C-B560-4298-B339-67A4CE3434B6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Inbound logistics</a:t>
          </a:r>
          <a:endParaRPr lang="en-GB" dirty="0"/>
        </a:p>
      </dgm:t>
    </dgm:pt>
    <dgm:pt modelId="{D7F0F16F-AA42-4E92-A9D2-D11E8BBD99B1}" type="parTrans" cxnId="{19A72635-D69F-4D9E-A6C6-CF306104E9BB}">
      <dgm:prSet/>
      <dgm:spPr/>
    </dgm:pt>
    <dgm:pt modelId="{E76D52FC-BB42-428A-9751-EEE02630AFA0}" type="sibTrans" cxnId="{19A72635-D69F-4D9E-A6C6-CF306104E9BB}">
      <dgm:prSet/>
      <dgm:spPr/>
      <dgm:t>
        <a:bodyPr/>
        <a:lstStyle/>
        <a:p>
          <a:endParaRPr lang="en-US"/>
        </a:p>
        <a:p>
          <a:endParaRPr lang="en-GB"/>
        </a:p>
      </dgm:t>
    </dgm:pt>
    <dgm:pt modelId="{A61BF601-653D-43C2-A285-6D2E4752D73A}">
      <dgm:prSet phldrT="[Text]" phldr="0"/>
      <dgm:spPr/>
      <dgm:t>
        <a:bodyPr/>
        <a:lstStyle/>
        <a:p>
          <a:r>
            <a:rPr lang="en-GB" dirty="0">
              <a:latin typeface="Calibri Light" panose="020F0302020204030204"/>
            </a:rPr>
            <a:t>operations</a:t>
          </a:r>
          <a:endParaRPr lang="en-GB" dirty="0"/>
        </a:p>
      </dgm:t>
    </dgm:pt>
    <dgm:pt modelId="{19CE4348-7C0E-43EA-940B-B08D7FCD64B2}" type="parTrans" cxnId="{4A8EFCCD-C5D5-4E0E-9E12-C41F901AA97F}">
      <dgm:prSet/>
      <dgm:spPr/>
    </dgm:pt>
    <dgm:pt modelId="{A85D40D5-3A47-44D8-AED9-35E59F71989F}" type="sibTrans" cxnId="{4A8EFCCD-C5D5-4E0E-9E12-C41F901AA97F}">
      <dgm:prSet/>
      <dgm:spPr/>
      <dgm:t>
        <a:bodyPr/>
        <a:lstStyle/>
        <a:p>
          <a:endParaRPr lang="en-US"/>
        </a:p>
        <a:p>
          <a:endParaRPr lang="en-GB"/>
        </a:p>
      </dgm:t>
    </dgm:pt>
    <dgm:pt modelId="{23AB4EBB-1F79-4E3B-B59D-0C4A56938219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Outbound logistics</a:t>
          </a:r>
          <a:endParaRPr lang="en-GB" dirty="0"/>
        </a:p>
      </dgm:t>
    </dgm:pt>
    <dgm:pt modelId="{8F60CE74-B741-4C3D-9E42-CC5D4BB22AD9}" type="parTrans" cxnId="{DBAFCAB8-A840-4751-8A73-35C872B01B3D}">
      <dgm:prSet/>
      <dgm:spPr/>
    </dgm:pt>
    <dgm:pt modelId="{96833D43-17AE-4F70-BDF8-D6C8AF85D4BE}" type="sibTrans" cxnId="{DBAFCAB8-A840-4751-8A73-35C872B01B3D}">
      <dgm:prSet/>
      <dgm:spPr/>
      <dgm:t>
        <a:bodyPr/>
        <a:lstStyle/>
        <a:p>
          <a:endParaRPr lang="en-US"/>
        </a:p>
        <a:p>
          <a:endParaRPr lang="en-GB"/>
        </a:p>
      </dgm:t>
    </dgm:pt>
    <dgm:pt modelId="{D0418760-9574-42B5-B839-72B36150DBBD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Marketing and sales</a:t>
          </a:r>
        </a:p>
      </dgm:t>
    </dgm:pt>
    <dgm:pt modelId="{A7FD08C9-4C55-4FF4-9DFF-1125F37DCACA}" type="parTrans" cxnId="{6C335453-6F8B-4C43-ACBC-361DEC772947}">
      <dgm:prSet/>
      <dgm:spPr/>
    </dgm:pt>
    <dgm:pt modelId="{F65D161D-172B-4F85-BCFB-193444CD0702}" type="sibTrans" cxnId="{6C335453-6F8B-4C43-ACBC-361DEC772947}">
      <dgm:prSet/>
      <dgm:spPr/>
      <dgm:t>
        <a:bodyPr/>
        <a:lstStyle/>
        <a:p>
          <a:endParaRPr lang="en-US"/>
        </a:p>
        <a:p>
          <a:endParaRPr lang="en-GB"/>
        </a:p>
      </dgm:t>
    </dgm:pt>
    <dgm:pt modelId="{9400D659-72AA-4662-8BEB-A1637DF02112}">
      <dgm:prSet phldr="0"/>
      <dgm:spPr/>
      <dgm:t>
        <a:bodyPr/>
        <a:lstStyle/>
        <a:p>
          <a:r>
            <a:rPr lang="en-GB" dirty="0">
              <a:latin typeface="Calibri Light" panose="020F0302020204030204"/>
            </a:rPr>
            <a:t>services</a:t>
          </a:r>
        </a:p>
      </dgm:t>
    </dgm:pt>
    <dgm:pt modelId="{C31123EC-AFA7-41C7-9063-1E8E4D56AF8F}" type="parTrans" cxnId="{26BEB4E3-D2F1-4FA3-9F5E-34DBC37D9EA4}">
      <dgm:prSet/>
      <dgm:spPr/>
    </dgm:pt>
    <dgm:pt modelId="{DAD51620-D4D7-4ED3-8A9E-E73F7B81CC6A}" type="sibTrans" cxnId="{26BEB4E3-D2F1-4FA3-9F5E-34DBC37D9EA4}">
      <dgm:prSet/>
      <dgm:spPr/>
    </dgm:pt>
    <dgm:pt modelId="{0B41E4FC-9011-47A4-B85E-20DE31D4C7AC}" type="pres">
      <dgm:prSet presAssocID="{1FE752D1-C18D-4CC6-A25C-F59B001F2415}" presName="outerComposite" presStyleCnt="0">
        <dgm:presLayoutVars>
          <dgm:chMax val="5"/>
          <dgm:dir/>
          <dgm:resizeHandles val="exact"/>
        </dgm:presLayoutVars>
      </dgm:prSet>
      <dgm:spPr/>
    </dgm:pt>
    <dgm:pt modelId="{4F845253-FD58-43AE-9556-BFBC75B5A598}" type="pres">
      <dgm:prSet presAssocID="{1FE752D1-C18D-4CC6-A25C-F59B001F2415}" presName="dummyMaxCanvas" presStyleCnt="0">
        <dgm:presLayoutVars/>
      </dgm:prSet>
      <dgm:spPr/>
    </dgm:pt>
    <dgm:pt modelId="{175C8C07-5064-4743-8BBD-FCCFB1AF7E47}" type="pres">
      <dgm:prSet presAssocID="{1FE752D1-C18D-4CC6-A25C-F59B001F2415}" presName="FiveNodes_1" presStyleLbl="node1" presStyleIdx="0" presStyleCnt="5">
        <dgm:presLayoutVars>
          <dgm:bulletEnabled val="1"/>
        </dgm:presLayoutVars>
      </dgm:prSet>
      <dgm:spPr/>
    </dgm:pt>
    <dgm:pt modelId="{B709A6A5-B26F-44B9-835E-B3A9579A008F}" type="pres">
      <dgm:prSet presAssocID="{1FE752D1-C18D-4CC6-A25C-F59B001F2415}" presName="FiveNodes_2" presStyleLbl="node1" presStyleIdx="1" presStyleCnt="5">
        <dgm:presLayoutVars>
          <dgm:bulletEnabled val="1"/>
        </dgm:presLayoutVars>
      </dgm:prSet>
      <dgm:spPr/>
    </dgm:pt>
    <dgm:pt modelId="{3CC39182-1848-4658-B0DD-B213FE52172E}" type="pres">
      <dgm:prSet presAssocID="{1FE752D1-C18D-4CC6-A25C-F59B001F2415}" presName="FiveNodes_3" presStyleLbl="node1" presStyleIdx="2" presStyleCnt="5">
        <dgm:presLayoutVars>
          <dgm:bulletEnabled val="1"/>
        </dgm:presLayoutVars>
      </dgm:prSet>
      <dgm:spPr/>
    </dgm:pt>
    <dgm:pt modelId="{041D515F-76CB-46AD-ADCD-37391A241E41}" type="pres">
      <dgm:prSet presAssocID="{1FE752D1-C18D-4CC6-A25C-F59B001F2415}" presName="FiveNodes_4" presStyleLbl="node1" presStyleIdx="3" presStyleCnt="5">
        <dgm:presLayoutVars>
          <dgm:bulletEnabled val="1"/>
        </dgm:presLayoutVars>
      </dgm:prSet>
      <dgm:spPr/>
    </dgm:pt>
    <dgm:pt modelId="{94CD703E-33AB-4F1F-8DC3-612890E01640}" type="pres">
      <dgm:prSet presAssocID="{1FE752D1-C18D-4CC6-A25C-F59B001F2415}" presName="FiveNodes_5" presStyleLbl="node1" presStyleIdx="4" presStyleCnt="5">
        <dgm:presLayoutVars>
          <dgm:bulletEnabled val="1"/>
        </dgm:presLayoutVars>
      </dgm:prSet>
      <dgm:spPr/>
    </dgm:pt>
    <dgm:pt modelId="{72D0954C-642D-4525-9887-59D608B42083}" type="pres">
      <dgm:prSet presAssocID="{1FE752D1-C18D-4CC6-A25C-F59B001F2415}" presName="FiveConn_1-2" presStyleLbl="fgAccFollowNode1" presStyleIdx="0" presStyleCnt="4">
        <dgm:presLayoutVars>
          <dgm:bulletEnabled val="1"/>
        </dgm:presLayoutVars>
      </dgm:prSet>
      <dgm:spPr/>
    </dgm:pt>
    <dgm:pt modelId="{F28400F0-E239-4F45-8B18-3762BCF4C58E}" type="pres">
      <dgm:prSet presAssocID="{1FE752D1-C18D-4CC6-A25C-F59B001F2415}" presName="FiveConn_2-3" presStyleLbl="fgAccFollowNode1" presStyleIdx="1" presStyleCnt="4">
        <dgm:presLayoutVars>
          <dgm:bulletEnabled val="1"/>
        </dgm:presLayoutVars>
      </dgm:prSet>
      <dgm:spPr/>
    </dgm:pt>
    <dgm:pt modelId="{65A551D0-64D1-4B6E-A6D8-D9452606C0A7}" type="pres">
      <dgm:prSet presAssocID="{1FE752D1-C18D-4CC6-A25C-F59B001F2415}" presName="FiveConn_3-4" presStyleLbl="fgAccFollowNode1" presStyleIdx="2" presStyleCnt="4">
        <dgm:presLayoutVars>
          <dgm:bulletEnabled val="1"/>
        </dgm:presLayoutVars>
      </dgm:prSet>
      <dgm:spPr/>
    </dgm:pt>
    <dgm:pt modelId="{3945DE13-9732-4FCE-B8DE-DF0CEA2F2C93}" type="pres">
      <dgm:prSet presAssocID="{1FE752D1-C18D-4CC6-A25C-F59B001F2415}" presName="FiveConn_4-5" presStyleLbl="fgAccFollowNode1" presStyleIdx="3" presStyleCnt="4">
        <dgm:presLayoutVars>
          <dgm:bulletEnabled val="1"/>
        </dgm:presLayoutVars>
      </dgm:prSet>
      <dgm:spPr/>
    </dgm:pt>
    <dgm:pt modelId="{0D746043-52F7-4D23-A8A1-B82EA61CEDEB}" type="pres">
      <dgm:prSet presAssocID="{1FE752D1-C18D-4CC6-A25C-F59B001F2415}" presName="FiveNodes_1_text" presStyleLbl="node1" presStyleIdx="4" presStyleCnt="5">
        <dgm:presLayoutVars>
          <dgm:bulletEnabled val="1"/>
        </dgm:presLayoutVars>
      </dgm:prSet>
      <dgm:spPr/>
    </dgm:pt>
    <dgm:pt modelId="{3C8EC496-666A-4240-B4DC-1777DCE66685}" type="pres">
      <dgm:prSet presAssocID="{1FE752D1-C18D-4CC6-A25C-F59B001F2415}" presName="FiveNodes_2_text" presStyleLbl="node1" presStyleIdx="4" presStyleCnt="5">
        <dgm:presLayoutVars>
          <dgm:bulletEnabled val="1"/>
        </dgm:presLayoutVars>
      </dgm:prSet>
      <dgm:spPr/>
    </dgm:pt>
    <dgm:pt modelId="{6AC6EED3-F19B-4612-B9CF-E195ECC849AC}" type="pres">
      <dgm:prSet presAssocID="{1FE752D1-C18D-4CC6-A25C-F59B001F2415}" presName="FiveNodes_3_text" presStyleLbl="node1" presStyleIdx="4" presStyleCnt="5">
        <dgm:presLayoutVars>
          <dgm:bulletEnabled val="1"/>
        </dgm:presLayoutVars>
      </dgm:prSet>
      <dgm:spPr/>
    </dgm:pt>
    <dgm:pt modelId="{B7C542A0-7CC2-4522-BC6E-663F02D4AEFD}" type="pres">
      <dgm:prSet presAssocID="{1FE752D1-C18D-4CC6-A25C-F59B001F2415}" presName="FiveNodes_4_text" presStyleLbl="node1" presStyleIdx="4" presStyleCnt="5">
        <dgm:presLayoutVars>
          <dgm:bulletEnabled val="1"/>
        </dgm:presLayoutVars>
      </dgm:prSet>
      <dgm:spPr/>
    </dgm:pt>
    <dgm:pt modelId="{F5F84D25-C7CE-46C8-A331-B7EFDA8CBE76}" type="pres">
      <dgm:prSet presAssocID="{1FE752D1-C18D-4CC6-A25C-F59B001F2415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9296904-6F38-4362-B9D2-809785B33F1A}" type="presOf" srcId="{A61BF601-653D-43C2-A285-6D2E4752D73A}" destId="{B709A6A5-B26F-44B9-835E-B3A9579A008F}" srcOrd="0" destOrd="0" presId="urn:microsoft.com/office/officeart/2005/8/layout/vProcess5"/>
    <dgm:cxn modelId="{EAF01F05-D800-4032-B5F0-513BA98352C5}" type="presOf" srcId="{96833D43-17AE-4F70-BDF8-D6C8AF85D4BE}" destId="{65A551D0-64D1-4B6E-A6D8-D9452606C0A7}" srcOrd="0" destOrd="0" presId="urn:microsoft.com/office/officeart/2005/8/layout/vProcess5"/>
    <dgm:cxn modelId="{19A72635-D69F-4D9E-A6C6-CF306104E9BB}" srcId="{1FE752D1-C18D-4CC6-A25C-F59B001F2415}" destId="{ED0EBF0C-B560-4298-B339-67A4CE3434B6}" srcOrd="0" destOrd="0" parTransId="{D7F0F16F-AA42-4E92-A9D2-D11E8BBD99B1}" sibTransId="{E76D52FC-BB42-428A-9751-EEE02630AFA0}"/>
    <dgm:cxn modelId="{95B3BF37-F2A4-4607-BC8F-1252545ACF8D}" type="presOf" srcId="{E76D52FC-BB42-428A-9751-EEE02630AFA0}" destId="{72D0954C-642D-4525-9887-59D608B42083}" srcOrd="0" destOrd="0" presId="urn:microsoft.com/office/officeart/2005/8/layout/vProcess5"/>
    <dgm:cxn modelId="{50F93561-8584-437E-BA23-EFA7F7F1A841}" type="presOf" srcId="{1FE752D1-C18D-4CC6-A25C-F59B001F2415}" destId="{0B41E4FC-9011-47A4-B85E-20DE31D4C7AC}" srcOrd="0" destOrd="0" presId="urn:microsoft.com/office/officeart/2005/8/layout/vProcess5"/>
    <dgm:cxn modelId="{3A4A1C62-0387-452D-AD21-3D79D5827C14}" type="presOf" srcId="{23AB4EBB-1F79-4E3B-B59D-0C4A56938219}" destId="{6AC6EED3-F19B-4612-B9CF-E195ECC849AC}" srcOrd="1" destOrd="0" presId="urn:microsoft.com/office/officeart/2005/8/layout/vProcess5"/>
    <dgm:cxn modelId="{C1084152-7202-468A-91B9-981084A988E4}" type="presOf" srcId="{D0418760-9574-42B5-B839-72B36150DBBD}" destId="{041D515F-76CB-46AD-ADCD-37391A241E41}" srcOrd="0" destOrd="0" presId="urn:microsoft.com/office/officeart/2005/8/layout/vProcess5"/>
    <dgm:cxn modelId="{6C335453-6F8B-4C43-ACBC-361DEC772947}" srcId="{1FE752D1-C18D-4CC6-A25C-F59B001F2415}" destId="{D0418760-9574-42B5-B839-72B36150DBBD}" srcOrd="3" destOrd="0" parTransId="{A7FD08C9-4C55-4FF4-9DFF-1125F37DCACA}" sibTransId="{F65D161D-172B-4F85-BCFB-193444CD0702}"/>
    <dgm:cxn modelId="{8BC39F7A-164F-44E9-8802-078E187271B0}" type="presOf" srcId="{ED0EBF0C-B560-4298-B339-67A4CE3434B6}" destId="{175C8C07-5064-4743-8BBD-FCCFB1AF7E47}" srcOrd="0" destOrd="0" presId="urn:microsoft.com/office/officeart/2005/8/layout/vProcess5"/>
    <dgm:cxn modelId="{C26497AE-8958-45BE-A394-C2666C9656F7}" type="presOf" srcId="{A85D40D5-3A47-44D8-AED9-35E59F71989F}" destId="{F28400F0-E239-4F45-8B18-3762BCF4C58E}" srcOrd="0" destOrd="0" presId="urn:microsoft.com/office/officeart/2005/8/layout/vProcess5"/>
    <dgm:cxn modelId="{C618ACB0-15EE-45D9-820A-776D24BE68E1}" type="presOf" srcId="{F65D161D-172B-4F85-BCFB-193444CD0702}" destId="{3945DE13-9732-4FCE-B8DE-DF0CEA2F2C93}" srcOrd="0" destOrd="0" presId="urn:microsoft.com/office/officeart/2005/8/layout/vProcess5"/>
    <dgm:cxn modelId="{7CF7F2B7-5B4A-4DB5-90BF-FD3C4321E364}" type="presOf" srcId="{9400D659-72AA-4662-8BEB-A1637DF02112}" destId="{F5F84D25-C7CE-46C8-A331-B7EFDA8CBE76}" srcOrd="1" destOrd="0" presId="urn:microsoft.com/office/officeart/2005/8/layout/vProcess5"/>
    <dgm:cxn modelId="{DBAFCAB8-A840-4751-8A73-35C872B01B3D}" srcId="{1FE752D1-C18D-4CC6-A25C-F59B001F2415}" destId="{23AB4EBB-1F79-4E3B-B59D-0C4A56938219}" srcOrd="2" destOrd="0" parTransId="{8F60CE74-B741-4C3D-9E42-CC5D4BB22AD9}" sibTransId="{96833D43-17AE-4F70-BDF8-D6C8AF85D4BE}"/>
    <dgm:cxn modelId="{4A8EFCCD-C5D5-4E0E-9E12-C41F901AA97F}" srcId="{1FE752D1-C18D-4CC6-A25C-F59B001F2415}" destId="{A61BF601-653D-43C2-A285-6D2E4752D73A}" srcOrd="1" destOrd="0" parTransId="{19CE4348-7C0E-43EA-940B-B08D7FCD64B2}" sibTransId="{A85D40D5-3A47-44D8-AED9-35E59F71989F}"/>
    <dgm:cxn modelId="{E87EFCDA-C601-4A3B-938E-4CB78B0111E7}" type="presOf" srcId="{23AB4EBB-1F79-4E3B-B59D-0C4A56938219}" destId="{3CC39182-1848-4658-B0DD-B213FE52172E}" srcOrd="0" destOrd="0" presId="urn:microsoft.com/office/officeart/2005/8/layout/vProcess5"/>
    <dgm:cxn modelId="{973422DB-2F89-4AB4-91D2-FEAB7D4073DD}" type="presOf" srcId="{9400D659-72AA-4662-8BEB-A1637DF02112}" destId="{94CD703E-33AB-4F1F-8DC3-612890E01640}" srcOrd="0" destOrd="0" presId="urn:microsoft.com/office/officeart/2005/8/layout/vProcess5"/>
    <dgm:cxn modelId="{F42A80E1-0A2A-4065-8C33-C0FC2BBA7A3C}" type="presOf" srcId="{D0418760-9574-42B5-B839-72B36150DBBD}" destId="{B7C542A0-7CC2-4522-BC6E-663F02D4AEFD}" srcOrd="1" destOrd="0" presId="urn:microsoft.com/office/officeart/2005/8/layout/vProcess5"/>
    <dgm:cxn modelId="{26BEB4E3-D2F1-4FA3-9F5E-34DBC37D9EA4}" srcId="{1FE752D1-C18D-4CC6-A25C-F59B001F2415}" destId="{9400D659-72AA-4662-8BEB-A1637DF02112}" srcOrd="4" destOrd="0" parTransId="{C31123EC-AFA7-41C7-9063-1E8E4D56AF8F}" sibTransId="{DAD51620-D4D7-4ED3-8A9E-E73F7B81CC6A}"/>
    <dgm:cxn modelId="{7FED50F7-67E9-4888-AA33-4D84BE5461A3}" type="presOf" srcId="{ED0EBF0C-B560-4298-B339-67A4CE3434B6}" destId="{0D746043-52F7-4D23-A8A1-B82EA61CEDEB}" srcOrd="1" destOrd="0" presId="urn:microsoft.com/office/officeart/2005/8/layout/vProcess5"/>
    <dgm:cxn modelId="{812A67F8-60BB-48E4-8018-6E4F804C96B4}" type="presOf" srcId="{A61BF601-653D-43C2-A285-6D2E4752D73A}" destId="{3C8EC496-666A-4240-B4DC-1777DCE66685}" srcOrd="1" destOrd="0" presId="urn:microsoft.com/office/officeart/2005/8/layout/vProcess5"/>
    <dgm:cxn modelId="{A68CC02D-6E6A-40F2-B23D-E140AD0107CC}" type="presParOf" srcId="{0B41E4FC-9011-47A4-B85E-20DE31D4C7AC}" destId="{4F845253-FD58-43AE-9556-BFBC75B5A598}" srcOrd="0" destOrd="0" presId="urn:microsoft.com/office/officeart/2005/8/layout/vProcess5"/>
    <dgm:cxn modelId="{D2986901-8D9E-4DC4-A5FB-FE893DD62A38}" type="presParOf" srcId="{0B41E4FC-9011-47A4-B85E-20DE31D4C7AC}" destId="{175C8C07-5064-4743-8BBD-FCCFB1AF7E47}" srcOrd="1" destOrd="0" presId="urn:microsoft.com/office/officeart/2005/8/layout/vProcess5"/>
    <dgm:cxn modelId="{382362FA-876F-4A17-BE5F-A497BC696EFD}" type="presParOf" srcId="{0B41E4FC-9011-47A4-B85E-20DE31D4C7AC}" destId="{B709A6A5-B26F-44B9-835E-B3A9579A008F}" srcOrd="2" destOrd="0" presId="urn:microsoft.com/office/officeart/2005/8/layout/vProcess5"/>
    <dgm:cxn modelId="{75546615-E1B3-4803-BEB7-9352970706F3}" type="presParOf" srcId="{0B41E4FC-9011-47A4-B85E-20DE31D4C7AC}" destId="{3CC39182-1848-4658-B0DD-B213FE52172E}" srcOrd="3" destOrd="0" presId="urn:microsoft.com/office/officeart/2005/8/layout/vProcess5"/>
    <dgm:cxn modelId="{B6D86AF1-E323-409A-9E5B-2196DF7937EC}" type="presParOf" srcId="{0B41E4FC-9011-47A4-B85E-20DE31D4C7AC}" destId="{041D515F-76CB-46AD-ADCD-37391A241E41}" srcOrd="4" destOrd="0" presId="urn:microsoft.com/office/officeart/2005/8/layout/vProcess5"/>
    <dgm:cxn modelId="{C526D629-DD79-4F47-8282-4532B5B2D98A}" type="presParOf" srcId="{0B41E4FC-9011-47A4-B85E-20DE31D4C7AC}" destId="{94CD703E-33AB-4F1F-8DC3-612890E01640}" srcOrd="5" destOrd="0" presId="urn:microsoft.com/office/officeart/2005/8/layout/vProcess5"/>
    <dgm:cxn modelId="{BFA3F813-595A-4EFD-952B-2A056104DB8B}" type="presParOf" srcId="{0B41E4FC-9011-47A4-B85E-20DE31D4C7AC}" destId="{72D0954C-642D-4525-9887-59D608B42083}" srcOrd="6" destOrd="0" presId="urn:microsoft.com/office/officeart/2005/8/layout/vProcess5"/>
    <dgm:cxn modelId="{020D9536-3087-4983-9087-C7E0184CB86A}" type="presParOf" srcId="{0B41E4FC-9011-47A4-B85E-20DE31D4C7AC}" destId="{F28400F0-E239-4F45-8B18-3762BCF4C58E}" srcOrd="7" destOrd="0" presId="urn:microsoft.com/office/officeart/2005/8/layout/vProcess5"/>
    <dgm:cxn modelId="{CE7FA1E1-C2D0-49A6-ABFB-CD26AC15B679}" type="presParOf" srcId="{0B41E4FC-9011-47A4-B85E-20DE31D4C7AC}" destId="{65A551D0-64D1-4B6E-A6D8-D9452606C0A7}" srcOrd="8" destOrd="0" presId="urn:microsoft.com/office/officeart/2005/8/layout/vProcess5"/>
    <dgm:cxn modelId="{6036FA18-77B5-4280-B952-20F3F25C709C}" type="presParOf" srcId="{0B41E4FC-9011-47A4-B85E-20DE31D4C7AC}" destId="{3945DE13-9732-4FCE-B8DE-DF0CEA2F2C93}" srcOrd="9" destOrd="0" presId="urn:microsoft.com/office/officeart/2005/8/layout/vProcess5"/>
    <dgm:cxn modelId="{0D97A502-B62F-4752-A43A-1BA45E1AE65C}" type="presParOf" srcId="{0B41E4FC-9011-47A4-B85E-20DE31D4C7AC}" destId="{0D746043-52F7-4D23-A8A1-B82EA61CEDEB}" srcOrd="10" destOrd="0" presId="urn:microsoft.com/office/officeart/2005/8/layout/vProcess5"/>
    <dgm:cxn modelId="{B148D14E-EC63-4997-8D76-AEC8A5B900B5}" type="presParOf" srcId="{0B41E4FC-9011-47A4-B85E-20DE31D4C7AC}" destId="{3C8EC496-666A-4240-B4DC-1777DCE66685}" srcOrd="11" destOrd="0" presId="urn:microsoft.com/office/officeart/2005/8/layout/vProcess5"/>
    <dgm:cxn modelId="{B7FF26E1-C1B6-4C26-BDD0-510875F4C734}" type="presParOf" srcId="{0B41E4FC-9011-47A4-B85E-20DE31D4C7AC}" destId="{6AC6EED3-F19B-4612-B9CF-E195ECC849AC}" srcOrd="12" destOrd="0" presId="urn:microsoft.com/office/officeart/2005/8/layout/vProcess5"/>
    <dgm:cxn modelId="{47782A45-8F2D-40BA-BF36-8E1153FE076D}" type="presParOf" srcId="{0B41E4FC-9011-47A4-B85E-20DE31D4C7AC}" destId="{B7C542A0-7CC2-4522-BC6E-663F02D4AEFD}" srcOrd="13" destOrd="0" presId="urn:microsoft.com/office/officeart/2005/8/layout/vProcess5"/>
    <dgm:cxn modelId="{85996F30-A2C5-43D1-8FCF-CAE7169995E5}" type="presParOf" srcId="{0B41E4FC-9011-47A4-B85E-20DE31D4C7AC}" destId="{F5F84D25-C7CE-46C8-A331-B7EFDA8CBE76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233EDB-8F49-4F99-96F0-C4858EC93BCD}" type="doc">
      <dgm:prSet loTypeId="urn:microsoft.com/office/officeart/2005/8/layout/venn3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506DF5C0-6F76-414D-89AD-150A205B5167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Strengths </a:t>
          </a:r>
          <a:endParaRPr lang="en-GB" dirty="0"/>
        </a:p>
      </dgm:t>
    </dgm:pt>
    <dgm:pt modelId="{445285B7-E472-4291-B8E0-BD8529B5B037}" type="parTrans" cxnId="{A4284412-932C-4797-9E95-0D26DB7531F5}">
      <dgm:prSet/>
      <dgm:spPr/>
      <dgm:t>
        <a:bodyPr/>
        <a:lstStyle/>
        <a:p>
          <a:endParaRPr lang="en-GB"/>
        </a:p>
      </dgm:t>
    </dgm:pt>
    <dgm:pt modelId="{AD3537FA-C187-46EA-92AC-6242D9B89041}" type="sibTrans" cxnId="{A4284412-932C-4797-9E95-0D26DB7531F5}">
      <dgm:prSet/>
      <dgm:spPr/>
      <dgm:t>
        <a:bodyPr/>
        <a:lstStyle/>
        <a:p>
          <a:endParaRPr lang="en-GB"/>
        </a:p>
      </dgm:t>
    </dgm:pt>
    <dgm:pt modelId="{41AEB41D-5679-4047-843D-ACBE7A6CE2C3}">
      <dgm:prSet phldrT="[Text]" phldr="0"/>
      <dgm:spPr/>
      <dgm:t>
        <a:bodyPr/>
        <a:lstStyle/>
        <a:p>
          <a:r>
            <a:rPr lang="en-GB" dirty="0">
              <a:latin typeface="Calibri Light" panose="020F0302020204030204"/>
            </a:rPr>
            <a:t>Weaknesses</a:t>
          </a:r>
          <a:endParaRPr lang="en-GB" dirty="0"/>
        </a:p>
      </dgm:t>
    </dgm:pt>
    <dgm:pt modelId="{9BB3D8C4-7354-43FA-A121-AB2155E70FEC}" type="parTrans" cxnId="{FBEF355B-7EC0-41AA-A658-64A379A52814}">
      <dgm:prSet/>
      <dgm:spPr/>
      <dgm:t>
        <a:bodyPr/>
        <a:lstStyle/>
        <a:p>
          <a:endParaRPr lang="en-GB"/>
        </a:p>
      </dgm:t>
    </dgm:pt>
    <dgm:pt modelId="{2924E888-80BA-4D20-97BC-073C56C93D1A}" type="sibTrans" cxnId="{FBEF355B-7EC0-41AA-A658-64A379A52814}">
      <dgm:prSet/>
      <dgm:spPr/>
      <dgm:t>
        <a:bodyPr/>
        <a:lstStyle/>
        <a:p>
          <a:endParaRPr lang="en-GB"/>
        </a:p>
      </dgm:t>
    </dgm:pt>
    <dgm:pt modelId="{57851275-588E-47F1-AB1A-1F57EDA989C7}">
      <dgm:prSet phldrT="[Text]" phldr="0"/>
      <dgm:spPr/>
      <dgm:t>
        <a:bodyPr/>
        <a:lstStyle/>
        <a:p>
          <a:r>
            <a:rPr lang="en-GB" dirty="0">
              <a:latin typeface="Calibri Light" panose="020F0302020204030204"/>
            </a:rPr>
            <a:t>Opportunities</a:t>
          </a:r>
          <a:endParaRPr lang="en-GB" dirty="0"/>
        </a:p>
      </dgm:t>
    </dgm:pt>
    <dgm:pt modelId="{A07DDFA6-8421-495C-8752-5BFC1BCF8DB9}" type="parTrans" cxnId="{0F8F02FA-DDC4-4D64-97D4-0167B825E0B9}">
      <dgm:prSet/>
      <dgm:spPr/>
      <dgm:t>
        <a:bodyPr/>
        <a:lstStyle/>
        <a:p>
          <a:endParaRPr lang="en-GB"/>
        </a:p>
      </dgm:t>
    </dgm:pt>
    <dgm:pt modelId="{BF2230A2-005E-46BC-971C-8B336D1DE19C}" type="sibTrans" cxnId="{0F8F02FA-DDC4-4D64-97D4-0167B825E0B9}">
      <dgm:prSet/>
      <dgm:spPr/>
      <dgm:t>
        <a:bodyPr/>
        <a:lstStyle/>
        <a:p>
          <a:endParaRPr lang="en-GB"/>
        </a:p>
      </dgm:t>
    </dgm:pt>
    <dgm:pt modelId="{1980137D-1635-4790-803E-3F10D450E761}">
      <dgm:prSet phldrT="[Text]" phldr="0"/>
      <dgm:spPr/>
      <dgm:t>
        <a:bodyPr/>
        <a:lstStyle/>
        <a:p>
          <a:r>
            <a:rPr lang="en-GB" dirty="0">
              <a:latin typeface="Calibri Light" panose="020F0302020204030204"/>
            </a:rPr>
            <a:t>Threats</a:t>
          </a:r>
          <a:endParaRPr lang="en-GB" dirty="0"/>
        </a:p>
      </dgm:t>
    </dgm:pt>
    <dgm:pt modelId="{9EF163DF-79EB-4CE4-BCEE-D780FB5D2F01}" type="parTrans" cxnId="{B34A6241-3E25-483E-8B69-7B38832CADBF}">
      <dgm:prSet/>
      <dgm:spPr/>
      <dgm:t>
        <a:bodyPr/>
        <a:lstStyle/>
        <a:p>
          <a:endParaRPr lang="en-GB"/>
        </a:p>
      </dgm:t>
    </dgm:pt>
    <dgm:pt modelId="{A242734E-6CD8-4511-BA4D-55B03AE50C8A}" type="sibTrans" cxnId="{B34A6241-3E25-483E-8B69-7B38832CADBF}">
      <dgm:prSet/>
      <dgm:spPr/>
      <dgm:t>
        <a:bodyPr/>
        <a:lstStyle/>
        <a:p>
          <a:endParaRPr lang="en-GB"/>
        </a:p>
      </dgm:t>
    </dgm:pt>
    <dgm:pt modelId="{5B42492E-0D1B-4F97-BDB2-22CB1FBF45C4}" type="pres">
      <dgm:prSet presAssocID="{75233EDB-8F49-4F99-96F0-C4858EC93BCD}" presName="Name0" presStyleCnt="0">
        <dgm:presLayoutVars>
          <dgm:dir/>
          <dgm:resizeHandles val="exact"/>
        </dgm:presLayoutVars>
      </dgm:prSet>
      <dgm:spPr/>
    </dgm:pt>
    <dgm:pt modelId="{B208195F-6A45-4824-B4E3-B5C8FE412067}" type="pres">
      <dgm:prSet presAssocID="{506DF5C0-6F76-414D-89AD-150A205B5167}" presName="Name5" presStyleLbl="vennNode1" presStyleIdx="0" presStyleCnt="4">
        <dgm:presLayoutVars>
          <dgm:bulletEnabled val="1"/>
        </dgm:presLayoutVars>
      </dgm:prSet>
      <dgm:spPr/>
    </dgm:pt>
    <dgm:pt modelId="{408C5584-E133-41D4-AEFD-4121AFC9DCB4}" type="pres">
      <dgm:prSet presAssocID="{AD3537FA-C187-46EA-92AC-6242D9B89041}" presName="space" presStyleCnt="0"/>
      <dgm:spPr/>
    </dgm:pt>
    <dgm:pt modelId="{305BF399-1462-4922-8009-4C4671F085AD}" type="pres">
      <dgm:prSet presAssocID="{41AEB41D-5679-4047-843D-ACBE7A6CE2C3}" presName="Name5" presStyleLbl="vennNode1" presStyleIdx="1" presStyleCnt="4">
        <dgm:presLayoutVars>
          <dgm:bulletEnabled val="1"/>
        </dgm:presLayoutVars>
      </dgm:prSet>
      <dgm:spPr/>
    </dgm:pt>
    <dgm:pt modelId="{7E68F964-DDF3-4AF5-A9B8-53499E0D31EA}" type="pres">
      <dgm:prSet presAssocID="{2924E888-80BA-4D20-97BC-073C56C93D1A}" presName="space" presStyleCnt="0"/>
      <dgm:spPr/>
    </dgm:pt>
    <dgm:pt modelId="{FA4FBD3E-E199-413F-ADB4-D0F918FB54DE}" type="pres">
      <dgm:prSet presAssocID="{57851275-588E-47F1-AB1A-1F57EDA989C7}" presName="Name5" presStyleLbl="vennNode1" presStyleIdx="2" presStyleCnt="4">
        <dgm:presLayoutVars>
          <dgm:bulletEnabled val="1"/>
        </dgm:presLayoutVars>
      </dgm:prSet>
      <dgm:spPr/>
    </dgm:pt>
    <dgm:pt modelId="{E6B82522-B486-4D61-9148-0D4F3EE69B63}" type="pres">
      <dgm:prSet presAssocID="{BF2230A2-005E-46BC-971C-8B336D1DE19C}" presName="space" presStyleCnt="0"/>
      <dgm:spPr/>
    </dgm:pt>
    <dgm:pt modelId="{7CB28271-B3DA-4FA8-911E-5772E22DCE7E}" type="pres">
      <dgm:prSet presAssocID="{1980137D-1635-4790-803E-3F10D450E761}" presName="Name5" presStyleLbl="vennNode1" presStyleIdx="3" presStyleCnt="4">
        <dgm:presLayoutVars>
          <dgm:bulletEnabled val="1"/>
        </dgm:presLayoutVars>
      </dgm:prSet>
      <dgm:spPr/>
    </dgm:pt>
  </dgm:ptLst>
  <dgm:cxnLst>
    <dgm:cxn modelId="{48CA0E11-4E52-4352-9658-81969F878377}" type="presOf" srcId="{506DF5C0-6F76-414D-89AD-150A205B5167}" destId="{B208195F-6A45-4824-B4E3-B5C8FE412067}" srcOrd="0" destOrd="0" presId="urn:microsoft.com/office/officeart/2005/8/layout/venn3"/>
    <dgm:cxn modelId="{A4284412-932C-4797-9E95-0D26DB7531F5}" srcId="{75233EDB-8F49-4F99-96F0-C4858EC93BCD}" destId="{506DF5C0-6F76-414D-89AD-150A205B5167}" srcOrd="0" destOrd="0" parTransId="{445285B7-E472-4291-B8E0-BD8529B5B037}" sibTransId="{AD3537FA-C187-46EA-92AC-6242D9B89041}"/>
    <dgm:cxn modelId="{4977AC16-D278-4C86-9F94-FC787A983866}" type="presOf" srcId="{75233EDB-8F49-4F99-96F0-C4858EC93BCD}" destId="{5B42492E-0D1B-4F97-BDB2-22CB1FBF45C4}" srcOrd="0" destOrd="0" presId="urn:microsoft.com/office/officeart/2005/8/layout/venn3"/>
    <dgm:cxn modelId="{FBEF355B-7EC0-41AA-A658-64A379A52814}" srcId="{75233EDB-8F49-4F99-96F0-C4858EC93BCD}" destId="{41AEB41D-5679-4047-843D-ACBE7A6CE2C3}" srcOrd="1" destOrd="0" parTransId="{9BB3D8C4-7354-43FA-A121-AB2155E70FEC}" sibTransId="{2924E888-80BA-4D20-97BC-073C56C93D1A}"/>
    <dgm:cxn modelId="{B34A6241-3E25-483E-8B69-7B38832CADBF}" srcId="{75233EDB-8F49-4F99-96F0-C4858EC93BCD}" destId="{1980137D-1635-4790-803E-3F10D450E761}" srcOrd="3" destOrd="0" parTransId="{9EF163DF-79EB-4CE4-BCEE-D780FB5D2F01}" sibTransId="{A242734E-6CD8-4511-BA4D-55B03AE50C8A}"/>
    <dgm:cxn modelId="{5BFFC290-5839-4A20-A6BF-32B6BED68F63}" type="presOf" srcId="{1980137D-1635-4790-803E-3F10D450E761}" destId="{7CB28271-B3DA-4FA8-911E-5772E22DCE7E}" srcOrd="0" destOrd="0" presId="urn:microsoft.com/office/officeart/2005/8/layout/venn3"/>
    <dgm:cxn modelId="{500DBE95-D812-48BC-B263-27BCDE275E75}" type="presOf" srcId="{57851275-588E-47F1-AB1A-1F57EDA989C7}" destId="{FA4FBD3E-E199-413F-ADB4-D0F918FB54DE}" srcOrd="0" destOrd="0" presId="urn:microsoft.com/office/officeart/2005/8/layout/venn3"/>
    <dgm:cxn modelId="{459306D7-77A2-4F57-B1CE-CF68A4F46923}" type="presOf" srcId="{41AEB41D-5679-4047-843D-ACBE7A6CE2C3}" destId="{305BF399-1462-4922-8009-4C4671F085AD}" srcOrd="0" destOrd="0" presId="urn:microsoft.com/office/officeart/2005/8/layout/venn3"/>
    <dgm:cxn modelId="{0F8F02FA-DDC4-4D64-97D4-0167B825E0B9}" srcId="{75233EDB-8F49-4F99-96F0-C4858EC93BCD}" destId="{57851275-588E-47F1-AB1A-1F57EDA989C7}" srcOrd="2" destOrd="0" parTransId="{A07DDFA6-8421-495C-8752-5BFC1BCF8DB9}" sibTransId="{BF2230A2-005E-46BC-971C-8B336D1DE19C}"/>
    <dgm:cxn modelId="{00258E9D-2EC8-40C4-BF76-04BA41575360}" type="presParOf" srcId="{5B42492E-0D1B-4F97-BDB2-22CB1FBF45C4}" destId="{B208195F-6A45-4824-B4E3-B5C8FE412067}" srcOrd="0" destOrd="0" presId="urn:microsoft.com/office/officeart/2005/8/layout/venn3"/>
    <dgm:cxn modelId="{8EDBBB81-9705-4E12-BAD3-5DD7BBA5D40E}" type="presParOf" srcId="{5B42492E-0D1B-4F97-BDB2-22CB1FBF45C4}" destId="{408C5584-E133-41D4-AEFD-4121AFC9DCB4}" srcOrd="1" destOrd="0" presId="urn:microsoft.com/office/officeart/2005/8/layout/venn3"/>
    <dgm:cxn modelId="{9A53FD77-A79E-483A-ABBA-52B5E04529FE}" type="presParOf" srcId="{5B42492E-0D1B-4F97-BDB2-22CB1FBF45C4}" destId="{305BF399-1462-4922-8009-4C4671F085AD}" srcOrd="2" destOrd="0" presId="urn:microsoft.com/office/officeart/2005/8/layout/venn3"/>
    <dgm:cxn modelId="{66A3CB3B-DFEF-471C-B9A5-6CDB41D1426E}" type="presParOf" srcId="{5B42492E-0D1B-4F97-BDB2-22CB1FBF45C4}" destId="{7E68F964-DDF3-4AF5-A9B8-53499E0D31EA}" srcOrd="3" destOrd="0" presId="urn:microsoft.com/office/officeart/2005/8/layout/venn3"/>
    <dgm:cxn modelId="{6B15E69A-FD81-48E8-B123-80851F73B076}" type="presParOf" srcId="{5B42492E-0D1B-4F97-BDB2-22CB1FBF45C4}" destId="{FA4FBD3E-E199-413F-ADB4-D0F918FB54DE}" srcOrd="4" destOrd="0" presId="urn:microsoft.com/office/officeart/2005/8/layout/venn3"/>
    <dgm:cxn modelId="{35989AC0-0803-47F9-AC9D-7DF058DB4823}" type="presParOf" srcId="{5B42492E-0D1B-4F97-BDB2-22CB1FBF45C4}" destId="{E6B82522-B486-4D61-9148-0D4F3EE69B63}" srcOrd="5" destOrd="0" presId="urn:microsoft.com/office/officeart/2005/8/layout/venn3"/>
    <dgm:cxn modelId="{BA62232C-7F29-428E-A9BE-986881ED72E0}" type="presParOf" srcId="{5B42492E-0D1B-4F97-BDB2-22CB1FBF45C4}" destId="{7CB28271-B3DA-4FA8-911E-5772E22DCE7E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AA5E49B-9D94-4B4F-B43B-C1DCF5CCB84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A265FAA-8605-4AAE-997F-9C21D06CF7D1}">
      <dgm:prSet/>
      <dgm:spPr/>
      <dgm:t>
        <a:bodyPr/>
        <a:lstStyle/>
        <a:p>
          <a:r>
            <a:rPr lang="en-GB" dirty="0"/>
            <a:t>Self-sufficient home installation systems</a:t>
          </a:r>
          <a:endParaRPr lang="en-US" dirty="0"/>
        </a:p>
      </dgm:t>
    </dgm:pt>
    <dgm:pt modelId="{583C8FB2-E9FB-4FBF-A564-E1282BB49B5A}" type="parTrans" cxnId="{AC600F43-0CE8-49B7-8436-31E67D041097}">
      <dgm:prSet/>
      <dgm:spPr/>
      <dgm:t>
        <a:bodyPr/>
        <a:lstStyle/>
        <a:p>
          <a:endParaRPr lang="en-US"/>
        </a:p>
      </dgm:t>
    </dgm:pt>
    <dgm:pt modelId="{BA74B5D8-E11E-480B-85A4-C620B2D2C18F}" type="sibTrans" cxnId="{AC600F43-0CE8-49B7-8436-31E67D041097}">
      <dgm:prSet/>
      <dgm:spPr/>
      <dgm:t>
        <a:bodyPr/>
        <a:lstStyle/>
        <a:p>
          <a:endParaRPr lang="en-US"/>
        </a:p>
      </dgm:t>
    </dgm:pt>
    <dgm:pt modelId="{6107E0F8-E042-4072-9344-FB3FA5621567}">
      <dgm:prSet/>
      <dgm:spPr/>
      <dgm:t>
        <a:bodyPr/>
        <a:lstStyle/>
        <a:p>
          <a:r>
            <a:rPr lang="en-GB" dirty="0"/>
            <a:t>Low-cost energy</a:t>
          </a:r>
          <a:endParaRPr lang="en-US" dirty="0"/>
        </a:p>
      </dgm:t>
    </dgm:pt>
    <dgm:pt modelId="{85BDD401-F35F-43F5-8C5E-FA827F2977DF}" type="parTrans" cxnId="{3B7DF4FB-0E86-487D-91F9-C5BCC336BAAA}">
      <dgm:prSet/>
      <dgm:spPr/>
      <dgm:t>
        <a:bodyPr/>
        <a:lstStyle/>
        <a:p>
          <a:endParaRPr lang="en-US"/>
        </a:p>
      </dgm:t>
    </dgm:pt>
    <dgm:pt modelId="{ACE3E603-2F79-4842-A7E3-D04C4158BA0D}" type="sibTrans" cxnId="{3B7DF4FB-0E86-487D-91F9-C5BCC336BAAA}">
      <dgm:prSet/>
      <dgm:spPr/>
      <dgm:t>
        <a:bodyPr/>
        <a:lstStyle/>
        <a:p>
          <a:endParaRPr lang="en-US"/>
        </a:p>
      </dgm:t>
    </dgm:pt>
    <dgm:pt modelId="{7046295B-B78D-463E-95D8-9C6E11B98354}">
      <dgm:prSet/>
      <dgm:spPr/>
      <dgm:t>
        <a:bodyPr/>
        <a:lstStyle/>
        <a:p>
          <a:r>
            <a:rPr lang="en-GB" dirty="0"/>
            <a:t>No emissions and pollution</a:t>
          </a:r>
          <a:endParaRPr lang="en-US" dirty="0"/>
        </a:p>
      </dgm:t>
    </dgm:pt>
    <dgm:pt modelId="{CA65AB19-FCF4-4DA4-A9F5-3EFC9286FABD}" type="parTrans" cxnId="{FB02FE6C-2202-4084-9F76-076063BA74B0}">
      <dgm:prSet/>
      <dgm:spPr/>
      <dgm:t>
        <a:bodyPr/>
        <a:lstStyle/>
        <a:p>
          <a:endParaRPr lang="en-US"/>
        </a:p>
      </dgm:t>
    </dgm:pt>
    <dgm:pt modelId="{BCB77641-7356-4ABC-8E10-959F3401A6D0}" type="sibTrans" cxnId="{FB02FE6C-2202-4084-9F76-076063BA74B0}">
      <dgm:prSet/>
      <dgm:spPr/>
      <dgm:t>
        <a:bodyPr/>
        <a:lstStyle/>
        <a:p>
          <a:endParaRPr lang="en-US"/>
        </a:p>
      </dgm:t>
    </dgm:pt>
    <dgm:pt modelId="{7BCF7101-D0E4-4292-8C40-A440D286C0E0}">
      <dgm:prSet/>
      <dgm:spPr/>
      <dgm:t>
        <a:bodyPr/>
        <a:lstStyle/>
        <a:p>
          <a:r>
            <a:rPr lang="en-GB" dirty="0"/>
            <a:t>Clean renewable</a:t>
          </a:r>
          <a:endParaRPr lang="en-US" dirty="0"/>
        </a:p>
      </dgm:t>
    </dgm:pt>
    <dgm:pt modelId="{23A3B9D3-0B57-453F-9F35-A96FB91E192B}" type="parTrans" cxnId="{E858E81B-3425-4B65-AD6D-CBB70383BB0B}">
      <dgm:prSet/>
      <dgm:spPr/>
      <dgm:t>
        <a:bodyPr/>
        <a:lstStyle/>
        <a:p>
          <a:endParaRPr lang="en-US"/>
        </a:p>
      </dgm:t>
    </dgm:pt>
    <dgm:pt modelId="{524531BC-1477-47BA-92B5-701ADE69BF27}" type="sibTrans" cxnId="{E858E81B-3425-4B65-AD6D-CBB70383BB0B}">
      <dgm:prSet/>
      <dgm:spPr/>
      <dgm:t>
        <a:bodyPr/>
        <a:lstStyle/>
        <a:p>
          <a:endParaRPr lang="en-US"/>
        </a:p>
      </dgm:t>
    </dgm:pt>
    <dgm:pt modelId="{FF35FEDF-2F48-4741-8101-53C2B8E4D602}">
      <dgm:prSet phldr="0"/>
      <dgm:spPr/>
      <dgm:t>
        <a:bodyPr/>
        <a:lstStyle/>
        <a:p>
          <a:r>
            <a:rPr lang="en-GB" dirty="0">
              <a:latin typeface="Trade Gothic Next Cond"/>
            </a:rPr>
            <a:t>Sustainability!</a:t>
          </a:r>
        </a:p>
      </dgm:t>
    </dgm:pt>
    <dgm:pt modelId="{D47EC43C-D23B-41BF-BC97-54D7B1C4FC67}" type="parTrans" cxnId="{FABD2BC3-74FB-412A-80AA-EF9A94C98173}">
      <dgm:prSet/>
      <dgm:spPr/>
    </dgm:pt>
    <dgm:pt modelId="{BFAEC0B7-D469-4651-84CC-AB27D84A758B}" type="sibTrans" cxnId="{FABD2BC3-74FB-412A-80AA-EF9A94C98173}">
      <dgm:prSet/>
      <dgm:spPr/>
      <dgm:t>
        <a:bodyPr/>
        <a:lstStyle/>
        <a:p>
          <a:endParaRPr lang="en-GB"/>
        </a:p>
      </dgm:t>
    </dgm:pt>
    <dgm:pt modelId="{0380A510-FCC0-4463-B0C1-BFD171138071}" type="pres">
      <dgm:prSet presAssocID="{BAA5E49B-9D94-4B4F-B43B-C1DCF5CCB84A}" presName="linear" presStyleCnt="0">
        <dgm:presLayoutVars>
          <dgm:animLvl val="lvl"/>
          <dgm:resizeHandles val="exact"/>
        </dgm:presLayoutVars>
      </dgm:prSet>
      <dgm:spPr/>
    </dgm:pt>
    <dgm:pt modelId="{43A7A63C-08A3-431A-85DF-3B617827D4BA}" type="pres">
      <dgm:prSet presAssocID="{9A265FAA-8605-4AAE-997F-9C21D06CF7D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7ABD1E7-5836-4BCF-A423-AA7E9A2D8053}" type="pres">
      <dgm:prSet presAssocID="{BA74B5D8-E11E-480B-85A4-C620B2D2C18F}" presName="spacer" presStyleCnt="0"/>
      <dgm:spPr/>
    </dgm:pt>
    <dgm:pt modelId="{E08EF131-1B51-40CB-B2A5-90C8A60D091A}" type="pres">
      <dgm:prSet presAssocID="{6107E0F8-E042-4072-9344-FB3FA562156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A01E69B-CA30-4B4B-88D7-8E8654D297B0}" type="pres">
      <dgm:prSet presAssocID="{ACE3E603-2F79-4842-A7E3-D04C4158BA0D}" presName="spacer" presStyleCnt="0"/>
      <dgm:spPr/>
    </dgm:pt>
    <dgm:pt modelId="{F9AABFAF-F8B5-4E3B-9521-BACE907CD0E7}" type="pres">
      <dgm:prSet presAssocID="{7046295B-B78D-463E-95D8-9C6E11B9835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E690782-4D84-4D86-80FB-4A5B1FE30162}" type="pres">
      <dgm:prSet presAssocID="{BCB77641-7356-4ABC-8E10-959F3401A6D0}" presName="spacer" presStyleCnt="0"/>
      <dgm:spPr/>
    </dgm:pt>
    <dgm:pt modelId="{EB5517A3-28E0-4CF1-AFF7-968266E106E7}" type="pres">
      <dgm:prSet presAssocID="{7BCF7101-D0E4-4292-8C40-A440D286C0E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6FDDC3D-71A9-46D7-A035-8453DEB5CE11}" type="pres">
      <dgm:prSet presAssocID="{524531BC-1477-47BA-92B5-701ADE69BF27}" presName="spacer" presStyleCnt="0"/>
      <dgm:spPr/>
    </dgm:pt>
    <dgm:pt modelId="{4E3BA78D-61BA-4CD9-BA3B-231996176E47}" type="pres">
      <dgm:prSet presAssocID="{FF35FEDF-2F48-4741-8101-53C2B8E4D60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858E81B-3425-4B65-AD6D-CBB70383BB0B}" srcId="{BAA5E49B-9D94-4B4F-B43B-C1DCF5CCB84A}" destId="{7BCF7101-D0E4-4292-8C40-A440D286C0E0}" srcOrd="3" destOrd="0" parTransId="{23A3B9D3-0B57-453F-9F35-A96FB91E192B}" sibTransId="{524531BC-1477-47BA-92B5-701ADE69BF27}"/>
    <dgm:cxn modelId="{3527CA61-559B-434E-9249-FF6330FFA245}" type="presOf" srcId="{7BCF7101-D0E4-4292-8C40-A440D286C0E0}" destId="{EB5517A3-28E0-4CF1-AFF7-968266E106E7}" srcOrd="0" destOrd="0" presId="urn:microsoft.com/office/officeart/2005/8/layout/vList2"/>
    <dgm:cxn modelId="{AC600F43-0CE8-49B7-8436-31E67D041097}" srcId="{BAA5E49B-9D94-4B4F-B43B-C1DCF5CCB84A}" destId="{9A265FAA-8605-4AAE-997F-9C21D06CF7D1}" srcOrd="0" destOrd="0" parTransId="{583C8FB2-E9FB-4FBF-A564-E1282BB49B5A}" sibTransId="{BA74B5D8-E11E-480B-85A4-C620B2D2C18F}"/>
    <dgm:cxn modelId="{FB02FE6C-2202-4084-9F76-076063BA74B0}" srcId="{BAA5E49B-9D94-4B4F-B43B-C1DCF5CCB84A}" destId="{7046295B-B78D-463E-95D8-9C6E11B98354}" srcOrd="2" destOrd="0" parTransId="{CA65AB19-FCF4-4DA4-A9F5-3EFC9286FABD}" sibTransId="{BCB77641-7356-4ABC-8E10-959F3401A6D0}"/>
    <dgm:cxn modelId="{E91CDB4E-A326-4E7C-93E4-1CA4952DEF0D}" type="presOf" srcId="{6107E0F8-E042-4072-9344-FB3FA5621567}" destId="{E08EF131-1B51-40CB-B2A5-90C8A60D091A}" srcOrd="0" destOrd="0" presId="urn:microsoft.com/office/officeart/2005/8/layout/vList2"/>
    <dgm:cxn modelId="{2F3841B2-2DC3-4EEB-8C4E-E3AF4B2E00C6}" type="presOf" srcId="{FF35FEDF-2F48-4741-8101-53C2B8E4D602}" destId="{4E3BA78D-61BA-4CD9-BA3B-231996176E47}" srcOrd="0" destOrd="0" presId="urn:microsoft.com/office/officeart/2005/8/layout/vList2"/>
    <dgm:cxn modelId="{4737C7BF-D5CC-4D51-9B30-681F58480167}" type="presOf" srcId="{7046295B-B78D-463E-95D8-9C6E11B98354}" destId="{F9AABFAF-F8B5-4E3B-9521-BACE907CD0E7}" srcOrd="0" destOrd="0" presId="urn:microsoft.com/office/officeart/2005/8/layout/vList2"/>
    <dgm:cxn modelId="{FABD2BC3-74FB-412A-80AA-EF9A94C98173}" srcId="{BAA5E49B-9D94-4B4F-B43B-C1DCF5CCB84A}" destId="{FF35FEDF-2F48-4741-8101-53C2B8E4D602}" srcOrd="4" destOrd="0" parTransId="{D47EC43C-D23B-41BF-BC97-54D7B1C4FC67}" sibTransId="{BFAEC0B7-D469-4651-84CC-AB27D84A758B}"/>
    <dgm:cxn modelId="{9D87C2C4-F4B5-41DA-9955-7EB019DD54E1}" type="presOf" srcId="{BAA5E49B-9D94-4B4F-B43B-C1DCF5CCB84A}" destId="{0380A510-FCC0-4463-B0C1-BFD171138071}" srcOrd="0" destOrd="0" presId="urn:microsoft.com/office/officeart/2005/8/layout/vList2"/>
    <dgm:cxn modelId="{7997C4CC-38BA-4907-8C8D-8E419E1ECA0A}" type="presOf" srcId="{9A265FAA-8605-4AAE-997F-9C21D06CF7D1}" destId="{43A7A63C-08A3-431A-85DF-3B617827D4BA}" srcOrd="0" destOrd="0" presId="urn:microsoft.com/office/officeart/2005/8/layout/vList2"/>
    <dgm:cxn modelId="{3B7DF4FB-0E86-487D-91F9-C5BCC336BAAA}" srcId="{BAA5E49B-9D94-4B4F-B43B-C1DCF5CCB84A}" destId="{6107E0F8-E042-4072-9344-FB3FA5621567}" srcOrd="1" destOrd="0" parTransId="{85BDD401-F35F-43F5-8C5E-FA827F2977DF}" sibTransId="{ACE3E603-2F79-4842-A7E3-D04C4158BA0D}"/>
    <dgm:cxn modelId="{FD6D0F63-62BF-4F2B-8F7D-3616A069E614}" type="presParOf" srcId="{0380A510-FCC0-4463-B0C1-BFD171138071}" destId="{43A7A63C-08A3-431A-85DF-3B617827D4BA}" srcOrd="0" destOrd="0" presId="urn:microsoft.com/office/officeart/2005/8/layout/vList2"/>
    <dgm:cxn modelId="{FDF0A6A9-D432-4A9E-A178-D1E5EAEF5606}" type="presParOf" srcId="{0380A510-FCC0-4463-B0C1-BFD171138071}" destId="{97ABD1E7-5836-4BCF-A423-AA7E9A2D8053}" srcOrd="1" destOrd="0" presId="urn:microsoft.com/office/officeart/2005/8/layout/vList2"/>
    <dgm:cxn modelId="{25036078-B803-48BC-900C-730C7F7C28B1}" type="presParOf" srcId="{0380A510-FCC0-4463-B0C1-BFD171138071}" destId="{E08EF131-1B51-40CB-B2A5-90C8A60D091A}" srcOrd="2" destOrd="0" presId="urn:microsoft.com/office/officeart/2005/8/layout/vList2"/>
    <dgm:cxn modelId="{DEDC654F-50C6-465B-B182-8341D156E311}" type="presParOf" srcId="{0380A510-FCC0-4463-B0C1-BFD171138071}" destId="{6A01E69B-CA30-4B4B-88D7-8E8654D297B0}" srcOrd="3" destOrd="0" presId="urn:microsoft.com/office/officeart/2005/8/layout/vList2"/>
    <dgm:cxn modelId="{1C4D5E1A-F753-40B0-BB1D-D5EBE4689AE4}" type="presParOf" srcId="{0380A510-FCC0-4463-B0C1-BFD171138071}" destId="{F9AABFAF-F8B5-4E3B-9521-BACE907CD0E7}" srcOrd="4" destOrd="0" presId="urn:microsoft.com/office/officeart/2005/8/layout/vList2"/>
    <dgm:cxn modelId="{7BA13475-8338-43D9-95B4-3871A6312924}" type="presParOf" srcId="{0380A510-FCC0-4463-B0C1-BFD171138071}" destId="{5E690782-4D84-4D86-80FB-4A5B1FE30162}" srcOrd="5" destOrd="0" presId="urn:microsoft.com/office/officeart/2005/8/layout/vList2"/>
    <dgm:cxn modelId="{673387CE-EEA8-4892-825A-00D8FB683634}" type="presParOf" srcId="{0380A510-FCC0-4463-B0C1-BFD171138071}" destId="{EB5517A3-28E0-4CF1-AFF7-968266E106E7}" srcOrd="6" destOrd="0" presId="urn:microsoft.com/office/officeart/2005/8/layout/vList2"/>
    <dgm:cxn modelId="{FB255A6E-0937-4C66-9340-322D0425CEFA}" type="presParOf" srcId="{0380A510-FCC0-4463-B0C1-BFD171138071}" destId="{86FDDC3D-71A9-46D7-A035-8453DEB5CE11}" srcOrd="7" destOrd="0" presId="urn:microsoft.com/office/officeart/2005/8/layout/vList2"/>
    <dgm:cxn modelId="{859C339A-4185-4131-A4EA-2484ADA70838}" type="presParOf" srcId="{0380A510-FCC0-4463-B0C1-BFD171138071}" destId="{4E3BA78D-61BA-4CD9-BA3B-231996176E4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5C8C07-5064-4743-8BBD-FCCFB1AF7E47}">
      <dsp:nvSpPr>
        <dsp:cNvPr id="0" name=""/>
        <dsp:cNvSpPr/>
      </dsp:nvSpPr>
      <dsp:spPr>
        <a:xfrm>
          <a:off x="0" y="0"/>
          <a:ext cx="3227070" cy="70037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alibri Light" panose="020F0302020204030204"/>
            </a:rPr>
            <a:t>Inbound logistics</a:t>
          </a:r>
          <a:endParaRPr lang="en-GB" sz="2200" kern="1200" dirty="0"/>
        </a:p>
      </dsp:txBody>
      <dsp:txXfrm>
        <a:off x="20513" y="20513"/>
        <a:ext cx="2389368" cy="659347"/>
      </dsp:txXfrm>
    </dsp:sp>
    <dsp:sp modelId="{B709A6A5-B26F-44B9-835E-B3A9579A008F}">
      <dsp:nvSpPr>
        <dsp:cNvPr id="0" name=""/>
        <dsp:cNvSpPr/>
      </dsp:nvSpPr>
      <dsp:spPr>
        <a:xfrm>
          <a:off x="240982" y="797647"/>
          <a:ext cx="3227070" cy="70037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alibri Light" panose="020F0302020204030204"/>
            </a:rPr>
            <a:t>operations</a:t>
          </a:r>
          <a:endParaRPr lang="en-GB" sz="2200" kern="1200" dirty="0"/>
        </a:p>
      </dsp:txBody>
      <dsp:txXfrm>
        <a:off x="261495" y="818160"/>
        <a:ext cx="2489818" cy="659347"/>
      </dsp:txXfrm>
    </dsp:sp>
    <dsp:sp modelId="{3CC39182-1848-4658-B0DD-B213FE52172E}">
      <dsp:nvSpPr>
        <dsp:cNvPr id="0" name=""/>
        <dsp:cNvSpPr/>
      </dsp:nvSpPr>
      <dsp:spPr>
        <a:xfrm>
          <a:off x="481965" y="1595295"/>
          <a:ext cx="3227070" cy="70037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alibri Light" panose="020F0302020204030204"/>
            </a:rPr>
            <a:t>Outbound logistics</a:t>
          </a:r>
          <a:endParaRPr lang="en-GB" sz="2200" kern="1200" dirty="0"/>
        </a:p>
      </dsp:txBody>
      <dsp:txXfrm>
        <a:off x="502478" y="1615808"/>
        <a:ext cx="2489818" cy="659347"/>
      </dsp:txXfrm>
    </dsp:sp>
    <dsp:sp modelId="{041D515F-76CB-46AD-ADCD-37391A241E41}">
      <dsp:nvSpPr>
        <dsp:cNvPr id="0" name=""/>
        <dsp:cNvSpPr/>
      </dsp:nvSpPr>
      <dsp:spPr>
        <a:xfrm>
          <a:off x="722947" y="2392943"/>
          <a:ext cx="3227070" cy="70037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alibri Light" panose="020F0302020204030204"/>
            </a:rPr>
            <a:t>Marketing and sales</a:t>
          </a:r>
        </a:p>
      </dsp:txBody>
      <dsp:txXfrm>
        <a:off x="743460" y="2413456"/>
        <a:ext cx="2489818" cy="659347"/>
      </dsp:txXfrm>
    </dsp:sp>
    <dsp:sp modelId="{94CD703E-33AB-4F1F-8DC3-612890E01640}">
      <dsp:nvSpPr>
        <dsp:cNvPr id="0" name=""/>
        <dsp:cNvSpPr/>
      </dsp:nvSpPr>
      <dsp:spPr>
        <a:xfrm>
          <a:off x="963930" y="3190591"/>
          <a:ext cx="3227070" cy="70037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alibri Light" panose="020F0302020204030204"/>
            </a:rPr>
            <a:t>services</a:t>
          </a:r>
        </a:p>
      </dsp:txBody>
      <dsp:txXfrm>
        <a:off x="984443" y="3211104"/>
        <a:ext cx="2489818" cy="659347"/>
      </dsp:txXfrm>
    </dsp:sp>
    <dsp:sp modelId="{72D0954C-642D-4525-9887-59D608B42083}">
      <dsp:nvSpPr>
        <dsp:cNvPr id="0" name=""/>
        <dsp:cNvSpPr/>
      </dsp:nvSpPr>
      <dsp:spPr>
        <a:xfrm>
          <a:off x="2771827" y="511661"/>
          <a:ext cx="455242" cy="45524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2874256" y="511661"/>
        <a:ext cx="250384" cy="342570"/>
      </dsp:txXfrm>
    </dsp:sp>
    <dsp:sp modelId="{F28400F0-E239-4F45-8B18-3762BCF4C58E}">
      <dsp:nvSpPr>
        <dsp:cNvPr id="0" name=""/>
        <dsp:cNvSpPr/>
      </dsp:nvSpPr>
      <dsp:spPr>
        <a:xfrm>
          <a:off x="3012809" y="1309309"/>
          <a:ext cx="455242" cy="45524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3115238" y="1309309"/>
        <a:ext cx="250384" cy="342570"/>
      </dsp:txXfrm>
    </dsp:sp>
    <dsp:sp modelId="{65A551D0-64D1-4B6E-A6D8-D9452606C0A7}">
      <dsp:nvSpPr>
        <dsp:cNvPr id="0" name=""/>
        <dsp:cNvSpPr/>
      </dsp:nvSpPr>
      <dsp:spPr>
        <a:xfrm>
          <a:off x="3253792" y="2095284"/>
          <a:ext cx="455242" cy="45524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3356221" y="2095284"/>
        <a:ext cx="250384" cy="342570"/>
      </dsp:txXfrm>
    </dsp:sp>
    <dsp:sp modelId="{3945DE13-9732-4FCE-B8DE-DF0CEA2F2C93}">
      <dsp:nvSpPr>
        <dsp:cNvPr id="0" name=""/>
        <dsp:cNvSpPr/>
      </dsp:nvSpPr>
      <dsp:spPr>
        <a:xfrm>
          <a:off x="3494774" y="2900714"/>
          <a:ext cx="455242" cy="45524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3597203" y="2900714"/>
        <a:ext cx="250384" cy="3425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08195F-6A45-4824-B4E3-B5C8FE412067}">
      <dsp:nvSpPr>
        <dsp:cNvPr id="0" name=""/>
        <dsp:cNvSpPr/>
      </dsp:nvSpPr>
      <dsp:spPr>
        <a:xfrm>
          <a:off x="2678" y="363999"/>
          <a:ext cx="2687286" cy="2687286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47890" tIns="27940" rIns="14789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alibri Light" panose="020F0302020204030204"/>
            </a:rPr>
            <a:t>Strengths </a:t>
          </a:r>
          <a:endParaRPr lang="en-GB" sz="2200" kern="1200" dirty="0"/>
        </a:p>
      </dsp:txBody>
      <dsp:txXfrm>
        <a:off x="396222" y="757543"/>
        <a:ext cx="1900198" cy="1900198"/>
      </dsp:txXfrm>
    </dsp:sp>
    <dsp:sp modelId="{305BF399-1462-4922-8009-4C4671F085AD}">
      <dsp:nvSpPr>
        <dsp:cNvPr id="0" name=""/>
        <dsp:cNvSpPr/>
      </dsp:nvSpPr>
      <dsp:spPr>
        <a:xfrm>
          <a:off x="2152507" y="363999"/>
          <a:ext cx="2687286" cy="2687286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47890" tIns="27940" rIns="14789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alibri Light" panose="020F0302020204030204"/>
            </a:rPr>
            <a:t>Weaknesses</a:t>
          </a:r>
          <a:endParaRPr lang="en-GB" sz="2200" kern="1200" dirty="0"/>
        </a:p>
      </dsp:txBody>
      <dsp:txXfrm>
        <a:off x="2546051" y="757543"/>
        <a:ext cx="1900198" cy="1900198"/>
      </dsp:txXfrm>
    </dsp:sp>
    <dsp:sp modelId="{FA4FBD3E-E199-413F-ADB4-D0F918FB54DE}">
      <dsp:nvSpPr>
        <dsp:cNvPr id="0" name=""/>
        <dsp:cNvSpPr/>
      </dsp:nvSpPr>
      <dsp:spPr>
        <a:xfrm>
          <a:off x="4302336" y="363999"/>
          <a:ext cx="2687286" cy="2687286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47890" tIns="27940" rIns="14789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alibri Light" panose="020F0302020204030204"/>
            </a:rPr>
            <a:t>Opportunities</a:t>
          </a:r>
          <a:endParaRPr lang="en-GB" sz="2200" kern="1200" dirty="0"/>
        </a:p>
      </dsp:txBody>
      <dsp:txXfrm>
        <a:off x="4695880" y="757543"/>
        <a:ext cx="1900198" cy="1900198"/>
      </dsp:txXfrm>
    </dsp:sp>
    <dsp:sp modelId="{7CB28271-B3DA-4FA8-911E-5772E22DCE7E}">
      <dsp:nvSpPr>
        <dsp:cNvPr id="0" name=""/>
        <dsp:cNvSpPr/>
      </dsp:nvSpPr>
      <dsp:spPr>
        <a:xfrm>
          <a:off x="6452165" y="363999"/>
          <a:ext cx="2687286" cy="2687286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47890" tIns="27940" rIns="14789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alibri Light" panose="020F0302020204030204"/>
            </a:rPr>
            <a:t>Threats</a:t>
          </a:r>
          <a:endParaRPr lang="en-GB" sz="2200" kern="1200" dirty="0"/>
        </a:p>
      </dsp:txBody>
      <dsp:txXfrm>
        <a:off x="6845709" y="757543"/>
        <a:ext cx="1900198" cy="190019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A7A63C-08A3-431A-85DF-3B617827D4BA}">
      <dsp:nvSpPr>
        <dsp:cNvPr id="0" name=""/>
        <dsp:cNvSpPr/>
      </dsp:nvSpPr>
      <dsp:spPr>
        <a:xfrm>
          <a:off x="0" y="19011"/>
          <a:ext cx="4092594" cy="9547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Self-sufficient home installation systems</a:t>
          </a:r>
          <a:endParaRPr lang="en-US" sz="2400" kern="1200" dirty="0"/>
        </a:p>
      </dsp:txBody>
      <dsp:txXfrm>
        <a:off x="46606" y="65617"/>
        <a:ext cx="3999382" cy="861507"/>
      </dsp:txXfrm>
    </dsp:sp>
    <dsp:sp modelId="{E08EF131-1B51-40CB-B2A5-90C8A60D091A}">
      <dsp:nvSpPr>
        <dsp:cNvPr id="0" name=""/>
        <dsp:cNvSpPr/>
      </dsp:nvSpPr>
      <dsp:spPr>
        <a:xfrm>
          <a:off x="0" y="1042851"/>
          <a:ext cx="4092594" cy="954719"/>
        </a:xfrm>
        <a:prstGeom prst="roundRect">
          <a:avLst/>
        </a:prstGeom>
        <a:solidFill>
          <a:schemeClr val="accent2">
            <a:hueOff val="-367884"/>
            <a:satOff val="-1531"/>
            <a:lumOff val="8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Low-cost energy</a:t>
          </a:r>
          <a:endParaRPr lang="en-US" sz="2400" kern="1200" dirty="0"/>
        </a:p>
      </dsp:txBody>
      <dsp:txXfrm>
        <a:off x="46606" y="1089457"/>
        <a:ext cx="3999382" cy="861507"/>
      </dsp:txXfrm>
    </dsp:sp>
    <dsp:sp modelId="{F9AABFAF-F8B5-4E3B-9521-BACE907CD0E7}">
      <dsp:nvSpPr>
        <dsp:cNvPr id="0" name=""/>
        <dsp:cNvSpPr/>
      </dsp:nvSpPr>
      <dsp:spPr>
        <a:xfrm>
          <a:off x="0" y="2066691"/>
          <a:ext cx="4092594" cy="954719"/>
        </a:xfrm>
        <a:prstGeom prst="roundRect">
          <a:avLst/>
        </a:prstGeom>
        <a:solidFill>
          <a:schemeClr val="accent2">
            <a:hueOff val="-735768"/>
            <a:satOff val="-3063"/>
            <a:lumOff val="166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No emissions and pollution</a:t>
          </a:r>
          <a:endParaRPr lang="en-US" sz="2400" kern="1200" dirty="0"/>
        </a:p>
      </dsp:txBody>
      <dsp:txXfrm>
        <a:off x="46606" y="2113297"/>
        <a:ext cx="3999382" cy="861507"/>
      </dsp:txXfrm>
    </dsp:sp>
    <dsp:sp modelId="{EB5517A3-28E0-4CF1-AFF7-968266E106E7}">
      <dsp:nvSpPr>
        <dsp:cNvPr id="0" name=""/>
        <dsp:cNvSpPr/>
      </dsp:nvSpPr>
      <dsp:spPr>
        <a:xfrm>
          <a:off x="0" y="3090531"/>
          <a:ext cx="4092594" cy="954719"/>
        </a:xfrm>
        <a:prstGeom prst="roundRect">
          <a:avLst/>
        </a:prstGeom>
        <a:solidFill>
          <a:schemeClr val="accent2">
            <a:hueOff val="-1103652"/>
            <a:satOff val="-4594"/>
            <a:lumOff val="25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Clean renewable</a:t>
          </a:r>
          <a:endParaRPr lang="en-US" sz="2400" kern="1200" dirty="0"/>
        </a:p>
      </dsp:txBody>
      <dsp:txXfrm>
        <a:off x="46606" y="3137137"/>
        <a:ext cx="3999382" cy="861507"/>
      </dsp:txXfrm>
    </dsp:sp>
    <dsp:sp modelId="{4E3BA78D-61BA-4CD9-BA3B-231996176E47}">
      <dsp:nvSpPr>
        <dsp:cNvPr id="0" name=""/>
        <dsp:cNvSpPr/>
      </dsp:nvSpPr>
      <dsp:spPr>
        <a:xfrm>
          <a:off x="0" y="4114371"/>
          <a:ext cx="4092594" cy="954719"/>
        </a:xfrm>
        <a:prstGeom prst="roundRect">
          <a:avLst/>
        </a:prstGeom>
        <a:solidFill>
          <a:schemeClr val="accent2">
            <a:hueOff val="-1471536"/>
            <a:satOff val="-6125"/>
            <a:lumOff val="33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rade Gothic Next Cond"/>
            </a:rPr>
            <a:t>Sustainability!</a:t>
          </a:r>
        </a:p>
      </dsp:txBody>
      <dsp:txXfrm>
        <a:off x="46606" y="4160977"/>
        <a:ext cx="3999382" cy="8615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D96F2-02BD-E71F-EFBD-14FECCF2D3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7172325" cy="3152251"/>
          </a:xfrm>
        </p:spPr>
        <p:txBody>
          <a:bodyPr anchor="b">
            <a:normAutofit/>
          </a:bodyPr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E90113-E8E1-4E48-41BC-583802BFC9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0137"/>
            <a:ext cx="7172325" cy="112236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C7EE5-BFF0-D779-4261-E239DB45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89492-34ED-FE24-4F29-E4C8F5497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0C886-7F1E-7BC1-9A9E-B24C2AC2F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C74AEE6-9CA7-5247-DC34-99634247DF50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75465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532FD-157B-437C-E9D5-B66E8B3B1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90A51-A7E8-7A6A-5FD0-F9B250BE4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78C8B8-F999-7D95-435D-17CE6ACCDC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427265-C89C-937F-1DA3-F377F6877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EB89E-4530-3632-3485-F481DB042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544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8056A-761D-1DBC-276A-2A46D153C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1613" y="1355763"/>
            <a:ext cx="6972300" cy="225579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3904B3-6AC1-19D5-3EAE-2009A3B4C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0" y="4921820"/>
            <a:ext cx="5524500" cy="1150934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A2A86D-493D-5BF6-8AA6-F1231E3BA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CCD76-6623-164A-7BFA-207AFA057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64312-1F20-5486-62B0-A8BB8829D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703F1C9-9114-4426-6F07-F7FF9CCD5FC4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03939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CFC4C-4D16-E5A8-F934-8B158F6F2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BDE54-F935-945D-3E4F-B659695E84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52500" y="2286002"/>
            <a:ext cx="5067300" cy="389096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8F3710-E06B-05DE-937A-C92E52569E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86001"/>
            <a:ext cx="5067300" cy="38909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302EFD-42D3-11C1-677E-0E478B93F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4C2F08-0D93-B14B-6106-2925DF3E1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5DE81-F2AB-CCB9-8B68-5E4F31011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8814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2D81B-4E36-1511-E9A7-8FB931B41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1004888"/>
            <a:ext cx="10287000" cy="90011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FA73DE-183B-9473-20AD-2D3BFED843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1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70FB3D-60AC-DEF2-4472-31B4E076CB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1" y="3048001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6E5BDB-B29C-788F-E2FB-6C154E8FE8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3174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3FF49-3276-24CA-BC81-FA92C0A930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3174" y="3048000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8FA1C8-C196-9BE1-F603-3FC17EDD9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3/17/2023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B79692-E142-E1D7-AD17-30C5F1365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90FCF2-7B78-2A2A-F878-58335FEA3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2D0356-1ECF-682B-F87A-811BDD28B2CB}"/>
              </a:ext>
            </a:extLst>
          </p:cNvPr>
          <p:cNvCxnSpPr>
            <a:cxnSpLocks/>
          </p:cNvCxnSpPr>
          <p:nvPr/>
        </p:nvCxnSpPr>
        <p:spPr>
          <a:xfrm>
            <a:off x="1052513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906CA06-9701-E645-C0A5-594B227B288F}"/>
              </a:ext>
            </a:extLst>
          </p:cNvPr>
          <p:cNvCxnSpPr>
            <a:cxnSpLocks/>
          </p:cNvCxnSpPr>
          <p:nvPr/>
        </p:nvCxnSpPr>
        <p:spPr>
          <a:xfrm>
            <a:off x="6435725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92374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214DA-C0D4-E152-7F42-F6352C9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914400"/>
            <a:ext cx="9715500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C2AA04-1E84-460C-F560-A228F930F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3/17/2023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AB260E-3910-7D1B-5074-24F5F0AB5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2020F1-A878-9B80-6B4F-7D71406BB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2258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7652D6-7AE9-3E3B-5C1B-2B4399B15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3/17/2023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A7127E-2A63-6F45-4C40-835843630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56FB79-D9D1-5381-0019-E24F8B4DA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672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C23B5-7DA9-0E4F-DA39-4624DB8A2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69065"/>
            <a:ext cx="3266536" cy="2312979"/>
          </a:xfrm>
        </p:spPr>
        <p:txBody>
          <a:bodyPr anchor="b">
            <a:no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A5E77-518A-1FB9-B473-E19CADE04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4423" y="987425"/>
            <a:ext cx="5615077" cy="4873625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65344F-7D06-2406-D113-D24587835D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47801"/>
            <a:ext cx="3266536" cy="2382838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2BE708-BAD0-A0A6-9332-9D2179E67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A70050-9362-4EC4-6B73-3A38445B7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CDA991-8608-CAB4-33FA-03D380D2F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014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7B837-332D-9100-E007-7DE279481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99" y="1385457"/>
            <a:ext cx="3312543" cy="2304288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0DE983-0B0E-07CC-8C57-4EA529E27D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24423" y="957263"/>
            <a:ext cx="5372189" cy="4962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AB867-3FC6-5007-61B0-D9B7E5B0CE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58315"/>
            <a:ext cx="3312542" cy="1961473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C7E0F-BFE1-7134-163B-B777970B7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395D0B-4F98-F3BE-FB23-22D8C5D41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FB2E3D-2188-B7A9-0ECE-978147358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905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F4143-3C41-D626-8F64-36A9C9F1A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914400"/>
            <a:ext cx="9962791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52C4FB-B560-A0FC-6435-952981BC9A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52500" y="2285997"/>
            <a:ext cx="9962791" cy="38909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CEC4F-0A90-11E2-E43E-B9E765AFBD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B2A5B4-1D77-B0AC-49E7-CAE9556B1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96EF9-2FDA-8E87-D546-8840CEBF0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540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085AB7-38B3-7F80-0B2D-7960F56375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24513" y="1052423"/>
            <a:ext cx="1771292" cy="49170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ADBDC3-E9EA-8699-B2E4-4C7784455B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06414" y="1052424"/>
            <a:ext cx="7873043" cy="49170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1DBEDE-3A67-6FCA-25F3-B91F7C82E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9EFF51-4318-20EA-3A3A-8FE203B1A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D9703-5BAD-DE95-98D9-0F30E7C09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96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5258B98-3BD5-0A20-B0E7-944EAEB2654A}"/>
              </a:ext>
            </a:extLst>
          </p:cNvPr>
          <p:cNvSpPr/>
          <p:nvPr/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404C1-E8A5-65FC-C068-21EA0397E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757238"/>
            <a:ext cx="10287000" cy="1147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DCFD78-F171-BA47-AAF3-C6EB75F94C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2285997"/>
            <a:ext cx="10287000" cy="38909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65A77-B1AB-D608-A6C5-F0F99B6913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9D0D92BC-42A9-434B-8530-ADBF4485E407}" type="datetimeFigureOut">
              <a:rPr lang="en-US" smtClean="0"/>
              <a:pPr/>
              <a:t>3/17/2023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E34E5-5E9B-7786-05B5-B93241EE2F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5CD4B-611E-32FA-419D-326099EEF3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 cap="all" baseline="0">
                <a:solidFill>
                  <a:schemeClr val="tx1"/>
                </a:solidFill>
                <a:latin typeface="+mj-lt"/>
              </a:defRPr>
            </a:lvl1pPr>
          </a:lstStyle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85398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62" r:id="rId7"/>
    <p:sldLayoutId id="2147483760" r:id="rId8"/>
    <p:sldLayoutId id="2147483761" r:id="rId9"/>
    <p:sldLayoutId id="2147483752" r:id="rId10"/>
    <p:sldLayoutId id="2147483753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56032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21208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39496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3210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nosight.com/wp-content/uploads/2018/01/Innosight_HBR_What-is-Disruptive-Innovation.pdf" TargetMode="External"/><Relationship Id="rId2" Type="http://schemas.openxmlformats.org/officeDocument/2006/relationships/hyperlink" Target="https://www.business-to-you.com/value-chai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ing.com/search?q=geoflow+energy&amp;qs=n&amp;form=QBRE&amp;sp=-1&amp;ghc=1&amp;lq=0&amp;pq=geoflow+energy&amp;sc=6-14&amp;sk=&amp;cvid=545E7C202EDE40B288BE613B608DA506&amp;ghsh=0&amp;ghacc=0&amp;ghpl=&amp;ntref=1" TargetMode="External"/><Relationship Id="rId5" Type="http://schemas.openxmlformats.org/officeDocument/2006/relationships/hyperlink" Target="https://www.cipd.co.uk/knowledge/strategy/organisational-development/swot-analysis-factsheet" TargetMode="External"/><Relationship Id="rId4" Type="http://schemas.openxmlformats.org/officeDocument/2006/relationships/hyperlink" Target="https://www.ctcinfohub.org/uk-poverty-the-facts-figures-and-effec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5B7B4-94C3-9648-0075-F2898EE4D2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/>
                <a:cs typeface="Arial"/>
              </a:rPr>
              <a:t>Developing Innovation And Creativity for the workplace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51359-E7CC-809D-04E9-45667D4CEF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dirty="0">
                <a:latin typeface="Arial"/>
                <a:cs typeface="Arial"/>
              </a:rPr>
              <a:t>Student Name: Toni Trevis</a:t>
            </a:r>
            <a:endParaRPr lang="en-US"/>
          </a:p>
          <a:p>
            <a:pPr marL="0" indent="0" algn="ctr">
              <a:buNone/>
            </a:pPr>
            <a:r>
              <a:rPr lang="en-GB" dirty="0">
                <a:latin typeface="Arial"/>
                <a:cs typeface="Arial"/>
              </a:rPr>
              <a:t>Student Number: 2016781</a:t>
            </a:r>
          </a:p>
          <a:p>
            <a:pPr marL="0" indent="0" algn="ctr">
              <a:buNone/>
            </a:pPr>
            <a:r>
              <a:rPr lang="en-GB" dirty="0">
                <a:latin typeface="Arial"/>
                <a:cs typeface="Arial"/>
              </a:rPr>
              <a:t>Lecturer: Olu Adegbite</a:t>
            </a:r>
          </a:p>
          <a:p>
            <a:pPr marL="0" indent="0" algn="ctr">
              <a:buNone/>
            </a:pPr>
            <a:r>
              <a:rPr lang="en-GB" dirty="0">
                <a:latin typeface="Arial"/>
                <a:cs typeface="Arial"/>
              </a:rPr>
              <a:t>Module code: BMSW6102</a:t>
            </a:r>
          </a:p>
        </p:txBody>
      </p:sp>
    </p:spTree>
    <p:extLst>
      <p:ext uri="{BB962C8B-B14F-4D97-AF65-F5344CB8AC3E}">
        <p14:creationId xmlns:p14="http://schemas.microsoft.com/office/powerpoint/2010/main" val="16931743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F5258B98-3BD5-0A20-B0E7-944EAEB2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1C74AEE6-9CA7-5247-DC34-99634247D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760E4C7-47B8-4356-ABCA-CC9C79E2D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, sky, red, painted&#10;&#10;Description automatically generated">
            <a:extLst>
              <a:ext uri="{FF2B5EF4-FFF2-40B4-BE49-F238E27FC236}">
                <a16:creationId xmlns:a16="http://schemas.microsoft.com/office/drawing/2014/main" id="{945B7C46-B08B-3A16-47CE-A17B20400D4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7210" b="32482"/>
          <a:stretch/>
        </p:blipFill>
        <p:spPr>
          <a:xfrm>
            <a:off x="20" y="-11797"/>
            <a:ext cx="12191980" cy="6856429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B758B122-85A5-F4DA-C20F-E970C80F47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6873"/>
            <a:ext cx="12192000" cy="6856430"/>
          </a:xfrm>
          <a:custGeom>
            <a:avLst/>
            <a:gdLst>
              <a:gd name="connsiteX0" fmla="*/ 3510283 w 12192000"/>
              <a:gd name="connsiteY0" fmla="*/ 781631 h 6856430"/>
              <a:gd name="connsiteX1" fmla="*/ 6150778 w 12192000"/>
              <a:gd name="connsiteY1" fmla="*/ 3422127 h 6856430"/>
              <a:gd name="connsiteX2" fmla="*/ 3510283 w 12192000"/>
              <a:gd name="connsiteY2" fmla="*/ 6062622 h 6856430"/>
              <a:gd name="connsiteX3" fmla="*/ 883419 w 12192000"/>
              <a:gd name="connsiteY3" fmla="*/ 3692102 h 6856430"/>
              <a:gd name="connsiteX4" fmla="*/ 881256 w 12192000"/>
              <a:gd name="connsiteY4" fmla="*/ 3649249 h 6856430"/>
              <a:gd name="connsiteX5" fmla="*/ 880589 w 12192000"/>
              <a:gd name="connsiteY5" fmla="*/ 3644882 h 6856430"/>
              <a:gd name="connsiteX6" fmla="*/ 869341 w 12192000"/>
              <a:gd name="connsiteY6" fmla="*/ 3422127 h 6856430"/>
              <a:gd name="connsiteX7" fmla="*/ 880589 w 12192000"/>
              <a:gd name="connsiteY7" fmla="*/ 3199372 h 6856430"/>
              <a:gd name="connsiteX8" fmla="*/ 881256 w 12192000"/>
              <a:gd name="connsiteY8" fmla="*/ 3195006 h 6856430"/>
              <a:gd name="connsiteX9" fmla="*/ 883419 w 12192000"/>
              <a:gd name="connsiteY9" fmla="*/ 3152151 h 6856430"/>
              <a:gd name="connsiteX10" fmla="*/ 3510283 w 12192000"/>
              <a:gd name="connsiteY10" fmla="*/ 781631 h 6856430"/>
              <a:gd name="connsiteX11" fmla="*/ 12192000 w 12192000"/>
              <a:gd name="connsiteY11" fmla="*/ 0 h 6856430"/>
              <a:gd name="connsiteX12" fmla="*/ 0 w 12192000"/>
              <a:gd name="connsiteY12" fmla="*/ 0 h 6856430"/>
              <a:gd name="connsiteX13" fmla="*/ 0 w 12192000"/>
              <a:gd name="connsiteY13" fmla="*/ 6856430 h 6856430"/>
              <a:gd name="connsiteX14" fmla="*/ 12192000 w 12192000"/>
              <a:gd name="connsiteY14" fmla="*/ 6856430 h 68564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2192000" h="6856430">
                <a:moveTo>
                  <a:pt x="3510283" y="781631"/>
                </a:moveTo>
                <a:cubicBezTo>
                  <a:pt x="4968589" y="781631"/>
                  <a:pt x="6150778" y="1963821"/>
                  <a:pt x="6150778" y="3422127"/>
                </a:cubicBezTo>
                <a:cubicBezTo>
                  <a:pt x="6150778" y="4880433"/>
                  <a:pt x="4968589" y="6062622"/>
                  <a:pt x="3510283" y="6062622"/>
                </a:cubicBezTo>
                <a:cubicBezTo>
                  <a:pt x="2143121" y="6062622"/>
                  <a:pt x="1018639" y="5023588"/>
                  <a:pt x="883419" y="3692102"/>
                </a:cubicBezTo>
                <a:lnTo>
                  <a:pt x="881256" y="3649249"/>
                </a:lnTo>
                <a:lnTo>
                  <a:pt x="880589" y="3644882"/>
                </a:lnTo>
                <a:cubicBezTo>
                  <a:pt x="873151" y="3571642"/>
                  <a:pt x="869341" y="3497330"/>
                  <a:pt x="869341" y="3422127"/>
                </a:cubicBezTo>
                <a:cubicBezTo>
                  <a:pt x="869341" y="3346925"/>
                  <a:pt x="873151" y="3272612"/>
                  <a:pt x="880589" y="3199372"/>
                </a:cubicBezTo>
                <a:lnTo>
                  <a:pt x="881256" y="3195006"/>
                </a:lnTo>
                <a:lnTo>
                  <a:pt x="883419" y="3152151"/>
                </a:lnTo>
                <a:cubicBezTo>
                  <a:pt x="1018639" y="1820665"/>
                  <a:pt x="2143121" y="781631"/>
                  <a:pt x="3510283" y="781631"/>
                </a:cubicBezTo>
                <a:close/>
                <a:moveTo>
                  <a:pt x="12192000" y="0"/>
                </a:moveTo>
                <a:lnTo>
                  <a:pt x="0" y="0"/>
                </a:lnTo>
                <a:lnTo>
                  <a:pt x="0" y="6856430"/>
                </a:lnTo>
                <a:lnTo>
                  <a:pt x="12192000" y="685643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763BF2-5125-652D-0765-8F29754C1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3269" y="2211978"/>
            <a:ext cx="4190999" cy="1425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US" sz="2600"/>
              <a:t>What is geothermal energy 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414C5C93-B9E9-4392-ADCF-ABF21209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03192" y="396058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5897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10E5E7-1D99-74E2-4817-86CEF8726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762001"/>
            <a:ext cx="9144000" cy="869092"/>
          </a:xfrm>
        </p:spPr>
        <p:txBody>
          <a:bodyPr>
            <a:normAutofit/>
          </a:bodyPr>
          <a:lstStyle/>
          <a:p>
            <a:pPr algn="ctr"/>
            <a:r>
              <a:rPr lang="en-GB" dirty="0" err="1">
                <a:latin typeface="Arial"/>
                <a:cs typeface="Arial"/>
              </a:rPr>
              <a:t>Geogreen</a:t>
            </a:r>
            <a:r>
              <a:rPr lang="en-GB" dirty="0">
                <a:latin typeface="Arial"/>
                <a:cs typeface="Arial"/>
              </a:rPr>
              <a:t> and what they offer</a:t>
            </a:r>
            <a:endParaRPr lang="en-GB">
              <a:latin typeface="Arial"/>
              <a:cs typeface="Arial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B25D2F4-7A0E-ACA7-3A97-AEE028D25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37234"/>
            <a:ext cx="12192000" cy="312031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7A5C8-DED3-3E4E-C1C1-3117A7E5E6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0" y="2587705"/>
            <a:ext cx="3522584" cy="33136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1078992">
              <a:spcBef>
                <a:spcPts val="1180"/>
              </a:spcBef>
              <a:buNone/>
            </a:pPr>
            <a:r>
              <a:rPr lang="en-GB" sz="2124" kern="12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Geogreen</a:t>
            </a:r>
            <a:r>
              <a:rPr lang="en-GB" sz="2124" kern="1200">
                <a:solidFill>
                  <a:schemeClr val="tx1"/>
                </a:solidFill>
                <a:latin typeface="Arial"/>
                <a:ea typeface="+mn-lt"/>
                <a:cs typeface="+mn-lt"/>
              </a:rPr>
              <a:t> is a new innovative geothermal energy supplier that will offer a cheaper, cleaner renewable energy helping disadvantaged households cope with the cost-of-living crisis. </a:t>
            </a:r>
            <a:endParaRPr lang="en-GB">
              <a:latin typeface="Arial"/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D18C62-A238-ED40-E5C2-137C3C9824A2}"/>
              </a:ext>
            </a:extLst>
          </p:cNvPr>
          <p:cNvSpPr txBox="1"/>
          <p:nvPr/>
        </p:nvSpPr>
        <p:spPr>
          <a:xfrm>
            <a:off x="7997664" y="2587709"/>
            <a:ext cx="3241836" cy="27074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1078992">
              <a:spcAft>
                <a:spcPts val="600"/>
              </a:spcAft>
            </a:pPr>
            <a:r>
              <a:rPr lang="en-GB" sz="2124" kern="1200" err="1">
                <a:solidFill>
                  <a:schemeClr val="tx1"/>
                </a:solidFill>
                <a:latin typeface="Arial"/>
                <a:ea typeface="+mn-ea"/>
                <a:cs typeface="Arial"/>
              </a:rPr>
              <a:t>Geogreens</a:t>
            </a:r>
            <a:r>
              <a:rPr lang="en-GB" sz="2124" kern="1200">
                <a:solidFill>
                  <a:schemeClr val="tx1"/>
                </a:solidFill>
                <a:latin typeface="Arial"/>
                <a:ea typeface="+mn-ea"/>
                <a:cs typeface="Arial"/>
              </a:rPr>
              <a:t> Innovative Proposal is to create self-sufficient, self-contained Geothermal energy systems and make them available to those Households struggling on tight Budgets  </a:t>
            </a:r>
            <a:endParaRPr lang="en-GB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921640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Rectangle 395">
            <a:extLst>
              <a:ext uri="{FF2B5EF4-FFF2-40B4-BE49-F238E27FC236}">
                <a16:creationId xmlns:a16="http://schemas.microsoft.com/office/drawing/2014/main" id="{F5258B98-3BD5-0A20-B0E7-944EAEB2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02" name="Rectangle 397">
            <a:extLst>
              <a:ext uri="{FF2B5EF4-FFF2-40B4-BE49-F238E27FC236}">
                <a16:creationId xmlns:a16="http://schemas.microsoft.com/office/drawing/2014/main" id="{3DAD064D-86F0-42ED-B520-996898579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1" name="TextBox 390">
            <a:extLst>
              <a:ext uri="{FF2B5EF4-FFF2-40B4-BE49-F238E27FC236}">
                <a16:creationId xmlns:a16="http://schemas.microsoft.com/office/drawing/2014/main" id="{C5E4791D-6370-34E1-253B-C63564AE2DFA}"/>
              </a:ext>
            </a:extLst>
          </p:cNvPr>
          <p:cNvSpPr txBox="1"/>
          <p:nvPr/>
        </p:nvSpPr>
        <p:spPr>
          <a:xfrm>
            <a:off x="952500" y="812042"/>
            <a:ext cx="4264686" cy="109295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 cap="all" spc="600" baseline="0" dirty="0">
                <a:latin typeface="Arial"/>
                <a:ea typeface="+mj-ea"/>
                <a:cs typeface="Arial"/>
              </a:rPr>
              <a:t>Value chain</a:t>
            </a:r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17A4D85E-F98A-F670-16C3-7B2B0DA3A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17781"/>
            <a:ext cx="6096000" cy="3640219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03" name="Picture 1">
            <a:extLst>
              <a:ext uri="{FF2B5EF4-FFF2-40B4-BE49-F238E27FC236}">
                <a16:creationId xmlns:a16="http://schemas.microsoft.com/office/drawing/2014/main" id="{A546BE2F-17A5-752E-076B-C3F1B65EFD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595" r="24597" b="-1"/>
          <a:stretch/>
        </p:blipFill>
        <p:spPr>
          <a:xfrm>
            <a:off x="6096000" y="10"/>
            <a:ext cx="6095999" cy="6857990"/>
          </a:xfrm>
          <a:prstGeom prst="rect">
            <a:avLst/>
          </a:prstGeom>
        </p:spPr>
      </p:pic>
      <p:graphicFrame>
        <p:nvGraphicFramePr>
          <p:cNvPr id="14" name="Diagram 14">
            <a:extLst>
              <a:ext uri="{FF2B5EF4-FFF2-40B4-BE49-F238E27FC236}">
                <a16:creationId xmlns:a16="http://schemas.microsoft.com/office/drawing/2014/main" id="{546034B5-6446-4B9B-424A-E7D63C65AA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60006430"/>
              </p:ext>
            </p:extLst>
          </p:nvPr>
        </p:nvGraphicFramePr>
        <p:xfrm>
          <a:off x="952500" y="2285997"/>
          <a:ext cx="4191000" cy="3890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3783408-1B05-636E-455B-D26704EB5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37234"/>
            <a:ext cx="12192000" cy="312031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0B02F1-B282-752D-8E2A-971B26142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5563737"/>
            <a:ext cx="9715499" cy="887545"/>
          </a:xfrm>
        </p:spPr>
        <p:txBody>
          <a:bodyPr anchor="t">
            <a:normAutofit/>
          </a:bodyPr>
          <a:lstStyle/>
          <a:p>
            <a:r>
              <a:rPr lang="en-GB" dirty="0" err="1">
                <a:latin typeface="Arial"/>
                <a:cs typeface="Arial"/>
              </a:rPr>
              <a:t>SWot</a:t>
            </a:r>
            <a:r>
              <a:rPr lang="en-GB" dirty="0">
                <a:latin typeface="Arial"/>
                <a:cs typeface="Arial"/>
              </a:rPr>
              <a:t> analysis 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18AB815-F7F2-44CA-A973-E4E11087F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63995" y="5311559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86E3BE3A-3247-9C91-7388-E8FDB59CE51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27683867"/>
              </p:ext>
            </p:extLst>
          </p:nvPr>
        </p:nvGraphicFramePr>
        <p:xfrm>
          <a:off x="1525870" y="1078173"/>
          <a:ext cx="9142130" cy="34152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07639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3AB2E-83BA-4B20-5C6D-E109ED3517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/>
                <a:cs typeface="Arial"/>
              </a:rPr>
              <a:t>What makes </a:t>
            </a:r>
            <a:r>
              <a:rPr lang="en-GB" dirty="0" err="1">
                <a:latin typeface="Arial"/>
                <a:cs typeface="Arial"/>
              </a:rPr>
              <a:t>geogreen</a:t>
            </a:r>
            <a:r>
              <a:rPr lang="en-GB" dirty="0">
                <a:latin typeface="Arial"/>
                <a:cs typeface="Arial"/>
              </a:rPr>
              <a:t> unique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AD3C9-8411-5FEB-C3FC-819916BDCC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No upfront costs or purchase prices </a:t>
            </a:r>
            <a:endParaRPr lang="en-US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Low-cost energy</a:t>
            </a:r>
          </a:p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Eco friendly energy with almost no emissions </a:t>
            </a:r>
          </a:p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10% discount on energy usage 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28153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37">
            <a:extLst>
              <a:ext uri="{FF2B5EF4-FFF2-40B4-BE49-F238E27FC236}">
                <a16:creationId xmlns:a16="http://schemas.microsoft.com/office/drawing/2014/main" id="{F5258B98-3BD5-0A20-B0E7-944EAEB2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5" name="Rectangle 39">
            <a:extLst>
              <a:ext uri="{FF2B5EF4-FFF2-40B4-BE49-F238E27FC236}">
                <a16:creationId xmlns:a16="http://schemas.microsoft.com/office/drawing/2014/main" id="{B5BE1F7E-8D81-425E-A546-F57DADBDB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1">
            <a:extLst>
              <a:ext uri="{FF2B5EF4-FFF2-40B4-BE49-F238E27FC236}">
                <a16:creationId xmlns:a16="http://schemas.microsoft.com/office/drawing/2014/main" id="{B6704FF6-FC12-6F9A-BD05-C6DF25C7B7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37234"/>
            <a:ext cx="12192000" cy="312031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146D3A-88E9-1FD4-EECD-8DF259220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828" y="2286000"/>
            <a:ext cx="3643951" cy="228600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>
                <a:latin typeface="Arial"/>
                <a:cs typeface="Arial"/>
              </a:rPr>
              <a:t>Competition &amp; competitive edge </a:t>
            </a:r>
            <a:endParaRPr lang="en-US">
              <a:latin typeface="Arial"/>
              <a:cs typeface="Arial"/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2846B254-C1BC-6223-174C-3CD1B9F7C4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6199135"/>
              </p:ext>
            </p:extLst>
          </p:nvPr>
        </p:nvGraphicFramePr>
        <p:xfrm>
          <a:off x="7609974" y="886352"/>
          <a:ext cx="4092594" cy="50881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90515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C6FEE-60C5-A132-6313-A711AD966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/>
                <a:cs typeface="Arial"/>
              </a:rPr>
              <a:t>Marketing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928E7-2CD7-872C-0721-71058561F7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E-commerce website</a:t>
            </a:r>
          </a:p>
          <a:p>
            <a:r>
              <a:rPr lang="en-GB" dirty="0">
                <a:latin typeface="Arial"/>
                <a:cs typeface="Arial"/>
              </a:rPr>
              <a:t>Social media platforms such as Facebook and Instagram</a:t>
            </a:r>
          </a:p>
          <a:p>
            <a:r>
              <a:rPr lang="en-GB" dirty="0">
                <a:latin typeface="Arial"/>
                <a:cs typeface="Arial"/>
              </a:rPr>
              <a:t>24-hour operational phone line </a:t>
            </a:r>
          </a:p>
          <a:p>
            <a:r>
              <a:rPr lang="en-GB" dirty="0">
                <a:latin typeface="Arial"/>
                <a:cs typeface="Arial"/>
              </a:rPr>
              <a:t>Launch day promotions and offers </a:t>
            </a:r>
          </a:p>
        </p:txBody>
      </p:sp>
    </p:spTree>
    <p:extLst>
      <p:ext uri="{BB962C8B-B14F-4D97-AF65-F5344CB8AC3E}">
        <p14:creationId xmlns:p14="http://schemas.microsoft.com/office/powerpoint/2010/main" val="42877888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555B5-78C5-C144-2DB2-7DB7658358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REfEREnce</a:t>
            </a:r>
            <a:r>
              <a:rPr lang="en-GB" dirty="0"/>
              <a:t>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6528A-B397-D6C7-E3D4-8C65FC7CFF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buNone/>
            </a:pPr>
            <a:r>
              <a:rPr lang="en-GB" dirty="0">
                <a:ea typeface="+mn-lt"/>
                <a:cs typeface="+mn-lt"/>
              </a:rPr>
              <a:t>Bruin, L. de (2018). </a:t>
            </a:r>
            <a:r>
              <a:rPr lang="en-GB" i="1" dirty="0">
                <a:ea typeface="+mn-lt"/>
                <a:cs typeface="+mn-lt"/>
              </a:rPr>
              <a:t>Value Chain Analysis EXPLAINED with EXAMPLES | B2U</a:t>
            </a:r>
            <a:r>
              <a:rPr lang="en-GB" dirty="0">
                <a:ea typeface="+mn-lt"/>
                <a:cs typeface="+mn-lt"/>
              </a:rPr>
              <a:t>. [online] B2U - Business-to-you.com. Available at: </a:t>
            </a:r>
            <a:r>
              <a:rPr lang="en-GB" u="sng" dirty="0">
                <a:ea typeface="+mn-lt"/>
                <a:cs typeface="+mn-lt"/>
                <a:hlinkClick r:id="rId2"/>
              </a:rPr>
              <a:t>https://www.business-to-you.com/value-chain/</a:t>
            </a:r>
            <a:r>
              <a:rPr lang="en-GB" dirty="0">
                <a:ea typeface="+mn-lt"/>
                <a:cs typeface="+mn-lt"/>
              </a:rPr>
              <a:t>.</a:t>
            </a: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Christensen, C., Raynor, M. and Mcdonald, R. (2015). </a:t>
            </a:r>
            <a:r>
              <a:rPr lang="en-GB" i="1" dirty="0">
                <a:ea typeface="+mn-lt"/>
                <a:cs typeface="+mn-lt"/>
              </a:rPr>
              <a:t>HBR.ORG THE BIG IDEA What Is Disruptive Innovation? Twenty years after the introduction of the theory, we revisit what it does-and doesn’t-explain</a:t>
            </a:r>
            <a:r>
              <a:rPr lang="en-GB" dirty="0">
                <a:ea typeface="+mn-lt"/>
                <a:cs typeface="+mn-lt"/>
              </a:rPr>
              <a:t>. [online] Available at: </a:t>
            </a:r>
            <a:r>
              <a:rPr lang="en-GB" u="sng" dirty="0">
                <a:ea typeface="+mn-lt"/>
                <a:cs typeface="+mn-lt"/>
                <a:hlinkClick r:id="rId3"/>
              </a:rPr>
              <a:t>https://www.innosight.com/wp-content/uploads/2018/01/Innosight_HBR_What-is-Disruptive-Innovation.pdf</a:t>
            </a:r>
            <a:r>
              <a:rPr lang="en-GB" dirty="0">
                <a:ea typeface="+mn-lt"/>
                <a:cs typeface="+mn-lt"/>
              </a:rPr>
              <a:t>. </a:t>
            </a: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Churches Together in Cornwall </a:t>
            </a:r>
            <a:r>
              <a:rPr lang="en-GB" dirty="0" err="1">
                <a:ea typeface="+mn-lt"/>
                <a:cs typeface="+mn-lt"/>
              </a:rPr>
              <a:t>infoHub</a:t>
            </a:r>
            <a:r>
              <a:rPr lang="en-GB" dirty="0">
                <a:ea typeface="+mn-lt"/>
                <a:cs typeface="+mn-lt"/>
              </a:rPr>
              <a:t>. (n.d.). </a:t>
            </a:r>
            <a:r>
              <a:rPr lang="en-GB" i="1" dirty="0">
                <a:ea typeface="+mn-lt"/>
                <a:cs typeface="+mn-lt"/>
              </a:rPr>
              <a:t>UK poverty: the facts, figures and effects</a:t>
            </a:r>
            <a:r>
              <a:rPr lang="en-GB" dirty="0">
                <a:ea typeface="+mn-lt"/>
                <a:cs typeface="+mn-lt"/>
              </a:rPr>
              <a:t>. [online] Available at: </a:t>
            </a:r>
            <a:r>
              <a:rPr lang="en-GB" u="sng" dirty="0">
                <a:ea typeface="+mn-lt"/>
                <a:cs typeface="+mn-lt"/>
                <a:hlinkClick r:id="rId4"/>
              </a:rPr>
              <a:t>https://www.ctcinfohub.org/uk-poverty-the-facts-figures-and-effects/</a:t>
            </a:r>
            <a:r>
              <a:rPr lang="en-GB" dirty="0">
                <a:ea typeface="+mn-lt"/>
                <a:cs typeface="+mn-lt"/>
              </a:rPr>
              <a:t> [Accessed 1 Mar. 2023].</a:t>
            </a: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‌ CIPD (2021). </a:t>
            </a:r>
            <a:r>
              <a:rPr lang="en-GB" i="1" dirty="0">
                <a:ea typeface="+mn-lt"/>
                <a:cs typeface="+mn-lt"/>
              </a:rPr>
              <a:t>SWOT Analysis | Factsheets | CIPD</a:t>
            </a:r>
            <a:r>
              <a:rPr lang="en-GB" dirty="0">
                <a:ea typeface="+mn-lt"/>
                <a:cs typeface="+mn-lt"/>
              </a:rPr>
              <a:t>. [online] CIPD. Available at: </a:t>
            </a:r>
            <a:r>
              <a:rPr lang="en-GB" u="sng" dirty="0">
                <a:ea typeface="+mn-lt"/>
                <a:cs typeface="+mn-lt"/>
                <a:hlinkClick r:id="rId5"/>
              </a:rPr>
              <a:t>https://www.cipd.co.uk/knowledge/strategy/organisational-development/swot-analysis-factsheet</a:t>
            </a:r>
            <a:r>
              <a:rPr lang="en-GB" dirty="0">
                <a:ea typeface="+mn-lt"/>
                <a:cs typeface="+mn-lt"/>
              </a:rPr>
              <a:t>. </a:t>
            </a:r>
          </a:p>
          <a:p>
            <a:pPr>
              <a:buNone/>
            </a:pPr>
            <a:r>
              <a:rPr lang="en-GB" dirty="0" err="1">
                <a:ea typeface="+mn-lt"/>
                <a:cs typeface="+mn-lt"/>
              </a:rPr>
              <a:t>Geoflow</a:t>
            </a:r>
            <a:r>
              <a:rPr lang="en-GB" dirty="0">
                <a:ea typeface="+mn-lt"/>
                <a:cs typeface="+mn-lt"/>
              </a:rPr>
              <a:t>. (n.d.). </a:t>
            </a:r>
            <a:r>
              <a:rPr lang="en-GB" i="1" dirty="0" err="1">
                <a:ea typeface="+mn-lt"/>
                <a:cs typeface="+mn-lt"/>
              </a:rPr>
              <a:t>geoflow</a:t>
            </a:r>
            <a:r>
              <a:rPr lang="en-GB" i="1" dirty="0">
                <a:ea typeface="+mn-lt"/>
                <a:cs typeface="+mn-lt"/>
              </a:rPr>
              <a:t> energy</a:t>
            </a:r>
            <a:r>
              <a:rPr lang="en-GB" dirty="0">
                <a:ea typeface="+mn-lt"/>
                <a:cs typeface="+mn-lt"/>
              </a:rPr>
              <a:t>. [online] Available at: </a:t>
            </a:r>
            <a:r>
              <a:rPr lang="en-GB" u="sng" dirty="0">
                <a:ea typeface="+mn-lt"/>
                <a:cs typeface="+mn-lt"/>
                <a:hlinkClick r:id="rId6"/>
              </a:rPr>
              <a:t>https://www.bing.com/search?q=geoflow+energy&amp;qs=n&amp;form=QBRE&amp;sp=-1&amp;ghc=1&amp;lq=0&amp;pq=geoflow+energy&amp;sc=6-14&amp;sk=&amp;cvid=545E7C202EDE40B288BE613B608DA506&amp;ghsh=0&amp;ghacc=0&amp;ghpl=&amp;ntref=1</a:t>
            </a:r>
            <a:r>
              <a:rPr lang="en-GB" dirty="0">
                <a:ea typeface="+mn-lt"/>
                <a:cs typeface="+mn-lt"/>
              </a:rPr>
              <a:t> [Accessed 1 Mar. 2023]. </a:t>
            </a:r>
          </a:p>
          <a:p>
            <a:pPr>
              <a:buNone/>
            </a:pPr>
            <a:r>
              <a:rPr lang="en-GB" dirty="0" err="1">
                <a:ea typeface="+mn-lt"/>
                <a:cs typeface="+mn-lt"/>
              </a:rPr>
              <a:t>Granstrand</a:t>
            </a:r>
            <a:r>
              <a:rPr lang="en-GB" dirty="0">
                <a:ea typeface="+mn-lt"/>
                <a:cs typeface="+mn-lt"/>
              </a:rPr>
              <a:t>, O. and Holgersson, M. (2020). Innovation ecosystems: A conceptual review and a new definition. </a:t>
            </a:r>
            <a:r>
              <a:rPr lang="en-GB" i="1" dirty="0">
                <a:ea typeface="+mn-lt"/>
                <a:cs typeface="+mn-lt"/>
              </a:rPr>
              <a:t>Technovation</a:t>
            </a:r>
            <a:r>
              <a:rPr lang="en-GB" dirty="0">
                <a:ea typeface="+mn-lt"/>
                <a:cs typeface="+mn-lt"/>
              </a:rPr>
              <a:t>, [online] 90-91, p.102098. </a:t>
            </a:r>
            <a:r>
              <a:rPr lang="en-GB" dirty="0" err="1">
                <a:ea typeface="+mn-lt"/>
                <a:cs typeface="+mn-lt"/>
              </a:rPr>
              <a:t>doi:https</a:t>
            </a:r>
            <a:r>
              <a:rPr lang="en-GB" dirty="0">
                <a:ea typeface="+mn-lt"/>
                <a:cs typeface="+mn-lt"/>
              </a:rPr>
              <a:t>://doi.org/10.1016/j.technovation.2019.102098.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0210120"/>
      </p:ext>
    </p:extLst>
  </p:cSld>
  <p:clrMapOvr>
    <a:masterClrMapping/>
  </p:clrMapOvr>
</p:sld>
</file>

<file path=ppt/theme/theme1.xml><?xml version="1.0" encoding="utf-8"?>
<a:theme xmlns:a="http://schemas.openxmlformats.org/drawingml/2006/main" name="AfterglowVTI">
  <a:themeElements>
    <a:clrScheme name="AnalogousFromDarkSeedLeftStep">
      <a:dk1>
        <a:srgbClr val="000000"/>
      </a:dk1>
      <a:lt1>
        <a:srgbClr val="FFFFFF"/>
      </a:lt1>
      <a:dk2>
        <a:srgbClr val="213B32"/>
      </a:dk2>
      <a:lt2>
        <a:srgbClr val="E8E2E2"/>
      </a:lt2>
      <a:accent1>
        <a:srgbClr val="48AEB6"/>
      </a:accent1>
      <a:accent2>
        <a:srgbClr val="3BB189"/>
      </a:accent2>
      <a:accent3>
        <a:srgbClr val="47B663"/>
      </a:accent3>
      <a:accent4>
        <a:srgbClr val="4FB13B"/>
      </a:accent4>
      <a:accent5>
        <a:srgbClr val="83AF44"/>
      </a:accent5>
      <a:accent6>
        <a:srgbClr val="A6A537"/>
      </a:accent6>
      <a:hlink>
        <a:srgbClr val="588F2F"/>
      </a:hlink>
      <a:folHlink>
        <a:srgbClr val="7F7F7F"/>
      </a:folHlink>
    </a:clrScheme>
    <a:fontScheme name="Trade Gothic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fterglowVTI" id="{804DBEB7-1920-4C72-A0CB-091339F1875F}" vid="{D4C59F5A-9ECA-4C96-BDFD-0606A75324E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AfterglowVTI</vt:lpstr>
      <vt:lpstr>Developing Innovation And Creativity for the workplace</vt:lpstr>
      <vt:lpstr>What is geothermal energy </vt:lpstr>
      <vt:lpstr>Geogreen and what they offer</vt:lpstr>
      <vt:lpstr>PowerPoint Presentation</vt:lpstr>
      <vt:lpstr>SWot analysis </vt:lpstr>
      <vt:lpstr>What makes geogreen unique</vt:lpstr>
      <vt:lpstr>Competition &amp; competitive edge </vt:lpstr>
      <vt:lpstr>Marketing </vt:lpstr>
      <vt:lpstr>REfEREnce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210</cp:revision>
  <dcterms:created xsi:type="dcterms:W3CDTF">2023-03-01T15:36:28Z</dcterms:created>
  <dcterms:modified xsi:type="dcterms:W3CDTF">2023-03-17T18:10:00Z</dcterms:modified>
</cp:coreProperties>
</file>