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4" r:id="rId1"/>
    <p:sldMasterId id="2147483777" r:id="rId2"/>
  </p:sldMasterIdLst>
  <p:notesMasterIdLst>
    <p:notesMasterId r:id="rId27"/>
  </p:notesMasterIdLst>
  <p:sldIdLst>
    <p:sldId id="260" r:id="rId3"/>
    <p:sldId id="969" r:id="rId4"/>
    <p:sldId id="970" r:id="rId5"/>
    <p:sldId id="974" r:id="rId6"/>
    <p:sldId id="973" r:id="rId7"/>
    <p:sldId id="972" r:id="rId8"/>
    <p:sldId id="977" r:id="rId9"/>
    <p:sldId id="971" r:id="rId10"/>
    <p:sldId id="976" r:id="rId11"/>
    <p:sldId id="975" r:id="rId12"/>
    <p:sldId id="979" r:id="rId13"/>
    <p:sldId id="978" r:id="rId14"/>
    <p:sldId id="981" r:id="rId15"/>
    <p:sldId id="980" r:id="rId16"/>
    <p:sldId id="983" r:id="rId17"/>
    <p:sldId id="982" r:id="rId18"/>
    <p:sldId id="985" r:id="rId19"/>
    <p:sldId id="984" r:id="rId20"/>
    <p:sldId id="988" r:id="rId21"/>
    <p:sldId id="987" r:id="rId22"/>
    <p:sldId id="986" r:id="rId23"/>
    <p:sldId id="990" r:id="rId24"/>
    <p:sldId id="991" r:id="rId25"/>
    <p:sldId id="992" r:id="rId26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C16914-9D97-4DFE-BB7E-C951AEAC6EF0}" v="59" dt="2025-03-28T14:38:59.7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98" autoAdjust="0"/>
    <p:restoredTop sz="90462" autoAdjust="0"/>
  </p:normalViewPr>
  <p:slideViewPr>
    <p:cSldViewPr snapToGrid="0">
      <p:cViewPr varScale="1">
        <p:scale>
          <a:sx n="85" d="100"/>
          <a:sy n="85" d="100"/>
        </p:scale>
        <p:origin x="72" y="2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microsoft.com/office/2015/10/relationships/revisionInfo" Target="revisionInfo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gs" Target="tags/tag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opher Wilkin" userId="10363294-769d-46d1-9962-1839b2820248" providerId="ADAL" clId="{5A3F8B95-B007-4492-B594-0C3D8A656145}"/>
    <pc:docChg chg="delSld modSld">
      <pc:chgData name="Christopher Wilkin" userId="10363294-769d-46d1-9962-1839b2820248" providerId="ADAL" clId="{5A3F8B95-B007-4492-B594-0C3D8A656145}" dt="2024-02-12T08:33:51.445" v="8" actId="1076"/>
      <pc:docMkLst>
        <pc:docMk/>
      </pc:docMkLst>
      <pc:sldChg chg="del">
        <pc:chgData name="Christopher Wilkin" userId="10363294-769d-46d1-9962-1839b2820248" providerId="ADAL" clId="{5A3F8B95-B007-4492-B594-0C3D8A656145}" dt="2024-02-12T08:32:19.207" v="1" actId="47"/>
        <pc:sldMkLst>
          <pc:docMk/>
          <pc:sldMk cId="2424616853" sldId="266"/>
        </pc:sldMkLst>
      </pc:sldChg>
      <pc:sldChg chg="del">
        <pc:chgData name="Christopher Wilkin" userId="10363294-769d-46d1-9962-1839b2820248" providerId="ADAL" clId="{5A3F8B95-B007-4492-B594-0C3D8A656145}" dt="2024-02-12T08:32:18.651" v="0" actId="47"/>
        <pc:sldMkLst>
          <pc:docMk/>
          <pc:sldMk cId="2387387371" sldId="267"/>
        </pc:sldMkLst>
      </pc:sldChg>
      <pc:sldChg chg="modSp mod">
        <pc:chgData name="Christopher Wilkin" userId="10363294-769d-46d1-9962-1839b2820248" providerId="ADAL" clId="{5A3F8B95-B007-4492-B594-0C3D8A656145}" dt="2024-02-12T08:33:26.605" v="7" actId="5793"/>
        <pc:sldMkLst>
          <pc:docMk/>
          <pc:sldMk cId="1244002575" sldId="321"/>
        </pc:sldMkLst>
      </pc:sldChg>
      <pc:sldChg chg="modSp">
        <pc:chgData name="Christopher Wilkin" userId="10363294-769d-46d1-9962-1839b2820248" providerId="ADAL" clId="{5A3F8B95-B007-4492-B594-0C3D8A656145}" dt="2024-02-12T08:33:51.445" v="8" actId="1076"/>
        <pc:sldMkLst>
          <pc:docMk/>
          <pc:sldMk cId="345236585" sldId="329"/>
        </pc:sldMkLst>
      </pc:sldChg>
      <pc:sldChg chg="modSp mod">
        <pc:chgData name="Christopher Wilkin" userId="10363294-769d-46d1-9962-1839b2820248" providerId="ADAL" clId="{5A3F8B95-B007-4492-B594-0C3D8A656145}" dt="2024-02-12T08:32:50.718" v="6" actId="1076"/>
        <pc:sldMkLst>
          <pc:docMk/>
          <pc:sldMk cId="1025861728" sldId="946"/>
        </pc:sldMkLst>
      </pc:sldChg>
    </pc:docChg>
  </pc:docChgLst>
  <pc:docChgLst>
    <pc:chgData name="Jemma Smith" userId="c43517b7-c020-487a-a609-e5dcac601652" providerId="ADAL" clId="{39C16914-9D97-4DFE-BB7E-C951AEAC6EF0}"/>
    <pc:docChg chg="undo custSel addSld delSld modSld sldOrd delMainMaster">
      <pc:chgData name="Jemma Smith" userId="c43517b7-c020-487a-a609-e5dcac601652" providerId="ADAL" clId="{39C16914-9D97-4DFE-BB7E-C951AEAC6EF0}" dt="2025-03-31T11:42:57.225" v="1220" actId="20577"/>
      <pc:docMkLst>
        <pc:docMk/>
      </pc:docMkLst>
      <pc:sldChg chg="del">
        <pc:chgData name="Jemma Smith" userId="c43517b7-c020-487a-a609-e5dcac601652" providerId="ADAL" clId="{39C16914-9D97-4DFE-BB7E-C951AEAC6EF0}" dt="2025-03-28T14:05:40.495" v="65" actId="47"/>
        <pc:sldMkLst>
          <pc:docMk/>
          <pc:sldMk cId="3701339912" sldId="258"/>
        </pc:sldMkLst>
      </pc:sldChg>
      <pc:sldChg chg="modSp mod">
        <pc:chgData name="Jemma Smith" userId="c43517b7-c020-487a-a609-e5dcac601652" providerId="ADAL" clId="{39C16914-9D97-4DFE-BB7E-C951AEAC6EF0}" dt="2025-03-31T11:42:57.225" v="1220" actId="20577"/>
        <pc:sldMkLst>
          <pc:docMk/>
          <pc:sldMk cId="522070710" sldId="260"/>
        </pc:sldMkLst>
        <pc:spChg chg="mod">
          <ac:chgData name="Jemma Smith" userId="c43517b7-c020-487a-a609-e5dcac601652" providerId="ADAL" clId="{39C16914-9D97-4DFE-BB7E-C951AEAC6EF0}" dt="2025-03-31T11:42:57.225" v="1220" actId="20577"/>
          <ac:spMkLst>
            <pc:docMk/>
            <pc:sldMk cId="522070710" sldId="260"/>
            <ac:spMk id="5" creationId="{066E66B9-5E97-9ABB-EF4B-9D37D0CF9BE5}"/>
          </ac:spMkLst>
        </pc:spChg>
      </pc:sldChg>
      <pc:sldChg chg="del">
        <pc:chgData name="Jemma Smith" userId="c43517b7-c020-487a-a609-e5dcac601652" providerId="ADAL" clId="{39C16914-9D97-4DFE-BB7E-C951AEAC6EF0}" dt="2025-03-28T14:05:33.500" v="46" actId="47"/>
        <pc:sldMkLst>
          <pc:docMk/>
          <pc:sldMk cId="3776088959" sldId="290"/>
        </pc:sldMkLst>
      </pc:sldChg>
      <pc:sldChg chg="del">
        <pc:chgData name="Jemma Smith" userId="c43517b7-c020-487a-a609-e5dcac601652" providerId="ADAL" clId="{39C16914-9D97-4DFE-BB7E-C951AEAC6EF0}" dt="2025-03-28T14:05:35.495" v="48" actId="47"/>
        <pc:sldMkLst>
          <pc:docMk/>
          <pc:sldMk cId="1638773204" sldId="294"/>
        </pc:sldMkLst>
      </pc:sldChg>
      <pc:sldChg chg="del">
        <pc:chgData name="Jemma Smith" userId="c43517b7-c020-487a-a609-e5dcac601652" providerId="ADAL" clId="{39C16914-9D97-4DFE-BB7E-C951AEAC6EF0}" dt="2025-03-28T14:05:38.818" v="60" actId="47"/>
        <pc:sldMkLst>
          <pc:docMk/>
          <pc:sldMk cId="2092518886" sldId="301"/>
        </pc:sldMkLst>
      </pc:sldChg>
      <pc:sldChg chg="del">
        <pc:chgData name="Jemma Smith" userId="c43517b7-c020-487a-a609-e5dcac601652" providerId="ADAL" clId="{39C16914-9D97-4DFE-BB7E-C951AEAC6EF0}" dt="2025-03-28T14:05:41.096" v="66" actId="47"/>
        <pc:sldMkLst>
          <pc:docMk/>
          <pc:sldMk cId="0" sldId="315"/>
        </pc:sldMkLst>
      </pc:sldChg>
      <pc:sldChg chg="del">
        <pc:chgData name="Jemma Smith" userId="c43517b7-c020-487a-a609-e5dcac601652" providerId="ADAL" clId="{39C16914-9D97-4DFE-BB7E-C951AEAC6EF0}" dt="2025-03-28T14:05:39.358" v="63" actId="47"/>
        <pc:sldMkLst>
          <pc:docMk/>
          <pc:sldMk cId="883992385" sldId="319"/>
        </pc:sldMkLst>
      </pc:sldChg>
      <pc:sldChg chg="del">
        <pc:chgData name="Jemma Smith" userId="c43517b7-c020-487a-a609-e5dcac601652" providerId="ADAL" clId="{39C16914-9D97-4DFE-BB7E-C951AEAC6EF0}" dt="2025-03-28T14:05:39.263" v="62" actId="47"/>
        <pc:sldMkLst>
          <pc:docMk/>
          <pc:sldMk cId="2915454959" sldId="320"/>
        </pc:sldMkLst>
      </pc:sldChg>
      <pc:sldChg chg="del">
        <pc:chgData name="Jemma Smith" userId="c43517b7-c020-487a-a609-e5dcac601652" providerId="ADAL" clId="{39C16914-9D97-4DFE-BB7E-C951AEAC6EF0}" dt="2025-03-28T14:05:38.856" v="61" actId="47"/>
        <pc:sldMkLst>
          <pc:docMk/>
          <pc:sldMk cId="1244002575" sldId="321"/>
        </pc:sldMkLst>
      </pc:sldChg>
      <pc:sldChg chg="del">
        <pc:chgData name="Jemma Smith" userId="c43517b7-c020-487a-a609-e5dcac601652" providerId="ADAL" clId="{39C16914-9D97-4DFE-BB7E-C951AEAC6EF0}" dt="2025-03-28T14:05:38.346" v="57" actId="47"/>
        <pc:sldMkLst>
          <pc:docMk/>
          <pc:sldMk cId="345236585" sldId="329"/>
        </pc:sldMkLst>
      </pc:sldChg>
      <pc:sldChg chg="del">
        <pc:chgData name="Jemma Smith" userId="c43517b7-c020-487a-a609-e5dcac601652" providerId="ADAL" clId="{39C16914-9D97-4DFE-BB7E-C951AEAC6EF0}" dt="2025-03-28T14:05:32.394" v="45" actId="47"/>
        <pc:sldMkLst>
          <pc:docMk/>
          <pc:sldMk cId="0" sldId="367"/>
        </pc:sldMkLst>
      </pc:sldChg>
      <pc:sldChg chg="del">
        <pc:chgData name="Jemma Smith" userId="c43517b7-c020-487a-a609-e5dcac601652" providerId="ADAL" clId="{39C16914-9D97-4DFE-BB7E-C951AEAC6EF0}" dt="2025-03-28T14:05:36.302" v="49" actId="47"/>
        <pc:sldMkLst>
          <pc:docMk/>
          <pc:sldMk cId="4202578012" sldId="585"/>
        </pc:sldMkLst>
      </pc:sldChg>
      <pc:sldChg chg="del">
        <pc:chgData name="Jemma Smith" userId="c43517b7-c020-487a-a609-e5dcac601652" providerId="ADAL" clId="{39C16914-9D97-4DFE-BB7E-C951AEAC6EF0}" dt="2025-03-28T14:05:46.712" v="67" actId="47"/>
        <pc:sldMkLst>
          <pc:docMk/>
          <pc:sldMk cId="1877569984" sldId="887"/>
        </pc:sldMkLst>
      </pc:sldChg>
      <pc:sldChg chg="del">
        <pc:chgData name="Jemma Smith" userId="c43517b7-c020-487a-a609-e5dcac601652" providerId="ADAL" clId="{39C16914-9D97-4DFE-BB7E-C951AEAC6EF0}" dt="2025-03-28T14:05:38.305" v="56" actId="47"/>
        <pc:sldMkLst>
          <pc:docMk/>
          <pc:sldMk cId="1961246198" sldId="943"/>
        </pc:sldMkLst>
      </pc:sldChg>
      <pc:sldChg chg="del">
        <pc:chgData name="Jemma Smith" userId="c43517b7-c020-487a-a609-e5dcac601652" providerId="ADAL" clId="{39C16914-9D97-4DFE-BB7E-C951AEAC6EF0}" dt="2025-03-28T14:05:39.424" v="64" actId="47"/>
        <pc:sldMkLst>
          <pc:docMk/>
          <pc:sldMk cId="1025861728" sldId="946"/>
        </pc:sldMkLst>
      </pc:sldChg>
      <pc:sldChg chg="del">
        <pc:chgData name="Jemma Smith" userId="c43517b7-c020-487a-a609-e5dcac601652" providerId="ADAL" clId="{39C16914-9D97-4DFE-BB7E-C951AEAC6EF0}" dt="2025-03-28T14:05:37.807" v="54" actId="47"/>
        <pc:sldMkLst>
          <pc:docMk/>
          <pc:sldMk cId="645920420" sldId="948"/>
        </pc:sldMkLst>
      </pc:sldChg>
      <pc:sldChg chg="del">
        <pc:chgData name="Jemma Smith" userId="c43517b7-c020-487a-a609-e5dcac601652" providerId="ADAL" clId="{39C16914-9D97-4DFE-BB7E-C951AEAC6EF0}" dt="2025-03-28T14:05:38.784" v="59" actId="47"/>
        <pc:sldMkLst>
          <pc:docMk/>
          <pc:sldMk cId="1996043311" sldId="949"/>
        </pc:sldMkLst>
      </pc:sldChg>
      <pc:sldChg chg="del">
        <pc:chgData name="Jemma Smith" userId="c43517b7-c020-487a-a609-e5dcac601652" providerId="ADAL" clId="{39C16914-9D97-4DFE-BB7E-C951AEAC6EF0}" dt="2025-03-28T14:05:38.374" v="58" actId="47"/>
        <pc:sldMkLst>
          <pc:docMk/>
          <pc:sldMk cId="642214646" sldId="950"/>
        </pc:sldMkLst>
      </pc:sldChg>
      <pc:sldChg chg="del">
        <pc:chgData name="Jemma Smith" userId="c43517b7-c020-487a-a609-e5dcac601652" providerId="ADAL" clId="{39C16914-9D97-4DFE-BB7E-C951AEAC6EF0}" dt="2025-03-28T14:05:37.849" v="55" actId="47"/>
        <pc:sldMkLst>
          <pc:docMk/>
          <pc:sldMk cId="1343062256" sldId="951"/>
        </pc:sldMkLst>
      </pc:sldChg>
      <pc:sldChg chg="del">
        <pc:chgData name="Jemma Smith" userId="c43517b7-c020-487a-a609-e5dcac601652" providerId="ADAL" clId="{39C16914-9D97-4DFE-BB7E-C951AEAC6EF0}" dt="2025-03-28T14:05:37.345" v="53" actId="47"/>
        <pc:sldMkLst>
          <pc:docMk/>
          <pc:sldMk cId="3439262580" sldId="952"/>
        </pc:sldMkLst>
      </pc:sldChg>
      <pc:sldChg chg="del">
        <pc:chgData name="Jemma Smith" userId="c43517b7-c020-487a-a609-e5dcac601652" providerId="ADAL" clId="{39C16914-9D97-4DFE-BB7E-C951AEAC6EF0}" dt="2025-03-28T14:05:36.793" v="50" actId="47"/>
        <pc:sldMkLst>
          <pc:docMk/>
          <pc:sldMk cId="2960643094" sldId="959"/>
        </pc:sldMkLst>
      </pc:sldChg>
      <pc:sldChg chg="del">
        <pc:chgData name="Jemma Smith" userId="c43517b7-c020-487a-a609-e5dcac601652" providerId="ADAL" clId="{39C16914-9D97-4DFE-BB7E-C951AEAC6EF0}" dt="2025-03-28T14:05:34.972" v="47" actId="47"/>
        <pc:sldMkLst>
          <pc:docMk/>
          <pc:sldMk cId="1960156794" sldId="963"/>
        </pc:sldMkLst>
      </pc:sldChg>
      <pc:sldChg chg="del">
        <pc:chgData name="Jemma Smith" userId="c43517b7-c020-487a-a609-e5dcac601652" providerId="ADAL" clId="{39C16914-9D97-4DFE-BB7E-C951AEAC6EF0}" dt="2025-03-28T14:05:31.202" v="44" actId="47"/>
        <pc:sldMkLst>
          <pc:docMk/>
          <pc:sldMk cId="1860496229" sldId="966"/>
        </pc:sldMkLst>
      </pc:sldChg>
      <pc:sldChg chg="del">
        <pc:chgData name="Jemma Smith" userId="c43517b7-c020-487a-a609-e5dcac601652" providerId="ADAL" clId="{39C16914-9D97-4DFE-BB7E-C951AEAC6EF0}" dt="2025-03-28T14:05:37.311" v="52" actId="47"/>
        <pc:sldMkLst>
          <pc:docMk/>
          <pc:sldMk cId="2338121203" sldId="967"/>
        </pc:sldMkLst>
      </pc:sldChg>
      <pc:sldChg chg="del">
        <pc:chgData name="Jemma Smith" userId="c43517b7-c020-487a-a609-e5dcac601652" providerId="ADAL" clId="{39C16914-9D97-4DFE-BB7E-C951AEAC6EF0}" dt="2025-03-28T14:05:37.271" v="51" actId="47"/>
        <pc:sldMkLst>
          <pc:docMk/>
          <pc:sldMk cId="2919034538" sldId="968"/>
        </pc:sldMkLst>
      </pc:sldChg>
      <pc:sldChg chg="addSp delSp modSp mod">
        <pc:chgData name="Jemma Smith" userId="c43517b7-c020-487a-a609-e5dcac601652" providerId="ADAL" clId="{39C16914-9D97-4DFE-BB7E-C951AEAC6EF0}" dt="2025-03-28T14:08:52.393" v="338" actId="20577"/>
        <pc:sldMkLst>
          <pc:docMk/>
          <pc:sldMk cId="2003736542" sldId="969"/>
        </pc:sldMkLst>
        <pc:spChg chg="add mod">
          <ac:chgData name="Jemma Smith" userId="c43517b7-c020-487a-a609-e5dcac601652" providerId="ADAL" clId="{39C16914-9D97-4DFE-BB7E-C951AEAC6EF0}" dt="2025-03-28T14:08:52.393" v="338" actId="20577"/>
          <ac:spMkLst>
            <pc:docMk/>
            <pc:sldMk cId="2003736542" sldId="969"/>
            <ac:spMk id="5" creationId="{6335298A-FC2D-2230-B1A3-874ACFFBAD90}"/>
          </ac:spMkLst>
        </pc:spChg>
      </pc:sldChg>
      <pc:sldChg chg="addSp delSp modSp new mod">
        <pc:chgData name="Jemma Smith" userId="c43517b7-c020-487a-a609-e5dcac601652" providerId="ADAL" clId="{39C16914-9D97-4DFE-BB7E-C951AEAC6EF0}" dt="2025-03-28T14:12:36.878" v="471" actId="1076"/>
        <pc:sldMkLst>
          <pc:docMk/>
          <pc:sldMk cId="3168913585" sldId="970"/>
        </pc:sldMkLst>
        <pc:spChg chg="add mod">
          <ac:chgData name="Jemma Smith" userId="c43517b7-c020-487a-a609-e5dcac601652" providerId="ADAL" clId="{39C16914-9D97-4DFE-BB7E-C951AEAC6EF0}" dt="2025-03-28T14:09:40.318" v="363" actId="403"/>
          <ac:spMkLst>
            <pc:docMk/>
            <pc:sldMk cId="3168913585" sldId="970"/>
            <ac:spMk id="2" creationId="{E37458DB-0E03-97FB-65C5-EFD16BB17A30}"/>
          </ac:spMkLst>
        </pc:spChg>
        <pc:spChg chg="add mod">
          <ac:chgData name="Jemma Smith" userId="c43517b7-c020-487a-a609-e5dcac601652" providerId="ADAL" clId="{39C16914-9D97-4DFE-BB7E-C951AEAC6EF0}" dt="2025-03-28T14:10:22" v="460" actId="113"/>
          <ac:spMkLst>
            <pc:docMk/>
            <pc:sldMk cId="3168913585" sldId="970"/>
            <ac:spMk id="3" creationId="{B9FFD736-1C14-A8E0-28B2-DC09997237E3}"/>
          </ac:spMkLst>
        </pc:spChg>
        <pc:picChg chg="add mod modCrop">
          <ac:chgData name="Jemma Smith" userId="c43517b7-c020-487a-a609-e5dcac601652" providerId="ADAL" clId="{39C16914-9D97-4DFE-BB7E-C951AEAC6EF0}" dt="2025-03-28T14:12:36.878" v="471" actId="1076"/>
          <ac:picMkLst>
            <pc:docMk/>
            <pc:sldMk cId="3168913585" sldId="970"/>
            <ac:picMk id="5" creationId="{87B52A88-C2FC-511A-13B9-83F48378E444}"/>
          </ac:picMkLst>
        </pc:picChg>
      </pc:sldChg>
      <pc:sldChg chg="add del">
        <pc:chgData name="Jemma Smith" userId="c43517b7-c020-487a-a609-e5dcac601652" providerId="ADAL" clId="{39C16914-9D97-4DFE-BB7E-C951AEAC6EF0}" dt="2025-03-28T14:09:04.050" v="341" actId="2696"/>
        <pc:sldMkLst>
          <pc:docMk/>
          <pc:sldMk cId="2586867524" sldId="971"/>
        </pc:sldMkLst>
      </pc:sldChg>
      <pc:sldChg chg="addSp modSp add mod ord">
        <pc:chgData name="Jemma Smith" userId="c43517b7-c020-487a-a609-e5dcac601652" providerId="ADAL" clId="{39C16914-9D97-4DFE-BB7E-C951AEAC6EF0}" dt="2025-03-28T14:19:19.040" v="570" actId="20577"/>
        <pc:sldMkLst>
          <pc:docMk/>
          <pc:sldMk cId="2824841999" sldId="971"/>
        </pc:sldMkLst>
        <pc:spChg chg="add mod">
          <ac:chgData name="Jemma Smith" userId="c43517b7-c020-487a-a609-e5dcac601652" providerId="ADAL" clId="{39C16914-9D97-4DFE-BB7E-C951AEAC6EF0}" dt="2025-03-28T14:18:55.667" v="556" actId="404"/>
          <ac:spMkLst>
            <pc:docMk/>
            <pc:sldMk cId="2824841999" sldId="971"/>
            <ac:spMk id="2" creationId="{5F4D5DDD-D079-9924-B4D8-10D017AA650B}"/>
          </ac:spMkLst>
        </pc:spChg>
        <pc:spChg chg="add mod">
          <ac:chgData name="Jemma Smith" userId="c43517b7-c020-487a-a609-e5dcac601652" providerId="ADAL" clId="{39C16914-9D97-4DFE-BB7E-C951AEAC6EF0}" dt="2025-03-28T14:19:05.831" v="558" actId="1076"/>
          <ac:spMkLst>
            <pc:docMk/>
            <pc:sldMk cId="2824841999" sldId="971"/>
            <ac:spMk id="3" creationId="{B7CE580B-B0E4-EF24-2C6C-5C57595E3EA5}"/>
          </ac:spMkLst>
        </pc:spChg>
        <pc:spChg chg="add mod">
          <ac:chgData name="Jemma Smith" userId="c43517b7-c020-487a-a609-e5dcac601652" providerId="ADAL" clId="{39C16914-9D97-4DFE-BB7E-C951AEAC6EF0}" dt="2025-03-28T14:19:19.040" v="570" actId="20577"/>
          <ac:spMkLst>
            <pc:docMk/>
            <pc:sldMk cId="2824841999" sldId="971"/>
            <ac:spMk id="4" creationId="{7B7809C4-CAD5-A8FF-3B10-88F64D7D1E66}"/>
          </ac:spMkLst>
        </pc:spChg>
      </pc:sldChg>
      <pc:sldChg chg="addSp modSp add mod">
        <pc:chgData name="Jemma Smith" userId="c43517b7-c020-487a-a609-e5dcac601652" providerId="ADAL" clId="{39C16914-9D97-4DFE-BB7E-C951AEAC6EF0}" dt="2025-03-28T14:16:45.337" v="536" actId="1076"/>
        <pc:sldMkLst>
          <pc:docMk/>
          <pc:sldMk cId="1121484352" sldId="972"/>
        </pc:sldMkLst>
        <pc:spChg chg="add mod">
          <ac:chgData name="Jemma Smith" userId="c43517b7-c020-487a-a609-e5dcac601652" providerId="ADAL" clId="{39C16914-9D97-4DFE-BB7E-C951AEAC6EF0}" dt="2025-03-28T14:15:52.683" v="530" actId="14100"/>
          <ac:spMkLst>
            <pc:docMk/>
            <pc:sldMk cId="1121484352" sldId="972"/>
            <ac:spMk id="3" creationId="{6E5182E9-9647-E2F8-7E2B-2C8A0DE1807E}"/>
          </ac:spMkLst>
        </pc:spChg>
        <pc:spChg chg="add mod">
          <ac:chgData name="Jemma Smith" userId="c43517b7-c020-487a-a609-e5dcac601652" providerId="ADAL" clId="{39C16914-9D97-4DFE-BB7E-C951AEAC6EF0}" dt="2025-03-28T14:16:45.337" v="536" actId="1076"/>
          <ac:spMkLst>
            <pc:docMk/>
            <pc:sldMk cId="1121484352" sldId="972"/>
            <ac:spMk id="7" creationId="{65D1404C-414C-D9E5-1FAC-0F61507EDD05}"/>
          </ac:spMkLst>
        </pc:spChg>
        <pc:picChg chg="add mod">
          <ac:chgData name="Jemma Smith" userId="c43517b7-c020-487a-a609-e5dcac601652" providerId="ADAL" clId="{39C16914-9D97-4DFE-BB7E-C951AEAC6EF0}" dt="2025-03-28T14:16:03.199" v="532" actId="1076"/>
          <ac:picMkLst>
            <pc:docMk/>
            <pc:sldMk cId="1121484352" sldId="972"/>
            <ac:picMk id="4" creationId="{744A35FF-BE13-1251-1DD5-5E7648980895}"/>
          </ac:picMkLst>
        </pc:picChg>
        <pc:picChg chg="add mod">
          <ac:chgData name="Jemma Smith" userId="c43517b7-c020-487a-a609-e5dcac601652" providerId="ADAL" clId="{39C16914-9D97-4DFE-BB7E-C951AEAC6EF0}" dt="2025-03-28T14:16:21.754" v="534" actId="1076"/>
          <ac:picMkLst>
            <pc:docMk/>
            <pc:sldMk cId="1121484352" sldId="972"/>
            <ac:picMk id="5" creationId="{F32FAEEB-655A-D152-62E3-B82AC89DA7A6}"/>
          </ac:picMkLst>
        </pc:picChg>
      </pc:sldChg>
      <pc:sldChg chg="addSp modSp add mod">
        <pc:chgData name="Jemma Smith" userId="c43517b7-c020-487a-a609-e5dcac601652" providerId="ADAL" clId="{39C16914-9D97-4DFE-BB7E-C951AEAC6EF0}" dt="2025-03-28T14:14:57.060" v="519" actId="403"/>
        <pc:sldMkLst>
          <pc:docMk/>
          <pc:sldMk cId="609497829" sldId="973"/>
        </pc:sldMkLst>
        <pc:spChg chg="add mod">
          <ac:chgData name="Jemma Smith" userId="c43517b7-c020-487a-a609-e5dcac601652" providerId="ADAL" clId="{39C16914-9D97-4DFE-BB7E-C951AEAC6EF0}" dt="2025-03-28T14:14:36.309" v="506" actId="1076"/>
          <ac:spMkLst>
            <pc:docMk/>
            <pc:sldMk cId="609497829" sldId="973"/>
            <ac:spMk id="3" creationId="{E60DC0F1-ED1D-2858-2AE2-74CC0F3671AE}"/>
          </ac:spMkLst>
        </pc:spChg>
        <pc:spChg chg="add mod">
          <ac:chgData name="Jemma Smith" userId="c43517b7-c020-487a-a609-e5dcac601652" providerId="ADAL" clId="{39C16914-9D97-4DFE-BB7E-C951AEAC6EF0}" dt="2025-03-28T14:14:57.060" v="519" actId="403"/>
          <ac:spMkLst>
            <pc:docMk/>
            <pc:sldMk cId="609497829" sldId="973"/>
            <ac:spMk id="5" creationId="{8E196906-5CB2-078F-D8DC-EAE8A205CD32}"/>
          </ac:spMkLst>
        </pc:spChg>
      </pc:sldChg>
      <pc:sldChg chg="addSp modSp add mod">
        <pc:chgData name="Jemma Smith" userId="c43517b7-c020-487a-a609-e5dcac601652" providerId="ADAL" clId="{39C16914-9D97-4DFE-BB7E-C951AEAC6EF0}" dt="2025-03-28T14:14:19.609" v="504" actId="1076"/>
        <pc:sldMkLst>
          <pc:docMk/>
          <pc:sldMk cId="1616301793" sldId="974"/>
        </pc:sldMkLst>
        <pc:spChg chg="add mod">
          <ac:chgData name="Jemma Smith" userId="c43517b7-c020-487a-a609-e5dcac601652" providerId="ADAL" clId="{39C16914-9D97-4DFE-BB7E-C951AEAC6EF0}" dt="2025-03-28T14:13:04.327" v="479" actId="403"/>
          <ac:spMkLst>
            <pc:docMk/>
            <pc:sldMk cId="1616301793" sldId="974"/>
            <ac:spMk id="3" creationId="{BE86F64C-E1A2-6C5D-8CD1-FEFA50CE66DB}"/>
          </ac:spMkLst>
        </pc:spChg>
        <pc:spChg chg="add mod">
          <ac:chgData name="Jemma Smith" userId="c43517b7-c020-487a-a609-e5dcac601652" providerId="ADAL" clId="{39C16914-9D97-4DFE-BB7E-C951AEAC6EF0}" dt="2025-03-28T14:13:44.639" v="500" actId="20577"/>
          <ac:spMkLst>
            <pc:docMk/>
            <pc:sldMk cId="1616301793" sldId="974"/>
            <ac:spMk id="5" creationId="{ADAE1C9B-2663-4A0F-669D-9F760BAF1B56}"/>
          </ac:spMkLst>
        </pc:spChg>
        <pc:picChg chg="add mod">
          <ac:chgData name="Jemma Smith" userId="c43517b7-c020-487a-a609-e5dcac601652" providerId="ADAL" clId="{39C16914-9D97-4DFE-BB7E-C951AEAC6EF0}" dt="2025-03-28T14:14:19.609" v="504" actId="1076"/>
          <ac:picMkLst>
            <pc:docMk/>
            <pc:sldMk cId="1616301793" sldId="974"/>
            <ac:picMk id="6" creationId="{6308DE16-9327-BAA0-12AC-C4091FB6D13F}"/>
          </ac:picMkLst>
        </pc:picChg>
      </pc:sldChg>
      <pc:sldChg chg="addSp modSp add mod">
        <pc:chgData name="Jemma Smith" userId="c43517b7-c020-487a-a609-e5dcac601652" providerId="ADAL" clId="{39C16914-9D97-4DFE-BB7E-C951AEAC6EF0}" dt="2025-03-28T14:21:00.729" v="589" actId="1076"/>
        <pc:sldMkLst>
          <pc:docMk/>
          <pc:sldMk cId="1030385794" sldId="975"/>
        </pc:sldMkLst>
        <pc:spChg chg="add mod">
          <ac:chgData name="Jemma Smith" userId="c43517b7-c020-487a-a609-e5dcac601652" providerId="ADAL" clId="{39C16914-9D97-4DFE-BB7E-C951AEAC6EF0}" dt="2025-03-28T14:20:41.928" v="586" actId="404"/>
          <ac:spMkLst>
            <pc:docMk/>
            <pc:sldMk cId="1030385794" sldId="975"/>
            <ac:spMk id="2" creationId="{73DF0354-2EB7-F9E7-91BA-0060D912BA28}"/>
          </ac:spMkLst>
        </pc:spChg>
        <pc:spChg chg="add mod">
          <ac:chgData name="Jemma Smith" userId="c43517b7-c020-487a-a609-e5dcac601652" providerId="ADAL" clId="{39C16914-9D97-4DFE-BB7E-C951AEAC6EF0}" dt="2025-03-28T14:20:49.796" v="587"/>
          <ac:spMkLst>
            <pc:docMk/>
            <pc:sldMk cId="1030385794" sldId="975"/>
            <ac:spMk id="3" creationId="{C7E17791-2DB0-55E6-F15C-06DA78DF7AC1}"/>
          </ac:spMkLst>
        </pc:spChg>
        <pc:picChg chg="add mod">
          <ac:chgData name="Jemma Smith" userId="c43517b7-c020-487a-a609-e5dcac601652" providerId="ADAL" clId="{39C16914-9D97-4DFE-BB7E-C951AEAC6EF0}" dt="2025-03-28T14:21:00.729" v="589" actId="1076"/>
          <ac:picMkLst>
            <pc:docMk/>
            <pc:sldMk cId="1030385794" sldId="975"/>
            <ac:picMk id="4" creationId="{A04D0A3A-A147-A384-9026-FF3F11250A7A}"/>
          </ac:picMkLst>
        </pc:picChg>
      </pc:sldChg>
      <pc:sldChg chg="addSp modSp add mod">
        <pc:chgData name="Jemma Smith" userId="c43517b7-c020-487a-a609-e5dcac601652" providerId="ADAL" clId="{39C16914-9D97-4DFE-BB7E-C951AEAC6EF0}" dt="2025-03-28T14:20:03.942" v="579" actId="1076"/>
        <pc:sldMkLst>
          <pc:docMk/>
          <pc:sldMk cId="1161083603" sldId="976"/>
        </pc:sldMkLst>
        <pc:spChg chg="add mod">
          <ac:chgData name="Jemma Smith" userId="c43517b7-c020-487a-a609-e5dcac601652" providerId="ADAL" clId="{39C16914-9D97-4DFE-BB7E-C951AEAC6EF0}" dt="2025-03-28T14:19:43.915" v="575" actId="404"/>
          <ac:spMkLst>
            <pc:docMk/>
            <pc:sldMk cId="1161083603" sldId="976"/>
            <ac:spMk id="2" creationId="{3B96DA75-8D35-EC21-7772-E3B52B284DC8}"/>
          </ac:spMkLst>
        </pc:spChg>
        <pc:spChg chg="add mod">
          <ac:chgData name="Jemma Smith" userId="c43517b7-c020-487a-a609-e5dcac601652" providerId="ADAL" clId="{39C16914-9D97-4DFE-BB7E-C951AEAC6EF0}" dt="2025-03-28T14:19:55.299" v="577" actId="1076"/>
          <ac:spMkLst>
            <pc:docMk/>
            <pc:sldMk cId="1161083603" sldId="976"/>
            <ac:spMk id="3" creationId="{0CBA0CD2-BBA0-8248-F4BC-85AD3E8B6BFC}"/>
          </ac:spMkLst>
        </pc:spChg>
        <pc:picChg chg="add mod">
          <ac:chgData name="Jemma Smith" userId="c43517b7-c020-487a-a609-e5dcac601652" providerId="ADAL" clId="{39C16914-9D97-4DFE-BB7E-C951AEAC6EF0}" dt="2025-03-28T14:20:03.942" v="579" actId="1076"/>
          <ac:picMkLst>
            <pc:docMk/>
            <pc:sldMk cId="1161083603" sldId="976"/>
            <ac:picMk id="4" creationId="{8AB074E8-436D-560B-4160-6691053A66AA}"/>
          </ac:picMkLst>
        </pc:picChg>
      </pc:sldChg>
      <pc:sldChg chg="addSp modSp add mod">
        <pc:chgData name="Jemma Smith" userId="c43517b7-c020-487a-a609-e5dcac601652" providerId="ADAL" clId="{39C16914-9D97-4DFE-BB7E-C951AEAC6EF0}" dt="2025-03-28T14:18:10.066" v="549" actId="1076"/>
        <pc:sldMkLst>
          <pc:docMk/>
          <pc:sldMk cId="2494948489" sldId="977"/>
        </pc:sldMkLst>
        <pc:spChg chg="add mod">
          <ac:chgData name="Jemma Smith" userId="c43517b7-c020-487a-a609-e5dcac601652" providerId="ADAL" clId="{39C16914-9D97-4DFE-BB7E-C951AEAC6EF0}" dt="2025-03-28T14:17:16.308" v="543" actId="1076"/>
          <ac:spMkLst>
            <pc:docMk/>
            <pc:sldMk cId="2494948489" sldId="977"/>
            <ac:spMk id="2" creationId="{C3096016-F690-77B4-E7E2-125AA23E9874}"/>
          </ac:spMkLst>
        </pc:spChg>
        <pc:spChg chg="add mod">
          <ac:chgData name="Jemma Smith" userId="c43517b7-c020-487a-a609-e5dcac601652" providerId="ADAL" clId="{39C16914-9D97-4DFE-BB7E-C951AEAC6EF0}" dt="2025-03-28T14:17:28.793" v="545" actId="1076"/>
          <ac:spMkLst>
            <pc:docMk/>
            <pc:sldMk cId="2494948489" sldId="977"/>
            <ac:spMk id="3" creationId="{3F96B590-0D38-0219-81FC-499F6FCA4512}"/>
          </ac:spMkLst>
        </pc:spChg>
        <pc:spChg chg="add mod">
          <ac:chgData name="Jemma Smith" userId="c43517b7-c020-487a-a609-e5dcac601652" providerId="ADAL" clId="{39C16914-9D97-4DFE-BB7E-C951AEAC6EF0}" dt="2025-03-28T14:18:10.066" v="549" actId="1076"/>
          <ac:spMkLst>
            <pc:docMk/>
            <pc:sldMk cId="2494948489" sldId="977"/>
            <ac:spMk id="6" creationId="{F3A9330D-52BC-BAE1-33EA-B68511D87365}"/>
          </ac:spMkLst>
        </pc:spChg>
        <pc:picChg chg="add mod">
          <ac:chgData name="Jemma Smith" userId="c43517b7-c020-487a-a609-e5dcac601652" providerId="ADAL" clId="{39C16914-9D97-4DFE-BB7E-C951AEAC6EF0}" dt="2025-03-28T14:17:43.615" v="547" actId="1076"/>
          <ac:picMkLst>
            <pc:docMk/>
            <pc:sldMk cId="2494948489" sldId="977"/>
            <ac:picMk id="4" creationId="{94C9DA49-E041-35B7-FABE-E0FB1A6B8642}"/>
          </ac:picMkLst>
        </pc:picChg>
      </pc:sldChg>
      <pc:sldChg chg="addSp modSp add mod">
        <pc:chgData name="Jemma Smith" userId="c43517b7-c020-487a-a609-e5dcac601652" providerId="ADAL" clId="{39C16914-9D97-4DFE-BB7E-C951AEAC6EF0}" dt="2025-03-28T14:22:37.245" v="620" actId="1076"/>
        <pc:sldMkLst>
          <pc:docMk/>
          <pc:sldMk cId="4151339354" sldId="978"/>
        </pc:sldMkLst>
        <pc:spChg chg="add mod">
          <ac:chgData name="Jemma Smith" userId="c43517b7-c020-487a-a609-e5dcac601652" providerId="ADAL" clId="{39C16914-9D97-4DFE-BB7E-C951AEAC6EF0}" dt="2025-03-28T14:22:17.015" v="617" actId="1076"/>
          <ac:spMkLst>
            <pc:docMk/>
            <pc:sldMk cId="4151339354" sldId="978"/>
            <ac:spMk id="3" creationId="{3BA6D227-F2D7-766F-DB12-2B88EE673005}"/>
          </ac:spMkLst>
        </pc:spChg>
        <pc:spChg chg="add mod">
          <ac:chgData name="Jemma Smith" userId="c43517b7-c020-487a-a609-e5dcac601652" providerId="ADAL" clId="{39C16914-9D97-4DFE-BB7E-C951AEAC6EF0}" dt="2025-03-28T14:22:25.625" v="618"/>
          <ac:spMkLst>
            <pc:docMk/>
            <pc:sldMk cId="4151339354" sldId="978"/>
            <ac:spMk id="4" creationId="{78A6F110-DD84-3BCD-B7F1-E079CFE1D5A0}"/>
          </ac:spMkLst>
        </pc:spChg>
        <pc:picChg chg="add mod">
          <ac:chgData name="Jemma Smith" userId="c43517b7-c020-487a-a609-e5dcac601652" providerId="ADAL" clId="{39C16914-9D97-4DFE-BB7E-C951AEAC6EF0}" dt="2025-03-28T14:22:37.245" v="620" actId="1076"/>
          <ac:picMkLst>
            <pc:docMk/>
            <pc:sldMk cId="4151339354" sldId="978"/>
            <ac:picMk id="5" creationId="{E50E2022-EE35-5CD4-8733-3BC6C627453D}"/>
          </ac:picMkLst>
        </pc:picChg>
      </pc:sldChg>
      <pc:sldChg chg="addSp modSp add mod">
        <pc:chgData name="Jemma Smith" userId="c43517b7-c020-487a-a609-e5dcac601652" providerId="ADAL" clId="{39C16914-9D97-4DFE-BB7E-C951AEAC6EF0}" dt="2025-03-28T14:21:46.481" v="604" actId="1076"/>
        <pc:sldMkLst>
          <pc:docMk/>
          <pc:sldMk cId="3988115500" sldId="979"/>
        </pc:sldMkLst>
        <pc:spChg chg="add mod">
          <ac:chgData name="Jemma Smith" userId="c43517b7-c020-487a-a609-e5dcac601652" providerId="ADAL" clId="{39C16914-9D97-4DFE-BB7E-C951AEAC6EF0}" dt="2025-03-28T14:21:26.781" v="600" actId="1076"/>
          <ac:spMkLst>
            <pc:docMk/>
            <pc:sldMk cId="3988115500" sldId="979"/>
            <ac:spMk id="3" creationId="{34EE7515-7665-7173-434A-54D1BE2F23FA}"/>
          </ac:spMkLst>
        </pc:spChg>
        <pc:spChg chg="add mod">
          <ac:chgData name="Jemma Smith" userId="c43517b7-c020-487a-a609-e5dcac601652" providerId="ADAL" clId="{39C16914-9D97-4DFE-BB7E-C951AEAC6EF0}" dt="2025-03-28T14:21:37.104" v="602" actId="1076"/>
          <ac:spMkLst>
            <pc:docMk/>
            <pc:sldMk cId="3988115500" sldId="979"/>
            <ac:spMk id="4" creationId="{A74988DB-E22F-80FD-A85B-A9EAF8DCB2C9}"/>
          </ac:spMkLst>
        </pc:spChg>
        <pc:picChg chg="add mod">
          <ac:chgData name="Jemma Smith" userId="c43517b7-c020-487a-a609-e5dcac601652" providerId="ADAL" clId="{39C16914-9D97-4DFE-BB7E-C951AEAC6EF0}" dt="2025-03-28T14:21:46.481" v="604" actId="1076"/>
          <ac:picMkLst>
            <pc:docMk/>
            <pc:sldMk cId="3988115500" sldId="979"/>
            <ac:picMk id="5" creationId="{31D17BE9-BCFE-E8D2-8581-508C2BFCB986}"/>
          </ac:picMkLst>
        </pc:picChg>
      </pc:sldChg>
      <pc:sldChg chg="addSp modSp add mod">
        <pc:chgData name="Jemma Smith" userId="c43517b7-c020-487a-a609-e5dcac601652" providerId="ADAL" clId="{39C16914-9D97-4DFE-BB7E-C951AEAC6EF0}" dt="2025-03-28T14:23:55.587" v="648"/>
        <pc:sldMkLst>
          <pc:docMk/>
          <pc:sldMk cId="1203959019" sldId="980"/>
        </pc:sldMkLst>
        <pc:spChg chg="add mod">
          <ac:chgData name="Jemma Smith" userId="c43517b7-c020-487a-a609-e5dcac601652" providerId="ADAL" clId="{39C16914-9D97-4DFE-BB7E-C951AEAC6EF0}" dt="2025-03-28T14:23:48.903" v="647" actId="1076"/>
          <ac:spMkLst>
            <pc:docMk/>
            <pc:sldMk cId="1203959019" sldId="980"/>
            <ac:spMk id="3" creationId="{31837E0C-F812-D7A3-E92F-73B7BA8B5202}"/>
          </ac:spMkLst>
        </pc:spChg>
        <pc:picChg chg="add">
          <ac:chgData name="Jemma Smith" userId="c43517b7-c020-487a-a609-e5dcac601652" providerId="ADAL" clId="{39C16914-9D97-4DFE-BB7E-C951AEAC6EF0}" dt="2025-03-28T14:23:55.587" v="648"/>
          <ac:picMkLst>
            <pc:docMk/>
            <pc:sldMk cId="1203959019" sldId="980"/>
            <ac:picMk id="4" creationId="{190B0103-28C1-F807-002A-5399CC1A5B90}"/>
          </ac:picMkLst>
        </pc:picChg>
      </pc:sldChg>
      <pc:sldChg chg="addSp modSp add mod">
        <pc:chgData name="Jemma Smith" userId="c43517b7-c020-487a-a609-e5dcac601652" providerId="ADAL" clId="{39C16914-9D97-4DFE-BB7E-C951AEAC6EF0}" dt="2025-03-28T14:23:13.293" v="633"/>
        <pc:sldMkLst>
          <pc:docMk/>
          <pc:sldMk cId="669298825" sldId="981"/>
        </pc:sldMkLst>
        <pc:spChg chg="add mod">
          <ac:chgData name="Jemma Smith" userId="c43517b7-c020-487a-a609-e5dcac601652" providerId="ADAL" clId="{39C16914-9D97-4DFE-BB7E-C951AEAC6EF0}" dt="2025-03-28T14:23:06.060" v="632" actId="1076"/>
          <ac:spMkLst>
            <pc:docMk/>
            <pc:sldMk cId="669298825" sldId="981"/>
            <ac:spMk id="3" creationId="{6B9E013B-E8AE-FE57-EDD1-7AD6F315507A}"/>
          </ac:spMkLst>
        </pc:spChg>
        <pc:picChg chg="add">
          <ac:chgData name="Jemma Smith" userId="c43517b7-c020-487a-a609-e5dcac601652" providerId="ADAL" clId="{39C16914-9D97-4DFE-BB7E-C951AEAC6EF0}" dt="2025-03-28T14:23:13.293" v="633"/>
          <ac:picMkLst>
            <pc:docMk/>
            <pc:sldMk cId="669298825" sldId="981"/>
            <ac:picMk id="4" creationId="{4543DB6B-D8BC-B1C0-68F8-4E64775CADD3}"/>
          </ac:picMkLst>
        </pc:picChg>
      </pc:sldChg>
      <pc:sldChg chg="addSp modSp add mod">
        <pc:chgData name="Jemma Smith" userId="c43517b7-c020-487a-a609-e5dcac601652" providerId="ADAL" clId="{39C16914-9D97-4DFE-BB7E-C951AEAC6EF0}" dt="2025-03-28T14:27:20.866" v="785" actId="14100"/>
        <pc:sldMkLst>
          <pc:docMk/>
          <pc:sldMk cId="3407422126" sldId="982"/>
        </pc:sldMkLst>
        <pc:spChg chg="add mod">
          <ac:chgData name="Jemma Smith" userId="c43517b7-c020-487a-a609-e5dcac601652" providerId="ADAL" clId="{39C16914-9D97-4DFE-BB7E-C951AEAC6EF0}" dt="2025-03-28T14:25:21.735" v="677" actId="1076"/>
          <ac:spMkLst>
            <pc:docMk/>
            <pc:sldMk cId="3407422126" sldId="982"/>
            <ac:spMk id="3" creationId="{C8B3F74C-29A0-0CA8-6274-ABACCAC62F36}"/>
          </ac:spMkLst>
        </pc:spChg>
        <pc:spChg chg="add mod">
          <ac:chgData name="Jemma Smith" userId="c43517b7-c020-487a-a609-e5dcac601652" providerId="ADAL" clId="{39C16914-9D97-4DFE-BB7E-C951AEAC6EF0}" dt="2025-03-28T14:26:31.767" v="782" actId="20577"/>
          <ac:spMkLst>
            <pc:docMk/>
            <pc:sldMk cId="3407422126" sldId="982"/>
            <ac:spMk id="4" creationId="{6DB681C7-EEDF-8BAF-480F-32EB4A2A663E}"/>
          </ac:spMkLst>
        </pc:spChg>
        <pc:picChg chg="add mod">
          <ac:chgData name="Jemma Smith" userId="c43517b7-c020-487a-a609-e5dcac601652" providerId="ADAL" clId="{39C16914-9D97-4DFE-BB7E-C951AEAC6EF0}" dt="2025-03-28T14:27:20.866" v="785" actId="14100"/>
          <ac:picMkLst>
            <pc:docMk/>
            <pc:sldMk cId="3407422126" sldId="982"/>
            <ac:picMk id="5" creationId="{8997EB91-F160-8842-76DA-986A61E62928}"/>
          </ac:picMkLst>
        </pc:picChg>
      </pc:sldChg>
      <pc:sldChg chg="addSp modSp add mod">
        <pc:chgData name="Jemma Smith" userId="c43517b7-c020-487a-a609-e5dcac601652" providerId="ADAL" clId="{39C16914-9D97-4DFE-BB7E-C951AEAC6EF0}" dt="2025-03-28T14:24:42.623" v="663" actId="1076"/>
        <pc:sldMkLst>
          <pc:docMk/>
          <pc:sldMk cId="2119773597" sldId="983"/>
        </pc:sldMkLst>
        <pc:spChg chg="add mod">
          <ac:chgData name="Jemma Smith" userId="c43517b7-c020-487a-a609-e5dcac601652" providerId="ADAL" clId="{39C16914-9D97-4DFE-BB7E-C951AEAC6EF0}" dt="2025-03-28T14:24:18.027" v="659" actId="1076"/>
          <ac:spMkLst>
            <pc:docMk/>
            <pc:sldMk cId="2119773597" sldId="983"/>
            <ac:spMk id="3" creationId="{A4B65EE3-DA61-3A62-3C3C-FAE85E76AD76}"/>
          </ac:spMkLst>
        </pc:spChg>
        <pc:spChg chg="add mod">
          <ac:chgData name="Jemma Smith" userId="c43517b7-c020-487a-a609-e5dcac601652" providerId="ADAL" clId="{39C16914-9D97-4DFE-BB7E-C951AEAC6EF0}" dt="2025-03-28T14:24:31.795" v="661" actId="1076"/>
          <ac:spMkLst>
            <pc:docMk/>
            <pc:sldMk cId="2119773597" sldId="983"/>
            <ac:spMk id="4" creationId="{FA9FE71A-CE93-978E-08EC-1AD64607D970}"/>
          </ac:spMkLst>
        </pc:spChg>
        <pc:picChg chg="add mod">
          <ac:chgData name="Jemma Smith" userId="c43517b7-c020-487a-a609-e5dcac601652" providerId="ADAL" clId="{39C16914-9D97-4DFE-BB7E-C951AEAC6EF0}" dt="2025-03-28T14:24:42.623" v="663" actId="1076"/>
          <ac:picMkLst>
            <pc:docMk/>
            <pc:sldMk cId="2119773597" sldId="983"/>
            <ac:picMk id="5" creationId="{32BCC425-DBD9-2F63-8F2F-A77CBAF4D015}"/>
          </ac:picMkLst>
        </pc:picChg>
      </pc:sldChg>
      <pc:sldChg chg="addSp modSp add mod">
        <pc:chgData name="Jemma Smith" userId="c43517b7-c020-487a-a609-e5dcac601652" providerId="ADAL" clId="{39C16914-9D97-4DFE-BB7E-C951AEAC6EF0}" dt="2025-03-28T14:31:08.276" v="891" actId="1076"/>
        <pc:sldMkLst>
          <pc:docMk/>
          <pc:sldMk cId="3563693407" sldId="984"/>
        </pc:sldMkLst>
        <pc:spChg chg="add mod">
          <ac:chgData name="Jemma Smith" userId="c43517b7-c020-487a-a609-e5dcac601652" providerId="ADAL" clId="{39C16914-9D97-4DFE-BB7E-C951AEAC6EF0}" dt="2025-03-28T14:30:01.962" v="885" actId="1076"/>
          <ac:spMkLst>
            <pc:docMk/>
            <pc:sldMk cId="3563693407" sldId="984"/>
            <ac:spMk id="3" creationId="{4B60AAF0-2A8C-5D0E-BFA8-F64CC277CF1E}"/>
          </ac:spMkLst>
        </pc:spChg>
        <pc:spChg chg="add mod">
          <ac:chgData name="Jemma Smith" userId="c43517b7-c020-487a-a609-e5dcac601652" providerId="ADAL" clId="{39C16914-9D97-4DFE-BB7E-C951AEAC6EF0}" dt="2025-03-28T14:29:45.399" v="883" actId="1076"/>
          <ac:spMkLst>
            <pc:docMk/>
            <pc:sldMk cId="3563693407" sldId="984"/>
            <ac:spMk id="4" creationId="{CB59A7F4-0F45-9049-C4DF-1A5D7E07097A}"/>
          </ac:spMkLst>
        </pc:spChg>
        <pc:picChg chg="add mod modCrop">
          <ac:chgData name="Jemma Smith" userId="c43517b7-c020-487a-a609-e5dcac601652" providerId="ADAL" clId="{39C16914-9D97-4DFE-BB7E-C951AEAC6EF0}" dt="2025-03-28T14:31:08.276" v="891" actId="1076"/>
          <ac:picMkLst>
            <pc:docMk/>
            <pc:sldMk cId="3563693407" sldId="984"/>
            <ac:picMk id="5" creationId="{13FB8604-13CD-61ED-F4EE-D652ED140CFC}"/>
          </ac:picMkLst>
        </pc:picChg>
      </pc:sldChg>
      <pc:sldChg chg="addSp modSp add mod">
        <pc:chgData name="Jemma Smith" userId="c43517b7-c020-487a-a609-e5dcac601652" providerId="ADAL" clId="{39C16914-9D97-4DFE-BB7E-C951AEAC6EF0}" dt="2025-03-28T14:28:12.070" v="799" actId="1076"/>
        <pc:sldMkLst>
          <pc:docMk/>
          <pc:sldMk cId="1526139984" sldId="985"/>
        </pc:sldMkLst>
        <pc:spChg chg="add mod">
          <ac:chgData name="Jemma Smith" userId="c43517b7-c020-487a-a609-e5dcac601652" providerId="ADAL" clId="{39C16914-9D97-4DFE-BB7E-C951AEAC6EF0}" dt="2025-03-28T14:27:44.392" v="795" actId="1076"/>
          <ac:spMkLst>
            <pc:docMk/>
            <pc:sldMk cId="1526139984" sldId="985"/>
            <ac:spMk id="3" creationId="{9CB4F91E-A2CD-257D-6E83-F095AC17372F}"/>
          </ac:spMkLst>
        </pc:spChg>
        <pc:spChg chg="add mod">
          <ac:chgData name="Jemma Smith" userId="c43517b7-c020-487a-a609-e5dcac601652" providerId="ADAL" clId="{39C16914-9D97-4DFE-BB7E-C951AEAC6EF0}" dt="2025-03-28T14:27:54.987" v="797" actId="1076"/>
          <ac:spMkLst>
            <pc:docMk/>
            <pc:sldMk cId="1526139984" sldId="985"/>
            <ac:spMk id="4" creationId="{A3FE192B-A7EA-C843-A8C3-768567C67A21}"/>
          </ac:spMkLst>
        </pc:spChg>
        <pc:picChg chg="add mod">
          <ac:chgData name="Jemma Smith" userId="c43517b7-c020-487a-a609-e5dcac601652" providerId="ADAL" clId="{39C16914-9D97-4DFE-BB7E-C951AEAC6EF0}" dt="2025-03-28T14:28:12.070" v="799" actId="1076"/>
          <ac:picMkLst>
            <pc:docMk/>
            <pc:sldMk cId="1526139984" sldId="985"/>
            <ac:picMk id="5" creationId="{9EAC62A4-154C-B2D5-5EC1-3D232092A2A7}"/>
          </ac:picMkLst>
        </pc:picChg>
      </pc:sldChg>
      <pc:sldChg chg="addSp delSp modSp add mod">
        <pc:chgData name="Jemma Smith" userId="c43517b7-c020-487a-a609-e5dcac601652" providerId="ADAL" clId="{39C16914-9D97-4DFE-BB7E-C951AEAC6EF0}" dt="2025-03-28T14:37:23.284" v="986" actId="1076"/>
        <pc:sldMkLst>
          <pc:docMk/>
          <pc:sldMk cId="3607509916" sldId="986"/>
        </pc:sldMkLst>
        <pc:spChg chg="mod">
          <ac:chgData name="Jemma Smith" userId="c43517b7-c020-487a-a609-e5dcac601652" providerId="ADAL" clId="{39C16914-9D97-4DFE-BB7E-C951AEAC6EF0}" dt="2025-03-28T14:34:57.384" v="955"/>
          <ac:spMkLst>
            <pc:docMk/>
            <pc:sldMk cId="3607509916" sldId="986"/>
            <ac:spMk id="3" creationId="{7D44BFEF-0646-81EC-9165-7427EA614C2A}"/>
          </ac:spMkLst>
        </pc:spChg>
        <pc:spChg chg="mod">
          <ac:chgData name="Jemma Smith" userId="c43517b7-c020-487a-a609-e5dcac601652" providerId="ADAL" clId="{39C16914-9D97-4DFE-BB7E-C951AEAC6EF0}" dt="2025-03-28T14:34:57.384" v="955"/>
          <ac:spMkLst>
            <pc:docMk/>
            <pc:sldMk cId="3607509916" sldId="986"/>
            <ac:spMk id="4" creationId="{0FF52A8A-13AF-FC54-4DD3-22F68DAB8E2F}"/>
          </ac:spMkLst>
        </pc:spChg>
        <pc:spChg chg="mod">
          <ac:chgData name="Jemma Smith" userId="c43517b7-c020-487a-a609-e5dcac601652" providerId="ADAL" clId="{39C16914-9D97-4DFE-BB7E-C951AEAC6EF0}" dt="2025-03-28T14:35:03.885" v="957"/>
          <ac:spMkLst>
            <pc:docMk/>
            <pc:sldMk cId="3607509916" sldId="986"/>
            <ac:spMk id="6" creationId="{CF9AF699-D58B-1627-3914-9DEC4BD31CDC}"/>
          </ac:spMkLst>
        </pc:spChg>
        <pc:spChg chg="mod">
          <ac:chgData name="Jemma Smith" userId="c43517b7-c020-487a-a609-e5dcac601652" providerId="ADAL" clId="{39C16914-9D97-4DFE-BB7E-C951AEAC6EF0}" dt="2025-03-28T14:35:03.885" v="957"/>
          <ac:spMkLst>
            <pc:docMk/>
            <pc:sldMk cId="3607509916" sldId="986"/>
            <ac:spMk id="7" creationId="{A870FBF1-A3B8-BFF0-67E8-1993BFD07AC1}"/>
          </ac:spMkLst>
        </pc:spChg>
        <pc:spChg chg="mod">
          <ac:chgData name="Jemma Smith" userId="c43517b7-c020-487a-a609-e5dcac601652" providerId="ADAL" clId="{39C16914-9D97-4DFE-BB7E-C951AEAC6EF0}" dt="2025-03-28T14:35:13.212" v="960"/>
          <ac:spMkLst>
            <pc:docMk/>
            <pc:sldMk cId="3607509916" sldId="986"/>
            <ac:spMk id="9" creationId="{16B9563E-AE70-6195-DC76-BAC80517876B}"/>
          </ac:spMkLst>
        </pc:spChg>
        <pc:spChg chg="mod">
          <ac:chgData name="Jemma Smith" userId="c43517b7-c020-487a-a609-e5dcac601652" providerId="ADAL" clId="{39C16914-9D97-4DFE-BB7E-C951AEAC6EF0}" dt="2025-03-28T14:35:13.212" v="960"/>
          <ac:spMkLst>
            <pc:docMk/>
            <pc:sldMk cId="3607509916" sldId="986"/>
            <ac:spMk id="10" creationId="{7044A075-FA80-3205-99E9-3DD7CB45B480}"/>
          </ac:spMkLst>
        </pc:spChg>
        <pc:spChg chg="add mod">
          <ac:chgData name="Jemma Smith" userId="c43517b7-c020-487a-a609-e5dcac601652" providerId="ADAL" clId="{39C16914-9D97-4DFE-BB7E-C951AEAC6EF0}" dt="2025-03-28T14:35:26.945" v="963" actId="1076"/>
          <ac:spMkLst>
            <pc:docMk/>
            <pc:sldMk cId="3607509916" sldId="986"/>
            <ac:spMk id="11" creationId="{3FCF6310-96A8-A508-A005-7ABEB079295B}"/>
          </ac:spMkLst>
        </pc:spChg>
        <pc:spChg chg="add mod">
          <ac:chgData name="Jemma Smith" userId="c43517b7-c020-487a-a609-e5dcac601652" providerId="ADAL" clId="{39C16914-9D97-4DFE-BB7E-C951AEAC6EF0}" dt="2025-03-28T14:35:37.925" v="965" actId="1076"/>
          <ac:spMkLst>
            <pc:docMk/>
            <pc:sldMk cId="3607509916" sldId="986"/>
            <ac:spMk id="12" creationId="{D13EABD8-3199-C261-B06D-6F3604E03AD6}"/>
          </ac:spMkLst>
        </pc:spChg>
        <pc:spChg chg="add mod">
          <ac:chgData name="Jemma Smith" userId="c43517b7-c020-487a-a609-e5dcac601652" providerId="ADAL" clId="{39C16914-9D97-4DFE-BB7E-C951AEAC6EF0}" dt="2025-03-28T14:35:52.844" v="967" actId="1076"/>
          <ac:spMkLst>
            <pc:docMk/>
            <pc:sldMk cId="3607509916" sldId="986"/>
            <ac:spMk id="13" creationId="{A11DC425-56B9-2F0B-FFD3-67B2996E094B}"/>
          </ac:spMkLst>
        </pc:spChg>
        <pc:spChg chg="mod">
          <ac:chgData name="Jemma Smith" userId="c43517b7-c020-487a-a609-e5dcac601652" providerId="ADAL" clId="{39C16914-9D97-4DFE-BB7E-C951AEAC6EF0}" dt="2025-03-28T14:35:59.777" v="968"/>
          <ac:spMkLst>
            <pc:docMk/>
            <pc:sldMk cId="3607509916" sldId="986"/>
            <ac:spMk id="15" creationId="{DB66A3CD-68CE-15E3-D376-DFEAE7C77D8C}"/>
          </ac:spMkLst>
        </pc:spChg>
        <pc:spChg chg="mod">
          <ac:chgData name="Jemma Smith" userId="c43517b7-c020-487a-a609-e5dcac601652" providerId="ADAL" clId="{39C16914-9D97-4DFE-BB7E-C951AEAC6EF0}" dt="2025-03-28T14:35:59.777" v="968"/>
          <ac:spMkLst>
            <pc:docMk/>
            <pc:sldMk cId="3607509916" sldId="986"/>
            <ac:spMk id="16" creationId="{F88E534D-763A-C977-B1BB-6A3B4ADC52F6}"/>
          </ac:spMkLst>
        </pc:spChg>
        <pc:spChg chg="mod">
          <ac:chgData name="Jemma Smith" userId="c43517b7-c020-487a-a609-e5dcac601652" providerId="ADAL" clId="{39C16914-9D97-4DFE-BB7E-C951AEAC6EF0}" dt="2025-03-28T14:36:17.321" v="972"/>
          <ac:spMkLst>
            <pc:docMk/>
            <pc:sldMk cId="3607509916" sldId="986"/>
            <ac:spMk id="21" creationId="{EE182656-D4C7-26BB-3323-9E03019758A8}"/>
          </ac:spMkLst>
        </pc:spChg>
        <pc:spChg chg="mod">
          <ac:chgData name="Jemma Smith" userId="c43517b7-c020-487a-a609-e5dcac601652" providerId="ADAL" clId="{39C16914-9D97-4DFE-BB7E-C951AEAC6EF0}" dt="2025-03-28T14:36:17.321" v="972"/>
          <ac:spMkLst>
            <pc:docMk/>
            <pc:sldMk cId="3607509916" sldId="986"/>
            <ac:spMk id="22" creationId="{6EA8B930-A317-D598-6994-3AC708E4633B}"/>
          </ac:spMkLst>
        </pc:spChg>
        <pc:spChg chg="add mod">
          <ac:chgData name="Jemma Smith" userId="c43517b7-c020-487a-a609-e5dcac601652" providerId="ADAL" clId="{39C16914-9D97-4DFE-BB7E-C951AEAC6EF0}" dt="2025-03-28T14:36:33.379" v="976" actId="1076"/>
          <ac:spMkLst>
            <pc:docMk/>
            <pc:sldMk cId="3607509916" sldId="986"/>
            <ac:spMk id="23" creationId="{A14E0271-BF28-68BF-D980-E929919CF5CE}"/>
          </ac:spMkLst>
        </pc:spChg>
        <pc:spChg chg="add mod">
          <ac:chgData name="Jemma Smith" userId="c43517b7-c020-487a-a609-e5dcac601652" providerId="ADAL" clId="{39C16914-9D97-4DFE-BB7E-C951AEAC6EF0}" dt="2025-03-28T14:36:43.439" v="978" actId="1076"/>
          <ac:spMkLst>
            <pc:docMk/>
            <pc:sldMk cId="3607509916" sldId="986"/>
            <ac:spMk id="24" creationId="{15165F2E-ABA2-313F-B1AE-B0248CA6A1A9}"/>
          </ac:spMkLst>
        </pc:spChg>
        <pc:spChg chg="mod">
          <ac:chgData name="Jemma Smith" userId="c43517b7-c020-487a-a609-e5dcac601652" providerId="ADAL" clId="{39C16914-9D97-4DFE-BB7E-C951AEAC6EF0}" dt="2025-03-28T14:36:50.748" v="979"/>
          <ac:spMkLst>
            <pc:docMk/>
            <pc:sldMk cId="3607509916" sldId="986"/>
            <ac:spMk id="26" creationId="{14F088F6-225C-A521-321C-AD1A4608D4D2}"/>
          </ac:spMkLst>
        </pc:spChg>
        <pc:spChg chg="mod">
          <ac:chgData name="Jemma Smith" userId="c43517b7-c020-487a-a609-e5dcac601652" providerId="ADAL" clId="{39C16914-9D97-4DFE-BB7E-C951AEAC6EF0}" dt="2025-03-28T14:36:50.748" v="979"/>
          <ac:spMkLst>
            <pc:docMk/>
            <pc:sldMk cId="3607509916" sldId="986"/>
            <ac:spMk id="27" creationId="{AE8D80B4-D127-AFC4-0462-85D9D256A7AB}"/>
          </ac:spMkLst>
        </pc:spChg>
        <pc:spChg chg="add mod">
          <ac:chgData name="Jemma Smith" userId="c43517b7-c020-487a-a609-e5dcac601652" providerId="ADAL" clId="{39C16914-9D97-4DFE-BB7E-C951AEAC6EF0}" dt="2025-03-28T14:37:03.473" v="982" actId="1076"/>
          <ac:spMkLst>
            <pc:docMk/>
            <pc:sldMk cId="3607509916" sldId="986"/>
            <ac:spMk id="28" creationId="{21C5FBB7-A042-D759-3FBF-DCF0D2ACE84E}"/>
          </ac:spMkLst>
        </pc:spChg>
        <pc:spChg chg="mod">
          <ac:chgData name="Jemma Smith" userId="c43517b7-c020-487a-a609-e5dcac601652" providerId="ADAL" clId="{39C16914-9D97-4DFE-BB7E-C951AEAC6EF0}" dt="2025-03-28T14:37:09.265" v="983"/>
          <ac:spMkLst>
            <pc:docMk/>
            <pc:sldMk cId="3607509916" sldId="986"/>
            <ac:spMk id="30" creationId="{F96E04A9-D469-EB51-1873-CBF774B11052}"/>
          </ac:spMkLst>
        </pc:spChg>
        <pc:spChg chg="mod">
          <ac:chgData name="Jemma Smith" userId="c43517b7-c020-487a-a609-e5dcac601652" providerId="ADAL" clId="{39C16914-9D97-4DFE-BB7E-C951AEAC6EF0}" dt="2025-03-28T14:37:09.265" v="983"/>
          <ac:spMkLst>
            <pc:docMk/>
            <pc:sldMk cId="3607509916" sldId="986"/>
            <ac:spMk id="31" creationId="{056993FA-148E-D4F7-5D54-723B734EC274}"/>
          </ac:spMkLst>
        </pc:spChg>
        <pc:spChg chg="add mod">
          <ac:chgData name="Jemma Smith" userId="c43517b7-c020-487a-a609-e5dcac601652" providerId="ADAL" clId="{39C16914-9D97-4DFE-BB7E-C951AEAC6EF0}" dt="2025-03-28T14:37:23.284" v="986" actId="1076"/>
          <ac:spMkLst>
            <pc:docMk/>
            <pc:sldMk cId="3607509916" sldId="986"/>
            <ac:spMk id="32" creationId="{57982BA8-AE56-4391-2476-56FDBF1F01D1}"/>
          </ac:spMkLst>
        </pc:spChg>
        <pc:grpChg chg="add mod">
          <ac:chgData name="Jemma Smith" userId="c43517b7-c020-487a-a609-e5dcac601652" providerId="ADAL" clId="{39C16914-9D97-4DFE-BB7E-C951AEAC6EF0}" dt="2025-03-28T14:34:59.411" v="956" actId="1076"/>
          <ac:grpSpMkLst>
            <pc:docMk/>
            <pc:sldMk cId="3607509916" sldId="986"/>
            <ac:grpSpMk id="2" creationId="{9457C557-9D4B-CB69-0D79-68601A92E489}"/>
          </ac:grpSpMkLst>
        </pc:grpChg>
        <pc:grpChg chg="add mod">
          <ac:chgData name="Jemma Smith" userId="c43517b7-c020-487a-a609-e5dcac601652" providerId="ADAL" clId="{39C16914-9D97-4DFE-BB7E-C951AEAC6EF0}" dt="2025-03-28T14:35:07.536" v="959" actId="1076"/>
          <ac:grpSpMkLst>
            <pc:docMk/>
            <pc:sldMk cId="3607509916" sldId="986"/>
            <ac:grpSpMk id="5" creationId="{9B8ABEC6-68B9-0677-72FC-78741B44F2CE}"/>
          </ac:grpSpMkLst>
        </pc:grpChg>
        <pc:grpChg chg="add mod">
          <ac:chgData name="Jemma Smith" userId="c43517b7-c020-487a-a609-e5dcac601652" providerId="ADAL" clId="{39C16914-9D97-4DFE-BB7E-C951AEAC6EF0}" dt="2025-03-28T14:35:14.371" v="961" actId="1076"/>
          <ac:grpSpMkLst>
            <pc:docMk/>
            <pc:sldMk cId="3607509916" sldId="986"/>
            <ac:grpSpMk id="8" creationId="{E52061FC-2F19-B574-A076-DF216823AF25}"/>
          </ac:grpSpMkLst>
        </pc:grpChg>
        <pc:grpChg chg="add mod">
          <ac:chgData name="Jemma Smith" userId="c43517b7-c020-487a-a609-e5dcac601652" providerId="ADAL" clId="{39C16914-9D97-4DFE-BB7E-C951AEAC6EF0}" dt="2025-03-28T14:36:22.646" v="974" actId="1076"/>
          <ac:grpSpMkLst>
            <pc:docMk/>
            <pc:sldMk cId="3607509916" sldId="986"/>
            <ac:grpSpMk id="14" creationId="{0BB3796F-C29B-2733-561A-0CA72FB620F1}"/>
          </ac:grpSpMkLst>
        </pc:grpChg>
        <pc:grpChg chg="add mod">
          <ac:chgData name="Jemma Smith" userId="c43517b7-c020-487a-a609-e5dcac601652" providerId="ADAL" clId="{39C16914-9D97-4DFE-BB7E-C951AEAC6EF0}" dt="2025-03-28T14:36:19.595" v="973" actId="1076"/>
          <ac:grpSpMkLst>
            <pc:docMk/>
            <pc:sldMk cId="3607509916" sldId="986"/>
            <ac:grpSpMk id="20" creationId="{3D97DA27-F4F0-58BB-89DA-B90B7459EE63}"/>
          </ac:grpSpMkLst>
        </pc:grpChg>
        <pc:grpChg chg="add mod">
          <ac:chgData name="Jemma Smith" userId="c43517b7-c020-487a-a609-e5dcac601652" providerId="ADAL" clId="{39C16914-9D97-4DFE-BB7E-C951AEAC6EF0}" dt="2025-03-28T14:36:54.086" v="980" actId="1076"/>
          <ac:grpSpMkLst>
            <pc:docMk/>
            <pc:sldMk cId="3607509916" sldId="986"/>
            <ac:grpSpMk id="25" creationId="{3641B0EF-D50C-ACD4-8BC9-151A06C3017C}"/>
          </ac:grpSpMkLst>
        </pc:grpChg>
        <pc:grpChg chg="add mod">
          <ac:chgData name="Jemma Smith" userId="c43517b7-c020-487a-a609-e5dcac601652" providerId="ADAL" clId="{39C16914-9D97-4DFE-BB7E-C951AEAC6EF0}" dt="2025-03-28T14:37:13.344" v="984" actId="1076"/>
          <ac:grpSpMkLst>
            <pc:docMk/>
            <pc:sldMk cId="3607509916" sldId="986"/>
            <ac:grpSpMk id="29" creationId="{9A20B6C7-5946-ADD0-1FDC-6CD985042BF9}"/>
          </ac:grpSpMkLst>
        </pc:grpChg>
      </pc:sldChg>
      <pc:sldChg chg="addSp modSp add mod">
        <pc:chgData name="Jemma Smith" userId="c43517b7-c020-487a-a609-e5dcac601652" providerId="ADAL" clId="{39C16914-9D97-4DFE-BB7E-C951AEAC6EF0}" dt="2025-03-28T14:34:36.062" v="952" actId="1076"/>
        <pc:sldMkLst>
          <pc:docMk/>
          <pc:sldMk cId="885524093" sldId="987"/>
        </pc:sldMkLst>
        <pc:spChg chg="add mod">
          <ac:chgData name="Jemma Smith" userId="c43517b7-c020-487a-a609-e5dcac601652" providerId="ADAL" clId="{39C16914-9D97-4DFE-BB7E-C951AEAC6EF0}" dt="2025-03-28T14:33:15.182" v="935" actId="14100"/>
          <ac:spMkLst>
            <pc:docMk/>
            <pc:sldMk cId="885524093" sldId="987"/>
            <ac:spMk id="3" creationId="{D4363EDE-4197-D461-D168-F0E26439525F}"/>
          </ac:spMkLst>
        </pc:spChg>
        <pc:spChg chg="add mod">
          <ac:chgData name="Jemma Smith" userId="c43517b7-c020-487a-a609-e5dcac601652" providerId="ADAL" clId="{39C16914-9D97-4DFE-BB7E-C951AEAC6EF0}" dt="2025-03-28T14:33:30.203" v="936"/>
          <ac:spMkLst>
            <pc:docMk/>
            <pc:sldMk cId="885524093" sldId="987"/>
            <ac:spMk id="4" creationId="{1C8614A5-D7D8-A4A3-8C8C-30B2F49A4551}"/>
          </ac:spMkLst>
        </pc:spChg>
        <pc:spChg chg="add mod">
          <ac:chgData name="Jemma Smith" userId="c43517b7-c020-487a-a609-e5dcac601652" providerId="ADAL" clId="{39C16914-9D97-4DFE-BB7E-C951AEAC6EF0}" dt="2025-03-28T14:33:40.743" v="937"/>
          <ac:spMkLst>
            <pc:docMk/>
            <pc:sldMk cId="885524093" sldId="987"/>
            <ac:spMk id="5" creationId="{F097A335-9E4D-C793-D9B3-9C27741BE830}"/>
          </ac:spMkLst>
        </pc:spChg>
        <pc:spChg chg="add mod">
          <ac:chgData name="Jemma Smith" userId="c43517b7-c020-487a-a609-e5dcac601652" providerId="ADAL" clId="{39C16914-9D97-4DFE-BB7E-C951AEAC6EF0}" dt="2025-03-28T14:34:36.062" v="952" actId="1076"/>
          <ac:spMkLst>
            <pc:docMk/>
            <pc:sldMk cId="885524093" sldId="987"/>
            <ac:spMk id="9" creationId="{26F51739-A437-F377-6D7A-6A213C5640AC}"/>
          </ac:spMkLst>
        </pc:spChg>
        <pc:picChg chg="add mod">
          <ac:chgData name="Jemma Smith" userId="c43517b7-c020-487a-a609-e5dcac601652" providerId="ADAL" clId="{39C16914-9D97-4DFE-BB7E-C951AEAC6EF0}" dt="2025-03-28T14:34:07.272" v="944" actId="1076"/>
          <ac:picMkLst>
            <pc:docMk/>
            <pc:sldMk cId="885524093" sldId="987"/>
            <ac:picMk id="6" creationId="{DED3A132-73C8-2B3E-90A3-29A1D09C526B}"/>
          </ac:picMkLst>
        </pc:picChg>
        <pc:picChg chg="add mod">
          <ac:chgData name="Jemma Smith" userId="c43517b7-c020-487a-a609-e5dcac601652" providerId="ADAL" clId="{39C16914-9D97-4DFE-BB7E-C951AEAC6EF0}" dt="2025-03-28T14:34:05.487" v="943" actId="1076"/>
          <ac:picMkLst>
            <pc:docMk/>
            <pc:sldMk cId="885524093" sldId="987"/>
            <ac:picMk id="7" creationId="{32B60AFD-F99F-41DD-52D1-CDD3A3A18DD7}"/>
          </ac:picMkLst>
        </pc:picChg>
      </pc:sldChg>
      <pc:sldChg chg="addSp modSp add mod">
        <pc:chgData name="Jemma Smith" userId="c43517b7-c020-487a-a609-e5dcac601652" providerId="ADAL" clId="{39C16914-9D97-4DFE-BB7E-C951AEAC6EF0}" dt="2025-03-28T14:32:46.196" v="923" actId="1076"/>
        <pc:sldMkLst>
          <pc:docMk/>
          <pc:sldMk cId="3964143623" sldId="988"/>
        </pc:sldMkLst>
        <pc:spChg chg="add mod">
          <ac:chgData name="Jemma Smith" userId="c43517b7-c020-487a-a609-e5dcac601652" providerId="ADAL" clId="{39C16914-9D97-4DFE-BB7E-C951AEAC6EF0}" dt="2025-03-28T14:32:11.047" v="906" actId="1076"/>
          <ac:spMkLst>
            <pc:docMk/>
            <pc:sldMk cId="3964143623" sldId="988"/>
            <ac:spMk id="3" creationId="{8AAFD643-FCEA-9765-62F2-5782A8E53D6D}"/>
          </ac:spMkLst>
        </pc:spChg>
        <pc:spChg chg="add mod">
          <ac:chgData name="Jemma Smith" userId="c43517b7-c020-487a-a609-e5dcac601652" providerId="ADAL" clId="{39C16914-9D97-4DFE-BB7E-C951AEAC6EF0}" dt="2025-03-28T14:32:36.522" v="919" actId="20577"/>
          <ac:spMkLst>
            <pc:docMk/>
            <pc:sldMk cId="3964143623" sldId="988"/>
            <ac:spMk id="4" creationId="{8AAE1CFF-D0C5-450A-4FF7-67D138FDEA4C}"/>
          </ac:spMkLst>
        </pc:spChg>
        <pc:picChg chg="add mod">
          <ac:chgData name="Jemma Smith" userId="c43517b7-c020-487a-a609-e5dcac601652" providerId="ADAL" clId="{39C16914-9D97-4DFE-BB7E-C951AEAC6EF0}" dt="2025-03-28T14:32:46.196" v="923" actId="1076"/>
          <ac:picMkLst>
            <pc:docMk/>
            <pc:sldMk cId="3964143623" sldId="988"/>
            <ac:picMk id="5" creationId="{17238C1D-E2B2-DE12-90C6-D3022C39FA02}"/>
          </ac:picMkLst>
        </pc:picChg>
      </pc:sldChg>
      <pc:sldChg chg="add del">
        <pc:chgData name="Jemma Smith" userId="c43517b7-c020-487a-a609-e5dcac601652" providerId="ADAL" clId="{39C16914-9D97-4DFE-BB7E-C951AEAC6EF0}" dt="2025-03-28T14:39:52.350" v="1087" actId="2696"/>
        <pc:sldMkLst>
          <pc:docMk/>
          <pc:sldMk cId="2723450278" sldId="989"/>
        </pc:sldMkLst>
      </pc:sldChg>
      <pc:sldChg chg="addSp modSp add mod">
        <pc:chgData name="Jemma Smith" userId="c43517b7-c020-487a-a609-e5dcac601652" providerId="ADAL" clId="{39C16914-9D97-4DFE-BB7E-C951AEAC6EF0}" dt="2025-03-28T14:39:33.292" v="1086" actId="13926"/>
        <pc:sldMkLst>
          <pc:docMk/>
          <pc:sldMk cId="437700577" sldId="990"/>
        </pc:sldMkLst>
        <pc:spChg chg="add mod">
          <ac:chgData name="Jemma Smith" userId="c43517b7-c020-487a-a609-e5dcac601652" providerId="ADAL" clId="{39C16914-9D97-4DFE-BB7E-C951AEAC6EF0}" dt="2025-03-28T14:37:51.310" v="996" actId="403"/>
          <ac:spMkLst>
            <pc:docMk/>
            <pc:sldMk cId="437700577" sldId="990"/>
            <ac:spMk id="3" creationId="{E48F7C09-7463-2D3A-2788-2AD2855DDF2D}"/>
          </ac:spMkLst>
        </pc:spChg>
        <pc:spChg chg="add mod">
          <ac:chgData name="Jemma Smith" userId="c43517b7-c020-487a-a609-e5dcac601652" providerId="ADAL" clId="{39C16914-9D97-4DFE-BB7E-C951AEAC6EF0}" dt="2025-03-28T14:38:49.448" v="1006" actId="255"/>
          <ac:spMkLst>
            <pc:docMk/>
            <pc:sldMk cId="437700577" sldId="990"/>
            <ac:spMk id="4" creationId="{358A55A9-C06F-7493-66C8-E6002E0F3153}"/>
          </ac:spMkLst>
        </pc:spChg>
        <pc:spChg chg="add mod">
          <ac:chgData name="Jemma Smith" userId="c43517b7-c020-487a-a609-e5dcac601652" providerId="ADAL" clId="{39C16914-9D97-4DFE-BB7E-C951AEAC6EF0}" dt="2025-03-28T14:39:33.292" v="1086" actId="13926"/>
          <ac:spMkLst>
            <pc:docMk/>
            <pc:sldMk cId="437700577" sldId="990"/>
            <ac:spMk id="5" creationId="{AF12BC06-C9FF-E934-2086-D711A1474A21}"/>
          </ac:spMkLst>
        </pc:spChg>
      </pc:sldChg>
      <pc:sldChg chg="addSp modSp new mod">
        <pc:chgData name="Jemma Smith" userId="c43517b7-c020-487a-a609-e5dcac601652" providerId="ADAL" clId="{39C16914-9D97-4DFE-BB7E-C951AEAC6EF0}" dt="2025-03-28T14:48:30.916" v="1218" actId="20577"/>
        <pc:sldMkLst>
          <pc:docMk/>
          <pc:sldMk cId="2865273580" sldId="991"/>
        </pc:sldMkLst>
        <pc:spChg chg="add mod">
          <ac:chgData name="Jemma Smith" userId="c43517b7-c020-487a-a609-e5dcac601652" providerId="ADAL" clId="{39C16914-9D97-4DFE-BB7E-C951AEAC6EF0}" dt="2025-03-28T14:48:30.916" v="1218" actId="20577"/>
          <ac:spMkLst>
            <pc:docMk/>
            <pc:sldMk cId="2865273580" sldId="991"/>
            <ac:spMk id="3" creationId="{727791CD-2D37-05D8-E1E5-A4A14946FE08}"/>
          </ac:spMkLst>
        </pc:spChg>
      </pc:sldChg>
      <pc:sldChg chg="modSp add mod">
        <pc:chgData name="Jemma Smith" userId="c43517b7-c020-487a-a609-e5dcac601652" providerId="ADAL" clId="{39C16914-9D97-4DFE-BB7E-C951AEAC6EF0}" dt="2025-03-28T14:45:08.993" v="1157" actId="20577"/>
        <pc:sldMkLst>
          <pc:docMk/>
          <pc:sldMk cId="3648243361" sldId="992"/>
        </pc:sldMkLst>
        <pc:spChg chg="mod">
          <ac:chgData name="Jemma Smith" userId="c43517b7-c020-487a-a609-e5dcac601652" providerId="ADAL" clId="{39C16914-9D97-4DFE-BB7E-C951AEAC6EF0}" dt="2025-03-28T14:45:08.993" v="1157" actId="20577"/>
          <ac:spMkLst>
            <pc:docMk/>
            <pc:sldMk cId="3648243361" sldId="992"/>
            <ac:spMk id="3" creationId="{26C3E380-4588-0FE1-E65C-A0B1DA9DF6D9}"/>
          </ac:spMkLst>
        </pc:spChg>
      </pc:sldChg>
      <pc:sldMasterChg chg="del delSldLayout">
        <pc:chgData name="Jemma Smith" userId="c43517b7-c020-487a-a609-e5dcac601652" providerId="ADAL" clId="{39C16914-9D97-4DFE-BB7E-C951AEAC6EF0}" dt="2025-03-28T14:05:40.495" v="65" actId="47"/>
        <pc:sldMasterMkLst>
          <pc:docMk/>
          <pc:sldMasterMk cId="3567416305" sldId="2147483765"/>
        </pc:sldMasterMkLst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191152292" sldId="2147483766"/>
          </pc:sldLayoutMkLst>
        </pc:sldLayoutChg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309068108" sldId="2147483767"/>
          </pc:sldLayoutMkLst>
        </pc:sldLayoutChg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4289215229" sldId="2147483768"/>
          </pc:sldLayoutMkLst>
        </pc:sldLayoutChg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464823366" sldId="2147483769"/>
          </pc:sldLayoutMkLst>
        </pc:sldLayoutChg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651606994" sldId="2147483770"/>
          </pc:sldLayoutMkLst>
        </pc:sldLayoutChg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2871284844" sldId="2147483771"/>
          </pc:sldLayoutMkLst>
        </pc:sldLayoutChg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2527615457" sldId="2147483772"/>
          </pc:sldLayoutMkLst>
        </pc:sldLayoutChg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3110895349" sldId="2147483773"/>
          </pc:sldLayoutMkLst>
        </pc:sldLayoutChg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1194372119" sldId="2147483774"/>
          </pc:sldLayoutMkLst>
        </pc:sldLayoutChg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3023357693" sldId="2147483775"/>
          </pc:sldLayoutMkLst>
        </pc:sldLayoutChg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1308407548" sldId="2147483776"/>
          </pc:sldLayoutMkLst>
        </pc:sldLayoutChg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2274686813" sldId="2147483792"/>
          </pc:sldLayoutMkLst>
        </pc:sldLayoutChg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1745459754" sldId="2147483793"/>
          </pc:sldLayoutMkLst>
        </pc:sldLayoutChg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3211701706" sldId="2147483794"/>
          </pc:sldLayoutMkLst>
        </pc:sldLayoutChg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60525628" sldId="2147483795"/>
          </pc:sldLayoutMkLst>
        </pc:sldLayoutChg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2351186379" sldId="2147483796"/>
          </pc:sldLayoutMkLst>
        </pc:sldLayoutChg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2504521491" sldId="2147483797"/>
          </pc:sldLayoutMkLst>
        </pc:sldLayoutChg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1321732563" sldId="2147483798"/>
          </pc:sldLayoutMkLst>
        </pc:sldLayoutChg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1947904451" sldId="2147483799"/>
          </pc:sldLayoutMkLst>
        </pc:sldLayoutChg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2621604856" sldId="2147483800"/>
          </pc:sldLayoutMkLst>
        </pc:sldLayoutChg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3397344836" sldId="2147483801"/>
          </pc:sldLayoutMkLst>
        </pc:sldLayoutChg>
        <pc:sldLayoutChg chg="del">
          <pc:chgData name="Jemma Smith" userId="c43517b7-c020-487a-a609-e5dcac601652" providerId="ADAL" clId="{39C16914-9D97-4DFE-BB7E-C951AEAC6EF0}" dt="2025-03-28T14:05:40.495" v="65" actId="47"/>
          <pc:sldLayoutMkLst>
            <pc:docMk/>
            <pc:sldMasterMk cId="3567416305" sldId="2147483765"/>
            <pc:sldLayoutMk cId="1763827623" sldId="2147483802"/>
          </pc:sldLayoutMkLst>
        </pc:sldLayoutChg>
      </pc:sldMasterChg>
    </pc:docChg>
  </pc:docChgLst>
  <pc:docChgLst>
    <pc:chgData name="Jemma Smith" userId="c43517b7-c020-487a-a609-e5dcac601652" providerId="ADAL" clId="{61EB78E2-3F7A-4C71-8C72-C850B6AE377C}"/>
    <pc:docChg chg="custSel addSld delSld modSld delMainMaster modMainMaster">
      <pc:chgData name="Jemma Smith" userId="c43517b7-c020-487a-a609-e5dcac601652" providerId="ADAL" clId="{61EB78E2-3F7A-4C71-8C72-C850B6AE377C}" dt="2025-03-07T12:13:18.314" v="153" actId="20577"/>
      <pc:docMkLst>
        <pc:docMk/>
      </pc:docMkLst>
      <pc:sldChg chg="modSp mod">
        <pc:chgData name="Jemma Smith" userId="c43517b7-c020-487a-a609-e5dcac601652" providerId="ADAL" clId="{61EB78E2-3F7A-4C71-8C72-C850B6AE377C}" dt="2025-03-07T12:02:32.799" v="99" actId="1076"/>
        <pc:sldMkLst>
          <pc:docMk/>
          <pc:sldMk cId="3701339912" sldId="258"/>
        </pc:sldMkLst>
      </pc:sldChg>
      <pc:sldChg chg="addSp modSp mod">
        <pc:chgData name="Jemma Smith" userId="c43517b7-c020-487a-a609-e5dcac601652" providerId="ADAL" clId="{61EB78E2-3F7A-4C71-8C72-C850B6AE377C}" dt="2025-03-07T12:13:18.314" v="153" actId="20577"/>
        <pc:sldMkLst>
          <pc:docMk/>
          <pc:sldMk cId="522070710" sldId="260"/>
        </pc:sldMkLst>
        <pc:spChg chg="mod">
          <ac:chgData name="Jemma Smith" userId="c43517b7-c020-487a-a609-e5dcac601652" providerId="ADAL" clId="{61EB78E2-3F7A-4C71-8C72-C850B6AE377C}" dt="2025-03-07T12:13:18.314" v="153" actId="20577"/>
          <ac:spMkLst>
            <pc:docMk/>
            <pc:sldMk cId="522070710" sldId="260"/>
            <ac:spMk id="5" creationId="{066E66B9-5E97-9ABB-EF4B-9D37D0CF9BE5}"/>
          </ac:spMkLst>
        </pc:spChg>
        <pc:spChg chg="mod">
          <ac:chgData name="Jemma Smith" userId="c43517b7-c020-487a-a609-e5dcac601652" providerId="ADAL" clId="{61EB78E2-3F7A-4C71-8C72-C850B6AE377C}" dt="2025-03-07T11:59:22.559" v="10" actId="20577"/>
          <ac:spMkLst>
            <pc:docMk/>
            <pc:sldMk cId="522070710" sldId="260"/>
            <ac:spMk id="6" creationId="{2DDBD4A8-0007-5EFA-628C-3A9FCA50BB6B}"/>
          </ac:spMkLst>
        </pc:spChg>
        <pc:picChg chg="add mod">
          <ac:chgData name="Jemma Smith" userId="c43517b7-c020-487a-a609-e5dcac601652" providerId="ADAL" clId="{61EB78E2-3F7A-4C71-8C72-C850B6AE377C}" dt="2025-03-07T12:10:02.385" v="143" actId="1076"/>
          <ac:picMkLst>
            <pc:docMk/>
            <pc:sldMk cId="522070710" sldId="260"/>
            <ac:picMk id="2" creationId="{E897D017-3F2D-B601-0F83-11056BBE4CD5}"/>
          </ac:picMkLst>
        </pc:picChg>
      </pc:sldChg>
      <pc:sldChg chg="delSp modSp del mod setBg">
        <pc:chgData name="Jemma Smith" userId="c43517b7-c020-487a-a609-e5dcac601652" providerId="ADAL" clId="{61EB78E2-3F7A-4C71-8C72-C850B6AE377C}" dt="2025-03-07T12:11:17.998" v="151" actId="2696"/>
        <pc:sldMkLst>
          <pc:docMk/>
          <pc:sldMk cId="2941564429" sldId="273"/>
        </pc:sldMkLst>
      </pc:sldChg>
      <pc:sldChg chg="delSp modSp mod modAnim">
        <pc:chgData name="Jemma Smith" userId="c43517b7-c020-487a-a609-e5dcac601652" providerId="ADAL" clId="{61EB78E2-3F7A-4C71-8C72-C850B6AE377C}" dt="2025-03-07T12:01:56.477" v="48" actId="14100"/>
        <pc:sldMkLst>
          <pc:docMk/>
          <pc:sldMk cId="0" sldId="315"/>
        </pc:sldMkLst>
      </pc:sldChg>
      <pc:sldChg chg="delSp modSp mod modAnim">
        <pc:chgData name="Jemma Smith" userId="c43517b7-c020-487a-a609-e5dcac601652" providerId="ADAL" clId="{61EB78E2-3F7A-4C71-8C72-C850B6AE377C}" dt="2025-03-07T12:04:02.212" v="112" actId="1076"/>
        <pc:sldMkLst>
          <pc:docMk/>
          <pc:sldMk cId="2915454959" sldId="320"/>
        </pc:sldMkLst>
      </pc:sldChg>
      <pc:sldChg chg="delSp modSp mod modAnim">
        <pc:chgData name="Jemma Smith" userId="c43517b7-c020-487a-a609-e5dcac601652" providerId="ADAL" clId="{61EB78E2-3F7A-4C71-8C72-C850B6AE377C}" dt="2025-03-07T12:05:24.292" v="117" actId="20577"/>
        <pc:sldMkLst>
          <pc:docMk/>
          <pc:sldMk cId="345236585" sldId="329"/>
        </pc:sldMkLst>
      </pc:sldChg>
      <pc:sldChg chg="del">
        <pc:chgData name="Jemma Smith" userId="c43517b7-c020-487a-a609-e5dcac601652" providerId="ADAL" clId="{61EB78E2-3F7A-4C71-8C72-C850B6AE377C}" dt="2025-03-07T12:09:03.346" v="138" actId="2696"/>
        <pc:sldMkLst>
          <pc:docMk/>
          <pc:sldMk cId="492925925" sldId="934"/>
        </pc:sldMkLst>
      </pc:sldChg>
      <pc:sldChg chg="delSp modSp mod">
        <pc:chgData name="Jemma Smith" userId="c43517b7-c020-487a-a609-e5dcac601652" providerId="ADAL" clId="{61EB78E2-3F7A-4C71-8C72-C850B6AE377C}" dt="2025-03-07T12:03:15.846" v="103" actId="14100"/>
        <pc:sldMkLst>
          <pc:docMk/>
          <pc:sldMk cId="1025861728" sldId="946"/>
        </pc:sldMkLst>
      </pc:sldChg>
      <pc:sldChg chg="delSp modSp mod">
        <pc:chgData name="Jemma Smith" userId="c43517b7-c020-487a-a609-e5dcac601652" providerId="ADAL" clId="{61EB78E2-3F7A-4C71-8C72-C850B6AE377C}" dt="2025-03-07T12:07:41.783" v="134" actId="115"/>
        <pc:sldMkLst>
          <pc:docMk/>
          <pc:sldMk cId="645920420" sldId="948"/>
        </pc:sldMkLst>
      </pc:sldChg>
      <pc:sldChg chg="del">
        <pc:chgData name="Jemma Smith" userId="c43517b7-c020-487a-a609-e5dcac601652" providerId="ADAL" clId="{61EB78E2-3F7A-4C71-8C72-C850B6AE377C}" dt="2025-03-07T12:09:08.389" v="139" actId="2696"/>
        <pc:sldMkLst>
          <pc:docMk/>
          <pc:sldMk cId="3738973621" sldId="958"/>
        </pc:sldMkLst>
      </pc:sldChg>
      <pc:sldChg chg="modSp mod">
        <pc:chgData name="Jemma Smith" userId="c43517b7-c020-487a-a609-e5dcac601652" providerId="ADAL" clId="{61EB78E2-3F7A-4C71-8C72-C850B6AE377C}" dt="2025-03-07T12:06:46.553" v="125" actId="1076"/>
        <pc:sldMkLst>
          <pc:docMk/>
          <pc:sldMk cId="2960643094" sldId="959"/>
        </pc:sldMkLst>
      </pc:sldChg>
      <pc:sldChg chg="del">
        <pc:chgData name="Jemma Smith" userId="c43517b7-c020-487a-a609-e5dcac601652" providerId="ADAL" clId="{61EB78E2-3F7A-4C71-8C72-C850B6AE377C}" dt="2025-03-07T12:07:57.746" v="137" actId="2696"/>
        <pc:sldMkLst>
          <pc:docMk/>
          <pc:sldMk cId="833683595" sldId="960"/>
        </pc:sldMkLst>
      </pc:sldChg>
      <pc:sldChg chg="modSp mod">
        <pc:chgData name="Jemma Smith" userId="c43517b7-c020-487a-a609-e5dcac601652" providerId="ADAL" clId="{61EB78E2-3F7A-4C71-8C72-C850B6AE377C}" dt="2025-03-07T12:06:23.217" v="123" actId="1076"/>
        <pc:sldMkLst>
          <pc:docMk/>
          <pc:sldMk cId="2338121203" sldId="967"/>
        </pc:sldMkLst>
      </pc:sldChg>
      <pc:sldChg chg="addSp modSp new mod">
        <pc:chgData name="Jemma Smith" userId="c43517b7-c020-487a-a609-e5dcac601652" providerId="ADAL" clId="{61EB78E2-3F7A-4C71-8C72-C850B6AE377C}" dt="2025-03-07T12:07:52.042" v="136" actId="1076"/>
        <pc:sldMkLst>
          <pc:docMk/>
          <pc:sldMk cId="2919034538" sldId="968"/>
        </pc:sldMkLst>
      </pc:sldChg>
      <pc:sldChg chg="addSp modSp new mod">
        <pc:chgData name="Jemma Smith" userId="c43517b7-c020-487a-a609-e5dcac601652" providerId="ADAL" clId="{61EB78E2-3F7A-4C71-8C72-C850B6AE377C}" dt="2025-03-07T12:11:14.237" v="150" actId="1076"/>
        <pc:sldMkLst>
          <pc:docMk/>
          <pc:sldMk cId="2003736542" sldId="969"/>
        </pc:sldMkLst>
        <pc:spChg chg="add mod">
          <ac:chgData name="Jemma Smith" userId="c43517b7-c020-487a-a609-e5dcac601652" providerId="ADAL" clId="{61EB78E2-3F7A-4C71-8C72-C850B6AE377C}" dt="2025-03-07T12:11:01.938" v="148" actId="115"/>
          <ac:spMkLst>
            <pc:docMk/>
            <pc:sldMk cId="2003736542" sldId="969"/>
            <ac:spMk id="2" creationId="{2EE9FB56-7780-449C-ECEE-7404092019D1}"/>
          </ac:spMkLst>
        </pc:spChg>
      </pc:sldChg>
      <pc:sldMasterChg chg="del delSldLayout">
        <pc:chgData name="Jemma Smith" userId="c43517b7-c020-487a-a609-e5dcac601652" providerId="ADAL" clId="{61EB78E2-3F7A-4C71-8C72-C850B6AE377C}" dt="2025-03-07T11:59:29.910" v="11"/>
        <pc:sldMasterMkLst>
          <pc:docMk/>
          <pc:sldMasterMk cId="250319112" sldId="2147483666"/>
        </pc:sldMasterMkLst>
        <pc:sldLayoutChg chg="del">
          <pc:chgData name="Jemma Smith" userId="c43517b7-c020-487a-a609-e5dcac601652" providerId="ADAL" clId="{61EB78E2-3F7A-4C71-8C72-C850B6AE377C}" dt="2025-03-07T11:59:29.910" v="11"/>
          <pc:sldLayoutMkLst>
            <pc:docMk/>
            <pc:sldMasterMk cId="250319112" sldId="2147483666"/>
            <pc:sldLayoutMk cId="3605919613" sldId="2147483667"/>
          </pc:sldLayoutMkLst>
        </pc:sldLayoutChg>
        <pc:sldLayoutChg chg="del">
          <pc:chgData name="Jemma Smith" userId="c43517b7-c020-487a-a609-e5dcac601652" providerId="ADAL" clId="{61EB78E2-3F7A-4C71-8C72-C850B6AE377C}" dt="2025-03-07T11:59:29.910" v="11"/>
          <pc:sldLayoutMkLst>
            <pc:docMk/>
            <pc:sldMasterMk cId="250319112" sldId="2147483666"/>
            <pc:sldLayoutMk cId="1692472288" sldId="2147483668"/>
          </pc:sldLayoutMkLst>
        </pc:sldLayoutChg>
        <pc:sldLayoutChg chg="del">
          <pc:chgData name="Jemma Smith" userId="c43517b7-c020-487a-a609-e5dcac601652" providerId="ADAL" clId="{61EB78E2-3F7A-4C71-8C72-C850B6AE377C}" dt="2025-03-07T11:59:29.910" v="11"/>
          <pc:sldLayoutMkLst>
            <pc:docMk/>
            <pc:sldMasterMk cId="250319112" sldId="2147483666"/>
            <pc:sldLayoutMk cId="2794525990" sldId="2147483669"/>
          </pc:sldLayoutMkLst>
        </pc:sldLayoutChg>
        <pc:sldLayoutChg chg="del">
          <pc:chgData name="Jemma Smith" userId="c43517b7-c020-487a-a609-e5dcac601652" providerId="ADAL" clId="{61EB78E2-3F7A-4C71-8C72-C850B6AE377C}" dt="2025-03-07T11:59:29.910" v="11"/>
          <pc:sldLayoutMkLst>
            <pc:docMk/>
            <pc:sldMasterMk cId="250319112" sldId="2147483666"/>
            <pc:sldLayoutMk cId="127202942" sldId="2147483670"/>
          </pc:sldLayoutMkLst>
        </pc:sldLayoutChg>
        <pc:sldLayoutChg chg="del">
          <pc:chgData name="Jemma Smith" userId="c43517b7-c020-487a-a609-e5dcac601652" providerId="ADAL" clId="{61EB78E2-3F7A-4C71-8C72-C850B6AE377C}" dt="2025-03-07T11:59:29.910" v="11"/>
          <pc:sldLayoutMkLst>
            <pc:docMk/>
            <pc:sldMasterMk cId="250319112" sldId="2147483666"/>
            <pc:sldLayoutMk cId="2446633078" sldId="2147483671"/>
          </pc:sldLayoutMkLst>
        </pc:sldLayoutChg>
        <pc:sldLayoutChg chg="del">
          <pc:chgData name="Jemma Smith" userId="c43517b7-c020-487a-a609-e5dcac601652" providerId="ADAL" clId="{61EB78E2-3F7A-4C71-8C72-C850B6AE377C}" dt="2025-03-07T11:59:29.910" v="11"/>
          <pc:sldLayoutMkLst>
            <pc:docMk/>
            <pc:sldMasterMk cId="250319112" sldId="2147483666"/>
            <pc:sldLayoutMk cId="3680321041" sldId="2147483672"/>
          </pc:sldLayoutMkLst>
        </pc:sldLayoutChg>
        <pc:sldLayoutChg chg="del">
          <pc:chgData name="Jemma Smith" userId="c43517b7-c020-487a-a609-e5dcac601652" providerId="ADAL" clId="{61EB78E2-3F7A-4C71-8C72-C850B6AE377C}" dt="2025-03-07T11:59:29.910" v="11"/>
          <pc:sldLayoutMkLst>
            <pc:docMk/>
            <pc:sldMasterMk cId="250319112" sldId="2147483666"/>
            <pc:sldLayoutMk cId="920032601" sldId="2147483673"/>
          </pc:sldLayoutMkLst>
        </pc:sldLayoutChg>
        <pc:sldLayoutChg chg="del">
          <pc:chgData name="Jemma Smith" userId="c43517b7-c020-487a-a609-e5dcac601652" providerId="ADAL" clId="{61EB78E2-3F7A-4C71-8C72-C850B6AE377C}" dt="2025-03-07T11:59:29.910" v="11"/>
          <pc:sldLayoutMkLst>
            <pc:docMk/>
            <pc:sldMasterMk cId="250319112" sldId="2147483666"/>
            <pc:sldLayoutMk cId="2769932664" sldId="2147483674"/>
          </pc:sldLayoutMkLst>
        </pc:sldLayoutChg>
        <pc:sldLayoutChg chg="del">
          <pc:chgData name="Jemma Smith" userId="c43517b7-c020-487a-a609-e5dcac601652" providerId="ADAL" clId="{61EB78E2-3F7A-4C71-8C72-C850B6AE377C}" dt="2025-03-07T11:59:29.910" v="11"/>
          <pc:sldLayoutMkLst>
            <pc:docMk/>
            <pc:sldMasterMk cId="250319112" sldId="2147483666"/>
            <pc:sldLayoutMk cId="1366425303" sldId="2147483675"/>
          </pc:sldLayoutMkLst>
        </pc:sldLayoutChg>
        <pc:sldLayoutChg chg="del">
          <pc:chgData name="Jemma Smith" userId="c43517b7-c020-487a-a609-e5dcac601652" providerId="ADAL" clId="{61EB78E2-3F7A-4C71-8C72-C850B6AE377C}" dt="2025-03-07T11:59:29.910" v="11"/>
          <pc:sldLayoutMkLst>
            <pc:docMk/>
            <pc:sldMasterMk cId="250319112" sldId="2147483666"/>
            <pc:sldLayoutMk cId="3831306167" sldId="2147483676"/>
          </pc:sldLayoutMkLst>
        </pc:sldLayoutChg>
        <pc:sldLayoutChg chg="del">
          <pc:chgData name="Jemma Smith" userId="c43517b7-c020-487a-a609-e5dcac601652" providerId="ADAL" clId="{61EB78E2-3F7A-4C71-8C72-C850B6AE377C}" dt="2025-03-07T11:59:29.910" v="11"/>
          <pc:sldLayoutMkLst>
            <pc:docMk/>
            <pc:sldMasterMk cId="250319112" sldId="2147483666"/>
            <pc:sldLayoutMk cId="4237365001" sldId="2147483677"/>
          </pc:sldLayoutMkLst>
        </pc:sldLayoutChg>
      </pc:sldMasterChg>
      <pc:sldMasterChg chg="del delSldLayout">
        <pc:chgData name="Jemma Smith" userId="c43517b7-c020-487a-a609-e5dcac601652" providerId="ADAL" clId="{61EB78E2-3F7A-4C71-8C72-C850B6AE377C}" dt="2025-03-07T11:59:29.918" v="12"/>
        <pc:sldMasterMkLst>
          <pc:docMk/>
          <pc:sldMasterMk cId="1262128242" sldId="2147483678"/>
        </pc:sldMasterMkLst>
        <pc:sldLayoutChg chg="del">
          <pc:chgData name="Jemma Smith" userId="c43517b7-c020-487a-a609-e5dcac601652" providerId="ADAL" clId="{61EB78E2-3F7A-4C71-8C72-C850B6AE377C}" dt="2025-03-07T11:59:29.918" v="12"/>
          <pc:sldLayoutMkLst>
            <pc:docMk/>
            <pc:sldMasterMk cId="1262128242" sldId="2147483678"/>
            <pc:sldLayoutMk cId="3981737616" sldId="2147483679"/>
          </pc:sldLayoutMkLst>
        </pc:sldLayoutChg>
      </pc:sldMasterChg>
      <pc:sldMasterChg chg="del delSldLayout">
        <pc:chgData name="Jemma Smith" userId="c43517b7-c020-487a-a609-e5dcac601652" providerId="ADAL" clId="{61EB78E2-3F7A-4C71-8C72-C850B6AE377C}" dt="2025-03-07T11:59:29.925" v="13"/>
        <pc:sldMasterMkLst>
          <pc:docMk/>
          <pc:sldMasterMk cId="2316662969" sldId="2147483680"/>
        </pc:sldMasterMkLst>
        <pc:sldLayoutChg chg="del">
          <pc:chgData name="Jemma Smith" userId="c43517b7-c020-487a-a609-e5dcac601652" providerId="ADAL" clId="{61EB78E2-3F7A-4C71-8C72-C850B6AE377C}" dt="2025-03-07T11:59:29.925" v="13"/>
          <pc:sldLayoutMkLst>
            <pc:docMk/>
            <pc:sldMasterMk cId="2316662969" sldId="2147483680"/>
            <pc:sldLayoutMk cId="1453823715" sldId="2147483681"/>
          </pc:sldLayoutMkLst>
        </pc:sldLayoutChg>
      </pc:sldMasterChg>
      <pc:sldMasterChg chg="del delSldLayout">
        <pc:chgData name="Jemma Smith" userId="c43517b7-c020-487a-a609-e5dcac601652" providerId="ADAL" clId="{61EB78E2-3F7A-4C71-8C72-C850B6AE377C}" dt="2025-03-07T11:59:29.932" v="14"/>
        <pc:sldMasterMkLst>
          <pc:docMk/>
          <pc:sldMasterMk cId="3830717619" sldId="2147483684"/>
        </pc:sldMasterMkLst>
        <pc:sldLayoutChg chg="del">
          <pc:chgData name="Jemma Smith" userId="c43517b7-c020-487a-a609-e5dcac601652" providerId="ADAL" clId="{61EB78E2-3F7A-4C71-8C72-C850B6AE377C}" dt="2025-03-07T11:59:29.932" v="14"/>
          <pc:sldLayoutMkLst>
            <pc:docMk/>
            <pc:sldMasterMk cId="3830717619" sldId="2147483684"/>
            <pc:sldLayoutMk cId="795429216" sldId="2147483685"/>
          </pc:sldLayoutMkLst>
        </pc:sldLayoutChg>
        <pc:sldLayoutChg chg="del">
          <pc:chgData name="Jemma Smith" userId="c43517b7-c020-487a-a609-e5dcac601652" providerId="ADAL" clId="{61EB78E2-3F7A-4C71-8C72-C850B6AE377C}" dt="2025-03-07T11:59:29.932" v="14"/>
          <pc:sldLayoutMkLst>
            <pc:docMk/>
            <pc:sldMasterMk cId="3830717619" sldId="2147483684"/>
            <pc:sldLayoutMk cId="1177935739" sldId="2147483686"/>
          </pc:sldLayoutMkLst>
        </pc:sldLayoutChg>
      </pc:sldMasterChg>
      <pc:sldMasterChg chg="del delSldLayout">
        <pc:chgData name="Jemma Smith" userId="c43517b7-c020-487a-a609-e5dcac601652" providerId="ADAL" clId="{61EB78E2-3F7A-4C71-8C72-C850B6AE377C}" dt="2025-03-07T11:59:29.940" v="15"/>
        <pc:sldMasterMkLst>
          <pc:docMk/>
          <pc:sldMasterMk cId="339223541" sldId="2147483687"/>
        </pc:sldMasterMkLst>
        <pc:sldLayoutChg chg="del">
          <pc:chgData name="Jemma Smith" userId="c43517b7-c020-487a-a609-e5dcac601652" providerId="ADAL" clId="{61EB78E2-3F7A-4C71-8C72-C850B6AE377C}" dt="2025-03-07T11:59:29.940" v="15"/>
          <pc:sldLayoutMkLst>
            <pc:docMk/>
            <pc:sldMasterMk cId="339223541" sldId="2147483687"/>
            <pc:sldLayoutMk cId="3158544751" sldId="2147483688"/>
          </pc:sldLayoutMkLst>
        </pc:sldLayoutChg>
        <pc:sldLayoutChg chg="del">
          <pc:chgData name="Jemma Smith" userId="c43517b7-c020-487a-a609-e5dcac601652" providerId="ADAL" clId="{61EB78E2-3F7A-4C71-8C72-C850B6AE377C}" dt="2025-03-07T11:59:29.940" v="15"/>
          <pc:sldLayoutMkLst>
            <pc:docMk/>
            <pc:sldMasterMk cId="339223541" sldId="2147483687"/>
            <pc:sldLayoutMk cId="3951954987" sldId="2147483689"/>
          </pc:sldLayoutMkLst>
        </pc:sldLayoutChg>
        <pc:sldLayoutChg chg="del">
          <pc:chgData name="Jemma Smith" userId="c43517b7-c020-487a-a609-e5dcac601652" providerId="ADAL" clId="{61EB78E2-3F7A-4C71-8C72-C850B6AE377C}" dt="2025-03-07T11:59:29.940" v="15"/>
          <pc:sldLayoutMkLst>
            <pc:docMk/>
            <pc:sldMasterMk cId="339223541" sldId="2147483687"/>
            <pc:sldLayoutMk cId="2506160537" sldId="2147483690"/>
          </pc:sldLayoutMkLst>
        </pc:sldLayoutChg>
        <pc:sldLayoutChg chg="del">
          <pc:chgData name="Jemma Smith" userId="c43517b7-c020-487a-a609-e5dcac601652" providerId="ADAL" clId="{61EB78E2-3F7A-4C71-8C72-C850B6AE377C}" dt="2025-03-07T11:59:29.940" v="15"/>
          <pc:sldLayoutMkLst>
            <pc:docMk/>
            <pc:sldMasterMk cId="339223541" sldId="2147483687"/>
            <pc:sldLayoutMk cId="2819177873" sldId="2147483691"/>
          </pc:sldLayoutMkLst>
        </pc:sldLayoutChg>
        <pc:sldLayoutChg chg="del">
          <pc:chgData name="Jemma Smith" userId="c43517b7-c020-487a-a609-e5dcac601652" providerId="ADAL" clId="{61EB78E2-3F7A-4C71-8C72-C850B6AE377C}" dt="2025-03-07T11:59:29.940" v="15"/>
          <pc:sldLayoutMkLst>
            <pc:docMk/>
            <pc:sldMasterMk cId="339223541" sldId="2147483687"/>
            <pc:sldLayoutMk cId="1336774172" sldId="2147483692"/>
          </pc:sldLayoutMkLst>
        </pc:sldLayoutChg>
        <pc:sldLayoutChg chg="del">
          <pc:chgData name="Jemma Smith" userId="c43517b7-c020-487a-a609-e5dcac601652" providerId="ADAL" clId="{61EB78E2-3F7A-4C71-8C72-C850B6AE377C}" dt="2025-03-07T11:59:29.940" v="15"/>
          <pc:sldLayoutMkLst>
            <pc:docMk/>
            <pc:sldMasterMk cId="339223541" sldId="2147483687"/>
            <pc:sldLayoutMk cId="42886658" sldId="2147483693"/>
          </pc:sldLayoutMkLst>
        </pc:sldLayoutChg>
        <pc:sldLayoutChg chg="del">
          <pc:chgData name="Jemma Smith" userId="c43517b7-c020-487a-a609-e5dcac601652" providerId="ADAL" clId="{61EB78E2-3F7A-4C71-8C72-C850B6AE377C}" dt="2025-03-07T11:59:29.940" v="15"/>
          <pc:sldLayoutMkLst>
            <pc:docMk/>
            <pc:sldMasterMk cId="339223541" sldId="2147483687"/>
            <pc:sldLayoutMk cId="731781304" sldId="2147483694"/>
          </pc:sldLayoutMkLst>
        </pc:sldLayoutChg>
        <pc:sldLayoutChg chg="del">
          <pc:chgData name="Jemma Smith" userId="c43517b7-c020-487a-a609-e5dcac601652" providerId="ADAL" clId="{61EB78E2-3F7A-4C71-8C72-C850B6AE377C}" dt="2025-03-07T11:59:29.940" v="15"/>
          <pc:sldLayoutMkLst>
            <pc:docMk/>
            <pc:sldMasterMk cId="339223541" sldId="2147483687"/>
            <pc:sldLayoutMk cId="788722922" sldId="2147483695"/>
          </pc:sldLayoutMkLst>
        </pc:sldLayoutChg>
        <pc:sldLayoutChg chg="del">
          <pc:chgData name="Jemma Smith" userId="c43517b7-c020-487a-a609-e5dcac601652" providerId="ADAL" clId="{61EB78E2-3F7A-4C71-8C72-C850B6AE377C}" dt="2025-03-07T11:59:29.940" v="15"/>
          <pc:sldLayoutMkLst>
            <pc:docMk/>
            <pc:sldMasterMk cId="339223541" sldId="2147483687"/>
            <pc:sldLayoutMk cId="4235564082" sldId="2147483696"/>
          </pc:sldLayoutMkLst>
        </pc:sldLayoutChg>
        <pc:sldLayoutChg chg="del">
          <pc:chgData name="Jemma Smith" userId="c43517b7-c020-487a-a609-e5dcac601652" providerId="ADAL" clId="{61EB78E2-3F7A-4C71-8C72-C850B6AE377C}" dt="2025-03-07T11:59:29.940" v="15"/>
          <pc:sldLayoutMkLst>
            <pc:docMk/>
            <pc:sldMasterMk cId="339223541" sldId="2147483687"/>
            <pc:sldLayoutMk cId="3083317993" sldId="2147483697"/>
          </pc:sldLayoutMkLst>
        </pc:sldLayoutChg>
        <pc:sldLayoutChg chg="del">
          <pc:chgData name="Jemma Smith" userId="c43517b7-c020-487a-a609-e5dcac601652" providerId="ADAL" clId="{61EB78E2-3F7A-4C71-8C72-C850B6AE377C}" dt="2025-03-07T11:59:29.940" v="15"/>
          <pc:sldLayoutMkLst>
            <pc:docMk/>
            <pc:sldMasterMk cId="339223541" sldId="2147483687"/>
            <pc:sldLayoutMk cId="3747133427" sldId="2147483698"/>
          </pc:sldLayoutMkLst>
        </pc:sldLayoutChg>
      </pc:sldMasterChg>
      <pc:sldMasterChg chg="del delSldLayout">
        <pc:chgData name="Jemma Smith" userId="c43517b7-c020-487a-a609-e5dcac601652" providerId="ADAL" clId="{61EB78E2-3F7A-4C71-8C72-C850B6AE377C}" dt="2025-03-07T11:59:29.950" v="16"/>
        <pc:sldMasterMkLst>
          <pc:docMk/>
          <pc:sldMasterMk cId="62244361" sldId="2147483700"/>
        </pc:sldMasterMkLst>
        <pc:sldLayoutChg chg="del">
          <pc:chgData name="Jemma Smith" userId="c43517b7-c020-487a-a609-e5dcac601652" providerId="ADAL" clId="{61EB78E2-3F7A-4C71-8C72-C850B6AE377C}" dt="2025-03-07T11:59:29.950" v="16"/>
          <pc:sldLayoutMkLst>
            <pc:docMk/>
            <pc:sldMasterMk cId="62244361" sldId="2147483700"/>
            <pc:sldLayoutMk cId="2720302013" sldId="2147483701"/>
          </pc:sldLayoutMkLst>
        </pc:sldLayoutChg>
        <pc:sldLayoutChg chg="del">
          <pc:chgData name="Jemma Smith" userId="c43517b7-c020-487a-a609-e5dcac601652" providerId="ADAL" clId="{61EB78E2-3F7A-4C71-8C72-C850B6AE377C}" dt="2025-03-07T11:59:29.950" v="16"/>
          <pc:sldLayoutMkLst>
            <pc:docMk/>
            <pc:sldMasterMk cId="62244361" sldId="2147483700"/>
            <pc:sldLayoutMk cId="3895306244" sldId="2147483702"/>
          </pc:sldLayoutMkLst>
        </pc:sldLayoutChg>
        <pc:sldLayoutChg chg="del">
          <pc:chgData name="Jemma Smith" userId="c43517b7-c020-487a-a609-e5dcac601652" providerId="ADAL" clId="{61EB78E2-3F7A-4C71-8C72-C850B6AE377C}" dt="2025-03-07T11:59:29.950" v="16"/>
          <pc:sldLayoutMkLst>
            <pc:docMk/>
            <pc:sldMasterMk cId="62244361" sldId="2147483700"/>
            <pc:sldLayoutMk cId="2930091473" sldId="2147483703"/>
          </pc:sldLayoutMkLst>
        </pc:sldLayoutChg>
        <pc:sldLayoutChg chg="del">
          <pc:chgData name="Jemma Smith" userId="c43517b7-c020-487a-a609-e5dcac601652" providerId="ADAL" clId="{61EB78E2-3F7A-4C71-8C72-C850B6AE377C}" dt="2025-03-07T11:59:29.950" v="16"/>
          <pc:sldLayoutMkLst>
            <pc:docMk/>
            <pc:sldMasterMk cId="62244361" sldId="2147483700"/>
            <pc:sldLayoutMk cId="1413833529" sldId="2147483704"/>
          </pc:sldLayoutMkLst>
        </pc:sldLayoutChg>
        <pc:sldLayoutChg chg="del">
          <pc:chgData name="Jemma Smith" userId="c43517b7-c020-487a-a609-e5dcac601652" providerId="ADAL" clId="{61EB78E2-3F7A-4C71-8C72-C850B6AE377C}" dt="2025-03-07T11:59:29.950" v="16"/>
          <pc:sldLayoutMkLst>
            <pc:docMk/>
            <pc:sldMasterMk cId="62244361" sldId="2147483700"/>
            <pc:sldLayoutMk cId="2885777937" sldId="2147483705"/>
          </pc:sldLayoutMkLst>
        </pc:sldLayoutChg>
        <pc:sldLayoutChg chg="del">
          <pc:chgData name="Jemma Smith" userId="c43517b7-c020-487a-a609-e5dcac601652" providerId="ADAL" clId="{61EB78E2-3F7A-4C71-8C72-C850B6AE377C}" dt="2025-03-07T11:59:29.950" v="16"/>
          <pc:sldLayoutMkLst>
            <pc:docMk/>
            <pc:sldMasterMk cId="62244361" sldId="2147483700"/>
            <pc:sldLayoutMk cId="2598148118" sldId="2147483706"/>
          </pc:sldLayoutMkLst>
        </pc:sldLayoutChg>
        <pc:sldLayoutChg chg="del">
          <pc:chgData name="Jemma Smith" userId="c43517b7-c020-487a-a609-e5dcac601652" providerId="ADAL" clId="{61EB78E2-3F7A-4C71-8C72-C850B6AE377C}" dt="2025-03-07T11:59:29.950" v="16"/>
          <pc:sldLayoutMkLst>
            <pc:docMk/>
            <pc:sldMasterMk cId="62244361" sldId="2147483700"/>
            <pc:sldLayoutMk cId="3968067317" sldId="2147483707"/>
          </pc:sldLayoutMkLst>
        </pc:sldLayoutChg>
        <pc:sldLayoutChg chg="del">
          <pc:chgData name="Jemma Smith" userId="c43517b7-c020-487a-a609-e5dcac601652" providerId="ADAL" clId="{61EB78E2-3F7A-4C71-8C72-C850B6AE377C}" dt="2025-03-07T11:59:29.950" v="16"/>
          <pc:sldLayoutMkLst>
            <pc:docMk/>
            <pc:sldMasterMk cId="62244361" sldId="2147483700"/>
            <pc:sldLayoutMk cId="447628181" sldId="2147483708"/>
          </pc:sldLayoutMkLst>
        </pc:sldLayoutChg>
        <pc:sldLayoutChg chg="del">
          <pc:chgData name="Jemma Smith" userId="c43517b7-c020-487a-a609-e5dcac601652" providerId="ADAL" clId="{61EB78E2-3F7A-4C71-8C72-C850B6AE377C}" dt="2025-03-07T11:59:29.950" v="16"/>
          <pc:sldLayoutMkLst>
            <pc:docMk/>
            <pc:sldMasterMk cId="62244361" sldId="2147483700"/>
            <pc:sldLayoutMk cId="998830906" sldId="2147483709"/>
          </pc:sldLayoutMkLst>
        </pc:sldLayoutChg>
        <pc:sldLayoutChg chg="del">
          <pc:chgData name="Jemma Smith" userId="c43517b7-c020-487a-a609-e5dcac601652" providerId="ADAL" clId="{61EB78E2-3F7A-4C71-8C72-C850B6AE377C}" dt="2025-03-07T11:59:29.950" v="16"/>
          <pc:sldLayoutMkLst>
            <pc:docMk/>
            <pc:sldMasterMk cId="62244361" sldId="2147483700"/>
            <pc:sldLayoutMk cId="587599359" sldId="2147483710"/>
          </pc:sldLayoutMkLst>
        </pc:sldLayoutChg>
        <pc:sldLayoutChg chg="del">
          <pc:chgData name="Jemma Smith" userId="c43517b7-c020-487a-a609-e5dcac601652" providerId="ADAL" clId="{61EB78E2-3F7A-4C71-8C72-C850B6AE377C}" dt="2025-03-07T11:59:29.950" v="16"/>
          <pc:sldLayoutMkLst>
            <pc:docMk/>
            <pc:sldMasterMk cId="62244361" sldId="2147483700"/>
            <pc:sldLayoutMk cId="2305751902" sldId="2147483711"/>
          </pc:sldLayoutMkLst>
        </pc:sldLayoutChg>
      </pc:sldMasterChg>
      <pc:sldMasterChg chg="del delSldLayout">
        <pc:chgData name="Jemma Smith" userId="c43517b7-c020-487a-a609-e5dcac601652" providerId="ADAL" clId="{61EB78E2-3F7A-4C71-8C72-C850B6AE377C}" dt="2025-03-07T11:59:29.958" v="17"/>
        <pc:sldMasterMkLst>
          <pc:docMk/>
          <pc:sldMasterMk cId="3978523484" sldId="2147483713"/>
        </pc:sldMasterMkLst>
        <pc:sldLayoutChg chg="del">
          <pc:chgData name="Jemma Smith" userId="c43517b7-c020-487a-a609-e5dcac601652" providerId="ADAL" clId="{61EB78E2-3F7A-4C71-8C72-C850B6AE377C}" dt="2025-03-07T11:59:29.958" v="17"/>
          <pc:sldLayoutMkLst>
            <pc:docMk/>
            <pc:sldMasterMk cId="3978523484" sldId="2147483713"/>
            <pc:sldLayoutMk cId="3773633621" sldId="2147483714"/>
          </pc:sldLayoutMkLst>
        </pc:sldLayoutChg>
        <pc:sldLayoutChg chg="del">
          <pc:chgData name="Jemma Smith" userId="c43517b7-c020-487a-a609-e5dcac601652" providerId="ADAL" clId="{61EB78E2-3F7A-4C71-8C72-C850B6AE377C}" dt="2025-03-07T11:59:29.958" v="17"/>
          <pc:sldLayoutMkLst>
            <pc:docMk/>
            <pc:sldMasterMk cId="3978523484" sldId="2147483713"/>
            <pc:sldLayoutMk cId="256139336" sldId="2147483715"/>
          </pc:sldLayoutMkLst>
        </pc:sldLayoutChg>
        <pc:sldLayoutChg chg="del">
          <pc:chgData name="Jemma Smith" userId="c43517b7-c020-487a-a609-e5dcac601652" providerId="ADAL" clId="{61EB78E2-3F7A-4C71-8C72-C850B6AE377C}" dt="2025-03-07T11:59:29.958" v="17"/>
          <pc:sldLayoutMkLst>
            <pc:docMk/>
            <pc:sldMasterMk cId="3978523484" sldId="2147483713"/>
            <pc:sldLayoutMk cId="563757040" sldId="2147483716"/>
          </pc:sldLayoutMkLst>
        </pc:sldLayoutChg>
        <pc:sldLayoutChg chg="del">
          <pc:chgData name="Jemma Smith" userId="c43517b7-c020-487a-a609-e5dcac601652" providerId="ADAL" clId="{61EB78E2-3F7A-4C71-8C72-C850B6AE377C}" dt="2025-03-07T11:59:29.958" v="17"/>
          <pc:sldLayoutMkLst>
            <pc:docMk/>
            <pc:sldMasterMk cId="3978523484" sldId="2147483713"/>
            <pc:sldLayoutMk cId="1594331448" sldId="2147483717"/>
          </pc:sldLayoutMkLst>
        </pc:sldLayoutChg>
      </pc:sldMasterChg>
      <pc:sldMasterChg chg="del delSldLayout">
        <pc:chgData name="Jemma Smith" userId="c43517b7-c020-487a-a609-e5dcac601652" providerId="ADAL" clId="{61EB78E2-3F7A-4C71-8C72-C850B6AE377C}" dt="2025-03-07T11:59:29.966" v="18"/>
        <pc:sldMasterMkLst>
          <pc:docMk/>
          <pc:sldMasterMk cId="808358544" sldId="2147483719"/>
        </pc:sldMasterMkLst>
        <pc:sldLayoutChg chg="del">
          <pc:chgData name="Jemma Smith" userId="c43517b7-c020-487a-a609-e5dcac601652" providerId="ADAL" clId="{61EB78E2-3F7A-4C71-8C72-C850B6AE377C}" dt="2025-03-07T11:59:29.966" v="18"/>
          <pc:sldLayoutMkLst>
            <pc:docMk/>
            <pc:sldMasterMk cId="808358544" sldId="2147483719"/>
            <pc:sldLayoutMk cId="3061368669" sldId="2147483720"/>
          </pc:sldLayoutMkLst>
        </pc:sldLayoutChg>
        <pc:sldLayoutChg chg="del">
          <pc:chgData name="Jemma Smith" userId="c43517b7-c020-487a-a609-e5dcac601652" providerId="ADAL" clId="{61EB78E2-3F7A-4C71-8C72-C850B6AE377C}" dt="2025-03-07T11:59:29.966" v="18"/>
          <pc:sldLayoutMkLst>
            <pc:docMk/>
            <pc:sldMasterMk cId="808358544" sldId="2147483719"/>
            <pc:sldLayoutMk cId="3726031692" sldId="2147483721"/>
          </pc:sldLayoutMkLst>
        </pc:sldLayoutChg>
        <pc:sldLayoutChg chg="del">
          <pc:chgData name="Jemma Smith" userId="c43517b7-c020-487a-a609-e5dcac601652" providerId="ADAL" clId="{61EB78E2-3F7A-4C71-8C72-C850B6AE377C}" dt="2025-03-07T11:59:29.966" v="18"/>
          <pc:sldLayoutMkLst>
            <pc:docMk/>
            <pc:sldMasterMk cId="808358544" sldId="2147483719"/>
            <pc:sldLayoutMk cId="312110575" sldId="2147483722"/>
          </pc:sldLayoutMkLst>
        </pc:sldLayoutChg>
        <pc:sldLayoutChg chg="del">
          <pc:chgData name="Jemma Smith" userId="c43517b7-c020-487a-a609-e5dcac601652" providerId="ADAL" clId="{61EB78E2-3F7A-4C71-8C72-C850B6AE377C}" dt="2025-03-07T11:59:29.966" v="18"/>
          <pc:sldLayoutMkLst>
            <pc:docMk/>
            <pc:sldMasterMk cId="808358544" sldId="2147483719"/>
            <pc:sldLayoutMk cId="808564697" sldId="2147483723"/>
          </pc:sldLayoutMkLst>
        </pc:sldLayoutChg>
        <pc:sldLayoutChg chg="del">
          <pc:chgData name="Jemma Smith" userId="c43517b7-c020-487a-a609-e5dcac601652" providerId="ADAL" clId="{61EB78E2-3F7A-4C71-8C72-C850B6AE377C}" dt="2025-03-07T11:59:29.966" v="18"/>
          <pc:sldLayoutMkLst>
            <pc:docMk/>
            <pc:sldMasterMk cId="808358544" sldId="2147483719"/>
            <pc:sldLayoutMk cId="397037892" sldId="2147483724"/>
          </pc:sldLayoutMkLst>
        </pc:sldLayoutChg>
        <pc:sldLayoutChg chg="del">
          <pc:chgData name="Jemma Smith" userId="c43517b7-c020-487a-a609-e5dcac601652" providerId="ADAL" clId="{61EB78E2-3F7A-4C71-8C72-C850B6AE377C}" dt="2025-03-07T11:59:29.966" v="18"/>
          <pc:sldLayoutMkLst>
            <pc:docMk/>
            <pc:sldMasterMk cId="808358544" sldId="2147483719"/>
            <pc:sldLayoutMk cId="1331419766" sldId="2147483725"/>
          </pc:sldLayoutMkLst>
        </pc:sldLayoutChg>
        <pc:sldLayoutChg chg="del">
          <pc:chgData name="Jemma Smith" userId="c43517b7-c020-487a-a609-e5dcac601652" providerId="ADAL" clId="{61EB78E2-3F7A-4C71-8C72-C850B6AE377C}" dt="2025-03-07T11:59:29.966" v="18"/>
          <pc:sldLayoutMkLst>
            <pc:docMk/>
            <pc:sldMasterMk cId="808358544" sldId="2147483719"/>
            <pc:sldLayoutMk cId="3401606807" sldId="2147483726"/>
          </pc:sldLayoutMkLst>
        </pc:sldLayoutChg>
        <pc:sldLayoutChg chg="del">
          <pc:chgData name="Jemma Smith" userId="c43517b7-c020-487a-a609-e5dcac601652" providerId="ADAL" clId="{61EB78E2-3F7A-4C71-8C72-C850B6AE377C}" dt="2025-03-07T11:59:29.966" v="18"/>
          <pc:sldLayoutMkLst>
            <pc:docMk/>
            <pc:sldMasterMk cId="808358544" sldId="2147483719"/>
            <pc:sldLayoutMk cId="3840891007" sldId="2147483727"/>
          </pc:sldLayoutMkLst>
        </pc:sldLayoutChg>
        <pc:sldLayoutChg chg="del">
          <pc:chgData name="Jemma Smith" userId="c43517b7-c020-487a-a609-e5dcac601652" providerId="ADAL" clId="{61EB78E2-3F7A-4C71-8C72-C850B6AE377C}" dt="2025-03-07T11:59:29.966" v="18"/>
          <pc:sldLayoutMkLst>
            <pc:docMk/>
            <pc:sldMasterMk cId="808358544" sldId="2147483719"/>
            <pc:sldLayoutMk cId="1489797885" sldId="2147483728"/>
          </pc:sldLayoutMkLst>
        </pc:sldLayoutChg>
        <pc:sldLayoutChg chg="del">
          <pc:chgData name="Jemma Smith" userId="c43517b7-c020-487a-a609-e5dcac601652" providerId="ADAL" clId="{61EB78E2-3F7A-4C71-8C72-C850B6AE377C}" dt="2025-03-07T11:59:29.966" v="18"/>
          <pc:sldLayoutMkLst>
            <pc:docMk/>
            <pc:sldMasterMk cId="808358544" sldId="2147483719"/>
            <pc:sldLayoutMk cId="1357189495" sldId="2147483729"/>
          </pc:sldLayoutMkLst>
        </pc:sldLayoutChg>
        <pc:sldLayoutChg chg="del">
          <pc:chgData name="Jemma Smith" userId="c43517b7-c020-487a-a609-e5dcac601652" providerId="ADAL" clId="{61EB78E2-3F7A-4C71-8C72-C850B6AE377C}" dt="2025-03-07T11:59:29.966" v="18"/>
          <pc:sldLayoutMkLst>
            <pc:docMk/>
            <pc:sldMasterMk cId="808358544" sldId="2147483719"/>
            <pc:sldLayoutMk cId="2752233377" sldId="2147483730"/>
          </pc:sldLayoutMkLst>
        </pc:sldLayoutChg>
      </pc:sldMasterChg>
      <pc:sldMasterChg chg="del delSldLayout">
        <pc:chgData name="Jemma Smith" userId="c43517b7-c020-487a-a609-e5dcac601652" providerId="ADAL" clId="{61EB78E2-3F7A-4C71-8C72-C850B6AE377C}" dt="2025-03-07T11:59:29.974" v="19"/>
        <pc:sldMasterMkLst>
          <pc:docMk/>
          <pc:sldMasterMk cId="898947050" sldId="2147483732"/>
        </pc:sldMasterMkLst>
        <pc:sldLayoutChg chg="del">
          <pc:chgData name="Jemma Smith" userId="c43517b7-c020-487a-a609-e5dcac601652" providerId="ADAL" clId="{61EB78E2-3F7A-4C71-8C72-C850B6AE377C}" dt="2025-03-07T11:59:29.974" v="19"/>
          <pc:sldLayoutMkLst>
            <pc:docMk/>
            <pc:sldMasterMk cId="898947050" sldId="2147483732"/>
            <pc:sldLayoutMk cId="2037006945" sldId="2147483733"/>
          </pc:sldLayoutMkLst>
        </pc:sldLayoutChg>
        <pc:sldLayoutChg chg="del">
          <pc:chgData name="Jemma Smith" userId="c43517b7-c020-487a-a609-e5dcac601652" providerId="ADAL" clId="{61EB78E2-3F7A-4C71-8C72-C850B6AE377C}" dt="2025-03-07T11:59:29.974" v="19"/>
          <pc:sldLayoutMkLst>
            <pc:docMk/>
            <pc:sldMasterMk cId="898947050" sldId="2147483732"/>
            <pc:sldLayoutMk cId="557725666" sldId="2147483734"/>
          </pc:sldLayoutMkLst>
        </pc:sldLayoutChg>
      </pc:sldMasterChg>
      <pc:sldMasterChg chg="del delSldLayout">
        <pc:chgData name="Jemma Smith" userId="c43517b7-c020-487a-a609-e5dcac601652" providerId="ADAL" clId="{61EB78E2-3F7A-4C71-8C72-C850B6AE377C}" dt="2025-03-07T11:59:29.982" v="20"/>
        <pc:sldMasterMkLst>
          <pc:docMk/>
          <pc:sldMasterMk cId="3962958698" sldId="2147483735"/>
        </pc:sldMasterMkLst>
        <pc:sldLayoutChg chg="del">
          <pc:chgData name="Jemma Smith" userId="c43517b7-c020-487a-a609-e5dcac601652" providerId="ADAL" clId="{61EB78E2-3F7A-4C71-8C72-C850B6AE377C}" dt="2025-03-07T11:59:29.982" v="20"/>
          <pc:sldLayoutMkLst>
            <pc:docMk/>
            <pc:sldMasterMk cId="3962958698" sldId="2147483735"/>
            <pc:sldLayoutMk cId="1463218642" sldId="2147483736"/>
          </pc:sldLayoutMkLst>
        </pc:sldLayoutChg>
        <pc:sldLayoutChg chg="del">
          <pc:chgData name="Jemma Smith" userId="c43517b7-c020-487a-a609-e5dcac601652" providerId="ADAL" clId="{61EB78E2-3F7A-4C71-8C72-C850B6AE377C}" dt="2025-03-07T11:59:29.982" v="20"/>
          <pc:sldLayoutMkLst>
            <pc:docMk/>
            <pc:sldMasterMk cId="3962958698" sldId="2147483735"/>
            <pc:sldLayoutMk cId="2996477759" sldId="2147483737"/>
          </pc:sldLayoutMkLst>
        </pc:sldLayoutChg>
      </pc:sldMasterChg>
      <pc:sldMasterChg chg="del delSldLayout">
        <pc:chgData name="Jemma Smith" userId="c43517b7-c020-487a-a609-e5dcac601652" providerId="ADAL" clId="{61EB78E2-3F7A-4C71-8C72-C850B6AE377C}" dt="2025-03-07T11:59:29.994" v="21"/>
        <pc:sldMasterMkLst>
          <pc:docMk/>
          <pc:sldMasterMk cId="721781755" sldId="2147483739"/>
        </pc:sldMasterMkLst>
        <pc:sldLayoutChg chg="del">
          <pc:chgData name="Jemma Smith" userId="c43517b7-c020-487a-a609-e5dcac601652" providerId="ADAL" clId="{61EB78E2-3F7A-4C71-8C72-C850B6AE377C}" dt="2025-03-07T11:59:29.994" v="21"/>
          <pc:sldLayoutMkLst>
            <pc:docMk/>
            <pc:sldMasterMk cId="721781755" sldId="2147483739"/>
            <pc:sldLayoutMk cId="98896216" sldId="2147483740"/>
          </pc:sldLayoutMkLst>
        </pc:sldLayoutChg>
        <pc:sldLayoutChg chg="del">
          <pc:chgData name="Jemma Smith" userId="c43517b7-c020-487a-a609-e5dcac601652" providerId="ADAL" clId="{61EB78E2-3F7A-4C71-8C72-C850B6AE377C}" dt="2025-03-07T11:59:29.994" v="21"/>
          <pc:sldLayoutMkLst>
            <pc:docMk/>
            <pc:sldMasterMk cId="721781755" sldId="2147483739"/>
            <pc:sldLayoutMk cId="609492863" sldId="2147483741"/>
          </pc:sldLayoutMkLst>
        </pc:sldLayoutChg>
        <pc:sldLayoutChg chg="del">
          <pc:chgData name="Jemma Smith" userId="c43517b7-c020-487a-a609-e5dcac601652" providerId="ADAL" clId="{61EB78E2-3F7A-4C71-8C72-C850B6AE377C}" dt="2025-03-07T11:59:29.994" v="21"/>
          <pc:sldLayoutMkLst>
            <pc:docMk/>
            <pc:sldMasterMk cId="721781755" sldId="2147483739"/>
            <pc:sldLayoutMk cId="3206520356" sldId="2147483742"/>
          </pc:sldLayoutMkLst>
        </pc:sldLayoutChg>
        <pc:sldLayoutChg chg="del">
          <pc:chgData name="Jemma Smith" userId="c43517b7-c020-487a-a609-e5dcac601652" providerId="ADAL" clId="{61EB78E2-3F7A-4C71-8C72-C850B6AE377C}" dt="2025-03-07T11:59:29.994" v="21"/>
          <pc:sldLayoutMkLst>
            <pc:docMk/>
            <pc:sldMasterMk cId="721781755" sldId="2147483739"/>
            <pc:sldLayoutMk cId="2856577991" sldId="2147483743"/>
          </pc:sldLayoutMkLst>
        </pc:sldLayoutChg>
        <pc:sldLayoutChg chg="del">
          <pc:chgData name="Jemma Smith" userId="c43517b7-c020-487a-a609-e5dcac601652" providerId="ADAL" clId="{61EB78E2-3F7A-4C71-8C72-C850B6AE377C}" dt="2025-03-07T11:59:29.994" v="21"/>
          <pc:sldLayoutMkLst>
            <pc:docMk/>
            <pc:sldMasterMk cId="721781755" sldId="2147483739"/>
            <pc:sldLayoutMk cId="2301621066" sldId="2147483744"/>
          </pc:sldLayoutMkLst>
        </pc:sldLayoutChg>
        <pc:sldLayoutChg chg="del">
          <pc:chgData name="Jemma Smith" userId="c43517b7-c020-487a-a609-e5dcac601652" providerId="ADAL" clId="{61EB78E2-3F7A-4C71-8C72-C850B6AE377C}" dt="2025-03-07T11:59:29.994" v="21"/>
          <pc:sldLayoutMkLst>
            <pc:docMk/>
            <pc:sldMasterMk cId="721781755" sldId="2147483739"/>
            <pc:sldLayoutMk cId="443981471" sldId="2147483745"/>
          </pc:sldLayoutMkLst>
        </pc:sldLayoutChg>
        <pc:sldLayoutChg chg="del">
          <pc:chgData name="Jemma Smith" userId="c43517b7-c020-487a-a609-e5dcac601652" providerId="ADAL" clId="{61EB78E2-3F7A-4C71-8C72-C850B6AE377C}" dt="2025-03-07T11:59:29.994" v="21"/>
          <pc:sldLayoutMkLst>
            <pc:docMk/>
            <pc:sldMasterMk cId="721781755" sldId="2147483739"/>
            <pc:sldLayoutMk cId="295353793" sldId="2147483746"/>
          </pc:sldLayoutMkLst>
        </pc:sldLayoutChg>
        <pc:sldLayoutChg chg="del">
          <pc:chgData name="Jemma Smith" userId="c43517b7-c020-487a-a609-e5dcac601652" providerId="ADAL" clId="{61EB78E2-3F7A-4C71-8C72-C850B6AE377C}" dt="2025-03-07T11:59:29.994" v="21"/>
          <pc:sldLayoutMkLst>
            <pc:docMk/>
            <pc:sldMasterMk cId="721781755" sldId="2147483739"/>
            <pc:sldLayoutMk cId="3722390400" sldId="2147483747"/>
          </pc:sldLayoutMkLst>
        </pc:sldLayoutChg>
        <pc:sldLayoutChg chg="del">
          <pc:chgData name="Jemma Smith" userId="c43517b7-c020-487a-a609-e5dcac601652" providerId="ADAL" clId="{61EB78E2-3F7A-4C71-8C72-C850B6AE377C}" dt="2025-03-07T11:59:29.994" v="21"/>
          <pc:sldLayoutMkLst>
            <pc:docMk/>
            <pc:sldMasterMk cId="721781755" sldId="2147483739"/>
            <pc:sldLayoutMk cId="3129145194" sldId="2147483748"/>
          </pc:sldLayoutMkLst>
        </pc:sldLayoutChg>
        <pc:sldLayoutChg chg="del">
          <pc:chgData name="Jemma Smith" userId="c43517b7-c020-487a-a609-e5dcac601652" providerId="ADAL" clId="{61EB78E2-3F7A-4C71-8C72-C850B6AE377C}" dt="2025-03-07T11:59:29.994" v="21"/>
          <pc:sldLayoutMkLst>
            <pc:docMk/>
            <pc:sldMasterMk cId="721781755" sldId="2147483739"/>
            <pc:sldLayoutMk cId="1604443656" sldId="2147483749"/>
          </pc:sldLayoutMkLst>
        </pc:sldLayoutChg>
        <pc:sldLayoutChg chg="del">
          <pc:chgData name="Jemma Smith" userId="c43517b7-c020-487a-a609-e5dcac601652" providerId="ADAL" clId="{61EB78E2-3F7A-4C71-8C72-C850B6AE377C}" dt="2025-03-07T11:59:29.994" v="21"/>
          <pc:sldLayoutMkLst>
            <pc:docMk/>
            <pc:sldMasterMk cId="721781755" sldId="2147483739"/>
            <pc:sldLayoutMk cId="391798893" sldId="2147483750"/>
          </pc:sldLayoutMkLst>
        </pc:sldLayoutChg>
      </pc:sldMasterChg>
      <pc:sldMasterChg chg="del delSldLayout">
        <pc:chgData name="Jemma Smith" userId="c43517b7-c020-487a-a609-e5dcac601652" providerId="ADAL" clId="{61EB78E2-3F7A-4C71-8C72-C850B6AE377C}" dt="2025-03-07T11:59:30.003" v="22"/>
        <pc:sldMasterMkLst>
          <pc:docMk/>
          <pc:sldMasterMk cId="1071182168" sldId="2147483751"/>
        </pc:sldMasterMkLst>
        <pc:sldLayoutChg chg="del">
          <pc:chgData name="Jemma Smith" userId="c43517b7-c020-487a-a609-e5dcac601652" providerId="ADAL" clId="{61EB78E2-3F7A-4C71-8C72-C850B6AE377C}" dt="2025-03-07T11:59:30.003" v="22"/>
          <pc:sldLayoutMkLst>
            <pc:docMk/>
            <pc:sldMasterMk cId="1071182168" sldId="2147483751"/>
            <pc:sldLayoutMk cId="1020766860" sldId="2147483752"/>
          </pc:sldLayoutMkLst>
        </pc:sldLayoutChg>
      </pc:sldMasterChg>
      <pc:sldMasterChg chg="modSldLayout sldLayoutOrd">
        <pc:chgData name="Jemma Smith" userId="c43517b7-c020-487a-a609-e5dcac601652" providerId="ADAL" clId="{61EB78E2-3F7A-4C71-8C72-C850B6AE377C}" dt="2025-03-07T11:59:30.063" v="23"/>
        <pc:sldMasterMkLst>
          <pc:docMk/>
          <pc:sldMasterMk cId="3567416305" sldId="2147483765"/>
        </pc:sldMasterMkLst>
        <pc:sldLayoutChg chg="modSp mod ord">
          <pc:chgData name="Jemma Smith" userId="c43517b7-c020-487a-a609-e5dcac601652" providerId="ADAL" clId="{61EB78E2-3F7A-4C71-8C72-C850B6AE377C}" dt="2025-03-07T11:59:30.063" v="23"/>
          <pc:sldLayoutMkLst>
            <pc:docMk/>
            <pc:sldMasterMk cId="3567416305" sldId="2147483765"/>
            <pc:sldLayoutMk cId="2274686813" sldId="2147483792"/>
          </pc:sldLayoutMkLst>
        </pc:sldLayoutChg>
        <pc:sldLayoutChg chg="modSp mod ord">
          <pc:chgData name="Jemma Smith" userId="c43517b7-c020-487a-a609-e5dcac601652" providerId="ADAL" clId="{61EB78E2-3F7A-4C71-8C72-C850B6AE377C}" dt="2025-03-07T11:59:30.063" v="23"/>
          <pc:sldLayoutMkLst>
            <pc:docMk/>
            <pc:sldMasterMk cId="3567416305" sldId="2147483765"/>
            <pc:sldLayoutMk cId="1745459754" sldId="2147483793"/>
          </pc:sldLayoutMkLst>
        </pc:sldLayoutChg>
        <pc:sldLayoutChg chg="modSp mod ord">
          <pc:chgData name="Jemma Smith" userId="c43517b7-c020-487a-a609-e5dcac601652" providerId="ADAL" clId="{61EB78E2-3F7A-4C71-8C72-C850B6AE377C}" dt="2025-03-07T11:59:30.063" v="23"/>
          <pc:sldLayoutMkLst>
            <pc:docMk/>
            <pc:sldMasterMk cId="3567416305" sldId="2147483765"/>
            <pc:sldLayoutMk cId="3211701706" sldId="2147483794"/>
          </pc:sldLayoutMkLst>
        </pc:sldLayoutChg>
        <pc:sldLayoutChg chg="modSp mod ord">
          <pc:chgData name="Jemma Smith" userId="c43517b7-c020-487a-a609-e5dcac601652" providerId="ADAL" clId="{61EB78E2-3F7A-4C71-8C72-C850B6AE377C}" dt="2025-03-07T11:59:30.063" v="23"/>
          <pc:sldLayoutMkLst>
            <pc:docMk/>
            <pc:sldMasterMk cId="3567416305" sldId="2147483765"/>
            <pc:sldLayoutMk cId="60525628" sldId="2147483795"/>
          </pc:sldLayoutMkLst>
        </pc:sldLayoutChg>
        <pc:sldLayoutChg chg="modSp mod ord">
          <pc:chgData name="Jemma Smith" userId="c43517b7-c020-487a-a609-e5dcac601652" providerId="ADAL" clId="{61EB78E2-3F7A-4C71-8C72-C850B6AE377C}" dt="2025-03-07T11:59:30.063" v="23"/>
          <pc:sldLayoutMkLst>
            <pc:docMk/>
            <pc:sldMasterMk cId="3567416305" sldId="2147483765"/>
            <pc:sldLayoutMk cId="2351186379" sldId="2147483796"/>
          </pc:sldLayoutMkLst>
        </pc:sldLayoutChg>
        <pc:sldLayoutChg chg="modSp mod ord">
          <pc:chgData name="Jemma Smith" userId="c43517b7-c020-487a-a609-e5dcac601652" providerId="ADAL" clId="{61EB78E2-3F7A-4C71-8C72-C850B6AE377C}" dt="2025-03-07T11:59:30.063" v="23"/>
          <pc:sldLayoutMkLst>
            <pc:docMk/>
            <pc:sldMasterMk cId="3567416305" sldId="2147483765"/>
            <pc:sldLayoutMk cId="2504521491" sldId="2147483797"/>
          </pc:sldLayoutMkLst>
        </pc:sldLayoutChg>
        <pc:sldLayoutChg chg="modSp mod ord">
          <pc:chgData name="Jemma Smith" userId="c43517b7-c020-487a-a609-e5dcac601652" providerId="ADAL" clId="{61EB78E2-3F7A-4C71-8C72-C850B6AE377C}" dt="2025-03-07T11:59:30.063" v="23"/>
          <pc:sldLayoutMkLst>
            <pc:docMk/>
            <pc:sldMasterMk cId="3567416305" sldId="2147483765"/>
            <pc:sldLayoutMk cId="1321732563" sldId="2147483798"/>
          </pc:sldLayoutMkLst>
        </pc:sldLayoutChg>
        <pc:sldLayoutChg chg="modSp mod ord">
          <pc:chgData name="Jemma Smith" userId="c43517b7-c020-487a-a609-e5dcac601652" providerId="ADAL" clId="{61EB78E2-3F7A-4C71-8C72-C850B6AE377C}" dt="2025-03-07T11:59:30.063" v="23"/>
          <pc:sldLayoutMkLst>
            <pc:docMk/>
            <pc:sldMasterMk cId="3567416305" sldId="2147483765"/>
            <pc:sldLayoutMk cId="1947904451" sldId="2147483799"/>
          </pc:sldLayoutMkLst>
        </pc:sldLayoutChg>
        <pc:sldLayoutChg chg="modSp mod ord">
          <pc:chgData name="Jemma Smith" userId="c43517b7-c020-487a-a609-e5dcac601652" providerId="ADAL" clId="{61EB78E2-3F7A-4C71-8C72-C850B6AE377C}" dt="2025-03-07T11:59:30.063" v="23"/>
          <pc:sldLayoutMkLst>
            <pc:docMk/>
            <pc:sldMasterMk cId="3567416305" sldId="2147483765"/>
            <pc:sldLayoutMk cId="2621604856" sldId="2147483800"/>
          </pc:sldLayoutMkLst>
        </pc:sldLayoutChg>
        <pc:sldLayoutChg chg="modSp mod ord">
          <pc:chgData name="Jemma Smith" userId="c43517b7-c020-487a-a609-e5dcac601652" providerId="ADAL" clId="{61EB78E2-3F7A-4C71-8C72-C850B6AE377C}" dt="2025-03-07T11:59:30.063" v="23"/>
          <pc:sldLayoutMkLst>
            <pc:docMk/>
            <pc:sldMasterMk cId="3567416305" sldId="2147483765"/>
            <pc:sldLayoutMk cId="3397344836" sldId="2147483801"/>
          </pc:sldLayoutMkLst>
        </pc:sldLayoutChg>
        <pc:sldLayoutChg chg="modSp mod ord">
          <pc:chgData name="Jemma Smith" userId="c43517b7-c020-487a-a609-e5dcac601652" providerId="ADAL" clId="{61EB78E2-3F7A-4C71-8C72-C850B6AE377C}" dt="2025-03-07T11:59:30.063" v="23"/>
          <pc:sldLayoutMkLst>
            <pc:docMk/>
            <pc:sldMasterMk cId="3567416305" sldId="2147483765"/>
            <pc:sldLayoutMk cId="1763827623" sldId="2147483802"/>
          </pc:sldLayoutMkLst>
        </pc:sldLayoutChg>
      </pc:sldMasterChg>
      <pc:sldMasterChg chg="delSldLayout">
        <pc:chgData name="Jemma Smith" userId="c43517b7-c020-487a-a609-e5dcac601652" providerId="ADAL" clId="{61EB78E2-3F7A-4C71-8C72-C850B6AE377C}" dt="2025-03-07T12:09:08.389" v="139" actId="2696"/>
        <pc:sldMasterMkLst>
          <pc:docMk/>
          <pc:sldMasterMk cId="2327334983" sldId="2147483777"/>
        </pc:sldMasterMkLst>
        <pc:sldLayoutChg chg="del">
          <pc:chgData name="Jemma Smith" userId="c43517b7-c020-487a-a609-e5dcac601652" providerId="ADAL" clId="{61EB78E2-3F7A-4C71-8C72-C850B6AE377C}" dt="2025-03-07T12:09:08.389" v="139" actId="2696"/>
          <pc:sldLayoutMkLst>
            <pc:docMk/>
            <pc:sldMasterMk cId="2327334983" sldId="2147483777"/>
            <pc:sldLayoutMk cId="1918699768" sldId="2147483789"/>
          </pc:sldLayoutMkLst>
        </pc:sldLayoutChg>
      </pc:sldMasterChg>
      <pc:sldMasterChg chg="del sldLayoutOrd">
        <pc:chgData name="Jemma Smith" userId="c43517b7-c020-487a-a609-e5dcac601652" providerId="ADAL" clId="{61EB78E2-3F7A-4C71-8C72-C850B6AE377C}" dt="2025-03-07T11:59:30.102" v="24"/>
        <pc:sldMasterMkLst>
          <pc:docMk/>
          <pc:sldMasterMk cId="1457097576" sldId="2147483791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00897D-0F5A-43C8-9B79-361F3261D0BC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1AE680-CCF8-44A4-99B7-5694A4EA1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014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317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5996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340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358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2453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232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72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187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8834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409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672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1178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50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3751" y="260353"/>
            <a:ext cx="9120716" cy="9937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063751" y="1628775"/>
            <a:ext cx="4457700" cy="46799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6724651" y="1628775"/>
            <a:ext cx="4459816" cy="4679950"/>
          </a:xfrm>
        </p:spPr>
        <p:txBody>
          <a:bodyPr>
            <a:normAutofit/>
          </a:bodyPr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3247920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slideLayout" Target="../slideLayouts/slideLayout13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0" Type="http://schemas.openxmlformats.org/officeDocument/2006/relationships/slideLayout" Target="../slideLayouts/slideLayout11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Relationship Id="rId1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6776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334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9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ww.morganstanley.com/people-opportunities/students-graduates/resources/jargon-buster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ordwall.net/resource/36065605/accounting/assets-versus-liabilities-versus-equity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405600" y="342605"/>
            <a:ext cx="9277348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Effective	Management</a:t>
            </a:r>
            <a:b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BMGM4000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>
                <a:solidFill>
                  <a:schemeClr val="bg1"/>
                </a:solidFill>
              </a:rPr>
              <a:t>Week 11: </a:t>
            </a:r>
            <a:r>
              <a:rPr lang="en-GB" sz="5400" b="1" dirty="0">
                <a:solidFill>
                  <a:schemeClr val="bg1"/>
                </a:solidFill>
              </a:rPr>
              <a:t>Financial Terminology</a:t>
            </a:r>
            <a:endParaRPr kumimoji="0" lang="en-GB" sz="54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251596" y="3198167"/>
            <a:ext cx="6404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Jemma Smith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897D017-3F2D-B601-0F83-11056BBE4C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1602" y="2882778"/>
            <a:ext cx="4011773" cy="2672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070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9FB56-7780-449C-ECEE-7404092019D1}"/>
              </a:ext>
            </a:extLst>
          </p:cNvPr>
          <p:cNvSpPr txBox="1">
            <a:spLocks/>
          </p:cNvSpPr>
          <p:nvPr/>
        </p:nvSpPr>
        <p:spPr>
          <a:xfrm>
            <a:off x="410910" y="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u="sng" dirty="0"/>
              <a:t>Aims for today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35298A-FC2D-2230-B1A3-874ACFFBAD90}"/>
              </a:ext>
            </a:extLst>
          </p:cNvPr>
          <p:cNvSpPr txBox="1"/>
          <p:nvPr/>
        </p:nvSpPr>
        <p:spPr>
          <a:xfrm>
            <a:off x="692209" y="1444239"/>
            <a:ext cx="822105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. Introduction to Financial Terminology used within Hospitality </a:t>
            </a:r>
          </a:p>
          <a:p>
            <a:endParaRPr lang="en-GB" dirty="0"/>
          </a:p>
          <a:p>
            <a:r>
              <a:rPr lang="en-GB" dirty="0"/>
              <a:t>. Recognising your marketplace – Limited factors, constraints and opportunities.</a:t>
            </a:r>
          </a:p>
          <a:p>
            <a:endParaRPr lang="en-GB" dirty="0"/>
          </a:p>
          <a:p>
            <a:r>
              <a:rPr lang="en-GB" dirty="0"/>
              <a:t>. Review of Assessments </a:t>
            </a:r>
          </a:p>
        </p:txBody>
      </p:sp>
    </p:spTree>
    <p:extLst>
      <p:ext uri="{BB962C8B-B14F-4D97-AF65-F5344CB8AC3E}">
        <p14:creationId xmlns:p14="http://schemas.microsoft.com/office/powerpoint/2010/main" val="20037365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37458DB-0E03-97FB-65C5-EFD16BB17A30}"/>
              </a:ext>
            </a:extLst>
          </p:cNvPr>
          <p:cNvSpPr txBox="1"/>
          <p:nvPr/>
        </p:nvSpPr>
        <p:spPr>
          <a:xfrm>
            <a:off x="717847" y="871671"/>
            <a:ext cx="353795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u="sng" dirty="0"/>
              <a:t>Finance</a:t>
            </a:r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FFD736-1C14-A8E0-28B2-DC09997237E3}"/>
              </a:ext>
            </a:extLst>
          </p:cNvPr>
          <p:cNvSpPr txBox="1"/>
          <p:nvPr/>
        </p:nvSpPr>
        <p:spPr>
          <a:xfrm>
            <a:off x="803305" y="2144994"/>
            <a:ext cx="63495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Discussion</a:t>
            </a:r>
          </a:p>
          <a:p>
            <a:r>
              <a:rPr lang="en-GB" dirty="0"/>
              <a:t>Why would International Gastronomy Management students need to know about finance?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7B52A88-C2FC-511A-13B9-83F48378E4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6209"/>
          <a:stretch/>
        </p:blipFill>
        <p:spPr>
          <a:xfrm>
            <a:off x="7290483" y="1525824"/>
            <a:ext cx="3878964" cy="2862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89135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C88719-4E29-F867-60EA-E97A2E93B2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E86F64C-E1A2-6C5D-8CD1-FEFA50CE66DB}"/>
              </a:ext>
            </a:extLst>
          </p:cNvPr>
          <p:cNvSpPr txBox="1"/>
          <p:nvPr/>
        </p:nvSpPr>
        <p:spPr>
          <a:xfrm>
            <a:off x="809714" y="734006"/>
            <a:ext cx="60974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u="sng" dirty="0"/>
              <a:t>What</a:t>
            </a:r>
            <a:r>
              <a:rPr lang="en-GB" sz="3200" b="1" u="sng" spc="-75" dirty="0"/>
              <a:t> </a:t>
            </a:r>
            <a:r>
              <a:rPr lang="en-GB" sz="3200" b="1" u="sng" dirty="0"/>
              <a:t>is</a:t>
            </a:r>
            <a:r>
              <a:rPr lang="en-GB" sz="3200" b="1" u="sng" spc="-75" dirty="0"/>
              <a:t> </a:t>
            </a:r>
            <a:r>
              <a:rPr lang="en-GB" sz="3200" b="1" u="sng" dirty="0"/>
              <a:t>Financial</a:t>
            </a:r>
            <a:r>
              <a:rPr lang="en-GB" sz="3200" b="1" u="sng" spc="-75" dirty="0"/>
              <a:t> </a:t>
            </a:r>
            <a:r>
              <a:rPr lang="en-GB" sz="3200" b="1" u="sng" spc="-10" dirty="0"/>
              <a:t>Management</a:t>
            </a:r>
            <a:endParaRPr lang="en-GB" sz="3200" b="1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AE1C9B-2663-4A0F-669D-9F760BAF1B56}"/>
              </a:ext>
            </a:extLst>
          </p:cNvPr>
          <p:cNvSpPr txBox="1"/>
          <p:nvPr/>
        </p:nvSpPr>
        <p:spPr>
          <a:xfrm>
            <a:off x="698618" y="2092918"/>
            <a:ext cx="6097424" cy="22149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40029" marR="5080" indent="-227329">
              <a:lnSpc>
                <a:spcPct val="90000"/>
              </a:lnSpc>
              <a:spcBef>
                <a:spcPts val="430"/>
              </a:spcBef>
              <a:buFont typeface="Arial MT"/>
              <a:buChar char="•"/>
              <a:tabLst>
                <a:tab pos="241300" algn="l"/>
              </a:tabLst>
            </a:pPr>
            <a:r>
              <a:rPr lang="en-US" sz="1800" dirty="0">
                <a:latin typeface="Calibri"/>
                <a:cs typeface="Calibri"/>
              </a:rPr>
              <a:t>Financial</a:t>
            </a:r>
            <a:r>
              <a:rPr lang="en-US" sz="1800" spc="-70" dirty="0">
                <a:latin typeface="Calibri"/>
                <a:cs typeface="Calibri"/>
              </a:rPr>
              <a:t> </a:t>
            </a:r>
            <a:r>
              <a:rPr lang="en-US" sz="1800" spc="-10" dirty="0">
                <a:latin typeface="Calibri"/>
                <a:cs typeface="Calibri"/>
              </a:rPr>
              <a:t>management</a:t>
            </a:r>
            <a:r>
              <a:rPr lang="en-US" sz="1800" spc="-65" dirty="0">
                <a:latin typeface="Calibri"/>
                <a:cs typeface="Calibri"/>
              </a:rPr>
              <a:t> </a:t>
            </a:r>
            <a:r>
              <a:rPr lang="en-US" sz="1800" spc="-20" dirty="0">
                <a:latin typeface="Calibri"/>
                <a:cs typeface="Calibri"/>
              </a:rPr>
              <a:t>refers</a:t>
            </a:r>
            <a:r>
              <a:rPr lang="en-US" sz="1800" spc="-8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to</a:t>
            </a:r>
            <a:r>
              <a:rPr lang="en-US" sz="1800" spc="-7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applying</a:t>
            </a:r>
            <a:r>
              <a:rPr lang="en-US" sz="1800" spc="-50" dirty="0">
                <a:latin typeface="Calibri"/>
                <a:cs typeface="Calibri"/>
              </a:rPr>
              <a:t> </a:t>
            </a:r>
            <a:r>
              <a:rPr lang="en-US" sz="1800" spc="-10" dirty="0">
                <a:latin typeface="Calibri"/>
                <a:cs typeface="Calibri"/>
              </a:rPr>
              <a:t>management</a:t>
            </a:r>
            <a:r>
              <a:rPr lang="en-US" sz="1800" spc="-6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concepts</a:t>
            </a:r>
            <a:r>
              <a:rPr lang="en-US" sz="1800" spc="-60" dirty="0">
                <a:latin typeface="Calibri"/>
                <a:cs typeface="Calibri"/>
              </a:rPr>
              <a:t> </a:t>
            </a:r>
            <a:r>
              <a:rPr lang="en-US" sz="1800" spc="-25" dirty="0">
                <a:latin typeface="Calibri"/>
                <a:cs typeface="Calibri"/>
              </a:rPr>
              <a:t>to </a:t>
            </a:r>
            <a:r>
              <a:rPr lang="en-US" sz="1800" dirty="0">
                <a:latin typeface="Calibri"/>
                <a:cs typeface="Calibri"/>
              </a:rPr>
              <a:t>budgeting,</a:t>
            </a:r>
            <a:r>
              <a:rPr lang="en-US" sz="1800" spc="-25" dirty="0">
                <a:latin typeface="Calibri"/>
                <a:cs typeface="Calibri"/>
              </a:rPr>
              <a:t> </a:t>
            </a:r>
            <a:r>
              <a:rPr lang="en-US" sz="1800" spc="-10" dirty="0">
                <a:latin typeface="Calibri"/>
                <a:cs typeface="Calibri"/>
              </a:rPr>
              <a:t>forecasting,</a:t>
            </a:r>
            <a:r>
              <a:rPr lang="en-US" sz="1800" spc="-3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managing,</a:t>
            </a:r>
            <a:r>
              <a:rPr lang="en-US" sz="1800" spc="-4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and</a:t>
            </a:r>
            <a:r>
              <a:rPr lang="en-US" sz="1800" spc="-30" dirty="0">
                <a:latin typeface="Calibri"/>
                <a:cs typeface="Calibri"/>
              </a:rPr>
              <a:t> </a:t>
            </a:r>
            <a:r>
              <a:rPr lang="en-US" sz="1800" spc="-10" dirty="0">
                <a:latin typeface="Calibri"/>
                <a:cs typeface="Calibri"/>
              </a:rPr>
              <a:t>controlling</a:t>
            </a:r>
            <a:r>
              <a:rPr lang="en-US" sz="1800" spc="-1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a</a:t>
            </a:r>
            <a:r>
              <a:rPr lang="en-US" sz="1800" spc="-50" dirty="0">
                <a:latin typeface="Calibri"/>
                <a:cs typeface="Calibri"/>
              </a:rPr>
              <a:t> </a:t>
            </a:r>
            <a:r>
              <a:rPr lang="en-US" sz="1800" spc="-10" dirty="0">
                <a:latin typeface="Calibri"/>
                <a:cs typeface="Calibri"/>
              </a:rPr>
              <a:t>company’s </a:t>
            </a:r>
            <a:r>
              <a:rPr lang="en-US" sz="1800" dirty="0">
                <a:latin typeface="Calibri"/>
                <a:cs typeface="Calibri"/>
              </a:rPr>
              <a:t>financial</a:t>
            </a:r>
            <a:r>
              <a:rPr lang="en-US" sz="1800" spc="-7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resources</a:t>
            </a:r>
            <a:r>
              <a:rPr lang="en-US" sz="1800" spc="-5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to</a:t>
            </a:r>
            <a:r>
              <a:rPr lang="en-US" sz="1800" spc="-8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achieve</a:t>
            </a:r>
            <a:r>
              <a:rPr lang="en-US" sz="1800" spc="-7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its</a:t>
            </a:r>
            <a:r>
              <a:rPr lang="en-US" sz="1800" spc="-70" dirty="0">
                <a:latin typeface="Calibri"/>
                <a:cs typeface="Calibri"/>
              </a:rPr>
              <a:t> </a:t>
            </a:r>
            <a:r>
              <a:rPr lang="en-US" sz="1800" spc="-10" dirty="0">
                <a:latin typeface="Calibri"/>
                <a:cs typeface="Calibri"/>
              </a:rPr>
              <a:t>objective.</a:t>
            </a:r>
            <a:endParaRPr lang="en-US" sz="1800" dirty="0">
              <a:latin typeface="Calibri"/>
              <a:cs typeface="Calibri"/>
            </a:endParaRPr>
          </a:p>
          <a:p>
            <a:pPr marL="240029" marR="892810" indent="-227329">
              <a:lnSpc>
                <a:spcPct val="90000"/>
              </a:lnSpc>
              <a:spcBef>
                <a:spcPts val="1010"/>
              </a:spcBef>
              <a:buFont typeface="Arial MT"/>
              <a:buChar char="•"/>
              <a:tabLst>
                <a:tab pos="241300" algn="l"/>
              </a:tabLst>
            </a:pPr>
            <a:r>
              <a:rPr lang="en-US" sz="1800" dirty="0">
                <a:latin typeface="Calibri"/>
                <a:cs typeface="Calibri"/>
              </a:rPr>
              <a:t>Financial</a:t>
            </a:r>
            <a:r>
              <a:rPr lang="en-US" sz="1800" spc="-75" dirty="0">
                <a:latin typeface="Calibri"/>
                <a:cs typeface="Calibri"/>
              </a:rPr>
              <a:t> </a:t>
            </a:r>
            <a:r>
              <a:rPr lang="en-US" sz="1800" spc="-10" dirty="0">
                <a:latin typeface="Calibri"/>
                <a:cs typeface="Calibri"/>
              </a:rPr>
              <a:t>management</a:t>
            </a:r>
            <a:r>
              <a:rPr lang="en-US" sz="1800" spc="-6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aims</a:t>
            </a:r>
            <a:r>
              <a:rPr lang="en-US" sz="1800" spc="-7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at</a:t>
            </a:r>
            <a:r>
              <a:rPr lang="en-US" sz="1800" spc="-85" dirty="0">
                <a:latin typeface="Calibri"/>
                <a:cs typeface="Calibri"/>
              </a:rPr>
              <a:t> </a:t>
            </a:r>
            <a:r>
              <a:rPr lang="en-US" sz="1800" dirty="0" err="1">
                <a:latin typeface="Calibri"/>
                <a:cs typeface="Calibri"/>
              </a:rPr>
              <a:t>maximise</a:t>
            </a:r>
            <a:r>
              <a:rPr lang="en-US" sz="1800" spc="-75" dirty="0">
                <a:latin typeface="Calibri"/>
                <a:cs typeface="Calibri"/>
              </a:rPr>
              <a:t> </a:t>
            </a:r>
            <a:r>
              <a:rPr lang="en-US" sz="1800" spc="-20" dirty="0">
                <a:latin typeface="Calibri"/>
                <a:cs typeface="Calibri"/>
              </a:rPr>
              <a:t>investors’</a:t>
            </a:r>
            <a:r>
              <a:rPr lang="en-US" sz="1800" spc="-4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profit</a:t>
            </a:r>
            <a:r>
              <a:rPr lang="en-US" sz="1800" spc="-70" dirty="0">
                <a:latin typeface="Calibri"/>
                <a:cs typeface="Calibri"/>
              </a:rPr>
              <a:t> </a:t>
            </a:r>
            <a:r>
              <a:rPr lang="en-US" sz="1800" spc="-25" dirty="0">
                <a:latin typeface="Calibri"/>
                <a:cs typeface="Calibri"/>
              </a:rPr>
              <a:t>by </a:t>
            </a:r>
            <a:r>
              <a:rPr lang="en-US" sz="1800" dirty="0" err="1">
                <a:latin typeface="Calibri"/>
                <a:cs typeface="Calibri"/>
              </a:rPr>
              <a:t>optimising</a:t>
            </a:r>
            <a:r>
              <a:rPr lang="en-US" sz="1800" spc="-2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the</a:t>
            </a:r>
            <a:r>
              <a:rPr lang="en-US" sz="1800" spc="-30" dirty="0">
                <a:latin typeface="Calibri"/>
                <a:cs typeface="Calibri"/>
              </a:rPr>
              <a:t> </a:t>
            </a:r>
            <a:r>
              <a:rPr lang="en-US" sz="1800" spc="-10" dirty="0">
                <a:latin typeface="Calibri"/>
                <a:cs typeface="Calibri"/>
              </a:rPr>
              <a:t>firm’s</a:t>
            </a:r>
            <a:r>
              <a:rPr lang="en-US" sz="1800" spc="-3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money</a:t>
            </a:r>
            <a:r>
              <a:rPr lang="en-US" sz="1800" spc="-3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usage.</a:t>
            </a:r>
            <a:r>
              <a:rPr lang="en-US" sz="1800" spc="-2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It</a:t>
            </a:r>
            <a:r>
              <a:rPr lang="en-US" sz="1800" spc="-4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deals</a:t>
            </a:r>
            <a:r>
              <a:rPr lang="en-US" sz="1800" spc="-3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with</a:t>
            </a:r>
            <a:r>
              <a:rPr lang="en-US" sz="1800" spc="-3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all</a:t>
            </a:r>
            <a:r>
              <a:rPr lang="en-US" sz="1800" spc="-4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the</a:t>
            </a:r>
            <a:r>
              <a:rPr lang="en-US" sz="1800" spc="-25" dirty="0">
                <a:latin typeface="Calibri"/>
                <a:cs typeface="Calibri"/>
              </a:rPr>
              <a:t> </a:t>
            </a:r>
            <a:r>
              <a:rPr lang="en-US" sz="1800" spc="-10" dirty="0">
                <a:latin typeface="Calibri"/>
                <a:cs typeface="Calibri"/>
              </a:rPr>
              <a:t>areas </a:t>
            </a:r>
            <a:r>
              <a:rPr lang="en-US" sz="1800" dirty="0">
                <a:latin typeface="Calibri"/>
                <a:cs typeface="Calibri"/>
              </a:rPr>
              <a:t>connected</a:t>
            </a:r>
            <a:r>
              <a:rPr lang="en-US" sz="1800" spc="-7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to</a:t>
            </a:r>
            <a:r>
              <a:rPr lang="en-US" sz="1800" spc="-85" dirty="0">
                <a:latin typeface="Calibri"/>
                <a:cs typeface="Calibri"/>
              </a:rPr>
              <a:t> </a:t>
            </a:r>
            <a:r>
              <a:rPr lang="en-US" sz="1800" spc="-20" dirty="0">
                <a:latin typeface="Calibri"/>
                <a:cs typeface="Calibri"/>
              </a:rPr>
              <a:t>profitability,</a:t>
            </a:r>
            <a:r>
              <a:rPr lang="en-US" sz="1800" spc="-6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expenses,</a:t>
            </a:r>
            <a:r>
              <a:rPr lang="en-US" sz="1800" spc="-5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cash,</a:t>
            </a:r>
            <a:r>
              <a:rPr lang="en-US" sz="1800" spc="-6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and</a:t>
            </a:r>
            <a:r>
              <a:rPr lang="en-US" sz="1800" spc="-75" dirty="0">
                <a:latin typeface="Calibri"/>
                <a:cs typeface="Calibri"/>
              </a:rPr>
              <a:t> </a:t>
            </a:r>
            <a:r>
              <a:rPr lang="en-US" sz="1800" spc="-10" dirty="0">
                <a:latin typeface="Calibri"/>
                <a:cs typeface="Calibri"/>
              </a:rPr>
              <a:t>credit.</a:t>
            </a:r>
            <a:endParaRPr lang="en-US" sz="1800" dirty="0">
              <a:latin typeface="Calibri"/>
              <a:cs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08DE16-9327-BAA0-12AC-C4091FB6D1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4437" y="1897300"/>
            <a:ext cx="3401271" cy="2547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3017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EF0A3C-0DAD-CE70-1FAB-8397527B3C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60DC0F1-ED1D-2858-2AE2-74CC0F3671AE}"/>
              </a:ext>
            </a:extLst>
          </p:cNvPr>
          <p:cNvSpPr txBox="1"/>
          <p:nvPr/>
        </p:nvSpPr>
        <p:spPr>
          <a:xfrm>
            <a:off x="869535" y="1766208"/>
            <a:ext cx="6097424" cy="34665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>
              <a:lnSpc>
                <a:spcPct val="100000"/>
              </a:lnSpc>
              <a:spcBef>
                <a:spcPts val="470"/>
              </a:spcBef>
            </a:pPr>
            <a:r>
              <a:rPr lang="en-US" sz="1800" b="1" spc="-10" dirty="0">
                <a:latin typeface="Calibri"/>
                <a:cs typeface="Calibri"/>
              </a:rPr>
              <a:t>Corporate</a:t>
            </a:r>
            <a:r>
              <a:rPr lang="en-US" sz="1800" b="1" spc="-110" dirty="0">
                <a:latin typeface="Calibri"/>
                <a:cs typeface="Calibri"/>
              </a:rPr>
              <a:t> </a:t>
            </a:r>
            <a:r>
              <a:rPr lang="en-US" sz="1800" b="1" dirty="0">
                <a:latin typeface="Calibri"/>
                <a:cs typeface="Calibri"/>
              </a:rPr>
              <a:t>finance/Business</a:t>
            </a:r>
            <a:r>
              <a:rPr lang="en-US" sz="1800" b="1" spc="-105" dirty="0">
                <a:latin typeface="Calibri"/>
                <a:cs typeface="Calibri"/>
              </a:rPr>
              <a:t> </a:t>
            </a:r>
            <a:r>
              <a:rPr lang="en-US" sz="1800" b="1" spc="-10" dirty="0">
                <a:latin typeface="Calibri"/>
                <a:cs typeface="Calibri"/>
              </a:rPr>
              <a:t>Finance</a:t>
            </a:r>
            <a:endParaRPr lang="en-US" sz="1800" dirty="0">
              <a:latin typeface="Calibri"/>
              <a:cs typeface="Calibri"/>
            </a:endParaRPr>
          </a:p>
          <a:p>
            <a:pPr marL="12700" marR="5080">
              <a:lnSpc>
                <a:spcPct val="80000"/>
              </a:lnSpc>
              <a:spcBef>
                <a:spcPts val="994"/>
              </a:spcBef>
            </a:pPr>
            <a:r>
              <a:rPr lang="en-US" sz="1800" dirty="0">
                <a:latin typeface="Calibri"/>
                <a:cs typeface="Calibri"/>
              </a:rPr>
              <a:t>Is</a:t>
            </a:r>
            <a:r>
              <a:rPr lang="en-US" sz="1800" spc="-6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concerned</a:t>
            </a:r>
            <a:r>
              <a:rPr lang="en-US" sz="1800" spc="-6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with</a:t>
            </a:r>
            <a:r>
              <a:rPr lang="en-US" sz="1800" spc="-4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short</a:t>
            </a:r>
            <a:r>
              <a:rPr lang="en-US" sz="1800" spc="-4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and</a:t>
            </a:r>
            <a:r>
              <a:rPr lang="en-US" sz="1800" spc="-4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long</a:t>
            </a:r>
            <a:r>
              <a:rPr lang="en-US" sz="1800" spc="-4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term</a:t>
            </a:r>
            <a:r>
              <a:rPr lang="en-US" sz="1800" spc="-5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operations,</a:t>
            </a:r>
            <a:r>
              <a:rPr lang="en-US" sz="1800" spc="-60" dirty="0">
                <a:latin typeface="Calibri"/>
                <a:cs typeface="Calibri"/>
              </a:rPr>
              <a:t> </a:t>
            </a:r>
            <a:r>
              <a:rPr lang="en-US" sz="1800" dirty="0" err="1">
                <a:latin typeface="Calibri"/>
                <a:cs typeface="Calibri"/>
              </a:rPr>
              <a:t>utilising</a:t>
            </a:r>
            <a:r>
              <a:rPr lang="en-US" sz="1800" spc="-6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capital</a:t>
            </a:r>
            <a:r>
              <a:rPr lang="en-US" sz="1800" spc="-45" dirty="0">
                <a:latin typeface="Calibri"/>
                <a:cs typeface="Calibri"/>
              </a:rPr>
              <a:t> </a:t>
            </a:r>
            <a:r>
              <a:rPr lang="en-US" sz="1800" spc="-25" dirty="0">
                <a:latin typeface="Calibri"/>
                <a:cs typeface="Calibri"/>
              </a:rPr>
              <a:t>to </a:t>
            </a:r>
            <a:r>
              <a:rPr lang="en-US" sz="1800" dirty="0">
                <a:latin typeface="Calibri"/>
                <a:cs typeface="Calibri"/>
              </a:rPr>
              <a:t>increase</a:t>
            </a:r>
            <a:r>
              <a:rPr lang="en-US" sz="1800" spc="-7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wealth</a:t>
            </a:r>
            <a:r>
              <a:rPr lang="en-US" sz="1800" spc="-4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of</a:t>
            </a:r>
            <a:r>
              <a:rPr lang="en-US" sz="1800" spc="-4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shareholders</a:t>
            </a:r>
            <a:r>
              <a:rPr lang="en-US" sz="1800" spc="-7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and</a:t>
            </a:r>
            <a:r>
              <a:rPr lang="en-US" sz="1800" spc="-5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ensure</a:t>
            </a:r>
            <a:r>
              <a:rPr lang="en-US" sz="1800" spc="-7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the</a:t>
            </a:r>
            <a:r>
              <a:rPr lang="en-US" sz="1800" spc="-5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continuation</a:t>
            </a:r>
            <a:r>
              <a:rPr lang="en-US" sz="1800" spc="-5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of</a:t>
            </a:r>
            <a:r>
              <a:rPr lang="en-US" sz="1800" spc="-4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the</a:t>
            </a:r>
            <a:r>
              <a:rPr lang="en-US" sz="1800" spc="-50" dirty="0">
                <a:latin typeface="Calibri"/>
                <a:cs typeface="Calibri"/>
              </a:rPr>
              <a:t> </a:t>
            </a:r>
            <a:r>
              <a:rPr lang="en-US" sz="1800" spc="-10" dirty="0">
                <a:latin typeface="Calibri"/>
                <a:cs typeface="Calibri"/>
              </a:rPr>
              <a:t>business </a:t>
            </a:r>
            <a:r>
              <a:rPr lang="en-US" sz="1800" dirty="0">
                <a:latin typeface="Calibri"/>
                <a:cs typeface="Calibri"/>
              </a:rPr>
              <a:t>while</a:t>
            </a:r>
            <a:r>
              <a:rPr lang="en-US" sz="1800" spc="-5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minimizing</a:t>
            </a:r>
            <a:r>
              <a:rPr lang="en-US" sz="1800" spc="-4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risks.</a:t>
            </a:r>
            <a:r>
              <a:rPr lang="en-US" sz="1800" spc="-2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This</a:t>
            </a:r>
            <a:r>
              <a:rPr lang="en-US" sz="1800" spc="-5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will</a:t>
            </a:r>
            <a:r>
              <a:rPr lang="en-US" sz="1800" spc="-1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include</a:t>
            </a:r>
            <a:r>
              <a:rPr lang="en-US" sz="1800" spc="-5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the</a:t>
            </a:r>
            <a:r>
              <a:rPr lang="en-US" sz="1800" spc="-35" dirty="0">
                <a:latin typeface="Calibri"/>
                <a:cs typeface="Calibri"/>
              </a:rPr>
              <a:t> </a:t>
            </a:r>
            <a:r>
              <a:rPr lang="en-US" sz="1800" spc="-10" dirty="0">
                <a:latin typeface="Calibri"/>
                <a:cs typeface="Calibri"/>
              </a:rPr>
              <a:t>generating</a:t>
            </a:r>
            <a:r>
              <a:rPr lang="en-US" sz="1800" spc="-5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and</a:t>
            </a:r>
            <a:r>
              <a:rPr lang="en-US" sz="1800" spc="-2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maintaining</a:t>
            </a:r>
            <a:r>
              <a:rPr lang="en-US" sz="1800" spc="-30" dirty="0">
                <a:latin typeface="Calibri"/>
                <a:cs typeface="Calibri"/>
              </a:rPr>
              <a:t> </a:t>
            </a:r>
            <a:r>
              <a:rPr lang="en-US" sz="1800" spc="-25" dirty="0">
                <a:latin typeface="Calibri"/>
                <a:cs typeface="Calibri"/>
              </a:rPr>
              <a:t>of </a:t>
            </a:r>
            <a:r>
              <a:rPr lang="en-US" sz="1800" dirty="0">
                <a:latin typeface="Calibri"/>
                <a:cs typeface="Calibri"/>
              </a:rPr>
              <a:t>financial </a:t>
            </a:r>
            <a:r>
              <a:rPr lang="en-US" sz="1800" spc="-10" dirty="0">
                <a:latin typeface="Calibri"/>
                <a:cs typeface="Calibri"/>
              </a:rPr>
              <a:t>statements.</a:t>
            </a:r>
            <a:endParaRPr lang="en-US" sz="18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85"/>
              </a:spcBef>
            </a:pPr>
            <a:r>
              <a:rPr lang="en-US" sz="1800" b="1" spc="-10" dirty="0">
                <a:latin typeface="Calibri"/>
                <a:cs typeface="Calibri"/>
              </a:rPr>
              <a:t>Investments</a:t>
            </a:r>
            <a:endParaRPr lang="en-US" sz="18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75"/>
              </a:spcBef>
            </a:pPr>
            <a:r>
              <a:rPr lang="en-US" sz="1800" dirty="0">
                <a:latin typeface="Calibri"/>
                <a:cs typeface="Calibri"/>
              </a:rPr>
              <a:t>Allocation</a:t>
            </a:r>
            <a:r>
              <a:rPr lang="en-US" sz="1800" spc="-4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of</a:t>
            </a:r>
            <a:r>
              <a:rPr lang="en-US" sz="1800" spc="-4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assets,</a:t>
            </a:r>
            <a:r>
              <a:rPr lang="en-US" sz="1800" spc="-7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risk</a:t>
            </a:r>
            <a:r>
              <a:rPr lang="en-US" sz="1800" spc="-3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vs</a:t>
            </a:r>
            <a:r>
              <a:rPr lang="en-US" sz="1800" spc="-50" dirty="0">
                <a:latin typeface="Calibri"/>
                <a:cs typeface="Calibri"/>
              </a:rPr>
              <a:t> </a:t>
            </a:r>
            <a:r>
              <a:rPr lang="en-US" sz="1800" spc="-10" dirty="0">
                <a:latin typeface="Calibri"/>
                <a:cs typeface="Calibri"/>
              </a:rPr>
              <a:t>return.</a:t>
            </a:r>
            <a:endParaRPr lang="en-US" sz="18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70"/>
              </a:spcBef>
            </a:pPr>
            <a:r>
              <a:rPr lang="en-US" sz="1800" b="1" dirty="0">
                <a:latin typeface="Calibri"/>
                <a:cs typeface="Calibri"/>
              </a:rPr>
              <a:t>Financial</a:t>
            </a:r>
            <a:r>
              <a:rPr lang="en-US" sz="1800" b="1" spc="-65" dirty="0">
                <a:latin typeface="Calibri"/>
                <a:cs typeface="Calibri"/>
              </a:rPr>
              <a:t> </a:t>
            </a:r>
            <a:r>
              <a:rPr lang="en-US" sz="1800" b="1" spc="-10" dirty="0">
                <a:latin typeface="Calibri"/>
                <a:cs typeface="Calibri"/>
              </a:rPr>
              <a:t>institutions</a:t>
            </a:r>
            <a:endParaRPr lang="en-US" sz="1800" dirty="0">
              <a:latin typeface="Calibri"/>
              <a:cs typeface="Calibri"/>
            </a:endParaRPr>
          </a:p>
          <a:p>
            <a:pPr marL="12700" marR="81915">
              <a:lnSpc>
                <a:spcPts val="2500"/>
              </a:lnSpc>
              <a:spcBef>
                <a:spcPts val="985"/>
              </a:spcBef>
            </a:pPr>
            <a:r>
              <a:rPr lang="en-US" sz="1800" dirty="0">
                <a:latin typeface="Calibri"/>
                <a:cs typeface="Calibri"/>
              </a:rPr>
              <a:t>Insurance</a:t>
            </a:r>
            <a:r>
              <a:rPr lang="en-US" sz="1800" spc="-9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companies,</a:t>
            </a:r>
            <a:r>
              <a:rPr lang="en-US" sz="1800" spc="-70" dirty="0">
                <a:latin typeface="Calibri"/>
                <a:cs typeface="Calibri"/>
              </a:rPr>
              <a:t> </a:t>
            </a:r>
            <a:r>
              <a:rPr lang="en-US" sz="1800" spc="-20" dirty="0">
                <a:latin typeface="Calibri"/>
                <a:cs typeface="Calibri"/>
              </a:rPr>
              <a:t>Brokerage</a:t>
            </a:r>
            <a:r>
              <a:rPr lang="en-US" sz="1800" spc="-5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firms,</a:t>
            </a:r>
            <a:r>
              <a:rPr lang="en-US" sz="1800" spc="-6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Banks</a:t>
            </a:r>
            <a:r>
              <a:rPr lang="en-US" sz="1800" spc="-8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–</a:t>
            </a:r>
            <a:r>
              <a:rPr lang="en-US" sz="1800" spc="-3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commercial</a:t>
            </a:r>
            <a:r>
              <a:rPr lang="en-US" sz="1800" spc="-5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and</a:t>
            </a:r>
            <a:r>
              <a:rPr lang="en-US" sz="1800" spc="-55" dirty="0">
                <a:latin typeface="Calibri"/>
                <a:cs typeface="Calibri"/>
              </a:rPr>
              <a:t> </a:t>
            </a:r>
            <a:r>
              <a:rPr lang="en-US" sz="1800" spc="-10" dirty="0">
                <a:latin typeface="Calibri"/>
                <a:cs typeface="Calibri"/>
              </a:rPr>
              <a:t>investment, </a:t>
            </a:r>
            <a:r>
              <a:rPr lang="en-US" sz="1800" dirty="0">
                <a:latin typeface="Calibri"/>
                <a:cs typeface="Calibri"/>
              </a:rPr>
              <a:t>credit</a:t>
            </a:r>
            <a:r>
              <a:rPr lang="en-US" sz="1800" spc="-4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unions,</a:t>
            </a:r>
            <a:r>
              <a:rPr lang="en-US" sz="1800" spc="-55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savings</a:t>
            </a:r>
            <a:r>
              <a:rPr lang="en-US" sz="1800" spc="-5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and</a:t>
            </a:r>
            <a:r>
              <a:rPr lang="en-US" sz="1800" spc="-50" dirty="0">
                <a:latin typeface="Calibri"/>
                <a:cs typeface="Calibri"/>
              </a:rPr>
              <a:t> </a:t>
            </a:r>
            <a:r>
              <a:rPr lang="en-US" sz="1800" dirty="0">
                <a:latin typeface="Calibri"/>
                <a:cs typeface="Calibri"/>
              </a:rPr>
              <a:t>loans</a:t>
            </a:r>
            <a:r>
              <a:rPr lang="en-US" sz="1800" spc="-35" dirty="0">
                <a:latin typeface="Calibri"/>
                <a:cs typeface="Calibri"/>
              </a:rPr>
              <a:t> </a:t>
            </a:r>
            <a:r>
              <a:rPr lang="en-US" sz="1800" spc="-25" dirty="0" err="1">
                <a:latin typeface="Calibri"/>
                <a:cs typeface="Calibri"/>
              </a:rPr>
              <a:t>etc</a:t>
            </a:r>
            <a:endParaRPr lang="en-US" sz="18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90"/>
              </a:spcBef>
            </a:pPr>
            <a:r>
              <a:rPr lang="en-US" sz="1800" b="1" spc="-10" dirty="0">
                <a:latin typeface="Calibri"/>
                <a:cs typeface="Calibri"/>
              </a:rPr>
              <a:t>International</a:t>
            </a:r>
            <a:r>
              <a:rPr lang="en-US" sz="1800" b="1" spc="-65" dirty="0">
                <a:latin typeface="Calibri"/>
                <a:cs typeface="Calibri"/>
              </a:rPr>
              <a:t> </a:t>
            </a:r>
            <a:r>
              <a:rPr lang="en-US" sz="1800" b="1" spc="-10" dirty="0">
                <a:latin typeface="Calibri"/>
                <a:cs typeface="Calibri"/>
              </a:rPr>
              <a:t>finance</a:t>
            </a:r>
            <a:endParaRPr lang="en-US" sz="1800" dirty="0">
              <a:latin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196906-5CB2-078F-D8DC-EAE8A205CD32}"/>
              </a:ext>
            </a:extLst>
          </p:cNvPr>
          <p:cNvSpPr txBox="1"/>
          <p:nvPr/>
        </p:nvSpPr>
        <p:spPr>
          <a:xfrm>
            <a:off x="869535" y="665641"/>
            <a:ext cx="609742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u="sng" dirty="0"/>
              <a:t>Areas</a:t>
            </a:r>
            <a:r>
              <a:rPr lang="en-GB" sz="4000" b="1" u="sng" spc="-130" dirty="0"/>
              <a:t> </a:t>
            </a:r>
            <a:r>
              <a:rPr lang="en-GB" sz="4000" b="1" u="sng" dirty="0"/>
              <a:t>Pertaining</a:t>
            </a:r>
            <a:r>
              <a:rPr lang="en-GB" sz="4000" b="1" u="sng" spc="-125" dirty="0"/>
              <a:t> </a:t>
            </a:r>
            <a:r>
              <a:rPr lang="en-GB" sz="4000" b="1" u="sng" dirty="0"/>
              <a:t>to</a:t>
            </a:r>
            <a:r>
              <a:rPr lang="en-GB" sz="4000" b="1" u="sng" spc="-105" dirty="0"/>
              <a:t> </a:t>
            </a:r>
            <a:r>
              <a:rPr lang="en-GB" sz="4000" b="1" u="sng" spc="-10" dirty="0"/>
              <a:t>Finance</a:t>
            </a:r>
            <a:endParaRPr lang="en-GB" sz="4000" b="1" u="sng" dirty="0"/>
          </a:p>
        </p:txBody>
      </p:sp>
    </p:spTree>
    <p:extLst>
      <p:ext uri="{BB962C8B-B14F-4D97-AF65-F5344CB8AC3E}">
        <p14:creationId xmlns:p14="http://schemas.microsoft.com/office/powerpoint/2010/main" val="609497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9A71E4-5C68-E5C6-BA70-B3107D0A65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E5182E9-9647-E2F8-7E2B-2C8A0DE1807E}"/>
              </a:ext>
            </a:extLst>
          </p:cNvPr>
          <p:cNvSpPr txBox="1"/>
          <p:nvPr/>
        </p:nvSpPr>
        <p:spPr>
          <a:xfrm>
            <a:off x="416607" y="545999"/>
            <a:ext cx="770189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u="sng" dirty="0"/>
              <a:t>Jargon</a:t>
            </a:r>
            <a:r>
              <a:rPr lang="en-GB" sz="4000" b="1" u="sng" spc="-160" dirty="0"/>
              <a:t> </a:t>
            </a:r>
            <a:r>
              <a:rPr lang="en-GB" sz="4000" b="1" u="sng" dirty="0"/>
              <a:t>–Financial</a:t>
            </a:r>
            <a:r>
              <a:rPr lang="en-GB" sz="4000" b="1" u="sng" spc="-140" dirty="0"/>
              <a:t> </a:t>
            </a:r>
            <a:r>
              <a:rPr lang="en-GB" sz="4000" b="1" u="sng" spc="-10" dirty="0"/>
              <a:t>terminology</a:t>
            </a:r>
            <a:endParaRPr lang="en-GB" sz="4000" b="1" u="sng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4A35FF-BE13-1251-1DD5-5E76489808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2167" y="366652"/>
            <a:ext cx="3993226" cy="50479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32FAEEB-655A-D152-62E3-B82AC89DA7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134" y="1256021"/>
            <a:ext cx="6334293" cy="37981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5D1404C-414C-D9E5-1FAC-0F61507EDD05}"/>
              </a:ext>
            </a:extLst>
          </p:cNvPr>
          <p:cNvSpPr txBox="1"/>
          <p:nvPr/>
        </p:nvSpPr>
        <p:spPr>
          <a:xfrm>
            <a:off x="1218844" y="5229912"/>
            <a:ext cx="60974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4"/>
              </a:rPr>
              <a:t>Jargon Buster - Financial Terms | Morgan Stanley Careers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1484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FCC7BE-CA8A-A773-9A74-8C5B15DC1C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C3096016-F690-77B4-E7E2-125AA23E9874}"/>
              </a:ext>
            </a:extLst>
          </p:cNvPr>
          <p:cNvSpPr txBox="1">
            <a:spLocks/>
          </p:cNvSpPr>
          <p:nvPr/>
        </p:nvSpPr>
        <p:spPr>
          <a:xfrm>
            <a:off x="421682" y="259540"/>
            <a:ext cx="3538854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4000" b="1" u="sng" dirty="0"/>
              <a:t>Lets</a:t>
            </a:r>
            <a:r>
              <a:rPr lang="en-GB" sz="4000" b="1" u="sng" spc="-75" dirty="0"/>
              <a:t> </a:t>
            </a:r>
            <a:r>
              <a:rPr lang="en-GB" sz="4000" b="1" u="sng" dirty="0"/>
              <a:t>play</a:t>
            </a:r>
            <a:r>
              <a:rPr lang="en-GB" sz="4000" b="1" u="sng" spc="-75" dirty="0"/>
              <a:t> </a:t>
            </a:r>
            <a:r>
              <a:rPr lang="en-GB" sz="4000" b="1" u="sng" dirty="0"/>
              <a:t>a</a:t>
            </a:r>
            <a:r>
              <a:rPr lang="en-GB" sz="4000" b="1" u="sng" spc="-65" dirty="0"/>
              <a:t> </a:t>
            </a:r>
            <a:r>
              <a:rPr lang="en-GB" sz="4000" b="1" u="sng" spc="-10" dirty="0"/>
              <a:t>game-</a:t>
            </a:r>
            <a:endParaRPr lang="en-GB" sz="4000" b="1" u="sng" dirty="0"/>
          </a:p>
        </p:txBody>
      </p:sp>
      <p:sp>
        <p:nvSpPr>
          <p:cNvPr id="3" name="object 4">
            <a:extLst>
              <a:ext uri="{FF2B5EF4-FFF2-40B4-BE49-F238E27FC236}">
                <a16:creationId xmlns:a16="http://schemas.microsoft.com/office/drawing/2014/main" id="{3F96B590-0D38-0219-81FC-499F6FCA4512}"/>
              </a:ext>
            </a:extLst>
          </p:cNvPr>
          <p:cNvSpPr txBox="1"/>
          <p:nvPr/>
        </p:nvSpPr>
        <p:spPr>
          <a:xfrm>
            <a:off x="421682" y="1243699"/>
            <a:ext cx="7560309" cy="31559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800" dirty="0">
                <a:latin typeface="Calibri"/>
                <a:cs typeface="Calibri"/>
              </a:rPr>
              <a:t>An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2800" b="1" u="sng" spc="-3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asset</a:t>
            </a:r>
            <a:r>
              <a:rPr sz="2800" b="1" spc="-19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is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something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owned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by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business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and</a:t>
            </a:r>
            <a:endParaRPr sz="18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5"/>
              </a:spcBef>
            </a:pPr>
            <a:r>
              <a:rPr sz="1800" dirty="0">
                <a:latin typeface="Calibri"/>
                <a:cs typeface="Calibri"/>
              </a:rPr>
              <a:t>available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for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use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within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business</a:t>
            </a:r>
            <a:endParaRPr sz="1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70"/>
              </a:spcBef>
            </a:pPr>
            <a:endParaRPr sz="1800" dirty="0">
              <a:latin typeface="Calibri"/>
              <a:cs typeface="Calibri"/>
            </a:endParaRPr>
          </a:p>
          <a:p>
            <a:pPr marL="2790825">
              <a:lnSpc>
                <a:spcPct val="100000"/>
              </a:lnSpc>
            </a:pPr>
            <a:r>
              <a:rPr sz="1800" dirty="0">
                <a:latin typeface="Calibri"/>
                <a:cs typeface="Calibri"/>
              </a:rPr>
              <a:t>A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2800" b="1" spc="-20" dirty="0">
                <a:latin typeface="Calibri"/>
                <a:cs typeface="Calibri"/>
              </a:rPr>
              <a:t>liability</a:t>
            </a:r>
            <a:r>
              <a:rPr sz="2800" b="1" spc="-19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is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something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owed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by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 </a:t>
            </a:r>
            <a:r>
              <a:rPr sz="1800" spc="-10" dirty="0">
                <a:latin typeface="Calibri"/>
                <a:cs typeface="Calibri"/>
              </a:rPr>
              <a:t>business</a:t>
            </a:r>
            <a:endParaRPr sz="1800" dirty="0">
              <a:latin typeface="Calibri"/>
              <a:cs typeface="Calibri"/>
            </a:endParaRPr>
          </a:p>
          <a:p>
            <a:pPr marL="2790825">
              <a:lnSpc>
                <a:spcPct val="100000"/>
              </a:lnSpc>
              <a:spcBef>
                <a:spcPts val="65"/>
              </a:spcBef>
            </a:pPr>
            <a:r>
              <a:rPr sz="1800" dirty="0">
                <a:latin typeface="Calibri"/>
                <a:cs typeface="Calibri"/>
              </a:rPr>
              <a:t>i.e.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obligation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to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pay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money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at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some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future</a:t>
            </a:r>
            <a:r>
              <a:rPr sz="1800" spc="-20" dirty="0">
                <a:latin typeface="Calibri"/>
                <a:cs typeface="Calibri"/>
              </a:rPr>
              <a:t> date</a:t>
            </a:r>
            <a:endParaRPr sz="1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40"/>
              </a:spcBef>
            </a:pPr>
            <a:endParaRPr sz="1800" dirty="0">
              <a:latin typeface="Calibri"/>
              <a:cs typeface="Calibri"/>
            </a:endParaRPr>
          </a:p>
          <a:p>
            <a:pPr marL="12700" marR="1802130">
              <a:lnSpc>
                <a:spcPct val="101000"/>
              </a:lnSpc>
            </a:pPr>
            <a:r>
              <a:rPr sz="2800" b="1" spc="-25" dirty="0">
                <a:latin typeface="Calibri"/>
                <a:cs typeface="Calibri"/>
              </a:rPr>
              <a:t>Equity</a:t>
            </a:r>
            <a:r>
              <a:rPr sz="2800" b="1" spc="-23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represents</a:t>
            </a:r>
            <a:r>
              <a:rPr sz="1800" spc="-7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amount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of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money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that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would</a:t>
            </a:r>
            <a:r>
              <a:rPr sz="1800" spc="-25" dirty="0">
                <a:latin typeface="Calibri"/>
                <a:cs typeface="Calibri"/>
              </a:rPr>
              <a:t> be </a:t>
            </a:r>
            <a:r>
              <a:rPr sz="1800" spc="-10" dirty="0">
                <a:latin typeface="Calibri"/>
                <a:cs typeface="Calibri"/>
              </a:rPr>
              <a:t>returned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to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company’s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owner’s’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if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all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of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assets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were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sold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all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of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company's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debt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was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paid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off.</a:t>
            </a:r>
            <a:endParaRPr sz="1800" dirty="0">
              <a:latin typeface="Calibri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C9DA49-E041-35B7-FABE-E0FB1A6B86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1991" y="717346"/>
            <a:ext cx="3682303" cy="368230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3A9330D-52BC-BAE1-33EA-B68511D87365}"/>
              </a:ext>
            </a:extLst>
          </p:cNvPr>
          <p:cNvSpPr txBox="1"/>
          <p:nvPr/>
        </p:nvSpPr>
        <p:spPr>
          <a:xfrm>
            <a:off x="1884567" y="4926002"/>
            <a:ext cx="60974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Assets versus Liabilities versus Equity - Group sort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49484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EDE06F-D7E7-8D08-EC57-46188B5B7E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5F4D5DDD-D079-9924-B4D8-10D017AA650B}"/>
              </a:ext>
            </a:extLst>
          </p:cNvPr>
          <p:cNvSpPr txBox="1">
            <a:spLocks/>
          </p:cNvSpPr>
          <p:nvPr/>
        </p:nvSpPr>
        <p:spPr>
          <a:xfrm>
            <a:off x="252122" y="149093"/>
            <a:ext cx="5455285" cy="62837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4000" b="1" u="sng" dirty="0"/>
              <a:t>SUBDIVISION</a:t>
            </a:r>
            <a:r>
              <a:rPr lang="en-GB" sz="4000" b="1" u="sng" spc="-50" dirty="0"/>
              <a:t> </a:t>
            </a:r>
            <a:r>
              <a:rPr lang="en-GB" sz="4000" b="1" u="sng" dirty="0"/>
              <a:t>OF</a:t>
            </a:r>
            <a:r>
              <a:rPr lang="en-GB" sz="4000" b="1" u="sng" spc="-30" dirty="0"/>
              <a:t> </a:t>
            </a:r>
            <a:r>
              <a:rPr lang="en-GB" sz="4000" b="1" u="sng" spc="-10" dirty="0"/>
              <a:t>ASSETS</a:t>
            </a: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B7CE580B-B0E4-EF24-2C6C-5C57595E3EA5}"/>
              </a:ext>
            </a:extLst>
          </p:cNvPr>
          <p:cNvSpPr txBox="1"/>
          <p:nvPr/>
        </p:nvSpPr>
        <p:spPr>
          <a:xfrm>
            <a:off x="329035" y="777470"/>
            <a:ext cx="6927215" cy="4737100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10"/>
              </a:spcBef>
            </a:pPr>
            <a:r>
              <a:rPr sz="3200" b="1" dirty="0">
                <a:latin typeface="Calibri"/>
                <a:cs typeface="Calibri"/>
              </a:rPr>
              <a:t>FIXED</a:t>
            </a:r>
            <a:r>
              <a:rPr sz="3200" b="1" spc="-35" dirty="0">
                <a:latin typeface="Calibri"/>
                <a:cs typeface="Calibri"/>
              </a:rPr>
              <a:t> </a:t>
            </a:r>
            <a:r>
              <a:rPr sz="3200" b="1" spc="-10" dirty="0">
                <a:latin typeface="Calibri"/>
                <a:cs typeface="Calibri"/>
              </a:rPr>
              <a:t>ASSETS</a:t>
            </a:r>
            <a:endParaRPr sz="3200" dirty="0">
              <a:latin typeface="Calibri"/>
              <a:cs typeface="Calibri"/>
            </a:endParaRPr>
          </a:p>
          <a:p>
            <a:pPr marL="241300" marR="812165" indent="-228600">
              <a:lnSpc>
                <a:spcPts val="3460"/>
              </a:lnSpc>
              <a:spcBef>
                <a:spcPts val="1045"/>
              </a:spcBef>
            </a:pPr>
            <a:r>
              <a:rPr sz="3200" dirty="0">
                <a:latin typeface="Calibri"/>
                <a:cs typeface="Calibri"/>
              </a:rPr>
              <a:t>These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are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those</a:t>
            </a:r>
            <a:r>
              <a:rPr sz="3200" spc="-4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assets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purchased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for </a:t>
            </a:r>
            <a:r>
              <a:rPr sz="3200" dirty="0">
                <a:latin typeface="Calibri"/>
                <a:cs typeface="Calibri"/>
              </a:rPr>
              <a:t>continuing</a:t>
            </a:r>
            <a:r>
              <a:rPr sz="3200" spc="-3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use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in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business.</a:t>
            </a:r>
            <a:endParaRPr sz="32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55"/>
              </a:spcBef>
            </a:pPr>
            <a:r>
              <a:rPr sz="3200" dirty="0">
                <a:latin typeface="Calibri"/>
                <a:cs typeface="Calibri"/>
              </a:rPr>
              <a:t>Land,</a:t>
            </a:r>
            <a:r>
              <a:rPr sz="3200" spc="-11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buildings,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equipment</a:t>
            </a:r>
            <a:r>
              <a:rPr sz="3200" spc="-100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etc</a:t>
            </a:r>
            <a:endParaRPr sz="32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175"/>
              </a:spcBef>
            </a:pPr>
            <a:endParaRPr sz="32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3200" b="1" dirty="0">
                <a:latin typeface="Calibri"/>
                <a:cs typeface="Calibri"/>
              </a:rPr>
              <a:t>CURRENT</a:t>
            </a:r>
            <a:r>
              <a:rPr sz="3200" b="1" spc="-20" dirty="0">
                <a:latin typeface="Calibri"/>
                <a:cs typeface="Calibri"/>
              </a:rPr>
              <a:t> </a:t>
            </a:r>
            <a:r>
              <a:rPr sz="3200" b="1" spc="-10" dirty="0">
                <a:latin typeface="Calibri"/>
                <a:cs typeface="Calibri"/>
              </a:rPr>
              <a:t>ASSETS</a:t>
            </a:r>
            <a:endParaRPr sz="3200" dirty="0">
              <a:latin typeface="Calibri"/>
              <a:cs typeface="Calibri"/>
            </a:endParaRPr>
          </a:p>
          <a:p>
            <a:pPr marL="241300" marR="5080" indent="-228600" algn="just">
              <a:lnSpc>
                <a:spcPct val="90000"/>
              </a:lnSpc>
              <a:spcBef>
                <a:spcPts val="994"/>
              </a:spcBef>
            </a:pPr>
            <a:r>
              <a:rPr sz="3200" dirty="0">
                <a:latin typeface="Calibri"/>
                <a:cs typeface="Calibri"/>
              </a:rPr>
              <a:t>These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are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short</a:t>
            </a:r>
            <a:r>
              <a:rPr sz="3200" spc="-4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term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assets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which</a:t>
            </a:r>
            <a:r>
              <a:rPr sz="3200" spc="-1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will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spc="-35" dirty="0">
                <a:latin typeface="Calibri"/>
                <a:cs typeface="Calibri"/>
              </a:rPr>
              <a:t>be </a:t>
            </a:r>
            <a:r>
              <a:rPr sz="3200" dirty="0">
                <a:latin typeface="Calibri"/>
                <a:cs typeface="Calibri"/>
              </a:rPr>
              <a:t>expected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to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be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turned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into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cash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within</a:t>
            </a:r>
            <a:r>
              <a:rPr sz="3200" spc="-50" dirty="0">
                <a:latin typeface="Calibri"/>
                <a:cs typeface="Calibri"/>
              </a:rPr>
              <a:t> 1 </a:t>
            </a:r>
            <a:r>
              <a:rPr sz="3200" spc="-20" dirty="0">
                <a:latin typeface="Calibri"/>
                <a:cs typeface="Calibri"/>
              </a:rPr>
              <a:t>year.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7B7809C4-CAD5-A8FF-3B10-88F64D7D1E66}"/>
              </a:ext>
            </a:extLst>
          </p:cNvPr>
          <p:cNvSpPr txBox="1"/>
          <p:nvPr/>
        </p:nvSpPr>
        <p:spPr>
          <a:xfrm>
            <a:off x="7625209" y="1382313"/>
            <a:ext cx="4086860" cy="2952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GB" sz="3200" b="1" spc="-25" dirty="0">
                <a:latin typeface="Calibri"/>
                <a:cs typeface="Calibri"/>
              </a:rPr>
              <a:t>INTANGIBLE</a:t>
            </a:r>
            <a:r>
              <a:rPr sz="3200" b="1" spc="-120" dirty="0">
                <a:latin typeface="Calibri"/>
                <a:cs typeface="Calibri"/>
              </a:rPr>
              <a:t> </a:t>
            </a:r>
            <a:r>
              <a:rPr sz="3200" b="1" spc="-10" dirty="0">
                <a:latin typeface="Calibri"/>
                <a:cs typeface="Calibri"/>
              </a:rPr>
              <a:t>ASSETS</a:t>
            </a:r>
            <a:endParaRPr sz="3200" dirty="0">
              <a:latin typeface="Calibri"/>
              <a:cs typeface="Calibri"/>
            </a:endParaRPr>
          </a:p>
          <a:p>
            <a:pPr marL="12700" marR="5080">
              <a:lnSpc>
                <a:spcPct val="100000"/>
              </a:lnSpc>
            </a:pPr>
            <a:r>
              <a:rPr sz="3200" dirty="0">
                <a:latin typeface="Calibri"/>
                <a:cs typeface="Calibri"/>
              </a:rPr>
              <a:t>Assets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which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have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no </a:t>
            </a:r>
            <a:r>
              <a:rPr sz="3200" dirty="0">
                <a:latin typeface="Calibri"/>
                <a:cs typeface="Calibri"/>
              </a:rPr>
              <a:t>physical</a:t>
            </a:r>
            <a:r>
              <a:rPr sz="3200" spc="-14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dimension</a:t>
            </a:r>
            <a:r>
              <a:rPr sz="3200" spc="-140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of </a:t>
            </a:r>
            <a:r>
              <a:rPr sz="3200" dirty="0">
                <a:latin typeface="Calibri"/>
                <a:cs typeface="Calibri"/>
              </a:rPr>
              <a:t>value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to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an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organisation, </a:t>
            </a:r>
            <a:r>
              <a:rPr sz="3200" dirty="0">
                <a:latin typeface="Calibri"/>
                <a:cs typeface="Calibri"/>
              </a:rPr>
              <a:t>such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as</a:t>
            </a:r>
            <a:r>
              <a:rPr sz="3200" spc="-10" dirty="0">
                <a:latin typeface="Calibri"/>
                <a:cs typeface="Calibri"/>
              </a:rPr>
              <a:t> Trademark, </a:t>
            </a:r>
            <a:r>
              <a:rPr sz="3200" dirty="0">
                <a:latin typeface="Calibri"/>
                <a:cs typeface="Calibri"/>
              </a:rPr>
              <a:t>patents</a:t>
            </a:r>
            <a:r>
              <a:rPr sz="3200" spc="-10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and</a:t>
            </a:r>
            <a:r>
              <a:rPr sz="3200" spc="-114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brands.</a:t>
            </a:r>
            <a:endParaRPr sz="32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248419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8C5944-1050-4F25-EA87-8ED5AB1020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3B96DA75-8D35-EC21-7772-E3B52B284DC8}"/>
              </a:ext>
            </a:extLst>
          </p:cNvPr>
          <p:cNvSpPr txBox="1">
            <a:spLocks/>
          </p:cNvSpPr>
          <p:nvPr/>
        </p:nvSpPr>
        <p:spPr>
          <a:xfrm>
            <a:off x="250367" y="284936"/>
            <a:ext cx="10358120" cy="62901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GB" sz="4000" b="1" u="sng" dirty="0"/>
              <a:t>SUB</a:t>
            </a:r>
            <a:r>
              <a:rPr lang="en-GB" sz="4000" b="1" u="sng" spc="-30" dirty="0"/>
              <a:t> </a:t>
            </a:r>
            <a:r>
              <a:rPr lang="en-GB" sz="4000" b="1" u="sng" dirty="0"/>
              <a:t>DIVISION</a:t>
            </a:r>
            <a:r>
              <a:rPr lang="en-GB" sz="4000" b="1" u="sng" spc="-25" dirty="0"/>
              <a:t> </a:t>
            </a:r>
            <a:r>
              <a:rPr lang="en-GB" sz="4000" b="1" u="sng" dirty="0"/>
              <a:t>OF</a:t>
            </a:r>
            <a:r>
              <a:rPr lang="en-GB" sz="4000" b="1" u="sng" spc="-15" dirty="0"/>
              <a:t> </a:t>
            </a:r>
            <a:r>
              <a:rPr lang="en-GB" sz="4000" b="1" u="sng" spc="-10" dirty="0"/>
              <a:t>LIABILITIES</a:t>
            </a: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0CBA0CD2-BBA0-8248-F4BC-85AD3E8B6BFC}"/>
              </a:ext>
            </a:extLst>
          </p:cNvPr>
          <p:cNvSpPr txBox="1"/>
          <p:nvPr/>
        </p:nvSpPr>
        <p:spPr>
          <a:xfrm>
            <a:off x="476264" y="1203878"/>
            <a:ext cx="6475730" cy="42551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700" b="1" dirty="0">
                <a:latin typeface="Calibri"/>
                <a:cs typeface="Calibri"/>
              </a:rPr>
              <a:t>CURRENT</a:t>
            </a:r>
            <a:r>
              <a:rPr sz="3700" b="1" spc="-130" dirty="0">
                <a:latin typeface="Calibri"/>
                <a:cs typeface="Calibri"/>
              </a:rPr>
              <a:t> </a:t>
            </a:r>
            <a:r>
              <a:rPr sz="3700" b="1" spc="-10" dirty="0">
                <a:latin typeface="Calibri"/>
                <a:cs typeface="Calibri"/>
              </a:rPr>
              <a:t>LIABILITIES</a:t>
            </a:r>
            <a:endParaRPr sz="3700" dirty="0">
              <a:latin typeface="Calibri"/>
              <a:cs typeface="Calibri"/>
            </a:endParaRPr>
          </a:p>
          <a:p>
            <a:pPr marL="527685" marR="5080" indent="-515620">
              <a:lnSpc>
                <a:spcPts val="3550"/>
              </a:lnSpc>
              <a:spcBef>
                <a:spcPts val="970"/>
              </a:spcBef>
            </a:pPr>
            <a:r>
              <a:rPr sz="3700" dirty="0">
                <a:latin typeface="Calibri"/>
                <a:cs typeface="Calibri"/>
              </a:rPr>
              <a:t>These</a:t>
            </a:r>
            <a:r>
              <a:rPr sz="3700" spc="-110" dirty="0">
                <a:latin typeface="Calibri"/>
                <a:cs typeface="Calibri"/>
              </a:rPr>
              <a:t> </a:t>
            </a:r>
            <a:r>
              <a:rPr sz="3700" dirty="0">
                <a:latin typeface="Calibri"/>
                <a:cs typeface="Calibri"/>
              </a:rPr>
              <a:t>are</a:t>
            </a:r>
            <a:r>
              <a:rPr sz="3700" spc="-100" dirty="0">
                <a:latin typeface="Calibri"/>
                <a:cs typeface="Calibri"/>
              </a:rPr>
              <a:t> </a:t>
            </a:r>
            <a:r>
              <a:rPr sz="3700" dirty="0">
                <a:latin typeface="Calibri"/>
                <a:cs typeface="Calibri"/>
              </a:rPr>
              <a:t>liabilities</a:t>
            </a:r>
            <a:r>
              <a:rPr sz="3700" spc="-110" dirty="0">
                <a:latin typeface="Calibri"/>
                <a:cs typeface="Calibri"/>
              </a:rPr>
              <a:t> </a:t>
            </a:r>
            <a:r>
              <a:rPr sz="3700" dirty="0">
                <a:latin typeface="Calibri"/>
                <a:cs typeface="Calibri"/>
              </a:rPr>
              <a:t>which</a:t>
            </a:r>
            <a:r>
              <a:rPr sz="3700" spc="-100" dirty="0">
                <a:latin typeface="Calibri"/>
                <a:cs typeface="Calibri"/>
              </a:rPr>
              <a:t> </a:t>
            </a:r>
            <a:r>
              <a:rPr sz="3700" dirty="0">
                <a:latin typeface="Calibri"/>
                <a:cs typeface="Calibri"/>
              </a:rPr>
              <a:t>are</a:t>
            </a:r>
            <a:r>
              <a:rPr sz="3700" spc="-100" dirty="0">
                <a:latin typeface="Calibri"/>
                <a:cs typeface="Calibri"/>
              </a:rPr>
              <a:t> </a:t>
            </a:r>
            <a:r>
              <a:rPr sz="3700" spc="-25" dirty="0">
                <a:latin typeface="Calibri"/>
                <a:cs typeface="Calibri"/>
              </a:rPr>
              <a:t>due </a:t>
            </a:r>
            <a:r>
              <a:rPr sz="3700" dirty="0">
                <a:latin typeface="Calibri"/>
                <a:cs typeface="Calibri"/>
              </a:rPr>
              <a:t>within</a:t>
            </a:r>
            <a:r>
              <a:rPr sz="3700" spc="-60" dirty="0">
                <a:latin typeface="Calibri"/>
                <a:cs typeface="Calibri"/>
              </a:rPr>
              <a:t> </a:t>
            </a:r>
            <a:r>
              <a:rPr sz="3700" dirty="0">
                <a:latin typeface="Calibri"/>
                <a:cs typeface="Calibri"/>
              </a:rPr>
              <a:t>1</a:t>
            </a:r>
            <a:r>
              <a:rPr sz="3700" spc="-70" dirty="0">
                <a:latin typeface="Calibri"/>
                <a:cs typeface="Calibri"/>
              </a:rPr>
              <a:t> </a:t>
            </a:r>
            <a:r>
              <a:rPr sz="3700" spc="-20" dirty="0">
                <a:latin typeface="Calibri"/>
                <a:cs typeface="Calibri"/>
              </a:rPr>
              <a:t>year</a:t>
            </a:r>
            <a:endParaRPr sz="37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85"/>
              </a:spcBef>
            </a:pPr>
            <a:endParaRPr sz="37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3700" b="1" dirty="0">
                <a:latin typeface="Calibri"/>
                <a:cs typeface="Calibri"/>
              </a:rPr>
              <a:t>LONG</a:t>
            </a:r>
            <a:r>
              <a:rPr sz="3700" b="1" spc="-125" dirty="0">
                <a:latin typeface="Calibri"/>
                <a:cs typeface="Calibri"/>
              </a:rPr>
              <a:t> </a:t>
            </a:r>
            <a:r>
              <a:rPr sz="3700" b="1" dirty="0">
                <a:latin typeface="Calibri"/>
                <a:cs typeface="Calibri"/>
              </a:rPr>
              <a:t>TERM</a:t>
            </a:r>
            <a:r>
              <a:rPr sz="3700" b="1" spc="-105" dirty="0">
                <a:latin typeface="Calibri"/>
                <a:cs typeface="Calibri"/>
              </a:rPr>
              <a:t> </a:t>
            </a:r>
            <a:r>
              <a:rPr sz="3700" b="1" spc="-10" dirty="0">
                <a:latin typeface="Calibri"/>
                <a:cs typeface="Calibri"/>
              </a:rPr>
              <a:t>LIABILITIES</a:t>
            </a:r>
            <a:endParaRPr sz="3700" dirty="0">
              <a:latin typeface="Calibri"/>
              <a:cs typeface="Calibri"/>
            </a:endParaRPr>
          </a:p>
          <a:p>
            <a:pPr marL="527685" marR="139700" indent="-515620">
              <a:lnSpc>
                <a:spcPct val="80000"/>
              </a:lnSpc>
              <a:spcBef>
                <a:spcPts val="994"/>
              </a:spcBef>
              <a:tabLst>
                <a:tab pos="2370455" algn="l"/>
              </a:tabLst>
            </a:pPr>
            <a:r>
              <a:rPr sz="3700" dirty="0">
                <a:latin typeface="Calibri"/>
                <a:cs typeface="Calibri"/>
              </a:rPr>
              <a:t>Amounts</a:t>
            </a:r>
            <a:r>
              <a:rPr sz="3700" spc="-85" dirty="0">
                <a:latin typeface="Calibri"/>
                <a:cs typeface="Calibri"/>
              </a:rPr>
              <a:t> </a:t>
            </a:r>
            <a:r>
              <a:rPr sz="3700" dirty="0">
                <a:latin typeface="Calibri"/>
                <a:cs typeface="Calibri"/>
              </a:rPr>
              <a:t>due</a:t>
            </a:r>
            <a:r>
              <a:rPr sz="3700" spc="-85" dirty="0">
                <a:latin typeface="Calibri"/>
                <a:cs typeface="Calibri"/>
              </a:rPr>
              <a:t> </a:t>
            </a:r>
            <a:r>
              <a:rPr sz="3700" dirty="0">
                <a:latin typeface="Calibri"/>
                <a:cs typeface="Calibri"/>
              </a:rPr>
              <a:t>after</a:t>
            </a:r>
            <a:r>
              <a:rPr sz="3700" spc="-95" dirty="0">
                <a:latin typeface="Calibri"/>
                <a:cs typeface="Calibri"/>
              </a:rPr>
              <a:t> </a:t>
            </a:r>
            <a:r>
              <a:rPr sz="3700" dirty="0">
                <a:latin typeface="Calibri"/>
                <a:cs typeface="Calibri"/>
              </a:rPr>
              <a:t>more</a:t>
            </a:r>
            <a:r>
              <a:rPr sz="3700" spc="-90" dirty="0">
                <a:latin typeface="Calibri"/>
                <a:cs typeface="Calibri"/>
              </a:rPr>
              <a:t> </a:t>
            </a:r>
            <a:r>
              <a:rPr sz="3700" dirty="0">
                <a:latin typeface="Calibri"/>
                <a:cs typeface="Calibri"/>
              </a:rPr>
              <a:t>than</a:t>
            </a:r>
            <a:r>
              <a:rPr sz="3700" spc="-95" dirty="0">
                <a:latin typeface="Calibri"/>
                <a:cs typeface="Calibri"/>
              </a:rPr>
              <a:t> </a:t>
            </a:r>
            <a:r>
              <a:rPr sz="3700" spc="-50" dirty="0">
                <a:latin typeface="Calibri"/>
                <a:cs typeface="Calibri"/>
              </a:rPr>
              <a:t>1 </a:t>
            </a:r>
            <a:r>
              <a:rPr sz="3700" dirty="0">
                <a:latin typeface="Calibri"/>
                <a:cs typeface="Calibri"/>
              </a:rPr>
              <a:t>year</a:t>
            </a:r>
            <a:r>
              <a:rPr sz="3700" spc="-75" dirty="0">
                <a:latin typeface="Calibri"/>
                <a:cs typeface="Calibri"/>
              </a:rPr>
              <a:t> </a:t>
            </a:r>
            <a:r>
              <a:rPr sz="3700" spc="-20" dirty="0">
                <a:latin typeface="Calibri"/>
                <a:cs typeface="Calibri"/>
              </a:rPr>
              <a:t>e.g.</a:t>
            </a:r>
            <a:r>
              <a:rPr sz="3700" dirty="0">
                <a:latin typeface="Calibri"/>
                <a:cs typeface="Calibri"/>
              </a:rPr>
              <a:t>	bank</a:t>
            </a:r>
            <a:r>
              <a:rPr sz="3700" spc="-65" dirty="0">
                <a:latin typeface="Calibri"/>
                <a:cs typeface="Calibri"/>
              </a:rPr>
              <a:t> </a:t>
            </a:r>
            <a:r>
              <a:rPr sz="3700" dirty="0">
                <a:latin typeface="Calibri"/>
                <a:cs typeface="Calibri"/>
              </a:rPr>
              <a:t>loans</a:t>
            </a:r>
            <a:r>
              <a:rPr sz="3700" spc="-60" dirty="0">
                <a:latin typeface="Calibri"/>
                <a:cs typeface="Calibri"/>
              </a:rPr>
              <a:t> </a:t>
            </a:r>
            <a:r>
              <a:rPr sz="3700" dirty="0">
                <a:latin typeface="Calibri"/>
                <a:cs typeface="Calibri"/>
              </a:rPr>
              <a:t>and</a:t>
            </a:r>
            <a:r>
              <a:rPr sz="3700" spc="-75" dirty="0">
                <a:latin typeface="Calibri"/>
                <a:cs typeface="Calibri"/>
              </a:rPr>
              <a:t> </a:t>
            </a:r>
            <a:r>
              <a:rPr sz="3700" spc="-10" dirty="0">
                <a:latin typeface="Calibri"/>
                <a:cs typeface="Calibri"/>
              </a:rPr>
              <a:t>long- </a:t>
            </a:r>
            <a:r>
              <a:rPr sz="3700" dirty="0">
                <a:latin typeface="Calibri"/>
                <a:cs typeface="Calibri"/>
              </a:rPr>
              <a:t>term</a:t>
            </a:r>
            <a:r>
              <a:rPr sz="3700" spc="-55" dirty="0">
                <a:latin typeface="Calibri"/>
                <a:cs typeface="Calibri"/>
              </a:rPr>
              <a:t> </a:t>
            </a:r>
            <a:r>
              <a:rPr sz="3700" spc="-10" dirty="0">
                <a:latin typeface="Calibri"/>
                <a:cs typeface="Calibri"/>
              </a:rPr>
              <a:t>leases.</a:t>
            </a:r>
            <a:endParaRPr sz="3700" dirty="0">
              <a:latin typeface="Calibri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B074E8-436D-560B-4160-6691053A66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5582" y="1823389"/>
            <a:ext cx="3871296" cy="2578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0836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EB4588-BCB6-3CDD-177F-8C50D36A7B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73DF0354-2EB7-F9E7-91BA-0060D912BA28}"/>
              </a:ext>
            </a:extLst>
          </p:cNvPr>
          <p:cNvSpPr txBox="1">
            <a:spLocks/>
          </p:cNvSpPr>
          <p:nvPr/>
        </p:nvSpPr>
        <p:spPr>
          <a:xfrm>
            <a:off x="337743" y="406691"/>
            <a:ext cx="9205595" cy="62901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US" sz="4000" b="1" u="sng" dirty="0"/>
              <a:t>Income</a:t>
            </a:r>
            <a:r>
              <a:rPr lang="en-US" sz="4000" b="1" u="sng" spc="-105" dirty="0"/>
              <a:t> </a:t>
            </a:r>
            <a:r>
              <a:rPr lang="en-US" sz="4000" b="1" u="sng" spc="-10" dirty="0"/>
              <a:t>Statement/</a:t>
            </a:r>
            <a:r>
              <a:rPr lang="en-US" sz="4000" b="1" u="sng" spc="-110" dirty="0"/>
              <a:t> </a:t>
            </a:r>
            <a:r>
              <a:rPr lang="en-US" sz="4000" b="1" u="sng" dirty="0"/>
              <a:t>Profit</a:t>
            </a:r>
            <a:r>
              <a:rPr lang="en-US" sz="4000" b="1" u="sng" spc="-100" dirty="0"/>
              <a:t> </a:t>
            </a:r>
            <a:r>
              <a:rPr lang="en-US" sz="4000" b="1" u="sng" dirty="0"/>
              <a:t>&amp;</a:t>
            </a:r>
            <a:r>
              <a:rPr lang="en-US" sz="4000" b="1" u="sng" spc="-105" dirty="0"/>
              <a:t> </a:t>
            </a:r>
            <a:r>
              <a:rPr lang="en-US" sz="4000" b="1" u="sng" dirty="0"/>
              <a:t>Loss</a:t>
            </a:r>
            <a:r>
              <a:rPr lang="en-US" sz="4000" b="1" u="sng" spc="-105" dirty="0"/>
              <a:t> </a:t>
            </a:r>
            <a:r>
              <a:rPr lang="en-US" sz="4000" b="1" u="sng" spc="-10" dirty="0"/>
              <a:t>account</a:t>
            </a: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C7E17791-2DB0-55E6-F15C-06DA78DF7AC1}"/>
              </a:ext>
            </a:extLst>
          </p:cNvPr>
          <p:cNvSpPr txBox="1"/>
          <p:nvPr/>
        </p:nvSpPr>
        <p:spPr>
          <a:xfrm>
            <a:off x="360070" y="1225676"/>
            <a:ext cx="6069330" cy="4268470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240665" marR="5080" indent="-228600">
              <a:lnSpc>
                <a:spcPts val="2810"/>
              </a:lnSpc>
              <a:spcBef>
                <a:spcPts val="455"/>
              </a:spcBef>
            </a:pPr>
            <a:r>
              <a:rPr sz="2600" dirty="0">
                <a:latin typeface="Calibri"/>
                <a:cs typeface="Calibri"/>
              </a:rPr>
              <a:t>An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analysis</a:t>
            </a:r>
            <a:r>
              <a:rPr sz="2600" spc="-2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of</a:t>
            </a:r>
            <a:r>
              <a:rPr sz="2600" spc="-2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income</a:t>
            </a:r>
            <a:r>
              <a:rPr sz="2600" spc="-4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and</a:t>
            </a:r>
            <a:r>
              <a:rPr sz="2600" spc="-2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expenditure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which includes:</a:t>
            </a:r>
            <a:endParaRPr sz="26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645"/>
              </a:spcBef>
              <a:buFont typeface="Arial MT"/>
              <a:buChar char="•"/>
              <a:tabLst>
                <a:tab pos="241300" algn="l"/>
              </a:tabLst>
            </a:pPr>
            <a:r>
              <a:rPr sz="2600" spc="-25" dirty="0">
                <a:latin typeface="Calibri"/>
                <a:cs typeface="Calibri"/>
              </a:rPr>
              <a:t>Turnover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(All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income)</a:t>
            </a:r>
            <a:endParaRPr sz="26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695"/>
              </a:spcBef>
              <a:buFont typeface="Arial MT"/>
              <a:buChar char="•"/>
              <a:tabLst>
                <a:tab pos="241300" algn="l"/>
              </a:tabLst>
            </a:pPr>
            <a:r>
              <a:rPr sz="2600" dirty="0">
                <a:latin typeface="Calibri"/>
                <a:cs typeface="Calibri"/>
              </a:rPr>
              <a:t>Staff</a:t>
            </a:r>
            <a:r>
              <a:rPr sz="2600" spc="-10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expenditure</a:t>
            </a:r>
            <a:r>
              <a:rPr sz="2600" spc="-10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(salary</a:t>
            </a:r>
            <a:r>
              <a:rPr sz="2600" spc="-9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payments)</a:t>
            </a:r>
            <a:endParaRPr sz="2600" dirty="0">
              <a:latin typeface="Calibri"/>
              <a:cs typeface="Calibri"/>
            </a:endParaRPr>
          </a:p>
          <a:p>
            <a:pPr marL="240665" marR="33655" indent="-228600" algn="just">
              <a:lnSpc>
                <a:spcPts val="2810"/>
              </a:lnSpc>
              <a:spcBef>
                <a:spcPts val="1035"/>
              </a:spcBef>
              <a:buFont typeface="Arial MT"/>
              <a:buChar char="•"/>
              <a:tabLst>
                <a:tab pos="240665" algn="l"/>
              </a:tabLst>
            </a:pPr>
            <a:r>
              <a:rPr sz="2600" spc="-10" dirty="0">
                <a:latin typeface="Calibri"/>
                <a:cs typeface="Calibri"/>
              </a:rPr>
              <a:t>Non-</a:t>
            </a:r>
            <a:r>
              <a:rPr sz="2600" dirty="0">
                <a:latin typeface="Calibri"/>
                <a:cs typeface="Calibri"/>
              </a:rPr>
              <a:t>pay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costs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(any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expenditure</a:t>
            </a:r>
            <a:r>
              <a:rPr sz="2600" spc="-10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other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spc="-20" dirty="0">
                <a:latin typeface="Calibri"/>
                <a:cs typeface="Calibri"/>
              </a:rPr>
              <a:t>than </a:t>
            </a:r>
            <a:r>
              <a:rPr sz="2600" dirty="0">
                <a:latin typeface="Calibri"/>
                <a:cs typeface="Calibri"/>
              </a:rPr>
              <a:t>pay</a:t>
            </a:r>
            <a:r>
              <a:rPr sz="2600" spc="-3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e.g.</a:t>
            </a:r>
            <a:r>
              <a:rPr sz="2600" spc="-3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printing,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spc="-25" dirty="0">
                <a:latin typeface="Calibri"/>
                <a:cs typeface="Calibri"/>
              </a:rPr>
              <a:t>stationery,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telephone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bills etc..)</a:t>
            </a:r>
            <a:endParaRPr sz="2600" dirty="0">
              <a:latin typeface="Calibri"/>
              <a:cs typeface="Calibri"/>
            </a:endParaRPr>
          </a:p>
          <a:p>
            <a:pPr marL="241300" indent="-228600" algn="just">
              <a:lnSpc>
                <a:spcPct val="100000"/>
              </a:lnSpc>
              <a:spcBef>
                <a:spcPts val="640"/>
              </a:spcBef>
              <a:buFont typeface="Arial MT"/>
              <a:buChar char="•"/>
              <a:tabLst>
                <a:tab pos="241300" algn="l"/>
              </a:tabLst>
            </a:pPr>
            <a:r>
              <a:rPr sz="2600" dirty="0">
                <a:latin typeface="Calibri"/>
                <a:cs typeface="Calibri"/>
              </a:rPr>
              <a:t>Gross</a:t>
            </a:r>
            <a:r>
              <a:rPr sz="2600" spc="-8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profit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-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profit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after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cost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of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goods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spc="-20" dirty="0">
                <a:latin typeface="Calibri"/>
                <a:cs typeface="Calibri"/>
              </a:rPr>
              <a:t>sold</a:t>
            </a:r>
            <a:endParaRPr sz="2600" dirty="0">
              <a:latin typeface="Calibri"/>
              <a:cs typeface="Calibri"/>
            </a:endParaRPr>
          </a:p>
          <a:p>
            <a:pPr marL="240665" marR="210820" indent="-228600" algn="just">
              <a:lnSpc>
                <a:spcPts val="2810"/>
              </a:lnSpc>
              <a:spcBef>
                <a:spcPts val="1050"/>
              </a:spcBef>
              <a:buFont typeface="Arial MT"/>
              <a:buChar char="•"/>
              <a:tabLst>
                <a:tab pos="240665" algn="l"/>
              </a:tabLst>
            </a:pPr>
            <a:r>
              <a:rPr sz="2600" dirty="0">
                <a:latin typeface="Calibri"/>
                <a:cs typeface="Calibri"/>
              </a:rPr>
              <a:t>Net</a:t>
            </a:r>
            <a:r>
              <a:rPr sz="2600" spc="-4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profit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–</a:t>
            </a:r>
            <a:r>
              <a:rPr sz="2600" spc="-3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Profit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after</a:t>
            </a:r>
            <a:r>
              <a:rPr sz="2600" spc="-3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all</a:t>
            </a:r>
            <a:r>
              <a:rPr sz="2600" spc="-3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deductions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spc="-25" dirty="0">
                <a:latin typeface="Calibri"/>
                <a:cs typeface="Calibri"/>
              </a:rPr>
              <a:t>and </a:t>
            </a:r>
            <a:r>
              <a:rPr sz="2600" spc="-10" dirty="0">
                <a:latin typeface="Calibri"/>
                <a:cs typeface="Calibri"/>
              </a:rPr>
              <a:t>costs</a:t>
            </a:r>
            <a:endParaRPr sz="2600" dirty="0">
              <a:latin typeface="Calibri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4D0A3A-A147-A384-9026-FF3F11250A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7127" y="1933323"/>
            <a:ext cx="4535817" cy="285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3857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0F0353-92BA-EBF3-F55F-D5D4570597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4EE7515-7665-7173-434A-54D1BE2F23FA}"/>
              </a:ext>
            </a:extLst>
          </p:cNvPr>
          <p:cNvSpPr txBox="1"/>
          <p:nvPr/>
        </p:nvSpPr>
        <p:spPr>
          <a:xfrm>
            <a:off x="254237" y="298171"/>
            <a:ext cx="609742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u="sng" spc="-60" dirty="0"/>
              <a:t>Total</a:t>
            </a:r>
            <a:r>
              <a:rPr lang="en-GB" sz="4000" b="1" u="sng" spc="-95" dirty="0"/>
              <a:t> </a:t>
            </a:r>
            <a:r>
              <a:rPr lang="en-GB" sz="4000" b="1" u="sng" spc="-10" dirty="0"/>
              <a:t>Revenue</a:t>
            </a:r>
            <a:endParaRPr lang="en-GB" sz="4000" b="1" u="sng" dirty="0"/>
          </a:p>
        </p:txBody>
      </p:sp>
      <p:sp>
        <p:nvSpPr>
          <p:cNvPr id="4" name="object 3">
            <a:extLst>
              <a:ext uri="{FF2B5EF4-FFF2-40B4-BE49-F238E27FC236}">
                <a16:creationId xmlns:a16="http://schemas.microsoft.com/office/drawing/2014/main" id="{A74988DB-E22F-80FD-A85B-A9EAF8DCB2C9}"/>
              </a:ext>
            </a:extLst>
          </p:cNvPr>
          <p:cNvSpPr txBox="1"/>
          <p:nvPr/>
        </p:nvSpPr>
        <p:spPr>
          <a:xfrm>
            <a:off x="482932" y="1566919"/>
            <a:ext cx="3738245" cy="2938145"/>
          </a:xfrm>
          <a:prstGeom prst="rect">
            <a:avLst/>
          </a:prstGeom>
        </p:spPr>
        <p:txBody>
          <a:bodyPr vert="horz" wrap="square" lIns="0" tIns="39370" rIns="0" bIns="0" rtlCol="0">
            <a:spAutoFit/>
          </a:bodyPr>
          <a:lstStyle/>
          <a:p>
            <a:pPr marL="12700" marR="102235">
              <a:lnSpc>
                <a:spcPts val="1730"/>
              </a:lnSpc>
              <a:spcBef>
                <a:spcPts val="310"/>
              </a:spcBef>
            </a:pPr>
            <a:r>
              <a:rPr sz="1600" spc="-25" dirty="0">
                <a:latin typeface="Calibri"/>
                <a:cs typeface="Calibri"/>
              </a:rPr>
              <a:t>Total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revenue,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also</a:t>
            </a:r>
            <a:r>
              <a:rPr sz="1600" spc="-4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known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as</a:t>
            </a:r>
            <a:r>
              <a:rPr sz="1600" spc="-5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gross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revenue, </a:t>
            </a:r>
            <a:r>
              <a:rPr sz="1600" dirty="0">
                <a:latin typeface="Calibri"/>
                <a:cs typeface="Calibri"/>
              </a:rPr>
              <a:t>is</a:t>
            </a:r>
            <a:r>
              <a:rPr sz="1600" spc="-5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amount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of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money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your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business generates</a:t>
            </a:r>
            <a:r>
              <a:rPr sz="1600" spc="-4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from</a:t>
            </a:r>
            <a:r>
              <a:rPr sz="1600" spc="-3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selling</a:t>
            </a:r>
            <a:r>
              <a:rPr sz="1600" spc="-6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your</a:t>
            </a:r>
            <a:r>
              <a:rPr sz="1600" spc="-3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products</a:t>
            </a:r>
            <a:r>
              <a:rPr sz="1600" spc="-35" dirty="0">
                <a:latin typeface="Calibri"/>
                <a:cs typeface="Calibri"/>
              </a:rPr>
              <a:t> or </a:t>
            </a:r>
            <a:r>
              <a:rPr sz="1600" dirty="0">
                <a:latin typeface="Calibri"/>
                <a:cs typeface="Calibri"/>
              </a:rPr>
              <a:t>services</a:t>
            </a:r>
            <a:r>
              <a:rPr sz="1600" spc="-1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during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</a:t>
            </a:r>
            <a:r>
              <a:rPr sz="1600" spc="-3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fixed</a:t>
            </a:r>
            <a:r>
              <a:rPr sz="1600" spc="-6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period.</a:t>
            </a:r>
            <a:endParaRPr sz="16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750"/>
              </a:spcBef>
            </a:pPr>
            <a:endParaRPr sz="1600" dirty="0">
              <a:latin typeface="Calibri"/>
              <a:cs typeface="Calibri"/>
            </a:endParaRPr>
          </a:p>
          <a:p>
            <a:pPr marL="12700" marR="5080">
              <a:lnSpc>
                <a:spcPct val="90000"/>
              </a:lnSpc>
            </a:pPr>
            <a:r>
              <a:rPr sz="1600" spc="-25" dirty="0">
                <a:latin typeface="Calibri"/>
                <a:cs typeface="Calibri"/>
              </a:rPr>
              <a:t>You</a:t>
            </a:r>
            <a:r>
              <a:rPr sz="1600" spc="-4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can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find</a:t>
            </a:r>
            <a:r>
              <a:rPr sz="1600" spc="-4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total</a:t>
            </a:r>
            <a:r>
              <a:rPr sz="1600" spc="-5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revenue on</a:t>
            </a:r>
            <a:r>
              <a:rPr sz="1600" spc="-4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top</a:t>
            </a:r>
            <a:r>
              <a:rPr sz="1600" spc="-4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line</a:t>
            </a:r>
            <a:r>
              <a:rPr sz="1600" spc="-50" dirty="0">
                <a:latin typeface="Calibri"/>
                <a:cs typeface="Calibri"/>
              </a:rPr>
              <a:t> </a:t>
            </a:r>
            <a:r>
              <a:rPr sz="1600" spc="-25" dirty="0">
                <a:latin typeface="Calibri"/>
                <a:cs typeface="Calibri"/>
              </a:rPr>
              <a:t>of </a:t>
            </a:r>
            <a:r>
              <a:rPr sz="1600" dirty="0">
                <a:latin typeface="Calibri"/>
                <a:cs typeface="Calibri"/>
              </a:rPr>
              <a:t>your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income</a:t>
            </a:r>
            <a:r>
              <a:rPr sz="1600" spc="-45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statement.</a:t>
            </a:r>
            <a:r>
              <a:rPr sz="1600" spc="-5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It</a:t>
            </a:r>
            <a:r>
              <a:rPr sz="1600" spc="-6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shows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spc="-20" dirty="0">
                <a:latin typeface="Calibri"/>
                <a:cs typeface="Calibri"/>
              </a:rPr>
              <a:t>your </a:t>
            </a:r>
            <a:r>
              <a:rPr sz="1600" dirty="0">
                <a:latin typeface="Calibri"/>
                <a:cs typeface="Calibri"/>
              </a:rPr>
              <a:t>business's</a:t>
            </a:r>
            <a:r>
              <a:rPr sz="1600" spc="-5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total</a:t>
            </a:r>
            <a:r>
              <a:rPr sz="1600" spc="-5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revenue</a:t>
            </a:r>
            <a:r>
              <a:rPr sz="1600" spc="-1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during</a:t>
            </a:r>
            <a:r>
              <a:rPr sz="1600" spc="-5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</a:t>
            </a:r>
            <a:r>
              <a:rPr sz="1600" spc="-5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specific </a:t>
            </a:r>
            <a:r>
              <a:rPr sz="1600" dirty="0">
                <a:latin typeface="Calibri"/>
                <a:cs typeface="Calibri"/>
              </a:rPr>
              <a:t>accounting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period</a:t>
            </a:r>
            <a:r>
              <a:rPr sz="1600" spc="-1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—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this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can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be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month, </a:t>
            </a:r>
            <a:r>
              <a:rPr sz="1600" spc="-20" dirty="0">
                <a:latin typeface="Calibri"/>
                <a:cs typeface="Calibri"/>
              </a:rPr>
              <a:t>quarter,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or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even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</a:t>
            </a:r>
            <a:r>
              <a:rPr sz="1600" spc="-45" dirty="0">
                <a:latin typeface="Calibri"/>
                <a:cs typeface="Calibri"/>
              </a:rPr>
              <a:t> </a:t>
            </a:r>
            <a:r>
              <a:rPr sz="1600" spc="-40" dirty="0">
                <a:latin typeface="Calibri"/>
                <a:cs typeface="Calibri"/>
              </a:rPr>
              <a:t>year.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When</a:t>
            </a:r>
            <a:r>
              <a:rPr sz="1600" spc="-1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company</a:t>
            </a:r>
            <a:r>
              <a:rPr sz="1600" spc="-25" dirty="0">
                <a:latin typeface="Calibri"/>
                <a:cs typeface="Calibri"/>
              </a:rPr>
              <a:t> has </a:t>
            </a:r>
            <a:r>
              <a:rPr sz="1600" spc="-10" dirty="0">
                <a:latin typeface="Calibri"/>
                <a:cs typeface="Calibri"/>
              </a:rPr>
              <a:t>"top-</a:t>
            </a:r>
            <a:r>
              <a:rPr sz="1600" dirty="0">
                <a:latin typeface="Calibri"/>
                <a:cs typeface="Calibri"/>
              </a:rPr>
              <a:t>line</a:t>
            </a:r>
            <a:r>
              <a:rPr sz="1600" spc="-4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growth,"</a:t>
            </a:r>
            <a:r>
              <a:rPr sz="1600" spc="-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it's</a:t>
            </a:r>
            <a:r>
              <a:rPr sz="1600" spc="-4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seeing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an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uptick</a:t>
            </a:r>
            <a:r>
              <a:rPr sz="1600" spc="-35" dirty="0">
                <a:latin typeface="Calibri"/>
                <a:cs typeface="Calibri"/>
              </a:rPr>
              <a:t> </a:t>
            </a:r>
            <a:r>
              <a:rPr sz="1600" spc="-25" dirty="0">
                <a:latin typeface="Calibri"/>
                <a:cs typeface="Calibri"/>
              </a:rPr>
              <a:t>in </a:t>
            </a:r>
            <a:r>
              <a:rPr sz="1600" dirty="0">
                <a:latin typeface="Calibri"/>
                <a:cs typeface="Calibri"/>
              </a:rPr>
              <a:t>sales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or</a:t>
            </a:r>
            <a:r>
              <a:rPr sz="1600" spc="-10" dirty="0">
                <a:latin typeface="Calibri"/>
                <a:cs typeface="Calibri"/>
              </a:rPr>
              <a:t> revenues.</a:t>
            </a:r>
            <a:endParaRPr sz="1600" dirty="0">
              <a:latin typeface="Calibri"/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D17BE9-BCFE-E8D2-8581-508C2BFCB9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8161" y="477641"/>
            <a:ext cx="6169687" cy="4877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1155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48AAAF-1043-F960-5A97-9758F1A259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BA6D227-F2D7-766F-DB12-2B88EE673005}"/>
              </a:ext>
            </a:extLst>
          </p:cNvPr>
          <p:cNvSpPr txBox="1"/>
          <p:nvPr/>
        </p:nvSpPr>
        <p:spPr>
          <a:xfrm>
            <a:off x="348241" y="289625"/>
            <a:ext cx="609742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u="sng" spc="-70" dirty="0"/>
              <a:t>Total</a:t>
            </a:r>
            <a:r>
              <a:rPr lang="en-GB" sz="4000" b="1" u="sng" spc="-175" dirty="0"/>
              <a:t> </a:t>
            </a:r>
            <a:r>
              <a:rPr lang="en-GB" sz="4000" b="1" u="sng" spc="-10" dirty="0"/>
              <a:t>Revenue</a:t>
            </a:r>
            <a:endParaRPr lang="en-GB" sz="4000" b="1" u="sng" dirty="0"/>
          </a:p>
        </p:txBody>
      </p:sp>
      <p:sp>
        <p:nvSpPr>
          <p:cNvPr id="4" name="object 3">
            <a:extLst>
              <a:ext uri="{FF2B5EF4-FFF2-40B4-BE49-F238E27FC236}">
                <a16:creationId xmlns:a16="http://schemas.microsoft.com/office/drawing/2014/main" id="{78A6F110-DD84-3BCD-B7F1-E079CFE1D5A0}"/>
              </a:ext>
            </a:extLst>
          </p:cNvPr>
          <p:cNvSpPr txBox="1"/>
          <p:nvPr/>
        </p:nvSpPr>
        <p:spPr>
          <a:xfrm>
            <a:off x="426212" y="1507998"/>
            <a:ext cx="6578600" cy="339344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240029" marR="65405" indent="-227329">
              <a:lnSpc>
                <a:spcPct val="90000"/>
              </a:lnSpc>
              <a:spcBef>
                <a:spcPts val="430"/>
              </a:spcBef>
              <a:buFont typeface="Arial MT"/>
              <a:buChar char="•"/>
              <a:tabLst>
                <a:tab pos="241300" algn="l"/>
              </a:tabLst>
            </a:pPr>
            <a:r>
              <a:rPr sz="2800" dirty="0">
                <a:latin typeface="Calibri"/>
                <a:cs typeface="Calibri"/>
              </a:rPr>
              <a:t>The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higher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your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total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revenue,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more 	</a:t>
            </a:r>
            <a:r>
              <a:rPr sz="2800" dirty="0">
                <a:latin typeface="Calibri"/>
                <a:cs typeface="Calibri"/>
              </a:rPr>
              <a:t>revenue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your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business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is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generating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from 	</a:t>
            </a:r>
            <a:r>
              <a:rPr sz="2800" dirty="0">
                <a:latin typeface="Calibri"/>
                <a:cs typeface="Calibri"/>
              </a:rPr>
              <a:t>its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core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operation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and,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ultimately,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more 	</a:t>
            </a:r>
            <a:r>
              <a:rPr sz="2800" dirty="0">
                <a:latin typeface="Calibri"/>
                <a:cs typeface="Calibri"/>
              </a:rPr>
              <a:t>your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business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is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growing.</a:t>
            </a:r>
            <a:endParaRPr sz="2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600"/>
              </a:spcBef>
              <a:buFont typeface="Arial MT"/>
              <a:buChar char="•"/>
            </a:pPr>
            <a:endParaRPr sz="2800" dirty="0">
              <a:latin typeface="Calibri"/>
              <a:cs typeface="Calibri"/>
            </a:endParaRPr>
          </a:p>
          <a:p>
            <a:pPr marL="241300" marR="5080" indent="-228600">
              <a:lnSpc>
                <a:spcPct val="90000"/>
              </a:lnSpc>
              <a:buChar char="•"/>
              <a:tabLst>
                <a:tab pos="241300" algn="l"/>
                <a:tab pos="321945" algn="l"/>
              </a:tabLst>
            </a:pPr>
            <a:r>
              <a:rPr sz="2800" dirty="0">
                <a:latin typeface="Arial MT"/>
                <a:cs typeface="Arial MT"/>
              </a:rPr>
              <a:t>	</a:t>
            </a:r>
            <a:r>
              <a:rPr sz="2800" dirty="0">
                <a:latin typeface="Calibri"/>
                <a:cs typeface="Calibri"/>
              </a:rPr>
              <a:t>If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you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see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decline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in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this</a:t>
            </a:r>
            <a:r>
              <a:rPr sz="2800" spc="-15" dirty="0">
                <a:latin typeface="Calibri"/>
                <a:cs typeface="Calibri"/>
              </a:rPr>
              <a:t> </a:t>
            </a:r>
            <a:r>
              <a:rPr sz="2800" spc="-30" dirty="0">
                <a:latin typeface="Calibri"/>
                <a:cs typeface="Calibri"/>
              </a:rPr>
              <a:t>number,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it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could </a:t>
            </a:r>
            <a:r>
              <a:rPr sz="2800" dirty="0">
                <a:latin typeface="Calibri"/>
                <a:cs typeface="Calibri"/>
              </a:rPr>
              <a:t>be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signal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30" dirty="0">
                <a:latin typeface="Calibri"/>
                <a:cs typeface="Calibri"/>
              </a:rPr>
              <a:t>re-</a:t>
            </a:r>
            <a:r>
              <a:rPr sz="2800" dirty="0">
                <a:latin typeface="Calibri"/>
                <a:cs typeface="Calibri"/>
              </a:rPr>
              <a:t>evaluate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your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sales </a:t>
            </a:r>
            <a:r>
              <a:rPr sz="2800" spc="-35" dirty="0">
                <a:latin typeface="Calibri"/>
                <a:cs typeface="Calibri"/>
              </a:rPr>
              <a:t>strategy,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pricing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model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or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marketing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efforts.</a:t>
            </a:r>
            <a:endParaRPr sz="2800" dirty="0">
              <a:latin typeface="Calibri"/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0E2022-EE35-5CD4-8733-3BC6C62745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7670" y="1820607"/>
            <a:ext cx="4456562" cy="301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3393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E1087D-4FCE-33C0-ACE8-BF0FC32873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B9E013B-E8AE-FE57-EDD1-7AD6F315507A}"/>
              </a:ext>
            </a:extLst>
          </p:cNvPr>
          <p:cNvSpPr txBox="1"/>
          <p:nvPr/>
        </p:nvSpPr>
        <p:spPr>
          <a:xfrm>
            <a:off x="271327" y="272534"/>
            <a:ext cx="1079547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u="sng" dirty="0"/>
              <a:t>Some</a:t>
            </a:r>
            <a:r>
              <a:rPr lang="en-US" sz="4000" b="1" u="sng" spc="-80" dirty="0"/>
              <a:t> </a:t>
            </a:r>
            <a:r>
              <a:rPr lang="en-US" sz="4000" b="1" u="sng" dirty="0"/>
              <a:t>basic</a:t>
            </a:r>
            <a:r>
              <a:rPr lang="en-US" sz="4000" b="1" u="sng" spc="-70" dirty="0"/>
              <a:t> </a:t>
            </a:r>
            <a:r>
              <a:rPr lang="en-US" sz="4000" b="1" u="sng" dirty="0"/>
              <a:t>finance</a:t>
            </a:r>
            <a:r>
              <a:rPr lang="en-US" sz="4000" b="1" u="sng" spc="-75" dirty="0"/>
              <a:t> </a:t>
            </a:r>
            <a:r>
              <a:rPr lang="en-US" sz="4000" b="1" u="sng" dirty="0"/>
              <a:t>and</a:t>
            </a:r>
            <a:r>
              <a:rPr lang="en-US" sz="4000" b="1" u="sng" spc="-90" dirty="0"/>
              <a:t> </a:t>
            </a:r>
            <a:r>
              <a:rPr lang="en-US" sz="4000" b="1" u="sng" spc="-10" dirty="0"/>
              <a:t>accounting</a:t>
            </a:r>
            <a:r>
              <a:rPr lang="en-US" sz="4000" b="1" u="sng" spc="-65" dirty="0"/>
              <a:t> </a:t>
            </a:r>
            <a:r>
              <a:rPr lang="en-US" sz="4000" b="1" u="sng" dirty="0"/>
              <a:t>terms</a:t>
            </a:r>
            <a:r>
              <a:rPr lang="en-US" sz="4000" b="1" u="sng" spc="-45" dirty="0"/>
              <a:t> </a:t>
            </a:r>
            <a:r>
              <a:rPr lang="en-US" sz="4000" b="1" u="sng" dirty="0"/>
              <a:t>-</a:t>
            </a:r>
            <a:r>
              <a:rPr lang="en-US" sz="4000" b="1" u="sng" spc="-85" dirty="0"/>
              <a:t> </a:t>
            </a:r>
            <a:r>
              <a:rPr lang="en-US" sz="4000" b="1" u="sng" spc="-50" dirty="0"/>
              <a:t>1</a:t>
            </a:r>
            <a:endParaRPr lang="en-GB" sz="4000" b="1" u="sng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43DB6B-D8BC-B1C0-68F8-4E64775CAD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5754" y="1194622"/>
            <a:ext cx="8620491" cy="4468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2988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2DFCAB-05A1-102E-1D66-2627D00EC7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1837E0C-F812-D7A3-E92F-73B7BA8B5202}"/>
              </a:ext>
            </a:extLst>
          </p:cNvPr>
          <p:cNvSpPr txBox="1"/>
          <p:nvPr/>
        </p:nvSpPr>
        <p:spPr>
          <a:xfrm>
            <a:off x="296966" y="281080"/>
            <a:ext cx="994089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u="sng" dirty="0"/>
              <a:t>Some</a:t>
            </a:r>
            <a:r>
              <a:rPr lang="en-US" sz="4000" b="1" u="sng" spc="-80" dirty="0"/>
              <a:t> </a:t>
            </a:r>
            <a:r>
              <a:rPr lang="en-US" sz="4000" b="1" u="sng" dirty="0"/>
              <a:t>basic</a:t>
            </a:r>
            <a:r>
              <a:rPr lang="en-US" sz="4000" b="1" u="sng" spc="-70" dirty="0"/>
              <a:t> </a:t>
            </a:r>
            <a:r>
              <a:rPr lang="en-US" sz="4000" b="1" u="sng" dirty="0"/>
              <a:t>finance</a:t>
            </a:r>
            <a:r>
              <a:rPr lang="en-US" sz="4000" b="1" u="sng" spc="-75" dirty="0"/>
              <a:t> </a:t>
            </a:r>
            <a:r>
              <a:rPr lang="en-US" sz="4000" b="1" u="sng" dirty="0"/>
              <a:t>and</a:t>
            </a:r>
            <a:r>
              <a:rPr lang="en-US" sz="4000" b="1" u="sng" spc="-90" dirty="0"/>
              <a:t> </a:t>
            </a:r>
            <a:r>
              <a:rPr lang="en-US" sz="4000" b="1" u="sng" spc="-10" dirty="0"/>
              <a:t>accounting</a:t>
            </a:r>
            <a:r>
              <a:rPr lang="en-US" sz="4000" b="1" u="sng" spc="-65" dirty="0"/>
              <a:t> </a:t>
            </a:r>
            <a:r>
              <a:rPr lang="en-US" sz="4000" b="1" u="sng" dirty="0"/>
              <a:t>terms</a:t>
            </a:r>
            <a:r>
              <a:rPr lang="en-US" sz="4000" b="1" u="sng" spc="-45" dirty="0"/>
              <a:t> </a:t>
            </a:r>
            <a:r>
              <a:rPr lang="en-US" sz="4000" b="1" u="sng" dirty="0"/>
              <a:t>-</a:t>
            </a:r>
            <a:r>
              <a:rPr lang="en-US" sz="4000" b="1" u="sng" spc="-85" dirty="0"/>
              <a:t> </a:t>
            </a:r>
            <a:r>
              <a:rPr lang="en-US" sz="4000" b="1" u="sng" spc="-50" dirty="0"/>
              <a:t>2</a:t>
            </a:r>
            <a:endParaRPr lang="en-GB" sz="4000" b="1" u="sng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0B0103-28C1-F807-002A-5399CC1A5B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5754" y="1142802"/>
            <a:ext cx="8620491" cy="4572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9590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902878-7A84-D2FB-F832-99E72654FC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4B65EE3-DA61-3A62-3C3C-FAE85E76AD76}"/>
              </a:ext>
            </a:extLst>
          </p:cNvPr>
          <p:cNvSpPr txBox="1"/>
          <p:nvPr/>
        </p:nvSpPr>
        <p:spPr>
          <a:xfrm>
            <a:off x="254238" y="383628"/>
            <a:ext cx="609742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u="sng" dirty="0"/>
              <a:t>Market</a:t>
            </a:r>
            <a:r>
              <a:rPr lang="en-GB" sz="4000" b="1" u="sng" spc="-195" dirty="0"/>
              <a:t> </a:t>
            </a:r>
            <a:r>
              <a:rPr lang="en-GB" sz="4000" b="1" u="sng" spc="-10" dirty="0"/>
              <a:t>Positioning</a:t>
            </a:r>
            <a:endParaRPr lang="en-GB" sz="4000" b="1" u="sng" dirty="0"/>
          </a:p>
        </p:txBody>
      </p:sp>
      <p:sp>
        <p:nvSpPr>
          <p:cNvPr id="4" name="object 3">
            <a:extLst>
              <a:ext uri="{FF2B5EF4-FFF2-40B4-BE49-F238E27FC236}">
                <a16:creationId xmlns:a16="http://schemas.microsoft.com/office/drawing/2014/main" id="{FA9FE71A-CE93-978E-08EC-1AD64607D970}"/>
              </a:ext>
            </a:extLst>
          </p:cNvPr>
          <p:cNvSpPr txBox="1"/>
          <p:nvPr/>
        </p:nvSpPr>
        <p:spPr>
          <a:xfrm>
            <a:off x="400566" y="1562936"/>
            <a:ext cx="6224270" cy="3395345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430"/>
              </a:spcBef>
            </a:pPr>
            <a:r>
              <a:rPr sz="2800" spc="-10" dirty="0">
                <a:latin typeface="Calibri"/>
                <a:cs typeface="Calibri"/>
              </a:rPr>
              <a:t>Market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Positioning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refers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ability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to </a:t>
            </a:r>
            <a:r>
              <a:rPr sz="2800" dirty="0">
                <a:latin typeface="Calibri"/>
                <a:cs typeface="Calibri"/>
              </a:rPr>
              <a:t>influence</a:t>
            </a:r>
            <a:r>
              <a:rPr sz="2800" spc="-11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consumer</a:t>
            </a:r>
            <a:r>
              <a:rPr sz="2800" spc="-10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perception</a:t>
            </a:r>
            <a:r>
              <a:rPr sz="2800" spc="-10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regarding</a:t>
            </a:r>
            <a:r>
              <a:rPr sz="2800" spc="-135" dirty="0">
                <a:latin typeface="Calibri"/>
                <a:cs typeface="Calibri"/>
              </a:rPr>
              <a:t> </a:t>
            </a:r>
            <a:r>
              <a:rPr sz="2800" spc="-50" dirty="0">
                <a:latin typeface="Calibri"/>
                <a:cs typeface="Calibri"/>
              </a:rPr>
              <a:t>a </a:t>
            </a:r>
            <a:r>
              <a:rPr sz="2800" dirty="0">
                <a:latin typeface="Calibri"/>
                <a:cs typeface="Calibri"/>
              </a:rPr>
              <a:t>brand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or</a:t>
            </a:r>
            <a:r>
              <a:rPr sz="2800" spc="-10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product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relative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10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competitors.</a:t>
            </a:r>
            <a:endParaRPr sz="2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660"/>
              </a:spcBef>
            </a:pPr>
            <a:endParaRPr sz="2800" dirty="0">
              <a:latin typeface="Calibri"/>
              <a:cs typeface="Calibri"/>
            </a:endParaRPr>
          </a:p>
          <a:p>
            <a:pPr marL="12700" marR="415290">
              <a:lnSpc>
                <a:spcPts val="3020"/>
              </a:lnSpc>
            </a:pPr>
            <a:r>
              <a:rPr sz="2800" dirty="0">
                <a:latin typeface="Calibri"/>
                <a:cs typeface="Calibri"/>
              </a:rPr>
              <a:t>The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objective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market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positioning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is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to </a:t>
            </a:r>
            <a:r>
              <a:rPr sz="2800" dirty="0">
                <a:latin typeface="Calibri"/>
                <a:cs typeface="Calibri"/>
              </a:rPr>
              <a:t>establish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image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or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identity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50" dirty="0">
                <a:latin typeface="Calibri"/>
                <a:cs typeface="Calibri"/>
              </a:rPr>
              <a:t>a </a:t>
            </a:r>
            <a:r>
              <a:rPr sz="2800" dirty="0">
                <a:latin typeface="Calibri"/>
                <a:cs typeface="Calibri"/>
              </a:rPr>
              <a:t>brand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or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product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so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that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consumers </a:t>
            </a:r>
            <a:r>
              <a:rPr sz="2800" dirty="0">
                <a:latin typeface="Calibri"/>
                <a:cs typeface="Calibri"/>
              </a:rPr>
              <a:t>perceive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it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in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certain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way.</a:t>
            </a:r>
            <a:endParaRPr sz="2800" dirty="0">
              <a:latin typeface="Calibri"/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BCC425-DBD9-2F63-8F2F-A77CBAF4D0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7085" y="1870599"/>
            <a:ext cx="4816257" cy="2780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7735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4A83F1-B667-D261-AE42-A9AD2541DE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8B3F74C-29A0-0CA8-6274-ABACCAC62F36}"/>
              </a:ext>
            </a:extLst>
          </p:cNvPr>
          <p:cNvSpPr txBox="1"/>
          <p:nvPr/>
        </p:nvSpPr>
        <p:spPr>
          <a:xfrm>
            <a:off x="177324" y="195623"/>
            <a:ext cx="762498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u="sng" dirty="0"/>
              <a:t>Financial</a:t>
            </a:r>
            <a:r>
              <a:rPr lang="en-GB" sz="4000" b="1" u="sng" spc="-80" dirty="0"/>
              <a:t> </a:t>
            </a:r>
            <a:r>
              <a:rPr lang="en-GB" sz="4000" b="1" u="sng" dirty="0"/>
              <a:t>Management</a:t>
            </a:r>
            <a:r>
              <a:rPr lang="en-GB" sz="4000" b="1" u="sng" spc="-95" dirty="0"/>
              <a:t> </a:t>
            </a:r>
            <a:r>
              <a:rPr lang="en-GB" sz="4000" b="1" u="sng" spc="-10" dirty="0"/>
              <a:t>discussion</a:t>
            </a:r>
            <a:endParaRPr lang="en-GB" sz="4000" b="1" u="sng" dirty="0"/>
          </a:p>
        </p:txBody>
      </p:sp>
      <p:sp>
        <p:nvSpPr>
          <p:cNvPr id="4" name="object 3">
            <a:extLst>
              <a:ext uri="{FF2B5EF4-FFF2-40B4-BE49-F238E27FC236}">
                <a16:creationId xmlns:a16="http://schemas.microsoft.com/office/drawing/2014/main" id="{6DB681C7-EEDF-8BAF-480F-32EB4A2A663E}"/>
              </a:ext>
            </a:extLst>
          </p:cNvPr>
          <p:cNvSpPr txBox="1"/>
          <p:nvPr/>
        </p:nvSpPr>
        <p:spPr>
          <a:xfrm>
            <a:off x="497633" y="2166782"/>
            <a:ext cx="6185177" cy="7021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240665" algn="l"/>
              </a:tabLst>
            </a:pPr>
            <a:r>
              <a:rPr lang="en-GB" sz="2200" b="1" dirty="0">
                <a:latin typeface="Calibri"/>
                <a:cs typeface="Calibri"/>
              </a:rPr>
              <a:t>Activity – In pairs 20 minutes flipchart presentation </a:t>
            </a:r>
          </a:p>
          <a:p>
            <a:pPr marL="240665" indent="-227965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240665" algn="l"/>
              </a:tabLst>
            </a:pPr>
            <a:r>
              <a:rPr sz="2200" dirty="0">
                <a:latin typeface="Calibri"/>
                <a:cs typeface="Calibri"/>
              </a:rPr>
              <a:t>What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should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be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goal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of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organisation?</a:t>
            </a:r>
            <a:endParaRPr sz="2200" dirty="0">
              <a:latin typeface="Calibri"/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97EB91-F160-8842-76DA-986A61E629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5557" y="1298961"/>
            <a:ext cx="3025783" cy="3234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4221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C7F0C4-E255-2B32-429A-757F62383C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CB4F91E-A2CD-257D-6E83-F095AC17372F}"/>
              </a:ext>
            </a:extLst>
          </p:cNvPr>
          <p:cNvSpPr txBox="1"/>
          <p:nvPr/>
        </p:nvSpPr>
        <p:spPr>
          <a:xfrm>
            <a:off x="502065" y="451995"/>
            <a:ext cx="609742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u="sng" dirty="0"/>
              <a:t>What</a:t>
            </a:r>
            <a:r>
              <a:rPr lang="en-US" sz="4000" b="1" u="sng" spc="-25" dirty="0"/>
              <a:t> </a:t>
            </a:r>
            <a:r>
              <a:rPr lang="en-US" sz="4000" b="1" u="sng" dirty="0"/>
              <a:t>should</a:t>
            </a:r>
            <a:r>
              <a:rPr lang="en-US" sz="4000" b="1" u="sng" spc="-25" dirty="0"/>
              <a:t> </a:t>
            </a:r>
            <a:r>
              <a:rPr lang="en-US" sz="4000" b="1" u="sng" dirty="0"/>
              <a:t>be</a:t>
            </a:r>
            <a:r>
              <a:rPr lang="en-US" sz="4000" b="1" u="sng" spc="-25" dirty="0"/>
              <a:t> </a:t>
            </a:r>
            <a:r>
              <a:rPr lang="en-US" sz="4000" b="1" u="sng" dirty="0"/>
              <a:t>the</a:t>
            </a:r>
            <a:r>
              <a:rPr lang="en-US" sz="4000" b="1" u="sng" spc="-25" dirty="0"/>
              <a:t> </a:t>
            </a:r>
            <a:r>
              <a:rPr lang="en-US" sz="4000" b="1" u="sng" dirty="0"/>
              <a:t>goal</a:t>
            </a:r>
            <a:r>
              <a:rPr lang="en-US" sz="4000" b="1" u="sng" spc="-25" dirty="0"/>
              <a:t> </a:t>
            </a:r>
            <a:r>
              <a:rPr lang="en-US" sz="4000" b="1" u="sng" dirty="0"/>
              <a:t>of</a:t>
            </a:r>
            <a:r>
              <a:rPr lang="en-US" sz="4000" b="1" u="sng" spc="-10" dirty="0"/>
              <a:t> </a:t>
            </a:r>
            <a:r>
              <a:rPr lang="en-US" sz="4000" b="1" u="sng" dirty="0"/>
              <a:t>an</a:t>
            </a:r>
            <a:r>
              <a:rPr lang="en-US" sz="4000" b="1" u="sng" spc="-15" dirty="0"/>
              <a:t> </a:t>
            </a:r>
            <a:r>
              <a:rPr lang="en-US" sz="4000" b="1" u="sng" spc="-10" dirty="0" err="1"/>
              <a:t>organisation</a:t>
            </a:r>
            <a:r>
              <a:rPr lang="en-US" sz="4000" b="1" u="sng" spc="-10" dirty="0"/>
              <a:t>?</a:t>
            </a:r>
            <a:endParaRPr lang="en-GB" sz="4000" b="1" u="sng" dirty="0"/>
          </a:p>
        </p:txBody>
      </p:sp>
      <p:sp>
        <p:nvSpPr>
          <p:cNvPr id="4" name="object 3">
            <a:extLst>
              <a:ext uri="{FF2B5EF4-FFF2-40B4-BE49-F238E27FC236}">
                <a16:creationId xmlns:a16="http://schemas.microsoft.com/office/drawing/2014/main" id="{A3FE192B-A7EA-C843-A8C3-768567C67A21}"/>
              </a:ext>
            </a:extLst>
          </p:cNvPr>
          <p:cNvSpPr txBox="1"/>
          <p:nvPr/>
        </p:nvSpPr>
        <p:spPr>
          <a:xfrm>
            <a:off x="582426" y="2121353"/>
            <a:ext cx="9027795" cy="2795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41300" algn="l"/>
              </a:tabLst>
            </a:pPr>
            <a:r>
              <a:rPr sz="3000" spc="-10" dirty="0">
                <a:latin typeface="Calibri"/>
                <a:cs typeface="Calibri"/>
              </a:rPr>
              <a:t>Maximize</a:t>
            </a:r>
            <a:r>
              <a:rPr sz="3000" spc="-10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profit?</a:t>
            </a:r>
            <a:endParaRPr sz="30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145"/>
              </a:spcBef>
              <a:buFont typeface="Arial MT"/>
              <a:buChar char="•"/>
              <a:tabLst>
                <a:tab pos="241300" algn="l"/>
              </a:tabLst>
            </a:pPr>
            <a:r>
              <a:rPr sz="3000" dirty="0">
                <a:latin typeface="Calibri"/>
                <a:cs typeface="Calibri"/>
              </a:rPr>
              <a:t>Minimize</a:t>
            </a:r>
            <a:r>
              <a:rPr sz="3000" spc="-12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costs?</a:t>
            </a:r>
            <a:endParaRPr sz="30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130"/>
              </a:spcBef>
              <a:buFont typeface="Arial MT"/>
              <a:buChar char="•"/>
              <a:tabLst>
                <a:tab pos="241300" algn="l"/>
              </a:tabLst>
            </a:pPr>
            <a:r>
              <a:rPr sz="3000" spc="-10" dirty="0">
                <a:latin typeface="Calibri"/>
                <a:cs typeface="Calibri"/>
              </a:rPr>
              <a:t>Maximize</a:t>
            </a:r>
            <a:r>
              <a:rPr sz="3000" spc="-12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market</a:t>
            </a:r>
            <a:r>
              <a:rPr sz="3000" spc="-12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share?</a:t>
            </a:r>
            <a:endParaRPr sz="3000" dirty="0">
              <a:latin typeface="Calibri"/>
              <a:cs typeface="Calibri"/>
            </a:endParaRPr>
          </a:p>
          <a:p>
            <a:pPr marL="241300" indent="-228600">
              <a:lnSpc>
                <a:spcPts val="3420"/>
              </a:lnSpc>
              <a:spcBef>
                <a:spcPts val="145"/>
              </a:spcBef>
              <a:buFont typeface="Arial MT"/>
              <a:buChar char="•"/>
              <a:tabLst>
                <a:tab pos="241300" algn="l"/>
              </a:tabLst>
            </a:pPr>
            <a:r>
              <a:rPr sz="3000" spc="-10" dirty="0">
                <a:latin typeface="Calibri"/>
                <a:cs typeface="Calibri"/>
              </a:rPr>
              <a:t>Maximize</a:t>
            </a:r>
            <a:r>
              <a:rPr sz="3000" spc="-7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the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current</a:t>
            </a:r>
            <a:r>
              <a:rPr sz="3000" spc="-5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value</a:t>
            </a:r>
            <a:r>
              <a:rPr sz="3000" spc="-7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per</a:t>
            </a:r>
            <a:r>
              <a:rPr sz="3000" spc="-5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share</a:t>
            </a:r>
            <a:r>
              <a:rPr sz="3000" spc="-5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of</a:t>
            </a:r>
            <a:r>
              <a:rPr sz="3000" spc="-5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the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company’s</a:t>
            </a:r>
            <a:endParaRPr sz="3000" dirty="0">
              <a:latin typeface="Calibri"/>
              <a:cs typeface="Calibri"/>
            </a:endParaRPr>
          </a:p>
          <a:p>
            <a:pPr marL="241300">
              <a:lnSpc>
                <a:spcPts val="3420"/>
              </a:lnSpc>
            </a:pPr>
            <a:r>
              <a:rPr sz="3000" dirty="0">
                <a:latin typeface="Calibri"/>
                <a:cs typeface="Calibri"/>
              </a:rPr>
              <a:t>existing</a:t>
            </a:r>
            <a:r>
              <a:rPr sz="3000" spc="-12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stock</a:t>
            </a:r>
            <a:endParaRPr sz="30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145"/>
              </a:spcBef>
              <a:buFont typeface="Arial MT"/>
              <a:buChar char="•"/>
              <a:tabLst>
                <a:tab pos="241300" algn="l"/>
              </a:tabLst>
            </a:pPr>
            <a:r>
              <a:rPr sz="3000" i="1" dirty="0">
                <a:latin typeface="Calibri"/>
                <a:cs typeface="Calibri"/>
              </a:rPr>
              <a:t>Maximize</a:t>
            </a:r>
            <a:r>
              <a:rPr sz="3000" i="1" spc="-65" dirty="0">
                <a:latin typeface="Calibri"/>
                <a:cs typeface="Calibri"/>
              </a:rPr>
              <a:t> </a:t>
            </a:r>
            <a:r>
              <a:rPr sz="3000" i="1" dirty="0">
                <a:latin typeface="Calibri"/>
                <a:cs typeface="Calibri"/>
              </a:rPr>
              <a:t>the</a:t>
            </a:r>
            <a:r>
              <a:rPr sz="3000" i="1" spc="-90" dirty="0">
                <a:latin typeface="Calibri"/>
                <a:cs typeface="Calibri"/>
              </a:rPr>
              <a:t> </a:t>
            </a:r>
            <a:r>
              <a:rPr sz="3000" i="1" dirty="0">
                <a:latin typeface="Calibri"/>
                <a:cs typeface="Calibri"/>
              </a:rPr>
              <a:t>market</a:t>
            </a:r>
            <a:r>
              <a:rPr sz="3000" i="1" spc="-90" dirty="0">
                <a:latin typeface="Calibri"/>
                <a:cs typeface="Calibri"/>
              </a:rPr>
              <a:t> </a:t>
            </a:r>
            <a:r>
              <a:rPr sz="3000" i="1" dirty="0">
                <a:latin typeface="Calibri"/>
                <a:cs typeface="Calibri"/>
              </a:rPr>
              <a:t>value</a:t>
            </a:r>
            <a:r>
              <a:rPr sz="3000" i="1" spc="-75" dirty="0">
                <a:latin typeface="Calibri"/>
                <a:cs typeface="Calibri"/>
              </a:rPr>
              <a:t> </a:t>
            </a:r>
            <a:r>
              <a:rPr sz="3000" i="1" dirty="0">
                <a:latin typeface="Calibri"/>
                <a:cs typeface="Calibri"/>
              </a:rPr>
              <a:t>of</a:t>
            </a:r>
            <a:r>
              <a:rPr sz="3000" i="1" spc="-70" dirty="0">
                <a:latin typeface="Calibri"/>
                <a:cs typeface="Calibri"/>
              </a:rPr>
              <a:t> </a:t>
            </a:r>
            <a:r>
              <a:rPr sz="3000" i="1" dirty="0">
                <a:latin typeface="Calibri"/>
                <a:cs typeface="Calibri"/>
              </a:rPr>
              <a:t>the</a:t>
            </a:r>
            <a:r>
              <a:rPr sz="3000" i="1" spc="-75" dirty="0">
                <a:latin typeface="Calibri"/>
                <a:cs typeface="Calibri"/>
              </a:rPr>
              <a:t> </a:t>
            </a:r>
            <a:r>
              <a:rPr sz="3000" i="1" dirty="0">
                <a:latin typeface="Calibri"/>
                <a:cs typeface="Calibri"/>
              </a:rPr>
              <a:t>existing</a:t>
            </a:r>
            <a:r>
              <a:rPr sz="3000" i="1" spc="-60" dirty="0">
                <a:latin typeface="Calibri"/>
                <a:cs typeface="Calibri"/>
              </a:rPr>
              <a:t> </a:t>
            </a:r>
            <a:r>
              <a:rPr sz="3000" i="1" dirty="0">
                <a:latin typeface="Calibri"/>
                <a:cs typeface="Calibri"/>
              </a:rPr>
              <a:t>owners’</a:t>
            </a:r>
            <a:r>
              <a:rPr sz="3000" i="1" spc="-80" dirty="0">
                <a:latin typeface="Calibri"/>
                <a:cs typeface="Calibri"/>
              </a:rPr>
              <a:t> </a:t>
            </a:r>
            <a:r>
              <a:rPr sz="3000" i="1" spc="-10" dirty="0">
                <a:latin typeface="Calibri"/>
                <a:cs typeface="Calibri"/>
              </a:rPr>
              <a:t>equity</a:t>
            </a:r>
            <a:endParaRPr sz="3000" dirty="0">
              <a:latin typeface="Calibri"/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AC62A4-154C-B2D5-5EC1-3D232092A2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6887" y="1113714"/>
            <a:ext cx="3086100" cy="1476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1399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4F365A-4A5D-3F1D-7949-275292237A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B60AAF0-2A8C-5D0E-BFA8-F64CC277CF1E}"/>
              </a:ext>
            </a:extLst>
          </p:cNvPr>
          <p:cNvSpPr txBox="1"/>
          <p:nvPr/>
        </p:nvSpPr>
        <p:spPr>
          <a:xfrm>
            <a:off x="484975" y="708370"/>
            <a:ext cx="60974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/>
              <a:t>Activity – In pairs 20 minutes flip chart presentation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Should</a:t>
            </a:r>
            <a:r>
              <a:rPr lang="en-US" sz="1800" spc="-145" dirty="0"/>
              <a:t> </a:t>
            </a:r>
            <a:r>
              <a:rPr lang="en-US" sz="1800" spc="-10" dirty="0" err="1"/>
              <a:t>organisations</a:t>
            </a:r>
            <a:r>
              <a:rPr lang="en-US" sz="1800" spc="-130" dirty="0"/>
              <a:t> </a:t>
            </a:r>
            <a:r>
              <a:rPr lang="en-US" sz="1800" spc="-25" dirty="0"/>
              <a:t>be </a:t>
            </a:r>
            <a:r>
              <a:rPr lang="en-US" sz="1800" dirty="0"/>
              <a:t>responsible</a:t>
            </a:r>
            <a:r>
              <a:rPr lang="en-US" sz="1800" spc="-175" dirty="0"/>
              <a:t> </a:t>
            </a:r>
            <a:r>
              <a:rPr lang="en-US" sz="1800" spc="-20" dirty="0"/>
              <a:t>for:</a:t>
            </a:r>
            <a:endParaRPr lang="en-GB" dirty="0"/>
          </a:p>
        </p:txBody>
      </p:sp>
      <p:sp>
        <p:nvSpPr>
          <p:cNvPr id="4" name="object 3">
            <a:extLst>
              <a:ext uri="{FF2B5EF4-FFF2-40B4-BE49-F238E27FC236}">
                <a16:creationId xmlns:a16="http://schemas.microsoft.com/office/drawing/2014/main" id="{CB59A7F4-0F45-9049-C4DF-1A5D7E07097A}"/>
              </a:ext>
            </a:extLst>
          </p:cNvPr>
          <p:cNvSpPr txBox="1"/>
          <p:nvPr/>
        </p:nvSpPr>
        <p:spPr>
          <a:xfrm>
            <a:off x="738888" y="2052336"/>
            <a:ext cx="4000500" cy="33369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0665" indent="-227965">
              <a:lnSpc>
                <a:spcPts val="1939"/>
              </a:lnSpc>
              <a:spcBef>
                <a:spcPts val="105"/>
              </a:spcBef>
              <a:buFont typeface="Arial MT"/>
              <a:buChar char="•"/>
              <a:tabLst>
                <a:tab pos="240665" algn="l"/>
              </a:tabLst>
            </a:pPr>
            <a:r>
              <a:rPr sz="1700" b="1" dirty="0">
                <a:latin typeface="Calibri"/>
                <a:cs typeface="Calibri"/>
              </a:rPr>
              <a:t>Green</a:t>
            </a:r>
            <a:r>
              <a:rPr sz="1700" b="1" spc="-40" dirty="0">
                <a:latin typeface="Calibri"/>
                <a:cs typeface="Calibri"/>
              </a:rPr>
              <a:t> </a:t>
            </a:r>
            <a:r>
              <a:rPr sz="1700" b="1" dirty="0">
                <a:latin typeface="Calibri"/>
                <a:cs typeface="Calibri"/>
              </a:rPr>
              <a:t>issues?</a:t>
            </a:r>
            <a:r>
              <a:rPr sz="1700" b="1" spc="-70" dirty="0">
                <a:latin typeface="Calibri"/>
                <a:cs typeface="Calibri"/>
              </a:rPr>
              <a:t> </a:t>
            </a:r>
            <a:r>
              <a:rPr sz="1700" b="1" spc="-50" dirty="0">
                <a:latin typeface="Calibri"/>
                <a:cs typeface="Calibri"/>
              </a:rPr>
              <a:t>-</a:t>
            </a:r>
            <a:endParaRPr sz="1700" dirty="0">
              <a:latin typeface="Calibri"/>
              <a:cs typeface="Calibri"/>
            </a:endParaRPr>
          </a:p>
          <a:p>
            <a:pPr marL="241300" marR="5080">
              <a:lnSpc>
                <a:spcPts val="1839"/>
              </a:lnSpc>
              <a:spcBef>
                <a:spcPts val="125"/>
              </a:spcBef>
            </a:pPr>
            <a:r>
              <a:rPr sz="1700" dirty="0">
                <a:latin typeface="Calibri"/>
                <a:cs typeface="Calibri"/>
              </a:rPr>
              <a:t>Reducing</a:t>
            </a:r>
            <a:r>
              <a:rPr sz="1700" spc="-5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pollution</a:t>
            </a:r>
            <a:r>
              <a:rPr sz="1700" spc="-6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below</a:t>
            </a:r>
            <a:r>
              <a:rPr sz="1700" spc="-4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legal</a:t>
            </a:r>
            <a:r>
              <a:rPr sz="1700" spc="-35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standards</a:t>
            </a:r>
            <a:r>
              <a:rPr sz="1700" spc="-50" dirty="0">
                <a:latin typeface="Calibri"/>
                <a:cs typeface="Calibri"/>
              </a:rPr>
              <a:t> </a:t>
            </a:r>
            <a:r>
              <a:rPr sz="1700" spc="-25" dirty="0">
                <a:latin typeface="Calibri"/>
                <a:cs typeface="Calibri"/>
              </a:rPr>
              <a:t>if </a:t>
            </a:r>
            <a:r>
              <a:rPr sz="1700" dirty="0">
                <a:latin typeface="Calibri"/>
                <a:cs typeface="Calibri"/>
              </a:rPr>
              <a:t>competitors</a:t>
            </a:r>
            <a:r>
              <a:rPr sz="1700" spc="-70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aren't?</a:t>
            </a:r>
            <a:endParaRPr sz="1700" dirty="0">
              <a:latin typeface="Calibri"/>
              <a:cs typeface="Calibri"/>
            </a:endParaRPr>
          </a:p>
          <a:p>
            <a:pPr marL="241300">
              <a:lnSpc>
                <a:spcPts val="1805"/>
              </a:lnSpc>
            </a:pPr>
            <a:r>
              <a:rPr sz="1700" dirty="0">
                <a:latin typeface="Calibri"/>
                <a:cs typeface="Calibri"/>
              </a:rPr>
              <a:t>Energy</a:t>
            </a:r>
            <a:r>
              <a:rPr sz="1700" spc="-50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conservation?</a:t>
            </a:r>
            <a:endParaRPr sz="1700" dirty="0">
              <a:latin typeface="Calibri"/>
              <a:cs typeface="Calibri"/>
            </a:endParaRPr>
          </a:p>
          <a:p>
            <a:pPr marL="240665" indent="-227965">
              <a:lnSpc>
                <a:spcPts val="1939"/>
              </a:lnSpc>
              <a:spcBef>
                <a:spcPts val="790"/>
              </a:spcBef>
              <a:buFont typeface="Arial MT"/>
              <a:buChar char="•"/>
              <a:tabLst>
                <a:tab pos="240665" algn="l"/>
              </a:tabLst>
            </a:pPr>
            <a:r>
              <a:rPr sz="1700" b="1" spc="-10" dirty="0">
                <a:latin typeface="Calibri"/>
                <a:cs typeface="Calibri"/>
              </a:rPr>
              <a:t>Products?</a:t>
            </a:r>
            <a:endParaRPr sz="1700" dirty="0">
              <a:latin typeface="Calibri"/>
              <a:cs typeface="Calibri"/>
            </a:endParaRPr>
          </a:p>
          <a:p>
            <a:pPr marL="241300" marR="349885">
              <a:lnSpc>
                <a:spcPts val="1839"/>
              </a:lnSpc>
              <a:spcBef>
                <a:spcPts val="130"/>
              </a:spcBef>
            </a:pPr>
            <a:r>
              <a:rPr sz="1700" dirty="0">
                <a:latin typeface="Calibri"/>
                <a:cs typeface="Calibri"/>
              </a:rPr>
              <a:t>Danger</a:t>
            </a:r>
            <a:r>
              <a:rPr sz="1700" spc="-4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arising</a:t>
            </a:r>
            <a:r>
              <a:rPr sz="1700" spc="-5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from</a:t>
            </a:r>
            <a:r>
              <a:rPr sz="1700" spc="-2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the</a:t>
            </a:r>
            <a:r>
              <a:rPr sz="1700" spc="-3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careless</a:t>
            </a:r>
            <a:r>
              <a:rPr sz="1700" spc="-6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use</a:t>
            </a:r>
            <a:r>
              <a:rPr sz="1700" spc="-45" dirty="0">
                <a:latin typeface="Calibri"/>
                <a:cs typeface="Calibri"/>
              </a:rPr>
              <a:t> </a:t>
            </a:r>
            <a:r>
              <a:rPr sz="1700" spc="-25" dirty="0">
                <a:latin typeface="Calibri"/>
                <a:cs typeface="Calibri"/>
              </a:rPr>
              <a:t>of </a:t>
            </a:r>
            <a:r>
              <a:rPr sz="1700" dirty="0">
                <a:latin typeface="Calibri"/>
                <a:cs typeface="Calibri"/>
              </a:rPr>
              <a:t>product</a:t>
            </a:r>
            <a:r>
              <a:rPr sz="1700" spc="-6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by</a:t>
            </a:r>
            <a:r>
              <a:rPr sz="1700" spc="-30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consumers?</a:t>
            </a:r>
            <a:endParaRPr sz="1700" dirty="0">
              <a:latin typeface="Calibri"/>
              <a:cs typeface="Calibri"/>
            </a:endParaRPr>
          </a:p>
          <a:p>
            <a:pPr marL="241300">
              <a:lnSpc>
                <a:spcPts val="1700"/>
              </a:lnSpc>
            </a:pPr>
            <a:r>
              <a:rPr sz="1700" dirty="0">
                <a:latin typeface="Calibri"/>
                <a:cs typeface="Calibri"/>
              </a:rPr>
              <a:t>McDonalds</a:t>
            </a:r>
            <a:r>
              <a:rPr sz="1700" spc="-70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coffee</a:t>
            </a:r>
            <a:r>
              <a:rPr sz="1700" spc="-15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case?</a:t>
            </a:r>
            <a:endParaRPr sz="1700" dirty="0">
              <a:latin typeface="Calibri"/>
              <a:cs typeface="Calibri"/>
            </a:endParaRPr>
          </a:p>
          <a:p>
            <a:pPr marL="241300">
              <a:lnSpc>
                <a:spcPts val="1939"/>
              </a:lnSpc>
            </a:pPr>
            <a:r>
              <a:rPr sz="1700" dirty="0">
                <a:latin typeface="Calibri"/>
                <a:cs typeface="Calibri"/>
              </a:rPr>
              <a:t>Alcohol</a:t>
            </a:r>
            <a:r>
              <a:rPr sz="1700" spc="-45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consumption?</a:t>
            </a:r>
            <a:endParaRPr sz="1700" dirty="0">
              <a:latin typeface="Calibri"/>
              <a:cs typeface="Calibri"/>
            </a:endParaRPr>
          </a:p>
          <a:p>
            <a:pPr marL="240665" indent="-227965">
              <a:lnSpc>
                <a:spcPts val="1939"/>
              </a:lnSpc>
              <a:spcBef>
                <a:spcPts val="790"/>
              </a:spcBef>
              <a:buFont typeface="Arial MT"/>
              <a:buChar char="•"/>
              <a:tabLst>
                <a:tab pos="240665" algn="l"/>
              </a:tabLst>
            </a:pPr>
            <a:r>
              <a:rPr sz="1700" b="1" spc="-10" dirty="0">
                <a:latin typeface="Calibri"/>
                <a:cs typeface="Calibri"/>
              </a:rPr>
              <a:t>Markets</a:t>
            </a:r>
            <a:r>
              <a:rPr sz="1700" b="1" spc="-25" dirty="0">
                <a:latin typeface="Calibri"/>
                <a:cs typeface="Calibri"/>
              </a:rPr>
              <a:t> </a:t>
            </a:r>
            <a:r>
              <a:rPr sz="1700" b="1" dirty="0">
                <a:latin typeface="Calibri"/>
                <a:cs typeface="Calibri"/>
              </a:rPr>
              <a:t>and</a:t>
            </a:r>
            <a:r>
              <a:rPr sz="1700" b="1" spc="-20" dirty="0">
                <a:latin typeface="Calibri"/>
                <a:cs typeface="Calibri"/>
              </a:rPr>
              <a:t> </a:t>
            </a:r>
            <a:r>
              <a:rPr sz="1700" b="1" spc="-10" dirty="0">
                <a:latin typeface="Calibri"/>
                <a:cs typeface="Calibri"/>
              </a:rPr>
              <a:t>Marketing?</a:t>
            </a:r>
            <a:endParaRPr sz="1700" dirty="0">
              <a:latin typeface="Calibri"/>
              <a:cs typeface="Calibri"/>
            </a:endParaRPr>
          </a:p>
          <a:p>
            <a:pPr marL="241300" marR="9525">
              <a:lnSpc>
                <a:spcPts val="1839"/>
              </a:lnSpc>
              <a:spcBef>
                <a:spcPts val="130"/>
              </a:spcBef>
            </a:pPr>
            <a:r>
              <a:rPr sz="1700" dirty="0">
                <a:latin typeface="Calibri"/>
                <a:cs typeface="Calibri"/>
              </a:rPr>
              <a:t>Deciding</a:t>
            </a:r>
            <a:r>
              <a:rPr sz="1700" spc="-5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not</a:t>
            </a:r>
            <a:r>
              <a:rPr sz="1700" spc="-2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to</a:t>
            </a:r>
            <a:r>
              <a:rPr sz="1700" spc="-1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sell</a:t>
            </a:r>
            <a:r>
              <a:rPr sz="1700" spc="-3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in</a:t>
            </a:r>
            <a:r>
              <a:rPr sz="1700" spc="-2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some</a:t>
            </a:r>
            <a:r>
              <a:rPr sz="1700" spc="-15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markets? Exaggerated/false</a:t>
            </a:r>
            <a:r>
              <a:rPr sz="1700" spc="-6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claims</a:t>
            </a:r>
            <a:r>
              <a:rPr sz="1700" spc="-3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use</a:t>
            </a:r>
            <a:r>
              <a:rPr sz="1700" spc="-4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of</a:t>
            </a:r>
            <a:r>
              <a:rPr sz="1700" spc="-15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misleading information,</a:t>
            </a:r>
            <a:r>
              <a:rPr sz="1700" spc="-20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Targeting</a:t>
            </a:r>
            <a:endParaRPr sz="1700" dirty="0">
              <a:latin typeface="Calibri"/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FB8604-13CD-61ED-F4EE-D652ED140C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8955"/>
          <a:stretch/>
        </p:blipFill>
        <p:spPr>
          <a:xfrm>
            <a:off x="6874557" y="1768979"/>
            <a:ext cx="3509739" cy="2384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6934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9463B9-8766-D46F-9E59-9A53313F89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AAFD643-FCEA-9765-62F2-5782A8E53D6D}"/>
              </a:ext>
            </a:extLst>
          </p:cNvPr>
          <p:cNvSpPr txBox="1"/>
          <p:nvPr/>
        </p:nvSpPr>
        <p:spPr>
          <a:xfrm>
            <a:off x="458063" y="272534"/>
            <a:ext cx="609742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u="sng" spc="-25" dirty="0"/>
              <a:t>CSR</a:t>
            </a:r>
            <a:endParaRPr lang="en-GB" sz="4000" b="1" u="sng" dirty="0"/>
          </a:p>
        </p:txBody>
      </p:sp>
      <p:sp>
        <p:nvSpPr>
          <p:cNvPr id="4" name="object 3">
            <a:extLst>
              <a:ext uri="{FF2B5EF4-FFF2-40B4-BE49-F238E27FC236}">
                <a16:creationId xmlns:a16="http://schemas.microsoft.com/office/drawing/2014/main" id="{8AAE1CFF-D0C5-450A-4FF7-67D138FDEA4C}"/>
              </a:ext>
            </a:extLst>
          </p:cNvPr>
          <p:cNvSpPr txBox="1"/>
          <p:nvPr/>
        </p:nvSpPr>
        <p:spPr>
          <a:xfrm>
            <a:off x="261510" y="980420"/>
            <a:ext cx="4840329" cy="4806444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239395" marR="5080" indent="-227329" algn="just">
              <a:lnSpc>
                <a:spcPts val="3020"/>
              </a:lnSpc>
              <a:spcBef>
                <a:spcPts val="480"/>
              </a:spcBef>
              <a:buFont typeface="Arial MT"/>
              <a:buChar char="•"/>
              <a:tabLst>
                <a:tab pos="240665" algn="l"/>
              </a:tabLst>
            </a:pPr>
            <a:r>
              <a:rPr sz="2800" b="1" spc="-10" dirty="0">
                <a:latin typeface="Calibri"/>
                <a:cs typeface="Calibri"/>
              </a:rPr>
              <a:t>Corporate</a:t>
            </a:r>
            <a:r>
              <a:rPr sz="2800" b="1" spc="-60" dirty="0">
                <a:latin typeface="Calibri"/>
                <a:cs typeface="Calibri"/>
              </a:rPr>
              <a:t> </a:t>
            </a:r>
            <a:r>
              <a:rPr sz="2800" b="1" dirty="0">
                <a:latin typeface="Calibri"/>
                <a:cs typeface="Calibri"/>
              </a:rPr>
              <a:t>social</a:t>
            </a:r>
            <a:r>
              <a:rPr sz="2800" b="1" spc="-75" dirty="0">
                <a:latin typeface="Calibri"/>
                <a:cs typeface="Calibri"/>
              </a:rPr>
              <a:t> </a:t>
            </a:r>
            <a:r>
              <a:rPr sz="2800" b="1" dirty="0">
                <a:latin typeface="Calibri"/>
                <a:cs typeface="Calibri"/>
              </a:rPr>
              <a:t>responsibility</a:t>
            </a:r>
            <a:r>
              <a:rPr sz="2800" b="1" spc="-60" dirty="0">
                <a:latin typeface="Calibri"/>
                <a:cs typeface="Calibri"/>
              </a:rPr>
              <a:t> </a:t>
            </a:r>
            <a:r>
              <a:rPr sz="2800" b="1" dirty="0">
                <a:latin typeface="Calibri"/>
                <a:cs typeface="Calibri"/>
              </a:rPr>
              <a:t>(CSR)</a:t>
            </a:r>
            <a:r>
              <a:rPr sz="2800" b="1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is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broad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business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concept.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It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usually</a:t>
            </a:r>
            <a:r>
              <a:rPr lang="en-GB" sz="2800" spc="-1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describes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company's</a:t>
            </a:r>
            <a:r>
              <a:rPr lang="en-GB" sz="2800" spc="-3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commitment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carry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out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lang="en-GB" sz="2800" dirty="0">
                <a:latin typeface="Calibri"/>
                <a:cs typeface="Calibri"/>
              </a:rPr>
              <a:t>its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business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in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ethical</a:t>
            </a:r>
            <a:r>
              <a:rPr lang="en-GB" sz="2800" spc="-1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way.</a:t>
            </a:r>
            <a:endParaRPr sz="2800" dirty="0">
              <a:latin typeface="Calibri"/>
              <a:cs typeface="Calibri"/>
            </a:endParaRPr>
          </a:p>
          <a:p>
            <a:pPr marL="239395" marR="278130" indent="-227329">
              <a:lnSpc>
                <a:spcPts val="3020"/>
              </a:lnSpc>
              <a:spcBef>
                <a:spcPts val="1019"/>
              </a:spcBef>
              <a:buFont typeface="Arial MT"/>
              <a:buChar char="•"/>
              <a:tabLst>
                <a:tab pos="240665" algn="l"/>
              </a:tabLst>
            </a:pPr>
            <a:r>
              <a:rPr sz="2800" dirty="0">
                <a:latin typeface="Calibri"/>
                <a:cs typeface="Calibri"/>
              </a:rPr>
              <a:t>This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means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managing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their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business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processes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while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taking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account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of</a:t>
            </a:r>
            <a:r>
              <a:rPr lang="en-GB" sz="2800" spc="-2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their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social,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economic</a:t>
            </a:r>
            <a:r>
              <a:rPr lang="en-GB" sz="2800" dirty="0">
                <a:latin typeface="Calibri"/>
                <a:cs typeface="Calibri"/>
              </a:rPr>
              <a:t>,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environmental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impact,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considering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human</a:t>
            </a:r>
            <a:r>
              <a:rPr lang="en-GB" sz="2800" spc="-1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rights.</a:t>
            </a:r>
            <a:endParaRPr sz="2800" dirty="0">
              <a:latin typeface="Calibri"/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238C1D-E2B2-DE12-90C6-D3022C39FA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6019" y="1230593"/>
            <a:ext cx="4840328" cy="3625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1436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730FEB-A546-AA97-C24F-3748E0091B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4363EDE-4197-D461-D168-F0E26439525F}"/>
              </a:ext>
            </a:extLst>
          </p:cNvPr>
          <p:cNvSpPr txBox="1"/>
          <p:nvPr/>
        </p:nvSpPr>
        <p:spPr>
          <a:xfrm>
            <a:off x="202962" y="451995"/>
            <a:ext cx="720624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u="sng" dirty="0"/>
              <a:t>Modern</a:t>
            </a:r>
            <a:r>
              <a:rPr lang="en-GB" sz="4000" b="1" u="sng" spc="-145" dirty="0"/>
              <a:t> </a:t>
            </a:r>
            <a:r>
              <a:rPr lang="en-GB" sz="4000" b="1" u="sng" dirty="0"/>
              <a:t>Business</a:t>
            </a:r>
            <a:r>
              <a:rPr lang="en-GB" sz="4000" b="1" u="sng" spc="-125" dirty="0"/>
              <a:t> </a:t>
            </a:r>
            <a:r>
              <a:rPr lang="en-GB" sz="4000" b="1" u="sng" spc="-10" dirty="0"/>
              <a:t>Sustainability</a:t>
            </a:r>
            <a:endParaRPr lang="en-GB" sz="4000" b="1" u="sng" dirty="0"/>
          </a:p>
        </p:txBody>
      </p:sp>
      <p:sp>
        <p:nvSpPr>
          <p:cNvPr id="4" name="object 3">
            <a:extLst>
              <a:ext uri="{FF2B5EF4-FFF2-40B4-BE49-F238E27FC236}">
                <a16:creationId xmlns:a16="http://schemas.microsoft.com/office/drawing/2014/main" id="{1C8614A5-D7D8-A4A3-8C8C-30B2F49A4551}"/>
              </a:ext>
            </a:extLst>
          </p:cNvPr>
          <p:cNvSpPr txBox="1"/>
          <p:nvPr/>
        </p:nvSpPr>
        <p:spPr>
          <a:xfrm>
            <a:off x="341172" y="1447291"/>
            <a:ext cx="6134735" cy="2647315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241300" marR="727075" indent="-229235">
              <a:lnSpc>
                <a:spcPct val="90600"/>
              </a:lnSpc>
              <a:spcBef>
                <a:spcPts val="300"/>
              </a:spcBef>
              <a:buFont typeface="Arial MT"/>
              <a:buChar char="•"/>
              <a:tabLst>
                <a:tab pos="241300" algn="l"/>
              </a:tabLst>
            </a:pPr>
            <a:r>
              <a:rPr sz="1800" dirty="0">
                <a:latin typeface="Calibri"/>
                <a:cs typeface="Calibri"/>
              </a:rPr>
              <a:t>John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Elkington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(1994)-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is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</a:t>
            </a:r>
            <a:r>
              <a:rPr sz="1600" spc="-5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seminal</a:t>
            </a:r>
            <a:r>
              <a:rPr sz="1600" spc="-5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author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on</a:t>
            </a:r>
            <a:r>
              <a:rPr sz="1600" spc="-35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corporate responsibility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and</a:t>
            </a:r>
            <a:r>
              <a:rPr sz="1600" spc="-10" dirty="0">
                <a:latin typeface="Calibri"/>
                <a:cs typeface="Calibri"/>
              </a:rPr>
              <a:t> sustainable</a:t>
            </a:r>
            <a:r>
              <a:rPr sz="1600" spc="-3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capitalism</a:t>
            </a:r>
            <a:r>
              <a:rPr sz="1600" spc="-3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and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development</a:t>
            </a:r>
            <a:r>
              <a:rPr sz="1600" spc="10" dirty="0">
                <a:latin typeface="Calibri"/>
                <a:cs typeface="Calibri"/>
              </a:rPr>
              <a:t> </a:t>
            </a:r>
            <a:r>
              <a:rPr sz="1600" spc="-25" dirty="0">
                <a:latin typeface="Calibri"/>
                <a:cs typeface="Calibri"/>
              </a:rPr>
              <a:t>and </a:t>
            </a:r>
            <a:r>
              <a:rPr sz="1600" spc="-10" dirty="0">
                <a:latin typeface="Calibri"/>
                <a:cs typeface="Calibri"/>
              </a:rPr>
              <a:t>entrepreneur.</a:t>
            </a:r>
            <a:endParaRPr sz="1600" dirty="0">
              <a:latin typeface="Calibri"/>
              <a:cs typeface="Calibri"/>
            </a:endParaRPr>
          </a:p>
          <a:p>
            <a:pPr marL="12700" marR="5080">
              <a:lnSpc>
                <a:spcPct val="90100"/>
              </a:lnSpc>
              <a:spcBef>
                <a:spcPts val="994"/>
              </a:spcBef>
            </a:pPr>
            <a:r>
              <a:rPr sz="1600" dirty="0">
                <a:latin typeface="Calibri"/>
                <a:cs typeface="Calibri"/>
              </a:rPr>
              <a:t>Coined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term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“Triple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bottom</a:t>
            </a:r>
            <a:r>
              <a:rPr sz="1600" spc="-3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line”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to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highlight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6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understanding</a:t>
            </a:r>
            <a:r>
              <a:rPr sz="1600" spc="-5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of</a:t>
            </a:r>
            <a:r>
              <a:rPr sz="1600" spc="-25" dirty="0">
                <a:latin typeface="Calibri"/>
                <a:cs typeface="Calibri"/>
              </a:rPr>
              <a:t> the </a:t>
            </a:r>
            <a:r>
              <a:rPr sz="1600" dirty="0">
                <a:latin typeface="Calibri"/>
                <a:cs typeface="Calibri"/>
              </a:rPr>
              <a:t>impact</a:t>
            </a:r>
            <a:r>
              <a:rPr sz="1600" spc="-6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that</a:t>
            </a:r>
            <a:r>
              <a:rPr sz="1600" spc="-5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stakeholders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profit</a:t>
            </a:r>
            <a:r>
              <a:rPr sz="1600" spc="-4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and</a:t>
            </a:r>
            <a:r>
              <a:rPr sz="1600" spc="-5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environment</a:t>
            </a:r>
            <a:r>
              <a:rPr sz="1600" spc="-3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have</a:t>
            </a:r>
            <a:r>
              <a:rPr sz="1600" spc="-5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upon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spc="-25" dirty="0">
                <a:latin typeface="Calibri"/>
                <a:cs typeface="Calibri"/>
              </a:rPr>
              <a:t>an </a:t>
            </a:r>
            <a:r>
              <a:rPr sz="1600" spc="-10" dirty="0">
                <a:latin typeface="Calibri"/>
                <a:cs typeface="Calibri"/>
              </a:rPr>
              <a:t>organisations</a:t>
            </a:r>
            <a:r>
              <a:rPr sz="1600" spc="-4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long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term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business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viability.</a:t>
            </a:r>
            <a:endParaRPr sz="1600" dirty="0">
              <a:latin typeface="Calibri"/>
              <a:cs typeface="Calibri"/>
            </a:endParaRPr>
          </a:p>
          <a:p>
            <a:pPr marL="12700" marR="455930">
              <a:lnSpc>
                <a:spcPts val="2940"/>
              </a:lnSpc>
              <a:spcBef>
                <a:spcPts val="220"/>
              </a:spcBef>
            </a:pPr>
            <a:r>
              <a:rPr sz="1800" dirty="0">
                <a:latin typeface="Calibri"/>
                <a:cs typeface="Calibri"/>
              </a:rPr>
              <a:t>People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–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Stakeholders,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Human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capital,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working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environment. </a:t>
            </a:r>
            <a:r>
              <a:rPr sz="1800" dirty="0">
                <a:latin typeface="Calibri"/>
                <a:cs typeface="Calibri"/>
              </a:rPr>
              <a:t>Planet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–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Environmental,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Eco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capitalism,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Footprint,</a:t>
            </a:r>
            <a:endParaRPr sz="18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70"/>
              </a:spcBef>
            </a:pPr>
            <a:r>
              <a:rPr sz="1800" dirty="0">
                <a:latin typeface="Calibri"/>
                <a:cs typeface="Calibri"/>
              </a:rPr>
              <a:t>Profit</a:t>
            </a:r>
            <a:r>
              <a:rPr sz="1800" spc="-6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–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Economic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value,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Competitive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advantage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(Social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benefit?)</a:t>
            </a:r>
            <a:endParaRPr sz="1800" dirty="0">
              <a:latin typeface="Calibri"/>
              <a:cs typeface="Calibri"/>
            </a:endParaRPr>
          </a:p>
        </p:txBody>
      </p:sp>
      <p:sp>
        <p:nvSpPr>
          <p:cNvPr id="5" name="object 6">
            <a:extLst>
              <a:ext uri="{FF2B5EF4-FFF2-40B4-BE49-F238E27FC236}">
                <a16:creationId xmlns:a16="http://schemas.microsoft.com/office/drawing/2014/main" id="{F097A335-9E4D-C793-D9B3-9C27741BE830}"/>
              </a:ext>
            </a:extLst>
          </p:cNvPr>
          <p:cNvSpPr txBox="1"/>
          <p:nvPr/>
        </p:nvSpPr>
        <p:spPr>
          <a:xfrm>
            <a:off x="341172" y="4551375"/>
            <a:ext cx="4988560" cy="7791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Franklin Gothic Medium"/>
                <a:cs typeface="Franklin Gothic Medium"/>
              </a:rPr>
              <a:t>Criticisms….</a:t>
            </a:r>
            <a:r>
              <a:rPr sz="1800" spc="-95" dirty="0">
                <a:latin typeface="Franklin Gothic Medium"/>
                <a:cs typeface="Franklin Gothic Medium"/>
              </a:rPr>
              <a:t> </a:t>
            </a:r>
            <a:r>
              <a:rPr sz="1800" spc="-10" dirty="0">
                <a:latin typeface="Franklin Gothic Medium"/>
                <a:cs typeface="Franklin Gothic Medium"/>
              </a:rPr>
              <a:t>Difficult</a:t>
            </a:r>
            <a:r>
              <a:rPr sz="1800" spc="-75" dirty="0">
                <a:latin typeface="Franklin Gothic Medium"/>
                <a:cs typeface="Franklin Gothic Medium"/>
              </a:rPr>
              <a:t> </a:t>
            </a:r>
            <a:r>
              <a:rPr sz="1800" dirty="0">
                <a:latin typeface="Franklin Gothic Medium"/>
                <a:cs typeface="Franklin Gothic Medium"/>
              </a:rPr>
              <a:t>to</a:t>
            </a:r>
            <a:r>
              <a:rPr sz="1800" spc="-85" dirty="0">
                <a:latin typeface="Franklin Gothic Medium"/>
                <a:cs typeface="Franklin Gothic Medium"/>
              </a:rPr>
              <a:t> </a:t>
            </a:r>
            <a:r>
              <a:rPr sz="1800" spc="-10" dirty="0">
                <a:latin typeface="Franklin Gothic Medium"/>
                <a:cs typeface="Franklin Gothic Medium"/>
              </a:rPr>
              <a:t>apply</a:t>
            </a:r>
            <a:r>
              <a:rPr sz="1800" spc="-70" dirty="0">
                <a:latin typeface="Franklin Gothic Medium"/>
                <a:cs typeface="Franklin Gothic Medium"/>
              </a:rPr>
              <a:t> </a:t>
            </a:r>
            <a:r>
              <a:rPr sz="1800" spc="-10" dirty="0">
                <a:latin typeface="Franklin Gothic Medium"/>
                <a:cs typeface="Franklin Gothic Medium"/>
              </a:rPr>
              <a:t>practically</a:t>
            </a:r>
            <a:endParaRPr sz="1800" dirty="0">
              <a:latin typeface="Franklin Gothic Medium"/>
              <a:cs typeface="Franklin Gothic Medium"/>
            </a:endParaRPr>
          </a:p>
          <a:p>
            <a:pPr marL="1270000">
              <a:lnSpc>
                <a:spcPct val="100000"/>
              </a:lnSpc>
              <a:spcBef>
                <a:spcPts val="1610"/>
              </a:spcBef>
            </a:pPr>
            <a:r>
              <a:rPr sz="1800" dirty="0">
                <a:latin typeface="Franklin Gothic Medium"/>
                <a:cs typeface="Franklin Gothic Medium"/>
              </a:rPr>
              <a:t>Metrics</a:t>
            </a:r>
            <a:r>
              <a:rPr sz="1800" spc="-85" dirty="0">
                <a:latin typeface="Franklin Gothic Medium"/>
                <a:cs typeface="Franklin Gothic Medium"/>
              </a:rPr>
              <a:t> </a:t>
            </a:r>
            <a:r>
              <a:rPr sz="1800" spc="-30" dirty="0">
                <a:latin typeface="Franklin Gothic Medium"/>
                <a:cs typeface="Franklin Gothic Medium"/>
              </a:rPr>
              <a:t>(Greenwashing/Whitewashing)</a:t>
            </a:r>
            <a:endParaRPr sz="1800" dirty="0">
              <a:latin typeface="Franklin Gothic Medium"/>
              <a:cs typeface="Franklin Gothic Medium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ED3A132-73C8-2B3E-90A3-29A1D09C52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8070" y="2339399"/>
            <a:ext cx="2853175" cy="291414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2B60AFD-F99F-41DD-52D1-CDD3A3A18D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39068" y="220638"/>
            <a:ext cx="1611760" cy="161176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6F51739-A437-F377-6D7A-6A213C5640AC}"/>
              </a:ext>
            </a:extLst>
          </p:cNvPr>
          <p:cNvSpPr txBox="1"/>
          <p:nvPr/>
        </p:nvSpPr>
        <p:spPr>
          <a:xfrm>
            <a:off x="10381739" y="2031604"/>
            <a:ext cx="1983337" cy="7514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8270" marR="5080" indent="-116205">
              <a:lnSpc>
                <a:spcPct val="100000"/>
              </a:lnSpc>
              <a:spcBef>
                <a:spcPts val="105"/>
              </a:spcBef>
            </a:pPr>
            <a:r>
              <a:rPr lang="en-US" sz="1400" spc="-10" dirty="0">
                <a:latin typeface="Franklin Gothic Medium"/>
                <a:cs typeface="Franklin Gothic Medium"/>
              </a:rPr>
              <a:t>Towards</a:t>
            </a:r>
            <a:r>
              <a:rPr lang="en-US" sz="1400" spc="-35" dirty="0">
                <a:latin typeface="Franklin Gothic Medium"/>
                <a:cs typeface="Franklin Gothic Medium"/>
              </a:rPr>
              <a:t> </a:t>
            </a:r>
            <a:r>
              <a:rPr lang="en-US" sz="1400" dirty="0">
                <a:latin typeface="Franklin Gothic Medium"/>
                <a:cs typeface="Franklin Gothic Medium"/>
              </a:rPr>
              <a:t>the</a:t>
            </a:r>
            <a:r>
              <a:rPr lang="en-US" sz="1400" spc="-15" dirty="0">
                <a:latin typeface="Franklin Gothic Medium"/>
                <a:cs typeface="Franklin Gothic Medium"/>
              </a:rPr>
              <a:t> </a:t>
            </a:r>
            <a:r>
              <a:rPr lang="en-US" sz="1400" spc="-10" dirty="0">
                <a:latin typeface="Franklin Gothic Medium"/>
                <a:cs typeface="Franklin Gothic Medium"/>
              </a:rPr>
              <a:t>Sustainable</a:t>
            </a:r>
            <a:r>
              <a:rPr lang="en-US" sz="1400" spc="500" dirty="0">
                <a:latin typeface="Franklin Gothic Medium"/>
                <a:cs typeface="Franklin Gothic Medium"/>
              </a:rPr>
              <a:t> </a:t>
            </a:r>
          </a:p>
          <a:p>
            <a:pPr marL="128270" marR="5080" indent="-116205">
              <a:lnSpc>
                <a:spcPct val="100000"/>
              </a:lnSpc>
              <a:spcBef>
                <a:spcPts val="105"/>
              </a:spcBef>
            </a:pPr>
            <a:r>
              <a:rPr lang="en-US" sz="1400" spc="-10" dirty="0">
                <a:latin typeface="Franklin Gothic Medium"/>
                <a:cs typeface="Franklin Gothic Medium"/>
              </a:rPr>
              <a:t>Corporation</a:t>
            </a:r>
            <a:r>
              <a:rPr lang="en-US" sz="1400" spc="-20" dirty="0">
                <a:latin typeface="Franklin Gothic Medium"/>
                <a:cs typeface="Franklin Gothic Medium"/>
              </a:rPr>
              <a:t> </a:t>
            </a:r>
            <a:r>
              <a:rPr lang="en-US" sz="1400" spc="-10" dirty="0">
                <a:latin typeface="Franklin Gothic Medium"/>
                <a:cs typeface="Franklin Gothic Medium"/>
              </a:rPr>
              <a:t>(1994)</a:t>
            </a:r>
            <a:endParaRPr lang="en-US" sz="1400" dirty="0">
              <a:latin typeface="Franklin Gothic Medium"/>
              <a:cs typeface="Franklin Gothic Medium"/>
            </a:endParaRPr>
          </a:p>
        </p:txBody>
      </p:sp>
    </p:spTree>
    <p:extLst>
      <p:ext uri="{BB962C8B-B14F-4D97-AF65-F5344CB8AC3E}">
        <p14:creationId xmlns:p14="http://schemas.microsoft.com/office/powerpoint/2010/main" val="8855240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970F8A-EDFC-6233-E0DF-265F051A32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3">
            <a:extLst>
              <a:ext uri="{FF2B5EF4-FFF2-40B4-BE49-F238E27FC236}">
                <a16:creationId xmlns:a16="http://schemas.microsoft.com/office/drawing/2014/main" id="{9457C557-9D4B-CB69-0D79-68601A92E489}"/>
              </a:ext>
            </a:extLst>
          </p:cNvPr>
          <p:cNvGrpSpPr/>
          <p:nvPr/>
        </p:nvGrpSpPr>
        <p:grpSpPr>
          <a:xfrm>
            <a:off x="777770" y="644169"/>
            <a:ext cx="911860" cy="911860"/>
            <a:chOff x="837590" y="1139825"/>
            <a:chExt cx="911860" cy="911860"/>
          </a:xfrm>
        </p:grpSpPr>
        <p:sp>
          <p:nvSpPr>
            <p:cNvPr id="3" name="object 4">
              <a:extLst>
                <a:ext uri="{FF2B5EF4-FFF2-40B4-BE49-F238E27FC236}">
                  <a16:creationId xmlns:a16="http://schemas.microsoft.com/office/drawing/2014/main" id="{7D44BFEF-0646-81EC-9165-7427EA614C2A}"/>
                </a:ext>
              </a:extLst>
            </p:cNvPr>
            <p:cNvSpPr/>
            <p:nvPr/>
          </p:nvSpPr>
          <p:spPr>
            <a:xfrm>
              <a:off x="837590" y="1139825"/>
              <a:ext cx="911860" cy="911860"/>
            </a:xfrm>
            <a:custGeom>
              <a:avLst/>
              <a:gdLst/>
              <a:ahLst/>
              <a:cxnLst/>
              <a:rect l="l" t="t" r="r" b="b"/>
              <a:pathLst>
                <a:path w="911860" h="911860">
                  <a:moveTo>
                    <a:pt x="455777" y="0"/>
                  </a:moveTo>
                  <a:lnTo>
                    <a:pt x="409182" y="2353"/>
                  </a:lnTo>
                  <a:lnTo>
                    <a:pt x="363931" y="9261"/>
                  </a:lnTo>
                  <a:lnTo>
                    <a:pt x="320254" y="20493"/>
                  </a:lnTo>
                  <a:lnTo>
                    <a:pt x="278381" y="35821"/>
                  </a:lnTo>
                  <a:lnTo>
                    <a:pt x="238540" y="55016"/>
                  </a:lnTo>
                  <a:lnTo>
                    <a:pt x="200961" y="77849"/>
                  </a:lnTo>
                  <a:lnTo>
                    <a:pt x="165873" y="104089"/>
                  </a:lnTo>
                  <a:lnTo>
                    <a:pt x="133505" y="133508"/>
                  </a:lnTo>
                  <a:lnTo>
                    <a:pt x="104087" y="165877"/>
                  </a:lnTo>
                  <a:lnTo>
                    <a:pt x="77847" y="200967"/>
                  </a:lnTo>
                  <a:lnTo>
                    <a:pt x="55016" y="238548"/>
                  </a:lnTo>
                  <a:lnTo>
                    <a:pt x="35821" y="278391"/>
                  </a:lnTo>
                  <a:lnTo>
                    <a:pt x="20493" y="320268"/>
                  </a:lnTo>
                  <a:lnTo>
                    <a:pt x="9261" y="363948"/>
                  </a:lnTo>
                  <a:lnTo>
                    <a:pt x="2353" y="409202"/>
                  </a:lnTo>
                  <a:lnTo>
                    <a:pt x="0" y="455802"/>
                  </a:lnTo>
                  <a:lnTo>
                    <a:pt x="2353" y="502425"/>
                  </a:lnTo>
                  <a:lnTo>
                    <a:pt x="9261" y="547699"/>
                  </a:lnTo>
                  <a:lnTo>
                    <a:pt x="20493" y="591396"/>
                  </a:lnTo>
                  <a:lnTo>
                    <a:pt x="35821" y="633287"/>
                  </a:lnTo>
                  <a:lnTo>
                    <a:pt x="55016" y="673143"/>
                  </a:lnTo>
                  <a:lnTo>
                    <a:pt x="77847" y="710734"/>
                  </a:lnTo>
                  <a:lnTo>
                    <a:pt x="104087" y="745832"/>
                  </a:lnTo>
                  <a:lnTo>
                    <a:pt x="133505" y="778208"/>
                  </a:lnTo>
                  <a:lnTo>
                    <a:pt x="165873" y="807632"/>
                  </a:lnTo>
                  <a:lnTo>
                    <a:pt x="200961" y="833877"/>
                  </a:lnTo>
                  <a:lnTo>
                    <a:pt x="238540" y="856712"/>
                  </a:lnTo>
                  <a:lnTo>
                    <a:pt x="278381" y="875909"/>
                  </a:lnTo>
                  <a:lnTo>
                    <a:pt x="320254" y="891238"/>
                  </a:lnTo>
                  <a:lnTo>
                    <a:pt x="363931" y="902471"/>
                  </a:lnTo>
                  <a:lnTo>
                    <a:pt x="409182" y="909379"/>
                  </a:lnTo>
                  <a:lnTo>
                    <a:pt x="455777" y="911733"/>
                  </a:lnTo>
                  <a:lnTo>
                    <a:pt x="502400" y="909379"/>
                  </a:lnTo>
                  <a:lnTo>
                    <a:pt x="547674" y="902471"/>
                  </a:lnTo>
                  <a:lnTo>
                    <a:pt x="591371" y="891238"/>
                  </a:lnTo>
                  <a:lnTo>
                    <a:pt x="633262" y="875909"/>
                  </a:lnTo>
                  <a:lnTo>
                    <a:pt x="673117" y="856712"/>
                  </a:lnTo>
                  <a:lnTo>
                    <a:pt x="710709" y="833877"/>
                  </a:lnTo>
                  <a:lnTo>
                    <a:pt x="745807" y="807632"/>
                  </a:lnTo>
                  <a:lnTo>
                    <a:pt x="778182" y="778208"/>
                  </a:lnTo>
                  <a:lnTo>
                    <a:pt x="807607" y="745832"/>
                  </a:lnTo>
                  <a:lnTo>
                    <a:pt x="833851" y="710734"/>
                  </a:lnTo>
                  <a:lnTo>
                    <a:pt x="856686" y="673143"/>
                  </a:lnTo>
                  <a:lnTo>
                    <a:pt x="875883" y="633287"/>
                  </a:lnTo>
                  <a:lnTo>
                    <a:pt x="891213" y="591396"/>
                  </a:lnTo>
                  <a:lnTo>
                    <a:pt x="902446" y="547699"/>
                  </a:lnTo>
                  <a:lnTo>
                    <a:pt x="909354" y="502425"/>
                  </a:lnTo>
                  <a:lnTo>
                    <a:pt x="911707" y="455802"/>
                  </a:lnTo>
                  <a:lnTo>
                    <a:pt x="909354" y="409202"/>
                  </a:lnTo>
                  <a:lnTo>
                    <a:pt x="902446" y="363948"/>
                  </a:lnTo>
                  <a:lnTo>
                    <a:pt x="891213" y="320268"/>
                  </a:lnTo>
                  <a:lnTo>
                    <a:pt x="875883" y="278391"/>
                  </a:lnTo>
                  <a:lnTo>
                    <a:pt x="856686" y="238548"/>
                  </a:lnTo>
                  <a:lnTo>
                    <a:pt x="833851" y="200967"/>
                  </a:lnTo>
                  <a:lnTo>
                    <a:pt x="807607" y="165877"/>
                  </a:lnTo>
                  <a:lnTo>
                    <a:pt x="778182" y="133508"/>
                  </a:lnTo>
                  <a:lnTo>
                    <a:pt x="745807" y="104089"/>
                  </a:lnTo>
                  <a:lnTo>
                    <a:pt x="710709" y="77849"/>
                  </a:lnTo>
                  <a:lnTo>
                    <a:pt x="673117" y="55016"/>
                  </a:lnTo>
                  <a:lnTo>
                    <a:pt x="633262" y="35821"/>
                  </a:lnTo>
                  <a:lnTo>
                    <a:pt x="591371" y="20493"/>
                  </a:lnTo>
                  <a:lnTo>
                    <a:pt x="547674" y="9261"/>
                  </a:lnTo>
                  <a:lnTo>
                    <a:pt x="502400" y="2353"/>
                  </a:lnTo>
                  <a:lnTo>
                    <a:pt x="455777" y="0"/>
                  </a:lnTo>
                  <a:close/>
                </a:path>
              </a:pathLst>
            </a:custGeom>
            <a:solidFill>
              <a:srgbClr val="EC7C3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5">
              <a:extLst>
                <a:ext uri="{FF2B5EF4-FFF2-40B4-BE49-F238E27FC236}">
                  <a16:creationId xmlns:a16="http://schemas.microsoft.com/office/drawing/2014/main" id="{0FF52A8A-13AF-FC54-4DD3-22F68DAB8E2F}"/>
                </a:ext>
              </a:extLst>
            </p:cNvPr>
            <p:cNvSpPr/>
            <p:nvPr/>
          </p:nvSpPr>
          <p:spPr>
            <a:xfrm>
              <a:off x="1076441" y="1446713"/>
              <a:ext cx="435609" cy="367665"/>
            </a:xfrm>
            <a:custGeom>
              <a:avLst/>
              <a:gdLst/>
              <a:ahLst/>
              <a:cxnLst/>
              <a:rect l="l" t="t" r="r" b="b"/>
              <a:pathLst>
                <a:path w="435609" h="367664">
                  <a:moveTo>
                    <a:pt x="217715" y="0"/>
                  </a:moveTo>
                  <a:lnTo>
                    <a:pt x="0" y="108861"/>
                  </a:lnTo>
                  <a:lnTo>
                    <a:pt x="27214" y="122468"/>
                  </a:lnTo>
                  <a:lnTo>
                    <a:pt x="27214" y="260886"/>
                  </a:lnTo>
                  <a:lnTo>
                    <a:pt x="5130" y="279170"/>
                  </a:lnTo>
                  <a:lnTo>
                    <a:pt x="5034" y="279311"/>
                  </a:lnTo>
                  <a:lnTo>
                    <a:pt x="3297" y="282853"/>
                  </a:lnTo>
                  <a:lnTo>
                    <a:pt x="3193" y="283066"/>
                  </a:lnTo>
                  <a:lnTo>
                    <a:pt x="708" y="290795"/>
                  </a:lnTo>
                  <a:lnTo>
                    <a:pt x="639" y="291009"/>
                  </a:lnTo>
                  <a:lnTo>
                    <a:pt x="22" y="294973"/>
                  </a:lnTo>
                  <a:lnTo>
                    <a:pt x="0" y="367407"/>
                  </a:lnTo>
                  <a:lnTo>
                    <a:pt x="81643" y="367407"/>
                  </a:lnTo>
                  <a:lnTo>
                    <a:pt x="81643" y="340191"/>
                  </a:lnTo>
                  <a:lnTo>
                    <a:pt x="27214" y="340191"/>
                  </a:lnTo>
                  <a:lnTo>
                    <a:pt x="27214" y="295685"/>
                  </a:lnTo>
                  <a:lnTo>
                    <a:pt x="28561" y="292496"/>
                  </a:lnTo>
                  <a:lnTo>
                    <a:pt x="33950" y="287108"/>
                  </a:lnTo>
                  <a:lnTo>
                    <a:pt x="37138" y="285761"/>
                  </a:lnTo>
                  <a:lnTo>
                    <a:pt x="79430" y="285761"/>
                  </a:lnTo>
                  <a:lnTo>
                    <a:pt x="78660" y="283066"/>
                  </a:lnTo>
                  <a:lnTo>
                    <a:pt x="54428" y="260886"/>
                  </a:lnTo>
                  <a:lnTo>
                    <a:pt x="54428" y="136076"/>
                  </a:lnTo>
                  <a:lnTo>
                    <a:pt x="115238" y="136076"/>
                  </a:lnTo>
                  <a:lnTo>
                    <a:pt x="60810" y="108861"/>
                  </a:lnTo>
                  <a:lnTo>
                    <a:pt x="217715" y="30404"/>
                  </a:lnTo>
                  <a:lnTo>
                    <a:pt x="278521" y="30404"/>
                  </a:lnTo>
                  <a:lnTo>
                    <a:pt x="217715" y="0"/>
                  </a:lnTo>
                  <a:close/>
                </a:path>
                <a:path w="435609" h="367664">
                  <a:moveTo>
                    <a:pt x="79430" y="285761"/>
                  </a:moveTo>
                  <a:lnTo>
                    <a:pt x="44509" y="285761"/>
                  </a:lnTo>
                  <a:lnTo>
                    <a:pt x="47697" y="287108"/>
                  </a:lnTo>
                  <a:lnTo>
                    <a:pt x="53086" y="292496"/>
                  </a:lnTo>
                  <a:lnTo>
                    <a:pt x="54428" y="295685"/>
                  </a:lnTo>
                  <a:lnTo>
                    <a:pt x="54428" y="340191"/>
                  </a:lnTo>
                  <a:lnTo>
                    <a:pt x="81643" y="340191"/>
                  </a:lnTo>
                  <a:lnTo>
                    <a:pt x="81525" y="295685"/>
                  </a:lnTo>
                  <a:lnTo>
                    <a:pt x="81502" y="294973"/>
                  </a:lnTo>
                  <a:lnTo>
                    <a:pt x="80900" y="291009"/>
                  </a:lnTo>
                  <a:lnTo>
                    <a:pt x="80867" y="290795"/>
                  </a:lnTo>
                  <a:lnTo>
                    <a:pt x="79430" y="285761"/>
                  </a:lnTo>
                  <a:close/>
                </a:path>
                <a:path w="435609" h="367664">
                  <a:moveTo>
                    <a:pt x="115238" y="136076"/>
                  </a:moveTo>
                  <a:lnTo>
                    <a:pt x="54428" y="136076"/>
                  </a:lnTo>
                  <a:lnTo>
                    <a:pt x="99078" y="158402"/>
                  </a:lnTo>
                  <a:lnTo>
                    <a:pt x="94506" y="166136"/>
                  </a:lnTo>
                  <a:lnTo>
                    <a:pt x="82636" y="208083"/>
                  </a:lnTo>
                  <a:lnTo>
                    <a:pt x="82125" y="213844"/>
                  </a:lnTo>
                  <a:lnTo>
                    <a:pt x="82001" y="215241"/>
                  </a:lnTo>
                  <a:lnTo>
                    <a:pt x="81878" y="221590"/>
                  </a:lnTo>
                  <a:lnTo>
                    <a:pt x="81821" y="224526"/>
                  </a:lnTo>
                  <a:lnTo>
                    <a:pt x="81722" y="229629"/>
                  </a:lnTo>
                  <a:lnTo>
                    <a:pt x="81643" y="246425"/>
                  </a:lnTo>
                  <a:lnTo>
                    <a:pt x="217715" y="314677"/>
                  </a:lnTo>
                  <a:lnTo>
                    <a:pt x="278757" y="284060"/>
                  </a:lnTo>
                  <a:lnTo>
                    <a:pt x="217715" y="284060"/>
                  </a:lnTo>
                  <a:lnTo>
                    <a:pt x="108857" y="229629"/>
                  </a:lnTo>
                  <a:lnTo>
                    <a:pt x="108857" y="224526"/>
                  </a:lnTo>
                  <a:lnTo>
                    <a:pt x="109161" y="217722"/>
                  </a:lnTo>
                  <a:lnTo>
                    <a:pt x="109178" y="217351"/>
                  </a:lnTo>
                  <a:lnTo>
                    <a:pt x="120022" y="176769"/>
                  </a:lnTo>
                  <a:lnTo>
                    <a:pt x="123317" y="170522"/>
                  </a:lnTo>
                  <a:lnTo>
                    <a:pt x="184125" y="170522"/>
                  </a:lnTo>
                  <a:lnTo>
                    <a:pt x="115238" y="136076"/>
                  </a:lnTo>
                  <a:close/>
                </a:path>
                <a:path w="435609" h="367664">
                  <a:moveTo>
                    <a:pt x="342392" y="170522"/>
                  </a:moveTo>
                  <a:lnTo>
                    <a:pt x="312118" y="170522"/>
                  </a:lnTo>
                  <a:lnTo>
                    <a:pt x="315851" y="177817"/>
                  </a:lnTo>
                  <a:lnTo>
                    <a:pt x="318974" y="185033"/>
                  </a:lnTo>
                  <a:lnTo>
                    <a:pt x="326447" y="224526"/>
                  </a:lnTo>
                  <a:lnTo>
                    <a:pt x="326573" y="229629"/>
                  </a:lnTo>
                  <a:lnTo>
                    <a:pt x="217715" y="284060"/>
                  </a:lnTo>
                  <a:lnTo>
                    <a:pt x="278757" y="284060"/>
                  </a:lnTo>
                  <a:lnTo>
                    <a:pt x="353788" y="246426"/>
                  </a:lnTo>
                  <a:lnTo>
                    <a:pt x="353668" y="221590"/>
                  </a:lnTo>
                  <a:lnTo>
                    <a:pt x="353509" y="217722"/>
                  </a:lnTo>
                  <a:lnTo>
                    <a:pt x="353430" y="215771"/>
                  </a:lnTo>
                  <a:lnTo>
                    <a:pt x="352660" y="208084"/>
                  </a:lnTo>
                  <a:lnTo>
                    <a:pt x="352566" y="207146"/>
                  </a:lnTo>
                  <a:lnTo>
                    <a:pt x="351290" y="199225"/>
                  </a:lnTo>
                  <a:lnTo>
                    <a:pt x="351198" y="198654"/>
                  </a:lnTo>
                  <a:lnTo>
                    <a:pt x="349325" y="190294"/>
                  </a:lnTo>
                  <a:lnTo>
                    <a:pt x="346919" y="182083"/>
                  </a:lnTo>
                  <a:lnTo>
                    <a:pt x="343956" y="174030"/>
                  </a:lnTo>
                  <a:lnTo>
                    <a:pt x="342392" y="170522"/>
                  </a:lnTo>
                  <a:close/>
                </a:path>
                <a:path w="435609" h="367664">
                  <a:moveTo>
                    <a:pt x="184125" y="170522"/>
                  </a:moveTo>
                  <a:lnTo>
                    <a:pt x="123317" y="170522"/>
                  </a:lnTo>
                  <a:lnTo>
                    <a:pt x="217715" y="217722"/>
                  </a:lnTo>
                  <a:lnTo>
                    <a:pt x="278524" y="187318"/>
                  </a:lnTo>
                  <a:lnTo>
                    <a:pt x="217715" y="187318"/>
                  </a:lnTo>
                  <a:lnTo>
                    <a:pt x="184125" y="170522"/>
                  </a:lnTo>
                  <a:close/>
                </a:path>
                <a:path w="435609" h="367664">
                  <a:moveTo>
                    <a:pt x="278521" y="30404"/>
                  </a:moveTo>
                  <a:lnTo>
                    <a:pt x="217715" y="30404"/>
                  </a:lnTo>
                  <a:lnTo>
                    <a:pt x="374625" y="108861"/>
                  </a:lnTo>
                  <a:lnTo>
                    <a:pt x="217715" y="187318"/>
                  </a:lnTo>
                  <a:lnTo>
                    <a:pt x="278524" y="187318"/>
                  </a:lnTo>
                  <a:lnTo>
                    <a:pt x="312118" y="170522"/>
                  </a:lnTo>
                  <a:lnTo>
                    <a:pt x="342392" y="170522"/>
                  </a:lnTo>
                  <a:lnTo>
                    <a:pt x="340436" y="166136"/>
                  </a:lnTo>
                  <a:lnTo>
                    <a:pt x="336357" y="158402"/>
                  </a:lnTo>
                  <a:lnTo>
                    <a:pt x="435431" y="108861"/>
                  </a:lnTo>
                  <a:lnTo>
                    <a:pt x="278521" y="3040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5" name="object 15">
            <a:extLst>
              <a:ext uri="{FF2B5EF4-FFF2-40B4-BE49-F238E27FC236}">
                <a16:creationId xmlns:a16="http://schemas.microsoft.com/office/drawing/2014/main" id="{9B8ABEC6-68B9-0677-72FC-78741B44F2CE}"/>
              </a:ext>
            </a:extLst>
          </p:cNvPr>
          <p:cNvGrpSpPr/>
          <p:nvPr/>
        </p:nvGrpSpPr>
        <p:grpSpPr>
          <a:xfrm>
            <a:off x="777770" y="2217351"/>
            <a:ext cx="911860" cy="911860"/>
            <a:chOff x="837590" y="2764282"/>
            <a:chExt cx="911860" cy="911860"/>
          </a:xfrm>
        </p:grpSpPr>
        <p:sp>
          <p:nvSpPr>
            <p:cNvPr id="6" name="object 16">
              <a:extLst>
                <a:ext uri="{FF2B5EF4-FFF2-40B4-BE49-F238E27FC236}">
                  <a16:creationId xmlns:a16="http://schemas.microsoft.com/office/drawing/2014/main" id="{CF9AF699-D58B-1627-3914-9DEC4BD31CDC}"/>
                </a:ext>
              </a:extLst>
            </p:cNvPr>
            <p:cNvSpPr/>
            <p:nvPr/>
          </p:nvSpPr>
          <p:spPr>
            <a:xfrm>
              <a:off x="837590" y="2764282"/>
              <a:ext cx="911860" cy="911860"/>
            </a:xfrm>
            <a:custGeom>
              <a:avLst/>
              <a:gdLst/>
              <a:ahLst/>
              <a:cxnLst/>
              <a:rect l="l" t="t" r="r" b="b"/>
              <a:pathLst>
                <a:path w="911860" h="911860">
                  <a:moveTo>
                    <a:pt x="455777" y="0"/>
                  </a:moveTo>
                  <a:lnTo>
                    <a:pt x="409182" y="2353"/>
                  </a:lnTo>
                  <a:lnTo>
                    <a:pt x="363931" y="9261"/>
                  </a:lnTo>
                  <a:lnTo>
                    <a:pt x="320254" y="20493"/>
                  </a:lnTo>
                  <a:lnTo>
                    <a:pt x="278381" y="35821"/>
                  </a:lnTo>
                  <a:lnTo>
                    <a:pt x="238540" y="55016"/>
                  </a:lnTo>
                  <a:lnTo>
                    <a:pt x="200961" y="77849"/>
                  </a:lnTo>
                  <a:lnTo>
                    <a:pt x="165873" y="104089"/>
                  </a:lnTo>
                  <a:lnTo>
                    <a:pt x="133505" y="133508"/>
                  </a:lnTo>
                  <a:lnTo>
                    <a:pt x="104087" y="165877"/>
                  </a:lnTo>
                  <a:lnTo>
                    <a:pt x="77847" y="200967"/>
                  </a:lnTo>
                  <a:lnTo>
                    <a:pt x="55016" y="238548"/>
                  </a:lnTo>
                  <a:lnTo>
                    <a:pt x="35821" y="278391"/>
                  </a:lnTo>
                  <a:lnTo>
                    <a:pt x="20493" y="320268"/>
                  </a:lnTo>
                  <a:lnTo>
                    <a:pt x="9261" y="363948"/>
                  </a:lnTo>
                  <a:lnTo>
                    <a:pt x="2353" y="409202"/>
                  </a:lnTo>
                  <a:lnTo>
                    <a:pt x="0" y="455802"/>
                  </a:lnTo>
                  <a:lnTo>
                    <a:pt x="2353" y="502423"/>
                  </a:lnTo>
                  <a:lnTo>
                    <a:pt x="9261" y="547694"/>
                  </a:lnTo>
                  <a:lnTo>
                    <a:pt x="20493" y="591384"/>
                  </a:lnTo>
                  <a:lnTo>
                    <a:pt x="35821" y="633267"/>
                  </a:lnTo>
                  <a:lnTo>
                    <a:pt x="55016" y="673113"/>
                  </a:lnTo>
                  <a:lnTo>
                    <a:pt x="77847" y="710694"/>
                  </a:lnTo>
                  <a:lnTo>
                    <a:pt x="104087" y="745780"/>
                  </a:lnTo>
                  <a:lnTo>
                    <a:pt x="133505" y="778144"/>
                  </a:lnTo>
                  <a:lnTo>
                    <a:pt x="165873" y="807557"/>
                  </a:lnTo>
                  <a:lnTo>
                    <a:pt x="200961" y="833790"/>
                  </a:lnTo>
                  <a:lnTo>
                    <a:pt x="238540" y="856614"/>
                  </a:lnTo>
                  <a:lnTo>
                    <a:pt x="278381" y="875801"/>
                  </a:lnTo>
                  <a:lnTo>
                    <a:pt x="320254" y="891123"/>
                  </a:lnTo>
                  <a:lnTo>
                    <a:pt x="363931" y="902350"/>
                  </a:lnTo>
                  <a:lnTo>
                    <a:pt x="409182" y="909253"/>
                  </a:lnTo>
                  <a:lnTo>
                    <a:pt x="455777" y="911605"/>
                  </a:lnTo>
                  <a:lnTo>
                    <a:pt x="502400" y="909253"/>
                  </a:lnTo>
                  <a:lnTo>
                    <a:pt x="547674" y="902350"/>
                  </a:lnTo>
                  <a:lnTo>
                    <a:pt x="591371" y="891123"/>
                  </a:lnTo>
                  <a:lnTo>
                    <a:pt x="633262" y="875801"/>
                  </a:lnTo>
                  <a:lnTo>
                    <a:pt x="673117" y="856614"/>
                  </a:lnTo>
                  <a:lnTo>
                    <a:pt x="710709" y="833790"/>
                  </a:lnTo>
                  <a:lnTo>
                    <a:pt x="745807" y="807557"/>
                  </a:lnTo>
                  <a:lnTo>
                    <a:pt x="778182" y="778144"/>
                  </a:lnTo>
                  <a:lnTo>
                    <a:pt x="807607" y="745780"/>
                  </a:lnTo>
                  <a:lnTo>
                    <a:pt x="833851" y="710694"/>
                  </a:lnTo>
                  <a:lnTo>
                    <a:pt x="856686" y="673113"/>
                  </a:lnTo>
                  <a:lnTo>
                    <a:pt x="875883" y="633267"/>
                  </a:lnTo>
                  <a:lnTo>
                    <a:pt x="891213" y="591384"/>
                  </a:lnTo>
                  <a:lnTo>
                    <a:pt x="902446" y="547694"/>
                  </a:lnTo>
                  <a:lnTo>
                    <a:pt x="909354" y="502423"/>
                  </a:lnTo>
                  <a:lnTo>
                    <a:pt x="911707" y="455802"/>
                  </a:lnTo>
                  <a:lnTo>
                    <a:pt x="909354" y="409202"/>
                  </a:lnTo>
                  <a:lnTo>
                    <a:pt x="902446" y="363948"/>
                  </a:lnTo>
                  <a:lnTo>
                    <a:pt x="891213" y="320268"/>
                  </a:lnTo>
                  <a:lnTo>
                    <a:pt x="875883" y="278391"/>
                  </a:lnTo>
                  <a:lnTo>
                    <a:pt x="856686" y="238548"/>
                  </a:lnTo>
                  <a:lnTo>
                    <a:pt x="833851" y="200967"/>
                  </a:lnTo>
                  <a:lnTo>
                    <a:pt x="807607" y="165877"/>
                  </a:lnTo>
                  <a:lnTo>
                    <a:pt x="778182" y="133508"/>
                  </a:lnTo>
                  <a:lnTo>
                    <a:pt x="745807" y="104089"/>
                  </a:lnTo>
                  <a:lnTo>
                    <a:pt x="710709" y="77849"/>
                  </a:lnTo>
                  <a:lnTo>
                    <a:pt x="673117" y="55016"/>
                  </a:lnTo>
                  <a:lnTo>
                    <a:pt x="633262" y="35821"/>
                  </a:lnTo>
                  <a:lnTo>
                    <a:pt x="591371" y="20493"/>
                  </a:lnTo>
                  <a:lnTo>
                    <a:pt x="547674" y="9261"/>
                  </a:lnTo>
                  <a:lnTo>
                    <a:pt x="502400" y="2353"/>
                  </a:lnTo>
                  <a:lnTo>
                    <a:pt x="45577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17">
              <a:extLst>
                <a:ext uri="{FF2B5EF4-FFF2-40B4-BE49-F238E27FC236}">
                  <a16:creationId xmlns:a16="http://schemas.microsoft.com/office/drawing/2014/main" id="{A870FBF1-A3B8-BFF0-67E8-1993BFD07AC1}"/>
                </a:ext>
              </a:extLst>
            </p:cNvPr>
            <p:cNvSpPr/>
            <p:nvPr/>
          </p:nvSpPr>
          <p:spPr>
            <a:xfrm>
              <a:off x="1076441" y="3003150"/>
              <a:ext cx="435609" cy="435609"/>
            </a:xfrm>
            <a:custGeom>
              <a:avLst/>
              <a:gdLst/>
              <a:ahLst/>
              <a:cxnLst/>
              <a:rect l="l" t="t" r="r" b="b"/>
              <a:pathLst>
                <a:path w="435609" h="435610">
                  <a:moveTo>
                    <a:pt x="204108" y="0"/>
                  </a:moveTo>
                  <a:lnTo>
                    <a:pt x="158430" y="11495"/>
                  </a:lnTo>
                  <a:lnTo>
                    <a:pt x="125243" y="41869"/>
                  </a:lnTo>
                  <a:lnTo>
                    <a:pt x="125125" y="42028"/>
                  </a:lnTo>
                  <a:lnTo>
                    <a:pt x="120488" y="49682"/>
                  </a:lnTo>
                  <a:lnTo>
                    <a:pt x="120367" y="49882"/>
                  </a:lnTo>
                  <a:lnTo>
                    <a:pt x="116404" y="58027"/>
                  </a:lnTo>
                  <a:lnTo>
                    <a:pt x="116301" y="58240"/>
                  </a:lnTo>
                  <a:lnTo>
                    <a:pt x="113118" y="66811"/>
                  </a:lnTo>
                  <a:lnTo>
                    <a:pt x="113044" y="67010"/>
                  </a:lnTo>
                  <a:lnTo>
                    <a:pt x="110759" y="75940"/>
                  </a:lnTo>
                  <a:lnTo>
                    <a:pt x="110718" y="76100"/>
                  </a:lnTo>
                  <a:lnTo>
                    <a:pt x="109323" y="85508"/>
                  </a:lnTo>
                  <a:lnTo>
                    <a:pt x="108857" y="95235"/>
                  </a:lnTo>
                  <a:lnTo>
                    <a:pt x="109424" y="104307"/>
                  </a:lnTo>
                  <a:lnTo>
                    <a:pt x="109638" y="106575"/>
                  </a:lnTo>
                  <a:lnTo>
                    <a:pt x="109930" y="108898"/>
                  </a:lnTo>
                  <a:lnTo>
                    <a:pt x="0" y="108898"/>
                  </a:lnTo>
                  <a:lnTo>
                    <a:pt x="0" y="435427"/>
                  </a:lnTo>
                  <a:lnTo>
                    <a:pt x="435431" y="435427"/>
                  </a:lnTo>
                  <a:lnTo>
                    <a:pt x="435431" y="408212"/>
                  </a:lnTo>
                  <a:lnTo>
                    <a:pt x="27214" y="408212"/>
                  </a:lnTo>
                  <a:lnTo>
                    <a:pt x="27214" y="136058"/>
                  </a:lnTo>
                  <a:lnTo>
                    <a:pt x="149774" y="136058"/>
                  </a:lnTo>
                  <a:lnTo>
                    <a:pt x="147662" y="133189"/>
                  </a:lnTo>
                  <a:lnTo>
                    <a:pt x="144286" y="127581"/>
                  </a:lnTo>
                  <a:lnTo>
                    <a:pt x="141491" y="121815"/>
                  </a:lnTo>
                  <a:lnTo>
                    <a:pt x="141388" y="121602"/>
                  </a:lnTo>
                  <a:lnTo>
                    <a:pt x="139107" y="115449"/>
                  </a:lnTo>
                  <a:lnTo>
                    <a:pt x="137415" y="108898"/>
                  </a:lnTo>
                  <a:lnTo>
                    <a:pt x="136406" y="102160"/>
                  </a:lnTo>
                  <a:lnTo>
                    <a:pt x="136072" y="95235"/>
                  </a:lnTo>
                  <a:lnTo>
                    <a:pt x="136404" y="88326"/>
                  </a:lnTo>
                  <a:lnTo>
                    <a:pt x="151546" y="52166"/>
                  </a:lnTo>
                  <a:lnTo>
                    <a:pt x="183697" y="30309"/>
                  </a:lnTo>
                  <a:lnTo>
                    <a:pt x="183553" y="30309"/>
                  </a:lnTo>
                  <a:lnTo>
                    <a:pt x="190298" y="28588"/>
                  </a:lnTo>
                  <a:lnTo>
                    <a:pt x="190149" y="28588"/>
                  </a:lnTo>
                  <a:lnTo>
                    <a:pt x="197112" y="27557"/>
                  </a:lnTo>
                  <a:lnTo>
                    <a:pt x="196929" y="27557"/>
                  </a:lnTo>
                  <a:lnTo>
                    <a:pt x="204108" y="27215"/>
                  </a:lnTo>
                  <a:lnTo>
                    <a:pt x="270817" y="27215"/>
                  </a:lnTo>
                  <a:lnTo>
                    <a:pt x="264665" y="21695"/>
                  </a:lnTo>
                  <a:lnTo>
                    <a:pt x="223644" y="1950"/>
                  </a:lnTo>
                  <a:lnTo>
                    <a:pt x="223937" y="1950"/>
                  </a:lnTo>
                  <a:lnTo>
                    <a:pt x="214356" y="537"/>
                  </a:lnTo>
                  <a:lnTo>
                    <a:pt x="215453" y="537"/>
                  </a:lnTo>
                  <a:lnTo>
                    <a:pt x="204108" y="0"/>
                  </a:lnTo>
                  <a:close/>
                </a:path>
                <a:path w="435609" h="435610">
                  <a:moveTo>
                    <a:pt x="435431" y="136058"/>
                  </a:moveTo>
                  <a:lnTo>
                    <a:pt x="408217" y="136058"/>
                  </a:lnTo>
                  <a:lnTo>
                    <a:pt x="408217" y="408212"/>
                  </a:lnTo>
                  <a:lnTo>
                    <a:pt x="435431" y="408212"/>
                  </a:lnTo>
                  <a:lnTo>
                    <a:pt x="435431" y="136058"/>
                  </a:lnTo>
                  <a:close/>
                </a:path>
                <a:path w="435609" h="435610">
                  <a:moveTo>
                    <a:pt x="149774" y="136058"/>
                  </a:moveTo>
                  <a:lnTo>
                    <a:pt x="118001" y="136058"/>
                  </a:lnTo>
                  <a:lnTo>
                    <a:pt x="123956" y="146836"/>
                  </a:lnTo>
                  <a:lnTo>
                    <a:pt x="131185" y="156630"/>
                  </a:lnTo>
                  <a:lnTo>
                    <a:pt x="139689" y="165440"/>
                  </a:lnTo>
                  <a:lnTo>
                    <a:pt x="149470" y="173266"/>
                  </a:lnTo>
                  <a:lnTo>
                    <a:pt x="138799" y="177958"/>
                  </a:lnTo>
                  <a:lnTo>
                    <a:pt x="101724" y="203300"/>
                  </a:lnTo>
                  <a:lnTo>
                    <a:pt x="74257" y="237677"/>
                  </a:lnTo>
                  <a:lnTo>
                    <a:pt x="61098" y="267885"/>
                  </a:lnTo>
                  <a:lnTo>
                    <a:pt x="61023" y="268098"/>
                  </a:lnTo>
                  <a:lnTo>
                    <a:pt x="58139" y="278954"/>
                  </a:lnTo>
                  <a:lnTo>
                    <a:pt x="56078" y="290050"/>
                  </a:lnTo>
                  <a:lnTo>
                    <a:pt x="54841" y="301385"/>
                  </a:lnTo>
                  <a:lnTo>
                    <a:pt x="54428" y="312958"/>
                  </a:lnTo>
                  <a:lnTo>
                    <a:pt x="54428" y="326566"/>
                  </a:lnTo>
                  <a:lnTo>
                    <a:pt x="220056" y="326566"/>
                  </a:lnTo>
                  <a:lnTo>
                    <a:pt x="171156" y="375467"/>
                  </a:lnTo>
                  <a:lnTo>
                    <a:pt x="190501" y="394604"/>
                  </a:lnTo>
                  <a:lnTo>
                    <a:pt x="272144" y="312958"/>
                  </a:lnTo>
                  <a:lnTo>
                    <a:pt x="258537" y="299350"/>
                  </a:lnTo>
                  <a:lnTo>
                    <a:pt x="82282" y="299350"/>
                  </a:lnTo>
                  <a:lnTo>
                    <a:pt x="84040" y="287763"/>
                  </a:lnTo>
                  <a:lnTo>
                    <a:pt x="100833" y="246197"/>
                  </a:lnTo>
                  <a:lnTo>
                    <a:pt x="130520" y="214396"/>
                  </a:lnTo>
                  <a:lnTo>
                    <a:pt x="170145" y="195034"/>
                  </a:lnTo>
                  <a:lnTo>
                    <a:pt x="204108" y="190489"/>
                  </a:lnTo>
                  <a:lnTo>
                    <a:pt x="291557" y="190489"/>
                  </a:lnTo>
                  <a:lnTo>
                    <a:pt x="289421" y="188922"/>
                  </a:lnTo>
                  <a:lnTo>
                    <a:pt x="279800" y="182941"/>
                  </a:lnTo>
                  <a:lnTo>
                    <a:pt x="269648" y="177651"/>
                  </a:lnTo>
                  <a:lnTo>
                    <a:pt x="258963" y="173053"/>
                  </a:lnTo>
                  <a:lnTo>
                    <a:pt x="265767" y="168517"/>
                  </a:lnTo>
                  <a:lnTo>
                    <a:pt x="271555" y="163274"/>
                  </a:lnTo>
                  <a:lnTo>
                    <a:pt x="204108" y="163273"/>
                  </a:lnTo>
                  <a:lnTo>
                    <a:pt x="199661" y="163060"/>
                  </a:lnTo>
                  <a:lnTo>
                    <a:pt x="160792" y="147834"/>
                  </a:lnTo>
                  <a:lnTo>
                    <a:pt x="151515" y="138424"/>
                  </a:lnTo>
                  <a:lnTo>
                    <a:pt x="149774" y="136058"/>
                  </a:lnTo>
                  <a:close/>
                </a:path>
                <a:path w="435609" h="435610">
                  <a:moveTo>
                    <a:pt x="291557" y="190489"/>
                  </a:moveTo>
                  <a:lnTo>
                    <a:pt x="204108" y="190489"/>
                  </a:lnTo>
                  <a:lnTo>
                    <a:pt x="217040" y="191153"/>
                  </a:lnTo>
                  <a:lnTo>
                    <a:pt x="229466" y="192934"/>
                  </a:lnTo>
                  <a:lnTo>
                    <a:pt x="273635" y="210848"/>
                  </a:lnTo>
                  <a:lnTo>
                    <a:pt x="306111" y="243591"/>
                  </a:lnTo>
                  <a:lnTo>
                    <a:pt x="324236" y="287763"/>
                  </a:lnTo>
                  <a:lnTo>
                    <a:pt x="326573" y="326566"/>
                  </a:lnTo>
                  <a:lnTo>
                    <a:pt x="353788" y="326566"/>
                  </a:lnTo>
                  <a:lnTo>
                    <a:pt x="350183" y="278954"/>
                  </a:lnTo>
                  <a:lnTo>
                    <a:pt x="334003" y="237266"/>
                  </a:lnTo>
                  <a:lnTo>
                    <a:pt x="306989" y="202875"/>
                  </a:lnTo>
                  <a:lnTo>
                    <a:pt x="298511" y="195592"/>
                  </a:lnTo>
                  <a:lnTo>
                    <a:pt x="291557" y="190489"/>
                  </a:lnTo>
                  <a:close/>
                </a:path>
                <a:path w="435609" h="435610">
                  <a:moveTo>
                    <a:pt x="190501" y="231312"/>
                  </a:moveTo>
                  <a:lnTo>
                    <a:pt x="171156" y="250449"/>
                  </a:lnTo>
                  <a:lnTo>
                    <a:pt x="220056" y="299350"/>
                  </a:lnTo>
                  <a:lnTo>
                    <a:pt x="258537" y="299350"/>
                  </a:lnTo>
                  <a:lnTo>
                    <a:pt x="190501" y="231312"/>
                  </a:lnTo>
                  <a:close/>
                </a:path>
                <a:path w="435609" h="435610">
                  <a:moveTo>
                    <a:pt x="270817" y="27215"/>
                  </a:moveTo>
                  <a:lnTo>
                    <a:pt x="204108" y="27215"/>
                  </a:lnTo>
                  <a:lnTo>
                    <a:pt x="211019" y="27557"/>
                  </a:lnTo>
                  <a:lnTo>
                    <a:pt x="217716" y="28588"/>
                  </a:lnTo>
                  <a:lnTo>
                    <a:pt x="252160" y="47395"/>
                  </a:lnTo>
                  <a:lnTo>
                    <a:pt x="270817" y="81629"/>
                  </a:lnTo>
                  <a:lnTo>
                    <a:pt x="272144" y="95235"/>
                  </a:lnTo>
                  <a:lnTo>
                    <a:pt x="271918" y="99771"/>
                  </a:lnTo>
                  <a:lnTo>
                    <a:pt x="271799" y="102160"/>
                  </a:lnTo>
                  <a:lnTo>
                    <a:pt x="270763" y="108898"/>
                  </a:lnTo>
                  <a:lnTo>
                    <a:pt x="269037" y="115450"/>
                  </a:lnTo>
                  <a:lnTo>
                    <a:pt x="266701" y="121602"/>
                  </a:lnTo>
                  <a:lnTo>
                    <a:pt x="266620" y="121815"/>
                  </a:lnTo>
                  <a:lnTo>
                    <a:pt x="242008" y="151687"/>
                  </a:lnTo>
                  <a:lnTo>
                    <a:pt x="210221" y="163060"/>
                  </a:lnTo>
                  <a:lnTo>
                    <a:pt x="208548" y="163060"/>
                  </a:lnTo>
                  <a:lnTo>
                    <a:pt x="204108" y="163273"/>
                  </a:lnTo>
                  <a:lnTo>
                    <a:pt x="271555" y="163274"/>
                  </a:lnTo>
                  <a:lnTo>
                    <a:pt x="290219" y="136058"/>
                  </a:lnTo>
                  <a:lnTo>
                    <a:pt x="435431" y="136058"/>
                  </a:lnTo>
                  <a:lnTo>
                    <a:pt x="435431" y="108898"/>
                  </a:lnTo>
                  <a:lnTo>
                    <a:pt x="298287" y="108898"/>
                  </a:lnTo>
                  <a:lnTo>
                    <a:pt x="298724" y="106575"/>
                  </a:lnTo>
                  <a:lnTo>
                    <a:pt x="299005" y="104307"/>
                  </a:lnTo>
                  <a:lnTo>
                    <a:pt x="299291" y="99771"/>
                  </a:lnTo>
                  <a:lnTo>
                    <a:pt x="299359" y="95235"/>
                  </a:lnTo>
                  <a:lnTo>
                    <a:pt x="298820" y="85508"/>
                  </a:lnTo>
                  <a:lnTo>
                    <a:pt x="297417" y="76100"/>
                  </a:lnTo>
                  <a:lnTo>
                    <a:pt x="297393" y="75941"/>
                  </a:lnTo>
                  <a:lnTo>
                    <a:pt x="295145" y="67011"/>
                  </a:lnTo>
                  <a:lnTo>
                    <a:pt x="295095" y="66811"/>
                  </a:lnTo>
                  <a:lnTo>
                    <a:pt x="271509" y="27836"/>
                  </a:lnTo>
                  <a:lnTo>
                    <a:pt x="270817" y="2721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8" name="object 27">
            <a:extLst>
              <a:ext uri="{FF2B5EF4-FFF2-40B4-BE49-F238E27FC236}">
                <a16:creationId xmlns:a16="http://schemas.microsoft.com/office/drawing/2014/main" id="{E52061FC-2F19-B574-A076-DF216823AF25}"/>
              </a:ext>
            </a:extLst>
          </p:cNvPr>
          <p:cNvGrpSpPr/>
          <p:nvPr/>
        </p:nvGrpSpPr>
        <p:grpSpPr>
          <a:xfrm>
            <a:off x="797967" y="4063999"/>
            <a:ext cx="911860" cy="911860"/>
            <a:chOff x="837590" y="4388739"/>
            <a:chExt cx="911860" cy="911860"/>
          </a:xfrm>
        </p:grpSpPr>
        <p:sp>
          <p:nvSpPr>
            <p:cNvPr id="9" name="object 28">
              <a:extLst>
                <a:ext uri="{FF2B5EF4-FFF2-40B4-BE49-F238E27FC236}">
                  <a16:creationId xmlns:a16="http://schemas.microsoft.com/office/drawing/2014/main" id="{16B9563E-AE70-6195-DC76-BAC80517876B}"/>
                </a:ext>
              </a:extLst>
            </p:cNvPr>
            <p:cNvSpPr/>
            <p:nvPr/>
          </p:nvSpPr>
          <p:spPr>
            <a:xfrm>
              <a:off x="837590" y="4388739"/>
              <a:ext cx="911860" cy="911860"/>
            </a:xfrm>
            <a:custGeom>
              <a:avLst/>
              <a:gdLst/>
              <a:ahLst/>
              <a:cxnLst/>
              <a:rect l="l" t="t" r="r" b="b"/>
              <a:pathLst>
                <a:path w="911860" h="911860">
                  <a:moveTo>
                    <a:pt x="455777" y="0"/>
                  </a:moveTo>
                  <a:lnTo>
                    <a:pt x="409182" y="2353"/>
                  </a:lnTo>
                  <a:lnTo>
                    <a:pt x="363931" y="9261"/>
                  </a:lnTo>
                  <a:lnTo>
                    <a:pt x="320254" y="20493"/>
                  </a:lnTo>
                  <a:lnTo>
                    <a:pt x="278381" y="35821"/>
                  </a:lnTo>
                  <a:lnTo>
                    <a:pt x="238540" y="55016"/>
                  </a:lnTo>
                  <a:lnTo>
                    <a:pt x="200961" y="77849"/>
                  </a:lnTo>
                  <a:lnTo>
                    <a:pt x="165873" y="104089"/>
                  </a:lnTo>
                  <a:lnTo>
                    <a:pt x="133505" y="133508"/>
                  </a:lnTo>
                  <a:lnTo>
                    <a:pt x="104087" y="165877"/>
                  </a:lnTo>
                  <a:lnTo>
                    <a:pt x="77847" y="200967"/>
                  </a:lnTo>
                  <a:lnTo>
                    <a:pt x="55016" y="238548"/>
                  </a:lnTo>
                  <a:lnTo>
                    <a:pt x="35821" y="278391"/>
                  </a:lnTo>
                  <a:lnTo>
                    <a:pt x="20493" y="320268"/>
                  </a:lnTo>
                  <a:lnTo>
                    <a:pt x="9261" y="363948"/>
                  </a:lnTo>
                  <a:lnTo>
                    <a:pt x="2353" y="409202"/>
                  </a:lnTo>
                  <a:lnTo>
                    <a:pt x="0" y="455803"/>
                  </a:lnTo>
                  <a:lnTo>
                    <a:pt x="2353" y="502403"/>
                  </a:lnTo>
                  <a:lnTo>
                    <a:pt x="9261" y="547657"/>
                  </a:lnTo>
                  <a:lnTo>
                    <a:pt x="20493" y="591337"/>
                  </a:lnTo>
                  <a:lnTo>
                    <a:pt x="35821" y="633214"/>
                  </a:lnTo>
                  <a:lnTo>
                    <a:pt x="55016" y="673057"/>
                  </a:lnTo>
                  <a:lnTo>
                    <a:pt x="77847" y="710638"/>
                  </a:lnTo>
                  <a:lnTo>
                    <a:pt x="104087" y="745728"/>
                  </a:lnTo>
                  <a:lnTo>
                    <a:pt x="133505" y="778097"/>
                  </a:lnTo>
                  <a:lnTo>
                    <a:pt x="165873" y="807516"/>
                  </a:lnTo>
                  <a:lnTo>
                    <a:pt x="200961" y="833756"/>
                  </a:lnTo>
                  <a:lnTo>
                    <a:pt x="238540" y="856589"/>
                  </a:lnTo>
                  <a:lnTo>
                    <a:pt x="278381" y="875784"/>
                  </a:lnTo>
                  <a:lnTo>
                    <a:pt x="320254" y="891112"/>
                  </a:lnTo>
                  <a:lnTo>
                    <a:pt x="363931" y="902344"/>
                  </a:lnTo>
                  <a:lnTo>
                    <a:pt x="409182" y="909252"/>
                  </a:lnTo>
                  <a:lnTo>
                    <a:pt x="455777" y="911606"/>
                  </a:lnTo>
                  <a:lnTo>
                    <a:pt x="502400" y="909252"/>
                  </a:lnTo>
                  <a:lnTo>
                    <a:pt x="547674" y="902344"/>
                  </a:lnTo>
                  <a:lnTo>
                    <a:pt x="591371" y="891112"/>
                  </a:lnTo>
                  <a:lnTo>
                    <a:pt x="633262" y="875784"/>
                  </a:lnTo>
                  <a:lnTo>
                    <a:pt x="673117" y="856589"/>
                  </a:lnTo>
                  <a:lnTo>
                    <a:pt x="710709" y="833756"/>
                  </a:lnTo>
                  <a:lnTo>
                    <a:pt x="745807" y="807516"/>
                  </a:lnTo>
                  <a:lnTo>
                    <a:pt x="778182" y="778097"/>
                  </a:lnTo>
                  <a:lnTo>
                    <a:pt x="807607" y="745728"/>
                  </a:lnTo>
                  <a:lnTo>
                    <a:pt x="833851" y="710638"/>
                  </a:lnTo>
                  <a:lnTo>
                    <a:pt x="856686" y="673057"/>
                  </a:lnTo>
                  <a:lnTo>
                    <a:pt x="875883" y="633214"/>
                  </a:lnTo>
                  <a:lnTo>
                    <a:pt x="891213" y="591337"/>
                  </a:lnTo>
                  <a:lnTo>
                    <a:pt x="902446" y="547657"/>
                  </a:lnTo>
                  <a:lnTo>
                    <a:pt x="909354" y="502403"/>
                  </a:lnTo>
                  <a:lnTo>
                    <a:pt x="911707" y="455803"/>
                  </a:lnTo>
                  <a:lnTo>
                    <a:pt x="909354" y="409202"/>
                  </a:lnTo>
                  <a:lnTo>
                    <a:pt x="902446" y="363948"/>
                  </a:lnTo>
                  <a:lnTo>
                    <a:pt x="891213" y="320268"/>
                  </a:lnTo>
                  <a:lnTo>
                    <a:pt x="875883" y="278391"/>
                  </a:lnTo>
                  <a:lnTo>
                    <a:pt x="856686" y="238548"/>
                  </a:lnTo>
                  <a:lnTo>
                    <a:pt x="833851" y="200967"/>
                  </a:lnTo>
                  <a:lnTo>
                    <a:pt x="807607" y="165877"/>
                  </a:lnTo>
                  <a:lnTo>
                    <a:pt x="778182" y="133508"/>
                  </a:lnTo>
                  <a:lnTo>
                    <a:pt x="745807" y="104089"/>
                  </a:lnTo>
                  <a:lnTo>
                    <a:pt x="710709" y="77849"/>
                  </a:lnTo>
                  <a:lnTo>
                    <a:pt x="673117" y="55016"/>
                  </a:lnTo>
                  <a:lnTo>
                    <a:pt x="633262" y="35821"/>
                  </a:lnTo>
                  <a:lnTo>
                    <a:pt x="591371" y="20493"/>
                  </a:lnTo>
                  <a:lnTo>
                    <a:pt x="547674" y="9261"/>
                  </a:lnTo>
                  <a:lnTo>
                    <a:pt x="502400" y="2353"/>
                  </a:lnTo>
                  <a:lnTo>
                    <a:pt x="455777" y="0"/>
                  </a:lnTo>
                  <a:close/>
                </a:path>
              </a:pathLst>
            </a:custGeom>
            <a:solidFill>
              <a:srgbClr val="A4A4A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29">
              <a:extLst>
                <a:ext uri="{FF2B5EF4-FFF2-40B4-BE49-F238E27FC236}">
                  <a16:creationId xmlns:a16="http://schemas.microsoft.com/office/drawing/2014/main" id="{7044A075-FA80-3205-99E9-3DD7CB45B480}"/>
                </a:ext>
              </a:extLst>
            </p:cNvPr>
            <p:cNvSpPr/>
            <p:nvPr/>
          </p:nvSpPr>
          <p:spPr>
            <a:xfrm>
              <a:off x="1076441" y="4655364"/>
              <a:ext cx="435609" cy="407670"/>
            </a:xfrm>
            <a:custGeom>
              <a:avLst/>
              <a:gdLst/>
              <a:ahLst/>
              <a:cxnLst/>
              <a:rect l="l" t="t" r="r" b="b"/>
              <a:pathLst>
                <a:path w="435609" h="407670">
                  <a:moveTo>
                    <a:pt x="435431" y="245110"/>
                  </a:moveTo>
                  <a:lnTo>
                    <a:pt x="217715" y="245110"/>
                  </a:lnTo>
                  <a:lnTo>
                    <a:pt x="217715" y="407670"/>
                  </a:lnTo>
                  <a:lnTo>
                    <a:pt x="435431" y="407670"/>
                  </a:lnTo>
                  <a:lnTo>
                    <a:pt x="435431" y="381000"/>
                  </a:lnTo>
                  <a:lnTo>
                    <a:pt x="244930" y="381000"/>
                  </a:lnTo>
                  <a:lnTo>
                    <a:pt x="244930" y="326390"/>
                  </a:lnTo>
                  <a:lnTo>
                    <a:pt x="435431" y="326390"/>
                  </a:lnTo>
                  <a:lnTo>
                    <a:pt x="435431" y="299720"/>
                  </a:lnTo>
                  <a:lnTo>
                    <a:pt x="244930" y="299720"/>
                  </a:lnTo>
                  <a:lnTo>
                    <a:pt x="244930" y="271780"/>
                  </a:lnTo>
                  <a:lnTo>
                    <a:pt x="435431" y="271780"/>
                  </a:lnTo>
                  <a:lnTo>
                    <a:pt x="435431" y="245110"/>
                  </a:lnTo>
                  <a:close/>
                </a:path>
                <a:path w="435609" h="407670">
                  <a:moveTo>
                    <a:pt x="435431" y="326390"/>
                  </a:moveTo>
                  <a:lnTo>
                    <a:pt x="408217" y="326390"/>
                  </a:lnTo>
                  <a:lnTo>
                    <a:pt x="408217" y="381000"/>
                  </a:lnTo>
                  <a:lnTo>
                    <a:pt x="435431" y="381000"/>
                  </a:lnTo>
                  <a:lnTo>
                    <a:pt x="435431" y="326390"/>
                  </a:lnTo>
                  <a:close/>
                </a:path>
                <a:path w="435609" h="407670">
                  <a:moveTo>
                    <a:pt x="299359" y="326390"/>
                  </a:moveTo>
                  <a:lnTo>
                    <a:pt x="272144" y="326390"/>
                  </a:lnTo>
                  <a:lnTo>
                    <a:pt x="272144" y="354330"/>
                  </a:lnTo>
                  <a:lnTo>
                    <a:pt x="299359" y="354330"/>
                  </a:lnTo>
                  <a:lnTo>
                    <a:pt x="299359" y="326390"/>
                  </a:lnTo>
                  <a:close/>
                </a:path>
                <a:path w="435609" h="407670">
                  <a:moveTo>
                    <a:pt x="381002" y="326390"/>
                  </a:moveTo>
                  <a:lnTo>
                    <a:pt x="353788" y="326390"/>
                  </a:lnTo>
                  <a:lnTo>
                    <a:pt x="353788" y="354330"/>
                  </a:lnTo>
                  <a:lnTo>
                    <a:pt x="381002" y="354330"/>
                  </a:lnTo>
                  <a:lnTo>
                    <a:pt x="381002" y="326390"/>
                  </a:lnTo>
                  <a:close/>
                </a:path>
                <a:path w="435609" h="407670">
                  <a:moveTo>
                    <a:pt x="108857" y="81279"/>
                  </a:moveTo>
                  <a:lnTo>
                    <a:pt x="69765" y="91439"/>
                  </a:lnTo>
                  <a:lnTo>
                    <a:pt x="41141" y="118109"/>
                  </a:lnTo>
                  <a:lnTo>
                    <a:pt x="27613" y="154939"/>
                  </a:lnTo>
                  <a:lnTo>
                    <a:pt x="27214" y="163829"/>
                  </a:lnTo>
                  <a:lnTo>
                    <a:pt x="27762" y="171449"/>
                  </a:lnTo>
                  <a:lnTo>
                    <a:pt x="40955" y="208279"/>
                  </a:lnTo>
                  <a:lnTo>
                    <a:pt x="60810" y="228599"/>
                  </a:lnTo>
                  <a:lnTo>
                    <a:pt x="54139" y="232409"/>
                  </a:lnTo>
                  <a:lnTo>
                    <a:pt x="47734" y="237489"/>
                  </a:lnTo>
                  <a:lnTo>
                    <a:pt x="41593" y="241299"/>
                  </a:lnTo>
                  <a:lnTo>
                    <a:pt x="35718" y="246379"/>
                  </a:lnTo>
                  <a:lnTo>
                    <a:pt x="9411" y="283209"/>
                  </a:lnTo>
                  <a:lnTo>
                    <a:pt x="6606" y="289559"/>
                  </a:lnTo>
                  <a:lnTo>
                    <a:pt x="0" y="326389"/>
                  </a:lnTo>
                  <a:lnTo>
                    <a:pt x="27214" y="326389"/>
                  </a:lnTo>
                  <a:lnTo>
                    <a:pt x="27613" y="318769"/>
                  </a:lnTo>
                  <a:lnTo>
                    <a:pt x="28809" y="309879"/>
                  </a:lnTo>
                  <a:lnTo>
                    <a:pt x="30804" y="302259"/>
                  </a:lnTo>
                  <a:lnTo>
                    <a:pt x="33596" y="294639"/>
                  </a:lnTo>
                  <a:lnTo>
                    <a:pt x="37089" y="288289"/>
                  </a:lnTo>
                  <a:lnTo>
                    <a:pt x="41195" y="280669"/>
                  </a:lnTo>
                  <a:lnTo>
                    <a:pt x="70058" y="255269"/>
                  </a:lnTo>
                  <a:lnTo>
                    <a:pt x="100499" y="245109"/>
                  </a:lnTo>
                  <a:lnTo>
                    <a:pt x="180654" y="245109"/>
                  </a:lnTo>
                  <a:lnTo>
                    <a:pt x="169314" y="236219"/>
                  </a:lnTo>
                  <a:lnTo>
                    <a:pt x="163286" y="232409"/>
                  </a:lnTo>
                  <a:lnTo>
                    <a:pt x="156909" y="229869"/>
                  </a:lnTo>
                  <a:lnTo>
                    <a:pt x="164523" y="223519"/>
                  </a:lnTo>
                  <a:lnTo>
                    <a:pt x="170093" y="217169"/>
                  </a:lnTo>
                  <a:lnTo>
                    <a:pt x="101206" y="217169"/>
                  </a:lnTo>
                  <a:lnTo>
                    <a:pt x="94116" y="215899"/>
                  </a:lnTo>
                  <a:lnTo>
                    <a:pt x="61518" y="190499"/>
                  </a:lnTo>
                  <a:lnTo>
                    <a:pt x="54428" y="163829"/>
                  </a:lnTo>
                  <a:lnTo>
                    <a:pt x="54574" y="156209"/>
                  </a:lnTo>
                  <a:lnTo>
                    <a:pt x="75479" y="119379"/>
                  </a:lnTo>
                  <a:lnTo>
                    <a:pt x="101346" y="109219"/>
                  </a:lnTo>
                  <a:lnTo>
                    <a:pt x="278685" y="109220"/>
                  </a:lnTo>
                  <a:lnTo>
                    <a:pt x="273049" y="102870"/>
                  </a:lnTo>
                  <a:lnTo>
                    <a:pt x="163286" y="102869"/>
                  </a:lnTo>
                  <a:lnTo>
                    <a:pt x="157401" y="97789"/>
                  </a:lnTo>
                  <a:lnTo>
                    <a:pt x="151223" y="93979"/>
                  </a:lnTo>
                  <a:lnTo>
                    <a:pt x="144751" y="90169"/>
                  </a:lnTo>
                  <a:lnTo>
                    <a:pt x="137986" y="87629"/>
                  </a:lnTo>
                  <a:lnTo>
                    <a:pt x="123794" y="82549"/>
                  </a:lnTo>
                  <a:lnTo>
                    <a:pt x="116419" y="82549"/>
                  </a:lnTo>
                  <a:lnTo>
                    <a:pt x="108857" y="81279"/>
                  </a:lnTo>
                  <a:close/>
                </a:path>
                <a:path w="435609" h="407670">
                  <a:moveTo>
                    <a:pt x="180654" y="245109"/>
                  </a:moveTo>
                  <a:lnTo>
                    <a:pt x="117058" y="245109"/>
                  </a:lnTo>
                  <a:lnTo>
                    <a:pt x="125071" y="246379"/>
                  </a:lnTo>
                  <a:lnTo>
                    <a:pt x="140540" y="251459"/>
                  </a:lnTo>
                  <a:lnTo>
                    <a:pt x="171924" y="274319"/>
                  </a:lnTo>
                  <a:lnTo>
                    <a:pt x="180643" y="288290"/>
                  </a:lnTo>
                  <a:lnTo>
                    <a:pt x="184124" y="294640"/>
                  </a:lnTo>
                  <a:lnTo>
                    <a:pt x="186915" y="302260"/>
                  </a:lnTo>
                  <a:lnTo>
                    <a:pt x="188908" y="309880"/>
                  </a:lnTo>
                  <a:lnTo>
                    <a:pt x="190103" y="318770"/>
                  </a:lnTo>
                  <a:lnTo>
                    <a:pt x="190501" y="326390"/>
                  </a:lnTo>
                  <a:lnTo>
                    <a:pt x="190501" y="255270"/>
                  </a:lnTo>
                  <a:lnTo>
                    <a:pt x="185824" y="248920"/>
                  </a:lnTo>
                  <a:lnTo>
                    <a:pt x="180654" y="245109"/>
                  </a:lnTo>
                  <a:close/>
                </a:path>
                <a:path w="435609" h="407670">
                  <a:moveTo>
                    <a:pt x="435431" y="271780"/>
                  </a:moveTo>
                  <a:lnTo>
                    <a:pt x="408217" y="271780"/>
                  </a:lnTo>
                  <a:lnTo>
                    <a:pt x="408217" y="299720"/>
                  </a:lnTo>
                  <a:lnTo>
                    <a:pt x="435431" y="299720"/>
                  </a:lnTo>
                  <a:lnTo>
                    <a:pt x="435431" y="271780"/>
                  </a:lnTo>
                  <a:close/>
                </a:path>
                <a:path w="435609" h="407670">
                  <a:moveTo>
                    <a:pt x="381002" y="190500"/>
                  </a:moveTo>
                  <a:lnTo>
                    <a:pt x="272144" y="190500"/>
                  </a:lnTo>
                  <a:lnTo>
                    <a:pt x="272144" y="245110"/>
                  </a:lnTo>
                  <a:lnTo>
                    <a:pt x="299359" y="245110"/>
                  </a:lnTo>
                  <a:lnTo>
                    <a:pt x="299359" y="217170"/>
                  </a:lnTo>
                  <a:lnTo>
                    <a:pt x="381002" y="217170"/>
                  </a:lnTo>
                  <a:lnTo>
                    <a:pt x="381002" y="190500"/>
                  </a:lnTo>
                  <a:close/>
                </a:path>
                <a:path w="435609" h="407670">
                  <a:moveTo>
                    <a:pt x="381002" y="217170"/>
                  </a:moveTo>
                  <a:lnTo>
                    <a:pt x="353788" y="217170"/>
                  </a:lnTo>
                  <a:lnTo>
                    <a:pt x="353788" y="245110"/>
                  </a:lnTo>
                  <a:lnTo>
                    <a:pt x="381002" y="245110"/>
                  </a:lnTo>
                  <a:lnTo>
                    <a:pt x="381002" y="217170"/>
                  </a:lnTo>
                  <a:close/>
                </a:path>
                <a:path w="435609" h="407670">
                  <a:moveTo>
                    <a:pt x="210771" y="109220"/>
                  </a:moveTo>
                  <a:lnTo>
                    <a:pt x="116514" y="109219"/>
                  </a:lnTo>
                  <a:lnTo>
                    <a:pt x="123599" y="110489"/>
                  </a:lnTo>
                  <a:lnTo>
                    <a:pt x="136639" y="115569"/>
                  </a:lnTo>
                  <a:lnTo>
                    <a:pt x="161871" y="148589"/>
                  </a:lnTo>
                  <a:lnTo>
                    <a:pt x="163286" y="163829"/>
                  </a:lnTo>
                  <a:lnTo>
                    <a:pt x="163146" y="171449"/>
                  </a:lnTo>
                  <a:lnTo>
                    <a:pt x="142240" y="207009"/>
                  </a:lnTo>
                  <a:lnTo>
                    <a:pt x="116373" y="217169"/>
                  </a:lnTo>
                  <a:lnTo>
                    <a:pt x="170093" y="217169"/>
                  </a:lnTo>
                  <a:lnTo>
                    <a:pt x="188323" y="182879"/>
                  </a:lnTo>
                  <a:lnTo>
                    <a:pt x="190501" y="163829"/>
                  </a:lnTo>
                  <a:lnTo>
                    <a:pt x="190501" y="156209"/>
                  </a:lnTo>
                  <a:lnTo>
                    <a:pt x="189653" y="149859"/>
                  </a:lnTo>
                  <a:lnTo>
                    <a:pt x="186251" y="135889"/>
                  </a:lnTo>
                  <a:lnTo>
                    <a:pt x="183697" y="129539"/>
                  </a:lnTo>
                  <a:lnTo>
                    <a:pt x="180295" y="124459"/>
                  </a:lnTo>
                  <a:lnTo>
                    <a:pt x="185257" y="119379"/>
                  </a:lnTo>
                  <a:lnTo>
                    <a:pt x="191000" y="115569"/>
                  </a:lnTo>
                  <a:lnTo>
                    <a:pt x="204040" y="110490"/>
                  </a:lnTo>
                  <a:lnTo>
                    <a:pt x="210771" y="109220"/>
                  </a:lnTo>
                  <a:close/>
                </a:path>
                <a:path w="435609" h="407670">
                  <a:moveTo>
                    <a:pt x="278685" y="109220"/>
                  </a:moveTo>
                  <a:lnTo>
                    <a:pt x="225372" y="109220"/>
                  </a:lnTo>
                  <a:lnTo>
                    <a:pt x="232456" y="110490"/>
                  </a:lnTo>
                  <a:lnTo>
                    <a:pt x="245501" y="115570"/>
                  </a:lnTo>
                  <a:lnTo>
                    <a:pt x="270729" y="148590"/>
                  </a:lnTo>
                  <a:lnTo>
                    <a:pt x="272144" y="163830"/>
                  </a:lnTo>
                  <a:lnTo>
                    <a:pt x="299359" y="163830"/>
                  </a:lnTo>
                  <a:lnTo>
                    <a:pt x="320409" y="119380"/>
                  </a:lnTo>
                  <a:lnTo>
                    <a:pt x="322346" y="118110"/>
                  </a:lnTo>
                  <a:lnTo>
                    <a:pt x="285751" y="118110"/>
                  </a:lnTo>
                  <a:lnTo>
                    <a:pt x="279812" y="110490"/>
                  </a:lnTo>
                  <a:lnTo>
                    <a:pt x="278685" y="109220"/>
                  </a:lnTo>
                  <a:close/>
                </a:path>
                <a:path w="435609" h="407670">
                  <a:moveTo>
                    <a:pt x="414707" y="109220"/>
                  </a:moveTo>
                  <a:lnTo>
                    <a:pt x="361444" y="109220"/>
                  </a:lnTo>
                  <a:lnTo>
                    <a:pt x="368529" y="110490"/>
                  </a:lnTo>
                  <a:lnTo>
                    <a:pt x="381574" y="115570"/>
                  </a:lnTo>
                  <a:lnTo>
                    <a:pt x="406811" y="148590"/>
                  </a:lnTo>
                  <a:lnTo>
                    <a:pt x="408217" y="163830"/>
                  </a:lnTo>
                  <a:lnTo>
                    <a:pt x="435431" y="163830"/>
                  </a:lnTo>
                  <a:lnTo>
                    <a:pt x="435567" y="156210"/>
                  </a:lnTo>
                  <a:lnTo>
                    <a:pt x="434569" y="148590"/>
                  </a:lnTo>
                  <a:lnTo>
                    <a:pt x="432437" y="142240"/>
                  </a:lnTo>
                  <a:lnTo>
                    <a:pt x="430351" y="134620"/>
                  </a:lnTo>
                  <a:lnTo>
                    <a:pt x="427494" y="128270"/>
                  </a:lnTo>
                  <a:lnTo>
                    <a:pt x="420418" y="115570"/>
                  </a:lnTo>
                  <a:lnTo>
                    <a:pt x="416018" y="110490"/>
                  </a:lnTo>
                  <a:lnTo>
                    <a:pt x="414707" y="109220"/>
                  </a:lnTo>
                  <a:close/>
                </a:path>
                <a:path w="435609" h="407670">
                  <a:moveTo>
                    <a:pt x="361303" y="0"/>
                  </a:moveTo>
                  <a:lnTo>
                    <a:pt x="320268" y="11430"/>
                  </a:lnTo>
                  <a:lnTo>
                    <a:pt x="299359" y="46990"/>
                  </a:lnTo>
                  <a:lnTo>
                    <a:pt x="299446" y="58420"/>
                  </a:lnTo>
                  <a:lnTo>
                    <a:pt x="314458" y="91440"/>
                  </a:lnTo>
                  <a:lnTo>
                    <a:pt x="306046" y="97790"/>
                  </a:lnTo>
                  <a:lnTo>
                    <a:pt x="298458" y="102870"/>
                  </a:lnTo>
                  <a:lnTo>
                    <a:pt x="291694" y="110490"/>
                  </a:lnTo>
                  <a:lnTo>
                    <a:pt x="285751" y="118110"/>
                  </a:lnTo>
                  <a:lnTo>
                    <a:pt x="322346" y="118110"/>
                  </a:lnTo>
                  <a:lnTo>
                    <a:pt x="326219" y="115570"/>
                  </a:lnTo>
                  <a:lnTo>
                    <a:pt x="339260" y="110490"/>
                  </a:lnTo>
                  <a:lnTo>
                    <a:pt x="346276" y="109220"/>
                  </a:lnTo>
                  <a:lnTo>
                    <a:pt x="414707" y="109220"/>
                  </a:lnTo>
                  <a:lnTo>
                    <a:pt x="405527" y="100330"/>
                  </a:lnTo>
                  <a:lnTo>
                    <a:pt x="399644" y="95250"/>
                  </a:lnTo>
                  <a:lnTo>
                    <a:pt x="393122" y="91440"/>
                  </a:lnTo>
                  <a:lnTo>
                    <a:pt x="398084" y="86360"/>
                  </a:lnTo>
                  <a:lnTo>
                    <a:pt x="401839" y="81280"/>
                  </a:lnTo>
                  <a:lnTo>
                    <a:pt x="346562" y="81280"/>
                  </a:lnTo>
                  <a:lnTo>
                    <a:pt x="339759" y="77470"/>
                  </a:lnTo>
                  <a:lnTo>
                    <a:pt x="326573" y="54610"/>
                  </a:lnTo>
                  <a:lnTo>
                    <a:pt x="326433" y="50800"/>
                  </a:lnTo>
                  <a:lnTo>
                    <a:pt x="349964" y="26670"/>
                  </a:lnTo>
                  <a:lnTo>
                    <a:pt x="401272" y="26670"/>
                  </a:lnTo>
                  <a:lnTo>
                    <a:pt x="397376" y="21590"/>
                  </a:lnTo>
                  <a:lnTo>
                    <a:pt x="387171" y="11430"/>
                  </a:lnTo>
                  <a:lnTo>
                    <a:pt x="381360" y="7620"/>
                  </a:lnTo>
                  <a:lnTo>
                    <a:pt x="368316" y="1270"/>
                  </a:lnTo>
                  <a:lnTo>
                    <a:pt x="361303" y="0"/>
                  </a:lnTo>
                  <a:close/>
                </a:path>
                <a:path w="435609" h="407670">
                  <a:moveTo>
                    <a:pt x="225231" y="0"/>
                  </a:moveTo>
                  <a:lnTo>
                    <a:pt x="184196" y="11429"/>
                  </a:lnTo>
                  <a:lnTo>
                    <a:pt x="163286" y="46989"/>
                  </a:lnTo>
                  <a:lnTo>
                    <a:pt x="163373" y="58419"/>
                  </a:lnTo>
                  <a:lnTo>
                    <a:pt x="178386" y="91439"/>
                  </a:lnTo>
                  <a:lnTo>
                    <a:pt x="172857" y="95249"/>
                  </a:lnTo>
                  <a:lnTo>
                    <a:pt x="167822" y="99059"/>
                  </a:lnTo>
                  <a:lnTo>
                    <a:pt x="163286" y="102869"/>
                  </a:lnTo>
                  <a:lnTo>
                    <a:pt x="273049" y="102870"/>
                  </a:lnTo>
                  <a:lnTo>
                    <a:pt x="265461" y="97790"/>
                  </a:lnTo>
                  <a:lnTo>
                    <a:pt x="257049" y="91440"/>
                  </a:lnTo>
                  <a:lnTo>
                    <a:pt x="262011" y="86360"/>
                  </a:lnTo>
                  <a:lnTo>
                    <a:pt x="265767" y="81280"/>
                  </a:lnTo>
                  <a:lnTo>
                    <a:pt x="210490" y="81280"/>
                  </a:lnTo>
                  <a:lnTo>
                    <a:pt x="203686" y="77470"/>
                  </a:lnTo>
                  <a:lnTo>
                    <a:pt x="190501" y="54609"/>
                  </a:lnTo>
                  <a:lnTo>
                    <a:pt x="190360" y="50799"/>
                  </a:lnTo>
                  <a:lnTo>
                    <a:pt x="213892" y="26670"/>
                  </a:lnTo>
                  <a:lnTo>
                    <a:pt x="265200" y="26670"/>
                  </a:lnTo>
                  <a:lnTo>
                    <a:pt x="261304" y="21590"/>
                  </a:lnTo>
                  <a:lnTo>
                    <a:pt x="251098" y="11430"/>
                  </a:lnTo>
                  <a:lnTo>
                    <a:pt x="245288" y="7620"/>
                  </a:lnTo>
                  <a:lnTo>
                    <a:pt x="232243" y="1270"/>
                  </a:lnTo>
                  <a:lnTo>
                    <a:pt x="225231" y="0"/>
                  </a:lnTo>
                  <a:close/>
                </a:path>
                <a:path w="435609" h="407670">
                  <a:moveTo>
                    <a:pt x="265200" y="26670"/>
                  </a:moveTo>
                  <a:lnTo>
                    <a:pt x="221403" y="26670"/>
                  </a:lnTo>
                  <a:lnTo>
                    <a:pt x="224945" y="27940"/>
                  </a:lnTo>
                  <a:lnTo>
                    <a:pt x="231749" y="30480"/>
                  </a:lnTo>
                  <a:lnTo>
                    <a:pt x="244930" y="54610"/>
                  </a:lnTo>
                  <a:lnTo>
                    <a:pt x="245075" y="58420"/>
                  </a:lnTo>
                  <a:lnTo>
                    <a:pt x="225090" y="81280"/>
                  </a:lnTo>
                  <a:lnTo>
                    <a:pt x="265767" y="81280"/>
                  </a:lnTo>
                  <a:lnTo>
                    <a:pt x="270870" y="68580"/>
                  </a:lnTo>
                  <a:lnTo>
                    <a:pt x="272144" y="60960"/>
                  </a:lnTo>
                  <a:lnTo>
                    <a:pt x="272074" y="50800"/>
                  </a:lnTo>
                  <a:lnTo>
                    <a:pt x="272004" y="46990"/>
                  </a:lnTo>
                  <a:lnTo>
                    <a:pt x="270588" y="39370"/>
                  </a:lnTo>
                  <a:lnTo>
                    <a:pt x="265200" y="26670"/>
                  </a:lnTo>
                  <a:close/>
                </a:path>
                <a:path w="435609" h="407670">
                  <a:moveTo>
                    <a:pt x="401272" y="26670"/>
                  </a:moveTo>
                  <a:lnTo>
                    <a:pt x="357475" y="26670"/>
                  </a:lnTo>
                  <a:lnTo>
                    <a:pt x="361018" y="27940"/>
                  </a:lnTo>
                  <a:lnTo>
                    <a:pt x="367821" y="30480"/>
                  </a:lnTo>
                  <a:lnTo>
                    <a:pt x="381002" y="54610"/>
                  </a:lnTo>
                  <a:lnTo>
                    <a:pt x="381147" y="58420"/>
                  </a:lnTo>
                  <a:lnTo>
                    <a:pt x="361163" y="81280"/>
                  </a:lnTo>
                  <a:lnTo>
                    <a:pt x="401839" y="81280"/>
                  </a:lnTo>
                  <a:lnTo>
                    <a:pt x="406947" y="68580"/>
                  </a:lnTo>
                  <a:lnTo>
                    <a:pt x="408217" y="60960"/>
                  </a:lnTo>
                  <a:lnTo>
                    <a:pt x="408149" y="50800"/>
                  </a:lnTo>
                  <a:lnTo>
                    <a:pt x="408081" y="46990"/>
                  </a:lnTo>
                  <a:lnTo>
                    <a:pt x="406674" y="39370"/>
                  </a:lnTo>
                  <a:lnTo>
                    <a:pt x="401272" y="2667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6">
            <a:extLst>
              <a:ext uri="{FF2B5EF4-FFF2-40B4-BE49-F238E27FC236}">
                <a16:creationId xmlns:a16="http://schemas.microsoft.com/office/drawing/2014/main" id="{3FCF6310-96A8-A508-A005-7ABEB079295B}"/>
              </a:ext>
            </a:extLst>
          </p:cNvPr>
          <p:cNvSpPr txBox="1"/>
          <p:nvPr/>
        </p:nvSpPr>
        <p:spPr>
          <a:xfrm>
            <a:off x="1928481" y="777066"/>
            <a:ext cx="1858010" cy="71564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 marR="5080">
              <a:lnSpc>
                <a:spcPct val="91600"/>
              </a:lnSpc>
              <a:spcBef>
                <a:spcPts val="254"/>
              </a:spcBef>
            </a:pPr>
            <a:r>
              <a:rPr sz="1600" spc="-10" dirty="0">
                <a:latin typeface="Calibri"/>
                <a:cs typeface="Calibri"/>
              </a:rPr>
              <a:t>Contributing</a:t>
            </a:r>
            <a:r>
              <a:rPr sz="1600" spc="25" dirty="0">
                <a:latin typeface="Calibri"/>
                <a:cs typeface="Calibri"/>
              </a:rPr>
              <a:t> </a:t>
            </a:r>
            <a:r>
              <a:rPr sz="1600" spc="-25" dirty="0">
                <a:latin typeface="Calibri"/>
                <a:cs typeface="Calibri"/>
              </a:rPr>
              <a:t>to </a:t>
            </a:r>
            <a:r>
              <a:rPr sz="1600" spc="-10" dirty="0">
                <a:latin typeface="Calibri"/>
                <a:cs typeface="Calibri"/>
              </a:rPr>
              <a:t>educational</a:t>
            </a:r>
            <a:r>
              <a:rPr sz="1600" dirty="0">
                <a:latin typeface="Calibri"/>
                <a:cs typeface="Calibri"/>
              </a:rPr>
              <a:t> and</a:t>
            </a:r>
            <a:r>
              <a:rPr sz="1600" spc="15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social programmes</a:t>
            </a:r>
            <a:endParaRPr sz="1600" dirty="0">
              <a:latin typeface="Calibri"/>
              <a:cs typeface="Calibri"/>
            </a:endParaRPr>
          </a:p>
        </p:txBody>
      </p:sp>
      <p:sp>
        <p:nvSpPr>
          <p:cNvPr id="12" name="object 18">
            <a:extLst>
              <a:ext uri="{FF2B5EF4-FFF2-40B4-BE49-F238E27FC236}">
                <a16:creationId xmlns:a16="http://schemas.microsoft.com/office/drawing/2014/main" id="{D13EABD8-3199-C261-B06D-6F3604E03AD6}"/>
              </a:ext>
            </a:extLst>
          </p:cNvPr>
          <p:cNvSpPr txBox="1"/>
          <p:nvPr/>
        </p:nvSpPr>
        <p:spPr>
          <a:xfrm>
            <a:off x="1928481" y="2315458"/>
            <a:ext cx="1725930" cy="71564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 marR="5080">
              <a:lnSpc>
                <a:spcPct val="91600"/>
              </a:lnSpc>
              <a:spcBef>
                <a:spcPts val="254"/>
              </a:spcBef>
            </a:pPr>
            <a:r>
              <a:rPr sz="1600" spc="-10" dirty="0">
                <a:latin typeface="Calibri"/>
                <a:cs typeface="Calibri"/>
              </a:rPr>
              <a:t>Development</a:t>
            </a:r>
            <a:r>
              <a:rPr sz="1600" spc="-45" dirty="0">
                <a:latin typeface="Calibri"/>
                <a:cs typeface="Calibri"/>
              </a:rPr>
              <a:t> </a:t>
            </a:r>
            <a:r>
              <a:rPr sz="1600" spc="-25" dirty="0">
                <a:latin typeface="Calibri"/>
                <a:cs typeface="Calibri"/>
              </a:rPr>
              <a:t>of </a:t>
            </a:r>
            <a:r>
              <a:rPr sz="1600" dirty="0">
                <a:latin typeface="Calibri"/>
                <a:cs typeface="Calibri"/>
              </a:rPr>
              <a:t>employee</a:t>
            </a:r>
            <a:r>
              <a:rPr sz="1600" spc="-80" dirty="0">
                <a:latin typeface="Calibri"/>
                <a:cs typeface="Calibri"/>
              </a:rPr>
              <a:t> </a:t>
            </a:r>
            <a:r>
              <a:rPr sz="1600" spc="-25" dirty="0">
                <a:latin typeface="Calibri"/>
                <a:cs typeface="Calibri"/>
              </a:rPr>
              <a:t>and </a:t>
            </a:r>
            <a:r>
              <a:rPr sz="1600" dirty="0">
                <a:latin typeface="Calibri"/>
                <a:cs typeface="Calibri"/>
              </a:rPr>
              <a:t>community</a:t>
            </a:r>
            <a:r>
              <a:rPr sz="1600" spc="-7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relations</a:t>
            </a:r>
            <a:endParaRPr sz="1600" dirty="0">
              <a:latin typeface="Calibri"/>
              <a:cs typeface="Calibri"/>
            </a:endParaRPr>
          </a:p>
        </p:txBody>
      </p:sp>
      <p:sp>
        <p:nvSpPr>
          <p:cNvPr id="13" name="object 30">
            <a:extLst>
              <a:ext uri="{FF2B5EF4-FFF2-40B4-BE49-F238E27FC236}">
                <a16:creationId xmlns:a16="http://schemas.microsoft.com/office/drawing/2014/main" id="{A11DC425-56B9-2F0B-FFD3-67B2996E094B}"/>
              </a:ext>
            </a:extLst>
          </p:cNvPr>
          <p:cNvSpPr txBox="1"/>
          <p:nvPr/>
        </p:nvSpPr>
        <p:spPr>
          <a:xfrm>
            <a:off x="1928481" y="4246804"/>
            <a:ext cx="2092960" cy="491490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>
              <a:lnSpc>
                <a:spcPts val="1750"/>
              </a:lnSpc>
              <a:spcBef>
                <a:spcPts val="295"/>
              </a:spcBef>
            </a:pPr>
            <a:r>
              <a:rPr sz="1600" spc="-10" dirty="0">
                <a:latin typeface="Calibri"/>
                <a:cs typeface="Calibri"/>
              </a:rPr>
              <a:t>Improvement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of</a:t>
            </a:r>
            <a:r>
              <a:rPr sz="1600" spc="-45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working </a:t>
            </a:r>
            <a:r>
              <a:rPr sz="1600" dirty="0">
                <a:latin typeface="Calibri"/>
                <a:cs typeface="Calibri"/>
              </a:rPr>
              <a:t>standards</a:t>
            </a:r>
            <a:r>
              <a:rPr sz="1600" spc="-4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and</a:t>
            </a:r>
            <a:r>
              <a:rPr sz="1600" spc="-55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conditions</a:t>
            </a:r>
            <a:endParaRPr sz="1600" dirty="0">
              <a:latin typeface="Calibri"/>
              <a:cs typeface="Calibri"/>
            </a:endParaRPr>
          </a:p>
        </p:txBody>
      </p:sp>
      <p:grpSp>
        <p:nvGrpSpPr>
          <p:cNvPr id="14" name="object 7">
            <a:extLst>
              <a:ext uri="{FF2B5EF4-FFF2-40B4-BE49-F238E27FC236}">
                <a16:creationId xmlns:a16="http://schemas.microsoft.com/office/drawing/2014/main" id="{0BB3796F-C29B-2733-561A-0CA72FB620F1}"/>
              </a:ext>
            </a:extLst>
          </p:cNvPr>
          <p:cNvGrpSpPr/>
          <p:nvPr/>
        </p:nvGrpSpPr>
        <p:grpSpPr>
          <a:xfrm>
            <a:off x="4892272" y="644169"/>
            <a:ext cx="911860" cy="911860"/>
            <a:chOff x="4467986" y="1139825"/>
            <a:chExt cx="911860" cy="911860"/>
          </a:xfrm>
        </p:grpSpPr>
        <p:sp>
          <p:nvSpPr>
            <p:cNvPr id="15" name="object 8">
              <a:extLst>
                <a:ext uri="{FF2B5EF4-FFF2-40B4-BE49-F238E27FC236}">
                  <a16:creationId xmlns:a16="http://schemas.microsoft.com/office/drawing/2014/main" id="{DB66A3CD-68CE-15E3-D376-DFEAE7C77D8C}"/>
                </a:ext>
              </a:extLst>
            </p:cNvPr>
            <p:cNvSpPr/>
            <p:nvPr/>
          </p:nvSpPr>
          <p:spPr>
            <a:xfrm>
              <a:off x="4467986" y="1139825"/>
              <a:ext cx="911860" cy="911860"/>
            </a:xfrm>
            <a:custGeom>
              <a:avLst/>
              <a:gdLst/>
              <a:ahLst/>
              <a:cxnLst/>
              <a:rect l="l" t="t" r="r" b="b"/>
              <a:pathLst>
                <a:path w="911860" h="911860">
                  <a:moveTo>
                    <a:pt x="455802" y="0"/>
                  </a:moveTo>
                  <a:lnTo>
                    <a:pt x="409202" y="2353"/>
                  </a:lnTo>
                  <a:lnTo>
                    <a:pt x="363948" y="9261"/>
                  </a:lnTo>
                  <a:lnTo>
                    <a:pt x="320268" y="20493"/>
                  </a:lnTo>
                  <a:lnTo>
                    <a:pt x="278391" y="35821"/>
                  </a:lnTo>
                  <a:lnTo>
                    <a:pt x="238548" y="55016"/>
                  </a:lnTo>
                  <a:lnTo>
                    <a:pt x="200967" y="77849"/>
                  </a:lnTo>
                  <a:lnTo>
                    <a:pt x="165877" y="104089"/>
                  </a:lnTo>
                  <a:lnTo>
                    <a:pt x="133508" y="133508"/>
                  </a:lnTo>
                  <a:lnTo>
                    <a:pt x="104089" y="165877"/>
                  </a:lnTo>
                  <a:lnTo>
                    <a:pt x="77849" y="200967"/>
                  </a:lnTo>
                  <a:lnTo>
                    <a:pt x="55016" y="238548"/>
                  </a:lnTo>
                  <a:lnTo>
                    <a:pt x="35821" y="278391"/>
                  </a:lnTo>
                  <a:lnTo>
                    <a:pt x="20493" y="320268"/>
                  </a:lnTo>
                  <a:lnTo>
                    <a:pt x="9261" y="363948"/>
                  </a:lnTo>
                  <a:lnTo>
                    <a:pt x="2353" y="409202"/>
                  </a:lnTo>
                  <a:lnTo>
                    <a:pt x="0" y="455802"/>
                  </a:lnTo>
                  <a:lnTo>
                    <a:pt x="2353" y="502425"/>
                  </a:lnTo>
                  <a:lnTo>
                    <a:pt x="9261" y="547699"/>
                  </a:lnTo>
                  <a:lnTo>
                    <a:pt x="20493" y="591396"/>
                  </a:lnTo>
                  <a:lnTo>
                    <a:pt x="35821" y="633287"/>
                  </a:lnTo>
                  <a:lnTo>
                    <a:pt x="55016" y="673143"/>
                  </a:lnTo>
                  <a:lnTo>
                    <a:pt x="77849" y="710734"/>
                  </a:lnTo>
                  <a:lnTo>
                    <a:pt x="104089" y="745832"/>
                  </a:lnTo>
                  <a:lnTo>
                    <a:pt x="133508" y="778208"/>
                  </a:lnTo>
                  <a:lnTo>
                    <a:pt x="165877" y="807632"/>
                  </a:lnTo>
                  <a:lnTo>
                    <a:pt x="200967" y="833877"/>
                  </a:lnTo>
                  <a:lnTo>
                    <a:pt x="238548" y="856712"/>
                  </a:lnTo>
                  <a:lnTo>
                    <a:pt x="278391" y="875909"/>
                  </a:lnTo>
                  <a:lnTo>
                    <a:pt x="320268" y="891238"/>
                  </a:lnTo>
                  <a:lnTo>
                    <a:pt x="363948" y="902471"/>
                  </a:lnTo>
                  <a:lnTo>
                    <a:pt x="409202" y="909379"/>
                  </a:lnTo>
                  <a:lnTo>
                    <a:pt x="455802" y="911733"/>
                  </a:lnTo>
                  <a:lnTo>
                    <a:pt x="502425" y="909379"/>
                  </a:lnTo>
                  <a:lnTo>
                    <a:pt x="547699" y="902471"/>
                  </a:lnTo>
                  <a:lnTo>
                    <a:pt x="591396" y="891238"/>
                  </a:lnTo>
                  <a:lnTo>
                    <a:pt x="633287" y="875909"/>
                  </a:lnTo>
                  <a:lnTo>
                    <a:pt x="673143" y="856712"/>
                  </a:lnTo>
                  <a:lnTo>
                    <a:pt x="710734" y="833877"/>
                  </a:lnTo>
                  <a:lnTo>
                    <a:pt x="745832" y="807632"/>
                  </a:lnTo>
                  <a:lnTo>
                    <a:pt x="778208" y="778208"/>
                  </a:lnTo>
                  <a:lnTo>
                    <a:pt x="807632" y="745832"/>
                  </a:lnTo>
                  <a:lnTo>
                    <a:pt x="833877" y="710734"/>
                  </a:lnTo>
                  <a:lnTo>
                    <a:pt x="856712" y="673143"/>
                  </a:lnTo>
                  <a:lnTo>
                    <a:pt x="875909" y="633287"/>
                  </a:lnTo>
                  <a:lnTo>
                    <a:pt x="891238" y="591396"/>
                  </a:lnTo>
                  <a:lnTo>
                    <a:pt x="902471" y="547699"/>
                  </a:lnTo>
                  <a:lnTo>
                    <a:pt x="909379" y="502425"/>
                  </a:lnTo>
                  <a:lnTo>
                    <a:pt x="911733" y="455802"/>
                  </a:lnTo>
                  <a:lnTo>
                    <a:pt x="909379" y="409202"/>
                  </a:lnTo>
                  <a:lnTo>
                    <a:pt x="902471" y="363948"/>
                  </a:lnTo>
                  <a:lnTo>
                    <a:pt x="891238" y="320268"/>
                  </a:lnTo>
                  <a:lnTo>
                    <a:pt x="875909" y="278391"/>
                  </a:lnTo>
                  <a:lnTo>
                    <a:pt x="856712" y="238548"/>
                  </a:lnTo>
                  <a:lnTo>
                    <a:pt x="833877" y="200967"/>
                  </a:lnTo>
                  <a:lnTo>
                    <a:pt x="807632" y="165877"/>
                  </a:lnTo>
                  <a:lnTo>
                    <a:pt x="778208" y="133508"/>
                  </a:lnTo>
                  <a:lnTo>
                    <a:pt x="745832" y="104089"/>
                  </a:lnTo>
                  <a:lnTo>
                    <a:pt x="710734" y="77849"/>
                  </a:lnTo>
                  <a:lnTo>
                    <a:pt x="673143" y="55016"/>
                  </a:lnTo>
                  <a:lnTo>
                    <a:pt x="633287" y="35821"/>
                  </a:lnTo>
                  <a:lnTo>
                    <a:pt x="591396" y="20493"/>
                  </a:lnTo>
                  <a:lnTo>
                    <a:pt x="547699" y="9261"/>
                  </a:lnTo>
                  <a:lnTo>
                    <a:pt x="502425" y="2353"/>
                  </a:lnTo>
                  <a:lnTo>
                    <a:pt x="455802" y="0"/>
                  </a:lnTo>
                  <a:close/>
                </a:path>
              </a:pathLst>
            </a:custGeom>
            <a:solidFill>
              <a:srgbClr val="A4A4A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9">
              <a:extLst>
                <a:ext uri="{FF2B5EF4-FFF2-40B4-BE49-F238E27FC236}">
                  <a16:creationId xmlns:a16="http://schemas.microsoft.com/office/drawing/2014/main" id="{F88E534D-763A-C977-B1BB-6A3B4ADC52F6}"/>
                </a:ext>
              </a:extLst>
            </p:cNvPr>
            <p:cNvSpPr/>
            <p:nvPr/>
          </p:nvSpPr>
          <p:spPr>
            <a:xfrm>
              <a:off x="4706901" y="1379780"/>
              <a:ext cx="435609" cy="434340"/>
            </a:xfrm>
            <a:custGeom>
              <a:avLst/>
              <a:gdLst/>
              <a:ahLst/>
              <a:cxnLst/>
              <a:rect l="l" t="t" r="r" b="b"/>
              <a:pathLst>
                <a:path w="435610" h="434339">
                  <a:moveTo>
                    <a:pt x="435431" y="271780"/>
                  </a:moveTo>
                  <a:lnTo>
                    <a:pt x="217715" y="271779"/>
                  </a:lnTo>
                  <a:lnTo>
                    <a:pt x="217715" y="434339"/>
                  </a:lnTo>
                  <a:lnTo>
                    <a:pt x="435431" y="434340"/>
                  </a:lnTo>
                  <a:lnTo>
                    <a:pt x="435431" y="407670"/>
                  </a:lnTo>
                  <a:lnTo>
                    <a:pt x="244930" y="407670"/>
                  </a:lnTo>
                  <a:lnTo>
                    <a:pt x="244930" y="353060"/>
                  </a:lnTo>
                  <a:lnTo>
                    <a:pt x="435431" y="353060"/>
                  </a:lnTo>
                  <a:lnTo>
                    <a:pt x="435431" y="326390"/>
                  </a:lnTo>
                  <a:lnTo>
                    <a:pt x="244930" y="326390"/>
                  </a:lnTo>
                  <a:lnTo>
                    <a:pt x="244930" y="298449"/>
                  </a:lnTo>
                  <a:lnTo>
                    <a:pt x="435431" y="298450"/>
                  </a:lnTo>
                  <a:lnTo>
                    <a:pt x="435431" y="271780"/>
                  </a:lnTo>
                  <a:close/>
                </a:path>
                <a:path w="435610" h="434339">
                  <a:moveTo>
                    <a:pt x="108857" y="162559"/>
                  </a:moveTo>
                  <a:lnTo>
                    <a:pt x="69765" y="172719"/>
                  </a:lnTo>
                  <a:lnTo>
                    <a:pt x="41141" y="199389"/>
                  </a:lnTo>
                  <a:lnTo>
                    <a:pt x="27613" y="236219"/>
                  </a:lnTo>
                  <a:lnTo>
                    <a:pt x="27214" y="243839"/>
                  </a:lnTo>
                  <a:lnTo>
                    <a:pt x="27694" y="251459"/>
                  </a:lnTo>
                  <a:lnTo>
                    <a:pt x="27774" y="252729"/>
                  </a:lnTo>
                  <a:lnTo>
                    <a:pt x="40941" y="289559"/>
                  </a:lnTo>
                  <a:lnTo>
                    <a:pt x="60597" y="309879"/>
                  </a:lnTo>
                  <a:lnTo>
                    <a:pt x="53847" y="313689"/>
                  </a:lnTo>
                  <a:lnTo>
                    <a:pt x="20519" y="344169"/>
                  </a:lnTo>
                  <a:lnTo>
                    <a:pt x="2393" y="384809"/>
                  </a:lnTo>
                  <a:lnTo>
                    <a:pt x="0" y="407669"/>
                  </a:lnTo>
                  <a:lnTo>
                    <a:pt x="27214" y="407669"/>
                  </a:lnTo>
                  <a:lnTo>
                    <a:pt x="27613" y="400049"/>
                  </a:lnTo>
                  <a:lnTo>
                    <a:pt x="28809" y="391159"/>
                  </a:lnTo>
                  <a:lnTo>
                    <a:pt x="45912" y="355599"/>
                  </a:lnTo>
                  <a:lnTo>
                    <a:pt x="51240" y="350519"/>
                  </a:lnTo>
                  <a:lnTo>
                    <a:pt x="57088" y="344169"/>
                  </a:lnTo>
                  <a:lnTo>
                    <a:pt x="92433" y="327659"/>
                  </a:lnTo>
                  <a:lnTo>
                    <a:pt x="100499" y="326389"/>
                  </a:lnTo>
                  <a:lnTo>
                    <a:pt x="181802" y="326389"/>
                  </a:lnTo>
                  <a:lnTo>
                    <a:pt x="180509" y="325119"/>
                  </a:lnTo>
                  <a:lnTo>
                    <a:pt x="169455" y="317499"/>
                  </a:lnTo>
                  <a:lnTo>
                    <a:pt x="163499" y="313689"/>
                  </a:lnTo>
                  <a:lnTo>
                    <a:pt x="157122" y="309879"/>
                  </a:lnTo>
                  <a:lnTo>
                    <a:pt x="164644" y="303529"/>
                  </a:lnTo>
                  <a:lnTo>
                    <a:pt x="169938" y="298449"/>
                  </a:lnTo>
                  <a:lnTo>
                    <a:pt x="101206" y="298449"/>
                  </a:lnTo>
                  <a:lnTo>
                    <a:pt x="94116" y="297179"/>
                  </a:lnTo>
                  <a:lnTo>
                    <a:pt x="61518" y="271779"/>
                  </a:lnTo>
                  <a:lnTo>
                    <a:pt x="54428" y="251459"/>
                  </a:lnTo>
                  <a:lnTo>
                    <a:pt x="54549" y="237489"/>
                  </a:lnTo>
                  <a:lnTo>
                    <a:pt x="75479" y="200659"/>
                  </a:lnTo>
                  <a:lnTo>
                    <a:pt x="101346" y="190499"/>
                  </a:lnTo>
                  <a:lnTo>
                    <a:pt x="169603" y="190499"/>
                  </a:lnTo>
                  <a:lnTo>
                    <a:pt x="168365" y="189229"/>
                  </a:lnTo>
                  <a:lnTo>
                    <a:pt x="136885" y="167639"/>
                  </a:lnTo>
                  <a:lnTo>
                    <a:pt x="127835" y="165099"/>
                  </a:lnTo>
                  <a:lnTo>
                    <a:pt x="108857" y="162559"/>
                  </a:lnTo>
                  <a:close/>
                </a:path>
                <a:path w="435610" h="434339">
                  <a:moveTo>
                    <a:pt x="181802" y="326389"/>
                  </a:moveTo>
                  <a:lnTo>
                    <a:pt x="117057" y="326389"/>
                  </a:lnTo>
                  <a:lnTo>
                    <a:pt x="125071" y="327659"/>
                  </a:lnTo>
                  <a:lnTo>
                    <a:pt x="140540" y="332739"/>
                  </a:lnTo>
                  <a:lnTo>
                    <a:pt x="171924" y="355599"/>
                  </a:lnTo>
                  <a:lnTo>
                    <a:pt x="188908" y="391159"/>
                  </a:lnTo>
                  <a:lnTo>
                    <a:pt x="190501" y="407669"/>
                  </a:lnTo>
                  <a:lnTo>
                    <a:pt x="190501" y="335279"/>
                  </a:lnTo>
                  <a:lnTo>
                    <a:pt x="185684" y="330199"/>
                  </a:lnTo>
                  <a:lnTo>
                    <a:pt x="181802" y="326389"/>
                  </a:lnTo>
                  <a:close/>
                </a:path>
                <a:path w="435610" h="434339">
                  <a:moveTo>
                    <a:pt x="435431" y="353060"/>
                  </a:moveTo>
                  <a:lnTo>
                    <a:pt x="408217" y="353060"/>
                  </a:lnTo>
                  <a:lnTo>
                    <a:pt x="408217" y="407670"/>
                  </a:lnTo>
                  <a:lnTo>
                    <a:pt x="435431" y="407670"/>
                  </a:lnTo>
                  <a:lnTo>
                    <a:pt x="435431" y="353060"/>
                  </a:lnTo>
                  <a:close/>
                </a:path>
                <a:path w="435610" h="434339">
                  <a:moveTo>
                    <a:pt x="299359" y="353060"/>
                  </a:moveTo>
                  <a:lnTo>
                    <a:pt x="272144" y="353060"/>
                  </a:lnTo>
                  <a:lnTo>
                    <a:pt x="272144" y="381000"/>
                  </a:lnTo>
                  <a:lnTo>
                    <a:pt x="299359" y="381000"/>
                  </a:lnTo>
                  <a:lnTo>
                    <a:pt x="299359" y="353060"/>
                  </a:lnTo>
                  <a:close/>
                </a:path>
                <a:path w="435610" h="434339">
                  <a:moveTo>
                    <a:pt x="381002" y="353060"/>
                  </a:moveTo>
                  <a:lnTo>
                    <a:pt x="353788" y="353060"/>
                  </a:lnTo>
                  <a:lnTo>
                    <a:pt x="353788" y="381000"/>
                  </a:lnTo>
                  <a:lnTo>
                    <a:pt x="381002" y="381000"/>
                  </a:lnTo>
                  <a:lnTo>
                    <a:pt x="381002" y="353060"/>
                  </a:lnTo>
                  <a:close/>
                </a:path>
                <a:path w="435610" h="434339">
                  <a:moveTo>
                    <a:pt x="435431" y="298450"/>
                  </a:moveTo>
                  <a:lnTo>
                    <a:pt x="408217" y="298450"/>
                  </a:lnTo>
                  <a:lnTo>
                    <a:pt x="408217" y="326390"/>
                  </a:lnTo>
                  <a:lnTo>
                    <a:pt x="435431" y="326390"/>
                  </a:lnTo>
                  <a:lnTo>
                    <a:pt x="435431" y="298450"/>
                  </a:lnTo>
                  <a:close/>
                </a:path>
                <a:path w="435610" h="434339">
                  <a:moveTo>
                    <a:pt x="169603" y="190499"/>
                  </a:moveTo>
                  <a:lnTo>
                    <a:pt x="116514" y="190499"/>
                  </a:lnTo>
                  <a:lnTo>
                    <a:pt x="123598" y="191769"/>
                  </a:lnTo>
                  <a:lnTo>
                    <a:pt x="136639" y="196849"/>
                  </a:lnTo>
                  <a:lnTo>
                    <a:pt x="161871" y="229869"/>
                  </a:lnTo>
                  <a:lnTo>
                    <a:pt x="163146" y="252729"/>
                  </a:lnTo>
                  <a:lnTo>
                    <a:pt x="161730" y="259079"/>
                  </a:lnTo>
                  <a:lnTo>
                    <a:pt x="136430" y="292099"/>
                  </a:lnTo>
                  <a:lnTo>
                    <a:pt x="116373" y="298449"/>
                  </a:lnTo>
                  <a:lnTo>
                    <a:pt x="169938" y="298449"/>
                  </a:lnTo>
                  <a:lnTo>
                    <a:pt x="188323" y="262889"/>
                  </a:lnTo>
                  <a:lnTo>
                    <a:pt x="190900" y="236219"/>
                  </a:lnTo>
                  <a:lnTo>
                    <a:pt x="192096" y="228599"/>
                  </a:lnTo>
                  <a:lnTo>
                    <a:pt x="206840" y="195579"/>
                  </a:lnTo>
                  <a:lnTo>
                    <a:pt x="174558" y="195579"/>
                  </a:lnTo>
                  <a:lnTo>
                    <a:pt x="169603" y="190499"/>
                  </a:lnTo>
                  <a:close/>
                </a:path>
                <a:path w="435610" h="434339">
                  <a:moveTo>
                    <a:pt x="381002" y="217170"/>
                  </a:moveTo>
                  <a:lnTo>
                    <a:pt x="272144" y="217170"/>
                  </a:lnTo>
                  <a:lnTo>
                    <a:pt x="272144" y="271780"/>
                  </a:lnTo>
                  <a:lnTo>
                    <a:pt x="299359" y="271780"/>
                  </a:lnTo>
                  <a:lnTo>
                    <a:pt x="299359" y="243840"/>
                  </a:lnTo>
                  <a:lnTo>
                    <a:pt x="381002" y="243840"/>
                  </a:lnTo>
                  <a:lnTo>
                    <a:pt x="381002" y="217170"/>
                  </a:lnTo>
                  <a:close/>
                </a:path>
                <a:path w="435610" h="434339">
                  <a:moveTo>
                    <a:pt x="381002" y="243840"/>
                  </a:moveTo>
                  <a:lnTo>
                    <a:pt x="353788" y="243840"/>
                  </a:lnTo>
                  <a:lnTo>
                    <a:pt x="353788" y="271780"/>
                  </a:lnTo>
                  <a:lnTo>
                    <a:pt x="381002" y="271780"/>
                  </a:lnTo>
                  <a:lnTo>
                    <a:pt x="381002" y="243840"/>
                  </a:lnTo>
                  <a:close/>
                </a:path>
                <a:path w="435610" h="434339">
                  <a:moveTo>
                    <a:pt x="280423" y="0"/>
                  </a:moveTo>
                  <a:lnTo>
                    <a:pt x="263775" y="0"/>
                  </a:lnTo>
                  <a:lnTo>
                    <a:pt x="247829" y="2539"/>
                  </a:lnTo>
                  <a:lnTo>
                    <a:pt x="240253" y="6349"/>
                  </a:lnTo>
                  <a:lnTo>
                    <a:pt x="233052" y="8889"/>
                  </a:lnTo>
                  <a:lnTo>
                    <a:pt x="226329" y="13969"/>
                  </a:lnTo>
                  <a:lnTo>
                    <a:pt x="220083" y="17779"/>
                  </a:lnTo>
                  <a:lnTo>
                    <a:pt x="214313" y="24129"/>
                  </a:lnTo>
                  <a:lnTo>
                    <a:pt x="194090" y="57149"/>
                  </a:lnTo>
                  <a:lnTo>
                    <a:pt x="190501" y="81279"/>
                  </a:lnTo>
                  <a:lnTo>
                    <a:pt x="191140" y="91439"/>
                  </a:lnTo>
                  <a:lnTo>
                    <a:pt x="209902" y="133349"/>
                  </a:lnTo>
                  <a:lnTo>
                    <a:pt x="216454" y="140969"/>
                  </a:lnTo>
                  <a:lnTo>
                    <a:pt x="223884" y="147319"/>
                  </a:lnTo>
                  <a:lnTo>
                    <a:pt x="216030" y="151129"/>
                  </a:lnTo>
                  <a:lnTo>
                    <a:pt x="208628" y="156209"/>
                  </a:lnTo>
                  <a:lnTo>
                    <a:pt x="201678" y="161289"/>
                  </a:lnTo>
                  <a:lnTo>
                    <a:pt x="195182" y="167639"/>
                  </a:lnTo>
                  <a:lnTo>
                    <a:pt x="189188" y="173989"/>
                  </a:lnTo>
                  <a:lnTo>
                    <a:pt x="183752" y="181609"/>
                  </a:lnTo>
                  <a:lnTo>
                    <a:pt x="178875" y="187959"/>
                  </a:lnTo>
                  <a:lnTo>
                    <a:pt x="174558" y="195579"/>
                  </a:lnTo>
                  <a:lnTo>
                    <a:pt x="206840" y="195579"/>
                  </a:lnTo>
                  <a:lnTo>
                    <a:pt x="209199" y="193039"/>
                  </a:lnTo>
                  <a:lnTo>
                    <a:pt x="214527" y="186689"/>
                  </a:lnTo>
                  <a:lnTo>
                    <a:pt x="220373" y="181609"/>
                  </a:lnTo>
                  <a:lnTo>
                    <a:pt x="255722" y="163830"/>
                  </a:lnTo>
                  <a:lnTo>
                    <a:pt x="263788" y="163830"/>
                  </a:lnTo>
                  <a:lnTo>
                    <a:pt x="272144" y="162560"/>
                  </a:lnTo>
                  <a:lnTo>
                    <a:pt x="343552" y="162560"/>
                  </a:lnTo>
                  <a:lnTo>
                    <a:pt x="340542" y="160020"/>
                  </a:lnTo>
                  <a:lnTo>
                    <a:pt x="334176" y="154940"/>
                  </a:lnTo>
                  <a:lnTo>
                    <a:pt x="327465" y="151130"/>
                  </a:lnTo>
                  <a:lnTo>
                    <a:pt x="320409" y="147320"/>
                  </a:lnTo>
                  <a:lnTo>
                    <a:pt x="327930" y="140970"/>
                  </a:lnTo>
                  <a:lnTo>
                    <a:pt x="332342" y="135890"/>
                  </a:lnTo>
                  <a:lnTo>
                    <a:pt x="264492" y="135890"/>
                  </a:lnTo>
                  <a:lnTo>
                    <a:pt x="257407" y="134620"/>
                  </a:lnTo>
                  <a:lnTo>
                    <a:pt x="224804" y="109219"/>
                  </a:lnTo>
                  <a:lnTo>
                    <a:pt x="217715" y="81279"/>
                  </a:lnTo>
                  <a:lnTo>
                    <a:pt x="217860" y="73659"/>
                  </a:lnTo>
                  <a:lnTo>
                    <a:pt x="238765" y="38099"/>
                  </a:lnTo>
                  <a:lnTo>
                    <a:pt x="264633" y="26670"/>
                  </a:lnTo>
                  <a:lnTo>
                    <a:pt x="332915" y="26670"/>
                  </a:lnTo>
                  <a:lnTo>
                    <a:pt x="329766" y="22860"/>
                  </a:lnTo>
                  <a:lnTo>
                    <a:pt x="323997" y="17780"/>
                  </a:lnTo>
                  <a:lnTo>
                    <a:pt x="317750" y="13970"/>
                  </a:lnTo>
                  <a:lnTo>
                    <a:pt x="311027" y="8890"/>
                  </a:lnTo>
                  <a:lnTo>
                    <a:pt x="303826" y="6350"/>
                  </a:lnTo>
                  <a:lnTo>
                    <a:pt x="296264" y="2540"/>
                  </a:lnTo>
                  <a:lnTo>
                    <a:pt x="280423" y="0"/>
                  </a:lnTo>
                  <a:close/>
                </a:path>
                <a:path w="435610" h="434339">
                  <a:moveTo>
                    <a:pt x="343552" y="162560"/>
                  </a:moveTo>
                  <a:lnTo>
                    <a:pt x="272144" y="162560"/>
                  </a:lnTo>
                  <a:lnTo>
                    <a:pt x="297540" y="166370"/>
                  </a:lnTo>
                  <a:lnTo>
                    <a:pt x="305527" y="170180"/>
                  </a:lnTo>
                  <a:lnTo>
                    <a:pt x="313127" y="173990"/>
                  </a:lnTo>
                  <a:lnTo>
                    <a:pt x="320196" y="179070"/>
                  </a:lnTo>
                  <a:lnTo>
                    <a:pt x="326734" y="184150"/>
                  </a:lnTo>
                  <a:lnTo>
                    <a:pt x="332742" y="190500"/>
                  </a:lnTo>
                  <a:lnTo>
                    <a:pt x="366333" y="190500"/>
                  </a:lnTo>
                  <a:lnTo>
                    <a:pt x="362069" y="182880"/>
                  </a:lnTo>
                  <a:lnTo>
                    <a:pt x="357353" y="176530"/>
                  </a:lnTo>
                  <a:lnTo>
                    <a:pt x="352184" y="170180"/>
                  </a:lnTo>
                  <a:lnTo>
                    <a:pt x="346562" y="165100"/>
                  </a:lnTo>
                  <a:lnTo>
                    <a:pt x="343552" y="162560"/>
                  </a:lnTo>
                  <a:close/>
                </a:path>
                <a:path w="435610" h="434339">
                  <a:moveTo>
                    <a:pt x="332915" y="26670"/>
                  </a:moveTo>
                  <a:lnTo>
                    <a:pt x="279800" y="26670"/>
                  </a:lnTo>
                  <a:lnTo>
                    <a:pt x="286885" y="27940"/>
                  </a:lnTo>
                  <a:lnTo>
                    <a:pt x="299930" y="34290"/>
                  </a:lnTo>
                  <a:lnTo>
                    <a:pt x="325158" y="66040"/>
                  </a:lnTo>
                  <a:lnTo>
                    <a:pt x="326573" y="81280"/>
                  </a:lnTo>
                  <a:lnTo>
                    <a:pt x="326432" y="88900"/>
                  </a:lnTo>
                  <a:lnTo>
                    <a:pt x="305527" y="124460"/>
                  </a:lnTo>
                  <a:lnTo>
                    <a:pt x="279660" y="135890"/>
                  </a:lnTo>
                  <a:lnTo>
                    <a:pt x="332342" y="135890"/>
                  </a:lnTo>
                  <a:lnTo>
                    <a:pt x="351610" y="100330"/>
                  </a:lnTo>
                  <a:lnTo>
                    <a:pt x="353787" y="81280"/>
                  </a:lnTo>
                  <a:lnTo>
                    <a:pt x="353516" y="73660"/>
                  </a:lnTo>
                  <a:lnTo>
                    <a:pt x="353470" y="72390"/>
                  </a:lnTo>
                  <a:lnTo>
                    <a:pt x="339704" y="35560"/>
                  </a:lnTo>
                  <a:lnTo>
                    <a:pt x="335014" y="29210"/>
                  </a:lnTo>
                  <a:lnTo>
                    <a:pt x="332915" y="2667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0" name="object 19">
            <a:extLst>
              <a:ext uri="{FF2B5EF4-FFF2-40B4-BE49-F238E27FC236}">
                <a16:creationId xmlns:a16="http://schemas.microsoft.com/office/drawing/2014/main" id="{3D97DA27-F4F0-58BB-89DA-B90B7459EE63}"/>
              </a:ext>
            </a:extLst>
          </p:cNvPr>
          <p:cNvGrpSpPr/>
          <p:nvPr/>
        </p:nvGrpSpPr>
        <p:grpSpPr>
          <a:xfrm>
            <a:off x="4892272" y="2217351"/>
            <a:ext cx="911860" cy="911860"/>
            <a:chOff x="4467986" y="2764282"/>
            <a:chExt cx="911860" cy="911860"/>
          </a:xfrm>
        </p:grpSpPr>
        <p:sp>
          <p:nvSpPr>
            <p:cNvPr id="21" name="object 20">
              <a:extLst>
                <a:ext uri="{FF2B5EF4-FFF2-40B4-BE49-F238E27FC236}">
                  <a16:creationId xmlns:a16="http://schemas.microsoft.com/office/drawing/2014/main" id="{EE182656-D4C7-26BB-3323-9E03019758A8}"/>
                </a:ext>
              </a:extLst>
            </p:cNvPr>
            <p:cNvSpPr/>
            <p:nvPr/>
          </p:nvSpPr>
          <p:spPr>
            <a:xfrm>
              <a:off x="4467986" y="2764282"/>
              <a:ext cx="911860" cy="911860"/>
            </a:xfrm>
            <a:custGeom>
              <a:avLst/>
              <a:gdLst/>
              <a:ahLst/>
              <a:cxnLst/>
              <a:rect l="l" t="t" r="r" b="b"/>
              <a:pathLst>
                <a:path w="911860" h="911860">
                  <a:moveTo>
                    <a:pt x="455802" y="0"/>
                  </a:moveTo>
                  <a:lnTo>
                    <a:pt x="409202" y="2353"/>
                  </a:lnTo>
                  <a:lnTo>
                    <a:pt x="363948" y="9261"/>
                  </a:lnTo>
                  <a:lnTo>
                    <a:pt x="320268" y="20493"/>
                  </a:lnTo>
                  <a:lnTo>
                    <a:pt x="278391" y="35821"/>
                  </a:lnTo>
                  <a:lnTo>
                    <a:pt x="238548" y="55016"/>
                  </a:lnTo>
                  <a:lnTo>
                    <a:pt x="200967" y="77849"/>
                  </a:lnTo>
                  <a:lnTo>
                    <a:pt x="165877" y="104089"/>
                  </a:lnTo>
                  <a:lnTo>
                    <a:pt x="133508" y="133508"/>
                  </a:lnTo>
                  <a:lnTo>
                    <a:pt x="104089" y="165877"/>
                  </a:lnTo>
                  <a:lnTo>
                    <a:pt x="77849" y="200967"/>
                  </a:lnTo>
                  <a:lnTo>
                    <a:pt x="55016" y="238548"/>
                  </a:lnTo>
                  <a:lnTo>
                    <a:pt x="35821" y="278391"/>
                  </a:lnTo>
                  <a:lnTo>
                    <a:pt x="20493" y="320268"/>
                  </a:lnTo>
                  <a:lnTo>
                    <a:pt x="9261" y="363948"/>
                  </a:lnTo>
                  <a:lnTo>
                    <a:pt x="2353" y="409202"/>
                  </a:lnTo>
                  <a:lnTo>
                    <a:pt x="0" y="455802"/>
                  </a:lnTo>
                  <a:lnTo>
                    <a:pt x="2353" y="502423"/>
                  </a:lnTo>
                  <a:lnTo>
                    <a:pt x="9261" y="547694"/>
                  </a:lnTo>
                  <a:lnTo>
                    <a:pt x="20493" y="591384"/>
                  </a:lnTo>
                  <a:lnTo>
                    <a:pt x="35821" y="633267"/>
                  </a:lnTo>
                  <a:lnTo>
                    <a:pt x="55016" y="673113"/>
                  </a:lnTo>
                  <a:lnTo>
                    <a:pt x="77849" y="710694"/>
                  </a:lnTo>
                  <a:lnTo>
                    <a:pt x="104089" y="745780"/>
                  </a:lnTo>
                  <a:lnTo>
                    <a:pt x="133508" y="778144"/>
                  </a:lnTo>
                  <a:lnTo>
                    <a:pt x="165877" y="807557"/>
                  </a:lnTo>
                  <a:lnTo>
                    <a:pt x="200967" y="833790"/>
                  </a:lnTo>
                  <a:lnTo>
                    <a:pt x="238548" y="856614"/>
                  </a:lnTo>
                  <a:lnTo>
                    <a:pt x="278391" y="875801"/>
                  </a:lnTo>
                  <a:lnTo>
                    <a:pt x="320268" y="891123"/>
                  </a:lnTo>
                  <a:lnTo>
                    <a:pt x="363948" y="902350"/>
                  </a:lnTo>
                  <a:lnTo>
                    <a:pt x="409202" y="909253"/>
                  </a:lnTo>
                  <a:lnTo>
                    <a:pt x="455802" y="911605"/>
                  </a:lnTo>
                  <a:lnTo>
                    <a:pt x="502425" y="909253"/>
                  </a:lnTo>
                  <a:lnTo>
                    <a:pt x="547699" y="902350"/>
                  </a:lnTo>
                  <a:lnTo>
                    <a:pt x="591396" y="891123"/>
                  </a:lnTo>
                  <a:lnTo>
                    <a:pt x="633287" y="875801"/>
                  </a:lnTo>
                  <a:lnTo>
                    <a:pt x="673143" y="856614"/>
                  </a:lnTo>
                  <a:lnTo>
                    <a:pt x="710734" y="833790"/>
                  </a:lnTo>
                  <a:lnTo>
                    <a:pt x="745832" y="807557"/>
                  </a:lnTo>
                  <a:lnTo>
                    <a:pt x="778208" y="778144"/>
                  </a:lnTo>
                  <a:lnTo>
                    <a:pt x="807632" y="745780"/>
                  </a:lnTo>
                  <a:lnTo>
                    <a:pt x="833877" y="710694"/>
                  </a:lnTo>
                  <a:lnTo>
                    <a:pt x="856712" y="673113"/>
                  </a:lnTo>
                  <a:lnTo>
                    <a:pt x="875909" y="633267"/>
                  </a:lnTo>
                  <a:lnTo>
                    <a:pt x="891238" y="591384"/>
                  </a:lnTo>
                  <a:lnTo>
                    <a:pt x="902471" y="547694"/>
                  </a:lnTo>
                  <a:lnTo>
                    <a:pt x="909379" y="502423"/>
                  </a:lnTo>
                  <a:lnTo>
                    <a:pt x="911733" y="455802"/>
                  </a:lnTo>
                  <a:lnTo>
                    <a:pt x="909379" y="409202"/>
                  </a:lnTo>
                  <a:lnTo>
                    <a:pt x="902471" y="363948"/>
                  </a:lnTo>
                  <a:lnTo>
                    <a:pt x="891238" y="320268"/>
                  </a:lnTo>
                  <a:lnTo>
                    <a:pt x="875909" y="278391"/>
                  </a:lnTo>
                  <a:lnTo>
                    <a:pt x="856712" y="238548"/>
                  </a:lnTo>
                  <a:lnTo>
                    <a:pt x="833877" y="200967"/>
                  </a:lnTo>
                  <a:lnTo>
                    <a:pt x="807632" y="165877"/>
                  </a:lnTo>
                  <a:lnTo>
                    <a:pt x="778208" y="133508"/>
                  </a:lnTo>
                  <a:lnTo>
                    <a:pt x="745832" y="104089"/>
                  </a:lnTo>
                  <a:lnTo>
                    <a:pt x="710734" y="77849"/>
                  </a:lnTo>
                  <a:lnTo>
                    <a:pt x="673143" y="55016"/>
                  </a:lnTo>
                  <a:lnTo>
                    <a:pt x="633287" y="35821"/>
                  </a:lnTo>
                  <a:lnTo>
                    <a:pt x="591396" y="20493"/>
                  </a:lnTo>
                  <a:lnTo>
                    <a:pt x="547699" y="9261"/>
                  </a:lnTo>
                  <a:lnTo>
                    <a:pt x="502425" y="2353"/>
                  </a:lnTo>
                  <a:lnTo>
                    <a:pt x="455802" y="0"/>
                  </a:lnTo>
                  <a:close/>
                </a:path>
              </a:pathLst>
            </a:custGeom>
            <a:solidFill>
              <a:srgbClr val="6FAC46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22" name="object 21">
              <a:extLst>
                <a:ext uri="{FF2B5EF4-FFF2-40B4-BE49-F238E27FC236}">
                  <a16:creationId xmlns:a16="http://schemas.microsoft.com/office/drawing/2014/main" id="{6EA8B930-A317-D598-6994-3AC708E4633B}"/>
                </a:ext>
              </a:extLst>
            </p:cNvPr>
            <p:cNvSpPr/>
            <p:nvPr/>
          </p:nvSpPr>
          <p:spPr>
            <a:xfrm>
              <a:off x="4706901" y="3003150"/>
              <a:ext cx="435609" cy="435609"/>
            </a:xfrm>
            <a:custGeom>
              <a:avLst/>
              <a:gdLst/>
              <a:ahLst/>
              <a:cxnLst/>
              <a:rect l="l" t="t" r="r" b="b"/>
              <a:pathLst>
                <a:path w="435610" h="435610">
                  <a:moveTo>
                    <a:pt x="217715" y="408212"/>
                  </a:moveTo>
                  <a:lnTo>
                    <a:pt x="0" y="408212"/>
                  </a:lnTo>
                  <a:lnTo>
                    <a:pt x="0" y="435427"/>
                  </a:lnTo>
                  <a:lnTo>
                    <a:pt x="217715" y="435427"/>
                  </a:lnTo>
                  <a:lnTo>
                    <a:pt x="217715" y="408212"/>
                  </a:lnTo>
                  <a:close/>
                </a:path>
                <a:path w="435610" h="435610">
                  <a:moveTo>
                    <a:pt x="277106" y="0"/>
                  </a:moveTo>
                  <a:lnTo>
                    <a:pt x="238126" y="11158"/>
                  </a:lnTo>
                  <a:lnTo>
                    <a:pt x="233023" y="16555"/>
                  </a:lnTo>
                  <a:lnTo>
                    <a:pt x="103755" y="149879"/>
                  </a:lnTo>
                  <a:lnTo>
                    <a:pt x="66788" y="161412"/>
                  </a:lnTo>
                  <a:lnTo>
                    <a:pt x="36411" y="193984"/>
                  </a:lnTo>
                  <a:lnTo>
                    <a:pt x="27870" y="221392"/>
                  </a:lnTo>
                  <a:lnTo>
                    <a:pt x="27757" y="222172"/>
                  </a:lnTo>
                  <a:lnTo>
                    <a:pt x="27370" y="227982"/>
                  </a:lnTo>
                  <a:lnTo>
                    <a:pt x="27260" y="230318"/>
                  </a:lnTo>
                  <a:lnTo>
                    <a:pt x="27214" y="408212"/>
                  </a:lnTo>
                  <a:lnTo>
                    <a:pt x="54428" y="408212"/>
                  </a:lnTo>
                  <a:lnTo>
                    <a:pt x="54545" y="225147"/>
                  </a:lnTo>
                  <a:lnTo>
                    <a:pt x="54631" y="223374"/>
                  </a:lnTo>
                  <a:lnTo>
                    <a:pt x="75479" y="187867"/>
                  </a:lnTo>
                  <a:lnTo>
                    <a:pt x="101346" y="176881"/>
                  </a:lnTo>
                  <a:lnTo>
                    <a:pt x="169743" y="176881"/>
                  </a:lnTo>
                  <a:lnTo>
                    <a:pt x="166147" y="173042"/>
                  </a:lnTo>
                  <a:lnTo>
                    <a:pt x="136924" y="154555"/>
                  </a:lnTo>
                  <a:lnTo>
                    <a:pt x="252586" y="35488"/>
                  </a:lnTo>
                  <a:lnTo>
                    <a:pt x="257829" y="29964"/>
                  </a:lnTo>
                  <a:lnTo>
                    <a:pt x="264352" y="27215"/>
                  </a:lnTo>
                  <a:lnTo>
                    <a:pt x="272144" y="27215"/>
                  </a:lnTo>
                  <a:lnTo>
                    <a:pt x="275832" y="27033"/>
                  </a:lnTo>
                  <a:lnTo>
                    <a:pt x="320131" y="27033"/>
                  </a:lnTo>
                  <a:lnTo>
                    <a:pt x="319769" y="26217"/>
                  </a:lnTo>
                  <a:lnTo>
                    <a:pt x="316939" y="21953"/>
                  </a:lnTo>
                  <a:lnTo>
                    <a:pt x="313392" y="18279"/>
                  </a:lnTo>
                  <a:lnTo>
                    <a:pt x="309850" y="14560"/>
                  </a:lnTo>
                  <a:lnTo>
                    <a:pt x="282068" y="680"/>
                  </a:lnTo>
                  <a:lnTo>
                    <a:pt x="277106" y="0"/>
                  </a:lnTo>
                  <a:close/>
                </a:path>
                <a:path w="435610" h="435610">
                  <a:moveTo>
                    <a:pt x="169743" y="176881"/>
                  </a:moveTo>
                  <a:lnTo>
                    <a:pt x="108857" y="176881"/>
                  </a:lnTo>
                  <a:lnTo>
                    <a:pt x="116514" y="177022"/>
                  </a:lnTo>
                  <a:lnTo>
                    <a:pt x="123598" y="178441"/>
                  </a:lnTo>
                  <a:lnTo>
                    <a:pt x="156201" y="203743"/>
                  </a:lnTo>
                  <a:lnTo>
                    <a:pt x="161656" y="216289"/>
                  </a:lnTo>
                  <a:lnTo>
                    <a:pt x="161778" y="216570"/>
                  </a:lnTo>
                  <a:lnTo>
                    <a:pt x="161871" y="216783"/>
                  </a:lnTo>
                  <a:lnTo>
                    <a:pt x="163157" y="223161"/>
                  </a:lnTo>
                  <a:lnTo>
                    <a:pt x="163200" y="223374"/>
                  </a:lnTo>
                  <a:lnTo>
                    <a:pt x="163286" y="408212"/>
                  </a:lnTo>
                  <a:lnTo>
                    <a:pt x="190501" y="408212"/>
                  </a:lnTo>
                  <a:lnTo>
                    <a:pt x="190438" y="230318"/>
                  </a:lnTo>
                  <a:lnTo>
                    <a:pt x="190307" y="228264"/>
                  </a:lnTo>
                  <a:lnTo>
                    <a:pt x="190289" y="227982"/>
                  </a:lnTo>
                  <a:lnTo>
                    <a:pt x="190163" y="225996"/>
                  </a:lnTo>
                  <a:lnTo>
                    <a:pt x="190109" y="225148"/>
                  </a:lnTo>
                  <a:lnTo>
                    <a:pt x="189983" y="223161"/>
                  </a:lnTo>
                  <a:lnTo>
                    <a:pt x="189914" y="222172"/>
                  </a:lnTo>
                  <a:lnTo>
                    <a:pt x="189826" y="221251"/>
                  </a:lnTo>
                  <a:lnTo>
                    <a:pt x="189725" y="220185"/>
                  </a:lnTo>
                  <a:lnTo>
                    <a:pt x="189600" y="219192"/>
                  </a:lnTo>
                  <a:lnTo>
                    <a:pt x="189484" y="218271"/>
                  </a:lnTo>
                  <a:lnTo>
                    <a:pt x="189439" y="217917"/>
                  </a:lnTo>
                  <a:lnTo>
                    <a:pt x="217049" y="189427"/>
                  </a:lnTo>
                  <a:lnTo>
                    <a:pt x="179021" y="189427"/>
                  </a:lnTo>
                  <a:lnTo>
                    <a:pt x="175182" y="183568"/>
                  </a:lnTo>
                  <a:lnTo>
                    <a:pt x="170890" y="178106"/>
                  </a:lnTo>
                  <a:lnTo>
                    <a:pt x="169743" y="176881"/>
                  </a:lnTo>
                  <a:close/>
                </a:path>
                <a:path w="435610" h="435610">
                  <a:moveTo>
                    <a:pt x="305999" y="128406"/>
                  </a:moveTo>
                  <a:lnTo>
                    <a:pt x="276185" y="128406"/>
                  </a:lnTo>
                  <a:lnTo>
                    <a:pt x="329553" y="247895"/>
                  </a:lnTo>
                  <a:lnTo>
                    <a:pt x="330188" y="249387"/>
                  </a:lnTo>
                  <a:lnTo>
                    <a:pt x="299359" y="280005"/>
                  </a:lnTo>
                  <a:lnTo>
                    <a:pt x="299359" y="326566"/>
                  </a:lnTo>
                  <a:lnTo>
                    <a:pt x="326573" y="326566"/>
                  </a:lnTo>
                  <a:lnTo>
                    <a:pt x="326573" y="291485"/>
                  </a:lnTo>
                  <a:lnTo>
                    <a:pt x="349538" y="268307"/>
                  </a:lnTo>
                  <a:lnTo>
                    <a:pt x="384142" y="268307"/>
                  </a:lnTo>
                  <a:lnTo>
                    <a:pt x="385683" y="267458"/>
                  </a:lnTo>
                  <a:lnTo>
                    <a:pt x="422801" y="267459"/>
                  </a:lnTo>
                  <a:lnTo>
                    <a:pt x="405892" y="250662"/>
                  </a:lnTo>
                  <a:lnTo>
                    <a:pt x="402479" y="250662"/>
                  </a:lnTo>
                  <a:lnTo>
                    <a:pt x="404180" y="247541"/>
                  </a:lnTo>
                  <a:lnTo>
                    <a:pt x="405172" y="244920"/>
                  </a:lnTo>
                  <a:lnTo>
                    <a:pt x="363784" y="244920"/>
                  </a:lnTo>
                  <a:lnTo>
                    <a:pt x="361444" y="244353"/>
                  </a:lnTo>
                  <a:lnTo>
                    <a:pt x="351238" y="230319"/>
                  </a:lnTo>
                  <a:lnTo>
                    <a:pt x="349538" y="225996"/>
                  </a:lnTo>
                  <a:lnTo>
                    <a:pt x="374412" y="215368"/>
                  </a:lnTo>
                  <a:lnTo>
                    <a:pt x="404403" y="215368"/>
                  </a:lnTo>
                  <a:lnTo>
                    <a:pt x="398026" y="201121"/>
                  </a:lnTo>
                  <a:lnTo>
                    <a:pt x="338479" y="201121"/>
                  </a:lnTo>
                  <a:lnTo>
                    <a:pt x="305999" y="128406"/>
                  </a:lnTo>
                  <a:close/>
                </a:path>
                <a:path w="435610" h="435610">
                  <a:moveTo>
                    <a:pt x="422801" y="267459"/>
                  </a:moveTo>
                  <a:lnTo>
                    <a:pt x="385683" y="267458"/>
                  </a:lnTo>
                  <a:lnTo>
                    <a:pt x="385043" y="268098"/>
                  </a:lnTo>
                  <a:lnTo>
                    <a:pt x="408217" y="291485"/>
                  </a:lnTo>
                  <a:lnTo>
                    <a:pt x="408217" y="326566"/>
                  </a:lnTo>
                  <a:lnTo>
                    <a:pt x="435431" y="326566"/>
                  </a:lnTo>
                  <a:lnTo>
                    <a:pt x="435431" y="280005"/>
                  </a:lnTo>
                  <a:lnTo>
                    <a:pt x="422801" y="267459"/>
                  </a:lnTo>
                  <a:close/>
                </a:path>
                <a:path w="435610" h="435610">
                  <a:moveTo>
                    <a:pt x="105174" y="217563"/>
                  </a:moveTo>
                  <a:lnTo>
                    <a:pt x="81658" y="249387"/>
                  </a:lnTo>
                  <a:lnTo>
                    <a:pt x="82210" y="252150"/>
                  </a:lnTo>
                  <a:lnTo>
                    <a:pt x="85266" y="258813"/>
                  </a:lnTo>
                  <a:lnTo>
                    <a:pt x="85330" y="258954"/>
                  </a:lnTo>
                  <a:lnTo>
                    <a:pt x="108857" y="272135"/>
                  </a:lnTo>
                  <a:lnTo>
                    <a:pt x="112545" y="272280"/>
                  </a:lnTo>
                  <a:lnTo>
                    <a:pt x="132434" y="258954"/>
                  </a:lnTo>
                  <a:lnTo>
                    <a:pt x="132529" y="258813"/>
                  </a:lnTo>
                  <a:lnTo>
                    <a:pt x="135364" y="252290"/>
                  </a:lnTo>
                  <a:lnTo>
                    <a:pt x="135944" y="249387"/>
                  </a:lnTo>
                  <a:lnTo>
                    <a:pt x="136029" y="248961"/>
                  </a:lnTo>
                  <a:lnTo>
                    <a:pt x="136089" y="240597"/>
                  </a:lnTo>
                  <a:lnTo>
                    <a:pt x="135605" y="238188"/>
                  </a:lnTo>
                  <a:lnTo>
                    <a:pt x="135505" y="237689"/>
                  </a:lnTo>
                  <a:lnTo>
                    <a:pt x="132455" y="231031"/>
                  </a:lnTo>
                  <a:lnTo>
                    <a:pt x="132389" y="230885"/>
                  </a:lnTo>
                  <a:lnTo>
                    <a:pt x="130402" y="227982"/>
                  </a:lnTo>
                  <a:lnTo>
                    <a:pt x="108857" y="217704"/>
                  </a:lnTo>
                  <a:lnTo>
                    <a:pt x="105174" y="217563"/>
                  </a:lnTo>
                  <a:close/>
                </a:path>
                <a:path w="435610" h="435610">
                  <a:moveTo>
                    <a:pt x="384142" y="268307"/>
                  </a:moveTo>
                  <a:lnTo>
                    <a:pt x="349538" y="268307"/>
                  </a:lnTo>
                  <a:lnTo>
                    <a:pt x="354781" y="270860"/>
                  </a:lnTo>
                  <a:lnTo>
                    <a:pt x="360523" y="272135"/>
                  </a:lnTo>
                  <a:lnTo>
                    <a:pt x="373704" y="272135"/>
                  </a:lnTo>
                  <a:lnTo>
                    <a:pt x="380013" y="270579"/>
                  </a:lnTo>
                  <a:lnTo>
                    <a:pt x="384142" y="268307"/>
                  </a:lnTo>
                  <a:close/>
                </a:path>
                <a:path w="435610" h="435610">
                  <a:moveTo>
                    <a:pt x="404180" y="248961"/>
                  </a:moveTo>
                  <a:lnTo>
                    <a:pt x="402479" y="250662"/>
                  </a:lnTo>
                  <a:lnTo>
                    <a:pt x="405892" y="250662"/>
                  </a:lnTo>
                  <a:lnTo>
                    <a:pt x="404180" y="248961"/>
                  </a:lnTo>
                  <a:close/>
                </a:path>
                <a:path w="435610" h="435610">
                  <a:moveTo>
                    <a:pt x="404403" y="215368"/>
                  </a:moveTo>
                  <a:lnTo>
                    <a:pt x="374412" y="215368"/>
                  </a:lnTo>
                  <a:lnTo>
                    <a:pt x="379514" y="225574"/>
                  </a:lnTo>
                  <a:lnTo>
                    <a:pt x="380087" y="227983"/>
                  </a:lnTo>
                  <a:lnTo>
                    <a:pt x="380154" y="234927"/>
                  </a:lnTo>
                  <a:lnTo>
                    <a:pt x="378947" y="238188"/>
                  </a:lnTo>
                  <a:lnTo>
                    <a:pt x="374130" y="243572"/>
                  </a:lnTo>
                  <a:lnTo>
                    <a:pt x="370869" y="244920"/>
                  </a:lnTo>
                  <a:lnTo>
                    <a:pt x="405172" y="244920"/>
                  </a:lnTo>
                  <a:lnTo>
                    <a:pt x="407173" y="227983"/>
                  </a:lnTo>
                  <a:lnTo>
                    <a:pt x="406946" y="225996"/>
                  </a:lnTo>
                  <a:lnTo>
                    <a:pt x="406856" y="225148"/>
                  </a:lnTo>
                  <a:lnTo>
                    <a:pt x="405735" y="219192"/>
                  </a:lnTo>
                  <a:lnTo>
                    <a:pt x="404972" y="216784"/>
                  </a:lnTo>
                  <a:lnTo>
                    <a:pt x="404904" y="216570"/>
                  </a:lnTo>
                  <a:lnTo>
                    <a:pt x="404815" y="216289"/>
                  </a:lnTo>
                  <a:lnTo>
                    <a:pt x="404521" y="215632"/>
                  </a:lnTo>
                  <a:lnTo>
                    <a:pt x="404403" y="215368"/>
                  </a:lnTo>
                  <a:close/>
                </a:path>
                <a:path w="435610" h="435610">
                  <a:moveTo>
                    <a:pt x="346353" y="85669"/>
                  </a:moveTo>
                  <a:lnTo>
                    <a:pt x="316581" y="85669"/>
                  </a:lnTo>
                  <a:lnTo>
                    <a:pt x="363358" y="190489"/>
                  </a:lnTo>
                  <a:lnTo>
                    <a:pt x="338479" y="201121"/>
                  </a:lnTo>
                  <a:lnTo>
                    <a:pt x="398026" y="201121"/>
                  </a:lnTo>
                  <a:lnTo>
                    <a:pt x="346353" y="85669"/>
                  </a:lnTo>
                  <a:close/>
                </a:path>
                <a:path w="435610" h="435610">
                  <a:moveTo>
                    <a:pt x="320131" y="27033"/>
                  </a:moveTo>
                  <a:lnTo>
                    <a:pt x="275832" y="27033"/>
                  </a:lnTo>
                  <a:lnTo>
                    <a:pt x="279374" y="27764"/>
                  </a:lnTo>
                  <a:lnTo>
                    <a:pt x="286178" y="30884"/>
                  </a:lnTo>
                  <a:lnTo>
                    <a:pt x="299358" y="61642"/>
                  </a:lnTo>
                  <a:lnTo>
                    <a:pt x="296809" y="67952"/>
                  </a:lnTo>
                  <a:lnTo>
                    <a:pt x="291707" y="73336"/>
                  </a:lnTo>
                  <a:lnTo>
                    <a:pt x="179021" y="189427"/>
                  </a:lnTo>
                  <a:lnTo>
                    <a:pt x="217049" y="189427"/>
                  </a:lnTo>
                  <a:lnTo>
                    <a:pt x="276185" y="128406"/>
                  </a:lnTo>
                  <a:lnTo>
                    <a:pt x="305999" y="128406"/>
                  </a:lnTo>
                  <a:lnTo>
                    <a:pt x="296596" y="107355"/>
                  </a:lnTo>
                  <a:lnTo>
                    <a:pt x="299998" y="103813"/>
                  </a:lnTo>
                  <a:lnTo>
                    <a:pt x="303540" y="100338"/>
                  </a:lnTo>
                  <a:lnTo>
                    <a:pt x="310911" y="93534"/>
                  </a:lnTo>
                  <a:lnTo>
                    <a:pt x="314032" y="89778"/>
                  </a:lnTo>
                  <a:lnTo>
                    <a:pt x="316581" y="85669"/>
                  </a:lnTo>
                  <a:lnTo>
                    <a:pt x="346353" y="85669"/>
                  </a:lnTo>
                  <a:lnTo>
                    <a:pt x="321897" y="31025"/>
                  </a:lnTo>
                  <a:lnTo>
                    <a:pt x="320211" y="27215"/>
                  </a:lnTo>
                  <a:lnTo>
                    <a:pt x="320131" y="2703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10">
            <a:extLst>
              <a:ext uri="{FF2B5EF4-FFF2-40B4-BE49-F238E27FC236}">
                <a16:creationId xmlns:a16="http://schemas.microsoft.com/office/drawing/2014/main" id="{A14E0271-BF28-68BF-D980-E929919CF5CE}"/>
              </a:ext>
            </a:extLst>
          </p:cNvPr>
          <p:cNvSpPr txBox="1"/>
          <p:nvPr/>
        </p:nvSpPr>
        <p:spPr>
          <a:xfrm>
            <a:off x="6096000" y="965479"/>
            <a:ext cx="1926589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latin typeface="Calibri"/>
                <a:cs typeface="Calibri"/>
              </a:rPr>
              <a:t>Employee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volunteering</a:t>
            </a:r>
            <a:endParaRPr sz="1600" dirty="0">
              <a:latin typeface="Calibri"/>
              <a:cs typeface="Calibri"/>
            </a:endParaRPr>
          </a:p>
        </p:txBody>
      </p:sp>
      <p:sp>
        <p:nvSpPr>
          <p:cNvPr id="24" name="object 22">
            <a:extLst>
              <a:ext uri="{FF2B5EF4-FFF2-40B4-BE49-F238E27FC236}">
                <a16:creationId xmlns:a16="http://schemas.microsoft.com/office/drawing/2014/main" id="{15165F2E-ABA2-313F-B1AE-B0248CA6A1A9}"/>
              </a:ext>
            </a:extLst>
          </p:cNvPr>
          <p:cNvSpPr txBox="1"/>
          <p:nvPr/>
        </p:nvSpPr>
        <p:spPr>
          <a:xfrm>
            <a:off x="6096000" y="2279721"/>
            <a:ext cx="1945639" cy="93853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ct val="91500"/>
              </a:lnSpc>
              <a:spcBef>
                <a:spcPts val="259"/>
              </a:spcBef>
            </a:pPr>
            <a:r>
              <a:rPr sz="1600" spc="-10" dirty="0">
                <a:latin typeface="Calibri"/>
                <a:cs typeface="Calibri"/>
              </a:rPr>
              <a:t>Environmental </a:t>
            </a:r>
            <a:r>
              <a:rPr sz="1600" dirty="0">
                <a:latin typeface="Calibri"/>
                <a:cs typeface="Calibri"/>
              </a:rPr>
              <a:t>management,</a:t>
            </a:r>
            <a:r>
              <a:rPr sz="1600" spc="-5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eg</a:t>
            </a:r>
            <a:r>
              <a:rPr sz="1600" spc="-55" dirty="0">
                <a:latin typeface="Calibri"/>
                <a:cs typeface="Calibri"/>
              </a:rPr>
              <a:t> </a:t>
            </a:r>
            <a:r>
              <a:rPr sz="1600" spc="-20" dirty="0">
                <a:latin typeface="Calibri"/>
                <a:cs typeface="Calibri"/>
              </a:rPr>
              <a:t>waste </a:t>
            </a:r>
            <a:r>
              <a:rPr sz="1600" spc="-10" dirty="0">
                <a:latin typeface="Calibri"/>
                <a:cs typeface="Calibri"/>
              </a:rPr>
              <a:t>reduction</a:t>
            </a:r>
            <a:r>
              <a:rPr sz="1600" spc="-5" dirty="0">
                <a:latin typeface="Calibri"/>
                <a:cs typeface="Calibri"/>
              </a:rPr>
              <a:t> </a:t>
            </a:r>
            <a:r>
              <a:rPr sz="1600" spc="-25" dirty="0">
                <a:latin typeface="Calibri"/>
                <a:cs typeface="Calibri"/>
              </a:rPr>
              <a:t>and </a:t>
            </a:r>
            <a:r>
              <a:rPr sz="1600" spc="-10" dirty="0">
                <a:latin typeface="Calibri"/>
                <a:cs typeface="Calibri"/>
              </a:rPr>
              <a:t>sustainability</a:t>
            </a:r>
            <a:endParaRPr sz="1600" dirty="0">
              <a:latin typeface="Calibri"/>
              <a:cs typeface="Calibri"/>
            </a:endParaRPr>
          </a:p>
        </p:txBody>
      </p:sp>
      <p:grpSp>
        <p:nvGrpSpPr>
          <p:cNvPr id="25" name="object 11">
            <a:extLst>
              <a:ext uri="{FF2B5EF4-FFF2-40B4-BE49-F238E27FC236}">
                <a16:creationId xmlns:a16="http://schemas.microsoft.com/office/drawing/2014/main" id="{3641B0EF-D50C-ACD4-8BC9-151A06C3017C}"/>
              </a:ext>
            </a:extLst>
          </p:cNvPr>
          <p:cNvGrpSpPr/>
          <p:nvPr/>
        </p:nvGrpSpPr>
        <p:grpSpPr>
          <a:xfrm>
            <a:off x="8944441" y="644169"/>
            <a:ext cx="911860" cy="911860"/>
            <a:chOff x="8098408" y="1139825"/>
            <a:chExt cx="911860" cy="911860"/>
          </a:xfrm>
        </p:grpSpPr>
        <p:sp>
          <p:nvSpPr>
            <p:cNvPr id="26" name="object 12">
              <a:extLst>
                <a:ext uri="{FF2B5EF4-FFF2-40B4-BE49-F238E27FC236}">
                  <a16:creationId xmlns:a16="http://schemas.microsoft.com/office/drawing/2014/main" id="{14F088F6-225C-A521-321C-AD1A4608D4D2}"/>
                </a:ext>
              </a:extLst>
            </p:cNvPr>
            <p:cNvSpPr/>
            <p:nvPr/>
          </p:nvSpPr>
          <p:spPr>
            <a:xfrm>
              <a:off x="8098408" y="1139825"/>
              <a:ext cx="911860" cy="911860"/>
            </a:xfrm>
            <a:custGeom>
              <a:avLst/>
              <a:gdLst/>
              <a:ahLst/>
              <a:cxnLst/>
              <a:rect l="l" t="t" r="r" b="b"/>
              <a:pathLst>
                <a:path w="911859" h="911860">
                  <a:moveTo>
                    <a:pt x="455802" y="0"/>
                  </a:moveTo>
                  <a:lnTo>
                    <a:pt x="409202" y="2353"/>
                  </a:lnTo>
                  <a:lnTo>
                    <a:pt x="363948" y="9261"/>
                  </a:lnTo>
                  <a:lnTo>
                    <a:pt x="320268" y="20493"/>
                  </a:lnTo>
                  <a:lnTo>
                    <a:pt x="278391" y="35821"/>
                  </a:lnTo>
                  <a:lnTo>
                    <a:pt x="238548" y="55016"/>
                  </a:lnTo>
                  <a:lnTo>
                    <a:pt x="200967" y="77849"/>
                  </a:lnTo>
                  <a:lnTo>
                    <a:pt x="165877" y="104089"/>
                  </a:lnTo>
                  <a:lnTo>
                    <a:pt x="133508" y="133508"/>
                  </a:lnTo>
                  <a:lnTo>
                    <a:pt x="104089" y="165877"/>
                  </a:lnTo>
                  <a:lnTo>
                    <a:pt x="77849" y="200967"/>
                  </a:lnTo>
                  <a:lnTo>
                    <a:pt x="55016" y="238548"/>
                  </a:lnTo>
                  <a:lnTo>
                    <a:pt x="35821" y="278391"/>
                  </a:lnTo>
                  <a:lnTo>
                    <a:pt x="20493" y="320268"/>
                  </a:lnTo>
                  <a:lnTo>
                    <a:pt x="9261" y="363948"/>
                  </a:lnTo>
                  <a:lnTo>
                    <a:pt x="2353" y="409202"/>
                  </a:lnTo>
                  <a:lnTo>
                    <a:pt x="0" y="455802"/>
                  </a:lnTo>
                  <a:lnTo>
                    <a:pt x="2353" y="502425"/>
                  </a:lnTo>
                  <a:lnTo>
                    <a:pt x="9261" y="547699"/>
                  </a:lnTo>
                  <a:lnTo>
                    <a:pt x="20493" y="591396"/>
                  </a:lnTo>
                  <a:lnTo>
                    <a:pt x="35821" y="633287"/>
                  </a:lnTo>
                  <a:lnTo>
                    <a:pt x="55016" y="673143"/>
                  </a:lnTo>
                  <a:lnTo>
                    <a:pt x="77849" y="710734"/>
                  </a:lnTo>
                  <a:lnTo>
                    <a:pt x="104089" y="745832"/>
                  </a:lnTo>
                  <a:lnTo>
                    <a:pt x="133508" y="778208"/>
                  </a:lnTo>
                  <a:lnTo>
                    <a:pt x="165877" y="807632"/>
                  </a:lnTo>
                  <a:lnTo>
                    <a:pt x="200967" y="833877"/>
                  </a:lnTo>
                  <a:lnTo>
                    <a:pt x="238548" y="856712"/>
                  </a:lnTo>
                  <a:lnTo>
                    <a:pt x="278391" y="875909"/>
                  </a:lnTo>
                  <a:lnTo>
                    <a:pt x="320268" y="891238"/>
                  </a:lnTo>
                  <a:lnTo>
                    <a:pt x="363948" y="902471"/>
                  </a:lnTo>
                  <a:lnTo>
                    <a:pt x="409202" y="909379"/>
                  </a:lnTo>
                  <a:lnTo>
                    <a:pt x="455802" y="911733"/>
                  </a:lnTo>
                  <a:lnTo>
                    <a:pt x="502425" y="909379"/>
                  </a:lnTo>
                  <a:lnTo>
                    <a:pt x="547699" y="902471"/>
                  </a:lnTo>
                  <a:lnTo>
                    <a:pt x="591396" y="891238"/>
                  </a:lnTo>
                  <a:lnTo>
                    <a:pt x="633287" y="875909"/>
                  </a:lnTo>
                  <a:lnTo>
                    <a:pt x="673143" y="856712"/>
                  </a:lnTo>
                  <a:lnTo>
                    <a:pt x="710734" y="833877"/>
                  </a:lnTo>
                  <a:lnTo>
                    <a:pt x="745832" y="807632"/>
                  </a:lnTo>
                  <a:lnTo>
                    <a:pt x="778208" y="778208"/>
                  </a:lnTo>
                  <a:lnTo>
                    <a:pt x="807632" y="745832"/>
                  </a:lnTo>
                  <a:lnTo>
                    <a:pt x="833877" y="710734"/>
                  </a:lnTo>
                  <a:lnTo>
                    <a:pt x="856712" y="673143"/>
                  </a:lnTo>
                  <a:lnTo>
                    <a:pt x="875909" y="633287"/>
                  </a:lnTo>
                  <a:lnTo>
                    <a:pt x="891238" y="591396"/>
                  </a:lnTo>
                  <a:lnTo>
                    <a:pt x="902471" y="547699"/>
                  </a:lnTo>
                  <a:lnTo>
                    <a:pt x="909379" y="502425"/>
                  </a:lnTo>
                  <a:lnTo>
                    <a:pt x="911733" y="455802"/>
                  </a:lnTo>
                  <a:lnTo>
                    <a:pt x="909379" y="409202"/>
                  </a:lnTo>
                  <a:lnTo>
                    <a:pt x="902471" y="363948"/>
                  </a:lnTo>
                  <a:lnTo>
                    <a:pt x="891238" y="320268"/>
                  </a:lnTo>
                  <a:lnTo>
                    <a:pt x="875909" y="278391"/>
                  </a:lnTo>
                  <a:lnTo>
                    <a:pt x="856712" y="238548"/>
                  </a:lnTo>
                  <a:lnTo>
                    <a:pt x="833877" y="200967"/>
                  </a:lnTo>
                  <a:lnTo>
                    <a:pt x="807632" y="165877"/>
                  </a:lnTo>
                  <a:lnTo>
                    <a:pt x="778208" y="133508"/>
                  </a:lnTo>
                  <a:lnTo>
                    <a:pt x="745832" y="104089"/>
                  </a:lnTo>
                  <a:lnTo>
                    <a:pt x="710734" y="77849"/>
                  </a:lnTo>
                  <a:lnTo>
                    <a:pt x="673143" y="55016"/>
                  </a:lnTo>
                  <a:lnTo>
                    <a:pt x="633287" y="35821"/>
                  </a:lnTo>
                  <a:lnTo>
                    <a:pt x="591396" y="20493"/>
                  </a:lnTo>
                  <a:lnTo>
                    <a:pt x="547699" y="9261"/>
                  </a:lnTo>
                  <a:lnTo>
                    <a:pt x="502425" y="2353"/>
                  </a:lnTo>
                  <a:lnTo>
                    <a:pt x="455802" y="0"/>
                  </a:lnTo>
                  <a:close/>
                </a:path>
              </a:pathLst>
            </a:custGeom>
            <a:solidFill>
              <a:srgbClr val="FFC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13">
              <a:extLst>
                <a:ext uri="{FF2B5EF4-FFF2-40B4-BE49-F238E27FC236}">
                  <a16:creationId xmlns:a16="http://schemas.microsoft.com/office/drawing/2014/main" id="{AE8D80B4-D127-AFC4-0462-85D9D256A7AB}"/>
                </a:ext>
              </a:extLst>
            </p:cNvPr>
            <p:cNvSpPr/>
            <p:nvPr/>
          </p:nvSpPr>
          <p:spPr>
            <a:xfrm>
              <a:off x="8348209" y="1412694"/>
              <a:ext cx="408305" cy="374650"/>
            </a:xfrm>
            <a:custGeom>
              <a:avLst/>
              <a:gdLst/>
              <a:ahLst/>
              <a:cxnLst/>
              <a:rect l="l" t="t" r="r" b="b"/>
              <a:pathLst>
                <a:path w="408304" h="374650">
                  <a:moveTo>
                    <a:pt x="204108" y="0"/>
                  </a:moveTo>
                  <a:lnTo>
                    <a:pt x="0" y="102057"/>
                  </a:lnTo>
                  <a:lnTo>
                    <a:pt x="0" y="129272"/>
                  </a:lnTo>
                  <a:lnTo>
                    <a:pt x="408217" y="129273"/>
                  </a:lnTo>
                  <a:lnTo>
                    <a:pt x="408217" y="102057"/>
                  </a:lnTo>
                  <a:lnTo>
                    <a:pt x="204108" y="0"/>
                  </a:lnTo>
                  <a:close/>
                </a:path>
                <a:path w="408304" h="374650">
                  <a:moveTo>
                    <a:pt x="54428" y="156488"/>
                  </a:moveTo>
                  <a:lnTo>
                    <a:pt x="27214" y="156488"/>
                  </a:lnTo>
                  <a:lnTo>
                    <a:pt x="27214" y="265349"/>
                  </a:lnTo>
                  <a:lnTo>
                    <a:pt x="54428" y="265349"/>
                  </a:lnTo>
                  <a:lnTo>
                    <a:pt x="54428" y="156488"/>
                  </a:lnTo>
                  <a:close/>
                </a:path>
                <a:path w="408304" h="374650">
                  <a:moveTo>
                    <a:pt x="108857" y="156488"/>
                  </a:moveTo>
                  <a:lnTo>
                    <a:pt x="81643" y="156488"/>
                  </a:lnTo>
                  <a:lnTo>
                    <a:pt x="81643" y="265349"/>
                  </a:lnTo>
                  <a:lnTo>
                    <a:pt x="108857" y="265349"/>
                  </a:lnTo>
                  <a:lnTo>
                    <a:pt x="108857" y="156488"/>
                  </a:lnTo>
                  <a:close/>
                </a:path>
                <a:path w="408304" h="374650">
                  <a:moveTo>
                    <a:pt x="163286" y="156488"/>
                  </a:moveTo>
                  <a:lnTo>
                    <a:pt x="136072" y="156488"/>
                  </a:lnTo>
                  <a:lnTo>
                    <a:pt x="136072" y="265349"/>
                  </a:lnTo>
                  <a:lnTo>
                    <a:pt x="163286" y="265349"/>
                  </a:lnTo>
                  <a:lnTo>
                    <a:pt x="163286" y="156488"/>
                  </a:lnTo>
                  <a:close/>
                </a:path>
                <a:path w="408304" h="374650">
                  <a:moveTo>
                    <a:pt x="217715" y="156488"/>
                  </a:moveTo>
                  <a:lnTo>
                    <a:pt x="190501" y="156488"/>
                  </a:lnTo>
                  <a:lnTo>
                    <a:pt x="190501" y="265349"/>
                  </a:lnTo>
                  <a:lnTo>
                    <a:pt x="217715" y="265349"/>
                  </a:lnTo>
                  <a:lnTo>
                    <a:pt x="217715" y="156488"/>
                  </a:lnTo>
                  <a:close/>
                </a:path>
                <a:path w="408304" h="374650">
                  <a:moveTo>
                    <a:pt x="272144" y="156488"/>
                  </a:moveTo>
                  <a:lnTo>
                    <a:pt x="244930" y="156488"/>
                  </a:lnTo>
                  <a:lnTo>
                    <a:pt x="244930" y="265349"/>
                  </a:lnTo>
                  <a:lnTo>
                    <a:pt x="272144" y="265349"/>
                  </a:lnTo>
                  <a:lnTo>
                    <a:pt x="272144" y="156488"/>
                  </a:lnTo>
                  <a:close/>
                </a:path>
                <a:path w="408304" h="374650">
                  <a:moveTo>
                    <a:pt x="326573" y="156488"/>
                  </a:moveTo>
                  <a:lnTo>
                    <a:pt x="299359" y="156488"/>
                  </a:lnTo>
                  <a:lnTo>
                    <a:pt x="299359" y="265349"/>
                  </a:lnTo>
                  <a:lnTo>
                    <a:pt x="326573" y="265349"/>
                  </a:lnTo>
                  <a:lnTo>
                    <a:pt x="326573" y="156488"/>
                  </a:lnTo>
                  <a:close/>
                </a:path>
                <a:path w="408304" h="374650">
                  <a:moveTo>
                    <a:pt x="381002" y="156488"/>
                  </a:moveTo>
                  <a:lnTo>
                    <a:pt x="353788" y="156488"/>
                  </a:lnTo>
                  <a:lnTo>
                    <a:pt x="353788" y="265349"/>
                  </a:lnTo>
                  <a:lnTo>
                    <a:pt x="381002" y="265349"/>
                  </a:lnTo>
                  <a:lnTo>
                    <a:pt x="381002" y="156488"/>
                  </a:lnTo>
                  <a:close/>
                </a:path>
                <a:path w="408304" h="374650">
                  <a:moveTo>
                    <a:pt x="381002" y="292565"/>
                  </a:moveTo>
                  <a:lnTo>
                    <a:pt x="27214" y="292564"/>
                  </a:lnTo>
                  <a:lnTo>
                    <a:pt x="0" y="374211"/>
                  </a:lnTo>
                  <a:lnTo>
                    <a:pt x="408217" y="374211"/>
                  </a:lnTo>
                  <a:lnTo>
                    <a:pt x="381002" y="29256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</p:grpSp>
      <p:sp>
        <p:nvSpPr>
          <p:cNvPr id="28" name="object 14">
            <a:extLst>
              <a:ext uri="{FF2B5EF4-FFF2-40B4-BE49-F238E27FC236}">
                <a16:creationId xmlns:a16="http://schemas.microsoft.com/office/drawing/2014/main" id="{21C5FBB7-A042-D759-3FBF-DCF0D2ACE84E}"/>
              </a:ext>
            </a:extLst>
          </p:cNvPr>
          <p:cNvSpPr txBox="1"/>
          <p:nvPr/>
        </p:nvSpPr>
        <p:spPr>
          <a:xfrm>
            <a:off x="10157397" y="889143"/>
            <a:ext cx="1635760" cy="491490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>
              <a:lnSpc>
                <a:spcPts val="1750"/>
              </a:lnSpc>
              <a:spcBef>
                <a:spcPts val="295"/>
              </a:spcBef>
            </a:pPr>
            <a:r>
              <a:rPr sz="1600" dirty="0">
                <a:latin typeface="Calibri"/>
                <a:cs typeface="Calibri"/>
              </a:rPr>
              <a:t>Socially</a:t>
            </a:r>
            <a:r>
              <a:rPr sz="1600" spc="-45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responsible investment</a:t>
            </a:r>
            <a:endParaRPr sz="1600" dirty="0">
              <a:latin typeface="Calibri"/>
              <a:cs typeface="Calibri"/>
            </a:endParaRPr>
          </a:p>
        </p:txBody>
      </p:sp>
      <p:grpSp>
        <p:nvGrpSpPr>
          <p:cNvPr id="29" name="object 23">
            <a:extLst>
              <a:ext uri="{FF2B5EF4-FFF2-40B4-BE49-F238E27FC236}">
                <a16:creationId xmlns:a16="http://schemas.microsoft.com/office/drawing/2014/main" id="{9A20B6C7-5946-ADD0-1FDC-6CD985042BF9}"/>
              </a:ext>
            </a:extLst>
          </p:cNvPr>
          <p:cNvGrpSpPr/>
          <p:nvPr/>
        </p:nvGrpSpPr>
        <p:grpSpPr>
          <a:xfrm>
            <a:off x="8942464" y="2217350"/>
            <a:ext cx="911860" cy="911860"/>
            <a:chOff x="8098408" y="2764282"/>
            <a:chExt cx="911860" cy="911860"/>
          </a:xfrm>
        </p:grpSpPr>
        <p:sp>
          <p:nvSpPr>
            <p:cNvPr id="30" name="object 24">
              <a:extLst>
                <a:ext uri="{FF2B5EF4-FFF2-40B4-BE49-F238E27FC236}">
                  <a16:creationId xmlns:a16="http://schemas.microsoft.com/office/drawing/2014/main" id="{F96E04A9-D469-EB51-1873-CBF774B11052}"/>
                </a:ext>
              </a:extLst>
            </p:cNvPr>
            <p:cNvSpPr/>
            <p:nvPr/>
          </p:nvSpPr>
          <p:spPr>
            <a:xfrm>
              <a:off x="8098408" y="2764282"/>
              <a:ext cx="911860" cy="911860"/>
            </a:xfrm>
            <a:custGeom>
              <a:avLst/>
              <a:gdLst/>
              <a:ahLst/>
              <a:cxnLst/>
              <a:rect l="l" t="t" r="r" b="b"/>
              <a:pathLst>
                <a:path w="911859" h="911860">
                  <a:moveTo>
                    <a:pt x="455802" y="0"/>
                  </a:moveTo>
                  <a:lnTo>
                    <a:pt x="409202" y="2353"/>
                  </a:lnTo>
                  <a:lnTo>
                    <a:pt x="363948" y="9261"/>
                  </a:lnTo>
                  <a:lnTo>
                    <a:pt x="320268" y="20493"/>
                  </a:lnTo>
                  <a:lnTo>
                    <a:pt x="278391" y="35821"/>
                  </a:lnTo>
                  <a:lnTo>
                    <a:pt x="238548" y="55016"/>
                  </a:lnTo>
                  <a:lnTo>
                    <a:pt x="200967" y="77849"/>
                  </a:lnTo>
                  <a:lnTo>
                    <a:pt x="165877" y="104089"/>
                  </a:lnTo>
                  <a:lnTo>
                    <a:pt x="133508" y="133508"/>
                  </a:lnTo>
                  <a:lnTo>
                    <a:pt x="104089" y="165877"/>
                  </a:lnTo>
                  <a:lnTo>
                    <a:pt x="77849" y="200967"/>
                  </a:lnTo>
                  <a:lnTo>
                    <a:pt x="55016" y="238548"/>
                  </a:lnTo>
                  <a:lnTo>
                    <a:pt x="35821" y="278391"/>
                  </a:lnTo>
                  <a:lnTo>
                    <a:pt x="20493" y="320268"/>
                  </a:lnTo>
                  <a:lnTo>
                    <a:pt x="9261" y="363948"/>
                  </a:lnTo>
                  <a:lnTo>
                    <a:pt x="2353" y="409202"/>
                  </a:lnTo>
                  <a:lnTo>
                    <a:pt x="0" y="455802"/>
                  </a:lnTo>
                  <a:lnTo>
                    <a:pt x="2353" y="502423"/>
                  </a:lnTo>
                  <a:lnTo>
                    <a:pt x="9261" y="547694"/>
                  </a:lnTo>
                  <a:lnTo>
                    <a:pt x="20493" y="591384"/>
                  </a:lnTo>
                  <a:lnTo>
                    <a:pt x="35821" y="633267"/>
                  </a:lnTo>
                  <a:lnTo>
                    <a:pt x="55016" y="673113"/>
                  </a:lnTo>
                  <a:lnTo>
                    <a:pt x="77849" y="710694"/>
                  </a:lnTo>
                  <a:lnTo>
                    <a:pt x="104089" y="745780"/>
                  </a:lnTo>
                  <a:lnTo>
                    <a:pt x="133508" y="778144"/>
                  </a:lnTo>
                  <a:lnTo>
                    <a:pt x="165877" y="807557"/>
                  </a:lnTo>
                  <a:lnTo>
                    <a:pt x="200967" y="833790"/>
                  </a:lnTo>
                  <a:lnTo>
                    <a:pt x="238548" y="856614"/>
                  </a:lnTo>
                  <a:lnTo>
                    <a:pt x="278391" y="875801"/>
                  </a:lnTo>
                  <a:lnTo>
                    <a:pt x="320268" y="891123"/>
                  </a:lnTo>
                  <a:lnTo>
                    <a:pt x="363948" y="902350"/>
                  </a:lnTo>
                  <a:lnTo>
                    <a:pt x="409202" y="909253"/>
                  </a:lnTo>
                  <a:lnTo>
                    <a:pt x="455802" y="911605"/>
                  </a:lnTo>
                  <a:lnTo>
                    <a:pt x="502425" y="909253"/>
                  </a:lnTo>
                  <a:lnTo>
                    <a:pt x="547699" y="902350"/>
                  </a:lnTo>
                  <a:lnTo>
                    <a:pt x="591396" y="891123"/>
                  </a:lnTo>
                  <a:lnTo>
                    <a:pt x="633287" y="875801"/>
                  </a:lnTo>
                  <a:lnTo>
                    <a:pt x="673143" y="856614"/>
                  </a:lnTo>
                  <a:lnTo>
                    <a:pt x="710734" y="833790"/>
                  </a:lnTo>
                  <a:lnTo>
                    <a:pt x="745832" y="807557"/>
                  </a:lnTo>
                  <a:lnTo>
                    <a:pt x="778208" y="778144"/>
                  </a:lnTo>
                  <a:lnTo>
                    <a:pt x="807632" y="745780"/>
                  </a:lnTo>
                  <a:lnTo>
                    <a:pt x="833877" y="710694"/>
                  </a:lnTo>
                  <a:lnTo>
                    <a:pt x="856712" y="673113"/>
                  </a:lnTo>
                  <a:lnTo>
                    <a:pt x="875909" y="633267"/>
                  </a:lnTo>
                  <a:lnTo>
                    <a:pt x="891238" y="591384"/>
                  </a:lnTo>
                  <a:lnTo>
                    <a:pt x="902471" y="547694"/>
                  </a:lnTo>
                  <a:lnTo>
                    <a:pt x="909379" y="502423"/>
                  </a:lnTo>
                  <a:lnTo>
                    <a:pt x="911733" y="455802"/>
                  </a:lnTo>
                  <a:lnTo>
                    <a:pt x="909379" y="409202"/>
                  </a:lnTo>
                  <a:lnTo>
                    <a:pt x="902471" y="363948"/>
                  </a:lnTo>
                  <a:lnTo>
                    <a:pt x="891238" y="320268"/>
                  </a:lnTo>
                  <a:lnTo>
                    <a:pt x="875909" y="278391"/>
                  </a:lnTo>
                  <a:lnTo>
                    <a:pt x="856712" y="238548"/>
                  </a:lnTo>
                  <a:lnTo>
                    <a:pt x="833877" y="200967"/>
                  </a:lnTo>
                  <a:lnTo>
                    <a:pt x="807632" y="165877"/>
                  </a:lnTo>
                  <a:lnTo>
                    <a:pt x="778208" y="133508"/>
                  </a:lnTo>
                  <a:lnTo>
                    <a:pt x="745832" y="104089"/>
                  </a:lnTo>
                  <a:lnTo>
                    <a:pt x="710734" y="77849"/>
                  </a:lnTo>
                  <a:lnTo>
                    <a:pt x="673143" y="55016"/>
                  </a:lnTo>
                  <a:lnTo>
                    <a:pt x="633287" y="35821"/>
                  </a:lnTo>
                  <a:lnTo>
                    <a:pt x="591396" y="20493"/>
                  </a:lnTo>
                  <a:lnTo>
                    <a:pt x="547699" y="9261"/>
                  </a:lnTo>
                  <a:lnTo>
                    <a:pt x="502425" y="2353"/>
                  </a:lnTo>
                  <a:lnTo>
                    <a:pt x="455802" y="0"/>
                  </a:lnTo>
                  <a:close/>
                </a:path>
              </a:pathLst>
            </a:custGeom>
            <a:solidFill>
              <a:srgbClr val="EC7C3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25">
              <a:extLst>
                <a:ext uri="{FF2B5EF4-FFF2-40B4-BE49-F238E27FC236}">
                  <a16:creationId xmlns:a16="http://schemas.microsoft.com/office/drawing/2014/main" id="{056993FA-148E-D4F7-5D54-723B734EC274}"/>
                </a:ext>
              </a:extLst>
            </p:cNvPr>
            <p:cNvSpPr/>
            <p:nvPr/>
          </p:nvSpPr>
          <p:spPr>
            <a:xfrm>
              <a:off x="8337380" y="3004237"/>
              <a:ext cx="435609" cy="434340"/>
            </a:xfrm>
            <a:custGeom>
              <a:avLst/>
              <a:gdLst/>
              <a:ahLst/>
              <a:cxnLst/>
              <a:rect l="l" t="t" r="r" b="b"/>
              <a:pathLst>
                <a:path w="435609" h="434339">
                  <a:moveTo>
                    <a:pt x="72941" y="217169"/>
                  </a:moveTo>
                  <a:lnTo>
                    <a:pt x="34319" y="231139"/>
                  </a:lnTo>
                  <a:lnTo>
                    <a:pt x="12348" y="265429"/>
                  </a:lnTo>
                  <a:lnTo>
                    <a:pt x="509" y="312419"/>
                  </a:lnTo>
                  <a:lnTo>
                    <a:pt x="0" y="327659"/>
                  </a:lnTo>
                  <a:lnTo>
                    <a:pt x="171" y="331469"/>
                  </a:lnTo>
                  <a:lnTo>
                    <a:pt x="228" y="332739"/>
                  </a:lnTo>
                  <a:lnTo>
                    <a:pt x="9653" y="379729"/>
                  </a:lnTo>
                  <a:lnTo>
                    <a:pt x="34319" y="421639"/>
                  </a:lnTo>
                  <a:lnTo>
                    <a:pt x="77476" y="434339"/>
                  </a:lnTo>
                  <a:lnTo>
                    <a:pt x="81586" y="431799"/>
                  </a:lnTo>
                  <a:lnTo>
                    <a:pt x="112725" y="431799"/>
                  </a:lnTo>
                  <a:lnTo>
                    <a:pt x="123120" y="425449"/>
                  </a:lnTo>
                  <a:lnTo>
                    <a:pt x="128857" y="421639"/>
                  </a:lnTo>
                  <a:lnTo>
                    <a:pt x="139348" y="408939"/>
                  </a:lnTo>
                  <a:lnTo>
                    <a:pt x="140228" y="407669"/>
                  </a:lnTo>
                  <a:lnTo>
                    <a:pt x="64296" y="407669"/>
                  </a:lnTo>
                  <a:lnTo>
                    <a:pt x="61175" y="406399"/>
                  </a:lnTo>
                  <a:lnTo>
                    <a:pt x="34886" y="370839"/>
                  </a:lnTo>
                  <a:lnTo>
                    <a:pt x="26948" y="332739"/>
                  </a:lnTo>
                  <a:lnTo>
                    <a:pt x="27047" y="318769"/>
                  </a:lnTo>
                  <a:lnTo>
                    <a:pt x="34886" y="280669"/>
                  </a:lnTo>
                  <a:lnTo>
                    <a:pt x="56285" y="248919"/>
                  </a:lnTo>
                  <a:lnTo>
                    <a:pt x="61388" y="245109"/>
                  </a:lnTo>
                  <a:lnTo>
                    <a:pt x="64436" y="243839"/>
                  </a:lnTo>
                  <a:lnTo>
                    <a:pt x="140069" y="243839"/>
                  </a:lnTo>
                  <a:lnTo>
                    <a:pt x="139348" y="242569"/>
                  </a:lnTo>
                  <a:lnTo>
                    <a:pt x="128857" y="231139"/>
                  </a:lnTo>
                  <a:lnTo>
                    <a:pt x="123047" y="226059"/>
                  </a:lnTo>
                  <a:lnTo>
                    <a:pt x="114544" y="220979"/>
                  </a:lnTo>
                  <a:lnTo>
                    <a:pt x="81586" y="220979"/>
                  </a:lnTo>
                  <a:lnTo>
                    <a:pt x="77476" y="218439"/>
                  </a:lnTo>
                  <a:lnTo>
                    <a:pt x="72941" y="217169"/>
                  </a:lnTo>
                  <a:close/>
                </a:path>
                <a:path w="435609" h="434339">
                  <a:moveTo>
                    <a:pt x="112725" y="431799"/>
                  </a:moveTo>
                  <a:lnTo>
                    <a:pt x="81586" y="431799"/>
                  </a:lnTo>
                  <a:lnTo>
                    <a:pt x="85700" y="434339"/>
                  </a:lnTo>
                  <a:lnTo>
                    <a:pt x="103416" y="434339"/>
                  </a:lnTo>
                  <a:lnTo>
                    <a:pt x="110646" y="433069"/>
                  </a:lnTo>
                  <a:lnTo>
                    <a:pt x="112725" y="431799"/>
                  </a:lnTo>
                  <a:close/>
                </a:path>
                <a:path w="435609" h="434339">
                  <a:moveTo>
                    <a:pt x="339983" y="271780"/>
                  </a:moveTo>
                  <a:lnTo>
                    <a:pt x="319998" y="271780"/>
                  </a:lnTo>
                  <a:lnTo>
                    <a:pt x="312909" y="273050"/>
                  </a:lnTo>
                  <a:lnTo>
                    <a:pt x="297601" y="274320"/>
                  </a:lnTo>
                  <a:lnTo>
                    <a:pt x="289668" y="275590"/>
                  </a:lnTo>
                  <a:lnTo>
                    <a:pt x="273221" y="281940"/>
                  </a:lnTo>
                  <a:lnTo>
                    <a:pt x="265356" y="284480"/>
                  </a:lnTo>
                  <a:lnTo>
                    <a:pt x="231338" y="306070"/>
                  </a:lnTo>
                  <a:lnTo>
                    <a:pt x="217658" y="331470"/>
                  </a:lnTo>
                  <a:lnTo>
                    <a:pt x="217658" y="344170"/>
                  </a:lnTo>
                  <a:lnTo>
                    <a:pt x="218865" y="349250"/>
                  </a:lnTo>
                  <a:lnTo>
                    <a:pt x="221273" y="353060"/>
                  </a:lnTo>
                  <a:lnTo>
                    <a:pt x="218865" y="356870"/>
                  </a:lnTo>
                  <a:lnTo>
                    <a:pt x="217658" y="361950"/>
                  </a:lnTo>
                  <a:lnTo>
                    <a:pt x="217731" y="370840"/>
                  </a:lnTo>
                  <a:lnTo>
                    <a:pt x="217803" y="374650"/>
                  </a:lnTo>
                  <a:lnTo>
                    <a:pt x="243385" y="411480"/>
                  </a:lnTo>
                  <a:lnTo>
                    <a:pt x="289523" y="430530"/>
                  </a:lnTo>
                  <a:lnTo>
                    <a:pt x="340123" y="434340"/>
                  </a:lnTo>
                  <a:lnTo>
                    <a:pt x="363369" y="430530"/>
                  </a:lnTo>
                  <a:lnTo>
                    <a:pt x="379816" y="425450"/>
                  </a:lnTo>
                  <a:lnTo>
                    <a:pt x="387681" y="421640"/>
                  </a:lnTo>
                  <a:lnTo>
                    <a:pt x="402703" y="415290"/>
                  </a:lnTo>
                  <a:lnTo>
                    <a:pt x="409520" y="411480"/>
                  </a:lnTo>
                  <a:lnTo>
                    <a:pt x="413572" y="407670"/>
                  </a:lnTo>
                  <a:lnTo>
                    <a:pt x="313689" y="407670"/>
                  </a:lnTo>
                  <a:lnTo>
                    <a:pt x="294199" y="403860"/>
                  </a:lnTo>
                  <a:lnTo>
                    <a:pt x="258412" y="387350"/>
                  </a:lnTo>
                  <a:lnTo>
                    <a:pt x="244873" y="370840"/>
                  </a:lnTo>
                  <a:lnTo>
                    <a:pt x="244873" y="367030"/>
                  </a:lnTo>
                  <a:lnTo>
                    <a:pt x="435374" y="367030"/>
                  </a:lnTo>
                  <a:lnTo>
                    <a:pt x="435374" y="361950"/>
                  </a:lnTo>
                  <a:lnTo>
                    <a:pt x="434149" y="356870"/>
                  </a:lnTo>
                  <a:lnTo>
                    <a:pt x="431745" y="353060"/>
                  </a:lnTo>
                  <a:lnTo>
                    <a:pt x="434149" y="349250"/>
                  </a:lnTo>
                  <a:lnTo>
                    <a:pt x="435374" y="344170"/>
                  </a:lnTo>
                  <a:lnTo>
                    <a:pt x="435374" y="339090"/>
                  </a:lnTo>
                  <a:lnTo>
                    <a:pt x="244873" y="339090"/>
                  </a:lnTo>
                  <a:lnTo>
                    <a:pt x="244873" y="336550"/>
                  </a:lnTo>
                  <a:lnTo>
                    <a:pt x="275702" y="308610"/>
                  </a:lnTo>
                  <a:lnTo>
                    <a:pt x="313689" y="299720"/>
                  </a:lnTo>
                  <a:lnTo>
                    <a:pt x="320139" y="298450"/>
                  </a:lnTo>
                  <a:lnTo>
                    <a:pt x="412627" y="298450"/>
                  </a:lnTo>
                  <a:lnTo>
                    <a:pt x="409656" y="295910"/>
                  </a:lnTo>
                  <a:lnTo>
                    <a:pt x="402848" y="290830"/>
                  </a:lnTo>
                  <a:lnTo>
                    <a:pt x="387540" y="284480"/>
                  </a:lnTo>
                  <a:lnTo>
                    <a:pt x="379670" y="280670"/>
                  </a:lnTo>
                  <a:lnTo>
                    <a:pt x="363514" y="276860"/>
                  </a:lnTo>
                  <a:lnTo>
                    <a:pt x="355577" y="274320"/>
                  </a:lnTo>
                  <a:lnTo>
                    <a:pt x="339983" y="271780"/>
                  </a:lnTo>
                  <a:close/>
                </a:path>
                <a:path w="435609" h="434339">
                  <a:moveTo>
                    <a:pt x="95193" y="243839"/>
                  </a:moveTo>
                  <a:lnTo>
                    <a:pt x="67979" y="243839"/>
                  </a:lnTo>
                  <a:lnTo>
                    <a:pt x="67979" y="407669"/>
                  </a:lnTo>
                  <a:lnTo>
                    <a:pt x="95193" y="407669"/>
                  </a:lnTo>
                  <a:lnTo>
                    <a:pt x="95193" y="243839"/>
                  </a:lnTo>
                  <a:close/>
                </a:path>
                <a:path w="435609" h="434339">
                  <a:moveTo>
                    <a:pt x="140069" y="243839"/>
                  </a:moveTo>
                  <a:lnTo>
                    <a:pt x="98881" y="243839"/>
                  </a:lnTo>
                  <a:lnTo>
                    <a:pt x="101997" y="245109"/>
                  </a:lnTo>
                  <a:lnTo>
                    <a:pt x="107099" y="248919"/>
                  </a:lnTo>
                  <a:lnTo>
                    <a:pt x="128290" y="281939"/>
                  </a:lnTo>
                  <a:lnTo>
                    <a:pt x="136228" y="332739"/>
                  </a:lnTo>
                  <a:lnTo>
                    <a:pt x="135734" y="339089"/>
                  </a:lnTo>
                  <a:lnTo>
                    <a:pt x="125387" y="377189"/>
                  </a:lnTo>
                  <a:lnTo>
                    <a:pt x="98740" y="407669"/>
                  </a:lnTo>
                  <a:lnTo>
                    <a:pt x="140228" y="407669"/>
                  </a:lnTo>
                  <a:lnTo>
                    <a:pt x="158625" y="363219"/>
                  </a:lnTo>
                  <a:lnTo>
                    <a:pt x="163229" y="332739"/>
                  </a:lnTo>
                  <a:lnTo>
                    <a:pt x="163117" y="323849"/>
                  </a:lnTo>
                  <a:lnTo>
                    <a:pt x="163060" y="322579"/>
                  </a:lnTo>
                  <a:lnTo>
                    <a:pt x="162948" y="320039"/>
                  </a:lnTo>
                  <a:lnTo>
                    <a:pt x="162570" y="314959"/>
                  </a:lnTo>
                  <a:lnTo>
                    <a:pt x="162476" y="313689"/>
                  </a:lnTo>
                  <a:lnTo>
                    <a:pt x="162381" y="312419"/>
                  </a:lnTo>
                  <a:lnTo>
                    <a:pt x="153523" y="273049"/>
                  </a:lnTo>
                  <a:lnTo>
                    <a:pt x="143671" y="250189"/>
                  </a:lnTo>
                  <a:lnTo>
                    <a:pt x="140069" y="243839"/>
                  </a:lnTo>
                  <a:close/>
                </a:path>
                <a:path w="435609" h="434339">
                  <a:moveTo>
                    <a:pt x="435374" y="367030"/>
                  </a:moveTo>
                  <a:lnTo>
                    <a:pt x="408159" y="367030"/>
                  </a:lnTo>
                  <a:lnTo>
                    <a:pt x="408159" y="370840"/>
                  </a:lnTo>
                  <a:lnTo>
                    <a:pt x="407388" y="373380"/>
                  </a:lnTo>
                  <a:lnTo>
                    <a:pt x="377335" y="397510"/>
                  </a:lnTo>
                  <a:lnTo>
                    <a:pt x="339343" y="407670"/>
                  </a:lnTo>
                  <a:lnTo>
                    <a:pt x="413572" y="407670"/>
                  </a:lnTo>
                  <a:lnTo>
                    <a:pt x="421676" y="400050"/>
                  </a:lnTo>
                  <a:lnTo>
                    <a:pt x="426529" y="394970"/>
                  </a:lnTo>
                  <a:lnTo>
                    <a:pt x="433605" y="382270"/>
                  </a:lnTo>
                  <a:lnTo>
                    <a:pt x="435374" y="374650"/>
                  </a:lnTo>
                  <a:lnTo>
                    <a:pt x="435374" y="367030"/>
                  </a:lnTo>
                  <a:close/>
                </a:path>
                <a:path w="435609" h="434339">
                  <a:moveTo>
                    <a:pt x="412627" y="298450"/>
                  </a:moveTo>
                  <a:lnTo>
                    <a:pt x="332753" y="298450"/>
                  </a:lnTo>
                  <a:lnTo>
                    <a:pt x="339203" y="299720"/>
                  </a:lnTo>
                  <a:lnTo>
                    <a:pt x="352529" y="300990"/>
                  </a:lnTo>
                  <a:lnTo>
                    <a:pt x="358978" y="302260"/>
                  </a:lnTo>
                  <a:lnTo>
                    <a:pt x="394484" y="318770"/>
                  </a:lnTo>
                  <a:lnTo>
                    <a:pt x="408159" y="336550"/>
                  </a:lnTo>
                  <a:lnTo>
                    <a:pt x="408159" y="339090"/>
                  </a:lnTo>
                  <a:lnTo>
                    <a:pt x="435374" y="339090"/>
                  </a:lnTo>
                  <a:lnTo>
                    <a:pt x="421540" y="306070"/>
                  </a:lnTo>
                  <a:lnTo>
                    <a:pt x="412627" y="298450"/>
                  </a:lnTo>
                  <a:close/>
                </a:path>
                <a:path w="435609" h="434339">
                  <a:moveTo>
                    <a:pt x="103131" y="217169"/>
                  </a:moveTo>
                  <a:lnTo>
                    <a:pt x="90235" y="217169"/>
                  </a:lnTo>
                  <a:lnTo>
                    <a:pt x="85700" y="218439"/>
                  </a:lnTo>
                  <a:lnTo>
                    <a:pt x="81586" y="220979"/>
                  </a:lnTo>
                  <a:lnTo>
                    <a:pt x="114544" y="220979"/>
                  </a:lnTo>
                  <a:lnTo>
                    <a:pt x="110293" y="218439"/>
                  </a:lnTo>
                  <a:lnTo>
                    <a:pt x="103131" y="217169"/>
                  </a:lnTo>
                  <a:close/>
                </a:path>
                <a:path w="435609" h="434339">
                  <a:moveTo>
                    <a:pt x="236227" y="0"/>
                  </a:moveTo>
                  <a:lnTo>
                    <a:pt x="197606" y="13969"/>
                  </a:lnTo>
                  <a:lnTo>
                    <a:pt x="175634" y="46989"/>
                  </a:lnTo>
                  <a:lnTo>
                    <a:pt x="163796" y="95249"/>
                  </a:lnTo>
                  <a:lnTo>
                    <a:pt x="163229" y="101599"/>
                  </a:lnTo>
                  <a:lnTo>
                    <a:pt x="163229" y="107949"/>
                  </a:lnTo>
                  <a:lnTo>
                    <a:pt x="163515" y="114299"/>
                  </a:lnTo>
                  <a:lnTo>
                    <a:pt x="163987" y="120649"/>
                  </a:lnTo>
                  <a:lnTo>
                    <a:pt x="164082" y="121919"/>
                  </a:lnTo>
                  <a:lnTo>
                    <a:pt x="172940" y="161289"/>
                  </a:lnTo>
                  <a:lnTo>
                    <a:pt x="197606" y="203199"/>
                  </a:lnTo>
                  <a:lnTo>
                    <a:pt x="236227" y="217170"/>
                  </a:lnTo>
                  <a:lnTo>
                    <a:pt x="240763" y="215900"/>
                  </a:lnTo>
                  <a:lnTo>
                    <a:pt x="244873" y="213360"/>
                  </a:lnTo>
                  <a:lnTo>
                    <a:pt x="278091" y="213360"/>
                  </a:lnTo>
                  <a:lnTo>
                    <a:pt x="286406" y="208280"/>
                  </a:lnTo>
                  <a:lnTo>
                    <a:pt x="292144" y="203200"/>
                  </a:lnTo>
                  <a:lnTo>
                    <a:pt x="302635" y="191770"/>
                  </a:lnTo>
                  <a:lnTo>
                    <a:pt x="303367" y="190500"/>
                  </a:lnTo>
                  <a:lnTo>
                    <a:pt x="227582" y="190500"/>
                  </a:lnTo>
                  <a:lnTo>
                    <a:pt x="224462" y="189230"/>
                  </a:lnTo>
                  <a:lnTo>
                    <a:pt x="200722" y="158749"/>
                  </a:lnTo>
                  <a:lnTo>
                    <a:pt x="198173" y="153669"/>
                  </a:lnTo>
                  <a:lnTo>
                    <a:pt x="194204" y="140969"/>
                  </a:lnTo>
                  <a:lnTo>
                    <a:pt x="192712" y="134619"/>
                  </a:lnTo>
                  <a:lnTo>
                    <a:pt x="190729" y="120649"/>
                  </a:lnTo>
                  <a:lnTo>
                    <a:pt x="190235" y="114299"/>
                  </a:lnTo>
                  <a:lnTo>
                    <a:pt x="190235" y="101599"/>
                  </a:lnTo>
                  <a:lnTo>
                    <a:pt x="198173" y="63499"/>
                  </a:lnTo>
                  <a:lnTo>
                    <a:pt x="219572" y="30479"/>
                  </a:lnTo>
                  <a:lnTo>
                    <a:pt x="227723" y="26670"/>
                  </a:lnTo>
                  <a:lnTo>
                    <a:pt x="303500" y="26670"/>
                  </a:lnTo>
                  <a:lnTo>
                    <a:pt x="302635" y="25400"/>
                  </a:lnTo>
                  <a:lnTo>
                    <a:pt x="292144" y="12700"/>
                  </a:lnTo>
                  <a:lnTo>
                    <a:pt x="286334" y="8890"/>
                  </a:lnTo>
                  <a:lnTo>
                    <a:pt x="275705" y="2540"/>
                  </a:lnTo>
                  <a:lnTo>
                    <a:pt x="244873" y="2540"/>
                  </a:lnTo>
                  <a:lnTo>
                    <a:pt x="240763" y="1270"/>
                  </a:lnTo>
                  <a:lnTo>
                    <a:pt x="236227" y="0"/>
                  </a:lnTo>
                  <a:close/>
                </a:path>
                <a:path w="435609" h="434339">
                  <a:moveTo>
                    <a:pt x="278091" y="213360"/>
                  </a:moveTo>
                  <a:lnTo>
                    <a:pt x="244873" y="213360"/>
                  </a:lnTo>
                  <a:lnTo>
                    <a:pt x="248987" y="215900"/>
                  </a:lnTo>
                  <a:lnTo>
                    <a:pt x="253522" y="217170"/>
                  </a:lnTo>
                  <a:lnTo>
                    <a:pt x="266703" y="217170"/>
                  </a:lnTo>
                  <a:lnTo>
                    <a:pt x="273933" y="215900"/>
                  </a:lnTo>
                  <a:lnTo>
                    <a:pt x="278091" y="213360"/>
                  </a:lnTo>
                  <a:close/>
                </a:path>
                <a:path w="435609" h="434339">
                  <a:moveTo>
                    <a:pt x="258480" y="26670"/>
                  </a:moveTo>
                  <a:lnTo>
                    <a:pt x="231265" y="26670"/>
                  </a:lnTo>
                  <a:lnTo>
                    <a:pt x="231265" y="190500"/>
                  </a:lnTo>
                  <a:lnTo>
                    <a:pt x="258480" y="190500"/>
                  </a:lnTo>
                  <a:lnTo>
                    <a:pt x="258480" y="26670"/>
                  </a:lnTo>
                  <a:close/>
                </a:path>
                <a:path w="435609" h="434339">
                  <a:moveTo>
                    <a:pt x="303500" y="26670"/>
                  </a:moveTo>
                  <a:lnTo>
                    <a:pt x="262167" y="26670"/>
                  </a:lnTo>
                  <a:lnTo>
                    <a:pt x="265283" y="27940"/>
                  </a:lnTo>
                  <a:lnTo>
                    <a:pt x="270386" y="30480"/>
                  </a:lnTo>
                  <a:lnTo>
                    <a:pt x="291577" y="63500"/>
                  </a:lnTo>
                  <a:lnTo>
                    <a:pt x="299515" y="101600"/>
                  </a:lnTo>
                  <a:lnTo>
                    <a:pt x="299515" y="114300"/>
                  </a:lnTo>
                  <a:lnTo>
                    <a:pt x="291223" y="153670"/>
                  </a:lnTo>
                  <a:lnTo>
                    <a:pt x="270178" y="186690"/>
                  </a:lnTo>
                  <a:lnTo>
                    <a:pt x="262027" y="190500"/>
                  </a:lnTo>
                  <a:lnTo>
                    <a:pt x="303367" y="190500"/>
                  </a:lnTo>
                  <a:lnTo>
                    <a:pt x="321912" y="144780"/>
                  </a:lnTo>
                  <a:lnTo>
                    <a:pt x="326516" y="114300"/>
                  </a:lnTo>
                  <a:lnTo>
                    <a:pt x="326516" y="107950"/>
                  </a:lnTo>
                  <a:lnTo>
                    <a:pt x="316810" y="54610"/>
                  </a:lnTo>
                  <a:lnTo>
                    <a:pt x="306958" y="31750"/>
                  </a:lnTo>
                  <a:lnTo>
                    <a:pt x="303500" y="26670"/>
                  </a:lnTo>
                  <a:close/>
                </a:path>
                <a:path w="435609" h="434339">
                  <a:moveTo>
                    <a:pt x="266417" y="0"/>
                  </a:moveTo>
                  <a:lnTo>
                    <a:pt x="253522" y="0"/>
                  </a:lnTo>
                  <a:lnTo>
                    <a:pt x="248987" y="1270"/>
                  </a:lnTo>
                  <a:lnTo>
                    <a:pt x="244873" y="2540"/>
                  </a:lnTo>
                  <a:lnTo>
                    <a:pt x="275705" y="2540"/>
                  </a:lnTo>
                  <a:lnTo>
                    <a:pt x="273579" y="1270"/>
                  </a:lnTo>
                  <a:lnTo>
                    <a:pt x="26641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26">
            <a:extLst>
              <a:ext uri="{FF2B5EF4-FFF2-40B4-BE49-F238E27FC236}">
                <a16:creationId xmlns:a16="http://schemas.microsoft.com/office/drawing/2014/main" id="{57982BA8-AE56-4391-2476-56FDBF1F01D1}"/>
              </a:ext>
            </a:extLst>
          </p:cNvPr>
          <p:cNvSpPr txBox="1"/>
          <p:nvPr/>
        </p:nvSpPr>
        <p:spPr>
          <a:xfrm>
            <a:off x="9973166" y="2279721"/>
            <a:ext cx="2052955" cy="71564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 marR="5080">
              <a:lnSpc>
                <a:spcPct val="91600"/>
              </a:lnSpc>
              <a:spcBef>
                <a:spcPts val="254"/>
              </a:spcBef>
            </a:pPr>
            <a:r>
              <a:rPr sz="1600" dirty="0">
                <a:latin typeface="Calibri"/>
                <a:cs typeface="Calibri"/>
              </a:rPr>
              <a:t>Responsible</a:t>
            </a:r>
            <a:r>
              <a:rPr sz="1600" spc="-6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sourcing,</a:t>
            </a:r>
            <a:r>
              <a:rPr sz="1600" spc="-55" dirty="0">
                <a:latin typeface="Calibri"/>
                <a:cs typeface="Calibri"/>
              </a:rPr>
              <a:t> </a:t>
            </a:r>
            <a:r>
              <a:rPr sz="1600" spc="-25" dirty="0">
                <a:latin typeface="Calibri"/>
                <a:cs typeface="Calibri"/>
              </a:rPr>
              <a:t>eg </a:t>
            </a:r>
            <a:r>
              <a:rPr sz="1600" dirty="0">
                <a:latin typeface="Calibri"/>
                <a:cs typeface="Calibri"/>
              </a:rPr>
              <a:t>using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only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fair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spc="-20" dirty="0">
                <a:latin typeface="Calibri"/>
                <a:cs typeface="Calibri"/>
              </a:rPr>
              <a:t>trade </a:t>
            </a:r>
            <a:r>
              <a:rPr sz="1600" spc="-10" dirty="0">
                <a:latin typeface="Calibri"/>
                <a:cs typeface="Calibri"/>
              </a:rPr>
              <a:t>ingredients</a:t>
            </a:r>
            <a:endParaRPr sz="16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075099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F9A9DB-6660-E042-77B5-25E62CEAF6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48F7C09-7463-2D3A-2788-2AD2855DDF2D}"/>
              </a:ext>
            </a:extLst>
          </p:cNvPr>
          <p:cNvSpPr txBox="1"/>
          <p:nvPr/>
        </p:nvSpPr>
        <p:spPr>
          <a:xfrm>
            <a:off x="373878" y="340900"/>
            <a:ext cx="609742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u="sng" dirty="0"/>
              <a:t>Ethical</a:t>
            </a:r>
            <a:r>
              <a:rPr lang="en-GB" sz="4000" b="1" u="sng" spc="-130" dirty="0"/>
              <a:t> </a:t>
            </a:r>
            <a:r>
              <a:rPr lang="en-GB" sz="4000" b="1" u="sng" dirty="0"/>
              <a:t>&amp;</a:t>
            </a:r>
            <a:r>
              <a:rPr lang="en-GB" sz="4000" b="1" u="sng" spc="-130" dirty="0"/>
              <a:t> </a:t>
            </a:r>
            <a:r>
              <a:rPr lang="en-GB" sz="4000" b="1" u="sng" dirty="0"/>
              <a:t>Governance</a:t>
            </a:r>
            <a:r>
              <a:rPr lang="en-GB" sz="4000" b="1" u="sng" spc="-130" dirty="0"/>
              <a:t> </a:t>
            </a:r>
            <a:r>
              <a:rPr lang="en-GB" sz="4000" b="1" u="sng" spc="-10" dirty="0"/>
              <a:t>issues</a:t>
            </a:r>
            <a:endParaRPr lang="en-GB" sz="4000" b="1" u="sng" dirty="0"/>
          </a:p>
        </p:txBody>
      </p:sp>
      <p:sp>
        <p:nvSpPr>
          <p:cNvPr id="4" name="object 3">
            <a:extLst>
              <a:ext uri="{FF2B5EF4-FFF2-40B4-BE49-F238E27FC236}">
                <a16:creationId xmlns:a16="http://schemas.microsoft.com/office/drawing/2014/main" id="{358A55A9-C06F-7493-66C8-E6002E0F3153}"/>
              </a:ext>
            </a:extLst>
          </p:cNvPr>
          <p:cNvSpPr txBox="1"/>
          <p:nvPr/>
        </p:nvSpPr>
        <p:spPr>
          <a:xfrm>
            <a:off x="515726" y="1476057"/>
            <a:ext cx="8921115" cy="3905885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240029" marR="372110" indent="-227329">
              <a:lnSpc>
                <a:spcPts val="3020"/>
              </a:lnSpc>
              <a:spcBef>
                <a:spcPts val="480"/>
              </a:spcBef>
              <a:buFont typeface="Arial MT"/>
              <a:buChar char="•"/>
              <a:tabLst>
                <a:tab pos="241300" algn="l"/>
              </a:tabLst>
            </a:pPr>
            <a:r>
              <a:rPr sz="2400" dirty="0">
                <a:latin typeface="Calibri"/>
                <a:cs typeface="Calibri"/>
              </a:rPr>
              <a:t>Is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ethical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tobacco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companies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sell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product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that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is</a:t>
            </a:r>
            <a:r>
              <a:rPr lang="en-GB"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known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addictive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danger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health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the</a:t>
            </a:r>
            <a:r>
              <a:rPr lang="en-GB"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user?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relevant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that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product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legal?</a:t>
            </a:r>
            <a:endParaRPr sz="2400" dirty="0">
              <a:latin typeface="Calibri"/>
              <a:cs typeface="Calibri"/>
            </a:endParaRPr>
          </a:p>
          <a:p>
            <a:pPr marL="240029" marR="311785" indent="-227329">
              <a:lnSpc>
                <a:spcPts val="3020"/>
              </a:lnSpc>
              <a:spcBef>
                <a:spcPts val="1019"/>
              </a:spcBef>
              <a:buFont typeface="Arial MT"/>
              <a:buChar char="•"/>
              <a:tabLst>
                <a:tab pos="241300" algn="l"/>
              </a:tabLst>
            </a:pPr>
            <a:r>
              <a:rPr sz="2400" dirty="0">
                <a:latin typeface="Calibri"/>
                <a:cs typeface="Calibri"/>
              </a:rPr>
              <a:t>Should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boards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directors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consider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only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price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when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faced</a:t>
            </a:r>
            <a:r>
              <a:rPr lang="en-GB"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buyout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offer?</a:t>
            </a:r>
            <a:endParaRPr sz="2400" dirty="0">
              <a:latin typeface="Calibri"/>
              <a:cs typeface="Calibri"/>
            </a:endParaRPr>
          </a:p>
          <a:p>
            <a:pPr marL="240029" marR="413384" indent="-227329">
              <a:lnSpc>
                <a:spcPts val="3030"/>
              </a:lnSpc>
              <a:spcBef>
                <a:spcPts val="994"/>
              </a:spcBef>
              <a:buFont typeface="Arial MT"/>
              <a:buChar char="•"/>
              <a:tabLst>
                <a:tab pos="241300" algn="l"/>
              </a:tabLst>
            </a:pPr>
            <a:r>
              <a:rPr sz="2400" dirty="0">
                <a:latin typeface="Calibri"/>
                <a:cs typeface="Calibri"/>
              </a:rPr>
              <a:t>Is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ethical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concentrate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only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on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shareholder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wealth,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or</a:t>
            </a:r>
            <a:r>
              <a:rPr lang="en-GB"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should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stakeholders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whole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considered?</a:t>
            </a:r>
            <a:endParaRPr sz="2400" dirty="0">
              <a:latin typeface="Calibri"/>
              <a:cs typeface="Calibri"/>
            </a:endParaRPr>
          </a:p>
          <a:p>
            <a:pPr marL="240029" marR="5080" indent="-227329">
              <a:lnSpc>
                <a:spcPts val="3020"/>
              </a:lnSpc>
              <a:spcBef>
                <a:spcPts val="994"/>
              </a:spcBef>
              <a:buFont typeface="Arial MT"/>
              <a:buChar char="•"/>
              <a:tabLst>
                <a:tab pos="241300" algn="l"/>
              </a:tabLst>
            </a:pPr>
            <a:r>
              <a:rPr sz="2400" dirty="0">
                <a:latin typeface="Calibri"/>
                <a:cs typeface="Calibri"/>
              </a:rPr>
              <a:t>Should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firms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dirty="0" err="1">
                <a:latin typeface="Calibri"/>
                <a:cs typeface="Calibri"/>
              </a:rPr>
              <a:t>penali</a:t>
            </a:r>
            <a:r>
              <a:rPr lang="en-GB" sz="2400" dirty="0">
                <a:latin typeface="Calibri"/>
                <a:cs typeface="Calibri"/>
              </a:rPr>
              <a:t>s</a:t>
            </a:r>
            <a:r>
              <a:rPr sz="2400" dirty="0">
                <a:latin typeface="Calibri"/>
                <a:cs typeface="Calibri"/>
              </a:rPr>
              <a:t>ed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attempting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improve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returns</a:t>
            </a:r>
            <a:r>
              <a:rPr lang="en-GB"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by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stifling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competition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(e.g.,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Microsoft)?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12BC06-C9FF-E934-2086-D711A1474A21}"/>
              </a:ext>
            </a:extLst>
          </p:cNvPr>
          <p:cNvSpPr txBox="1"/>
          <p:nvPr/>
        </p:nvSpPr>
        <p:spPr>
          <a:xfrm>
            <a:off x="7580120" y="452927"/>
            <a:ext cx="4042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FF00"/>
                </a:highlight>
              </a:rPr>
              <a:t>20 minute activity – Answer the below in pairs and feedback to the group</a:t>
            </a:r>
          </a:p>
        </p:txBody>
      </p:sp>
    </p:spTree>
    <p:extLst>
      <p:ext uri="{BB962C8B-B14F-4D97-AF65-F5344CB8AC3E}">
        <p14:creationId xmlns:p14="http://schemas.microsoft.com/office/powerpoint/2010/main" val="4377005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27791CD-2D37-05D8-E1E5-A4A14946FE08}"/>
              </a:ext>
            </a:extLst>
          </p:cNvPr>
          <p:cNvSpPr txBox="1"/>
          <p:nvPr/>
        </p:nvSpPr>
        <p:spPr>
          <a:xfrm>
            <a:off x="256373" y="188006"/>
            <a:ext cx="10776247" cy="53496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6200">
              <a:spcBef>
                <a:spcPts val="205"/>
              </a:spcBef>
            </a:pPr>
            <a:r>
              <a:rPr lang="en-US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Task1</a:t>
            </a:r>
            <a:r>
              <a:rPr lang="en-US" sz="1800" b="1" u="sng" spc="-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:</a:t>
            </a:r>
            <a:r>
              <a:rPr lang="en-US" sz="1800" b="1" u="sng" spc="-1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Portfolio–</a:t>
            </a:r>
            <a:r>
              <a:rPr lang="en-US" sz="1800" b="1" u="sng" spc="-1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2000</a:t>
            </a:r>
            <a:r>
              <a:rPr lang="en-US" sz="1800" b="1" u="sng" spc="-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words (+/-</a:t>
            </a:r>
            <a:r>
              <a:rPr lang="en-US" sz="1800" b="1" u="sng" spc="-1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b="1" u="sng" spc="-2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10%)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spcBef>
                <a:spcPts val="465"/>
              </a:spcBef>
            </a:pP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R="165735" algn="ctr"/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Portfolio</a:t>
            </a:r>
            <a:r>
              <a:rPr lang="en-US" sz="1800" b="1" spc="-2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–</a:t>
            </a:r>
            <a:r>
              <a:rPr lang="en-US" sz="1800" b="1" spc="-1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</a:t>
            </a:r>
            <a:r>
              <a:rPr lang="en-US" sz="1800" b="1" spc="-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case</a:t>
            </a:r>
            <a:r>
              <a:rPr lang="en-US" sz="1800" b="1" spc="-1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study</a:t>
            </a:r>
            <a:r>
              <a:rPr lang="en-US" sz="1800" b="1" spc="-2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of</a:t>
            </a:r>
            <a:r>
              <a:rPr lang="en-US" sz="1800" b="1" spc="-1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b="1" spc="-10" dirty="0">
                <a:latin typeface="Calibri" panose="020F0502020204030204" pitchFamily="34" charset="0"/>
                <a:ea typeface="Calibri" panose="020F0502020204030204" pitchFamily="34" charset="0"/>
              </a:rPr>
              <a:t>a</a:t>
            </a:r>
            <a:r>
              <a:rPr lang="en-US" sz="1800" b="1" spc="-1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Restaurant</a:t>
            </a:r>
            <a:r>
              <a:rPr lang="en-US" sz="1800" b="1" spc="-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spcBef>
                <a:spcPts val="470"/>
              </a:spcBef>
            </a:pP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76200"/>
            <a:r>
              <a:rPr lang="en-US" sz="1800" b="1" u="sng" spc="-1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Background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spcBef>
                <a:spcPts val="465"/>
              </a:spcBef>
            </a:pP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76200" marR="239395" algn="just">
              <a:lnSpc>
                <a:spcPct val="150000"/>
              </a:lnSpc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Different businesses have different management and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organisational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structures.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Organisation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structure is crucial for successful management. As future professionals in hospitality and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</a:rPr>
              <a:t>gastronomy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management, you will be tasked with identifying and discussing key skills vital</a:t>
            </a:r>
            <a:r>
              <a:rPr lang="en-US" sz="1800" spc="-6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for</a:t>
            </a:r>
            <a:r>
              <a:rPr lang="en-US" sz="1800" spc="-6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improving</a:t>
            </a:r>
            <a:r>
              <a:rPr lang="en-US" sz="1800" spc="-6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internal</a:t>
            </a:r>
            <a:r>
              <a:rPr lang="en-US" sz="1800" spc="-6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communication</a:t>
            </a:r>
            <a:r>
              <a:rPr lang="en-US" sz="1800" spc="-4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to</a:t>
            </a:r>
            <a:r>
              <a:rPr lang="en-US" sz="1800" spc="-6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achieve</a:t>
            </a:r>
            <a:r>
              <a:rPr lang="en-US" sz="1800" spc="-6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effective</a:t>
            </a:r>
            <a:r>
              <a:rPr lang="en-US" sz="1800" spc="-6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spc="-1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management.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76200">
              <a:lnSpc>
                <a:spcPct val="150000"/>
              </a:lnSpc>
              <a:spcBef>
                <a:spcPts val="1210"/>
              </a:spcBef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Research</a:t>
            </a:r>
            <a:r>
              <a:rPr lang="en-US" sz="1800" spc="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and</a:t>
            </a:r>
            <a:r>
              <a:rPr lang="en-US" sz="1800" spc="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discuss</a:t>
            </a:r>
            <a:r>
              <a:rPr lang="en-US" sz="1800" spc="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what</a:t>
            </a:r>
            <a:r>
              <a:rPr lang="en-US" sz="1800" spc="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the</a:t>
            </a:r>
            <a:r>
              <a:rPr lang="en-US" sz="1800" spc="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F&amp;B</a:t>
            </a:r>
            <a:r>
              <a:rPr lang="en-US" sz="1800" spc="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Director</a:t>
            </a:r>
            <a:r>
              <a:rPr lang="en-US" sz="1800" spc="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must</a:t>
            </a:r>
            <a:r>
              <a:rPr lang="en-US" sz="1800" spc="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employ</a:t>
            </a:r>
            <a:r>
              <a:rPr lang="en-US" sz="1800" spc="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to</a:t>
            </a:r>
            <a:r>
              <a:rPr lang="en-US" sz="1800" spc="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engage</a:t>
            </a:r>
            <a:r>
              <a:rPr lang="en-US" sz="1800" spc="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employees</a:t>
            </a:r>
            <a:r>
              <a:rPr lang="en-US" sz="1800" spc="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in</a:t>
            </a:r>
            <a:r>
              <a:rPr lang="en-US" sz="1800" spc="2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pc="200" dirty="0">
                <a:latin typeface="Calibri" panose="020F0502020204030204" pitchFamily="34" charset="0"/>
                <a:ea typeface="Calibri" panose="020F0502020204030204" pitchFamily="34" charset="0"/>
              </a:rPr>
              <a:t>4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elements within a large hotel at F&amp;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B department.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76200" marR="2640965">
              <a:lnSpc>
                <a:spcPct val="231000"/>
              </a:lnSpc>
              <a:spcBef>
                <a:spcPts val="1195"/>
              </a:spcBef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Section</a:t>
            </a:r>
            <a:r>
              <a:rPr lang="en-US" sz="1800" spc="-3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1</a:t>
            </a:r>
            <a:r>
              <a:rPr lang="en-US" sz="1800" spc="-3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–</a:t>
            </a:r>
            <a:r>
              <a:rPr lang="en-US" sz="1800" spc="-3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Restaurant</a:t>
            </a:r>
            <a:r>
              <a:rPr lang="en-US" sz="1800" spc="-3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and</a:t>
            </a:r>
            <a:r>
              <a:rPr lang="en-US" sz="1800" spc="-3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Kitchen</a:t>
            </a:r>
            <a:r>
              <a:rPr lang="en-US" sz="1800" spc="-3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Structure</a:t>
            </a:r>
            <a:endParaRPr lang="en-GB" sz="1600" spc="0" dirty="0">
              <a:effectLst/>
              <a:latin typeface="Arial MT"/>
              <a:ea typeface="Symbol" panose="05050102010706020507" pitchFamily="18" charset="2"/>
              <a:cs typeface="Symbol" panose="05050102010706020507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8652735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9FEE39-B4F9-F592-0028-C688A8480E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6C3E380-4588-0FE1-E65C-A0B1DA9DF6D9}"/>
              </a:ext>
            </a:extLst>
          </p:cNvPr>
          <p:cNvSpPr txBox="1"/>
          <p:nvPr/>
        </p:nvSpPr>
        <p:spPr>
          <a:xfrm>
            <a:off x="256373" y="188006"/>
            <a:ext cx="10776247" cy="54334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6200" marR="2640965">
              <a:lnSpc>
                <a:spcPct val="231000"/>
              </a:lnSpc>
              <a:spcBef>
                <a:spcPts val="1195"/>
              </a:spcBef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Section 2 – Standard Operating Procedures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76200">
              <a:lnSpc>
                <a:spcPts val="1460"/>
              </a:lnSpc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Section</a:t>
            </a:r>
            <a:r>
              <a:rPr lang="en-US" sz="1800" spc="-3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3</a:t>
            </a:r>
            <a:r>
              <a:rPr lang="en-US" sz="1800" spc="-1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–</a:t>
            </a:r>
            <a:r>
              <a:rPr lang="en-US" sz="1800" spc="-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Importance of Leadership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76200">
              <a:lnSpc>
                <a:spcPts val="1460"/>
              </a:lnSpc>
            </a:pPr>
            <a:r>
              <a:rPr lang="en-US" sz="1800" spc="-1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76200">
              <a:lnSpc>
                <a:spcPts val="1460"/>
              </a:lnSpc>
            </a:pPr>
            <a:r>
              <a:rPr lang="en-US" sz="1800" spc="-1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Section 4 -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Employees’</a:t>
            </a:r>
            <a:r>
              <a:rPr lang="en-US" sz="1800" spc="-2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Characteristics</a:t>
            </a:r>
            <a:r>
              <a:rPr lang="en-US" sz="1800" spc="-1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and</a:t>
            </a:r>
            <a:r>
              <a:rPr lang="en-US" sz="1800" spc="-2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Management</a:t>
            </a:r>
            <a:r>
              <a:rPr lang="en-US" sz="1800" spc="27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(Self-</a:t>
            </a:r>
            <a:r>
              <a:rPr lang="en-US" sz="1800" spc="-1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Reflection)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76200">
              <a:lnSpc>
                <a:spcPts val="1460"/>
              </a:lnSpc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76200">
              <a:spcBef>
                <a:spcPts val="5"/>
              </a:spcBef>
            </a:pPr>
            <a:r>
              <a:rPr lang="en-US" sz="1800" b="1" u="sng" spc="-1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Consider: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spcBef>
                <a:spcPts val="675"/>
              </a:spcBef>
            </a:pP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buSzPts val="1200"/>
              <a:buFont typeface="Symbol" panose="05050102010706020507" pitchFamily="18" charset="2"/>
              <a:buChar char=""/>
              <a:tabLst>
                <a:tab pos="533400" algn="l"/>
              </a:tabLst>
            </a:pP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Discuss</a:t>
            </a:r>
            <a:r>
              <a:rPr lang="en-US" sz="1800" spc="-3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about</a:t>
            </a:r>
            <a:r>
              <a:rPr lang="en-US" sz="1800" spc="-1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the</a:t>
            </a:r>
            <a:r>
              <a:rPr lang="en-US" sz="1800" spc="-2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role</a:t>
            </a:r>
            <a:r>
              <a:rPr lang="en-US" sz="1800" spc="-3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of</a:t>
            </a:r>
            <a:r>
              <a:rPr lang="en-US" sz="1800" spc="-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organization</a:t>
            </a:r>
            <a:r>
              <a:rPr lang="en-US" sz="1800" spc="-2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structure,</a:t>
            </a:r>
            <a:r>
              <a:rPr lang="en-US" sz="1800" spc="-2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both</a:t>
            </a:r>
            <a:r>
              <a:rPr lang="en-US" sz="1800" spc="-1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restaurant</a:t>
            </a:r>
            <a:r>
              <a:rPr lang="en-US" sz="1800" spc="-1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and</a:t>
            </a:r>
            <a:r>
              <a:rPr lang="en-US" sz="1800" spc="-1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kitchen.</a:t>
            </a:r>
            <a:endParaRPr lang="en-GB" sz="1600" spc="0" dirty="0">
              <a:effectLst/>
              <a:latin typeface="Arial MT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L="342900" lvl="0" indent="-342900">
              <a:spcBef>
                <a:spcPts val="730"/>
              </a:spcBef>
              <a:buSzPts val="1200"/>
              <a:buFont typeface="Symbol" panose="05050102010706020507" pitchFamily="18" charset="2"/>
              <a:buChar char=""/>
              <a:tabLst>
                <a:tab pos="533400" algn="l"/>
              </a:tabLst>
            </a:pP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Explore</a:t>
            </a:r>
            <a:r>
              <a:rPr lang="en-US" sz="1800" spc="-4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the</a:t>
            </a:r>
            <a:r>
              <a:rPr lang="en-US" sz="1800" spc="-1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advantages</a:t>
            </a:r>
            <a:r>
              <a:rPr lang="en-US" sz="1800" spc="-2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and</a:t>
            </a:r>
            <a:r>
              <a:rPr lang="en-US" sz="1800" spc="-2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disadvantages</a:t>
            </a:r>
            <a:r>
              <a:rPr lang="en-US" sz="1800" spc="-3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of</a:t>
            </a:r>
            <a:r>
              <a:rPr lang="en-US" sz="1800" spc="-2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Brigade</a:t>
            </a:r>
            <a:r>
              <a:rPr lang="en-US" sz="1800" spc="-2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system</a:t>
            </a:r>
            <a:r>
              <a:rPr lang="en-US" sz="1800" spc="-2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and</a:t>
            </a:r>
            <a:r>
              <a:rPr lang="en-US" sz="1800" spc="-2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hieratical</a:t>
            </a:r>
            <a:r>
              <a:rPr lang="en-US" sz="1800" spc="-2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-1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structure</a:t>
            </a:r>
            <a:endParaRPr lang="en-GB" sz="1600" spc="0" dirty="0">
              <a:effectLst/>
              <a:latin typeface="Arial MT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L="342900" lvl="0" indent="-342900">
              <a:spcBef>
                <a:spcPts val="940"/>
              </a:spcBef>
              <a:buSzPts val="1200"/>
              <a:buFont typeface="Symbol" panose="05050102010706020507" pitchFamily="18" charset="2"/>
              <a:buChar char=""/>
              <a:tabLst>
                <a:tab pos="533400" algn="l"/>
              </a:tabLst>
            </a:pP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Concept</a:t>
            </a:r>
            <a:r>
              <a:rPr lang="en-US" sz="1800" spc="-2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of</a:t>
            </a:r>
            <a:r>
              <a:rPr lang="en-US" sz="1800" spc="-1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standard</a:t>
            </a:r>
            <a:r>
              <a:rPr lang="en-US" sz="1800" spc="-2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operation</a:t>
            </a:r>
            <a:r>
              <a:rPr lang="en-US" sz="1800" spc="-1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-1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procedure</a:t>
            </a:r>
            <a:endParaRPr lang="en-GB" sz="1600" spc="0" dirty="0">
              <a:effectLst/>
              <a:latin typeface="Arial MT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L="342900" lvl="0" indent="-342900">
              <a:spcBef>
                <a:spcPts val="935"/>
              </a:spcBef>
              <a:buSzPts val="1200"/>
              <a:buFont typeface="Symbol" panose="05050102010706020507" pitchFamily="18" charset="2"/>
              <a:buChar char=""/>
              <a:tabLst>
                <a:tab pos="533400" algn="l"/>
              </a:tabLst>
            </a:pP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Advantages</a:t>
            </a:r>
            <a:r>
              <a:rPr lang="en-US" sz="1800" spc="-3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and</a:t>
            </a:r>
            <a:r>
              <a:rPr lang="en-US" sz="1800" spc="-3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disadvantages</a:t>
            </a:r>
            <a:r>
              <a:rPr lang="en-US" sz="1800" spc="-3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of</a:t>
            </a:r>
            <a:r>
              <a:rPr lang="en-US" sz="1800" spc="-3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-2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SOP</a:t>
            </a:r>
            <a:endParaRPr lang="en-GB" sz="1600" spc="0" dirty="0">
              <a:effectLst/>
              <a:latin typeface="Arial MT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L="342900" lvl="0" indent="-342900">
              <a:spcBef>
                <a:spcPts val="945"/>
              </a:spcBef>
              <a:buSzPts val="1200"/>
              <a:buFont typeface="Symbol" panose="05050102010706020507" pitchFamily="18" charset="2"/>
              <a:buChar char=""/>
              <a:tabLst>
                <a:tab pos="533400" algn="l"/>
              </a:tabLst>
            </a:pP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The</a:t>
            </a:r>
            <a:r>
              <a:rPr lang="en-US" sz="1800" spc="-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role</a:t>
            </a:r>
            <a:r>
              <a:rPr lang="en-US" sz="1800" spc="-1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of</a:t>
            </a:r>
            <a:r>
              <a:rPr lang="en-US" sz="1800" spc="-1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Management</a:t>
            </a:r>
            <a:r>
              <a:rPr lang="en-US" sz="1800" spc="-1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&amp;</a:t>
            </a:r>
            <a:r>
              <a:rPr lang="en-US" sz="1800" spc="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-1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Leadership</a:t>
            </a:r>
            <a:endParaRPr lang="en-GB" sz="1600" spc="0" dirty="0">
              <a:effectLst/>
              <a:latin typeface="Arial MT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L="342900" lvl="0" indent="-342900">
              <a:spcBef>
                <a:spcPts val="725"/>
              </a:spcBef>
              <a:buSzPts val="1200"/>
              <a:buFont typeface="Symbol" panose="05050102010706020507" pitchFamily="18" charset="2"/>
              <a:buChar char=""/>
              <a:tabLst>
                <a:tab pos="533400" algn="l"/>
              </a:tabLst>
            </a:pP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The</a:t>
            </a:r>
            <a:r>
              <a:rPr lang="en-US" sz="1800" spc="-1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role</a:t>
            </a:r>
            <a:r>
              <a:rPr lang="en-US" sz="1800" spc="-1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of</a:t>
            </a:r>
            <a:r>
              <a:rPr lang="en-US" sz="1800" spc="-1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MBTI-</a:t>
            </a:r>
            <a:r>
              <a:rPr lang="en-US" sz="1800" spc="-2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test</a:t>
            </a:r>
            <a:endParaRPr lang="en-GB" sz="1600" spc="0" dirty="0">
              <a:effectLst/>
              <a:latin typeface="Arial MT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L="342900" lvl="0" indent="-342900">
              <a:spcBef>
                <a:spcPts val="740"/>
              </a:spcBef>
              <a:buSzPts val="1200"/>
              <a:buFont typeface="Symbol" panose="05050102010706020507" pitchFamily="18" charset="2"/>
              <a:buChar char=""/>
              <a:tabLst>
                <a:tab pos="533400" algn="l"/>
              </a:tabLst>
            </a:pP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The</a:t>
            </a:r>
            <a:r>
              <a:rPr lang="en-US" sz="1800" spc="-3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relationship</a:t>
            </a:r>
            <a:r>
              <a:rPr lang="en-US" sz="1800" spc="-2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between</a:t>
            </a:r>
            <a:r>
              <a:rPr lang="en-US" sz="1800" spc="-1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management</a:t>
            </a:r>
            <a:r>
              <a:rPr lang="en-US" sz="1800" spc="-2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and</a:t>
            </a:r>
            <a:r>
              <a:rPr lang="en-US" sz="1800" spc="-2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employees’</a:t>
            </a:r>
            <a:r>
              <a:rPr lang="en-US" sz="1800" spc="-2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-1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characteristics</a:t>
            </a:r>
            <a:endParaRPr lang="en-GB" sz="1600" spc="0" dirty="0">
              <a:effectLst/>
              <a:latin typeface="Arial MT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L="342900" lvl="0" indent="-342900">
              <a:spcBef>
                <a:spcPts val="730"/>
              </a:spcBef>
              <a:buSzPts val="1200"/>
              <a:buFont typeface="Symbol" panose="05050102010706020507" pitchFamily="18" charset="2"/>
              <a:buChar char=""/>
              <a:tabLst>
                <a:tab pos="533400" algn="l"/>
              </a:tabLst>
            </a:pP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Provide</a:t>
            </a:r>
            <a:r>
              <a:rPr lang="en-US" sz="1800" spc="-3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examples</a:t>
            </a:r>
            <a:r>
              <a:rPr lang="en-US" sz="1800" spc="-2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of</a:t>
            </a:r>
            <a:r>
              <a:rPr lang="en-US" sz="1800" spc="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your</a:t>
            </a:r>
            <a:r>
              <a:rPr lang="en-US" sz="1800" spc="-1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selected</a:t>
            </a:r>
            <a:r>
              <a:rPr lang="en-US" sz="1800" spc="-2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-1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restaurant</a:t>
            </a:r>
            <a:endParaRPr lang="en-GB" sz="1600" spc="0" dirty="0">
              <a:effectLst/>
              <a:latin typeface="Arial MT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L="342900" lvl="0" indent="-342900">
              <a:spcBef>
                <a:spcPts val="725"/>
              </a:spcBef>
              <a:buSzPts val="1200"/>
              <a:buFont typeface="Symbol" panose="05050102010706020507" pitchFamily="18" charset="2"/>
              <a:buChar char=""/>
              <a:tabLst>
                <a:tab pos="533400" algn="l"/>
              </a:tabLst>
            </a:pP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Provide</a:t>
            </a:r>
            <a:r>
              <a:rPr lang="en-US" sz="1800" spc="-3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real-life</a:t>
            </a:r>
            <a:r>
              <a:rPr lang="en-US" sz="1800" spc="-2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examples</a:t>
            </a:r>
            <a:r>
              <a:rPr lang="en-US" sz="1800" spc="-1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from</a:t>
            </a:r>
            <a:r>
              <a:rPr lang="en-US" sz="1800" spc="-25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</a:t>
            </a:r>
            <a:r>
              <a:rPr lang="en-US" sz="1800" spc="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the</a:t>
            </a:r>
            <a:r>
              <a:rPr lang="en-US" sz="1800" spc="-10" dirty="0">
                <a:effectLst/>
                <a:latin typeface="Calibri" panose="020F0502020204030204" pitchFamily="34" charset="0"/>
                <a:ea typeface="Symbol" panose="05050102010706020507" pitchFamily="18" charset="2"/>
                <a:cs typeface="Arial MT"/>
              </a:rPr>
              <a:t> industry</a:t>
            </a:r>
            <a:endParaRPr lang="en-GB" sz="1600" spc="0" dirty="0">
              <a:effectLst/>
              <a:latin typeface="Arial MT"/>
              <a:ea typeface="Symbol" panose="05050102010706020507" pitchFamily="18" charset="2"/>
              <a:cs typeface="Symbol" panose="05050102010706020507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364824336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4cf142e9-6262-4971-b76f-2fc6e55fa87e"/>
</p:tagLst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1291</Words>
  <Application>Microsoft Office PowerPoint</Application>
  <PresentationFormat>Widescreen</PresentationFormat>
  <Paragraphs>142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Arial MT</vt:lpstr>
      <vt:lpstr>Arial</vt:lpstr>
      <vt:lpstr>Calibri</vt:lpstr>
      <vt:lpstr>Calibri Light</vt:lpstr>
      <vt:lpstr>Franklin Gothic Medium</vt:lpstr>
      <vt:lpstr>Symbol</vt:lpstr>
      <vt:lpstr>Title Slide 1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Christopher Wilkin</dc:creator>
  <cp:lastModifiedBy>Jemma Smith</cp:lastModifiedBy>
  <cp:revision>96</cp:revision>
  <dcterms:created xsi:type="dcterms:W3CDTF">2022-09-15T13:13:50Z</dcterms:created>
  <dcterms:modified xsi:type="dcterms:W3CDTF">2025-03-31T11:43:00Z</dcterms:modified>
</cp:coreProperties>
</file>