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orin Pandele (2130592)" initials="SP(" lastIdx="1" clrIdx="0">
    <p:extLst>
      <p:ext uri="{19B8F6BF-5375-455C-9EA6-DF929625EA0E}">
        <p15:presenceInfo xmlns:p15="http://schemas.microsoft.com/office/powerpoint/2012/main" userId="S::2130592@student.uwtsd.ac.uk::031cac6c-f6b1-4773-bc70-139e5b297d7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umna de image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‹Nº›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7/16/22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‹Nº›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deloitte.com/content/dam/Deloitte/se/Documents/technology-media-telecommunications/deloitte-digital-collaboration.pdf" TargetMode="External"/><Relationship Id="rId2" Type="http://schemas.openxmlformats.org/officeDocument/2006/relationships/hyperlink" Target="https://www.kahootz.com/how-to-effectively-manage-remote-employe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fortune.com/2018/08/21/email-habits-attention-study-adobe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ahootz.com/collaborative-working/" TargetMode="External"/><Relationship Id="rId2" Type="http://schemas.openxmlformats.org/officeDocument/2006/relationships/hyperlink" Target="https://www.kahootz.com/pricin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kahootz.com/security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ahootz.com/task-management-tips/" TargetMode="External"/><Relationship Id="rId2" Type="http://schemas.openxmlformats.org/officeDocument/2006/relationships/hyperlink" Target="https://www.kahootz.com/collaboration-and-project-management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7FB70EA-A671-4700-4D9A-4482E4679F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GB" sz="4600" u="sng" dirty="0"/>
              <a:t>How do students use technology to collaborate at </a:t>
            </a:r>
            <a:r>
              <a:rPr lang="en-GB" sz="4600" u="sng" dirty="0" err="1"/>
              <a:t>uwtsd</a:t>
            </a:r>
            <a:endParaRPr lang="es-GB" sz="4600" u="sng" dirty="0"/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9BAB105F-5977-6963-008E-393CE3BB7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5921" y="3555642"/>
            <a:ext cx="4160158" cy="2179995"/>
          </a:xfrm>
          <a:prstGeom prst="rect">
            <a:avLst/>
          </a:prstGeom>
        </p:spPr>
      </p:pic>
      <p:sp>
        <p:nvSpPr>
          <p:cNvPr id="11" name="CuadroTexto 10">
            <a:extLst>
              <a:ext uri="{FF2B5EF4-FFF2-40B4-BE49-F238E27FC236}">
                <a16:creationId xmlns:a16="http://schemas.microsoft.com/office/drawing/2014/main" id="{0526FFB5-4982-2E9C-4DB7-0B8F9EA76BE7}"/>
              </a:ext>
            </a:extLst>
          </p:cNvPr>
          <p:cNvSpPr txBox="1"/>
          <p:nvPr/>
        </p:nvSpPr>
        <p:spPr>
          <a:xfrm>
            <a:off x="11589959" y="5657671"/>
            <a:ext cx="12040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/>
              <a:t>1.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2008432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8C6B5E8-6D9C-FBD3-DB41-87D3C6D02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u="sng" dirty="0"/>
              <a:t>Ways to communicate with colleagues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583746F-A669-26A7-1ED6-D79F4F381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9157" y="1658143"/>
            <a:ext cx="9905999" cy="3541714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Facebook</a:t>
            </a:r>
          </a:p>
          <a:p>
            <a:r>
              <a:rPr lang="en-GB" dirty="0"/>
              <a:t>WhatsApp </a:t>
            </a:r>
          </a:p>
          <a:p>
            <a:r>
              <a:rPr lang="en-GB" dirty="0"/>
              <a:t>Instagram</a:t>
            </a:r>
          </a:p>
          <a:p>
            <a:r>
              <a:rPr lang="en-GB" dirty="0"/>
              <a:t>Twitter</a:t>
            </a:r>
          </a:p>
          <a:p>
            <a:r>
              <a:rPr lang="en-GB" dirty="0"/>
              <a:t>Skype</a:t>
            </a:r>
          </a:p>
          <a:p>
            <a:r>
              <a:rPr lang="en-GB" dirty="0"/>
              <a:t>Emails</a:t>
            </a:r>
          </a:p>
          <a:p>
            <a:r>
              <a:rPr lang="en-GB" dirty="0"/>
              <a:t>And many more…</a:t>
            </a:r>
            <a:endParaRPr lang="es-GB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142E124D-0675-E7B5-AD8F-42D952A22A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5407" y="1877616"/>
            <a:ext cx="5409748" cy="3541714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72B39BED-3415-078A-1572-E1D1812A4A7F}"/>
              </a:ext>
            </a:extLst>
          </p:cNvPr>
          <p:cNvSpPr txBox="1"/>
          <p:nvPr/>
        </p:nvSpPr>
        <p:spPr>
          <a:xfrm>
            <a:off x="11402632" y="6488668"/>
            <a:ext cx="926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2.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780983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D2D2888-029B-2ABD-C99B-E1C0A8934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0"/>
            <a:ext cx="9905998" cy="1478570"/>
          </a:xfrm>
        </p:spPr>
        <p:txBody>
          <a:bodyPr/>
          <a:lstStyle/>
          <a:p>
            <a:pPr algn="ctr"/>
            <a:r>
              <a:rPr lang="en-GB" u="sng" dirty="0"/>
              <a:t>Productivity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9A7B765-4B25-1858-8640-E9602E90C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041" y="2182709"/>
            <a:ext cx="7789959" cy="4409195"/>
          </a:xfrm>
        </p:spPr>
        <p:txBody>
          <a:bodyPr>
            <a:normAutofit/>
          </a:bodyPr>
          <a:lstStyle/>
          <a:p>
            <a:r>
              <a:rPr lang="es-ES" b="1" i="0" u="sng" strike="noStrike" dirty="0">
                <a:effectLst/>
                <a:latin typeface="FSTruman-Bold"/>
              </a:rPr>
              <a:t>P</a:t>
            </a:r>
            <a:r>
              <a:rPr lang="es-ES" sz="1100" b="1" i="0" u="sng" strike="noStrike" dirty="0">
                <a:effectLst/>
                <a:latin typeface="FSTruman-Bold"/>
              </a:rPr>
              <a:t>ros</a:t>
            </a:r>
            <a:r>
              <a:rPr lang="es-ES" sz="1100" b="0" i="0" u="none" strike="noStrike" dirty="0">
                <a:effectLst/>
                <a:latin typeface="FSTruman-Bold"/>
              </a:rPr>
              <a:t>:</a:t>
            </a:r>
            <a:r>
              <a:rPr lang="es-ES" sz="1100" b="0" i="0" u="none" strike="noStrike" dirty="0">
                <a:effectLst/>
                <a:latin typeface="FSTruman-Light"/>
              </a:rPr>
              <a:t> Online </a:t>
            </a:r>
            <a:r>
              <a:rPr lang="es-ES" sz="11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gives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team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members</a:t>
            </a:r>
            <a:r>
              <a:rPr lang="es-ES" sz="1100" b="0" i="0" u="none" strike="noStrike" dirty="0">
                <a:effectLst/>
                <a:latin typeface="FSTruman-Light"/>
              </a:rPr>
              <a:t> the tools </a:t>
            </a:r>
            <a:r>
              <a:rPr lang="es-ES" sz="1100" b="0" i="0" u="none" strike="noStrike" dirty="0" err="1">
                <a:effectLst/>
                <a:latin typeface="FSTruman-Light"/>
              </a:rPr>
              <a:t>they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need</a:t>
            </a:r>
            <a:r>
              <a:rPr lang="es-ES" sz="1100" b="0" i="0" u="none" strike="noStrike" dirty="0">
                <a:effectLst/>
                <a:latin typeface="FSTruman-Light"/>
              </a:rPr>
              <a:t> to </a:t>
            </a:r>
            <a:r>
              <a:rPr lang="es-ES" sz="1100" b="0" i="0" u="none" strike="noStrike" dirty="0" err="1">
                <a:effectLst/>
                <a:latin typeface="FSTruman-Light"/>
              </a:rPr>
              <a:t>work</a:t>
            </a:r>
            <a:r>
              <a:rPr lang="es-ES" sz="1100" b="0" i="0" u="none" strike="noStrike" dirty="0">
                <a:effectLst/>
                <a:latin typeface="FSTruman-Light"/>
              </a:rPr>
              <a:t> with </a:t>
            </a:r>
            <a:r>
              <a:rPr lang="es-ES" sz="1100" b="0" i="0" u="none" strike="noStrike" dirty="0" err="1">
                <a:effectLst/>
                <a:latin typeface="FSTruman-Light"/>
              </a:rPr>
              <a:t>others</a:t>
            </a:r>
            <a:r>
              <a:rPr lang="es-ES" sz="1100" b="0" i="0" u="none" strike="noStrike" dirty="0">
                <a:effectLst/>
                <a:latin typeface="FSTruman-Light"/>
              </a:rPr>
              <a:t> from </a:t>
            </a:r>
            <a:r>
              <a:rPr lang="es-ES" sz="1100" b="0" i="0" u="none" strike="noStrike" dirty="0" err="1">
                <a:effectLst/>
                <a:latin typeface="FSTruman-Light"/>
              </a:rPr>
              <a:t>any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location</a:t>
            </a:r>
            <a:r>
              <a:rPr lang="es-ES" sz="1100" b="0" i="0" u="none" strike="noStrike" dirty="0">
                <a:effectLst/>
                <a:latin typeface="FSTruman-Light"/>
              </a:rPr>
              <a:t>, </a:t>
            </a:r>
            <a:r>
              <a:rPr lang="es-ES" sz="1100" b="0" i="0" u="sng" strike="noStrike" dirty="0" err="1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including</a:t>
            </a:r>
            <a:r>
              <a:rPr lang="es-ES" sz="1100" b="0" i="0" u="sng" strike="noStrike" dirty="0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from </a:t>
            </a:r>
            <a:r>
              <a:rPr lang="es-ES" sz="1100" b="0" i="0" u="sng" strike="noStrike" dirty="0" err="1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home</a:t>
            </a:r>
            <a:r>
              <a:rPr lang="es-ES" sz="1100" b="0" i="0" u="sng" strike="noStrike" dirty="0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and while </a:t>
            </a:r>
            <a:r>
              <a:rPr lang="es-ES" sz="1100" b="0" i="0" u="sng" strike="noStrike" dirty="0" err="1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travelling</a:t>
            </a:r>
            <a:r>
              <a:rPr lang="es-ES" sz="1100" b="0" i="0" u="none" strike="noStrike" dirty="0">
                <a:effectLst/>
                <a:latin typeface="FSTruman-Light"/>
              </a:rPr>
              <a:t>. This </a:t>
            </a:r>
            <a:r>
              <a:rPr lang="es-ES" sz="1100" b="0" i="0" u="none" strike="noStrike" dirty="0" err="1">
                <a:effectLst/>
                <a:latin typeface="FSTruman-Light"/>
              </a:rPr>
              <a:t>drastically</a:t>
            </a:r>
            <a:r>
              <a:rPr lang="es-ES" sz="1100" b="0" i="0" u="none" strike="noStrike" dirty="0">
                <a:effectLst/>
                <a:latin typeface="FSTruman-Light"/>
              </a:rPr>
              <a:t> reduces ”</a:t>
            </a:r>
            <a:r>
              <a:rPr lang="es-ES" sz="1100" b="0" i="0" u="none" strike="noStrike" dirty="0" err="1">
                <a:effectLst/>
                <a:latin typeface="FSTruman-Light"/>
              </a:rPr>
              <a:t>downtime</a:t>
            </a:r>
            <a:r>
              <a:rPr lang="es-ES" sz="1100" b="0" i="0" u="none" strike="noStrike" dirty="0">
                <a:effectLst/>
                <a:latin typeface="FSTruman-Light"/>
              </a:rPr>
              <a:t>” and </a:t>
            </a:r>
            <a:r>
              <a:rPr lang="es-ES" sz="1100" b="0" i="0" u="none" strike="noStrike" dirty="0" err="1">
                <a:effectLst/>
                <a:latin typeface="FSTruman-Light"/>
              </a:rPr>
              <a:t>allows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people</a:t>
            </a:r>
            <a:r>
              <a:rPr lang="es-ES" sz="1100" b="0" i="0" u="none" strike="noStrike" dirty="0">
                <a:effectLst/>
                <a:latin typeface="FSTruman-Light"/>
              </a:rPr>
              <a:t> to be </a:t>
            </a:r>
            <a:r>
              <a:rPr lang="es-ES" sz="1100" b="0" i="0" u="none" strike="noStrike" dirty="0" err="1">
                <a:effectLst/>
                <a:latin typeface="FSTruman-Light"/>
              </a:rPr>
              <a:t>productive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when</a:t>
            </a:r>
            <a:r>
              <a:rPr lang="es-ES" sz="1100" b="0" i="0" u="none" strike="noStrike" dirty="0">
                <a:effectLst/>
                <a:latin typeface="FSTruman-Light"/>
              </a:rPr>
              <a:t> it best </a:t>
            </a:r>
            <a:r>
              <a:rPr lang="es-ES" sz="1100" b="0" i="0" u="none" strike="noStrike" dirty="0" err="1">
                <a:effectLst/>
                <a:latin typeface="FSTruman-Light"/>
              </a:rPr>
              <a:t>suits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them</a:t>
            </a:r>
            <a:r>
              <a:rPr lang="es-ES" sz="1100" b="0" i="0" u="none" strike="noStrike" dirty="0">
                <a:effectLst/>
                <a:latin typeface="FSTruman-Light"/>
              </a:rPr>
              <a:t>. </a:t>
            </a:r>
            <a:r>
              <a:rPr lang="es-ES" sz="1100" b="0" i="0" u="none" strike="noStrike" dirty="0" err="1">
                <a:effectLst/>
                <a:latin typeface="FSTruman-Light"/>
              </a:rPr>
              <a:t>Platforms</a:t>
            </a:r>
            <a:r>
              <a:rPr lang="es-ES" sz="1100" b="0" i="0" u="none" strike="noStrike" dirty="0">
                <a:effectLst/>
                <a:latin typeface="FSTruman-Light"/>
              </a:rPr>
              <a:t> like </a:t>
            </a:r>
            <a:r>
              <a:rPr lang="es-ES" sz="1100" b="0" i="0" u="none" strike="noStrike" dirty="0" err="1">
                <a:effectLst/>
                <a:latin typeface="FSTruman-Light"/>
              </a:rPr>
              <a:t>Kahootz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also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send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team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members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automatic</a:t>
            </a:r>
            <a:r>
              <a:rPr lang="es-ES" sz="1100" b="0" i="0" u="none" strike="noStrike" dirty="0">
                <a:effectLst/>
                <a:latin typeface="FSTruman-Light"/>
              </a:rPr>
              <a:t> updates </a:t>
            </a:r>
            <a:r>
              <a:rPr lang="es-ES" sz="1100" b="0" i="0" u="none" strike="noStrike" dirty="0" err="1">
                <a:effectLst/>
                <a:latin typeface="FSTruman-Light"/>
              </a:rPr>
              <a:t>when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documents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have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been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added</a:t>
            </a:r>
            <a:r>
              <a:rPr lang="es-ES" sz="1100" b="0" i="0" u="none" strike="noStrike" dirty="0">
                <a:effectLst/>
                <a:latin typeface="FSTruman-Light"/>
              </a:rPr>
              <a:t> or </a:t>
            </a:r>
            <a:r>
              <a:rPr lang="es-ES" sz="1100" b="0" i="0" u="none" strike="noStrike" dirty="0" err="1">
                <a:effectLst/>
                <a:latin typeface="FSTruman-Light"/>
              </a:rPr>
              <a:t>amended</a:t>
            </a:r>
            <a:r>
              <a:rPr lang="es-ES" sz="1100" b="0" i="0" u="none" strike="noStrike" dirty="0">
                <a:effectLst/>
                <a:latin typeface="FSTruman-Light"/>
              </a:rPr>
              <a:t>, </a:t>
            </a:r>
            <a:r>
              <a:rPr lang="es-ES" sz="1100" b="0" i="0" u="none" strike="noStrike" dirty="0" err="1">
                <a:effectLst/>
                <a:latin typeface="FSTruman-Light"/>
              </a:rPr>
              <a:t>ensuring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everyone</a:t>
            </a:r>
            <a:r>
              <a:rPr lang="es-ES" sz="1100" b="0" i="0" u="none" strike="noStrike" dirty="0">
                <a:effectLst/>
                <a:latin typeface="FSTruman-Light"/>
              </a:rPr>
              <a:t> is </a:t>
            </a:r>
            <a:r>
              <a:rPr lang="es-ES" sz="1100" b="0" i="0" u="none" strike="noStrike" dirty="0" err="1">
                <a:effectLst/>
                <a:latin typeface="FSTruman-Light"/>
              </a:rPr>
              <a:t>kept</a:t>
            </a:r>
            <a:r>
              <a:rPr lang="es-ES" sz="1100" b="0" i="0" u="none" strike="noStrike" dirty="0">
                <a:effectLst/>
                <a:latin typeface="FSTruman-Light"/>
              </a:rPr>
              <a:t> in the loop and </a:t>
            </a:r>
            <a:r>
              <a:rPr lang="es-ES" sz="1100" b="0" i="0" u="none" strike="noStrike" dirty="0" err="1">
                <a:effectLst/>
                <a:latin typeface="FSTruman-Light"/>
              </a:rPr>
              <a:t>projects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keep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moving</a:t>
            </a:r>
            <a:r>
              <a:rPr lang="es-ES" sz="1100" b="0" i="0" u="none" strike="noStrike" dirty="0">
                <a:effectLst/>
                <a:latin typeface="FSTruman-Light"/>
              </a:rPr>
              <a:t> at a fast pace.</a:t>
            </a:r>
          </a:p>
          <a:p>
            <a:r>
              <a:rPr lang="es-ES" sz="1100" b="0" i="0" u="none" strike="noStrike" dirty="0">
                <a:effectLst/>
                <a:latin typeface="FSTruman-Light"/>
              </a:rPr>
              <a:t>A </a:t>
            </a:r>
            <a:r>
              <a:rPr lang="es-ES" sz="1100" b="0" i="0" u="sng" strike="noStrike" dirty="0">
                <a:effectLst/>
                <a:latin typeface="FSTruman-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research </a:t>
            </a:r>
            <a:r>
              <a:rPr lang="es-ES" sz="1100" b="0" i="0" u="sng" strike="noStrike" dirty="0" err="1">
                <a:effectLst/>
                <a:latin typeface="FSTruman-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study</a:t>
            </a:r>
            <a:r>
              <a:rPr lang="es-ES" sz="1100" b="0" i="0" u="none" strike="noStrike" dirty="0">
                <a:effectLst/>
                <a:latin typeface="FSTruman-Light"/>
              </a:rPr>
              <a:t> by Deloitte </a:t>
            </a:r>
            <a:r>
              <a:rPr lang="es-ES" sz="1100" b="0" i="0" u="none" strike="noStrike" dirty="0" err="1">
                <a:effectLst/>
                <a:latin typeface="FSTruman-Light"/>
              </a:rPr>
              <a:t>found</a:t>
            </a:r>
            <a:r>
              <a:rPr lang="es-ES" sz="1100" b="0" i="0" u="none" strike="noStrike" dirty="0">
                <a:effectLst/>
                <a:latin typeface="FSTruman-Light"/>
              </a:rPr>
              <a:t> that </a:t>
            </a:r>
            <a:r>
              <a:rPr lang="es-ES" sz="1100" b="0" i="0" u="none" strike="noStrike" dirty="0" err="1">
                <a:effectLst/>
                <a:latin typeface="FSTruman-Light"/>
              </a:rPr>
              <a:t>three-quarters</a:t>
            </a:r>
            <a:r>
              <a:rPr lang="es-ES" sz="1100" b="0" i="0" u="none" strike="noStrike" dirty="0">
                <a:effectLst/>
                <a:latin typeface="FSTruman-Light"/>
              </a:rPr>
              <a:t> of </a:t>
            </a:r>
            <a:r>
              <a:rPr lang="es-ES" sz="1100" b="0" i="0" u="none" strike="noStrike" dirty="0" err="1">
                <a:effectLst/>
                <a:latin typeface="FSTruman-Light"/>
              </a:rPr>
              <a:t>those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surveyed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believed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access</a:t>
            </a:r>
            <a:r>
              <a:rPr lang="es-ES" sz="1100" b="0" i="0" u="none" strike="noStrike" dirty="0">
                <a:effectLst/>
                <a:latin typeface="FSTruman-Light"/>
              </a:rPr>
              <a:t> to tools for </a:t>
            </a:r>
            <a:r>
              <a:rPr lang="es-ES" sz="1100" b="0" i="0" u="none" strike="noStrike" dirty="0" err="1">
                <a:effectLst/>
                <a:latin typeface="FSTruman-Light"/>
              </a:rPr>
              <a:t>collaborative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working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would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improve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productivity</a:t>
            </a:r>
            <a:r>
              <a:rPr lang="es-ES" sz="1100" b="0" i="0" u="none" strike="noStrike" dirty="0">
                <a:effectLst/>
                <a:latin typeface="FSTruman-Light"/>
              </a:rPr>
              <a:t> and can </a:t>
            </a:r>
            <a:r>
              <a:rPr lang="es-ES" sz="1100" b="0" i="0" u="none" strike="noStrike" dirty="0" err="1">
                <a:effectLst/>
                <a:latin typeface="FSTruman-Light"/>
              </a:rPr>
              <a:t>significantly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improve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productivity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levels</a:t>
            </a:r>
            <a:r>
              <a:rPr lang="es-ES" sz="1100" b="0" i="0" u="none" strike="noStrike" dirty="0">
                <a:effectLst/>
                <a:latin typeface="FSTruman-Light"/>
              </a:rPr>
              <a:t> by as </a:t>
            </a:r>
            <a:r>
              <a:rPr lang="es-ES" sz="1100" b="0" i="0" u="none" strike="noStrike" dirty="0" err="1">
                <a:effectLst/>
                <a:latin typeface="FSTruman-Light"/>
              </a:rPr>
              <a:t>much</a:t>
            </a:r>
            <a:r>
              <a:rPr lang="es-ES" sz="1100" b="0" i="0" u="none" strike="noStrike" dirty="0">
                <a:effectLst/>
                <a:latin typeface="FSTruman-Light"/>
              </a:rPr>
              <a:t> as 20-25%.</a:t>
            </a:r>
          </a:p>
          <a:p>
            <a:r>
              <a:rPr lang="es-ES" sz="1100" b="1" i="0" u="sng" strike="noStrike" dirty="0" err="1">
                <a:effectLst/>
                <a:latin typeface="FSTruman-Bold"/>
              </a:rPr>
              <a:t>Cons</a:t>
            </a:r>
            <a:r>
              <a:rPr lang="es-ES" sz="1100" b="0" i="0" u="none" strike="noStrike" dirty="0">
                <a:effectLst/>
                <a:latin typeface="FSTruman-Bold"/>
              </a:rPr>
              <a:t>:</a:t>
            </a:r>
            <a:r>
              <a:rPr lang="es-ES" sz="1100" b="0" i="0" u="none" strike="noStrike" dirty="0">
                <a:effectLst/>
                <a:latin typeface="FSTruman-Light"/>
              </a:rPr>
              <a:t> Personal </a:t>
            </a:r>
            <a:r>
              <a:rPr lang="es-ES" sz="1100" b="0" i="0" u="none" strike="noStrike" dirty="0" err="1">
                <a:effectLst/>
                <a:latin typeface="FSTruman-Light"/>
              </a:rPr>
              <a:t>contact</a:t>
            </a:r>
            <a:r>
              <a:rPr lang="es-ES" sz="1100" b="0" i="0" u="none" strike="noStrike" dirty="0">
                <a:effectLst/>
                <a:latin typeface="FSTruman-Light"/>
              </a:rPr>
              <a:t> is </a:t>
            </a:r>
            <a:r>
              <a:rPr lang="es-ES" sz="1100" b="0" i="0" u="none" strike="noStrike" dirty="0" err="1">
                <a:effectLst/>
                <a:latin typeface="FSTruman-Light"/>
              </a:rPr>
              <a:t>reduced</a:t>
            </a:r>
            <a:r>
              <a:rPr lang="es-ES" sz="1100" b="0" i="0" u="none" strike="noStrike" dirty="0">
                <a:effectLst/>
                <a:latin typeface="FSTruman-Light"/>
              </a:rPr>
              <a:t>, </a:t>
            </a:r>
            <a:r>
              <a:rPr lang="es-ES" sz="1100" b="0" i="0" u="none" strike="noStrike" dirty="0" err="1">
                <a:effectLst/>
                <a:latin typeface="FSTruman-Light"/>
              </a:rPr>
              <a:t>which</a:t>
            </a:r>
            <a:r>
              <a:rPr lang="es-ES" sz="1100" b="0" i="0" u="none" strike="noStrike" dirty="0">
                <a:effectLst/>
                <a:latin typeface="FSTruman-Light"/>
              </a:rPr>
              <a:t> can lead to </a:t>
            </a:r>
            <a:r>
              <a:rPr lang="es-ES" sz="1100" b="0" i="0" u="none" strike="noStrike" dirty="0" err="1">
                <a:effectLst/>
                <a:latin typeface="FSTruman-Light"/>
              </a:rPr>
              <a:t>confusion</a:t>
            </a:r>
            <a:r>
              <a:rPr lang="es-ES" sz="1100" b="0" i="0" u="none" strike="noStrike" dirty="0">
                <a:effectLst/>
                <a:latin typeface="FSTruman-Light"/>
              </a:rPr>
              <a:t> over </a:t>
            </a:r>
            <a:r>
              <a:rPr lang="es-ES" sz="1100" b="0" i="0" u="none" strike="noStrike" dirty="0" err="1">
                <a:effectLst/>
                <a:latin typeface="FSTruman-Light"/>
              </a:rPr>
              <a:t>what</a:t>
            </a:r>
            <a:r>
              <a:rPr lang="es-ES" sz="1100" b="0" i="0" u="none" strike="noStrike" dirty="0">
                <a:effectLst/>
                <a:latin typeface="FSTruman-Light"/>
              </a:rPr>
              <a:t> is </a:t>
            </a:r>
            <a:r>
              <a:rPr lang="es-ES" sz="1100" b="0" i="0" u="none" strike="noStrike" dirty="0" err="1">
                <a:effectLst/>
                <a:latin typeface="FSTruman-Light"/>
              </a:rPr>
              <a:t>expected</a:t>
            </a:r>
            <a:r>
              <a:rPr lang="es-ES" sz="1100" b="0" i="0" u="none" strike="noStrike" dirty="0">
                <a:effectLst/>
                <a:latin typeface="FSTruman-Light"/>
              </a:rPr>
              <a:t> of </a:t>
            </a:r>
            <a:r>
              <a:rPr lang="es-ES" sz="1100" b="0" i="0" u="none" strike="noStrike" dirty="0" err="1">
                <a:effectLst/>
                <a:latin typeface="FSTruman-Light"/>
              </a:rPr>
              <a:t>team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members</a:t>
            </a:r>
            <a:r>
              <a:rPr lang="es-ES" sz="1100" b="0" i="0" u="none" strike="noStrike" dirty="0">
                <a:effectLst/>
                <a:latin typeface="FSTruman-Light"/>
              </a:rPr>
              <a:t>. </a:t>
            </a:r>
            <a:r>
              <a:rPr lang="es-ES" sz="1100" b="0" i="0" u="none" strike="noStrike" dirty="0" err="1">
                <a:effectLst/>
                <a:latin typeface="FSTruman-Light"/>
              </a:rPr>
              <a:t>They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may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also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feel</a:t>
            </a:r>
            <a:r>
              <a:rPr lang="es-ES" sz="1100" b="0" i="0" u="none" strike="noStrike" dirty="0">
                <a:effectLst/>
                <a:latin typeface="FSTruman-Light"/>
              </a:rPr>
              <a:t> that </a:t>
            </a:r>
            <a:r>
              <a:rPr lang="es-ES" sz="1100" b="0" i="0" u="none" strike="noStrike" dirty="0" err="1">
                <a:effectLst/>
                <a:latin typeface="FSTruman-Light"/>
              </a:rPr>
              <a:t>being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connected</a:t>
            </a:r>
            <a:r>
              <a:rPr lang="es-ES" sz="1100" b="0" i="0" u="none" strike="noStrike" dirty="0">
                <a:effectLst/>
                <a:latin typeface="FSTruman-Light"/>
              </a:rPr>
              <a:t> 24/7 is </a:t>
            </a:r>
            <a:r>
              <a:rPr lang="es-ES" sz="1100" b="0" i="0" u="none" strike="noStrike" dirty="0" err="1">
                <a:effectLst/>
                <a:latin typeface="FSTruman-Light"/>
              </a:rPr>
              <a:t>blurring</a:t>
            </a:r>
            <a:r>
              <a:rPr lang="es-ES" sz="1100" b="0" i="0" u="none" strike="noStrike" dirty="0">
                <a:effectLst/>
                <a:latin typeface="FSTruman-Light"/>
              </a:rPr>
              <a:t> the </a:t>
            </a:r>
            <a:r>
              <a:rPr lang="es-ES" sz="1100" b="0" i="0" u="none" strike="noStrike" dirty="0" err="1">
                <a:effectLst/>
                <a:latin typeface="FSTruman-Light"/>
              </a:rPr>
              <a:t>boundaries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between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their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professional</a:t>
            </a:r>
            <a:r>
              <a:rPr lang="es-ES" sz="1100" b="0" i="0" u="none" strike="noStrike" dirty="0">
                <a:effectLst/>
                <a:latin typeface="FSTruman-Light"/>
              </a:rPr>
              <a:t> and private </a:t>
            </a:r>
            <a:r>
              <a:rPr lang="es-ES" sz="1100" b="0" i="0" u="none" strike="noStrike" dirty="0" err="1">
                <a:effectLst/>
                <a:latin typeface="FSTruman-Light"/>
              </a:rPr>
              <a:t>lives</a:t>
            </a:r>
            <a:r>
              <a:rPr lang="es-ES" sz="1100" b="0" i="0" u="none" strike="noStrike" dirty="0">
                <a:effectLst/>
                <a:latin typeface="FSTruman-Light"/>
              </a:rPr>
              <a:t>. Online </a:t>
            </a:r>
            <a:r>
              <a:rPr lang="es-ES" sz="11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also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requires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each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team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member</a:t>
            </a:r>
            <a:r>
              <a:rPr lang="es-ES" sz="1100" b="0" i="0" u="none" strike="noStrike" dirty="0">
                <a:effectLst/>
                <a:latin typeface="FSTruman-Light"/>
              </a:rPr>
              <a:t> to be </a:t>
            </a:r>
            <a:r>
              <a:rPr lang="es-ES" sz="1100" b="0" i="0" u="none" strike="noStrike" dirty="0" err="1">
                <a:effectLst/>
                <a:latin typeface="FSTruman-Light"/>
              </a:rPr>
              <a:t>responsible</a:t>
            </a:r>
            <a:r>
              <a:rPr lang="es-ES" sz="1100" b="0" i="0" u="none" strike="noStrike" dirty="0">
                <a:effectLst/>
                <a:latin typeface="FSTruman-Light"/>
              </a:rPr>
              <a:t> for </a:t>
            </a:r>
            <a:r>
              <a:rPr lang="es-ES" sz="1100" b="0" i="0" u="none" strike="noStrike" dirty="0" err="1">
                <a:effectLst/>
                <a:latin typeface="FSTruman-Light"/>
              </a:rPr>
              <a:t>their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own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tasks</a:t>
            </a:r>
            <a:r>
              <a:rPr lang="es-ES" sz="1100" b="0" i="0" u="none" strike="noStrike" dirty="0">
                <a:effectLst/>
                <a:latin typeface="FSTruman-Light"/>
              </a:rPr>
              <a:t> and </a:t>
            </a:r>
            <a:r>
              <a:rPr lang="es-ES" sz="1100" b="0" i="0" u="none" strike="noStrike" dirty="0" err="1">
                <a:effectLst/>
                <a:latin typeface="FSTruman-Light"/>
              </a:rPr>
              <a:t>keep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each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other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accountable</a:t>
            </a:r>
            <a:r>
              <a:rPr lang="es-ES" sz="1100" b="0" i="0" u="none" strike="noStrike" dirty="0">
                <a:effectLst/>
                <a:latin typeface="FSTruman-Light"/>
              </a:rPr>
              <a:t>, to </a:t>
            </a:r>
            <a:r>
              <a:rPr lang="es-ES" sz="1100" b="0" i="0" u="none" strike="noStrike" dirty="0" err="1">
                <a:effectLst/>
                <a:latin typeface="FSTruman-Light"/>
              </a:rPr>
              <a:t>ensure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deadlines</a:t>
            </a:r>
            <a:r>
              <a:rPr lang="es-ES" sz="1100" b="0" i="0" u="none" strike="noStrike" dirty="0">
                <a:effectLst/>
                <a:latin typeface="FSTruman-Light"/>
              </a:rPr>
              <a:t> are </a:t>
            </a:r>
            <a:r>
              <a:rPr lang="es-ES" sz="1100" b="0" i="0" u="none" strike="noStrike" dirty="0" err="1">
                <a:effectLst/>
                <a:latin typeface="FSTruman-Light"/>
              </a:rPr>
              <a:t>met</a:t>
            </a:r>
            <a:r>
              <a:rPr lang="es-ES" sz="1100" b="0" i="0" u="none" strike="noStrike" dirty="0">
                <a:effectLst/>
                <a:latin typeface="FSTruman-Light"/>
              </a:rPr>
              <a:t>.</a:t>
            </a:r>
          </a:p>
          <a:p>
            <a:r>
              <a:rPr lang="es-ES" sz="1100" b="1" i="0" u="sng" strike="noStrike" dirty="0" err="1">
                <a:effectLst/>
                <a:latin typeface="FSTruman-Bold"/>
              </a:rPr>
              <a:t>Solution</a:t>
            </a:r>
            <a:r>
              <a:rPr lang="es-ES" sz="1100" b="0" i="0" u="none" strike="noStrike" dirty="0">
                <a:effectLst/>
                <a:latin typeface="FSTruman-Bold"/>
              </a:rPr>
              <a:t>:</a:t>
            </a:r>
            <a:r>
              <a:rPr lang="es-ES" sz="1100" b="0" i="0" u="none" strike="noStrike" dirty="0">
                <a:effectLst/>
                <a:latin typeface="FSTruman-Light"/>
              </a:rPr>
              <a:t> Make </a:t>
            </a:r>
            <a:r>
              <a:rPr lang="es-ES" sz="1100" b="0" i="0" u="none" strike="noStrike" dirty="0" err="1">
                <a:effectLst/>
                <a:latin typeface="FSTruman-Light"/>
              </a:rPr>
              <a:t>sure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team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members</a:t>
            </a:r>
            <a:r>
              <a:rPr lang="es-ES" sz="1100" b="0" i="0" u="none" strike="noStrike" dirty="0">
                <a:effectLst/>
                <a:latin typeface="FSTruman-Light"/>
              </a:rPr>
              <a:t> are </a:t>
            </a:r>
            <a:r>
              <a:rPr lang="es-ES" sz="1100" b="0" i="0" u="none" strike="noStrike" dirty="0" err="1">
                <a:effectLst/>
                <a:latin typeface="FSTruman-Light"/>
              </a:rPr>
              <a:t>clear</a:t>
            </a:r>
            <a:r>
              <a:rPr lang="es-ES" sz="1100" b="0" i="0" u="none" strike="noStrike" dirty="0">
                <a:effectLst/>
                <a:latin typeface="FSTruman-Light"/>
              </a:rPr>
              <a:t> about </a:t>
            </a:r>
            <a:r>
              <a:rPr lang="es-ES" sz="1100" b="0" i="0" u="none" strike="noStrike" dirty="0" err="1">
                <a:effectLst/>
                <a:latin typeface="FSTruman-Light"/>
              </a:rPr>
              <a:t>their</a:t>
            </a:r>
            <a:r>
              <a:rPr lang="es-ES" sz="1100" b="0" i="0" u="none" strike="noStrike" dirty="0">
                <a:effectLst/>
                <a:latin typeface="FSTruman-Light"/>
              </a:rPr>
              <a:t> roles and </a:t>
            </a:r>
            <a:r>
              <a:rPr lang="es-ES" sz="1100" b="0" i="0" u="none" strike="noStrike" dirty="0" err="1">
                <a:effectLst/>
                <a:latin typeface="FSTruman-Light"/>
              </a:rPr>
              <a:t>responsibilities</a:t>
            </a:r>
            <a:r>
              <a:rPr lang="es-ES" sz="1100" b="0" i="0" u="none" strike="noStrike" dirty="0">
                <a:effectLst/>
                <a:latin typeface="FSTruman-Light"/>
              </a:rPr>
              <a:t>, and </a:t>
            </a:r>
            <a:r>
              <a:rPr lang="es-ES" sz="1100" b="0" i="0" u="none" strike="noStrike" dirty="0" err="1">
                <a:effectLst/>
                <a:latin typeface="FSTruman-Light"/>
              </a:rPr>
              <a:t>put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effective</a:t>
            </a:r>
            <a:r>
              <a:rPr lang="es-ES" sz="1100" b="0" i="0" u="none" strike="noStrike" dirty="0">
                <a:effectLst/>
                <a:latin typeface="FSTruman-Light"/>
              </a:rPr>
              <a:t> managers in </a:t>
            </a:r>
            <a:r>
              <a:rPr lang="es-ES" sz="1100" b="0" i="0" u="none" strike="noStrike" dirty="0" err="1">
                <a:effectLst/>
                <a:latin typeface="FSTruman-Light"/>
              </a:rPr>
              <a:t>charge</a:t>
            </a:r>
            <a:r>
              <a:rPr lang="es-ES" sz="1100" b="0" i="0" u="none" strike="noStrike" dirty="0">
                <a:effectLst/>
                <a:latin typeface="FSTruman-Light"/>
              </a:rPr>
              <a:t> of </a:t>
            </a:r>
            <a:r>
              <a:rPr lang="es-ES" sz="1100" b="0" i="0" u="none" strike="noStrike" dirty="0" err="1">
                <a:effectLst/>
                <a:latin typeface="FSTruman-Light"/>
              </a:rPr>
              <a:t>workspaces</a:t>
            </a:r>
            <a:r>
              <a:rPr lang="es-ES" sz="1100" b="0" i="0" u="none" strike="noStrike" dirty="0">
                <a:effectLst/>
                <a:latin typeface="FSTruman-Light"/>
              </a:rPr>
              <a:t>. Use </a:t>
            </a:r>
            <a:r>
              <a:rPr lang="es-ES" sz="1100" b="0" i="0" u="none" strike="noStrike" dirty="0" err="1">
                <a:effectLst/>
                <a:latin typeface="FSTruman-Light"/>
              </a:rPr>
              <a:t>task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lists</a:t>
            </a:r>
            <a:r>
              <a:rPr lang="es-ES" sz="1100" b="0" i="0" u="none" strike="noStrike" dirty="0">
                <a:effectLst/>
                <a:latin typeface="FSTruman-Light"/>
              </a:rPr>
              <a:t> and </a:t>
            </a:r>
            <a:r>
              <a:rPr lang="es-ES" sz="1100" b="0" i="0" u="none" strike="noStrike" dirty="0" err="1">
                <a:effectLst/>
                <a:latin typeface="FSTruman-Light"/>
              </a:rPr>
              <a:t>team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diaries</a:t>
            </a:r>
            <a:r>
              <a:rPr lang="es-ES" sz="1100" b="0" i="0" u="none" strike="noStrike" dirty="0">
                <a:effectLst/>
                <a:latin typeface="FSTruman-Light"/>
              </a:rPr>
              <a:t> to </a:t>
            </a:r>
            <a:r>
              <a:rPr lang="es-ES" sz="1100" b="0" i="0" u="none" strike="noStrike" dirty="0" err="1">
                <a:effectLst/>
                <a:latin typeface="FSTruman-Light"/>
              </a:rPr>
              <a:t>assign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work</a:t>
            </a:r>
            <a:r>
              <a:rPr lang="es-ES" sz="1100" b="0" i="0" u="none" strike="noStrike" dirty="0">
                <a:effectLst/>
                <a:latin typeface="FSTruman-Light"/>
              </a:rPr>
              <a:t> and check </a:t>
            </a:r>
            <a:r>
              <a:rPr lang="es-ES" sz="1100" b="0" i="0" u="none" strike="noStrike" dirty="0" err="1">
                <a:effectLst/>
                <a:latin typeface="FSTruman-Light"/>
              </a:rPr>
              <a:t>progress</a:t>
            </a:r>
            <a:r>
              <a:rPr lang="es-ES" sz="1100" b="0" i="0" u="none" strike="noStrike" dirty="0">
                <a:effectLst/>
                <a:latin typeface="FSTruman-Light"/>
              </a:rPr>
              <a:t>, and set </a:t>
            </a:r>
            <a:r>
              <a:rPr lang="es-ES" sz="1100" b="0" i="0" u="none" strike="noStrike" dirty="0" err="1">
                <a:effectLst/>
                <a:latin typeface="FSTruman-Light"/>
              </a:rPr>
              <a:t>ground</a:t>
            </a:r>
            <a:r>
              <a:rPr lang="es-ES" sz="1100" b="0" i="0" u="none" strike="noStrike" dirty="0">
                <a:effectLst/>
                <a:latin typeface="FSTruman-Light"/>
              </a:rPr>
              <a:t> rules about </a:t>
            </a:r>
            <a:r>
              <a:rPr lang="es-ES" sz="1100" b="0" i="0" u="none" strike="noStrike" dirty="0" err="1">
                <a:effectLst/>
                <a:latin typeface="FSTruman-Light"/>
              </a:rPr>
              <a:t>when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colleagues</a:t>
            </a:r>
            <a:r>
              <a:rPr lang="es-ES" sz="1100" b="0" i="0" u="none" strike="noStrike" dirty="0">
                <a:effectLst/>
                <a:latin typeface="FSTruman-Light"/>
              </a:rPr>
              <a:t> are </a:t>
            </a:r>
            <a:r>
              <a:rPr lang="es-ES" sz="1100" b="0" i="0" u="none" strike="noStrike" dirty="0" err="1">
                <a:effectLst/>
                <a:latin typeface="FSTruman-Light"/>
              </a:rPr>
              <a:t>expected</a:t>
            </a:r>
            <a:r>
              <a:rPr lang="es-ES" sz="1100" b="0" i="0" u="none" strike="noStrike" dirty="0">
                <a:effectLst/>
                <a:latin typeface="FSTruman-Light"/>
              </a:rPr>
              <a:t> to be online – and </a:t>
            </a:r>
            <a:r>
              <a:rPr lang="es-ES" sz="1100" b="0" i="0" u="none" strike="noStrike" dirty="0" err="1">
                <a:effectLst/>
                <a:latin typeface="FSTruman-Light"/>
              </a:rPr>
              <a:t>when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they</a:t>
            </a:r>
            <a:r>
              <a:rPr lang="es-ES" sz="1100" b="0" i="0" u="none" strike="noStrike" dirty="0">
                <a:effectLst/>
                <a:latin typeface="FSTruman-Light"/>
              </a:rPr>
              <a:t> are not. </a:t>
            </a:r>
            <a:r>
              <a:rPr lang="es-ES" sz="1100" b="0" i="0" u="none" strike="noStrike" dirty="0" err="1">
                <a:effectLst/>
                <a:latin typeface="FSTruman-Light"/>
              </a:rPr>
              <a:t>Finally</a:t>
            </a:r>
            <a:r>
              <a:rPr lang="es-ES" sz="1100" b="0" i="0" u="none" strike="noStrike" dirty="0">
                <a:effectLst/>
                <a:latin typeface="FSTruman-Light"/>
              </a:rPr>
              <a:t>, don’t </a:t>
            </a:r>
            <a:r>
              <a:rPr lang="es-ES" sz="1100" b="0" i="0" u="none" strike="noStrike" dirty="0" err="1">
                <a:effectLst/>
                <a:latin typeface="FSTruman-Light"/>
              </a:rPr>
              <a:t>abandon</a:t>
            </a:r>
            <a:r>
              <a:rPr lang="es-ES" sz="1100" b="0" i="0" u="none" strike="noStrike" dirty="0">
                <a:effectLst/>
                <a:latin typeface="FSTruman-Light"/>
              </a:rPr>
              <a:t> face-to-face </a:t>
            </a:r>
            <a:r>
              <a:rPr lang="es-ES" sz="1100" b="0" i="0" u="none" strike="noStrike" dirty="0" err="1">
                <a:effectLst/>
                <a:latin typeface="FSTruman-Light"/>
              </a:rPr>
              <a:t>meetings</a:t>
            </a:r>
            <a:r>
              <a:rPr lang="es-ES" sz="1100" b="0" i="0" u="none" strike="noStrike" dirty="0">
                <a:effectLst/>
                <a:latin typeface="FSTruman-Light"/>
              </a:rPr>
              <a:t> – </a:t>
            </a:r>
            <a:r>
              <a:rPr lang="es-ES" sz="1100" b="0" i="0" u="none" strike="noStrike" dirty="0" err="1">
                <a:effectLst/>
                <a:latin typeface="FSTruman-Light"/>
              </a:rPr>
              <a:t>they</a:t>
            </a:r>
            <a:r>
              <a:rPr lang="es-ES" sz="1100" b="0" i="0" u="none" strike="noStrike" dirty="0">
                <a:effectLst/>
                <a:latin typeface="FSTruman-Light"/>
              </a:rPr>
              <a:t> can </a:t>
            </a:r>
            <a:r>
              <a:rPr lang="es-ES" sz="1100" b="0" i="0" u="none" strike="noStrike" dirty="0" err="1">
                <a:effectLst/>
                <a:latin typeface="FSTruman-Light"/>
              </a:rPr>
              <a:t>still</a:t>
            </a:r>
            <a:r>
              <a:rPr lang="es-ES" sz="1100" b="0" i="0" u="none" strike="noStrike" dirty="0">
                <a:effectLst/>
                <a:latin typeface="FSTruman-Light"/>
              </a:rPr>
              <a:t> be </a:t>
            </a:r>
            <a:r>
              <a:rPr lang="es-ES" sz="1100" b="0" i="0" u="none" strike="noStrike" dirty="0" err="1">
                <a:effectLst/>
                <a:latin typeface="FSTruman-Light"/>
              </a:rPr>
              <a:t>very</a:t>
            </a:r>
            <a:r>
              <a:rPr lang="es-ES" sz="1100" b="0" i="0" u="none" strike="noStrike" dirty="0">
                <a:effectLst/>
                <a:latin typeface="FSTruman-Light"/>
              </a:rPr>
              <a:t> </a:t>
            </a:r>
            <a:r>
              <a:rPr lang="es-ES" sz="1100" b="0" i="0" u="none" strike="noStrike" dirty="0" err="1">
                <a:effectLst/>
                <a:latin typeface="FSTruman-Light"/>
              </a:rPr>
              <a:t>useful</a:t>
            </a:r>
            <a:r>
              <a:rPr lang="es-ES" sz="1100" b="0" i="0" u="none" strike="noStrike" dirty="0">
                <a:effectLst/>
                <a:latin typeface="FSTruman-Light"/>
              </a:rPr>
              <a:t>, if not as </a:t>
            </a:r>
            <a:r>
              <a:rPr lang="es-ES" sz="1100" b="0" i="0" u="none" strike="noStrike" dirty="0" err="1">
                <a:effectLst/>
                <a:latin typeface="FSTruman-Light"/>
              </a:rPr>
              <a:t>essential</a:t>
            </a:r>
            <a:r>
              <a:rPr lang="es-ES" sz="1100" b="0" i="0" u="none" strike="noStrike" dirty="0">
                <a:effectLst/>
                <a:latin typeface="FSTruman-Light"/>
              </a:rPr>
              <a:t> as </a:t>
            </a:r>
            <a:r>
              <a:rPr lang="es-ES" sz="1100" b="0" i="0" u="none" strike="noStrike" dirty="0" err="1">
                <a:effectLst/>
                <a:latin typeface="FSTruman-Light"/>
              </a:rPr>
              <a:t>before</a:t>
            </a:r>
            <a:r>
              <a:rPr lang="es-ES" sz="1100" b="0" i="0" u="none" strike="noStrike" dirty="0">
                <a:effectLst/>
                <a:latin typeface="FSTruman-Light"/>
              </a:rPr>
              <a:t>!</a:t>
            </a:r>
          </a:p>
          <a:p>
            <a:endParaRPr lang="es-ES" b="0" i="0" u="none" strike="noStrike" dirty="0">
              <a:solidFill>
                <a:srgbClr val="3A3A3A"/>
              </a:solidFill>
              <a:effectLst/>
              <a:latin typeface="Lato" panose="020F0502020204030204" pitchFamily="34" charset="0"/>
            </a:endParaRPr>
          </a:p>
        </p:txBody>
      </p:sp>
      <p:pic>
        <p:nvPicPr>
          <p:cNvPr id="8" name="Imagen 7">
            <a:extLst>
              <a:ext uri="{FF2B5EF4-FFF2-40B4-BE49-F238E27FC236}">
                <a16:creationId xmlns:a16="http://schemas.microsoft.com/office/drawing/2014/main" id="{7C4E005F-431B-B86F-7161-43BEC4126B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6299" y="2588078"/>
            <a:ext cx="3220660" cy="2158904"/>
          </a:xfrm>
          <a:prstGeom prst="rect">
            <a:avLst/>
          </a:prstGeom>
        </p:spPr>
      </p:pic>
      <p:sp>
        <p:nvSpPr>
          <p:cNvPr id="9" name="CuadroTexto 8">
            <a:extLst>
              <a:ext uri="{FF2B5EF4-FFF2-40B4-BE49-F238E27FC236}">
                <a16:creationId xmlns:a16="http://schemas.microsoft.com/office/drawing/2014/main" id="{E1EBB789-0356-7620-5DFD-C7F8E84A53EA}"/>
              </a:ext>
            </a:extLst>
          </p:cNvPr>
          <p:cNvSpPr txBox="1"/>
          <p:nvPr/>
        </p:nvSpPr>
        <p:spPr>
          <a:xfrm>
            <a:off x="11726959" y="652172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3.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187721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D0D2C0F-EF22-441A-053D-B9B2BAFB3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0"/>
            <a:ext cx="9905998" cy="1478570"/>
          </a:xfrm>
        </p:spPr>
        <p:txBody>
          <a:bodyPr/>
          <a:lstStyle/>
          <a:p>
            <a:pPr algn="ctr"/>
            <a:r>
              <a:rPr lang="en-GB" u="sng" dirty="0"/>
              <a:t>Efficiency 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431A4D9-2FFB-FC82-971D-2A9E58FA6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9268" y="1478570"/>
            <a:ext cx="6448351" cy="5199857"/>
          </a:xfrm>
        </p:spPr>
        <p:txBody>
          <a:bodyPr>
            <a:normAutofit/>
          </a:bodyPr>
          <a:lstStyle/>
          <a:p>
            <a:r>
              <a:rPr lang="es-ES" sz="1300" b="0" i="0" u="none" strike="noStrike" dirty="0">
                <a:effectLst/>
                <a:latin typeface="FSTruman-Bold"/>
              </a:rPr>
              <a:t>Pros:</a:t>
            </a:r>
            <a:r>
              <a:rPr lang="es-ES" sz="1300" b="0" i="0" u="none" strike="noStrike" dirty="0">
                <a:effectLst/>
                <a:latin typeface="FSTruman-Light"/>
              </a:rPr>
              <a:t> </a:t>
            </a:r>
            <a:r>
              <a:rPr lang="es-ES" sz="1300" b="0" i="0" u="none" strike="noStrike" dirty="0" err="1">
                <a:effectLst/>
                <a:latin typeface="FSTruman-Light"/>
              </a:rPr>
              <a:t>Employees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typically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spend</a:t>
            </a:r>
            <a:r>
              <a:rPr lang="es-ES" sz="1300" b="0" i="0" u="none" strike="noStrike" dirty="0">
                <a:effectLst/>
                <a:latin typeface="FSTruman-Light"/>
              </a:rPr>
              <a:t> 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three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hours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 </a:t>
            </a:r>
            <a:r>
              <a:rPr lang="es-ES" sz="1300" b="0" i="0" u="sng" strike="noStrike" dirty="0" err="1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day</a:t>
            </a:r>
            <a:r>
              <a:rPr lang="es-ES" sz="1300" b="0" i="0" u="none" strike="noStrike" dirty="0" err="1">
                <a:effectLst/>
                <a:latin typeface="FSTruman-Light"/>
              </a:rPr>
              <a:t>searching</a:t>
            </a:r>
            <a:r>
              <a:rPr lang="es-ES" sz="1300" b="0" i="0" u="none" strike="noStrike" dirty="0">
                <a:effectLst/>
                <a:latin typeface="FSTruman-Light"/>
              </a:rPr>
              <a:t> for </a:t>
            </a:r>
            <a:r>
              <a:rPr lang="es-ES" sz="1300" b="0" i="0" u="none" strike="noStrike" dirty="0" err="1">
                <a:effectLst/>
                <a:latin typeface="FSTruman-Light"/>
              </a:rPr>
              <a:t>information</a:t>
            </a:r>
            <a:r>
              <a:rPr lang="es-ES" sz="1300" b="0" i="0" u="none" strike="noStrike" dirty="0">
                <a:effectLst/>
                <a:latin typeface="FSTruman-Light"/>
              </a:rPr>
              <a:t> and/or </a:t>
            </a:r>
            <a:r>
              <a:rPr lang="es-ES" sz="1300" b="0" i="0" u="none" strike="noStrike" dirty="0" err="1">
                <a:effectLst/>
                <a:latin typeface="FSTruman-Light"/>
              </a:rPr>
              <a:t>writing</a:t>
            </a:r>
            <a:r>
              <a:rPr lang="es-ES" sz="1300" b="0" i="0" u="none" strike="noStrike" dirty="0">
                <a:effectLst/>
                <a:latin typeface="FSTruman-Light"/>
              </a:rPr>
              <a:t> emails. </a:t>
            </a:r>
            <a:r>
              <a:rPr lang="es-ES" sz="1300" b="0" i="0" u="none" strike="noStrike" dirty="0" err="1">
                <a:effectLst/>
                <a:latin typeface="FSTruman-Light"/>
              </a:rPr>
              <a:t>However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when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used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properly</a:t>
            </a:r>
            <a:r>
              <a:rPr lang="es-ES" sz="1300" b="0" i="0" u="none" strike="noStrike" dirty="0">
                <a:effectLst/>
                <a:latin typeface="FSTruman-Light"/>
              </a:rPr>
              <a:t>, online </a:t>
            </a:r>
            <a:r>
              <a:rPr lang="es-ES" sz="1300" b="0" i="0" u="none" strike="noStrike" dirty="0" err="1">
                <a:effectLst/>
                <a:latin typeface="FSTruman-Light"/>
              </a:rPr>
              <a:t>collaborative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working</a:t>
            </a:r>
            <a:r>
              <a:rPr lang="es-ES" sz="1300" b="0" i="0" u="none" strike="noStrike" dirty="0">
                <a:effectLst/>
                <a:latin typeface="FSTruman-Light"/>
              </a:rPr>
              <a:t> tools can </a:t>
            </a:r>
            <a:r>
              <a:rPr lang="es-ES" sz="1300" b="0" i="0" u="none" strike="noStrike" dirty="0" err="1">
                <a:effectLst/>
                <a:latin typeface="FSTruman-Light"/>
              </a:rPr>
              <a:t>eliminate</a:t>
            </a:r>
            <a:r>
              <a:rPr lang="es-ES" sz="1300" b="0" i="0" u="none" strike="noStrike" dirty="0">
                <a:effectLst/>
                <a:latin typeface="FSTruman-Light"/>
              </a:rPr>
              <a:t> a </a:t>
            </a:r>
            <a:r>
              <a:rPr lang="es-ES" sz="1300" b="0" i="0" u="none" strike="noStrike" dirty="0" err="1">
                <a:effectLst/>
                <a:latin typeface="FSTruman-Light"/>
              </a:rPr>
              <a:t>lot</a:t>
            </a:r>
            <a:r>
              <a:rPr lang="es-ES" sz="1300" b="0" i="0" u="none" strike="noStrike" dirty="0">
                <a:effectLst/>
                <a:latin typeface="FSTruman-Light"/>
              </a:rPr>
              <a:t> of </a:t>
            </a:r>
            <a:r>
              <a:rPr lang="es-ES" sz="1300" b="0" i="0" u="none" strike="noStrike" dirty="0" err="1">
                <a:effectLst/>
                <a:latin typeface="FSTruman-Light"/>
              </a:rPr>
              <a:t>these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redundant</a:t>
            </a:r>
            <a:r>
              <a:rPr lang="es-ES" sz="1300" b="0" i="0" u="none" strike="noStrike" dirty="0">
                <a:effectLst/>
                <a:latin typeface="FSTruman-Light"/>
              </a:rPr>
              <a:t> emails. With all of the </a:t>
            </a:r>
            <a:r>
              <a:rPr lang="es-ES" sz="1300" b="0" i="0" u="none" strike="noStrike" dirty="0" err="1">
                <a:effectLst/>
                <a:latin typeface="FSTruman-Light"/>
              </a:rPr>
              <a:t>communications</a:t>
            </a:r>
            <a:r>
              <a:rPr lang="es-ES" sz="1300" b="0" i="0" u="none" strike="noStrike" dirty="0">
                <a:effectLst/>
                <a:latin typeface="FSTruman-Light"/>
              </a:rPr>
              <a:t> in one </a:t>
            </a:r>
            <a:r>
              <a:rPr lang="es-ES" sz="1300" b="0" i="0" u="none" strike="noStrike" dirty="0" err="1">
                <a:effectLst/>
                <a:latin typeface="FSTruman-Light"/>
              </a:rPr>
              <a:t>secure</a:t>
            </a:r>
            <a:r>
              <a:rPr lang="es-ES" sz="1300" b="0" i="0" u="none" strike="noStrike" dirty="0">
                <a:effectLst/>
                <a:latin typeface="FSTruman-Light"/>
              </a:rPr>
              <a:t>, online </a:t>
            </a:r>
            <a:r>
              <a:rPr lang="es-ES" sz="1300" b="0" i="0" u="none" strike="noStrike" dirty="0" err="1">
                <a:effectLst/>
                <a:latin typeface="FSTruman-Light"/>
              </a:rPr>
              <a:t>platform</a:t>
            </a:r>
            <a:r>
              <a:rPr lang="es-ES" sz="1300" b="0" i="0" u="none" strike="noStrike" dirty="0">
                <a:effectLst/>
                <a:latin typeface="FSTruman-Light"/>
              </a:rPr>
              <a:t>, it’s simple for </a:t>
            </a:r>
            <a:r>
              <a:rPr lang="es-ES" sz="1300" b="0" i="0" u="none" strike="noStrike" dirty="0" err="1">
                <a:effectLst/>
                <a:latin typeface="FSTruman-Light"/>
              </a:rPr>
              <a:t>team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members</a:t>
            </a:r>
            <a:r>
              <a:rPr lang="es-ES" sz="1300" b="0" i="0" u="none" strike="noStrike" dirty="0">
                <a:effectLst/>
                <a:latin typeface="FSTruman-Light"/>
              </a:rPr>
              <a:t> to login and find the </a:t>
            </a:r>
            <a:r>
              <a:rPr lang="es-ES" sz="1300" b="0" i="0" u="none" strike="noStrike" dirty="0" err="1">
                <a:effectLst/>
                <a:latin typeface="FSTruman-Light"/>
              </a:rPr>
              <a:t>information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they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need</a:t>
            </a:r>
            <a:r>
              <a:rPr lang="es-ES" sz="1300" b="0" i="0" u="none" strike="noStrike" dirty="0">
                <a:effectLst/>
                <a:latin typeface="FSTruman-Light"/>
              </a:rPr>
              <a:t> to do </a:t>
            </a:r>
            <a:r>
              <a:rPr lang="es-ES" sz="1300" b="0" i="0" u="none" strike="noStrike" dirty="0" err="1">
                <a:effectLst/>
                <a:latin typeface="FSTruman-Light"/>
              </a:rPr>
              <a:t>their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job</a:t>
            </a:r>
            <a:r>
              <a:rPr lang="es-ES" sz="1300" b="0" i="0" u="none" strike="noStrike" dirty="0">
                <a:effectLst/>
                <a:latin typeface="FSTruman-Light"/>
              </a:rPr>
              <a:t>. This </a:t>
            </a:r>
            <a:r>
              <a:rPr lang="es-ES" sz="1300" b="0" i="0" u="none" strike="noStrike" dirty="0" err="1">
                <a:effectLst/>
                <a:latin typeface="FSTruman-Light"/>
              </a:rPr>
              <a:t>significantly</a:t>
            </a:r>
            <a:r>
              <a:rPr lang="es-ES" sz="1300" b="0" i="0" u="none" strike="noStrike" dirty="0">
                <a:effectLst/>
                <a:latin typeface="FSTruman-Light"/>
              </a:rPr>
              <a:t> reduces the time </a:t>
            </a:r>
            <a:r>
              <a:rPr lang="es-ES" sz="1300" b="0" i="0" u="none" strike="noStrike" dirty="0" err="1">
                <a:effectLst/>
                <a:latin typeface="FSTruman-Light"/>
              </a:rPr>
              <a:t>spent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searching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through</a:t>
            </a:r>
            <a:r>
              <a:rPr lang="es-ES" sz="1300" b="0" i="0" u="none" strike="noStrike" dirty="0">
                <a:effectLst/>
                <a:latin typeface="FSTruman-Light"/>
              </a:rPr>
              <a:t> long email </a:t>
            </a:r>
            <a:r>
              <a:rPr lang="es-ES" sz="1300" b="0" i="0" u="none" strike="noStrike" dirty="0" err="1">
                <a:effectLst/>
                <a:latin typeface="FSTruman-Light"/>
              </a:rPr>
              <a:t>exchanges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meaning</a:t>
            </a:r>
            <a:r>
              <a:rPr lang="es-ES" sz="1300" b="0" i="0" u="none" strike="noStrike" dirty="0">
                <a:effectLst/>
                <a:latin typeface="FSTruman-Light"/>
              </a:rPr>
              <a:t> more </a:t>
            </a:r>
            <a:r>
              <a:rPr lang="es-ES" sz="1300" b="0" i="0" u="none" strike="noStrike" dirty="0" err="1">
                <a:effectLst/>
                <a:latin typeface="FSTruman-Light"/>
              </a:rPr>
              <a:t>efficient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communication</a:t>
            </a:r>
            <a:r>
              <a:rPr lang="es-ES" sz="1300" b="0" i="0" u="none" strike="noStrike" dirty="0">
                <a:effectLst/>
                <a:latin typeface="FSTruman-Light"/>
              </a:rPr>
              <a:t>.</a:t>
            </a:r>
          </a:p>
          <a:p>
            <a:r>
              <a:rPr lang="es-ES" sz="1300" b="0" i="0" u="none" strike="noStrike" dirty="0" err="1">
                <a:effectLst/>
                <a:latin typeface="FSTruman-Bold"/>
              </a:rPr>
              <a:t>Cons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b="0" i="0" u="none" strike="noStrike" dirty="0">
                <a:effectLst/>
                <a:latin typeface="FSTruman-Light"/>
              </a:rPr>
              <a:t> An online </a:t>
            </a:r>
            <a:r>
              <a:rPr lang="es-ES" sz="13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300" b="0" i="0" u="none" strike="noStrike" dirty="0">
                <a:effectLst/>
                <a:latin typeface="FSTruman-Light"/>
              </a:rPr>
              <a:t> tool </a:t>
            </a:r>
            <a:r>
              <a:rPr lang="es-ES" sz="1300" b="0" i="0" u="none" strike="noStrike" dirty="0" err="1">
                <a:effectLst/>
                <a:latin typeface="FSTruman-Light"/>
              </a:rPr>
              <a:t>generating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just</a:t>
            </a:r>
            <a:r>
              <a:rPr lang="es-ES" sz="1300" b="0" i="0" u="none" strike="noStrike" dirty="0">
                <a:effectLst/>
                <a:latin typeface="FSTruman-Light"/>
              </a:rPr>
              <a:t> as </a:t>
            </a:r>
            <a:r>
              <a:rPr lang="es-ES" sz="1300" b="0" i="0" u="none" strike="noStrike" dirty="0" err="1">
                <a:effectLst/>
                <a:latin typeface="FSTruman-Light"/>
              </a:rPr>
              <a:t>many</a:t>
            </a:r>
            <a:r>
              <a:rPr lang="es-ES" sz="1300" b="0" i="0" u="none" strike="noStrike" dirty="0">
                <a:effectLst/>
                <a:latin typeface="FSTruman-Light"/>
              </a:rPr>
              <a:t> (if not more) emails as it reduces, can be </a:t>
            </a:r>
            <a:r>
              <a:rPr lang="es-ES" sz="1300" b="0" i="0" u="none" strike="noStrike" dirty="0" err="1">
                <a:effectLst/>
                <a:latin typeface="FSTruman-Light"/>
              </a:rPr>
              <a:t>counter-productive</a:t>
            </a:r>
            <a:r>
              <a:rPr lang="es-ES" sz="1300" b="0" i="0" u="none" strike="noStrike" dirty="0">
                <a:effectLst/>
                <a:latin typeface="FSTruman-Light"/>
              </a:rPr>
              <a:t>. On a daily </a:t>
            </a:r>
            <a:r>
              <a:rPr lang="es-ES" sz="1300" b="0" i="0" u="none" strike="noStrike" dirty="0" err="1">
                <a:effectLst/>
                <a:latin typeface="FSTruman-Light"/>
              </a:rPr>
              <a:t>basis</a:t>
            </a:r>
            <a:r>
              <a:rPr lang="es-ES" sz="1300" b="0" i="0" u="none" strike="noStrike" dirty="0">
                <a:effectLst/>
                <a:latin typeface="FSTruman-Light"/>
              </a:rPr>
              <a:t>, email inboxes can </a:t>
            </a:r>
            <a:r>
              <a:rPr lang="es-ES" sz="1300" b="0" i="0" u="none" strike="noStrike" dirty="0" err="1">
                <a:effectLst/>
                <a:latin typeface="FSTruman-Light"/>
              </a:rPr>
              <a:t>quickly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get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cluttered</a:t>
            </a:r>
            <a:r>
              <a:rPr lang="es-ES" sz="1300" b="0" i="0" u="none" strike="noStrike" dirty="0">
                <a:effectLst/>
                <a:latin typeface="FSTruman-Light"/>
              </a:rPr>
              <a:t> with the </a:t>
            </a:r>
            <a:r>
              <a:rPr lang="es-ES" sz="1300" b="0" i="0" u="none" strike="noStrike" dirty="0" err="1">
                <a:effectLst/>
                <a:latin typeface="FSTruman-Light"/>
              </a:rPr>
              <a:t>vast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amount</a:t>
            </a:r>
            <a:r>
              <a:rPr lang="es-ES" sz="1300" b="0" i="0" u="none" strike="noStrike" dirty="0">
                <a:effectLst/>
                <a:latin typeface="FSTruman-Light"/>
              </a:rPr>
              <a:t> of </a:t>
            </a:r>
            <a:r>
              <a:rPr lang="es-ES" sz="1300" b="0" i="0" u="none" strike="noStrike" dirty="0" err="1">
                <a:effectLst/>
                <a:latin typeface="FSTruman-Light"/>
              </a:rPr>
              <a:t>notifications</a:t>
            </a:r>
            <a:r>
              <a:rPr lang="es-ES" sz="1300" b="0" i="0" u="none" strike="noStrike" dirty="0">
                <a:effectLst/>
                <a:latin typeface="FSTruman-Light"/>
              </a:rPr>
              <a:t> from an online </a:t>
            </a:r>
            <a:r>
              <a:rPr lang="es-ES" sz="13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300" b="0" i="0" u="none" strike="noStrike" dirty="0">
                <a:effectLst/>
                <a:latin typeface="FSTruman-Light"/>
              </a:rPr>
              <a:t> tool. </a:t>
            </a:r>
          </a:p>
          <a:p>
            <a:r>
              <a:rPr lang="es-ES" sz="1300" b="0" i="0" u="none" strike="noStrike" dirty="0" err="1">
                <a:effectLst/>
                <a:latin typeface="FSTruman-Bold"/>
              </a:rPr>
              <a:t>Solution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b="0" i="0" u="none" strike="noStrike" dirty="0">
                <a:effectLst/>
                <a:latin typeface="FSTruman-Light"/>
              </a:rPr>
              <a:t> To control the </a:t>
            </a:r>
            <a:r>
              <a:rPr lang="es-ES" sz="1300" b="0" i="0" u="none" strike="noStrike" dirty="0" err="1">
                <a:effectLst/>
                <a:latin typeface="FSTruman-Light"/>
              </a:rPr>
              <a:t>number</a:t>
            </a:r>
            <a:r>
              <a:rPr lang="es-ES" sz="1300" b="0" i="0" u="none" strike="noStrike" dirty="0">
                <a:effectLst/>
                <a:latin typeface="FSTruman-Light"/>
              </a:rPr>
              <a:t> of emails </a:t>
            </a:r>
            <a:r>
              <a:rPr lang="es-ES" sz="1300" b="0" i="0" u="none" strike="noStrike" dirty="0" err="1">
                <a:effectLst/>
                <a:latin typeface="FSTruman-Light"/>
              </a:rPr>
              <a:t>each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team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member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receives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ensure</a:t>
            </a:r>
            <a:r>
              <a:rPr lang="es-ES" sz="1300" b="0" i="0" u="none" strike="noStrike" dirty="0">
                <a:effectLst/>
                <a:latin typeface="FSTruman-Light"/>
              </a:rPr>
              <a:t> the </a:t>
            </a:r>
            <a:r>
              <a:rPr lang="es-ES" sz="1300" b="0" i="0" u="none" strike="noStrike" dirty="0" err="1">
                <a:effectLst/>
                <a:latin typeface="FSTruman-Light"/>
              </a:rPr>
              <a:t>correct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settings</a:t>
            </a:r>
            <a:r>
              <a:rPr lang="es-ES" sz="1300" b="0" i="0" u="none" strike="noStrike" dirty="0">
                <a:effectLst/>
                <a:latin typeface="FSTruman-Light"/>
              </a:rPr>
              <a:t> and </a:t>
            </a:r>
            <a:r>
              <a:rPr lang="es-ES" sz="1300" b="0" i="0" u="none" strike="noStrike" dirty="0" err="1">
                <a:effectLst/>
                <a:latin typeface="FSTruman-Light"/>
              </a:rPr>
              <a:t>permissions</a:t>
            </a:r>
            <a:r>
              <a:rPr lang="es-ES" sz="1300" b="0" i="0" u="none" strike="noStrike" dirty="0">
                <a:effectLst/>
                <a:latin typeface="FSTruman-Light"/>
              </a:rPr>
              <a:t> are </a:t>
            </a:r>
            <a:r>
              <a:rPr lang="es-ES" sz="1300" b="0" i="0" u="none" strike="noStrike" dirty="0" err="1">
                <a:effectLst/>
                <a:latin typeface="FSTruman-Light"/>
              </a:rPr>
              <a:t>enabled</a:t>
            </a:r>
            <a:r>
              <a:rPr lang="es-ES" sz="1300" b="0" i="0" u="none" strike="noStrike" dirty="0">
                <a:effectLst/>
                <a:latin typeface="FSTruman-Light"/>
              </a:rPr>
              <a:t> for </a:t>
            </a:r>
            <a:r>
              <a:rPr lang="es-ES" sz="1300" b="0" i="0" u="none" strike="noStrike" dirty="0" err="1">
                <a:effectLst/>
                <a:latin typeface="FSTruman-Light"/>
              </a:rPr>
              <a:t>each</a:t>
            </a:r>
            <a:r>
              <a:rPr lang="es-ES" sz="1300" b="0" i="0" u="none" strike="noStrike" dirty="0">
                <a:effectLst/>
                <a:latin typeface="FSTruman-Light"/>
              </a:rPr>
              <a:t> project on the online </a:t>
            </a:r>
            <a:r>
              <a:rPr lang="es-ES" sz="13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300" b="0" i="0" u="none" strike="noStrike" dirty="0">
                <a:effectLst/>
                <a:latin typeface="FSTruman-Light"/>
              </a:rPr>
              <a:t> tool. This way, a </a:t>
            </a:r>
            <a:r>
              <a:rPr lang="es-ES" sz="1300" b="0" i="0" u="none" strike="noStrike" dirty="0" err="1">
                <a:effectLst/>
                <a:latin typeface="FSTruman-Light"/>
              </a:rPr>
              <a:t>notification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will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only</a:t>
            </a:r>
            <a:r>
              <a:rPr lang="es-ES" sz="1300" b="0" i="0" u="none" strike="noStrike" dirty="0">
                <a:effectLst/>
                <a:latin typeface="FSTruman-Light"/>
              </a:rPr>
              <a:t> be </a:t>
            </a:r>
            <a:r>
              <a:rPr lang="es-ES" sz="1300" b="0" i="0" u="none" strike="noStrike" dirty="0" err="1">
                <a:effectLst/>
                <a:latin typeface="FSTruman-Light"/>
              </a:rPr>
              <a:t>sent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when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absolutely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necessary</a:t>
            </a:r>
            <a:r>
              <a:rPr lang="es-ES" sz="1300" b="0" i="0" u="none" strike="noStrike" dirty="0">
                <a:effectLst/>
                <a:latin typeface="FSTruman-Light"/>
              </a:rPr>
              <a:t>, and </a:t>
            </a:r>
            <a:r>
              <a:rPr lang="es-ES" sz="1300" b="0" i="0" u="none" strike="noStrike" dirty="0" err="1">
                <a:effectLst/>
                <a:latin typeface="FSTruman-Light"/>
              </a:rPr>
              <a:t>employees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will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spend</a:t>
            </a:r>
            <a:r>
              <a:rPr lang="es-ES" sz="1300" b="0" i="0" u="none" strike="noStrike" dirty="0">
                <a:effectLst/>
                <a:latin typeface="FSTruman-Light"/>
              </a:rPr>
              <a:t> less time </a:t>
            </a:r>
            <a:r>
              <a:rPr lang="es-ES" sz="1300" b="0" i="0" u="none" strike="noStrike" dirty="0" err="1">
                <a:effectLst/>
                <a:latin typeface="FSTruman-Light"/>
              </a:rPr>
              <a:t>looking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through</a:t>
            </a:r>
            <a:r>
              <a:rPr lang="es-ES" sz="1300" b="0" i="0" u="none" strike="noStrike" dirty="0">
                <a:effectLst/>
                <a:latin typeface="FSTruman-Light"/>
              </a:rPr>
              <a:t> emails in </a:t>
            </a:r>
            <a:r>
              <a:rPr lang="es-ES" sz="1300" b="0" i="0" u="none" strike="noStrike" dirty="0" err="1">
                <a:effectLst/>
                <a:latin typeface="FSTruman-Light"/>
              </a:rPr>
              <a:t>their</a:t>
            </a:r>
            <a:r>
              <a:rPr lang="es-ES" sz="1300" b="0" i="0" u="none" strike="noStrike" dirty="0">
                <a:effectLst/>
                <a:latin typeface="FSTruman-Light"/>
              </a:rPr>
              <a:t> inbox.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557EA94D-5FD0-66B2-F8B9-F740184AE6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7619" y="1581380"/>
            <a:ext cx="4575081" cy="2983748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374C0E0E-FB63-068B-D973-650ECB4D8838}"/>
              </a:ext>
            </a:extLst>
          </p:cNvPr>
          <p:cNvSpPr txBox="1"/>
          <p:nvPr/>
        </p:nvSpPr>
        <p:spPr>
          <a:xfrm>
            <a:off x="11707146" y="6493761"/>
            <a:ext cx="969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4.</a:t>
            </a:r>
            <a:endParaRPr lang="es-GB" dirty="0"/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6EA0EF6F-8F66-05DF-2BCF-3776D1F5CA01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C02D60A5-D246-99E2-7806-04FE2AE57211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99665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D174C0-B2EB-5862-D2C6-61755FBE9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7316"/>
            <a:ext cx="11289316" cy="1685044"/>
          </a:xfrm>
        </p:spPr>
        <p:txBody>
          <a:bodyPr/>
          <a:lstStyle/>
          <a:p>
            <a:pPr algn="ctr"/>
            <a:r>
              <a:rPr lang="en-GB" u="sng" dirty="0"/>
              <a:t>Cost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132DA45-DD07-5FA2-65B4-7E9772B14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659" y="1712360"/>
            <a:ext cx="6111912" cy="4123592"/>
          </a:xfrm>
        </p:spPr>
        <p:txBody>
          <a:bodyPr>
            <a:noAutofit/>
          </a:bodyPr>
          <a:lstStyle/>
          <a:p>
            <a:r>
              <a:rPr lang="es-ES" sz="1400" b="0" i="0" u="none" strike="noStrike" dirty="0">
                <a:effectLst/>
                <a:latin typeface="FSTruman-Bold"/>
              </a:rPr>
              <a:t>Pros:</a:t>
            </a:r>
            <a:r>
              <a:rPr lang="es-ES" sz="1400" b="0" i="0" u="none" strike="noStrike" dirty="0">
                <a:effectLst/>
                <a:latin typeface="FSTruman-Light"/>
              </a:rPr>
              <a:t> Online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400" b="0" i="0" u="none" strike="noStrike" dirty="0">
                <a:effectLst/>
                <a:latin typeface="FSTruman-Light"/>
              </a:rPr>
              <a:t> is </a:t>
            </a:r>
            <a:r>
              <a:rPr lang="es-ES" sz="1400" b="0" i="0" u="none" strike="noStrike" dirty="0" err="1">
                <a:effectLst/>
                <a:latin typeface="FSTruman-Light"/>
              </a:rPr>
              <a:t>highly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cost-effective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compared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traditional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methods</a:t>
            </a:r>
            <a:r>
              <a:rPr lang="es-ES" sz="1400" b="0" i="0" u="none" strike="noStrike" dirty="0">
                <a:effectLst/>
                <a:latin typeface="FSTruman-Light"/>
              </a:rPr>
              <a:t>, and is </a:t>
            </a:r>
            <a:r>
              <a:rPr lang="es-ES" sz="1400" b="0" i="0" u="none" strike="noStrike" dirty="0" err="1">
                <a:effectLst/>
                <a:latin typeface="FSTruman-Light"/>
              </a:rPr>
              <a:t>within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reach</a:t>
            </a:r>
            <a:r>
              <a:rPr lang="es-ES" sz="1400" b="0" i="0" u="none" strike="noStrike" dirty="0">
                <a:effectLst/>
                <a:latin typeface="FSTruman-Light"/>
              </a:rPr>
              <a:t> of all </a:t>
            </a:r>
            <a:r>
              <a:rPr lang="es-ES" sz="1400" b="0" i="0" u="none" strike="noStrike" dirty="0" err="1">
                <a:effectLst/>
                <a:latin typeface="FSTruman-Light"/>
              </a:rPr>
              <a:t>sizes</a:t>
            </a:r>
            <a:r>
              <a:rPr lang="es-ES" sz="1400" b="0" i="0" u="none" strike="noStrike" dirty="0">
                <a:effectLst/>
                <a:latin typeface="FSTruman-Light"/>
              </a:rPr>
              <a:t> of </a:t>
            </a:r>
            <a:r>
              <a:rPr lang="es-ES" sz="1400" b="0" i="0" u="none" strike="noStrike" dirty="0" err="1">
                <a:effectLst/>
                <a:latin typeface="FSTruman-Light"/>
              </a:rPr>
              <a:t>organisation</a:t>
            </a:r>
            <a:r>
              <a:rPr lang="es-ES" sz="1400" b="0" i="0" u="none" strike="noStrike" dirty="0">
                <a:effectLst/>
                <a:latin typeface="FSTruman-Light"/>
              </a:rPr>
              <a:t>. Software like </a:t>
            </a:r>
            <a:r>
              <a:rPr lang="es-ES" sz="1400" b="0" i="0" u="none" strike="noStrike" dirty="0" err="1">
                <a:effectLst/>
                <a:latin typeface="FSTruman-Light"/>
              </a:rPr>
              <a:t>Kahootz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offers</a:t>
            </a:r>
            <a:r>
              <a:rPr lang="es-ES" sz="1400" b="0" i="0" u="none" strike="noStrike" dirty="0">
                <a:effectLst/>
                <a:latin typeface="FSTruman-Light"/>
              </a:rPr>
              <a:t> flexible </a:t>
            </a:r>
            <a:r>
              <a:rPr lang="es-ES" sz="14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pay-as-you-go</a:t>
            </a:r>
            <a:r>
              <a:rPr lang="es-ES" sz="14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s-ES" sz="1400" b="0" i="0" u="sng" strike="noStrike" dirty="0" err="1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licensing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ensuring</a:t>
            </a:r>
            <a:r>
              <a:rPr lang="es-ES" sz="1400" b="0" i="0" u="none" strike="noStrike" dirty="0">
                <a:effectLst/>
                <a:latin typeface="FSTruman-Light"/>
              </a:rPr>
              <a:t> you </a:t>
            </a:r>
            <a:r>
              <a:rPr lang="es-ES" sz="1400" b="0" i="0" u="none" strike="noStrike" dirty="0" err="1">
                <a:effectLst/>
                <a:latin typeface="FSTruman-Light"/>
              </a:rPr>
              <a:t>only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pay</a:t>
            </a:r>
            <a:r>
              <a:rPr lang="es-ES" sz="1400" b="0" i="0" u="none" strike="noStrike" dirty="0">
                <a:effectLst/>
                <a:latin typeface="FSTruman-Light"/>
              </a:rPr>
              <a:t> for the </a:t>
            </a:r>
            <a:r>
              <a:rPr lang="es-ES" sz="1400" b="0" i="0" u="none" strike="noStrike" dirty="0" err="1">
                <a:effectLst/>
                <a:latin typeface="FSTruman-Light"/>
              </a:rPr>
              <a:t>exact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amount</a:t>
            </a:r>
            <a:r>
              <a:rPr lang="es-ES" sz="1400" b="0" i="0" u="none" strike="noStrike" dirty="0">
                <a:effectLst/>
                <a:latin typeface="FSTruman-Light"/>
              </a:rPr>
              <a:t> of users you </a:t>
            </a:r>
            <a:r>
              <a:rPr lang="es-ES" sz="1400" b="0" i="0" u="none" strike="noStrike" dirty="0" err="1">
                <a:effectLst/>
                <a:latin typeface="FSTruman-Light"/>
              </a:rPr>
              <a:t>need</a:t>
            </a:r>
            <a:r>
              <a:rPr lang="es-ES" sz="1400" b="0" i="0" u="none" strike="noStrike" dirty="0">
                <a:effectLst/>
                <a:latin typeface="FSTruman-Light"/>
              </a:rPr>
              <a:t> and not </a:t>
            </a:r>
            <a:r>
              <a:rPr lang="es-ES" sz="1400" b="0" i="0" u="none" strike="noStrike" dirty="0" err="1">
                <a:effectLst/>
                <a:latin typeface="FSTruman-Light"/>
              </a:rPr>
              <a:t>tied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down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large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bundles</a:t>
            </a:r>
            <a:r>
              <a:rPr lang="es-ES" sz="1400" b="0" i="0" u="none" strike="noStrike" dirty="0">
                <a:effectLst/>
                <a:latin typeface="FSTruman-Light"/>
              </a:rPr>
              <a:t> of </a:t>
            </a:r>
            <a:r>
              <a:rPr lang="es-ES" sz="1400" b="0" i="0" u="none" strike="noStrike" dirty="0" err="1">
                <a:effectLst/>
                <a:latin typeface="FSTruman-Light"/>
              </a:rPr>
              <a:t>licences</a:t>
            </a:r>
            <a:r>
              <a:rPr lang="es-ES" sz="1400" b="0" i="0" u="none" strike="noStrike" dirty="0">
                <a:effectLst/>
                <a:latin typeface="FSTruman-Light"/>
              </a:rPr>
              <a:t>. </a:t>
            </a:r>
            <a:r>
              <a:rPr lang="es-ES" sz="1400" b="0" i="0" u="none" strike="noStrike" dirty="0" err="1">
                <a:effectLst/>
                <a:latin typeface="FSTruman-Light"/>
              </a:rPr>
              <a:t>Also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because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collaborating</a:t>
            </a:r>
            <a:r>
              <a:rPr lang="es-ES" sz="1400" b="0" i="0" u="sng" strike="noStrike" dirty="0">
                <a:effectLst/>
                <a:latin typeface="FSTruman-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online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b="0" i="0" u="none" strike="noStrike" dirty="0" err="1">
                <a:effectLst/>
                <a:latin typeface="FSTruman-Light"/>
              </a:rPr>
              <a:t>allows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employees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work</a:t>
            </a:r>
            <a:r>
              <a:rPr lang="es-ES" sz="1400" b="0" i="0" u="none" strike="noStrike" dirty="0">
                <a:effectLst/>
                <a:latin typeface="FSTruman-Light"/>
              </a:rPr>
              <a:t> from </a:t>
            </a:r>
            <a:r>
              <a:rPr lang="es-ES" sz="1400" b="0" i="0" u="none" strike="noStrike" dirty="0" err="1">
                <a:effectLst/>
                <a:latin typeface="FSTruman-Light"/>
              </a:rPr>
              <a:t>home</a:t>
            </a:r>
            <a:r>
              <a:rPr lang="es-ES" sz="1400" b="0" i="0" u="none" strike="noStrike" dirty="0">
                <a:effectLst/>
                <a:latin typeface="FSTruman-Light"/>
              </a:rPr>
              <a:t> or </a:t>
            </a:r>
            <a:r>
              <a:rPr lang="es-ES" sz="1400" b="0" i="0" u="none" strike="noStrike" dirty="0" err="1">
                <a:effectLst/>
                <a:latin typeface="FSTruman-Light"/>
              </a:rPr>
              <a:t>other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locations</a:t>
            </a:r>
            <a:r>
              <a:rPr lang="es-ES" sz="1400" b="0" i="0" u="none" strike="noStrike" dirty="0">
                <a:effectLst/>
                <a:latin typeface="FSTruman-Light"/>
              </a:rPr>
              <a:t>, you can </a:t>
            </a:r>
            <a:r>
              <a:rPr lang="es-ES" sz="1400" b="0" i="0" u="none" strike="noStrike" dirty="0" err="1">
                <a:effectLst/>
                <a:latin typeface="FSTruman-Light"/>
              </a:rPr>
              <a:t>potentially</a:t>
            </a:r>
            <a:r>
              <a:rPr lang="es-ES" sz="1400" b="0" i="0" u="none" strike="noStrike" dirty="0">
                <a:effectLst/>
                <a:latin typeface="FSTruman-Light"/>
              </a:rPr>
              <a:t> cut the </a:t>
            </a:r>
            <a:r>
              <a:rPr lang="es-ES" sz="1400" b="0" i="0" u="none" strike="noStrike" dirty="0" err="1">
                <a:effectLst/>
                <a:latin typeface="FSTruman-Light"/>
              </a:rPr>
              <a:t>cost</a:t>
            </a:r>
            <a:r>
              <a:rPr lang="es-ES" sz="1400" b="0" i="0" u="none" strike="noStrike" dirty="0">
                <a:effectLst/>
                <a:latin typeface="FSTruman-Light"/>
              </a:rPr>
              <a:t> of office </a:t>
            </a:r>
            <a:r>
              <a:rPr lang="es-ES" sz="1400" b="0" i="0" u="none" strike="noStrike" dirty="0" err="1">
                <a:effectLst/>
                <a:latin typeface="FSTruman-Light"/>
              </a:rPr>
              <a:t>overheads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such</a:t>
            </a:r>
            <a:r>
              <a:rPr lang="es-ES" sz="1400" b="0" i="0" u="none" strike="noStrike" dirty="0">
                <a:effectLst/>
                <a:latin typeface="FSTruman-Light"/>
              </a:rPr>
              <a:t> as </a:t>
            </a:r>
            <a:r>
              <a:rPr lang="es-ES" sz="1400" b="0" i="0" u="none" strike="noStrike" dirty="0" err="1">
                <a:effectLst/>
                <a:latin typeface="FSTruman-Light"/>
              </a:rPr>
              <a:t>equipment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electricity</a:t>
            </a:r>
            <a:r>
              <a:rPr lang="es-ES" sz="1400" b="0" i="0" u="none" strike="noStrike" dirty="0">
                <a:effectLst/>
                <a:latin typeface="FSTruman-Light"/>
              </a:rPr>
              <a:t> and space.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Cons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You </a:t>
            </a:r>
            <a:r>
              <a:rPr lang="es-ES" sz="1400" b="0" i="0" u="none" strike="noStrike" dirty="0" err="1">
                <a:effectLst/>
                <a:latin typeface="FSTruman-Light"/>
              </a:rPr>
              <a:t>need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choose</a:t>
            </a:r>
            <a:r>
              <a:rPr lang="es-ES" sz="1400" b="0" i="0" u="none" strike="noStrike" dirty="0">
                <a:effectLst/>
                <a:latin typeface="FSTruman-Light"/>
              </a:rPr>
              <a:t> an online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package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offering</a:t>
            </a:r>
            <a:r>
              <a:rPr lang="es-ES" sz="1400" b="0" i="0" u="none" strike="noStrike" dirty="0">
                <a:effectLst/>
                <a:latin typeface="FSTruman-Light"/>
              </a:rPr>
              <a:t> a </a:t>
            </a:r>
            <a:r>
              <a:rPr lang="es-ES" sz="1400" b="0" i="0" u="none" strike="noStrike" dirty="0" err="1">
                <a:effectLst/>
                <a:latin typeface="FSTruman-Light"/>
              </a:rPr>
              <a:t>fair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pricing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structure</a:t>
            </a:r>
            <a:r>
              <a:rPr lang="es-ES" sz="1400" b="0" i="0" u="none" strike="noStrike" dirty="0">
                <a:effectLst/>
                <a:latin typeface="FSTruman-Light"/>
              </a:rPr>
              <a:t>. </a:t>
            </a:r>
            <a:r>
              <a:rPr lang="es-ES" sz="1400" b="0" i="0" u="none" strike="noStrike" dirty="0" err="1">
                <a:effectLst/>
                <a:latin typeface="FSTruman-Light"/>
              </a:rPr>
              <a:t>Some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will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force</a:t>
            </a:r>
            <a:r>
              <a:rPr lang="es-ES" sz="1400" b="0" i="0" u="none" strike="noStrike" dirty="0">
                <a:effectLst/>
                <a:latin typeface="FSTruman-Light"/>
              </a:rPr>
              <a:t> you to </a:t>
            </a:r>
            <a:r>
              <a:rPr lang="es-ES" sz="1400" b="0" i="0" u="none" strike="noStrike" dirty="0" err="1">
                <a:effectLst/>
                <a:latin typeface="FSTruman-Light"/>
              </a:rPr>
              <a:t>buy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licences</a:t>
            </a:r>
            <a:r>
              <a:rPr lang="es-ES" sz="1400" b="0" i="0" u="none" strike="noStrike" dirty="0">
                <a:effectLst/>
                <a:latin typeface="FSTruman-Light"/>
              </a:rPr>
              <a:t> for users you don’t </a:t>
            </a:r>
            <a:r>
              <a:rPr lang="es-ES" sz="1400" b="0" i="0" u="none" strike="noStrike" dirty="0" err="1">
                <a:effectLst/>
                <a:latin typeface="FSTruman-Light"/>
              </a:rPr>
              <a:t>need</a:t>
            </a:r>
            <a:r>
              <a:rPr lang="es-ES" sz="1400" b="0" i="0" u="none" strike="noStrike" dirty="0">
                <a:effectLst/>
                <a:latin typeface="FSTruman-Light"/>
              </a:rPr>
              <a:t>, so be </a:t>
            </a:r>
            <a:r>
              <a:rPr lang="es-ES" sz="1400" b="0" i="0" u="none" strike="noStrike" dirty="0" err="1">
                <a:effectLst/>
                <a:latin typeface="FSTruman-Light"/>
              </a:rPr>
              <a:t>wary</a:t>
            </a:r>
            <a:r>
              <a:rPr lang="es-ES" sz="1400" b="0" i="0" u="none" strike="noStrike" dirty="0">
                <a:effectLst/>
                <a:latin typeface="FSTruman-Light"/>
              </a:rPr>
              <a:t>. On the </a:t>
            </a:r>
            <a:r>
              <a:rPr lang="es-ES" sz="1400" b="0" i="0" u="none" strike="noStrike" dirty="0" err="1">
                <a:effectLst/>
                <a:latin typeface="FSTruman-Light"/>
              </a:rPr>
              <a:t>other</a:t>
            </a:r>
            <a:r>
              <a:rPr lang="es-ES" sz="1400" b="0" i="0" u="none" strike="noStrike" dirty="0">
                <a:effectLst/>
                <a:latin typeface="FSTruman-Light"/>
              </a:rPr>
              <a:t> hand, a “per user per </a:t>
            </a:r>
            <a:r>
              <a:rPr lang="es-ES" sz="1400" b="0" i="0" u="none" strike="noStrike" dirty="0" err="1">
                <a:effectLst/>
                <a:latin typeface="FSTruman-Light"/>
              </a:rPr>
              <a:t>month</a:t>
            </a:r>
            <a:r>
              <a:rPr lang="es-ES" sz="1400" b="0" i="0" u="none" strike="noStrike" dirty="0">
                <a:effectLst/>
                <a:latin typeface="FSTruman-Light"/>
              </a:rPr>
              <a:t>” </a:t>
            </a:r>
            <a:r>
              <a:rPr lang="es-ES" sz="1400" b="0" i="0" u="none" strike="noStrike" dirty="0" err="1">
                <a:effectLst/>
                <a:latin typeface="FSTruman-Light"/>
              </a:rPr>
              <a:t>pricing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model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may</a:t>
            </a:r>
            <a:r>
              <a:rPr lang="es-ES" sz="1400" b="0" i="0" u="none" strike="noStrike" dirty="0">
                <a:effectLst/>
                <a:latin typeface="FSTruman-Light"/>
              </a:rPr>
              <a:t> lead </a:t>
            </a:r>
            <a:r>
              <a:rPr lang="es-ES" sz="1400" b="0" i="0" u="none" strike="noStrike" dirty="0" err="1">
                <a:effectLst/>
                <a:latin typeface="FSTruman-Light"/>
              </a:rPr>
              <a:t>organisations</a:t>
            </a:r>
            <a:r>
              <a:rPr lang="es-ES" sz="1400" b="0" i="0" u="none" strike="noStrike" dirty="0">
                <a:effectLst/>
                <a:latin typeface="FSTruman-Light"/>
              </a:rPr>
              <a:t> to limit the </a:t>
            </a:r>
            <a:r>
              <a:rPr lang="es-ES" sz="1400" b="0" i="0" u="none" strike="noStrike" dirty="0" err="1">
                <a:effectLst/>
                <a:latin typeface="FSTruman-Light"/>
              </a:rPr>
              <a:t>access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only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selected</a:t>
            </a:r>
            <a:r>
              <a:rPr lang="es-ES" sz="1400" b="0" i="0" u="none" strike="noStrike" dirty="0">
                <a:effectLst/>
                <a:latin typeface="FSTruman-Light"/>
              </a:rPr>
              <a:t> users. This, in </a:t>
            </a:r>
            <a:r>
              <a:rPr lang="es-ES" sz="1400" b="0" i="0" u="none" strike="noStrike" dirty="0" err="1">
                <a:effectLst/>
                <a:latin typeface="FSTruman-Light"/>
              </a:rPr>
              <a:t>turn</a:t>
            </a:r>
            <a:r>
              <a:rPr lang="es-ES" sz="1400" b="0" i="0" u="none" strike="noStrike" dirty="0">
                <a:effectLst/>
                <a:latin typeface="FSTruman-Light"/>
              </a:rPr>
              <a:t>, can cause a </a:t>
            </a:r>
            <a:r>
              <a:rPr lang="es-ES" sz="1400" b="0" i="0" u="none" strike="noStrike" dirty="0" err="1">
                <a:effectLst/>
                <a:latin typeface="FSTruman-Light"/>
              </a:rPr>
              <a:t>disparity</a:t>
            </a:r>
            <a:r>
              <a:rPr lang="es-ES" sz="1400" b="0" i="0" u="none" strike="noStrike" dirty="0">
                <a:effectLst/>
                <a:latin typeface="FSTruman-Light"/>
              </a:rPr>
              <a:t> in </a:t>
            </a:r>
            <a:r>
              <a:rPr lang="es-ES" sz="1400" b="0" i="0" u="none" strike="noStrike" dirty="0" err="1">
                <a:effectLst/>
                <a:latin typeface="FSTruman-Light"/>
              </a:rPr>
              <a:t>transparency</a:t>
            </a:r>
            <a:r>
              <a:rPr lang="es-ES" sz="1400" b="0" i="0" u="none" strike="noStrike" dirty="0">
                <a:effectLst/>
                <a:latin typeface="FSTruman-Light"/>
              </a:rPr>
              <a:t> and </a:t>
            </a:r>
            <a:r>
              <a:rPr lang="es-ES" sz="1400" b="0" i="0" u="none" strike="noStrike" dirty="0" err="1">
                <a:effectLst/>
                <a:latin typeface="FSTruman-Light"/>
              </a:rPr>
              <a:t>communication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across</a:t>
            </a:r>
            <a:r>
              <a:rPr lang="es-ES" sz="1400" b="0" i="0" u="none" strike="noStrike" dirty="0">
                <a:effectLst/>
                <a:latin typeface="FSTruman-Light"/>
              </a:rPr>
              <a:t> the </a:t>
            </a:r>
            <a:r>
              <a:rPr lang="es-ES" sz="1400" b="0" i="0" u="none" strike="noStrike" dirty="0" err="1">
                <a:effectLst/>
                <a:latin typeface="FSTruman-Light"/>
              </a:rPr>
              <a:t>workplace</a:t>
            </a:r>
            <a:r>
              <a:rPr lang="es-ES" sz="1400" b="0" i="0" u="none" strike="noStrike" dirty="0">
                <a:effectLst/>
                <a:latin typeface="FSTruman-Light"/>
              </a:rPr>
              <a:t>. 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Solution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Shop </a:t>
            </a:r>
            <a:r>
              <a:rPr lang="es-ES" sz="1400" b="0" i="0" u="none" strike="noStrike" dirty="0" err="1">
                <a:effectLst/>
                <a:latin typeface="FSTruman-Light"/>
              </a:rPr>
              <a:t>around</a:t>
            </a:r>
            <a:r>
              <a:rPr lang="es-ES" sz="1400" b="0" i="0" u="none" strike="noStrike" dirty="0">
                <a:effectLst/>
                <a:latin typeface="FSTruman-Light"/>
              </a:rPr>
              <a:t> for the best </a:t>
            </a:r>
            <a:r>
              <a:rPr lang="es-ES" sz="1400" b="0" i="0" u="none" strike="noStrike" dirty="0" err="1">
                <a:effectLst/>
                <a:latin typeface="FSTruman-Light"/>
              </a:rPr>
              <a:t>deals</a:t>
            </a:r>
            <a:r>
              <a:rPr lang="es-ES" sz="1400" b="0" i="0" u="none" strike="noStrike" dirty="0">
                <a:effectLst/>
                <a:latin typeface="FSTruman-Light"/>
              </a:rPr>
              <a:t> and </a:t>
            </a:r>
            <a:r>
              <a:rPr lang="es-ES" sz="1400" b="0" i="0" u="none" strike="noStrike" dirty="0" err="1">
                <a:effectLst/>
                <a:latin typeface="FSTruman-Light"/>
              </a:rPr>
              <a:t>work</a:t>
            </a:r>
            <a:r>
              <a:rPr lang="es-ES" sz="1400" b="0" i="0" u="none" strike="noStrike" dirty="0">
                <a:effectLst/>
                <a:latin typeface="FSTruman-Light"/>
              </a:rPr>
              <a:t> out </a:t>
            </a:r>
            <a:r>
              <a:rPr lang="es-ES" sz="1400" b="0" i="0" u="none" strike="noStrike" dirty="0" err="1">
                <a:effectLst/>
                <a:latin typeface="FSTruman-Light"/>
              </a:rPr>
              <a:t>projected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costs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before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signing</a:t>
            </a:r>
            <a:r>
              <a:rPr lang="es-ES" sz="1400" b="0" i="0" u="none" strike="noStrike" dirty="0">
                <a:effectLst/>
                <a:latin typeface="FSTruman-Light"/>
              </a:rPr>
              <a:t> up for </a:t>
            </a:r>
            <a:r>
              <a:rPr lang="es-ES" sz="1400" b="0" i="0" u="none" strike="noStrike" dirty="0" err="1">
                <a:effectLst/>
                <a:latin typeface="FSTruman-Light"/>
              </a:rPr>
              <a:t>any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cloud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package</a:t>
            </a:r>
            <a:r>
              <a:rPr lang="es-ES" sz="1400" b="0" i="0" u="none" strike="noStrike" dirty="0">
                <a:effectLst/>
                <a:latin typeface="FSTruman-Light"/>
              </a:rPr>
              <a:t>. </a:t>
            </a:r>
            <a:r>
              <a:rPr lang="es-ES" sz="1400" b="0" i="0" u="none" strike="noStrike" dirty="0" err="1">
                <a:effectLst/>
                <a:latin typeface="FSTruman-Light"/>
              </a:rPr>
              <a:t>Some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vendors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will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provide</a:t>
            </a:r>
            <a:r>
              <a:rPr lang="es-ES" sz="1400" b="0" i="0" u="none" strike="noStrike" dirty="0">
                <a:effectLst/>
                <a:latin typeface="FSTruman-Light"/>
              </a:rPr>
              <a:t> a </a:t>
            </a:r>
            <a:r>
              <a:rPr lang="es-ES" sz="1400" b="0" i="0" u="none" strike="noStrike" dirty="0" err="1">
                <a:effectLst/>
                <a:latin typeface="FSTruman-Light"/>
              </a:rPr>
              <a:t>calculator</a:t>
            </a:r>
            <a:r>
              <a:rPr lang="es-ES" sz="1400" b="0" i="0" u="none" strike="noStrike" dirty="0">
                <a:effectLst/>
                <a:latin typeface="FSTruman-Light"/>
              </a:rPr>
              <a:t> on </a:t>
            </a:r>
            <a:r>
              <a:rPr lang="es-ES" sz="1400" b="0" i="0" u="none" strike="noStrike" dirty="0" err="1">
                <a:effectLst/>
                <a:latin typeface="FSTruman-Light"/>
              </a:rPr>
              <a:t>their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website</a:t>
            </a:r>
            <a:r>
              <a:rPr lang="es-ES" sz="1400" b="0" i="0" u="none" strike="noStrike" dirty="0">
                <a:effectLst/>
                <a:latin typeface="FSTruman-Light"/>
              </a:rPr>
              <a:t> to help you do this.</a:t>
            </a:r>
          </a:p>
          <a:p>
            <a:endParaRPr lang="es-GB" sz="1400" dirty="0"/>
          </a:p>
        </p:txBody>
      </p:sp>
      <p:pic>
        <p:nvPicPr>
          <p:cNvPr id="9" name="Imagen 8">
            <a:extLst>
              <a:ext uri="{FF2B5EF4-FFF2-40B4-BE49-F238E27FC236}">
                <a16:creationId xmlns:a16="http://schemas.microsoft.com/office/drawing/2014/main" id="{98181A1C-1730-0B48-97A7-E44F66816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2315" y="2128619"/>
            <a:ext cx="4077002" cy="3291074"/>
          </a:xfrm>
          <a:prstGeom prst="rect">
            <a:avLst/>
          </a:prstGeom>
        </p:spPr>
      </p:pic>
      <p:sp>
        <p:nvSpPr>
          <p:cNvPr id="10" name="CuadroTexto 9">
            <a:extLst>
              <a:ext uri="{FF2B5EF4-FFF2-40B4-BE49-F238E27FC236}">
                <a16:creationId xmlns:a16="http://schemas.microsoft.com/office/drawing/2014/main" id="{0B53F63B-D6D3-EF6C-369E-070C5A9A3703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1" name="CuadroTexto 10">
            <a:extLst>
              <a:ext uri="{FF2B5EF4-FFF2-40B4-BE49-F238E27FC236}">
                <a16:creationId xmlns:a16="http://schemas.microsoft.com/office/drawing/2014/main" id="{DE2E5B8C-CDAB-F07A-53A9-C82836F9D5CD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2" name="CuadroTexto 11">
            <a:extLst>
              <a:ext uri="{FF2B5EF4-FFF2-40B4-BE49-F238E27FC236}">
                <a16:creationId xmlns:a16="http://schemas.microsoft.com/office/drawing/2014/main" id="{8B9A6CCA-3BE5-28D8-B147-A28D9E49CF00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3" name="CuadroTexto 12">
            <a:extLst>
              <a:ext uri="{FF2B5EF4-FFF2-40B4-BE49-F238E27FC236}">
                <a16:creationId xmlns:a16="http://schemas.microsoft.com/office/drawing/2014/main" id="{E1C11478-3E0A-418D-3B31-A9C1854BED23}"/>
              </a:ext>
            </a:extLst>
          </p:cNvPr>
          <p:cNvSpPr txBox="1"/>
          <p:nvPr/>
        </p:nvSpPr>
        <p:spPr>
          <a:xfrm>
            <a:off x="5178576" y="251762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s-GB" dirty="0"/>
          </a:p>
        </p:txBody>
      </p:sp>
      <p:sp>
        <p:nvSpPr>
          <p:cNvPr id="16" name="CuadroTexto 15">
            <a:extLst>
              <a:ext uri="{FF2B5EF4-FFF2-40B4-BE49-F238E27FC236}">
                <a16:creationId xmlns:a16="http://schemas.microsoft.com/office/drawing/2014/main" id="{34E71CDE-5EBD-EDA1-4AF1-7010A10E1DA4}"/>
              </a:ext>
            </a:extLst>
          </p:cNvPr>
          <p:cNvSpPr txBox="1"/>
          <p:nvPr/>
        </p:nvSpPr>
        <p:spPr>
          <a:xfrm>
            <a:off x="3031369" y="3247358"/>
            <a:ext cx="61232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/>
              <a:t>Si</a:t>
            </a:r>
            <a:endParaRPr lang="es-GB" dirty="0"/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7CB9A42D-C397-428A-B9C1-E5BCE2BD537D}"/>
              </a:ext>
            </a:extLst>
          </p:cNvPr>
          <p:cNvSpPr txBox="1"/>
          <p:nvPr/>
        </p:nvSpPr>
        <p:spPr>
          <a:xfrm>
            <a:off x="11834924" y="6488668"/>
            <a:ext cx="15586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5.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059651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123E942-66C6-B106-A611-BF2E6BF3D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13" y="0"/>
            <a:ext cx="12197813" cy="1481667"/>
          </a:xfrm>
        </p:spPr>
        <p:txBody>
          <a:bodyPr/>
          <a:lstStyle/>
          <a:p>
            <a:pPr algn="ctr"/>
            <a:r>
              <a:rPr lang="en-GB" u="sng" dirty="0"/>
              <a:t>Audience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62347827-C4CE-232E-4C84-288658B71B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9270" y="937986"/>
            <a:ext cx="5994778" cy="4551439"/>
          </a:xfrm>
        </p:spPr>
        <p:txBody>
          <a:bodyPr>
            <a:normAutofit fontScale="92500"/>
          </a:bodyPr>
          <a:lstStyle/>
          <a:p>
            <a:r>
              <a:rPr lang="es-ES" sz="1400" b="0" i="0" u="none" strike="noStrike" dirty="0">
                <a:effectLst/>
                <a:latin typeface="FSTruman-Bold"/>
              </a:rPr>
              <a:t>Pros:</a:t>
            </a:r>
            <a:r>
              <a:rPr lang="es-ES" sz="1400" b="0" i="0" u="none" strike="noStrike" dirty="0">
                <a:effectLst/>
                <a:latin typeface="FSTruman-Light"/>
              </a:rPr>
              <a:t> With the </a:t>
            </a:r>
            <a:r>
              <a:rPr lang="es-ES" sz="1400" b="0" i="0" u="none" strike="noStrike" dirty="0" err="1">
                <a:effectLst/>
                <a:latin typeface="FSTruman-Light"/>
              </a:rPr>
              <a:t>right</a:t>
            </a:r>
            <a:r>
              <a:rPr lang="es-ES" sz="1400" b="0" i="0" u="none" strike="noStrike" dirty="0">
                <a:effectLst/>
                <a:latin typeface="FSTruman-Light"/>
              </a:rPr>
              <a:t> software, you can </a:t>
            </a:r>
            <a:r>
              <a:rPr lang="es-ES" sz="1400" b="0" i="0" u="none" strike="noStrike" dirty="0" err="1">
                <a:effectLst/>
                <a:latin typeface="FSTruman-Light"/>
              </a:rPr>
              <a:t>reach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far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beyond</a:t>
            </a:r>
            <a:r>
              <a:rPr lang="es-ES" sz="1400" b="0" i="0" u="none" strike="noStrike" dirty="0">
                <a:effectLst/>
                <a:latin typeface="FSTruman-Light"/>
              </a:rPr>
              <a:t> the ”usual </a:t>
            </a:r>
            <a:r>
              <a:rPr lang="es-ES" sz="1400" b="0" i="0" u="none" strike="noStrike" dirty="0" err="1">
                <a:effectLst/>
                <a:latin typeface="FSTruman-Light"/>
              </a:rPr>
              <a:t>suspects</a:t>
            </a:r>
            <a:r>
              <a:rPr lang="es-ES" sz="1400" b="0" i="0" u="none" strike="noStrike" dirty="0">
                <a:effectLst/>
                <a:latin typeface="FSTruman-Light"/>
              </a:rPr>
              <a:t>” </a:t>
            </a:r>
            <a:r>
              <a:rPr lang="es-ES" sz="1400" b="0" i="0" u="none" strike="noStrike" dirty="0" err="1">
                <a:effectLst/>
                <a:latin typeface="FSTruman-Light"/>
              </a:rPr>
              <a:t>within</a:t>
            </a:r>
            <a:r>
              <a:rPr lang="es-ES" sz="1400" b="0" i="0" u="none" strike="noStrike" dirty="0">
                <a:effectLst/>
                <a:latin typeface="FSTruman-Light"/>
              </a:rPr>
              <a:t> your </a:t>
            </a:r>
            <a:r>
              <a:rPr lang="es-ES" sz="1400" b="0" i="0" u="none" strike="noStrike" dirty="0" err="1">
                <a:effectLst/>
                <a:latin typeface="FSTruman-Light"/>
              </a:rPr>
              <a:t>organisation</a:t>
            </a:r>
            <a:r>
              <a:rPr lang="es-ES" sz="1400" b="0" i="0" u="none" strike="noStrike" dirty="0">
                <a:effectLst/>
                <a:latin typeface="FSTruman-Light"/>
              </a:rPr>
              <a:t> and </a:t>
            </a:r>
            <a:r>
              <a:rPr lang="es-ES" sz="1400" b="0" i="0" u="none" strike="noStrike" dirty="0" err="1">
                <a:effectLst/>
                <a:latin typeface="FSTruman-Light"/>
              </a:rPr>
              <a:t>start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working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closer</a:t>
            </a:r>
            <a:r>
              <a:rPr lang="es-ES" sz="1400" b="0" i="0" u="none" strike="noStrike" dirty="0">
                <a:effectLst/>
                <a:latin typeface="FSTruman-Light"/>
              </a:rPr>
              <a:t> with </a:t>
            </a:r>
            <a:r>
              <a:rPr lang="es-ES" sz="1400" b="0" i="0" u="none" strike="noStrike" dirty="0" err="1">
                <a:effectLst/>
                <a:latin typeface="FSTruman-Light"/>
              </a:rPr>
              <a:t>external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stakeholders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such</a:t>
            </a:r>
            <a:r>
              <a:rPr lang="es-ES" sz="1400" b="0" i="0" u="none" strike="noStrike" dirty="0">
                <a:effectLst/>
                <a:latin typeface="FSTruman-Light"/>
              </a:rPr>
              <a:t> as your key clients, </a:t>
            </a:r>
            <a:r>
              <a:rPr lang="es-ES" sz="1400" b="0" i="0" u="none" strike="noStrike" dirty="0" err="1">
                <a:effectLst/>
                <a:latin typeface="FSTruman-Light"/>
              </a:rPr>
              <a:t>partners</a:t>
            </a:r>
            <a:r>
              <a:rPr lang="es-ES" sz="1400" b="0" i="0" u="none" strike="noStrike" dirty="0">
                <a:effectLst/>
                <a:latin typeface="FSTruman-Light"/>
              </a:rPr>
              <a:t> and </a:t>
            </a:r>
            <a:r>
              <a:rPr lang="es-ES" sz="1400" b="0" i="0" u="none" strike="noStrike" dirty="0" err="1">
                <a:effectLst/>
                <a:latin typeface="FSTruman-Light"/>
              </a:rPr>
              <a:t>suppliers</a:t>
            </a:r>
            <a:r>
              <a:rPr lang="es-ES" sz="1400" b="0" i="0" u="none" strike="noStrike" dirty="0">
                <a:effectLst/>
                <a:latin typeface="FSTruman-Light"/>
              </a:rPr>
              <a:t>. </a:t>
            </a:r>
            <a:r>
              <a:rPr lang="es-ES" sz="1400" b="0" i="0" u="none" strike="noStrike" dirty="0" err="1">
                <a:effectLst/>
                <a:latin typeface="FSTruman-Light"/>
              </a:rPr>
              <a:t>Because</a:t>
            </a:r>
            <a:r>
              <a:rPr lang="es-ES" sz="1400" b="0" i="0" u="none" strike="noStrike" dirty="0">
                <a:effectLst/>
                <a:latin typeface="FSTruman-Light"/>
              </a:rPr>
              <a:t> it is </a:t>
            </a:r>
            <a:r>
              <a:rPr lang="es-ES" sz="1400" b="0" i="0" u="none" strike="noStrike" dirty="0" err="1">
                <a:effectLst/>
                <a:latin typeface="FSTruman-Light"/>
              </a:rPr>
              <a:t>cheap</a:t>
            </a:r>
            <a:r>
              <a:rPr lang="es-ES" sz="1400" b="0" i="0" u="none" strike="noStrike" dirty="0">
                <a:effectLst/>
                <a:latin typeface="FSTruman-Light"/>
              </a:rPr>
              <a:t> and </a:t>
            </a:r>
            <a:r>
              <a:rPr lang="es-ES" sz="1400" b="0" i="0" u="none" strike="noStrike" dirty="0" err="1">
                <a:effectLst/>
                <a:latin typeface="FSTruman-Light"/>
              </a:rPr>
              <a:t>easy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bring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individuals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working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together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into</a:t>
            </a:r>
            <a:r>
              <a:rPr lang="es-ES" sz="1400" b="0" i="0" u="none" strike="noStrike" dirty="0">
                <a:effectLst/>
                <a:latin typeface="FSTruman-Light"/>
              </a:rPr>
              <a:t> a </a:t>
            </a:r>
            <a:r>
              <a:rPr lang="es-ES" sz="1400" b="0" i="0" u="none" strike="noStrike" dirty="0" err="1">
                <a:effectLst/>
                <a:latin typeface="FSTruman-Light"/>
              </a:rPr>
              <a:t>workspace</a:t>
            </a:r>
            <a:r>
              <a:rPr lang="es-ES" sz="1400" b="0" i="0" u="none" strike="noStrike" dirty="0">
                <a:effectLst/>
                <a:latin typeface="FSTruman-Light"/>
              </a:rPr>
              <a:t>, you can </a:t>
            </a:r>
            <a:r>
              <a:rPr lang="es-ES" sz="1400" b="0" i="0" u="none" strike="noStrike" dirty="0" err="1">
                <a:effectLst/>
                <a:latin typeface="FSTruman-Light"/>
              </a:rPr>
              <a:t>increase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community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engagement</a:t>
            </a:r>
            <a:r>
              <a:rPr lang="es-ES" sz="1400" b="0" i="0" u="none" strike="noStrike" dirty="0">
                <a:effectLst/>
                <a:latin typeface="FSTruman-Light"/>
              </a:rPr>
              <a:t> with your </a:t>
            </a:r>
            <a:r>
              <a:rPr lang="es-ES" sz="1400" b="0" i="0" u="none" strike="noStrike" dirty="0" err="1">
                <a:effectLst/>
                <a:latin typeface="FSTruman-Light"/>
              </a:rPr>
              <a:t>external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stakeholders</a:t>
            </a:r>
            <a:r>
              <a:rPr lang="es-ES" sz="1400" b="0" i="0" u="none" strike="noStrike" dirty="0">
                <a:effectLst/>
                <a:latin typeface="FSTruman-Light"/>
              </a:rPr>
              <a:t> more </a:t>
            </a:r>
            <a:r>
              <a:rPr lang="es-ES" sz="1400" b="0" i="0" u="none" strike="noStrike" dirty="0" err="1">
                <a:effectLst/>
                <a:latin typeface="FSTruman-Light"/>
              </a:rPr>
              <a:t>than</a:t>
            </a:r>
            <a:r>
              <a:rPr lang="es-ES" sz="1400" b="0" i="0" u="none" strike="noStrike" dirty="0">
                <a:effectLst/>
                <a:latin typeface="FSTruman-Light"/>
              </a:rPr>
              <a:t> by using </a:t>
            </a:r>
            <a:r>
              <a:rPr lang="es-ES" sz="1400" b="0" i="0" u="none" strike="noStrike" dirty="0" err="1">
                <a:effectLst/>
                <a:latin typeface="FSTruman-Light"/>
              </a:rPr>
              <a:t>traditional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methods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such</a:t>
            </a:r>
            <a:r>
              <a:rPr lang="es-ES" sz="1400" b="0" i="0" u="none" strike="noStrike" dirty="0">
                <a:effectLst/>
                <a:latin typeface="FSTruman-Light"/>
              </a:rPr>
              <a:t> as </a:t>
            </a:r>
            <a:r>
              <a:rPr lang="es-ES" sz="1400" b="0" i="0" u="none" strike="noStrike" dirty="0" err="1">
                <a:effectLst/>
                <a:latin typeface="FSTruman-Light"/>
              </a:rPr>
              <a:t>meetings</a:t>
            </a:r>
            <a:r>
              <a:rPr lang="es-ES" sz="1400" b="0" i="0" u="none" strike="noStrike" dirty="0">
                <a:effectLst/>
                <a:latin typeface="FSTruman-Light"/>
              </a:rPr>
              <a:t>, phone </a:t>
            </a:r>
            <a:r>
              <a:rPr lang="es-ES" sz="1400" b="0" i="0" u="none" strike="noStrike" dirty="0" err="1">
                <a:effectLst/>
                <a:latin typeface="FSTruman-Light"/>
              </a:rPr>
              <a:t>calls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paper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surveys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press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advertisements</a:t>
            </a:r>
            <a:r>
              <a:rPr lang="es-ES" sz="1400" b="0" i="0" u="none" strike="noStrike" dirty="0">
                <a:effectLst/>
                <a:latin typeface="FSTruman-Light"/>
              </a:rPr>
              <a:t> and similar. This </a:t>
            </a:r>
            <a:r>
              <a:rPr lang="es-ES" sz="1400" b="0" i="0" u="none" strike="noStrike" dirty="0" err="1">
                <a:effectLst/>
                <a:latin typeface="FSTruman-Light"/>
              </a:rPr>
              <a:t>brings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diversity</a:t>
            </a:r>
            <a:r>
              <a:rPr lang="es-ES" sz="1400" b="0" i="0" u="none" strike="noStrike" dirty="0">
                <a:effectLst/>
                <a:latin typeface="FSTruman-Light"/>
              </a:rPr>
              <a:t> to your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collaborative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working</a:t>
            </a:r>
            <a:r>
              <a:rPr lang="es-ES" sz="1400" b="0" i="0" u="none" strike="noStrike" dirty="0">
                <a:effectLst/>
                <a:latin typeface="FSTruman-Light"/>
              </a:rPr>
              <a:t> – </a:t>
            </a:r>
            <a:r>
              <a:rPr lang="es-ES" sz="1400" b="0" i="0" u="none" strike="noStrike" dirty="0" err="1">
                <a:effectLst/>
                <a:latin typeface="FSTruman-Light"/>
              </a:rPr>
              <a:t>resulting</a:t>
            </a:r>
            <a:r>
              <a:rPr lang="es-ES" sz="1400" b="0" i="0" u="none" strike="noStrike" dirty="0">
                <a:effectLst/>
                <a:latin typeface="FSTruman-Light"/>
              </a:rPr>
              <a:t> in more </a:t>
            </a:r>
            <a:r>
              <a:rPr lang="es-ES" sz="1400" b="0" i="0" u="none" strike="noStrike" dirty="0" err="1">
                <a:effectLst/>
                <a:latin typeface="FSTruman-Light"/>
              </a:rPr>
              <a:t>creativity</a:t>
            </a:r>
            <a:r>
              <a:rPr lang="es-ES" sz="1400" b="0" i="0" u="none" strike="noStrike" dirty="0">
                <a:effectLst/>
                <a:latin typeface="FSTruman-Light"/>
              </a:rPr>
              <a:t> and the </a:t>
            </a:r>
            <a:r>
              <a:rPr lang="es-ES" sz="1400" b="0" i="0" u="none" strike="noStrike" dirty="0" err="1">
                <a:effectLst/>
                <a:latin typeface="FSTruman-Light"/>
              </a:rPr>
              <a:t>creation</a:t>
            </a:r>
            <a:r>
              <a:rPr lang="es-ES" sz="1400" b="0" i="0" u="none" strike="noStrike" dirty="0">
                <a:effectLst/>
                <a:latin typeface="FSTruman-Light"/>
              </a:rPr>
              <a:t> of </a:t>
            </a:r>
            <a:r>
              <a:rPr lang="es-ES" sz="1400" b="0" i="0" u="none" strike="noStrike" dirty="0" err="1">
                <a:effectLst/>
                <a:latin typeface="FSTruman-Light"/>
              </a:rPr>
              <a:t>stronger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relationships</a:t>
            </a:r>
            <a:r>
              <a:rPr lang="es-ES" sz="1400" b="0" i="0" u="none" strike="noStrike" dirty="0">
                <a:effectLst/>
                <a:latin typeface="FSTruman-Light"/>
              </a:rPr>
              <a:t>.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Cons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It can be </a:t>
            </a:r>
            <a:r>
              <a:rPr lang="es-ES" sz="1400" b="0" i="0" u="none" strike="noStrike" dirty="0" err="1">
                <a:effectLst/>
                <a:latin typeface="FSTruman-Light"/>
              </a:rPr>
              <a:t>tempting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widen</a:t>
            </a:r>
            <a:r>
              <a:rPr lang="es-ES" sz="1400" b="0" i="0" u="none" strike="noStrike" dirty="0">
                <a:effectLst/>
                <a:latin typeface="FSTruman-Light"/>
              </a:rPr>
              <a:t> the </a:t>
            </a:r>
            <a:r>
              <a:rPr lang="es-ES" sz="1400" b="0" i="0" u="none" strike="noStrike" dirty="0" err="1">
                <a:effectLst/>
                <a:latin typeface="FSTruman-Light"/>
              </a:rPr>
              <a:t>number</a:t>
            </a:r>
            <a:r>
              <a:rPr lang="es-ES" sz="1400" b="0" i="0" u="none" strike="noStrike" dirty="0">
                <a:effectLst/>
                <a:latin typeface="FSTruman-Light"/>
              </a:rPr>
              <a:t> of </a:t>
            </a:r>
            <a:r>
              <a:rPr lang="es-ES" sz="1400" b="0" i="0" u="none" strike="noStrike" dirty="0" err="1">
                <a:effectLst/>
                <a:latin typeface="FSTruman-Light"/>
              </a:rPr>
              <a:t>people</a:t>
            </a:r>
            <a:r>
              <a:rPr lang="es-ES" sz="1400" b="0" i="0" u="none" strike="noStrike" dirty="0">
                <a:effectLst/>
                <a:latin typeface="FSTruman-Light"/>
              </a:rPr>
              <a:t> you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collaborate</a:t>
            </a:r>
            <a:r>
              <a:rPr lang="es-ES" sz="1400" b="0" i="0" u="none" strike="noStrike" dirty="0">
                <a:effectLst/>
                <a:latin typeface="FSTruman-Light"/>
              </a:rPr>
              <a:t> with, </a:t>
            </a:r>
            <a:r>
              <a:rPr lang="es-ES" sz="1400" b="0" i="0" u="none" strike="noStrike" dirty="0" err="1">
                <a:effectLst/>
                <a:latin typeface="FSTruman-Light"/>
              </a:rPr>
              <a:t>without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properly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assessing</a:t>
            </a:r>
            <a:r>
              <a:rPr lang="es-ES" sz="1400" b="0" i="0" u="none" strike="noStrike" dirty="0">
                <a:effectLst/>
                <a:latin typeface="FSTruman-Light"/>
              </a:rPr>
              <a:t> the </a:t>
            </a:r>
            <a:r>
              <a:rPr lang="es-ES" sz="1400" b="0" i="0" u="none" strike="noStrike" dirty="0" err="1">
                <a:effectLst/>
                <a:latin typeface="FSTruman-Light"/>
              </a:rPr>
              <a:t>reasons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why</a:t>
            </a:r>
            <a:r>
              <a:rPr lang="es-ES" sz="1400" b="0" i="0" u="none" strike="noStrike" dirty="0">
                <a:effectLst/>
                <a:latin typeface="FSTruman-Light"/>
              </a:rPr>
              <a:t> you </a:t>
            </a:r>
            <a:r>
              <a:rPr lang="es-ES" sz="1400" b="0" i="0" u="none" strike="noStrike" dirty="0" err="1">
                <a:effectLst/>
                <a:latin typeface="FSTruman-Light"/>
              </a:rPr>
              <a:t>need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engage</a:t>
            </a:r>
            <a:r>
              <a:rPr lang="es-ES" sz="1400" b="0" i="0" u="none" strike="noStrike" dirty="0">
                <a:effectLst/>
                <a:latin typeface="FSTruman-Light"/>
              </a:rPr>
              <a:t> with </a:t>
            </a:r>
            <a:r>
              <a:rPr lang="es-ES" sz="1400" b="0" i="0" u="none" strike="noStrike" dirty="0" err="1">
                <a:effectLst/>
                <a:latin typeface="FSTruman-Light"/>
              </a:rPr>
              <a:t>them</a:t>
            </a:r>
            <a:r>
              <a:rPr lang="es-ES" sz="1400" b="0" i="0" u="none" strike="noStrike" dirty="0">
                <a:effectLst/>
                <a:latin typeface="FSTruman-Light"/>
              </a:rPr>
              <a:t>. This can lead to a </a:t>
            </a:r>
            <a:r>
              <a:rPr lang="es-ES" sz="1400" b="0" i="0" u="none" strike="noStrike" dirty="0" err="1">
                <a:effectLst/>
                <a:latin typeface="FSTruman-Light"/>
              </a:rPr>
              <a:t>diffusion</a:t>
            </a:r>
            <a:r>
              <a:rPr lang="es-ES" sz="1400" b="0" i="0" u="none" strike="noStrike" dirty="0">
                <a:effectLst/>
                <a:latin typeface="FSTruman-Light"/>
              </a:rPr>
              <a:t> of </a:t>
            </a:r>
            <a:r>
              <a:rPr lang="es-ES" sz="1400" b="0" i="0" u="none" strike="noStrike" dirty="0" err="1">
                <a:effectLst/>
                <a:latin typeface="FSTruman-Light"/>
              </a:rPr>
              <a:t>focus</a:t>
            </a:r>
            <a:r>
              <a:rPr lang="es-ES" sz="1400" b="0" i="0" u="none" strike="noStrike" dirty="0">
                <a:effectLst/>
                <a:latin typeface="FSTruman-Light"/>
              </a:rPr>
              <a:t> and a </a:t>
            </a:r>
            <a:r>
              <a:rPr lang="es-ES" sz="1400" b="0" i="0" u="none" strike="noStrike" dirty="0" err="1">
                <a:effectLst/>
                <a:latin typeface="FSTruman-Light"/>
              </a:rPr>
              <a:t>slowing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down</a:t>
            </a:r>
            <a:r>
              <a:rPr lang="es-ES" sz="1400" b="0" i="0" u="none" strike="noStrike" dirty="0">
                <a:effectLst/>
                <a:latin typeface="FSTruman-Light"/>
              </a:rPr>
              <a:t> of the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collaborative</a:t>
            </a:r>
            <a:r>
              <a:rPr lang="es-ES" sz="1400" b="0" i="0" u="none" strike="noStrike" dirty="0">
                <a:effectLst/>
                <a:latin typeface="FSTruman-Light"/>
              </a:rPr>
              <a:t> process.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Solution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b="0" i="0" u="none" strike="noStrike" dirty="0" err="1">
                <a:effectLst/>
                <a:latin typeface="FSTruman-Light"/>
              </a:rPr>
              <a:t>Always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assess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why</a:t>
            </a:r>
            <a:r>
              <a:rPr lang="es-ES" sz="1400" b="0" i="0" u="none" strike="noStrike" dirty="0">
                <a:effectLst/>
                <a:latin typeface="FSTruman-Light"/>
              </a:rPr>
              <a:t> you </a:t>
            </a:r>
            <a:r>
              <a:rPr lang="es-ES" sz="1400" b="0" i="0" u="none" strike="noStrike" dirty="0" err="1">
                <a:effectLst/>
                <a:latin typeface="FSTruman-Light"/>
              </a:rPr>
              <a:t>want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collaborate</a:t>
            </a:r>
            <a:r>
              <a:rPr lang="es-ES" sz="1400" b="0" i="0" u="none" strike="noStrike" dirty="0">
                <a:effectLst/>
                <a:latin typeface="FSTruman-Light"/>
              </a:rPr>
              <a:t> with </a:t>
            </a:r>
            <a:r>
              <a:rPr lang="es-ES" sz="1400" b="0" i="0" u="none" strike="noStrike" dirty="0" err="1">
                <a:effectLst/>
                <a:latin typeface="FSTruman-Light"/>
              </a:rPr>
              <a:t>teams</a:t>
            </a:r>
            <a:r>
              <a:rPr lang="es-ES" sz="1400" b="0" i="0" u="none" strike="noStrike" dirty="0">
                <a:effectLst/>
                <a:latin typeface="FSTruman-Light"/>
              </a:rPr>
              <a:t> or </a:t>
            </a:r>
            <a:r>
              <a:rPr lang="es-ES" sz="1400" b="0" i="0" u="none" strike="noStrike" dirty="0" err="1">
                <a:effectLst/>
                <a:latin typeface="FSTruman-Light"/>
              </a:rPr>
              <a:t>individuals</a:t>
            </a:r>
            <a:r>
              <a:rPr lang="es-ES" sz="1400" b="0" i="0" u="none" strike="noStrike" dirty="0">
                <a:effectLst/>
                <a:latin typeface="FSTruman-Light"/>
              </a:rPr>
              <a:t> in </a:t>
            </a:r>
            <a:r>
              <a:rPr lang="es-ES" sz="1400" b="0" i="0" u="none" strike="noStrike" dirty="0" err="1">
                <a:effectLst/>
                <a:latin typeface="FSTruman-Light"/>
              </a:rPr>
              <a:t>other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organisations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before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deciding</a:t>
            </a:r>
            <a:r>
              <a:rPr lang="es-ES" sz="1400" b="0" i="0" u="none" strike="noStrike" dirty="0">
                <a:effectLst/>
                <a:latin typeface="FSTruman-Light"/>
              </a:rPr>
              <a:t> to invite </a:t>
            </a:r>
            <a:r>
              <a:rPr lang="es-ES" sz="1400" b="0" i="0" u="none" strike="noStrike" dirty="0" err="1">
                <a:effectLst/>
                <a:latin typeface="FSTruman-Light"/>
              </a:rPr>
              <a:t>them</a:t>
            </a:r>
            <a:r>
              <a:rPr lang="es-ES" sz="1400" b="0" i="0" u="none" strike="noStrike" dirty="0">
                <a:effectLst/>
                <a:latin typeface="FSTruman-Light"/>
              </a:rPr>
              <a:t> to share your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collaborative</a:t>
            </a:r>
            <a:r>
              <a:rPr lang="es-ES" sz="1400" b="0" i="0" u="none" strike="noStrike" dirty="0">
                <a:effectLst/>
                <a:latin typeface="FSTruman-Light"/>
              </a:rPr>
              <a:t> online </a:t>
            </a:r>
            <a:r>
              <a:rPr lang="es-ES" sz="1400" b="0" i="0" u="none" strike="noStrike" dirty="0" err="1">
                <a:effectLst/>
                <a:latin typeface="FSTruman-Light"/>
              </a:rPr>
              <a:t>workspace</a:t>
            </a:r>
            <a:r>
              <a:rPr lang="es-ES" sz="1400" b="0" i="0" u="none" strike="noStrike" dirty="0">
                <a:effectLst/>
                <a:latin typeface="FSTruman-Light"/>
              </a:rPr>
              <a:t>.</a:t>
            </a:r>
          </a:p>
          <a:p>
            <a:r>
              <a:rPr lang="es-ES" sz="1400" b="0" i="0" u="none" strike="noStrike" dirty="0" err="1">
                <a:effectLst/>
                <a:latin typeface="FSTruman-Light"/>
              </a:rPr>
              <a:t>Choosing</a:t>
            </a:r>
            <a:r>
              <a:rPr lang="es-ES" sz="1400" b="0" i="0" u="none" strike="noStrike" dirty="0">
                <a:effectLst/>
                <a:latin typeface="FSTruman-Light"/>
              </a:rPr>
              <a:t> a flexible and </a:t>
            </a:r>
            <a:r>
              <a:rPr lang="es-ES" sz="1400" b="0" i="0" u="none" strike="noStrike" dirty="0" err="1">
                <a:effectLst/>
                <a:latin typeface="FSTruman-Light"/>
              </a:rPr>
              <a:t>customisable</a:t>
            </a:r>
            <a:r>
              <a:rPr lang="es-ES" sz="1400" b="0" i="0" u="none" strike="noStrike" dirty="0">
                <a:effectLst/>
                <a:latin typeface="FSTruman-Light"/>
              </a:rPr>
              <a:t> tool like </a:t>
            </a:r>
            <a:r>
              <a:rPr lang="es-ES" sz="1400" b="0" i="0" u="none" strike="noStrike" dirty="0" err="1">
                <a:effectLst/>
                <a:latin typeface="FSTruman-Light"/>
              </a:rPr>
              <a:t>Kahootz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allows</a:t>
            </a:r>
            <a:r>
              <a:rPr lang="es-ES" sz="1400" b="0" i="0" u="none" strike="noStrike" dirty="0">
                <a:effectLst/>
                <a:latin typeface="FSTruman-Light"/>
              </a:rPr>
              <a:t> you to use the </a:t>
            </a:r>
            <a:r>
              <a:rPr lang="es-ES" sz="1400" b="0" i="0" u="none" strike="noStrike" dirty="0" err="1">
                <a:effectLst/>
                <a:latin typeface="FSTruman-Light"/>
              </a:rPr>
              <a:t>platform</a:t>
            </a:r>
            <a:r>
              <a:rPr lang="es-ES" sz="1400" b="0" i="0" u="none" strike="noStrike" dirty="0">
                <a:effectLst/>
                <a:latin typeface="FSTruman-Light"/>
              </a:rPr>
              <a:t> for more </a:t>
            </a:r>
            <a:r>
              <a:rPr lang="es-ES" sz="1400" b="0" i="0" u="none" strike="noStrike" dirty="0" err="1">
                <a:effectLst/>
                <a:latin typeface="FSTruman-Light"/>
              </a:rPr>
              <a:t>than</a:t>
            </a:r>
            <a:r>
              <a:rPr lang="es-ES" sz="1400" b="0" i="0" u="none" strike="noStrike" dirty="0">
                <a:effectLst/>
                <a:latin typeface="FSTruman-Light"/>
              </a:rPr>
              <a:t> one </a:t>
            </a:r>
            <a:r>
              <a:rPr lang="es-ES" sz="1400" b="0" i="0" u="none" strike="noStrike" dirty="0" err="1">
                <a:effectLst/>
                <a:latin typeface="FSTruman-Light"/>
              </a:rPr>
              <a:t>purpose</a:t>
            </a:r>
            <a:r>
              <a:rPr lang="es-ES" sz="1400" b="0" i="0" u="none" strike="noStrike" dirty="0">
                <a:effectLst/>
                <a:latin typeface="FSTruman-Light"/>
              </a:rPr>
              <a:t>. </a:t>
            </a:r>
            <a:r>
              <a:rPr lang="es-ES" sz="1400" b="0" i="0" u="none" strike="noStrike" dirty="0" err="1">
                <a:effectLst/>
                <a:latin typeface="FSTruman-Light"/>
              </a:rPr>
              <a:t>Common</a:t>
            </a:r>
            <a:r>
              <a:rPr lang="es-ES" sz="1400" b="0" i="0" u="none" strike="noStrike" dirty="0">
                <a:effectLst/>
                <a:latin typeface="FSTruman-Light"/>
              </a:rPr>
              <a:t> use cases </a:t>
            </a:r>
            <a:r>
              <a:rPr lang="es-ES" sz="1400" b="0" i="0" u="none" strike="noStrike" dirty="0" err="1">
                <a:effectLst/>
                <a:latin typeface="FSTruman-Light"/>
              </a:rPr>
              <a:t>include</a:t>
            </a:r>
            <a:r>
              <a:rPr lang="es-ES" sz="1400" b="0" i="0" u="none" strike="noStrike" dirty="0">
                <a:effectLst/>
                <a:latin typeface="FSTruman-Light"/>
              </a:rPr>
              <a:t> client </a:t>
            </a:r>
            <a:r>
              <a:rPr lang="es-ES" sz="1400" b="0" i="0" u="none" strike="noStrike" dirty="0" err="1">
                <a:effectLst/>
                <a:latin typeface="FSTruman-Light"/>
              </a:rPr>
              <a:t>portals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collaborative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procurement</a:t>
            </a:r>
            <a:r>
              <a:rPr lang="es-ES" sz="1400" b="0" i="0" u="none" strike="noStrike" dirty="0">
                <a:effectLst/>
                <a:latin typeface="FSTruman-Light"/>
              </a:rPr>
              <a:t>, project management and </a:t>
            </a:r>
            <a:r>
              <a:rPr lang="es-ES" sz="1400" b="0" i="0" u="none" strike="noStrike" dirty="0" err="1">
                <a:effectLst/>
                <a:latin typeface="FSTruman-Light"/>
              </a:rPr>
              <a:t>many</a:t>
            </a:r>
            <a:r>
              <a:rPr lang="es-ES" sz="1400" b="0" i="0" u="none" strike="noStrike" dirty="0">
                <a:effectLst/>
                <a:latin typeface="FSTruman-Light"/>
              </a:rPr>
              <a:t> more.</a:t>
            </a:r>
          </a:p>
          <a:p>
            <a:endParaRPr lang="es-GB" sz="1400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6EC02F5C-352D-49AB-C854-4B59636BD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8868" y="1983468"/>
            <a:ext cx="4038312" cy="2891064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86D29581-F1FB-81C2-0A25-02C2EA4FA766}"/>
              </a:ext>
            </a:extLst>
          </p:cNvPr>
          <p:cNvSpPr txBox="1"/>
          <p:nvPr/>
        </p:nvSpPr>
        <p:spPr>
          <a:xfrm>
            <a:off x="11547180" y="6488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6.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2199057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E6B993C-FBF3-D104-5AD4-4D131143C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0"/>
            <a:ext cx="10439778" cy="2210088"/>
          </a:xfrm>
        </p:spPr>
        <p:txBody>
          <a:bodyPr/>
          <a:lstStyle/>
          <a:p>
            <a:pPr algn="ctr"/>
            <a:r>
              <a:rPr lang="en-GB" u="sng" dirty="0"/>
              <a:t>Security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3FFEAAD-758C-37EE-1DBA-299249D65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421190"/>
            <a:ext cx="6115730" cy="5019524"/>
          </a:xfrm>
        </p:spPr>
        <p:txBody>
          <a:bodyPr>
            <a:normAutofit/>
          </a:bodyPr>
          <a:lstStyle/>
          <a:p>
            <a:r>
              <a:rPr lang="es-ES" sz="1400" b="0" i="0" u="none" strike="noStrike" dirty="0">
                <a:effectLst/>
                <a:latin typeface="FSTruman-Bold"/>
              </a:rPr>
              <a:t>Pros:</a:t>
            </a:r>
            <a:r>
              <a:rPr lang="es-ES" sz="1400" b="0" i="0" u="none" strike="noStrike" dirty="0">
                <a:effectLst/>
                <a:latin typeface="FSTruman-Light"/>
              </a:rPr>
              <a:t> The </a:t>
            </a:r>
            <a:r>
              <a:rPr lang="es-ES" sz="1400" b="0" i="0" u="none" strike="noStrike" dirty="0" err="1">
                <a:effectLst/>
                <a:latin typeface="FSTruman-Light"/>
              </a:rPr>
              <a:t>most</a:t>
            </a:r>
            <a:r>
              <a:rPr lang="es-ES" sz="1400" b="0" i="0" u="none" strike="noStrike" dirty="0">
                <a:effectLst/>
                <a:latin typeface="FSTruman-Light"/>
              </a:rPr>
              <a:t> trusted online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platforms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have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many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safeguards</a:t>
            </a:r>
            <a:r>
              <a:rPr lang="es-ES" sz="1400" b="0" i="0" u="none" strike="noStrike" dirty="0">
                <a:effectLst/>
                <a:latin typeface="FSTruman-Light"/>
              </a:rPr>
              <a:t> in place to </a:t>
            </a:r>
            <a:r>
              <a:rPr lang="es-ES" sz="1400" b="0" i="0" u="none" strike="noStrike" dirty="0" err="1">
                <a:effectLst/>
                <a:latin typeface="FSTruman-Light"/>
              </a:rPr>
              <a:t>protect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their</a:t>
            </a:r>
            <a:r>
              <a:rPr lang="es-ES" sz="1400" b="0" i="0" u="none" strike="noStrike" dirty="0">
                <a:effectLst/>
                <a:latin typeface="FSTruman-Light"/>
              </a:rPr>
              <a:t> users’ data. By </a:t>
            </a:r>
            <a:r>
              <a:rPr lang="es-ES" sz="1400" b="0" i="0" u="none" strike="noStrike" dirty="0" err="1">
                <a:effectLst/>
                <a:latin typeface="FSTruman-Light"/>
              </a:rPr>
              <a:t>having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encryptions</a:t>
            </a:r>
            <a:r>
              <a:rPr lang="es-ES" sz="1400" b="0" i="0" u="none" strike="noStrike" dirty="0">
                <a:effectLst/>
                <a:latin typeface="FSTruman-Light"/>
              </a:rPr>
              <a:t>, password </a:t>
            </a:r>
            <a:r>
              <a:rPr lang="es-ES" sz="1400" b="0" i="0" u="none" strike="noStrike" dirty="0" err="1">
                <a:effectLst/>
                <a:latin typeface="FSTruman-Light"/>
              </a:rPr>
              <a:t>protection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two-step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authentication</a:t>
            </a:r>
            <a:r>
              <a:rPr lang="es-ES" sz="1400" b="0" i="0" u="none" strike="noStrike" dirty="0">
                <a:effectLst/>
                <a:latin typeface="FSTruman-Light"/>
              </a:rPr>
              <a:t> and </a:t>
            </a:r>
            <a:r>
              <a:rPr lang="es-ES" sz="1400" b="0" i="0" u="none" strike="noStrike" dirty="0" err="1">
                <a:effectLst/>
                <a:latin typeface="FSTruman-Light"/>
              </a:rPr>
              <a:t>firewalls</a:t>
            </a:r>
            <a:r>
              <a:rPr lang="es-ES" sz="1400" b="0" i="0" u="none" strike="noStrike" dirty="0">
                <a:effectLst/>
                <a:latin typeface="FSTruman-Light"/>
              </a:rPr>
              <a:t>; users can </a:t>
            </a:r>
            <a:r>
              <a:rPr lang="es-ES" sz="1400" b="0" i="0" u="none" strike="noStrike" dirty="0" err="1">
                <a:effectLst/>
                <a:latin typeface="FSTruman-Light"/>
              </a:rPr>
              <a:t>have</a:t>
            </a:r>
            <a:r>
              <a:rPr lang="es-ES" sz="1400" b="0" i="0" u="none" strike="noStrike" dirty="0">
                <a:effectLst/>
                <a:latin typeface="FSTruman-Light"/>
              </a:rPr>
              <a:t> the </a:t>
            </a:r>
            <a:r>
              <a:rPr lang="es-ES" sz="1400" b="0" i="0" u="none" strike="noStrike" dirty="0" err="1">
                <a:effectLst/>
                <a:latin typeface="FSTruman-Light"/>
              </a:rPr>
              <a:t>peace</a:t>
            </a:r>
            <a:r>
              <a:rPr lang="es-ES" sz="1400" b="0" i="0" u="none" strike="noStrike" dirty="0">
                <a:effectLst/>
                <a:latin typeface="FSTruman-Light"/>
              </a:rPr>
              <a:t> of </a:t>
            </a:r>
            <a:r>
              <a:rPr lang="es-ES" sz="1400" b="0" i="0" u="none" strike="noStrike" dirty="0" err="1">
                <a:effectLst/>
                <a:latin typeface="FSTruman-Light"/>
              </a:rPr>
              <a:t>mind</a:t>
            </a:r>
            <a:r>
              <a:rPr lang="es-ES" sz="1400" b="0" i="0" u="none" strike="noStrike" dirty="0">
                <a:effectLst/>
                <a:latin typeface="FSTruman-Light"/>
              </a:rPr>
              <a:t> knowing </a:t>
            </a:r>
            <a:r>
              <a:rPr lang="es-ES" sz="1400" b="0" i="0" u="none" strike="noStrike" dirty="0" err="1">
                <a:effectLst/>
                <a:latin typeface="FSTruman-Light"/>
              </a:rPr>
              <a:t>their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sensitive</a:t>
            </a:r>
            <a:r>
              <a:rPr lang="es-ES" sz="1400" b="0" i="0" u="none" strike="noStrike" dirty="0">
                <a:effectLst/>
                <a:latin typeface="FSTruman-Light"/>
              </a:rPr>
              <a:t> data is </a:t>
            </a:r>
            <a:r>
              <a:rPr lang="es-ES" sz="1400" b="0" i="0" u="none" strike="noStrike" dirty="0" err="1">
                <a:effectLst/>
                <a:latin typeface="FSTruman-Light"/>
              </a:rPr>
              <a:t>secure</a:t>
            </a:r>
            <a:r>
              <a:rPr lang="es-ES" sz="1400" b="0" i="0" u="none" strike="noStrike" dirty="0">
                <a:effectLst/>
                <a:latin typeface="FSTruman-Light"/>
              </a:rPr>
              <a:t> and </a:t>
            </a:r>
            <a:r>
              <a:rPr lang="es-ES" sz="1400" b="0" i="0" u="none" strike="noStrike" dirty="0" err="1">
                <a:effectLst/>
                <a:latin typeface="FSTruman-Light"/>
              </a:rPr>
              <a:t>safe</a:t>
            </a:r>
            <a:r>
              <a:rPr lang="es-ES" sz="1400" b="0" i="0" u="none" strike="noStrike" dirty="0">
                <a:effectLst/>
                <a:latin typeface="FSTruman-Light"/>
              </a:rPr>
              <a:t>.  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Cons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As online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typically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functions</a:t>
            </a:r>
            <a:r>
              <a:rPr lang="es-ES" sz="1400" b="0" i="0" u="none" strike="noStrike" dirty="0">
                <a:effectLst/>
                <a:latin typeface="FSTruman-Light"/>
              </a:rPr>
              <a:t> on a </a:t>
            </a:r>
            <a:r>
              <a:rPr lang="es-ES" sz="1400" b="0" i="0" u="none" strike="noStrike" dirty="0" err="1">
                <a:effectLst/>
                <a:latin typeface="FSTruman-Light"/>
              </a:rPr>
              <a:t>cloud-based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workspace</a:t>
            </a:r>
            <a:r>
              <a:rPr lang="es-ES" sz="1400" b="0" i="0" u="none" strike="noStrike" dirty="0">
                <a:effectLst/>
                <a:latin typeface="FSTruman-Light"/>
              </a:rPr>
              <a:t>, </a:t>
            </a:r>
            <a:r>
              <a:rPr lang="es-ES" sz="1400" b="0" i="0" u="none" strike="noStrike" dirty="0" err="1">
                <a:effectLst/>
                <a:latin typeface="FSTruman-Light"/>
              </a:rPr>
              <a:t>securing</a:t>
            </a:r>
            <a:r>
              <a:rPr lang="es-ES" sz="1400" b="0" i="0" u="none" strike="noStrike" dirty="0">
                <a:effectLst/>
                <a:latin typeface="FSTruman-Light"/>
              </a:rPr>
              <a:t> the </a:t>
            </a:r>
            <a:r>
              <a:rPr lang="es-ES" sz="1400" b="0" i="0" u="none" strike="noStrike" dirty="0" err="1">
                <a:effectLst/>
                <a:latin typeface="FSTruman-Light"/>
              </a:rPr>
              <a:t>safety</a:t>
            </a:r>
            <a:r>
              <a:rPr lang="es-ES" sz="1400" b="0" i="0" u="none" strike="noStrike" dirty="0">
                <a:effectLst/>
                <a:latin typeface="FSTruman-Light"/>
              </a:rPr>
              <a:t> of </a:t>
            </a:r>
            <a:r>
              <a:rPr lang="es-ES" sz="1400" b="0" i="0" u="none" strike="noStrike" dirty="0" err="1">
                <a:effectLst/>
                <a:latin typeface="FSTruman-Light"/>
              </a:rPr>
              <a:t>information</a:t>
            </a:r>
            <a:r>
              <a:rPr lang="es-ES" sz="1400" b="0" i="0" u="none" strike="noStrike" dirty="0">
                <a:effectLst/>
                <a:latin typeface="FSTruman-Light"/>
              </a:rPr>
              <a:t> is vital on all </a:t>
            </a:r>
            <a:r>
              <a:rPr lang="es-ES" sz="1400" b="0" i="0" u="none" strike="noStrike" dirty="0" err="1">
                <a:effectLst/>
                <a:latin typeface="FSTruman-Light"/>
              </a:rPr>
              <a:t>levels</a:t>
            </a:r>
            <a:r>
              <a:rPr lang="es-ES" sz="1400" b="0" i="0" u="none" strike="noStrike" dirty="0">
                <a:effectLst/>
                <a:latin typeface="FSTruman-Light"/>
              </a:rPr>
              <a:t>. </a:t>
            </a:r>
            <a:r>
              <a:rPr lang="es-ES" sz="1400" b="0" i="0" u="none" strike="noStrike" dirty="0" err="1">
                <a:effectLst/>
                <a:latin typeface="FSTruman-Light"/>
              </a:rPr>
              <a:t>Although</a:t>
            </a:r>
            <a:r>
              <a:rPr lang="es-ES" sz="1400" b="0" i="0" u="none" strike="noStrike" dirty="0">
                <a:effectLst/>
                <a:latin typeface="FSTruman-Light"/>
              </a:rPr>
              <a:t> the original </a:t>
            </a:r>
            <a:r>
              <a:rPr lang="es-ES" sz="1400" b="0" i="0" u="none" strike="noStrike" dirty="0" err="1">
                <a:effectLst/>
                <a:latin typeface="FSTruman-Light"/>
              </a:rPr>
              <a:t>concerns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associated</a:t>
            </a:r>
            <a:r>
              <a:rPr lang="es-ES" sz="1400" b="0" i="0" u="none" strike="noStrike" dirty="0">
                <a:effectLst/>
                <a:latin typeface="FSTruman-Light"/>
              </a:rPr>
              <a:t> with </a:t>
            </a:r>
            <a:r>
              <a:rPr lang="es-ES" sz="1400" b="0" i="0" u="none" strike="noStrike" dirty="0" err="1">
                <a:effectLst/>
                <a:latin typeface="FSTruman-Light"/>
              </a:rPr>
              <a:t>these</a:t>
            </a:r>
            <a:r>
              <a:rPr lang="es-ES" sz="1400" b="0" i="0" u="none" strike="noStrike" dirty="0">
                <a:effectLst/>
                <a:latin typeface="FSTruman-Light"/>
              </a:rPr>
              <a:t> tools </a:t>
            </a:r>
            <a:r>
              <a:rPr lang="es-ES" sz="1400" b="0" i="0" u="none" strike="noStrike" dirty="0" err="1">
                <a:effectLst/>
                <a:latin typeface="FSTruman-Light"/>
              </a:rPr>
              <a:t>have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been</a:t>
            </a:r>
            <a:r>
              <a:rPr lang="es-ES" sz="1400" b="0" i="0" u="none" strike="noStrike" dirty="0">
                <a:effectLst/>
                <a:latin typeface="FSTruman-Light"/>
              </a:rPr>
              <a:t> resolved, </a:t>
            </a:r>
            <a:r>
              <a:rPr lang="es-ES" sz="1400" b="0" i="0" u="none" strike="noStrike" dirty="0" err="1">
                <a:effectLst/>
                <a:latin typeface="FSTruman-Light"/>
              </a:rPr>
              <a:t>there</a:t>
            </a:r>
            <a:r>
              <a:rPr lang="es-ES" sz="1400" b="0" i="0" u="none" strike="noStrike" dirty="0">
                <a:effectLst/>
                <a:latin typeface="FSTruman-Light"/>
              </a:rPr>
              <a:t> are </a:t>
            </a:r>
            <a:r>
              <a:rPr lang="es-ES" sz="1400" b="0" i="0" u="none" strike="noStrike" dirty="0" err="1">
                <a:effectLst/>
                <a:latin typeface="FSTruman-Light"/>
              </a:rPr>
              <a:t>still</a:t>
            </a:r>
            <a:r>
              <a:rPr lang="es-ES" sz="1400" b="0" i="0" u="none" strike="noStrike" dirty="0">
                <a:effectLst/>
                <a:latin typeface="FSTruman-Light"/>
              </a:rPr>
              <a:t> a </a:t>
            </a:r>
            <a:r>
              <a:rPr lang="es-ES" sz="1400" b="0" i="0" u="none" strike="noStrike" dirty="0" err="1">
                <a:effectLst/>
                <a:latin typeface="FSTruman-Light"/>
              </a:rPr>
              <a:t>few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people</a:t>
            </a:r>
            <a:r>
              <a:rPr lang="es-ES" sz="1400" b="0" i="0" u="none" strike="noStrike" dirty="0">
                <a:effectLst/>
                <a:latin typeface="FSTruman-Light"/>
              </a:rPr>
              <a:t> with the </a:t>
            </a:r>
            <a:r>
              <a:rPr lang="es-ES" sz="1400" b="0" i="0" u="none" strike="noStrike" dirty="0" err="1">
                <a:effectLst/>
                <a:latin typeface="FSTruman-Light"/>
              </a:rPr>
              <a:t>mind-set</a:t>
            </a:r>
            <a:r>
              <a:rPr lang="es-ES" sz="1400" b="0" i="0" u="none" strike="noStrike" dirty="0">
                <a:effectLst/>
                <a:latin typeface="FSTruman-Light"/>
              </a:rPr>
              <a:t> that storing data in the </a:t>
            </a:r>
            <a:r>
              <a:rPr lang="es-ES" sz="1400" b="0" i="0" u="none" strike="noStrike" dirty="0" err="1">
                <a:effectLst/>
                <a:latin typeface="FSTruman-Light"/>
              </a:rPr>
              <a:t>cloud</a:t>
            </a:r>
            <a:r>
              <a:rPr lang="es-ES" sz="1400" b="0" i="0" u="none" strike="noStrike" dirty="0">
                <a:effectLst/>
                <a:latin typeface="FSTruman-Light"/>
              </a:rPr>
              <a:t> is not as </a:t>
            </a:r>
            <a:r>
              <a:rPr lang="es-ES" sz="1400" b="0" i="0" u="none" strike="noStrike" dirty="0" err="1">
                <a:effectLst/>
                <a:latin typeface="FSTruman-Light"/>
              </a:rPr>
              <a:t>secure</a:t>
            </a:r>
            <a:r>
              <a:rPr lang="es-ES" sz="1400" b="0" i="0" u="none" strike="noStrike" dirty="0">
                <a:effectLst/>
                <a:latin typeface="FSTruman-Light"/>
              </a:rPr>
              <a:t> as </a:t>
            </a:r>
            <a:r>
              <a:rPr lang="es-ES" sz="1400" b="0" i="0" u="none" strike="noStrike" dirty="0" err="1">
                <a:effectLst/>
                <a:latin typeface="FSTruman-Light"/>
              </a:rPr>
              <a:t>keeping</a:t>
            </a:r>
            <a:r>
              <a:rPr lang="es-ES" sz="1400" b="0" i="0" u="none" strike="noStrike" dirty="0">
                <a:effectLst/>
                <a:latin typeface="FSTruman-Light"/>
              </a:rPr>
              <a:t> it on </a:t>
            </a:r>
            <a:r>
              <a:rPr lang="es-ES" sz="1400" b="0" i="0" u="none" strike="noStrike" dirty="0" err="1">
                <a:effectLst/>
                <a:latin typeface="FSTruman-Light"/>
              </a:rPr>
              <a:t>their</a:t>
            </a:r>
            <a:r>
              <a:rPr lang="es-ES" sz="1400" b="0" i="0" u="none" strike="noStrike" dirty="0">
                <a:effectLst/>
                <a:latin typeface="FSTruman-Light"/>
              </a:rPr>
              <a:t> personal servers. </a:t>
            </a:r>
          </a:p>
          <a:p>
            <a:r>
              <a:rPr lang="es-ES" sz="1400" b="0" i="0" u="none" strike="noStrike" dirty="0" err="1">
                <a:effectLst/>
                <a:latin typeface="FSTruman-Bold"/>
              </a:rPr>
              <a:t>Solution</a:t>
            </a:r>
            <a:r>
              <a:rPr lang="es-ES" sz="1400" b="0" i="0" u="none" strike="noStrike" dirty="0">
                <a:effectLst/>
                <a:latin typeface="FSTruman-Bold"/>
              </a:rPr>
              <a:t>: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b="0" i="0" u="none" strike="noStrike" dirty="0" err="1">
                <a:effectLst/>
                <a:latin typeface="FSTruman-Light"/>
              </a:rPr>
              <a:t>Any</a:t>
            </a:r>
            <a:r>
              <a:rPr lang="es-ES" sz="1400" b="0" i="0" u="none" strike="noStrike" dirty="0">
                <a:effectLst/>
                <a:latin typeface="FSTruman-Light"/>
              </a:rPr>
              <a:t> online </a:t>
            </a:r>
            <a:r>
              <a:rPr lang="es-ES" sz="14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400" b="0" i="0" u="none" strike="noStrike" dirty="0">
                <a:effectLst/>
                <a:latin typeface="FSTruman-Light"/>
              </a:rPr>
              <a:t> software </a:t>
            </a:r>
            <a:r>
              <a:rPr lang="es-ES" sz="1400" b="0" i="0" u="none" strike="noStrike" dirty="0" err="1">
                <a:effectLst/>
                <a:latin typeface="FSTruman-Light"/>
              </a:rPr>
              <a:t>vendor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should</a:t>
            </a:r>
            <a:r>
              <a:rPr lang="es-ES" sz="1400" b="0" i="0" u="none" strike="noStrike" dirty="0">
                <a:effectLst/>
                <a:latin typeface="FSTruman-Light"/>
              </a:rPr>
              <a:t> be </a:t>
            </a:r>
            <a:r>
              <a:rPr lang="es-ES" sz="1400" b="0" i="0" u="none" strike="noStrike" dirty="0" err="1">
                <a:effectLst/>
                <a:latin typeface="FSTruman-Light"/>
              </a:rPr>
              <a:t>able</a:t>
            </a:r>
            <a:r>
              <a:rPr lang="es-ES" sz="1400" b="0" i="0" u="none" strike="noStrike" dirty="0">
                <a:effectLst/>
                <a:latin typeface="FSTruman-Light"/>
              </a:rPr>
              <a:t> to </a:t>
            </a:r>
            <a:r>
              <a:rPr lang="es-ES" sz="1400" b="0" i="0" u="none" strike="noStrike" dirty="0" err="1">
                <a:effectLst/>
                <a:latin typeface="FSTruman-Light"/>
              </a:rPr>
              <a:t>provide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evidence</a:t>
            </a:r>
            <a:r>
              <a:rPr lang="es-ES" sz="1400" b="0" i="0" u="none" strike="noStrike" dirty="0">
                <a:effectLst/>
                <a:latin typeface="FSTruman-Light"/>
              </a:rPr>
              <a:t> of </a:t>
            </a:r>
            <a:r>
              <a:rPr lang="es-ES" sz="1400" b="0" i="0" u="none" strike="noStrike" dirty="0" err="1">
                <a:effectLst/>
                <a:latin typeface="FSTruman-Light"/>
              </a:rPr>
              <a:t>their</a:t>
            </a:r>
            <a:r>
              <a:rPr lang="es-ES" sz="1400" b="0" i="0" u="none" strike="noStrike" dirty="0">
                <a:effectLst/>
                <a:latin typeface="FSTruman-Light"/>
              </a:rPr>
              <a:t> </a:t>
            </a:r>
            <a:r>
              <a:rPr lang="es-ES" sz="14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security</a:t>
            </a:r>
            <a:r>
              <a:rPr lang="es-ES" sz="14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s-ES" sz="14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credentials</a:t>
            </a:r>
            <a:r>
              <a:rPr lang="es-ES" sz="14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if </a:t>
            </a:r>
            <a:r>
              <a:rPr lang="es-ES" sz="14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asked</a:t>
            </a:r>
            <a:r>
              <a:rPr lang="es-ES" sz="1400" b="0" i="0" u="sng" strike="noStrike" dirty="0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endParaRPr lang="es-ES" sz="1400" b="0" i="0" u="none" strike="noStrike" dirty="0">
              <a:effectLst/>
              <a:latin typeface="FSTruman-Light"/>
            </a:endParaRPr>
          </a:p>
          <a:p>
            <a:r>
              <a:rPr lang="es-ES" sz="1400" b="0" i="0" u="none" strike="noStrike" dirty="0" err="1">
                <a:effectLst/>
                <a:latin typeface="FSTruman-Light"/>
              </a:rPr>
              <a:t>Looking</a:t>
            </a:r>
            <a:r>
              <a:rPr lang="es-ES" sz="1400" b="0" i="0" u="none" strike="noStrike" dirty="0">
                <a:effectLst/>
                <a:latin typeface="FSTruman-Light"/>
              </a:rPr>
              <a:t> at </a:t>
            </a:r>
            <a:r>
              <a:rPr lang="es-ES" sz="1400" b="0" i="0" u="none" strike="noStrike" dirty="0" err="1">
                <a:effectLst/>
                <a:latin typeface="FSTruman-Light"/>
              </a:rPr>
              <a:t>their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list</a:t>
            </a:r>
            <a:r>
              <a:rPr lang="es-ES" sz="1400" b="0" i="0" u="none" strike="noStrike" dirty="0">
                <a:effectLst/>
                <a:latin typeface="FSTruman-Light"/>
              </a:rPr>
              <a:t> of clients </a:t>
            </a:r>
            <a:r>
              <a:rPr lang="es-ES" sz="1400" b="0" i="0" u="none" strike="noStrike" dirty="0" err="1">
                <a:effectLst/>
                <a:latin typeface="FSTruman-Light"/>
              </a:rPr>
              <a:t>also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provides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insight</a:t>
            </a:r>
            <a:r>
              <a:rPr lang="es-ES" sz="1400" b="0" i="0" u="none" strike="noStrike" dirty="0">
                <a:effectLst/>
                <a:latin typeface="FSTruman-Light"/>
              </a:rPr>
              <a:t>. If </a:t>
            </a:r>
            <a:r>
              <a:rPr lang="es-ES" sz="1400" b="0" i="0" u="none" strike="noStrike" dirty="0" err="1">
                <a:effectLst/>
                <a:latin typeface="FSTruman-Light"/>
              </a:rPr>
              <a:t>security-conscious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organisations</a:t>
            </a:r>
            <a:r>
              <a:rPr lang="es-ES" sz="1400" b="0" i="0" u="none" strike="noStrike" dirty="0">
                <a:effectLst/>
                <a:latin typeface="FSTruman-Light"/>
              </a:rPr>
              <a:t>, (from the public or </a:t>
            </a:r>
            <a:r>
              <a:rPr lang="es-ES" sz="1400" b="0" i="0" u="none" strike="noStrike" dirty="0" err="1">
                <a:effectLst/>
                <a:latin typeface="FSTruman-Light"/>
              </a:rPr>
              <a:t>defence</a:t>
            </a:r>
            <a:r>
              <a:rPr lang="es-ES" sz="1400" b="0" i="0" u="none" strike="noStrike" dirty="0">
                <a:effectLst/>
                <a:latin typeface="FSTruman-Light"/>
              </a:rPr>
              <a:t> </a:t>
            </a:r>
            <a:r>
              <a:rPr lang="es-ES" sz="1400" b="0" i="0" u="none" strike="noStrike" dirty="0" err="1">
                <a:effectLst/>
                <a:latin typeface="FSTruman-Light"/>
              </a:rPr>
              <a:t>sectors</a:t>
            </a:r>
            <a:r>
              <a:rPr lang="es-ES" sz="1400" b="0" i="0" u="none" strike="noStrike" dirty="0">
                <a:effectLst/>
                <a:latin typeface="FSTruman-Light"/>
              </a:rPr>
              <a:t> for </a:t>
            </a:r>
            <a:r>
              <a:rPr lang="es-ES" sz="1400" b="0" i="0" u="none" strike="noStrike" dirty="0" err="1">
                <a:effectLst/>
                <a:latin typeface="FSTruman-Light"/>
              </a:rPr>
              <a:t>example</a:t>
            </a:r>
            <a:r>
              <a:rPr lang="es-ES" sz="1400" b="0" i="0" u="none" strike="noStrike" dirty="0">
                <a:effectLst/>
                <a:latin typeface="FSTruman-Light"/>
              </a:rPr>
              <a:t>) trust </a:t>
            </a:r>
            <a:r>
              <a:rPr lang="es-ES" sz="1400" b="0" i="0" u="none" strike="noStrike" dirty="0" err="1">
                <a:effectLst/>
                <a:latin typeface="FSTruman-Light"/>
              </a:rPr>
              <a:t>them</a:t>
            </a:r>
            <a:r>
              <a:rPr lang="es-ES" sz="1400" b="0" i="0" u="none" strike="noStrike" dirty="0">
                <a:effectLst/>
                <a:latin typeface="FSTruman-Light"/>
              </a:rPr>
              <a:t> to host </a:t>
            </a:r>
            <a:r>
              <a:rPr lang="es-ES" sz="1400" b="0" i="0" u="none" strike="noStrike" dirty="0" err="1">
                <a:effectLst/>
                <a:latin typeface="FSTruman-Light"/>
              </a:rPr>
              <a:t>their</a:t>
            </a:r>
            <a:r>
              <a:rPr lang="es-ES" sz="1400" b="0" i="0" u="none" strike="noStrike" dirty="0">
                <a:effectLst/>
                <a:latin typeface="FSTruman-Light"/>
              </a:rPr>
              <a:t> data, </a:t>
            </a:r>
            <a:r>
              <a:rPr lang="es-ES" sz="1400" b="0" i="0" u="none" strike="noStrike" dirty="0" err="1">
                <a:effectLst/>
                <a:latin typeface="FSTruman-Light"/>
              </a:rPr>
              <a:t>then</a:t>
            </a:r>
            <a:r>
              <a:rPr lang="es-ES" sz="1400" b="0" i="0" u="none" strike="noStrike" dirty="0">
                <a:effectLst/>
                <a:latin typeface="FSTruman-Light"/>
              </a:rPr>
              <a:t> that can </a:t>
            </a:r>
            <a:r>
              <a:rPr lang="es-ES" sz="1400" b="0" i="0" u="none" strike="noStrike" dirty="0" err="1">
                <a:effectLst/>
                <a:latin typeface="FSTruman-Light"/>
              </a:rPr>
              <a:t>only</a:t>
            </a:r>
            <a:r>
              <a:rPr lang="es-ES" sz="1400" b="0" i="0" u="none" strike="noStrike" dirty="0">
                <a:effectLst/>
                <a:latin typeface="FSTruman-Light"/>
              </a:rPr>
              <a:t> be a good </a:t>
            </a:r>
            <a:r>
              <a:rPr lang="es-ES" sz="1400" b="0" i="0" u="none" strike="noStrike" dirty="0" err="1">
                <a:effectLst/>
                <a:latin typeface="FSTruman-Light"/>
              </a:rPr>
              <a:t>sign</a:t>
            </a:r>
            <a:r>
              <a:rPr lang="es-ES" sz="1400" b="0" i="0" u="none" strike="noStrike" dirty="0">
                <a:effectLst/>
                <a:latin typeface="FSTruman-Light"/>
              </a:rPr>
              <a:t>.</a:t>
            </a:r>
          </a:p>
          <a:p>
            <a:endParaRPr lang="es-GB" sz="1400" dirty="0"/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7DE6C92E-C042-2F98-5C59-2D84A088D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0861" y="1967321"/>
            <a:ext cx="4771139" cy="2671838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919A4ED9-065F-FFE7-35D2-6D8609F74E9E}"/>
              </a:ext>
            </a:extLst>
          </p:cNvPr>
          <p:cNvSpPr txBox="1"/>
          <p:nvPr/>
        </p:nvSpPr>
        <p:spPr>
          <a:xfrm>
            <a:off x="11581190" y="6421814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7.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632639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80EDD4A-C62E-9C77-6DB4-E5668AE99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802672"/>
          </a:xfrm>
        </p:spPr>
        <p:txBody>
          <a:bodyPr/>
          <a:lstStyle/>
          <a:p>
            <a:pPr algn="ctr"/>
            <a:r>
              <a:rPr lang="en-GB" u="sng" dirty="0"/>
              <a:t>Project manager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9F60DF04-CFF9-C884-9BFC-82F05FC0D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179286"/>
            <a:ext cx="5904064" cy="5382381"/>
          </a:xfrm>
        </p:spPr>
        <p:txBody>
          <a:bodyPr>
            <a:noAutofit/>
          </a:bodyPr>
          <a:lstStyle/>
          <a:p>
            <a:r>
              <a:rPr lang="es-ES" sz="1300" b="0" i="0" u="none" strike="noStrike" dirty="0">
                <a:effectLst/>
                <a:latin typeface="FSTruman-Bold"/>
              </a:rPr>
              <a:t>Pros:</a:t>
            </a:r>
            <a:r>
              <a:rPr lang="es-ES" sz="1300" b="0" i="0" u="none" strike="noStrike" dirty="0">
                <a:effectLst/>
                <a:latin typeface="FSTruman-Light"/>
              </a:rPr>
              <a:t> One of the </a:t>
            </a:r>
            <a:r>
              <a:rPr lang="es-ES" sz="1300" b="0" i="0" u="none" strike="noStrike" dirty="0" err="1">
                <a:effectLst/>
                <a:latin typeface="FSTruman-Light"/>
              </a:rPr>
              <a:t>major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advantages</a:t>
            </a:r>
            <a:r>
              <a:rPr lang="es-ES" sz="1300" b="0" i="0" u="none" strike="noStrike" dirty="0">
                <a:effectLst/>
                <a:latin typeface="FSTruman-Light"/>
              </a:rPr>
              <a:t> of a </a:t>
            </a:r>
            <a:r>
              <a:rPr lang="es-ES" sz="1300" b="0" i="0" u="none" strike="noStrike" dirty="0" err="1">
                <a:effectLst/>
                <a:latin typeface="FSTruman-Light"/>
              </a:rPr>
              <a:t>collaborative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working</a:t>
            </a:r>
            <a:r>
              <a:rPr lang="es-ES" sz="1300" b="0" i="0" u="none" strike="noStrike" dirty="0">
                <a:effectLst/>
                <a:latin typeface="FSTruman-Light"/>
              </a:rPr>
              <a:t> online </a:t>
            </a:r>
            <a:r>
              <a:rPr lang="es-ES" sz="1300" b="0" i="0" u="none" strike="noStrike" dirty="0" err="1">
                <a:effectLst/>
                <a:latin typeface="FSTruman-Light"/>
              </a:rPr>
              <a:t>workspace</a:t>
            </a:r>
            <a:r>
              <a:rPr lang="es-ES" sz="1300" b="0" i="0" u="none" strike="noStrike" dirty="0">
                <a:effectLst/>
                <a:latin typeface="FSTruman-Light"/>
              </a:rPr>
              <a:t> is that </a:t>
            </a:r>
            <a:r>
              <a:rPr lang="es-ES" sz="1300" b="0" i="0" u="none" strike="noStrike" dirty="0" err="1">
                <a:effectLst/>
                <a:latin typeface="FSTruman-Light"/>
              </a:rPr>
              <a:t>they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ensure</a:t>
            </a:r>
            <a:r>
              <a:rPr lang="es-ES" sz="1300" b="0" i="0" u="none" strike="noStrike" dirty="0">
                <a:effectLst/>
                <a:latin typeface="FSTruman-Light"/>
              </a:rPr>
              <a:t> 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all project 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materials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and 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communications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with 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external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parties are 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kept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within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the 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same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s-ES" sz="1300" b="0" i="0" u="sng" strike="noStrike" dirty="0" err="1">
                <a:effectLst/>
                <a:latin typeface="FSTruman-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workspace</a:t>
            </a:r>
            <a:r>
              <a:rPr lang="es-ES" sz="1300" b="0" i="0" u="none" strike="noStrike" dirty="0">
                <a:effectLst/>
                <a:latin typeface="FSTruman-Light"/>
              </a:rPr>
              <a:t>. This </a:t>
            </a:r>
            <a:r>
              <a:rPr lang="es-ES" sz="1300" b="0" i="0" u="none" strike="noStrike" dirty="0" err="1">
                <a:effectLst/>
                <a:latin typeface="FSTruman-Light"/>
              </a:rPr>
              <a:t>means</a:t>
            </a:r>
            <a:r>
              <a:rPr lang="es-ES" sz="1300" b="0" i="0" u="none" strike="noStrike" dirty="0">
                <a:effectLst/>
                <a:latin typeface="FSTruman-Light"/>
              </a:rPr>
              <a:t> you don’t </a:t>
            </a:r>
            <a:r>
              <a:rPr lang="es-ES" sz="1300" b="0" i="0" u="none" strike="noStrike" dirty="0" err="1">
                <a:effectLst/>
                <a:latin typeface="FSTruman-Light"/>
              </a:rPr>
              <a:t>have</a:t>
            </a:r>
            <a:r>
              <a:rPr lang="es-ES" sz="1300" b="0" i="0" u="none" strike="noStrike" dirty="0">
                <a:effectLst/>
                <a:latin typeface="FSTruman-Light"/>
              </a:rPr>
              <a:t> to </a:t>
            </a:r>
            <a:r>
              <a:rPr lang="es-ES" sz="1300" b="0" i="0" u="none" strike="noStrike" dirty="0" err="1">
                <a:effectLst/>
                <a:latin typeface="FSTruman-Light"/>
              </a:rPr>
              <a:t>worry</a:t>
            </a:r>
            <a:r>
              <a:rPr lang="es-ES" sz="1300" b="0" i="0" u="none" strike="noStrike" dirty="0">
                <a:effectLst/>
                <a:latin typeface="FSTruman-Light"/>
              </a:rPr>
              <a:t> about </a:t>
            </a:r>
            <a:r>
              <a:rPr lang="es-ES" sz="1300" b="0" i="0" u="none" strike="noStrike" dirty="0" err="1">
                <a:effectLst/>
                <a:latin typeface="FSTruman-Light"/>
              </a:rPr>
              <a:t>keeping</a:t>
            </a:r>
            <a:r>
              <a:rPr lang="es-ES" sz="1300" b="0" i="0" u="none" strike="noStrike" dirty="0">
                <a:effectLst/>
                <a:latin typeface="FSTruman-Light"/>
              </a:rPr>
              <a:t> track of emails and different </a:t>
            </a:r>
            <a:r>
              <a:rPr lang="es-ES" sz="1300" b="0" i="0" u="none" strike="noStrike" dirty="0" err="1">
                <a:effectLst/>
                <a:latin typeface="FSTruman-Light"/>
              </a:rPr>
              <a:t>versions</a:t>
            </a:r>
            <a:r>
              <a:rPr lang="es-ES" sz="1300" b="0" i="0" u="none" strike="noStrike" dirty="0">
                <a:effectLst/>
                <a:latin typeface="FSTruman-Light"/>
              </a:rPr>
              <a:t> of </a:t>
            </a:r>
            <a:r>
              <a:rPr lang="es-ES" sz="1300" b="0" i="0" u="none" strike="noStrike" dirty="0" err="1">
                <a:effectLst/>
                <a:latin typeface="FSTruman-Light"/>
              </a:rPr>
              <a:t>attachments</a:t>
            </a:r>
            <a:r>
              <a:rPr lang="es-ES" sz="1300" b="0" i="0" u="none" strike="noStrike" dirty="0">
                <a:effectLst/>
                <a:latin typeface="FSTruman-Light"/>
              </a:rPr>
              <a:t> – online </a:t>
            </a:r>
            <a:r>
              <a:rPr lang="es-ES" sz="1300" b="0" i="0" u="none" strike="noStrike" dirty="0" err="1">
                <a:effectLst/>
                <a:latin typeface="FSTruman-Light"/>
              </a:rPr>
              <a:t>workspaces</a:t>
            </a:r>
            <a:r>
              <a:rPr lang="es-ES" sz="1300" b="0" i="0" u="none" strike="noStrike" dirty="0">
                <a:effectLst/>
                <a:latin typeface="FSTruman-Light"/>
              </a:rPr>
              <a:t> in </a:t>
            </a:r>
            <a:r>
              <a:rPr lang="es-ES" sz="1300" b="0" i="0" u="none" strike="noStrike" dirty="0" err="1">
                <a:effectLst/>
                <a:latin typeface="FSTruman-Light"/>
              </a:rPr>
              <a:t>Kahootz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retain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archived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versions</a:t>
            </a:r>
            <a:r>
              <a:rPr lang="es-ES" sz="1300" b="0" i="0" u="none" strike="noStrike" dirty="0">
                <a:effectLst/>
                <a:latin typeface="FSTruman-Light"/>
              </a:rPr>
              <a:t> of </a:t>
            </a:r>
            <a:r>
              <a:rPr lang="es-ES" sz="1300" b="0" i="0" u="none" strike="noStrike" dirty="0" err="1">
                <a:effectLst/>
                <a:latin typeface="FSTruman-Light"/>
              </a:rPr>
              <a:t>every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document</a:t>
            </a:r>
            <a:r>
              <a:rPr lang="es-ES" sz="1300" b="0" i="0" u="none" strike="noStrike" dirty="0">
                <a:effectLst/>
                <a:latin typeface="FSTruman-Light"/>
              </a:rPr>
              <a:t>, and </a:t>
            </a:r>
            <a:r>
              <a:rPr lang="es-ES" sz="1300" b="0" i="0" u="none" strike="noStrike" dirty="0" err="1">
                <a:effectLst/>
                <a:latin typeface="FSTruman-Light"/>
              </a:rPr>
              <a:t>team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members</a:t>
            </a:r>
            <a:r>
              <a:rPr lang="es-ES" sz="1300" b="0" i="0" u="none" strike="noStrike" dirty="0">
                <a:effectLst/>
                <a:latin typeface="FSTruman-Light"/>
              </a:rPr>
              <a:t> can </a:t>
            </a:r>
            <a:r>
              <a:rPr lang="es-ES" sz="1300" b="0" i="0" u="none" strike="noStrike" dirty="0" err="1">
                <a:effectLst/>
                <a:latin typeface="FSTruman-Light"/>
              </a:rPr>
              <a:t>add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comments</a:t>
            </a:r>
            <a:r>
              <a:rPr lang="es-ES" sz="1300" b="0" i="0" u="none" strike="noStrike" dirty="0">
                <a:effectLst/>
                <a:latin typeface="FSTruman-Light"/>
              </a:rPr>
              <a:t> and </a:t>
            </a:r>
            <a:r>
              <a:rPr lang="es-ES" sz="1300" b="0" i="0" u="none" strike="noStrike" dirty="0" err="1">
                <a:effectLst/>
                <a:latin typeface="FSTruman-Light"/>
              </a:rPr>
              <a:t>tasks</a:t>
            </a:r>
            <a:r>
              <a:rPr lang="es-ES" sz="1300" b="0" i="0" u="none" strike="noStrike" dirty="0">
                <a:effectLst/>
                <a:latin typeface="FSTruman-Light"/>
              </a:rPr>
              <a:t> to </a:t>
            </a:r>
            <a:r>
              <a:rPr lang="es-ES" sz="1300" b="0" i="0" u="none" strike="noStrike" dirty="0" err="1">
                <a:effectLst/>
                <a:latin typeface="FSTruman-Light"/>
              </a:rPr>
              <a:t>each</a:t>
            </a:r>
            <a:r>
              <a:rPr lang="es-ES" sz="1300" b="0" i="0" u="none" strike="noStrike" dirty="0">
                <a:effectLst/>
                <a:latin typeface="FSTruman-Light"/>
              </a:rPr>
              <a:t> file. With a full </a:t>
            </a:r>
            <a:r>
              <a:rPr lang="es-ES" sz="1300" b="0" i="0" u="none" strike="noStrike" dirty="0" err="1">
                <a:effectLst/>
                <a:latin typeface="FSTruman-Light"/>
              </a:rPr>
              <a:t>audit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trail</a:t>
            </a:r>
            <a:r>
              <a:rPr lang="es-ES" sz="1300" b="0" i="0" u="none" strike="noStrike" dirty="0">
                <a:effectLst/>
                <a:latin typeface="FSTruman-Light"/>
              </a:rPr>
              <a:t> of </a:t>
            </a:r>
            <a:r>
              <a:rPr lang="es-ES" sz="1300" b="0" i="0" u="none" strike="noStrike" dirty="0" err="1">
                <a:effectLst/>
                <a:latin typeface="FSTruman-Light"/>
              </a:rPr>
              <a:t>every</a:t>
            </a:r>
            <a:r>
              <a:rPr lang="es-ES" sz="1300" b="0" i="0" u="none" strike="noStrike" dirty="0">
                <a:effectLst/>
                <a:latin typeface="FSTruman-Light"/>
              </a:rPr>
              <a:t> ‘</a:t>
            </a:r>
            <a:r>
              <a:rPr lang="es-ES" sz="1300" b="0" i="0" u="none" strike="noStrike" dirty="0" err="1">
                <a:effectLst/>
                <a:latin typeface="FSTruman-Light"/>
              </a:rPr>
              <a:t>person’s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interaction</a:t>
            </a:r>
            <a:r>
              <a:rPr lang="es-ES" sz="1300" b="0" i="0" u="none" strike="noStrike" dirty="0">
                <a:effectLst/>
                <a:latin typeface="FSTruman-Light"/>
              </a:rPr>
              <a:t> with the </a:t>
            </a:r>
            <a:r>
              <a:rPr lang="es-ES" sz="1300" b="0" i="0" u="none" strike="noStrike" dirty="0" err="1">
                <a:effectLst/>
                <a:latin typeface="FSTruman-Light"/>
              </a:rPr>
              <a:t>workspace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combined</a:t>
            </a:r>
            <a:r>
              <a:rPr lang="es-ES" sz="1300" b="0" i="0" u="none" strike="noStrike" dirty="0">
                <a:effectLst/>
                <a:latin typeface="FSTruman-Light"/>
              </a:rPr>
              <a:t> with </a:t>
            </a:r>
            <a:r>
              <a:rPr lang="es-ES" sz="1300" b="0" i="0" u="none" strike="noStrike" dirty="0" err="1">
                <a:effectLst/>
                <a:latin typeface="FSTruman-Light"/>
              </a:rPr>
              <a:t>team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calendars</a:t>
            </a:r>
            <a:r>
              <a:rPr lang="es-ES" sz="1300" b="0" i="0" u="none" strike="noStrike" dirty="0">
                <a:effectLst/>
                <a:latin typeface="FSTruman-Light"/>
              </a:rPr>
              <a:t> and </a:t>
            </a:r>
            <a:r>
              <a:rPr lang="es-ES" sz="1300" b="0" i="0" u="sng" strike="noStrike" dirty="0" err="1">
                <a:solidFill>
                  <a:srgbClr val="B8FA56"/>
                </a:solidFill>
                <a:effectLst/>
                <a:latin typeface="FSTruman-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task</a:t>
            </a:r>
            <a:r>
              <a:rPr lang="es-ES" sz="1300" b="0" i="0" u="sng" strike="noStrike" dirty="0">
                <a:solidFill>
                  <a:srgbClr val="B8FA56"/>
                </a:solidFill>
                <a:effectLst/>
                <a:latin typeface="FSTruman-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s-ES" sz="1300" b="0" i="0" u="sng" strike="noStrike" dirty="0" err="1">
                <a:effectLst/>
                <a:latin typeface="FSTruman-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lists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managing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any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size</a:t>
            </a:r>
            <a:r>
              <a:rPr lang="es-ES" sz="1300" b="0" i="0" u="none" strike="noStrike" dirty="0">
                <a:effectLst/>
                <a:latin typeface="FSTruman-Light"/>
              </a:rPr>
              <a:t> project with users </a:t>
            </a:r>
            <a:r>
              <a:rPr lang="es-ES" sz="1300" b="0" i="0" u="none" strike="noStrike" dirty="0" err="1">
                <a:effectLst/>
                <a:latin typeface="FSTruman-Light"/>
              </a:rPr>
              <a:t>across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multiple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organisations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becomes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much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simpler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quicker</a:t>
            </a:r>
            <a:r>
              <a:rPr lang="es-ES" sz="1300" b="0" i="0" u="none" strike="noStrike" dirty="0">
                <a:effectLst/>
                <a:latin typeface="FSTruman-Light"/>
              </a:rPr>
              <a:t> and </a:t>
            </a:r>
            <a:r>
              <a:rPr lang="es-ES" sz="1300" b="0" i="0" u="none" strike="noStrike" dirty="0" err="1">
                <a:effectLst/>
                <a:latin typeface="FSTruman-Light"/>
              </a:rPr>
              <a:t>cost-effective</a:t>
            </a:r>
            <a:r>
              <a:rPr lang="es-ES" sz="1300" b="0" i="0" u="none" strike="noStrike" dirty="0">
                <a:effectLst/>
                <a:latin typeface="FSTruman-Light"/>
              </a:rPr>
              <a:t>.</a:t>
            </a:r>
          </a:p>
          <a:p>
            <a:r>
              <a:rPr lang="es-ES" sz="1300" b="0" i="0" u="none" strike="noStrike" dirty="0" err="1">
                <a:effectLst/>
                <a:latin typeface="FSTruman-Bold"/>
              </a:rPr>
              <a:t>Cons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b="0" i="0" u="none" strike="noStrike" dirty="0">
                <a:effectLst/>
                <a:latin typeface="FSTruman-Light"/>
              </a:rPr>
              <a:t> A project is </a:t>
            </a:r>
            <a:r>
              <a:rPr lang="es-ES" sz="1300" b="0" i="0" u="none" strike="noStrike" dirty="0" err="1">
                <a:effectLst/>
                <a:latin typeface="FSTruman-Light"/>
              </a:rPr>
              <a:t>only</a:t>
            </a:r>
            <a:r>
              <a:rPr lang="es-ES" sz="1300" b="0" i="0" u="none" strike="noStrike" dirty="0">
                <a:effectLst/>
                <a:latin typeface="FSTruman-Light"/>
              </a:rPr>
              <a:t> as good as the way it is </a:t>
            </a:r>
            <a:r>
              <a:rPr lang="es-ES" sz="1300" b="0" i="0" u="none" strike="noStrike" dirty="0" err="1">
                <a:effectLst/>
                <a:latin typeface="FSTruman-Light"/>
              </a:rPr>
              <a:t>managed</a:t>
            </a:r>
            <a:r>
              <a:rPr lang="es-ES" sz="1300" b="0" i="0" u="none" strike="noStrike" dirty="0">
                <a:effectLst/>
                <a:latin typeface="FSTruman-Light"/>
              </a:rPr>
              <a:t>. Plan </a:t>
            </a:r>
            <a:r>
              <a:rPr lang="es-ES" sz="1300" b="0" i="0" u="none" strike="noStrike" dirty="0" err="1">
                <a:effectLst/>
                <a:latin typeface="FSTruman-Light"/>
              </a:rPr>
              <a:t>outcomes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before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inviting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colleagues</a:t>
            </a:r>
            <a:r>
              <a:rPr lang="es-ES" sz="1300" b="0" i="0" u="none" strike="noStrike" dirty="0">
                <a:effectLst/>
                <a:latin typeface="FSTruman-Light"/>
              </a:rPr>
              <a:t> to </a:t>
            </a:r>
            <a:r>
              <a:rPr lang="es-ES" sz="1300" b="0" i="0" u="none" strike="noStrike" dirty="0" err="1">
                <a:effectLst/>
                <a:latin typeface="FSTruman-Light"/>
              </a:rPr>
              <a:t>join</a:t>
            </a:r>
            <a:r>
              <a:rPr lang="es-ES" sz="1300" b="0" i="0" u="none" strike="noStrike" dirty="0">
                <a:effectLst/>
                <a:latin typeface="FSTruman-Light"/>
              </a:rPr>
              <a:t> a </a:t>
            </a:r>
            <a:r>
              <a:rPr lang="es-ES" sz="1300" b="0" i="0" u="none" strike="noStrike" dirty="0" err="1">
                <a:effectLst/>
                <a:latin typeface="FSTruman-Light"/>
              </a:rPr>
              <a:t>workspace</a:t>
            </a:r>
            <a:r>
              <a:rPr lang="es-ES" sz="1300" b="0" i="0" u="none" strike="noStrike" dirty="0">
                <a:effectLst/>
                <a:latin typeface="FSTruman-Light"/>
              </a:rPr>
              <a:t> and </a:t>
            </a:r>
            <a:r>
              <a:rPr lang="es-ES" sz="1300" b="0" i="0" u="none" strike="noStrike" dirty="0" err="1">
                <a:effectLst/>
                <a:latin typeface="FSTruman-Light"/>
              </a:rPr>
              <a:t>appoint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effective</a:t>
            </a:r>
            <a:r>
              <a:rPr lang="es-ES" sz="1300" b="0" i="0" u="none" strike="noStrike" dirty="0">
                <a:effectLst/>
                <a:latin typeface="FSTruman-Light"/>
              </a:rPr>
              <a:t> managers to </a:t>
            </a:r>
            <a:r>
              <a:rPr lang="es-ES" sz="1300" b="0" i="0" u="none" strike="noStrike" dirty="0" err="1">
                <a:effectLst/>
                <a:latin typeface="FSTruman-Light"/>
              </a:rPr>
              <a:t>oversee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progress</a:t>
            </a:r>
            <a:r>
              <a:rPr lang="es-ES" sz="1300" b="0" i="0" u="none" strike="noStrike" dirty="0">
                <a:effectLst/>
                <a:latin typeface="FSTruman-Light"/>
              </a:rPr>
              <a:t>.</a:t>
            </a:r>
          </a:p>
          <a:p>
            <a:r>
              <a:rPr lang="es-ES" sz="1300" b="0" i="0" u="none" strike="noStrike" dirty="0" err="1">
                <a:effectLst/>
                <a:latin typeface="FSTruman-Bold"/>
              </a:rPr>
              <a:t>Solution</a:t>
            </a:r>
            <a:r>
              <a:rPr lang="es-ES" sz="1300" b="0" i="0" u="none" strike="noStrike" dirty="0">
                <a:effectLst/>
                <a:latin typeface="FSTruman-Bold"/>
              </a:rPr>
              <a:t>:</a:t>
            </a:r>
            <a:r>
              <a:rPr lang="es-ES" sz="1300" b="0" i="0" u="none" strike="noStrike" dirty="0">
                <a:effectLst/>
                <a:latin typeface="FSTruman-Light"/>
              </a:rPr>
              <a:t> Make </a:t>
            </a:r>
            <a:r>
              <a:rPr lang="es-ES" sz="1300" b="0" i="0" u="none" strike="noStrike" dirty="0" err="1">
                <a:effectLst/>
                <a:latin typeface="FSTruman-Light"/>
              </a:rPr>
              <a:t>sure</a:t>
            </a:r>
            <a:r>
              <a:rPr lang="es-ES" sz="1300" b="0" i="0" u="none" strike="noStrike" dirty="0">
                <a:effectLst/>
                <a:latin typeface="FSTruman-Light"/>
              </a:rPr>
              <a:t> that </a:t>
            </a:r>
            <a:r>
              <a:rPr lang="es-ES" sz="1300" b="0" i="0" u="none" strike="noStrike" dirty="0" err="1">
                <a:effectLst/>
                <a:latin typeface="FSTruman-Light"/>
              </a:rPr>
              <a:t>team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members</a:t>
            </a:r>
            <a:r>
              <a:rPr lang="es-ES" sz="1300" b="0" i="0" u="none" strike="noStrike" dirty="0">
                <a:effectLst/>
                <a:latin typeface="FSTruman-Light"/>
              </a:rPr>
              <a:t> are </a:t>
            </a:r>
            <a:r>
              <a:rPr lang="es-ES" sz="1300" b="0" i="0" u="none" strike="noStrike" dirty="0" err="1">
                <a:effectLst/>
                <a:latin typeface="FSTruman-Light"/>
              </a:rPr>
              <a:t>clear</a:t>
            </a:r>
            <a:r>
              <a:rPr lang="es-ES" sz="1300" b="0" i="0" u="none" strike="noStrike" dirty="0">
                <a:effectLst/>
                <a:latin typeface="FSTruman-Light"/>
              </a:rPr>
              <a:t> about </a:t>
            </a:r>
            <a:r>
              <a:rPr lang="es-ES" sz="1300" b="0" i="0" u="none" strike="noStrike" dirty="0" err="1">
                <a:effectLst/>
                <a:latin typeface="FSTruman-Light"/>
              </a:rPr>
              <a:t>expectations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milestones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goals</a:t>
            </a:r>
            <a:r>
              <a:rPr lang="es-ES" sz="1300" b="0" i="0" u="none" strike="noStrike" dirty="0">
                <a:effectLst/>
                <a:latin typeface="FSTruman-Light"/>
              </a:rPr>
              <a:t> and </a:t>
            </a:r>
            <a:r>
              <a:rPr lang="es-ES" sz="1300" b="0" i="0" u="none" strike="noStrike" dirty="0" err="1">
                <a:effectLst/>
                <a:latin typeface="FSTruman-Light"/>
              </a:rPr>
              <a:t>deadlines</a:t>
            </a:r>
            <a:r>
              <a:rPr lang="es-ES" sz="1300" b="0" i="0" u="none" strike="noStrike" dirty="0">
                <a:effectLst/>
                <a:latin typeface="FSTruman-Light"/>
              </a:rPr>
              <a:t>. And don’t be </a:t>
            </a:r>
            <a:r>
              <a:rPr lang="es-ES" sz="1300" b="0" i="0" u="none" strike="noStrike" dirty="0" err="1">
                <a:effectLst/>
                <a:latin typeface="FSTruman-Light"/>
              </a:rPr>
              <a:t>afraid</a:t>
            </a:r>
            <a:r>
              <a:rPr lang="es-ES" sz="1300" b="0" i="0" u="none" strike="noStrike" dirty="0">
                <a:effectLst/>
                <a:latin typeface="FSTruman-Light"/>
              </a:rPr>
              <a:t> of using </a:t>
            </a:r>
            <a:r>
              <a:rPr lang="es-ES" sz="1300" b="0" i="0" u="none" strike="noStrike" dirty="0" err="1">
                <a:effectLst/>
                <a:latin typeface="FSTruman-Light"/>
              </a:rPr>
              <a:t>traditional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methods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such</a:t>
            </a:r>
            <a:r>
              <a:rPr lang="es-ES" sz="1300" b="0" i="0" u="none" strike="noStrike" dirty="0">
                <a:effectLst/>
                <a:latin typeface="FSTruman-Light"/>
              </a:rPr>
              <a:t> as face-to-face </a:t>
            </a:r>
            <a:r>
              <a:rPr lang="es-ES" sz="1300" b="0" i="0" u="none" strike="noStrike" dirty="0" err="1">
                <a:effectLst/>
                <a:latin typeface="FSTruman-Light"/>
              </a:rPr>
              <a:t>meetings</a:t>
            </a:r>
            <a:r>
              <a:rPr lang="es-ES" sz="1300" b="0" i="0" u="none" strike="noStrike" dirty="0">
                <a:effectLst/>
                <a:latin typeface="FSTruman-Light"/>
              </a:rPr>
              <a:t> and conference </a:t>
            </a:r>
            <a:r>
              <a:rPr lang="es-ES" sz="1300" b="0" i="0" u="none" strike="noStrike" dirty="0" err="1">
                <a:effectLst/>
                <a:latin typeface="FSTruman-Light"/>
              </a:rPr>
              <a:t>calls</a:t>
            </a:r>
            <a:r>
              <a:rPr lang="es-ES" sz="1300" b="0" i="0" u="none" strike="noStrike" dirty="0">
                <a:effectLst/>
                <a:latin typeface="FSTruman-Light"/>
              </a:rPr>
              <a:t> if it </a:t>
            </a:r>
            <a:r>
              <a:rPr lang="es-ES" sz="1300" b="0" i="0" u="none" strike="noStrike" dirty="0" err="1">
                <a:effectLst/>
                <a:latin typeface="FSTruman-Light"/>
              </a:rPr>
              <a:t>helps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keep</a:t>
            </a:r>
            <a:r>
              <a:rPr lang="es-ES" sz="1300" b="0" i="0" u="none" strike="noStrike" dirty="0">
                <a:effectLst/>
                <a:latin typeface="FSTruman-Light"/>
              </a:rPr>
              <a:t> a project on track.</a:t>
            </a:r>
          </a:p>
          <a:p>
            <a:r>
              <a:rPr lang="es-ES" sz="1300" b="0" i="0" u="none" strike="noStrike" dirty="0">
                <a:effectLst/>
                <a:latin typeface="FSTruman-Light"/>
              </a:rPr>
              <a:t>As you can </a:t>
            </a:r>
            <a:r>
              <a:rPr lang="es-ES" sz="1300" b="0" i="0" u="none" strike="noStrike" dirty="0" err="1">
                <a:effectLst/>
                <a:latin typeface="FSTruman-Light"/>
              </a:rPr>
              <a:t>see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cloud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collaboration</a:t>
            </a:r>
            <a:r>
              <a:rPr lang="es-ES" sz="1300" b="0" i="0" u="none" strike="noStrike" dirty="0">
                <a:effectLst/>
                <a:latin typeface="FSTruman-Light"/>
              </a:rPr>
              <a:t> software </a:t>
            </a:r>
            <a:r>
              <a:rPr lang="es-ES" sz="1300" b="0" i="0" u="none" strike="noStrike" dirty="0" err="1">
                <a:effectLst/>
                <a:latin typeface="FSTruman-Light"/>
              </a:rPr>
              <a:t>brings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many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advantages</a:t>
            </a:r>
            <a:r>
              <a:rPr lang="es-ES" sz="1300" b="0" i="0" u="none" strike="noStrike" dirty="0">
                <a:effectLst/>
                <a:latin typeface="FSTruman-Light"/>
              </a:rPr>
              <a:t> to your </a:t>
            </a:r>
            <a:r>
              <a:rPr lang="es-ES" sz="1300" b="0" i="0" u="none" strike="noStrike" dirty="0" err="1">
                <a:effectLst/>
                <a:latin typeface="FSTruman-Light"/>
              </a:rPr>
              <a:t>organisation</a:t>
            </a:r>
            <a:r>
              <a:rPr lang="es-ES" sz="1300" b="0" i="0" u="none" strike="noStrike" dirty="0">
                <a:effectLst/>
                <a:latin typeface="FSTruman-Light"/>
              </a:rPr>
              <a:t> and </a:t>
            </a:r>
            <a:r>
              <a:rPr lang="es-ES" sz="1300" b="0" i="0" u="none" strike="noStrike" dirty="0" err="1">
                <a:effectLst/>
                <a:latin typeface="FSTruman-Light"/>
              </a:rPr>
              <a:t>improves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working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together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across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teams</a:t>
            </a:r>
            <a:r>
              <a:rPr lang="es-ES" sz="1300" b="0" i="0" u="none" strike="noStrike" dirty="0">
                <a:effectLst/>
                <a:latin typeface="FSTruman-Light"/>
              </a:rPr>
              <a:t>. </a:t>
            </a:r>
            <a:r>
              <a:rPr lang="es-ES" sz="1300" b="0" i="0" u="none" strike="noStrike" dirty="0" err="1">
                <a:effectLst/>
                <a:latin typeface="FSTruman-Light"/>
              </a:rPr>
              <a:t>There</a:t>
            </a:r>
            <a:r>
              <a:rPr lang="es-ES" sz="1300" b="0" i="0" u="none" strike="noStrike" dirty="0">
                <a:effectLst/>
                <a:latin typeface="FSTruman-Light"/>
              </a:rPr>
              <a:t> are </a:t>
            </a:r>
            <a:r>
              <a:rPr lang="es-ES" sz="1300" b="0" i="0" u="none" strike="noStrike" dirty="0" err="1">
                <a:effectLst/>
                <a:latin typeface="FSTruman-Light"/>
              </a:rPr>
              <a:t>some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drawbacks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but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most</a:t>
            </a:r>
            <a:r>
              <a:rPr lang="es-ES" sz="1300" b="0" i="0" u="none" strike="noStrike" dirty="0">
                <a:effectLst/>
                <a:latin typeface="FSTruman-Light"/>
              </a:rPr>
              <a:t> can be </a:t>
            </a:r>
            <a:r>
              <a:rPr lang="es-ES" sz="1300" b="0" i="0" u="none" strike="noStrike" dirty="0" err="1">
                <a:effectLst/>
                <a:latin typeface="FSTruman-Light"/>
              </a:rPr>
              <a:t>overcome</a:t>
            </a:r>
            <a:r>
              <a:rPr lang="es-ES" sz="1300" b="0" i="0" u="none" strike="noStrike" dirty="0">
                <a:effectLst/>
                <a:latin typeface="FSTruman-Light"/>
              </a:rPr>
              <a:t> by good </a:t>
            </a:r>
            <a:r>
              <a:rPr lang="es-ES" sz="1300" b="0" i="0" u="none" strike="noStrike" dirty="0" err="1">
                <a:effectLst/>
                <a:latin typeface="FSTruman-Light"/>
              </a:rPr>
              <a:t>planning</a:t>
            </a:r>
            <a:r>
              <a:rPr lang="es-ES" sz="1300" b="0" i="0" u="none" strike="noStrike" dirty="0">
                <a:effectLst/>
                <a:latin typeface="FSTruman-Light"/>
              </a:rPr>
              <a:t>, </a:t>
            </a:r>
            <a:r>
              <a:rPr lang="es-ES" sz="1300" b="0" i="0" u="none" strike="noStrike" dirty="0" err="1">
                <a:effectLst/>
                <a:latin typeface="FSTruman-Light"/>
              </a:rPr>
              <a:t>strong</a:t>
            </a:r>
            <a:r>
              <a:rPr lang="es-ES" sz="1300" b="0" i="0" u="none" strike="noStrike" dirty="0">
                <a:effectLst/>
                <a:latin typeface="FSTruman-Light"/>
              </a:rPr>
              <a:t> management, and </a:t>
            </a:r>
            <a:r>
              <a:rPr lang="es-ES" sz="1300" b="0" i="0" u="none" strike="noStrike" dirty="0" err="1">
                <a:effectLst/>
                <a:latin typeface="FSTruman-Light"/>
              </a:rPr>
              <a:t>combining</a:t>
            </a:r>
            <a:r>
              <a:rPr lang="es-ES" sz="1300" b="0" i="0" u="none" strike="noStrike" dirty="0">
                <a:effectLst/>
                <a:latin typeface="FSTruman-Light"/>
              </a:rPr>
              <a:t> online </a:t>
            </a:r>
            <a:r>
              <a:rPr lang="es-ES" sz="1300" b="0" i="0" u="none" strike="noStrike" dirty="0" err="1">
                <a:effectLst/>
                <a:latin typeface="FSTruman-Light"/>
              </a:rPr>
              <a:t>work</a:t>
            </a:r>
            <a:r>
              <a:rPr lang="es-ES" sz="1300" b="0" i="0" u="none" strike="noStrike" dirty="0">
                <a:effectLst/>
                <a:latin typeface="FSTruman-Light"/>
              </a:rPr>
              <a:t> with </a:t>
            </a:r>
            <a:r>
              <a:rPr lang="es-ES" sz="1300" b="0" i="0" u="none" strike="noStrike" dirty="0" err="1">
                <a:effectLst/>
                <a:latin typeface="FSTruman-Light"/>
              </a:rPr>
              <a:t>traditional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collaborative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working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methods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where</a:t>
            </a:r>
            <a:r>
              <a:rPr lang="es-ES" sz="1300" b="0" i="0" u="none" strike="noStrike" dirty="0">
                <a:effectLst/>
                <a:latin typeface="FSTruman-Light"/>
              </a:rPr>
              <a:t> </a:t>
            </a:r>
            <a:r>
              <a:rPr lang="es-ES" sz="1300" b="0" i="0" u="none" strike="noStrike" dirty="0" err="1">
                <a:effectLst/>
                <a:latin typeface="FSTruman-Light"/>
              </a:rPr>
              <a:t>appropriate</a:t>
            </a:r>
            <a:r>
              <a:rPr lang="es-ES" sz="1300" b="0" i="0" u="none" strike="noStrike" dirty="0">
                <a:effectLst/>
                <a:latin typeface="FSTruman-Light"/>
              </a:rPr>
              <a:t>.</a:t>
            </a:r>
          </a:p>
        </p:txBody>
      </p:sp>
      <p:pic>
        <p:nvPicPr>
          <p:cNvPr id="6" name="Imagen 5">
            <a:extLst>
              <a:ext uri="{FF2B5EF4-FFF2-40B4-BE49-F238E27FC236}">
                <a16:creationId xmlns:a16="http://schemas.microsoft.com/office/drawing/2014/main" id="{6B7A225A-C01D-35D9-486B-BA8DBDC333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4381" y="1713669"/>
            <a:ext cx="4777619" cy="3430661"/>
          </a:xfrm>
          <a:prstGeom prst="rect">
            <a:avLst/>
          </a:prstGeom>
        </p:spPr>
      </p:pic>
      <p:sp>
        <p:nvSpPr>
          <p:cNvPr id="7" name="CuadroTexto 6">
            <a:extLst>
              <a:ext uri="{FF2B5EF4-FFF2-40B4-BE49-F238E27FC236}">
                <a16:creationId xmlns:a16="http://schemas.microsoft.com/office/drawing/2014/main" id="{93287A1A-417C-1074-98D2-079A7C0685E9}"/>
              </a:ext>
            </a:extLst>
          </p:cNvPr>
          <p:cNvSpPr txBox="1"/>
          <p:nvPr/>
        </p:nvSpPr>
        <p:spPr>
          <a:xfrm>
            <a:off x="11710004" y="64886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8.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3432715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A28BEAF-AB50-77EE-CE9F-3BB0AF6D8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REFERENCES</a:t>
            </a:r>
            <a:endParaRPr lang="es-GB" u="sng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278D9AE-43C0-812D-15B2-6380BA1B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10284891" cy="3677180"/>
          </a:xfrm>
        </p:spPr>
        <p:txBody>
          <a:bodyPr/>
          <a:lstStyle/>
          <a:p>
            <a:r>
              <a:rPr lang="es-ES" b="0" i="0" u="none" strike="noStrike" dirty="0" err="1">
                <a:solidFill>
                  <a:srgbClr val="FFA81E"/>
                </a:solidFill>
                <a:effectLst/>
                <a:latin typeface="FSTruman-Light"/>
              </a:rPr>
              <a:t>Advantages</a:t>
            </a:r>
            <a:r>
              <a:rPr lang="es-ES" b="0" i="0" u="none" strike="noStrike" dirty="0">
                <a:solidFill>
                  <a:srgbClr val="FFA81E"/>
                </a:solidFill>
                <a:effectLst/>
                <a:latin typeface="FSTruman-Light"/>
              </a:rPr>
              <a:t> and </a:t>
            </a:r>
            <a:r>
              <a:rPr lang="es-ES" b="0" i="0" u="none" strike="noStrike" dirty="0" err="1">
                <a:solidFill>
                  <a:srgbClr val="FFA81E"/>
                </a:solidFill>
                <a:effectLst/>
                <a:latin typeface="FSTruman-Light"/>
              </a:rPr>
              <a:t>Disadvantages</a:t>
            </a:r>
            <a:r>
              <a:rPr lang="es-ES" b="0" i="0" u="none" strike="noStrike" dirty="0">
                <a:solidFill>
                  <a:srgbClr val="FFA81E"/>
                </a:solidFill>
                <a:effectLst/>
                <a:latin typeface="FSTruman-Light"/>
              </a:rPr>
              <a:t> of Online </a:t>
            </a:r>
            <a:r>
              <a:rPr lang="es-ES" b="0" i="0" u="none" strike="noStrike" dirty="0" err="1">
                <a:solidFill>
                  <a:srgbClr val="FFA81E"/>
                </a:solidFill>
                <a:effectLst/>
                <a:latin typeface="FSTruman-Light"/>
              </a:rPr>
              <a:t>Collaboration</a:t>
            </a:r>
            <a:endParaRPr lang="es-ES" b="0" i="0" u="none" strike="noStrike" dirty="0">
              <a:solidFill>
                <a:srgbClr val="FFA81E"/>
              </a:solidFill>
              <a:effectLst/>
              <a:latin typeface="FSTruman-Light"/>
            </a:endParaRPr>
          </a:p>
          <a:p>
            <a:r>
              <a:rPr lang="es-ES" b="0" i="0" u="none" strike="noStrike" dirty="0">
                <a:solidFill>
                  <a:srgbClr val="313C44"/>
                </a:solidFill>
                <a:effectLst/>
                <a:latin typeface="FSTruman-Light"/>
              </a:rPr>
              <a:t>Posted on October 18, 2019</a:t>
            </a:r>
            <a:endParaRPr lang="es-ES" b="0" i="0" u="none" strike="noStrike" dirty="0">
              <a:solidFill>
                <a:srgbClr val="313C44"/>
              </a:solidFill>
              <a:effectLst/>
              <a:latin typeface="FSTruman"/>
            </a:endParaRPr>
          </a:p>
          <a:p>
            <a:r>
              <a:rPr lang="en-GB" dirty="0" err="1">
                <a:solidFill>
                  <a:schemeClr val="bg1">
                    <a:lumMod val="75000"/>
                    <a:lumOff val="25000"/>
                  </a:schemeClr>
                </a:solidFill>
              </a:rPr>
              <a:t>Kahootz</a:t>
            </a:r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 webpage</a:t>
            </a:r>
            <a:endParaRPr lang="es-GB" dirty="0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4BD1639F-3654-ED89-44D9-29BF93FC48A7}"/>
              </a:ext>
            </a:extLst>
          </p:cNvPr>
          <p:cNvSpPr txBox="1"/>
          <p:nvPr/>
        </p:nvSpPr>
        <p:spPr>
          <a:xfrm>
            <a:off x="11652172" y="643862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9.</a:t>
            </a:r>
            <a:endParaRPr lang="es-GB" dirty="0"/>
          </a:p>
        </p:txBody>
      </p:sp>
    </p:spTree>
    <p:extLst>
      <p:ext uri="{BB962C8B-B14F-4D97-AF65-F5344CB8AC3E}">
        <p14:creationId xmlns:p14="http://schemas.microsoft.com/office/powerpoint/2010/main" val="974941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7941561-9313-82FF-C0AE-776C5F49E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s-GB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05FDB84-7BAA-5E1A-8326-1F4692F2C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GB"/>
          </a:p>
        </p:txBody>
      </p:sp>
    </p:spTree>
    <p:extLst>
      <p:ext uri="{BB962C8B-B14F-4D97-AF65-F5344CB8AC3E}">
        <p14:creationId xmlns:p14="http://schemas.microsoft.com/office/powerpoint/2010/main" val="14271632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o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Panorámica</PresentationFormat>
  <Slides>10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10</vt:i4>
      </vt:variant>
    </vt:vector>
  </HeadingPairs>
  <TitlesOfParts>
    <vt:vector size="11" baseType="lpstr">
      <vt:lpstr>Circuito</vt:lpstr>
      <vt:lpstr>How do students use technology to collaborate at uwtsd</vt:lpstr>
      <vt:lpstr>Ways to communicate with colleagues</vt:lpstr>
      <vt:lpstr>Productivity</vt:lpstr>
      <vt:lpstr>Efficiency </vt:lpstr>
      <vt:lpstr>Cost</vt:lpstr>
      <vt:lpstr>Audience</vt:lpstr>
      <vt:lpstr>Security</vt:lpstr>
      <vt:lpstr>Project manager</vt:lpstr>
      <vt:lpstr>REFERENCES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students use technology to collaborate at uwtsd</dc:title>
  <dc:creator>Sorin Pandele (2130592)</dc:creator>
  <cp:lastModifiedBy>Sorin Pandele (2130592)</cp:lastModifiedBy>
  <cp:revision>3</cp:revision>
  <dcterms:created xsi:type="dcterms:W3CDTF">2022-07-16T09:10:41Z</dcterms:created>
  <dcterms:modified xsi:type="dcterms:W3CDTF">2022-07-16T10:30:42Z</dcterms:modified>
</cp:coreProperties>
</file>