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60" r:id="rId5"/>
    <p:sldId id="262" r:id="rId6"/>
    <p:sldId id="264" r:id="rId7"/>
    <p:sldId id="259" r:id="rId8"/>
    <p:sldId id="261" r:id="rId9"/>
    <p:sldId id="263" r:id="rId10"/>
    <p:sldId id="269" r:id="rId11"/>
    <p:sldId id="265" r:id="rId12"/>
    <p:sldId id="266" r:id="rId13"/>
    <p:sldId id="270"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DE7548-397D-F32B-CF62-BBF3F82E63D9}" v="2" dt="2024-11-08T15:45:45.085"/>
    <p1510:client id="{6A21C151-2AC7-67FC-9907-F842CB2819D6}" v="1677" dt="2024-11-08T22:26:00.067"/>
    <p1510:client id="{D66AE99B-271C-E798-D2D6-7BB1E508F8E4}" v="8" dt="2024-11-08T09:43:54.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ly Mainwaring (2416930)" userId="S::2416930@student.uwtsd.ac.uk::1de65d17-0bb5-4e9c-bbe1-b54a72e665c8" providerId="AD" clId="Web-{49DE7548-397D-F32B-CF62-BBF3F82E63D9}"/>
    <pc:docChg chg="sldOrd">
      <pc:chgData name="Lilly Mainwaring (2416930)" userId="S::2416930@student.uwtsd.ac.uk::1de65d17-0bb5-4e9c-bbe1-b54a72e665c8" providerId="AD" clId="Web-{49DE7548-397D-F32B-CF62-BBF3F82E63D9}" dt="2024-11-08T15:45:45.085" v="1"/>
      <pc:docMkLst>
        <pc:docMk/>
      </pc:docMkLst>
      <pc:sldChg chg="ord">
        <pc:chgData name="Lilly Mainwaring (2416930)" userId="S::2416930@student.uwtsd.ac.uk::1de65d17-0bb5-4e9c-bbe1-b54a72e665c8" providerId="AD" clId="Web-{49DE7548-397D-F32B-CF62-BBF3F82E63D9}" dt="2024-11-08T15:45:45.085" v="1"/>
        <pc:sldMkLst>
          <pc:docMk/>
          <pc:sldMk cId="1884540585" sldId="263"/>
        </pc:sldMkLst>
      </pc:sldChg>
    </pc:docChg>
  </pc:docChgLst>
  <pc:docChgLst>
    <pc:chgData name="Lilly Mainwaring (2416930)" userId="S::2416930@student.uwtsd.ac.uk::1de65d17-0bb5-4e9c-bbe1-b54a72e665c8" providerId="AD" clId="Web-{9A3F483A-E416-D35E-48CC-DC8DE1F22A7F}"/>
    <pc:docChg chg="addSld modSld">
      <pc:chgData name="Lilly Mainwaring (2416930)" userId="S::2416930@student.uwtsd.ac.uk::1de65d17-0bb5-4e9c-bbe1-b54a72e665c8" providerId="AD" clId="Web-{9A3F483A-E416-D35E-48CC-DC8DE1F22A7F}" dt="2024-10-31T16:03:45.245" v="348" actId="20577"/>
      <pc:docMkLst>
        <pc:docMk/>
      </pc:docMkLst>
      <pc:sldChg chg="modSp">
        <pc:chgData name="Lilly Mainwaring (2416930)" userId="S::2416930@student.uwtsd.ac.uk::1de65d17-0bb5-4e9c-bbe1-b54a72e665c8" providerId="AD" clId="Web-{9A3F483A-E416-D35E-48CC-DC8DE1F22A7F}" dt="2024-10-30T23:09:17.692" v="214" actId="20577"/>
        <pc:sldMkLst>
          <pc:docMk/>
          <pc:sldMk cId="3727530858" sldId="260"/>
        </pc:sldMkLst>
        <pc:spChg chg="mod">
          <ac:chgData name="Lilly Mainwaring (2416930)" userId="S::2416930@student.uwtsd.ac.uk::1de65d17-0bb5-4e9c-bbe1-b54a72e665c8" providerId="AD" clId="Web-{9A3F483A-E416-D35E-48CC-DC8DE1F22A7F}" dt="2024-10-30T23:08:14.128" v="212" actId="20577"/>
          <ac:spMkLst>
            <pc:docMk/>
            <pc:sldMk cId="3727530858" sldId="260"/>
            <ac:spMk id="2" creationId="{814596D0-D33B-960D-8357-14D3FEEE307A}"/>
          </ac:spMkLst>
        </pc:spChg>
        <pc:spChg chg="mod">
          <ac:chgData name="Lilly Mainwaring (2416930)" userId="S::2416930@student.uwtsd.ac.uk::1de65d17-0bb5-4e9c-bbe1-b54a72e665c8" providerId="AD" clId="Web-{9A3F483A-E416-D35E-48CC-DC8DE1F22A7F}" dt="2024-10-30T23:09:17.692" v="214" actId="20577"/>
          <ac:spMkLst>
            <pc:docMk/>
            <pc:sldMk cId="3727530858" sldId="260"/>
            <ac:spMk id="3" creationId="{20E1A850-5405-E502-7FD1-DF5376304745}"/>
          </ac:spMkLst>
        </pc:spChg>
        <pc:spChg chg="mod">
          <ac:chgData name="Lilly Mainwaring (2416930)" userId="S::2416930@student.uwtsd.ac.uk::1de65d17-0bb5-4e9c-bbe1-b54a72e665c8" providerId="AD" clId="Web-{9A3F483A-E416-D35E-48CC-DC8DE1F22A7F}" dt="2024-10-30T23:05:20.171" v="208" actId="14100"/>
          <ac:spMkLst>
            <pc:docMk/>
            <pc:sldMk cId="3727530858" sldId="260"/>
            <ac:spMk id="4" creationId="{84D4093D-0473-2586-2E96-3246A829D661}"/>
          </ac:spMkLst>
        </pc:spChg>
      </pc:sldChg>
      <pc:sldChg chg="modSp new">
        <pc:chgData name="Lilly Mainwaring (2416930)" userId="S::2416930@student.uwtsd.ac.uk::1de65d17-0bb5-4e9c-bbe1-b54a72e665c8" providerId="AD" clId="Web-{9A3F483A-E416-D35E-48CC-DC8DE1F22A7F}" dt="2024-10-31T16:03:45.245" v="348" actId="20577"/>
        <pc:sldMkLst>
          <pc:docMk/>
          <pc:sldMk cId="3818961256" sldId="261"/>
        </pc:sldMkLst>
        <pc:spChg chg="mod">
          <ac:chgData name="Lilly Mainwaring (2416930)" userId="S::2416930@student.uwtsd.ac.uk::1de65d17-0bb5-4e9c-bbe1-b54a72e665c8" providerId="AD" clId="Web-{9A3F483A-E416-D35E-48CC-DC8DE1F22A7F}" dt="2024-10-30T23:21:22.897" v="229" actId="20577"/>
          <ac:spMkLst>
            <pc:docMk/>
            <pc:sldMk cId="3818961256" sldId="261"/>
            <ac:spMk id="2" creationId="{9538BC1D-61A7-70A6-3E26-22E6C069C194}"/>
          </ac:spMkLst>
        </pc:spChg>
        <pc:spChg chg="mod">
          <ac:chgData name="Lilly Mainwaring (2416930)" userId="S::2416930@student.uwtsd.ac.uk::1de65d17-0bb5-4e9c-bbe1-b54a72e665c8" providerId="AD" clId="Web-{9A3F483A-E416-D35E-48CC-DC8DE1F22A7F}" dt="2024-10-31T16:03:45.245" v="348" actId="20577"/>
          <ac:spMkLst>
            <pc:docMk/>
            <pc:sldMk cId="3818961256" sldId="261"/>
            <ac:spMk id="3" creationId="{74737C5C-C7CD-8E56-B4D0-21C38554194F}"/>
          </ac:spMkLst>
        </pc:spChg>
      </pc:sldChg>
    </pc:docChg>
  </pc:docChgLst>
  <pc:docChgLst>
    <pc:chgData name="Lilly Mainwaring (2416930)" userId="S::2416930@student.uwtsd.ac.uk::1de65d17-0bb5-4e9c-bbe1-b54a72e665c8" providerId="AD" clId="Web-{20D1BDA1-7970-B644-3DF9-FDBE24A1D878}"/>
    <pc:docChg chg="addSld delSld modSld sldOrd">
      <pc:chgData name="Lilly Mainwaring (2416930)" userId="S::2416930@student.uwtsd.ac.uk::1de65d17-0bb5-4e9c-bbe1-b54a72e665c8" providerId="AD" clId="Web-{20D1BDA1-7970-B644-3DF9-FDBE24A1D878}" dt="2024-11-04T19:43:59.995" v="686" actId="20577"/>
      <pc:docMkLst>
        <pc:docMk/>
      </pc:docMkLst>
      <pc:sldChg chg="addSp modSp">
        <pc:chgData name="Lilly Mainwaring (2416930)" userId="S::2416930@student.uwtsd.ac.uk::1de65d17-0bb5-4e9c-bbe1-b54a72e665c8" providerId="AD" clId="Web-{20D1BDA1-7970-B644-3DF9-FDBE24A1D878}" dt="2024-11-04T14:36:39.016" v="509" actId="1076"/>
        <pc:sldMkLst>
          <pc:docMk/>
          <pc:sldMk cId="3727530858" sldId="260"/>
        </pc:sldMkLst>
        <pc:spChg chg="mod">
          <ac:chgData name="Lilly Mainwaring (2416930)" userId="S::2416930@student.uwtsd.ac.uk::1de65d17-0bb5-4e9c-bbe1-b54a72e665c8" providerId="AD" clId="Web-{20D1BDA1-7970-B644-3DF9-FDBE24A1D878}" dt="2024-11-04T14:11:09.545" v="357" actId="1076"/>
          <ac:spMkLst>
            <pc:docMk/>
            <pc:sldMk cId="3727530858" sldId="260"/>
            <ac:spMk id="2" creationId="{814596D0-D33B-960D-8357-14D3FEEE307A}"/>
          </ac:spMkLst>
        </pc:spChg>
        <pc:spChg chg="mod">
          <ac:chgData name="Lilly Mainwaring (2416930)" userId="S::2416930@student.uwtsd.ac.uk::1de65d17-0bb5-4e9c-bbe1-b54a72e665c8" providerId="AD" clId="Web-{20D1BDA1-7970-B644-3DF9-FDBE24A1D878}" dt="2024-11-04T14:36:33.625" v="508" actId="1076"/>
          <ac:spMkLst>
            <pc:docMk/>
            <pc:sldMk cId="3727530858" sldId="260"/>
            <ac:spMk id="3" creationId="{20E1A850-5405-E502-7FD1-DF5376304745}"/>
          </ac:spMkLst>
        </pc:spChg>
        <pc:spChg chg="mod">
          <ac:chgData name="Lilly Mainwaring (2416930)" userId="S::2416930@student.uwtsd.ac.uk::1de65d17-0bb5-4e9c-bbe1-b54a72e665c8" providerId="AD" clId="Web-{20D1BDA1-7970-B644-3DF9-FDBE24A1D878}" dt="2024-11-04T14:36:22.828" v="506" actId="1076"/>
          <ac:spMkLst>
            <pc:docMk/>
            <pc:sldMk cId="3727530858" sldId="260"/>
            <ac:spMk id="4" creationId="{84D4093D-0473-2586-2E96-3246A829D661}"/>
          </ac:spMkLst>
        </pc:spChg>
        <pc:spChg chg="add mod">
          <ac:chgData name="Lilly Mainwaring (2416930)" userId="S::2416930@student.uwtsd.ac.uk::1de65d17-0bb5-4e9c-bbe1-b54a72e665c8" providerId="AD" clId="Web-{20D1BDA1-7970-B644-3DF9-FDBE24A1D878}" dt="2024-11-04T13:23:41.988" v="228" actId="20577"/>
          <ac:spMkLst>
            <pc:docMk/>
            <pc:sldMk cId="3727530858" sldId="260"/>
            <ac:spMk id="6" creationId="{6E85D786-CB68-D4BE-415F-938F2CE3D6FC}"/>
          </ac:spMkLst>
        </pc:spChg>
        <pc:picChg chg="add mod">
          <ac:chgData name="Lilly Mainwaring (2416930)" userId="S::2416930@student.uwtsd.ac.uk::1de65d17-0bb5-4e9c-bbe1-b54a72e665c8" providerId="AD" clId="Web-{20D1BDA1-7970-B644-3DF9-FDBE24A1D878}" dt="2024-11-04T14:36:39.016" v="509" actId="1076"/>
          <ac:picMkLst>
            <pc:docMk/>
            <pc:sldMk cId="3727530858" sldId="260"/>
            <ac:picMk id="5" creationId="{2787F3D9-C532-C781-8549-7E89EBB849DC}"/>
          </ac:picMkLst>
        </pc:picChg>
      </pc:sldChg>
      <pc:sldChg chg="addSp delSp modSp">
        <pc:chgData name="Lilly Mainwaring (2416930)" userId="S::2416930@student.uwtsd.ac.uk::1de65d17-0bb5-4e9c-bbe1-b54a72e665c8" providerId="AD" clId="Web-{20D1BDA1-7970-B644-3DF9-FDBE24A1D878}" dt="2024-11-04T14:59:22.984" v="548" actId="1076"/>
        <pc:sldMkLst>
          <pc:docMk/>
          <pc:sldMk cId="3818961256" sldId="261"/>
        </pc:sldMkLst>
        <pc:spChg chg="mod">
          <ac:chgData name="Lilly Mainwaring (2416930)" userId="S::2416930@student.uwtsd.ac.uk::1de65d17-0bb5-4e9c-bbe1-b54a72e665c8" providerId="AD" clId="Web-{20D1BDA1-7970-B644-3DF9-FDBE24A1D878}" dt="2024-11-04T14:35:38.296" v="501" actId="1076"/>
          <ac:spMkLst>
            <pc:docMk/>
            <pc:sldMk cId="3818961256" sldId="261"/>
            <ac:spMk id="2" creationId="{9538BC1D-61A7-70A6-3E26-22E6C069C194}"/>
          </ac:spMkLst>
        </pc:spChg>
        <pc:spChg chg="add del mod">
          <ac:chgData name="Lilly Mainwaring (2416930)" userId="S::2416930@student.uwtsd.ac.uk::1de65d17-0bb5-4e9c-bbe1-b54a72e665c8" providerId="AD" clId="Web-{20D1BDA1-7970-B644-3DF9-FDBE24A1D878}" dt="2024-11-04T14:55:50.370" v="532" actId="1076"/>
          <ac:spMkLst>
            <pc:docMk/>
            <pc:sldMk cId="3818961256" sldId="261"/>
            <ac:spMk id="3" creationId="{74737C5C-C7CD-8E56-B4D0-21C38554194F}"/>
          </ac:spMkLst>
        </pc:spChg>
        <pc:spChg chg="mod">
          <ac:chgData name="Lilly Mainwaring (2416930)" userId="S::2416930@student.uwtsd.ac.uk::1de65d17-0bb5-4e9c-bbe1-b54a72e665c8" providerId="AD" clId="Web-{20D1BDA1-7970-B644-3DF9-FDBE24A1D878}" dt="2024-11-04T14:55:43.651" v="531" actId="1076"/>
          <ac:spMkLst>
            <pc:docMk/>
            <pc:sldMk cId="3818961256" sldId="261"/>
            <ac:spMk id="4" creationId="{344A0B13-E831-C820-7852-95030ACC8BEE}"/>
          </ac:spMkLst>
        </pc:spChg>
        <pc:spChg chg="add mod">
          <ac:chgData name="Lilly Mainwaring (2416930)" userId="S::2416930@student.uwtsd.ac.uk::1de65d17-0bb5-4e9c-bbe1-b54a72e665c8" providerId="AD" clId="Web-{20D1BDA1-7970-B644-3DF9-FDBE24A1D878}" dt="2024-11-04T14:59:22.984" v="548" actId="1076"/>
          <ac:spMkLst>
            <pc:docMk/>
            <pc:sldMk cId="3818961256" sldId="261"/>
            <ac:spMk id="106" creationId="{99221A8C-E7DE-10FB-18B1-33D431AF2924}"/>
          </ac:spMkLst>
        </pc:spChg>
        <pc:graphicFrameChg chg="add del">
          <ac:chgData name="Lilly Mainwaring (2416930)" userId="S::2416930@student.uwtsd.ac.uk::1de65d17-0bb5-4e9c-bbe1-b54a72e665c8" providerId="AD" clId="Web-{20D1BDA1-7970-B644-3DF9-FDBE24A1D878}" dt="2024-11-04T14:39:54.614" v="518"/>
          <ac:graphicFrameMkLst>
            <pc:docMk/>
            <pc:sldMk cId="3818961256" sldId="261"/>
            <ac:graphicFrameMk id="7" creationId="{069FBA43-8118-1F29-ABB9-BF6C23916AC7}"/>
          </ac:graphicFrameMkLst>
        </pc:graphicFrameChg>
        <pc:graphicFrameChg chg="add del">
          <ac:chgData name="Lilly Mainwaring (2416930)" userId="S::2416930@student.uwtsd.ac.uk::1de65d17-0bb5-4e9c-bbe1-b54a72e665c8" providerId="AD" clId="Web-{20D1BDA1-7970-B644-3DF9-FDBE24A1D878}" dt="2024-11-04T14:39:57.052" v="520"/>
          <ac:graphicFrameMkLst>
            <pc:docMk/>
            <pc:sldMk cId="3818961256" sldId="261"/>
            <ac:graphicFrameMk id="9" creationId="{42611F89-8E88-AD2B-1A41-CE5EEB9B490F}"/>
          </ac:graphicFrameMkLst>
        </pc:graphicFrameChg>
        <pc:graphicFrameChg chg="add del modGraphic">
          <ac:chgData name="Lilly Mainwaring (2416930)" userId="S::2416930@student.uwtsd.ac.uk::1de65d17-0bb5-4e9c-bbe1-b54a72e665c8" providerId="AD" clId="Web-{20D1BDA1-7970-B644-3DF9-FDBE24A1D878}" dt="2024-11-04T14:40:58.288" v="526"/>
          <ac:graphicFrameMkLst>
            <pc:docMk/>
            <pc:sldMk cId="3818961256" sldId="261"/>
            <ac:graphicFrameMk id="11" creationId="{069FBA43-8118-1F29-ABB9-BF6C23916AC7}"/>
          </ac:graphicFrameMkLst>
        </pc:graphicFrameChg>
        <pc:picChg chg="add del mod ord">
          <ac:chgData name="Lilly Mainwaring (2416930)" userId="S::2416930@student.uwtsd.ac.uk::1de65d17-0bb5-4e9c-bbe1-b54a72e665c8" providerId="AD" clId="Web-{20D1BDA1-7970-B644-3DF9-FDBE24A1D878}" dt="2024-11-04T14:55:59.089" v="533" actId="14100"/>
          <ac:picMkLst>
            <pc:docMk/>
            <pc:sldMk cId="3818961256" sldId="261"/>
            <ac:picMk id="5" creationId="{B57F351F-6208-2408-2301-A7A2CB2D10F6}"/>
          </ac:picMkLst>
        </pc:picChg>
      </pc:sldChg>
      <pc:sldChg chg="modSp new ord">
        <pc:chgData name="Lilly Mainwaring (2416930)" userId="S::2416930@student.uwtsd.ac.uk::1de65d17-0bb5-4e9c-bbe1-b54a72e665c8" providerId="AD" clId="Web-{20D1BDA1-7970-B644-3DF9-FDBE24A1D878}" dt="2024-11-04T15:10:39.906" v="563" actId="20577"/>
        <pc:sldMkLst>
          <pc:docMk/>
          <pc:sldMk cId="814000834" sldId="262"/>
        </pc:sldMkLst>
        <pc:spChg chg="mod">
          <ac:chgData name="Lilly Mainwaring (2416930)" userId="S::2416930@student.uwtsd.ac.uk::1de65d17-0bb5-4e9c-bbe1-b54a72e665c8" providerId="AD" clId="Web-{20D1BDA1-7970-B644-3DF9-FDBE24A1D878}" dt="2024-11-04T15:10:39.906" v="563" actId="20577"/>
          <ac:spMkLst>
            <pc:docMk/>
            <pc:sldMk cId="814000834" sldId="262"/>
            <ac:spMk id="2" creationId="{1249C4EC-DBEC-B34E-986C-10035BF27054}"/>
          </ac:spMkLst>
        </pc:spChg>
      </pc:sldChg>
      <pc:sldChg chg="modSp new">
        <pc:chgData name="Lilly Mainwaring (2416930)" userId="S::2416930@student.uwtsd.ac.uk::1de65d17-0bb5-4e9c-bbe1-b54a72e665c8" providerId="AD" clId="Web-{20D1BDA1-7970-B644-3DF9-FDBE24A1D878}" dt="2024-11-04T15:19:39.059" v="570" actId="20577"/>
        <pc:sldMkLst>
          <pc:docMk/>
          <pc:sldMk cId="1884540585" sldId="263"/>
        </pc:sldMkLst>
        <pc:spChg chg="mod">
          <ac:chgData name="Lilly Mainwaring (2416930)" userId="S::2416930@student.uwtsd.ac.uk::1de65d17-0bb5-4e9c-bbe1-b54a72e665c8" providerId="AD" clId="Web-{20D1BDA1-7970-B644-3DF9-FDBE24A1D878}" dt="2024-11-04T15:19:39.059" v="570" actId="20577"/>
          <ac:spMkLst>
            <pc:docMk/>
            <pc:sldMk cId="1884540585" sldId="263"/>
            <ac:spMk id="2" creationId="{6EC8993F-7A63-4901-FDE5-09CB7C0862E7}"/>
          </ac:spMkLst>
        </pc:spChg>
      </pc:sldChg>
      <pc:sldChg chg="modSp new ord">
        <pc:chgData name="Lilly Mainwaring (2416930)" userId="S::2416930@student.uwtsd.ac.uk::1de65d17-0bb5-4e9c-bbe1-b54a72e665c8" providerId="AD" clId="Web-{20D1BDA1-7970-B644-3DF9-FDBE24A1D878}" dt="2024-11-04T15:25:46.504" v="592" actId="1076"/>
        <pc:sldMkLst>
          <pc:docMk/>
          <pc:sldMk cId="1719840810" sldId="264"/>
        </pc:sldMkLst>
        <pc:spChg chg="mod">
          <ac:chgData name="Lilly Mainwaring (2416930)" userId="S::2416930@student.uwtsd.ac.uk::1de65d17-0bb5-4e9c-bbe1-b54a72e665c8" providerId="AD" clId="Web-{20D1BDA1-7970-B644-3DF9-FDBE24A1D878}" dt="2024-11-04T15:25:46.504" v="592" actId="1076"/>
          <ac:spMkLst>
            <pc:docMk/>
            <pc:sldMk cId="1719840810" sldId="264"/>
            <ac:spMk id="2" creationId="{1A0DA5C6-352D-8034-D092-54B6B1D213E5}"/>
          </ac:spMkLst>
        </pc:spChg>
        <pc:spChg chg="mod">
          <ac:chgData name="Lilly Mainwaring (2416930)" userId="S::2416930@student.uwtsd.ac.uk::1de65d17-0bb5-4e9c-bbe1-b54a72e665c8" providerId="AD" clId="Web-{20D1BDA1-7970-B644-3DF9-FDBE24A1D878}" dt="2024-11-04T15:25:24.238" v="585" actId="20577"/>
          <ac:spMkLst>
            <pc:docMk/>
            <pc:sldMk cId="1719840810" sldId="264"/>
            <ac:spMk id="3" creationId="{EA32898F-0353-111D-CE0F-E755783E2E7D}"/>
          </ac:spMkLst>
        </pc:spChg>
        <pc:spChg chg="mod">
          <ac:chgData name="Lilly Mainwaring (2416930)" userId="S::2416930@student.uwtsd.ac.uk::1de65d17-0bb5-4e9c-bbe1-b54a72e665c8" providerId="AD" clId="Web-{20D1BDA1-7970-B644-3DF9-FDBE24A1D878}" dt="2024-11-04T15:25:34.973" v="590" actId="20577"/>
          <ac:spMkLst>
            <pc:docMk/>
            <pc:sldMk cId="1719840810" sldId="264"/>
            <ac:spMk id="4" creationId="{9CFC381E-3420-0D55-B4DA-8A3B37B84B5C}"/>
          </ac:spMkLst>
        </pc:spChg>
      </pc:sldChg>
      <pc:sldChg chg="modSp new del">
        <pc:chgData name="Lilly Mainwaring (2416930)" userId="S::2416930@student.uwtsd.ac.uk::1de65d17-0bb5-4e9c-bbe1-b54a72e665c8" providerId="AD" clId="Web-{20D1BDA1-7970-B644-3DF9-FDBE24A1D878}" dt="2024-11-04T15:28:55.352" v="607"/>
        <pc:sldMkLst>
          <pc:docMk/>
          <pc:sldMk cId="1015964615" sldId="265"/>
        </pc:sldMkLst>
        <pc:spChg chg="mod">
          <ac:chgData name="Lilly Mainwaring (2416930)" userId="S::2416930@student.uwtsd.ac.uk::1de65d17-0bb5-4e9c-bbe1-b54a72e665c8" providerId="AD" clId="Web-{20D1BDA1-7970-B644-3DF9-FDBE24A1D878}" dt="2024-11-04T15:28:45.352" v="606" actId="20577"/>
          <ac:spMkLst>
            <pc:docMk/>
            <pc:sldMk cId="1015964615" sldId="265"/>
            <ac:spMk id="2" creationId="{37F1A955-5453-36C7-5338-C0856FF26581}"/>
          </ac:spMkLst>
        </pc:spChg>
      </pc:sldChg>
      <pc:sldChg chg="modSp new">
        <pc:chgData name="Lilly Mainwaring (2416930)" userId="S::2416930@student.uwtsd.ac.uk::1de65d17-0bb5-4e9c-bbe1-b54a72e665c8" providerId="AD" clId="Web-{20D1BDA1-7970-B644-3DF9-FDBE24A1D878}" dt="2024-11-04T15:30:14.167" v="631" actId="20577"/>
        <pc:sldMkLst>
          <pc:docMk/>
          <pc:sldMk cId="1069374214" sldId="265"/>
        </pc:sldMkLst>
        <pc:spChg chg="mod">
          <ac:chgData name="Lilly Mainwaring (2416930)" userId="S::2416930@student.uwtsd.ac.uk::1de65d17-0bb5-4e9c-bbe1-b54a72e665c8" providerId="AD" clId="Web-{20D1BDA1-7970-B644-3DF9-FDBE24A1D878}" dt="2024-11-04T15:29:48.572" v="622" actId="1076"/>
          <ac:spMkLst>
            <pc:docMk/>
            <pc:sldMk cId="1069374214" sldId="265"/>
            <ac:spMk id="2" creationId="{C3456F86-DEAB-FACB-3CB8-722671C1E212}"/>
          </ac:spMkLst>
        </pc:spChg>
        <pc:spChg chg="mod">
          <ac:chgData name="Lilly Mainwaring (2416930)" userId="S::2416930@student.uwtsd.ac.uk::1de65d17-0bb5-4e9c-bbe1-b54a72e665c8" providerId="AD" clId="Web-{20D1BDA1-7970-B644-3DF9-FDBE24A1D878}" dt="2024-11-04T15:30:05.354" v="627" actId="20577"/>
          <ac:spMkLst>
            <pc:docMk/>
            <pc:sldMk cId="1069374214" sldId="265"/>
            <ac:spMk id="3" creationId="{727E9D6E-2367-E99F-DFE6-CF34CB8B84CD}"/>
          </ac:spMkLst>
        </pc:spChg>
        <pc:spChg chg="mod">
          <ac:chgData name="Lilly Mainwaring (2416930)" userId="S::2416930@student.uwtsd.ac.uk::1de65d17-0bb5-4e9c-bbe1-b54a72e665c8" providerId="AD" clId="Web-{20D1BDA1-7970-B644-3DF9-FDBE24A1D878}" dt="2024-11-04T15:30:14.167" v="631" actId="20577"/>
          <ac:spMkLst>
            <pc:docMk/>
            <pc:sldMk cId="1069374214" sldId="265"/>
            <ac:spMk id="4" creationId="{429C5495-9F1D-5618-9155-8166BBC23C3A}"/>
          </ac:spMkLst>
        </pc:spChg>
      </pc:sldChg>
      <pc:sldChg chg="modSp new">
        <pc:chgData name="Lilly Mainwaring (2416930)" userId="S::2416930@student.uwtsd.ac.uk::1de65d17-0bb5-4e9c-bbe1-b54a72e665c8" providerId="AD" clId="Web-{20D1BDA1-7970-B644-3DF9-FDBE24A1D878}" dt="2024-11-04T19:43:59.995" v="686" actId="20577"/>
        <pc:sldMkLst>
          <pc:docMk/>
          <pc:sldMk cId="2036217160" sldId="266"/>
        </pc:sldMkLst>
        <pc:spChg chg="mod">
          <ac:chgData name="Lilly Mainwaring (2416930)" userId="S::2416930@student.uwtsd.ac.uk::1de65d17-0bb5-4e9c-bbe1-b54a72e665c8" providerId="AD" clId="Web-{20D1BDA1-7970-B644-3DF9-FDBE24A1D878}" dt="2024-11-04T19:43:28.509" v="682" actId="20577"/>
          <ac:spMkLst>
            <pc:docMk/>
            <pc:sldMk cId="2036217160" sldId="266"/>
            <ac:spMk id="2" creationId="{5B9D07C6-8C5D-B8F2-F2A2-69C32C08B875}"/>
          </ac:spMkLst>
        </pc:spChg>
        <pc:spChg chg="mod">
          <ac:chgData name="Lilly Mainwaring (2416930)" userId="S::2416930@student.uwtsd.ac.uk::1de65d17-0bb5-4e9c-bbe1-b54a72e665c8" providerId="AD" clId="Web-{20D1BDA1-7970-B644-3DF9-FDBE24A1D878}" dt="2024-11-04T19:43:59.995" v="686" actId="20577"/>
          <ac:spMkLst>
            <pc:docMk/>
            <pc:sldMk cId="2036217160" sldId="266"/>
            <ac:spMk id="3" creationId="{DCFD061F-4296-03DA-3214-1F5AF73D6035}"/>
          </ac:spMkLst>
        </pc:spChg>
      </pc:sldChg>
    </pc:docChg>
  </pc:docChgLst>
  <pc:docChgLst>
    <pc:chgData name="Lilly Mainwaring (2416930)" userId="S::2416930@student.uwtsd.ac.uk::1de65d17-0bb5-4e9c-bbe1-b54a72e665c8" providerId="AD" clId="Web-{7BF795A9-5EE5-DBCE-F840-A1F0858D8721}"/>
    <pc:docChg chg="addSld modSld addMainMaster delMainMaster">
      <pc:chgData name="Lilly Mainwaring (2416930)" userId="S::2416930@student.uwtsd.ac.uk::1de65d17-0bb5-4e9c-bbe1-b54a72e665c8" providerId="AD" clId="Web-{7BF795A9-5EE5-DBCE-F840-A1F0858D8721}" dt="2024-10-28T13:18:42.506" v="189" actId="20577"/>
      <pc:docMkLst>
        <pc:docMk/>
      </pc:docMkLst>
      <pc:sldChg chg="addSp delSp modSp mod setBg modClrScheme chgLayout">
        <pc:chgData name="Lilly Mainwaring (2416930)" userId="S::2416930@student.uwtsd.ac.uk::1de65d17-0bb5-4e9c-bbe1-b54a72e665c8" providerId="AD" clId="Web-{7BF795A9-5EE5-DBCE-F840-A1F0858D8721}" dt="2024-10-28T10:49:10.227" v="37" actId="20577"/>
        <pc:sldMkLst>
          <pc:docMk/>
          <pc:sldMk cId="109857222" sldId="256"/>
        </pc:sldMkLst>
        <pc:spChg chg="mod">
          <ac:chgData name="Lilly Mainwaring (2416930)" userId="S::2416930@student.uwtsd.ac.uk::1de65d17-0bb5-4e9c-bbe1-b54a72e665c8" providerId="AD" clId="Web-{7BF795A9-5EE5-DBCE-F840-A1F0858D8721}" dt="2024-10-28T10:48:12.880" v="26" actId="20577"/>
          <ac:spMkLst>
            <pc:docMk/>
            <pc:sldMk cId="109857222" sldId="256"/>
            <ac:spMk id="2" creationId="{00000000-0000-0000-0000-000000000000}"/>
          </ac:spMkLst>
        </pc:spChg>
        <pc:spChg chg="mod">
          <ac:chgData name="Lilly Mainwaring (2416930)" userId="S::2416930@student.uwtsd.ac.uk::1de65d17-0bb5-4e9c-bbe1-b54a72e665c8" providerId="AD" clId="Web-{7BF795A9-5EE5-DBCE-F840-A1F0858D8721}" dt="2024-10-28T10:49:10.227" v="37" actId="20577"/>
          <ac:spMkLst>
            <pc:docMk/>
            <pc:sldMk cId="109857222" sldId="256"/>
            <ac:spMk id="3" creationId="{00000000-0000-0000-0000-000000000000}"/>
          </ac:spMkLst>
        </pc:spChg>
        <pc:spChg chg="add del">
          <ac:chgData name="Lilly Mainwaring (2416930)" userId="S::2416930@student.uwtsd.ac.uk::1de65d17-0bb5-4e9c-bbe1-b54a72e665c8" providerId="AD" clId="Web-{7BF795A9-5EE5-DBCE-F840-A1F0858D8721}" dt="2024-10-28T10:44:46.899" v="10"/>
          <ac:spMkLst>
            <pc:docMk/>
            <pc:sldMk cId="109857222" sldId="256"/>
            <ac:spMk id="9" creationId="{B725BC23-E0DD-4037-B2B8-7B6FA64543FB}"/>
          </ac:spMkLst>
        </pc:spChg>
        <pc:spChg chg="add del">
          <ac:chgData name="Lilly Mainwaring (2416930)" userId="S::2416930@student.uwtsd.ac.uk::1de65d17-0bb5-4e9c-bbe1-b54a72e665c8" providerId="AD" clId="Web-{7BF795A9-5EE5-DBCE-F840-A1F0858D8721}" dt="2024-10-28T10:44:46.899" v="10"/>
          <ac:spMkLst>
            <pc:docMk/>
            <pc:sldMk cId="109857222" sldId="256"/>
            <ac:spMk id="11" creationId="{199EE120-2D35-4A48-BAAE-238F986A13DC}"/>
          </ac:spMkLst>
        </pc:spChg>
        <pc:spChg chg="add del">
          <ac:chgData name="Lilly Mainwaring (2416930)" userId="S::2416930@student.uwtsd.ac.uk::1de65d17-0bb5-4e9c-bbe1-b54a72e665c8" providerId="AD" clId="Web-{7BF795A9-5EE5-DBCE-F840-A1F0858D8721}" dt="2024-10-28T10:44:46.899" v="10"/>
          <ac:spMkLst>
            <pc:docMk/>
            <pc:sldMk cId="109857222" sldId="256"/>
            <ac:spMk id="13" creationId="{552F9EAC-0C70-441C-AC78-65174C285730}"/>
          </ac:spMkLst>
        </pc:spChg>
        <pc:spChg chg="add del">
          <ac:chgData name="Lilly Mainwaring (2416930)" userId="S::2416930@student.uwtsd.ac.uk::1de65d17-0bb5-4e9c-bbe1-b54a72e665c8" providerId="AD" clId="Web-{7BF795A9-5EE5-DBCE-F840-A1F0858D8721}" dt="2024-10-28T10:44:46.899" v="10"/>
          <ac:spMkLst>
            <pc:docMk/>
            <pc:sldMk cId="109857222" sldId="256"/>
            <ac:spMk id="15" creationId="{0D48F6B8-EF56-4340-982E-F4D6F5DC2F57}"/>
          </ac:spMkLst>
        </pc:spChg>
        <pc:spChg chg="add del">
          <ac:chgData name="Lilly Mainwaring (2416930)" userId="S::2416930@student.uwtsd.ac.uk::1de65d17-0bb5-4e9c-bbe1-b54a72e665c8" providerId="AD" clId="Web-{7BF795A9-5EE5-DBCE-F840-A1F0858D8721}" dt="2024-10-28T10:44:46.899" v="10"/>
          <ac:spMkLst>
            <pc:docMk/>
            <pc:sldMk cId="109857222" sldId="256"/>
            <ac:spMk id="17" creationId="{AC596C40-FEA6-4867-853D-CF37DE3B6BF3}"/>
          </ac:spMkLst>
        </pc:spChg>
        <pc:spChg chg="add del">
          <ac:chgData name="Lilly Mainwaring (2416930)" userId="S::2416930@student.uwtsd.ac.uk::1de65d17-0bb5-4e9c-bbe1-b54a72e665c8" providerId="AD" clId="Web-{7BF795A9-5EE5-DBCE-F840-A1F0858D8721}" dt="2024-10-28T10:44:46.899" v="10"/>
          <ac:spMkLst>
            <pc:docMk/>
            <pc:sldMk cId="109857222" sldId="256"/>
            <ac:spMk id="19" creationId="{9DC7C5E2-274E-49A3-A8E0-46A5B8CAC3D4}"/>
          </ac:spMkLst>
        </pc:spChg>
        <pc:spChg chg="add del">
          <ac:chgData name="Lilly Mainwaring (2416930)" userId="S::2416930@student.uwtsd.ac.uk::1de65d17-0bb5-4e9c-bbe1-b54a72e665c8" providerId="AD" clId="Web-{7BF795A9-5EE5-DBCE-F840-A1F0858D8721}" dt="2024-10-28T10:44:46.899" v="10"/>
          <ac:spMkLst>
            <pc:docMk/>
            <pc:sldMk cId="109857222" sldId="256"/>
            <ac:spMk id="21" creationId="{D6CF8D2C-9E01-48EC-8DDF-8A1FF60AED22}"/>
          </ac:spMkLst>
        </pc:spChg>
        <pc:spChg chg="add">
          <ac:chgData name="Lilly Mainwaring (2416930)" userId="S::2416930@student.uwtsd.ac.uk::1de65d17-0bb5-4e9c-bbe1-b54a72e665c8" providerId="AD" clId="Web-{7BF795A9-5EE5-DBCE-F840-A1F0858D8721}" dt="2024-10-28T10:44:46.899" v="10"/>
          <ac:spMkLst>
            <pc:docMk/>
            <pc:sldMk cId="109857222" sldId="256"/>
            <ac:spMk id="26" creationId="{40E0E787-6A3F-4579-9E73-AC9FBB0E3A45}"/>
          </ac:spMkLst>
        </pc:spChg>
        <pc:spChg chg="add">
          <ac:chgData name="Lilly Mainwaring (2416930)" userId="S::2416930@student.uwtsd.ac.uk::1de65d17-0bb5-4e9c-bbe1-b54a72e665c8" providerId="AD" clId="Web-{7BF795A9-5EE5-DBCE-F840-A1F0858D8721}" dt="2024-10-28T10:44:46.899" v="10"/>
          <ac:spMkLst>
            <pc:docMk/>
            <pc:sldMk cId="109857222" sldId="256"/>
            <ac:spMk id="28" creationId="{C9738BEF-1509-49AB-94B0-7D2B6218893C}"/>
          </ac:spMkLst>
        </pc:spChg>
        <pc:picChg chg="add mod ord">
          <ac:chgData name="Lilly Mainwaring (2416930)" userId="S::2416930@student.uwtsd.ac.uk::1de65d17-0bb5-4e9c-bbe1-b54a72e665c8" providerId="AD" clId="Web-{7BF795A9-5EE5-DBCE-F840-A1F0858D8721}" dt="2024-10-28T10:44:46.899" v="10"/>
          <ac:picMkLst>
            <pc:docMk/>
            <pc:sldMk cId="109857222" sldId="256"/>
            <ac:picMk id="4" creationId="{1E405071-637F-9F9E-57AE-CA10597A259B}"/>
          </ac:picMkLst>
        </pc:picChg>
        <pc:cxnChg chg="add">
          <ac:chgData name="Lilly Mainwaring (2416930)" userId="S::2416930@student.uwtsd.ac.uk::1de65d17-0bb5-4e9c-bbe1-b54a72e665c8" providerId="AD" clId="Web-{7BF795A9-5EE5-DBCE-F840-A1F0858D8721}" dt="2024-10-28T10:44:46.899" v="10"/>
          <ac:cxnSpMkLst>
            <pc:docMk/>
            <pc:sldMk cId="109857222" sldId="256"/>
            <ac:cxnSpMk id="30" creationId="{651B3B56-501F-42FF-8534-28EF7857BD40}"/>
          </ac:cxnSpMkLst>
        </pc:cxnChg>
      </pc:sldChg>
      <pc:sldChg chg="modSp new">
        <pc:chgData name="Lilly Mainwaring (2416930)" userId="S::2416930@student.uwtsd.ac.uk::1de65d17-0bb5-4e9c-bbe1-b54a72e665c8" providerId="AD" clId="Web-{7BF795A9-5EE5-DBCE-F840-A1F0858D8721}" dt="2024-10-28T10:55:45.344" v="137" actId="20577"/>
        <pc:sldMkLst>
          <pc:docMk/>
          <pc:sldMk cId="841620344" sldId="257"/>
        </pc:sldMkLst>
        <pc:spChg chg="mod">
          <ac:chgData name="Lilly Mainwaring (2416930)" userId="S::2416930@student.uwtsd.ac.uk::1de65d17-0bb5-4e9c-bbe1-b54a72e665c8" providerId="AD" clId="Web-{7BF795A9-5EE5-DBCE-F840-A1F0858D8721}" dt="2024-10-28T10:51:41.189" v="41" actId="20577"/>
          <ac:spMkLst>
            <pc:docMk/>
            <pc:sldMk cId="841620344" sldId="257"/>
            <ac:spMk id="2" creationId="{C2457E7D-07F9-86BA-4C56-7271EC77235A}"/>
          </ac:spMkLst>
        </pc:spChg>
        <pc:spChg chg="mod">
          <ac:chgData name="Lilly Mainwaring (2416930)" userId="S::2416930@student.uwtsd.ac.uk::1de65d17-0bb5-4e9c-bbe1-b54a72e665c8" providerId="AD" clId="Web-{7BF795A9-5EE5-DBCE-F840-A1F0858D8721}" dt="2024-10-28T10:55:45.344" v="137" actId="20577"/>
          <ac:spMkLst>
            <pc:docMk/>
            <pc:sldMk cId="841620344" sldId="257"/>
            <ac:spMk id="3" creationId="{BDB7E26E-BC07-5420-0C8B-D29E980502C7}"/>
          </ac:spMkLst>
        </pc:spChg>
      </pc:sldChg>
      <pc:sldChg chg="addSp delSp modSp new mod setBg">
        <pc:chgData name="Lilly Mainwaring (2416930)" userId="S::2416930@student.uwtsd.ac.uk::1de65d17-0bb5-4e9c-bbe1-b54a72e665c8" providerId="AD" clId="Web-{7BF795A9-5EE5-DBCE-F840-A1F0858D8721}" dt="2024-10-28T13:18:42.506" v="189" actId="20577"/>
        <pc:sldMkLst>
          <pc:docMk/>
          <pc:sldMk cId="319532800" sldId="258"/>
        </pc:sldMkLst>
        <pc:spChg chg="mod">
          <ac:chgData name="Lilly Mainwaring (2416930)" userId="S::2416930@student.uwtsd.ac.uk::1de65d17-0bb5-4e9c-bbe1-b54a72e665c8" providerId="AD" clId="Web-{7BF795A9-5EE5-DBCE-F840-A1F0858D8721}" dt="2024-10-28T12:14:01.205" v="146"/>
          <ac:spMkLst>
            <pc:docMk/>
            <pc:sldMk cId="319532800" sldId="258"/>
            <ac:spMk id="2" creationId="{CC7ACF7D-6EA8-A722-F24C-9CB744F3AF38}"/>
          </ac:spMkLst>
        </pc:spChg>
        <pc:spChg chg="del">
          <ac:chgData name="Lilly Mainwaring (2416930)" userId="S::2416930@student.uwtsd.ac.uk::1de65d17-0bb5-4e9c-bbe1-b54a72e665c8" providerId="AD" clId="Web-{7BF795A9-5EE5-DBCE-F840-A1F0858D8721}" dt="2024-10-28T12:13:52.532" v="145"/>
          <ac:spMkLst>
            <pc:docMk/>
            <pc:sldMk cId="319532800" sldId="258"/>
            <ac:spMk id="3" creationId="{8A9B2F03-0DF8-759A-B8F6-7A998F521338}"/>
          </ac:spMkLst>
        </pc:spChg>
        <pc:spChg chg="mod">
          <ac:chgData name="Lilly Mainwaring (2416930)" userId="S::2416930@student.uwtsd.ac.uk::1de65d17-0bb5-4e9c-bbe1-b54a72e665c8" providerId="AD" clId="Web-{7BF795A9-5EE5-DBCE-F840-A1F0858D8721}" dt="2024-10-28T13:18:42.506" v="189" actId="20577"/>
          <ac:spMkLst>
            <pc:docMk/>
            <pc:sldMk cId="319532800" sldId="258"/>
            <ac:spMk id="4" creationId="{7E06FA81-8010-7540-792D-F738F9345388}"/>
          </ac:spMkLst>
        </pc:spChg>
        <pc:spChg chg="add mod">
          <ac:chgData name="Lilly Mainwaring (2416930)" userId="S::2416930@student.uwtsd.ac.uk::1de65d17-0bb5-4e9c-bbe1-b54a72e665c8" providerId="AD" clId="Web-{7BF795A9-5EE5-DBCE-F840-A1F0858D8721}" dt="2024-10-28T12:23:22.040" v="160" actId="20577"/>
          <ac:spMkLst>
            <pc:docMk/>
            <pc:sldMk cId="319532800" sldId="258"/>
            <ac:spMk id="6" creationId="{07684172-B18A-9E95-A353-0932A56E748C}"/>
          </ac:spMkLst>
        </pc:spChg>
        <pc:spChg chg="add">
          <ac:chgData name="Lilly Mainwaring (2416930)" userId="S::2416930@student.uwtsd.ac.uk::1de65d17-0bb5-4e9c-bbe1-b54a72e665c8" providerId="AD" clId="Web-{7BF795A9-5EE5-DBCE-F840-A1F0858D8721}" dt="2024-10-28T12:14:01.205" v="146"/>
          <ac:spMkLst>
            <pc:docMk/>
            <pc:sldMk cId="319532800" sldId="258"/>
            <ac:spMk id="10" creationId="{E7218290-08E7-4AB8-8549-F625B01F0DCB}"/>
          </ac:spMkLst>
        </pc:spChg>
        <pc:picChg chg="add mod ord">
          <ac:chgData name="Lilly Mainwaring (2416930)" userId="S::2416930@student.uwtsd.ac.uk::1de65d17-0bb5-4e9c-bbe1-b54a72e665c8" providerId="AD" clId="Web-{7BF795A9-5EE5-DBCE-F840-A1F0858D8721}" dt="2024-10-28T12:18:23.192" v="147" actId="14100"/>
          <ac:picMkLst>
            <pc:docMk/>
            <pc:sldMk cId="319532800" sldId="258"/>
            <ac:picMk id="5" creationId="{F195C5B1-9B27-90A0-D018-AF40FE9EFF37}"/>
          </ac:picMkLst>
        </pc:picChg>
      </pc:sldChg>
      <pc:sldMasterChg chg="del delSldLayout">
        <pc:chgData name="Lilly Mainwaring (2416930)" userId="S::2416930@student.uwtsd.ac.uk::1de65d17-0bb5-4e9c-bbe1-b54a72e665c8" providerId="AD" clId="Web-{7BF795A9-5EE5-DBCE-F840-A1F0858D8721}" dt="2024-10-28T10:42:40.142" v="0"/>
        <pc:sldMasterMkLst>
          <pc:docMk/>
          <pc:sldMasterMk cId="2460954070" sldId="2147483660"/>
        </pc:sldMasterMkLst>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2385387890" sldId="2147483661"/>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949138452" sldId="2147483662"/>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2591524520" sldId="2147483663"/>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1203092039" sldId="2147483664"/>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3733172339" sldId="2147483665"/>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3210312558" sldId="2147483666"/>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3146388984" sldId="2147483667"/>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3171841454" sldId="2147483668"/>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1718958274" sldId="2147483669"/>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2202905451" sldId="2147483670"/>
          </pc:sldLayoutMkLst>
        </pc:sldLayoutChg>
        <pc:sldLayoutChg chg="del">
          <pc:chgData name="Lilly Mainwaring (2416930)" userId="S::2416930@student.uwtsd.ac.uk::1de65d17-0bb5-4e9c-bbe1-b54a72e665c8" providerId="AD" clId="Web-{7BF795A9-5EE5-DBCE-F840-A1F0858D8721}" dt="2024-10-28T10:42:40.142" v="0"/>
          <pc:sldLayoutMkLst>
            <pc:docMk/>
            <pc:sldMasterMk cId="2460954070" sldId="2147483660"/>
            <pc:sldLayoutMk cId="3479445657" sldId="2147483671"/>
          </pc:sldLayoutMkLst>
        </pc:sldLayoutChg>
      </pc:sldMasterChg>
      <pc:sldMasterChg chg="add del addSldLayout delSldLayout">
        <pc:chgData name="Lilly Mainwaring (2416930)" userId="S::2416930@student.uwtsd.ac.uk::1de65d17-0bb5-4e9c-bbe1-b54a72e665c8" providerId="AD" clId="Web-{7BF795A9-5EE5-DBCE-F840-A1F0858D8721}" dt="2024-10-28T10:44:46.899" v="10"/>
        <pc:sldMasterMkLst>
          <pc:docMk/>
          <pc:sldMasterMk cId="3990776304" sldId="2147483698"/>
        </pc:sldMasterMkLst>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758698549" sldId="2147483687"/>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78200563" sldId="2147483688"/>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866377082" sldId="2147483689"/>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30563996" sldId="2147483690"/>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326273876" sldId="2147483691"/>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666622816" sldId="2147483692"/>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3079170203" sldId="2147483693"/>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1062252502" sldId="2147483694"/>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934808904" sldId="2147483695"/>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975048430" sldId="2147483696"/>
          </pc:sldLayoutMkLst>
        </pc:sldLayoutChg>
        <pc:sldLayoutChg chg="add del">
          <pc:chgData name="Lilly Mainwaring (2416930)" userId="S::2416930@student.uwtsd.ac.uk::1de65d17-0bb5-4e9c-bbe1-b54a72e665c8" providerId="AD" clId="Web-{7BF795A9-5EE5-DBCE-F840-A1F0858D8721}" dt="2024-10-28T10:44:46.899" v="10"/>
          <pc:sldLayoutMkLst>
            <pc:docMk/>
            <pc:sldMasterMk cId="3990776304" sldId="2147483698"/>
            <pc:sldLayoutMk cId="2088493132" sldId="2147483697"/>
          </pc:sldLayoutMkLst>
        </pc:sldLayoutChg>
      </pc:sldMasterChg>
      <pc:sldMasterChg chg="add addSldLayout">
        <pc:chgData name="Lilly Mainwaring (2416930)" userId="S::2416930@student.uwtsd.ac.uk::1de65d17-0bb5-4e9c-bbe1-b54a72e665c8" providerId="AD" clId="Web-{7BF795A9-5EE5-DBCE-F840-A1F0858D8721}" dt="2024-10-28T10:44:46.899" v="10"/>
        <pc:sldMasterMkLst>
          <pc:docMk/>
          <pc:sldMasterMk cId="3865309065" sldId="2147483735"/>
        </pc:sldMasterMkLst>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3175675456" sldId="2147483724"/>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2714773436" sldId="2147483725"/>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3973223164" sldId="2147483726"/>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2674821915" sldId="2147483727"/>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558781453" sldId="2147483728"/>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496001864" sldId="2147483729"/>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3181069063" sldId="2147483730"/>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2768474937" sldId="2147483731"/>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3968226511" sldId="2147483732"/>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3079077374" sldId="2147483733"/>
          </pc:sldLayoutMkLst>
        </pc:sldLayoutChg>
        <pc:sldLayoutChg chg="add">
          <pc:chgData name="Lilly Mainwaring (2416930)" userId="S::2416930@student.uwtsd.ac.uk::1de65d17-0bb5-4e9c-bbe1-b54a72e665c8" providerId="AD" clId="Web-{7BF795A9-5EE5-DBCE-F840-A1F0858D8721}" dt="2024-10-28T10:44:46.899" v="10"/>
          <pc:sldLayoutMkLst>
            <pc:docMk/>
            <pc:sldMasterMk cId="3865309065" sldId="2147483735"/>
            <pc:sldLayoutMk cId="1499357800" sldId="2147483734"/>
          </pc:sldLayoutMkLst>
        </pc:sldLayoutChg>
      </pc:sldMasterChg>
    </pc:docChg>
  </pc:docChgLst>
  <pc:docChgLst>
    <pc:chgData name="Lilly Mainwaring (2416930)" userId="S::2416930@student.uwtsd.ac.uk::1de65d17-0bb5-4e9c-bbe1-b54a72e665c8" providerId="AD" clId="Web-{921D573C-BDF8-2739-8B5D-4F065E72DB40}"/>
    <pc:docChg chg="addSld delSld modSld">
      <pc:chgData name="Lilly Mainwaring (2416930)" userId="S::2416930@student.uwtsd.ac.uk::1de65d17-0bb5-4e9c-bbe1-b54a72e665c8" providerId="AD" clId="Web-{921D573C-BDF8-2739-8B5D-4F065E72DB40}" dt="2024-11-05T12:55:58.462" v="21"/>
      <pc:docMkLst>
        <pc:docMk/>
      </pc:docMkLst>
      <pc:sldChg chg="modSp">
        <pc:chgData name="Lilly Mainwaring (2416930)" userId="S::2416930@student.uwtsd.ac.uk::1de65d17-0bb5-4e9c-bbe1-b54a72e665c8" providerId="AD" clId="Web-{921D573C-BDF8-2739-8B5D-4F065E72DB40}" dt="2024-11-05T12:42:45.766" v="17" actId="20577"/>
        <pc:sldMkLst>
          <pc:docMk/>
          <pc:sldMk cId="109857222" sldId="256"/>
        </pc:sldMkLst>
        <pc:spChg chg="mod">
          <ac:chgData name="Lilly Mainwaring (2416930)" userId="S::2416930@student.uwtsd.ac.uk::1de65d17-0bb5-4e9c-bbe1-b54a72e665c8" providerId="AD" clId="Web-{921D573C-BDF8-2739-8B5D-4F065E72DB40}" dt="2024-11-05T12:42:45.766" v="17" actId="20577"/>
          <ac:spMkLst>
            <pc:docMk/>
            <pc:sldMk cId="109857222" sldId="256"/>
            <ac:spMk id="3" creationId="{00000000-0000-0000-0000-000000000000}"/>
          </ac:spMkLst>
        </pc:spChg>
      </pc:sldChg>
      <pc:sldChg chg="new del">
        <pc:chgData name="Lilly Mainwaring (2416930)" userId="S::2416930@student.uwtsd.ac.uk::1de65d17-0bb5-4e9c-bbe1-b54a72e665c8" providerId="AD" clId="Web-{921D573C-BDF8-2739-8B5D-4F065E72DB40}" dt="2024-11-05T12:55:58.462" v="21"/>
        <pc:sldMkLst>
          <pc:docMk/>
          <pc:sldMk cId="4011890666" sldId="267"/>
        </pc:sldMkLst>
      </pc:sldChg>
      <pc:sldChg chg="new del">
        <pc:chgData name="Lilly Mainwaring (2416930)" userId="S::2416930@student.uwtsd.ac.uk::1de65d17-0bb5-4e9c-bbe1-b54a72e665c8" providerId="AD" clId="Web-{921D573C-BDF8-2739-8B5D-4F065E72DB40}" dt="2024-11-05T12:55:53.977" v="20"/>
        <pc:sldMkLst>
          <pc:docMk/>
          <pc:sldMk cId="3261586351" sldId="268"/>
        </pc:sldMkLst>
      </pc:sldChg>
    </pc:docChg>
  </pc:docChgLst>
  <pc:docChgLst>
    <pc:chgData name="Lilly Mainwaring (2416930)" userId="S::2416930@student.uwtsd.ac.uk::1de65d17-0bb5-4e9c-bbe1-b54a72e665c8" providerId="AD" clId="Web-{D66AE99B-271C-E798-D2D6-7BB1E508F8E4}"/>
    <pc:docChg chg="modSld">
      <pc:chgData name="Lilly Mainwaring (2416930)" userId="S::2416930@student.uwtsd.ac.uk::1de65d17-0bb5-4e9c-bbe1-b54a72e665c8" providerId="AD" clId="Web-{D66AE99B-271C-E798-D2D6-7BB1E508F8E4}" dt="2024-11-08T09:43:54.542" v="7" actId="1076"/>
      <pc:docMkLst>
        <pc:docMk/>
      </pc:docMkLst>
      <pc:sldChg chg="addSp delSp modSp mod setBg">
        <pc:chgData name="Lilly Mainwaring (2416930)" userId="S::2416930@student.uwtsd.ac.uk::1de65d17-0bb5-4e9c-bbe1-b54a72e665c8" providerId="AD" clId="Web-{D66AE99B-271C-E798-D2D6-7BB1E508F8E4}" dt="2024-11-08T09:43:54.542" v="7" actId="1076"/>
        <pc:sldMkLst>
          <pc:docMk/>
          <pc:sldMk cId="3727530858" sldId="260"/>
        </pc:sldMkLst>
        <pc:spChg chg="mod">
          <ac:chgData name="Lilly Mainwaring (2416930)" userId="S::2416930@student.uwtsd.ac.uk::1de65d17-0bb5-4e9c-bbe1-b54a72e665c8" providerId="AD" clId="Web-{D66AE99B-271C-E798-D2D6-7BB1E508F8E4}" dt="2024-11-08T09:43:46.167" v="5" actId="1076"/>
          <ac:spMkLst>
            <pc:docMk/>
            <pc:sldMk cId="3727530858" sldId="260"/>
            <ac:spMk id="3" creationId="{20E1A850-5405-E502-7FD1-DF5376304745}"/>
          </ac:spMkLst>
        </pc:spChg>
        <pc:picChg chg="add del mod">
          <ac:chgData name="Lilly Mainwaring (2416930)" userId="S::2416930@student.uwtsd.ac.uk::1de65d17-0bb5-4e9c-bbe1-b54a72e665c8" providerId="AD" clId="Web-{D66AE99B-271C-E798-D2D6-7BB1E508F8E4}" dt="2024-11-08T09:43:54.542" v="7" actId="1076"/>
          <ac:picMkLst>
            <pc:docMk/>
            <pc:sldMk cId="3727530858" sldId="260"/>
            <ac:picMk id="5" creationId="{2787F3D9-C532-C781-8549-7E89EBB849DC}"/>
          </ac:picMkLst>
        </pc:picChg>
      </pc:sldChg>
    </pc:docChg>
  </pc:docChgLst>
  <pc:docChgLst>
    <pc:chgData name="Lilly Mainwaring (2416930)" userId="S::2416930@student.uwtsd.ac.uk::1de65d17-0bb5-4e9c-bbe1-b54a72e665c8" providerId="AD" clId="Web-{CB7FF05F-0FD7-CFB2-4FE5-E6AC688DCA48}"/>
    <pc:docChg chg="addSld modSld">
      <pc:chgData name="Lilly Mainwaring (2416930)" userId="S::2416930@student.uwtsd.ac.uk::1de65d17-0bb5-4e9c-bbe1-b54a72e665c8" providerId="AD" clId="Web-{CB7FF05F-0FD7-CFB2-4FE5-E6AC688DCA48}" dt="2024-10-29T21:42:12.185" v="31" actId="20577"/>
      <pc:docMkLst>
        <pc:docMk/>
      </pc:docMkLst>
      <pc:sldChg chg="addSp delSp modSp new mod setBg">
        <pc:chgData name="Lilly Mainwaring (2416930)" userId="S::2416930@student.uwtsd.ac.uk::1de65d17-0bb5-4e9c-bbe1-b54a72e665c8" providerId="AD" clId="Web-{CB7FF05F-0FD7-CFB2-4FE5-E6AC688DCA48}" dt="2024-10-29T21:40:26.931" v="17" actId="1076"/>
        <pc:sldMkLst>
          <pc:docMk/>
          <pc:sldMk cId="2500847851" sldId="259"/>
        </pc:sldMkLst>
        <pc:spChg chg="mod">
          <ac:chgData name="Lilly Mainwaring (2416930)" userId="S::2416930@student.uwtsd.ac.uk::1de65d17-0bb5-4e9c-bbe1-b54a72e665c8" providerId="AD" clId="Web-{CB7FF05F-0FD7-CFB2-4FE5-E6AC688DCA48}" dt="2024-10-29T21:40:14.650" v="16"/>
          <ac:spMkLst>
            <pc:docMk/>
            <pc:sldMk cId="2500847851" sldId="259"/>
            <ac:spMk id="2" creationId="{E088BC57-89FE-3C21-9344-AA51BB849009}"/>
          </ac:spMkLst>
        </pc:spChg>
        <pc:spChg chg="del">
          <ac:chgData name="Lilly Mainwaring (2416930)" userId="S::2416930@student.uwtsd.ac.uk::1de65d17-0bb5-4e9c-bbe1-b54a72e665c8" providerId="AD" clId="Web-{CB7FF05F-0FD7-CFB2-4FE5-E6AC688DCA48}" dt="2024-10-29T21:40:14.650" v="16"/>
          <ac:spMkLst>
            <pc:docMk/>
            <pc:sldMk cId="2500847851" sldId="259"/>
            <ac:spMk id="3" creationId="{13F8D5E1-AFDE-B5A6-EBF0-1830D7665CDA}"/>
          </ac:spMkLst>
        </pc:spChg>
        <pc:spChg chg="del mod">
          <ac:chgData name="Lilly Mainwaring (2416930)" userId="S::2416930@student.uwtsd.ac.uk::1de65d17-0bb5-4e9c-bbe1-b54a72e665c8" providerId="AD" clId="Web-{CB7FF05F-0FD7-CFB2-4FE5-E6AC688DCA48}" dt="2024-10-29T21:40:14.650" v="16"/>
          <ac:spMkLst>
            <pc:docMk/>
            <pc:sldMk cId="2500847851" sldId="259"/>
            <ac:spMk id="4" creationId="{2E18ADC2-939E-58D9-AECA-4F8B4B9543D1}"/>
          </ac:spMkLst>
        </pc:spChg>
        <pc:spChg chg="add">
          <ac:chgData name="Lilly Mainwaring (2416930)" userId="S::2416930@student.uwtsd.ac.uk::1de65d17-0bb5-4e9c-bbe1-b54a72e665c8" providerId="AD" clId="Web-{CB7FF05F-0FD7-CFB2-4FE5-E6AC688DCA48}" dt="2024-10-29T21:40:14.650" v="16"/>
          <ac:spMkLst>
            <pc:docMk/>
            <pc:sldMk cId="2500847851" sldId="259"/>
            <ac:spMk id="10" creationId="{1C8B38D4-9D92-4608-A16B-260E8CC21335}"/>
          </ac:spMkLst>
        </pc:spChg>
        <pc:spChg chg="add">
          <ac:chgData name="Lilly Mainwaring (2416930)" userId="S::2416930@student.uwtsd.ac.uk::1de65d17-0bb5-4e9c-bbe1-b54a72e665c8" providerId="AD" clId="Web-{CB7FF05F-0FD7-CFB2-4FE5-E6AC688DCA48}" dt="2024-10-29T21:40:14.650" v="16"/>
          <ac:spMkLst>
            <pc:docMk/>
            <pc:sldMk cId="2500847851" sldId="259"/>
            <ac:spMk id="12" creationId="{01A94AE6-0978-4A09-B78E-D60AC484231B}"/>
          </ac:spMkLst>
        </pc:spChg>
        <pc:graphicFrameChg chg="add mod">
          <ac:chgData name="Lilly Mainwaring (2416930)" userId="S::2416930@student.uwtsd.ac.uk::1de65d17-0bb5-4e9c-bbe1-b54a72e665c8" providerId="AD" clId="Web-{CB7FF05F-0FD7-CFB2-4FE5-E6AC688DCA48}" dt="2024-10-29T21:40:26.931" v="17" actId="1076"/>
          <ac:graphicFrameMkLst>
            <pc:docMk/>
            <pc:sldMk cId="2500847851" sldId="259"/>
            <ac:graphicFrameMk id="6" creationId="{37ADDE3E-92F6-1499-B16C-E6769037CAAD}"/>
          </ac:graphicFrameMkLst>
        </pc:graphicFrameChg>
      </pc:sldChg>
      <pc:sldChg chg="modSp new">
        <pc:chgData name="Lilly Mainwaring (2416930)" userId="S::2416930@student.uwtsd.ac.uk::1de65d17-0bb5-4e9c-bbe1-b54a72e665c8" providerId="AD" clId="Web-{CB7FF05F-0FD7-CFB2-4FE5-E6AC688DCA48}" dt="2024-10-29T21:42:12.185" v="31" actId="20577"/>
        <pc:sldMkLst>
          <pc:docMk/>
          <pc:sldMk cId="3727530858" sldId="260"/>
        </pc:sldMkLst>
        <pc:spChg chg="mod">
          <ac:chgData name="Lilly Mainwaring (2416930)" userId="S::2416930@student.uwtsd.ac.uk::1de65d17-0bb5-4e9c-bbe1-b54a72e665c8" providerId="AD" clId="Web-{CB7FF05F-0FD7-CFB2-4FE5-E6AC688DCA48}" dt="2024-10-29T21:42:12.185" v="31" actId="20577"/>
          <ac:spMkLst>
            <pc:docMk/>
            <pc:sldMk cId="3727530858" sldId="260"/>
            <ac:spMk id="2" creationId="{814596D0-D33B-960D-8357-14D3FEEE307A}"/>
          </ac:spMkLst>
        </pc:spChg>
      </pc:sldChg>
    </pc:docChg>
  </pc:docChgLst>
  <pc:docChgLst>
    <pc:chgData name="Lilly Mainwaring (2416930)" userId="S::2416930@student.uwtsd.ac.uk::1de65d17-0bb5-4e9c-bbe1-b54a72e665c8" providerId="AD" clId="Web-{3BD8AF73-6B70-BBE1-090B-DBC9A818E7E2}"/>
    <pc:docChg chg="modSld">
      <pc:chgData name="Lilly Mainwaring (2416930)" userId="S::2416930@student.uwtsd.ac.uk::1de65d17-0bb5-4e9c-bbe1-b54a72e665c8" providerId="AD" clId="Web-{3BD8AF73-6B70-BBE1-090B-DBC9A818E7E2}" dt="2024-10-28T13:26:16.418" v="6" actId="20577"/>
      <pc:docMkLst>
        <pc:docMk/>
      </pc:docMkLst>
      <pc:sldChg chg="modSp">
        <pc:chgData name="Lilly Mainwaring (2416930)" userId="S::2416930@student.uwtsd.ac.uk::1de65d17-0bb5-4e9c-bbe1-b54a72e665c8" providerId="AD" clId="Web-{3BD8AF73-6B70-BBE1-090B-DBC9A818E7E2}" dt="2024-10-28T13:26:16.418" v="6" actId="20577"/>
        <pc:sldMkLst>
          <pc:docMk/>
          <pc:sldMk cId="319532800" sldId="258"/>
        </pc:sldMkLst>
        <pc:spChg chg="mod">
          <ac:chgData name="Lilly Mainwaring (2416930)" userId="S::2416930@student.uwtsd.ac.uk::1de65d17-0bb5-4e9c-bbe1-b54a72e665c8" providerId="AD" clId="Web-{3BD8AF73-6B70-BBE1-090B-DBC9A818E7E2}" dt="2024-10-28T13:26:16.418" v="6" actId="20577"/>
          <ac:spMkLst>
            <pc:docMk/>
            <pc:sldMk cId="319532800" sldId="258"/>
            <ac:spMk id="4" creationId="{7E06FA81-8010-7540-792D-F738F9345388}"/>
          </ac:spMkLst>
        </pc:spChg>
      </pc:sldChg>
    </pc:docChg>
  </pc:docChgLst>
  <pc:docChgLst>
    <pc:chgData name="Lilly Mainwaring (2416930)" userId="S::2416930@student.uwtsd.ac.uk::1de65d17-0bb5-4e9c-bbe1-b54a72e665c8" providerId="AD" clId="Web-{6A21C151-2AC7-67FC-9907-F842CB2819D6}"/>
    <pc:docChg chg="addSld delSld modSld sldOrd">
      <pc:chgData name="Lilly Mainwaring (2416930)" userId="S::2416930@student.uwtsd.ac.uk::1de65d17-0bb5-4e9c-bbe1-b54a72e665c8" providerId="AD" clId="Web-{6A21C151-2AC7-67FC-9907-F842CB2819D6}" dt="2024-11-08T22:26:00.067" v="1656" actId="1076"/>
      <pc:docMkLst>
        <pc:docMk/>
      </pc:docMkLst>
      <pc:sldChg chg="ord">
        <pc:chgData name="Lilly Mainwaring (2416930)" userId="S::2416930@student.uwtsd.ac.uk::1de65d17-0bb5-4e9c-bbe1-b54a72e665c8" providerId="AD" clId="Web-{6A21C151-2AC7-67FC-9907-F842CB2819D6}" dt="2024-11-08T19:51:44.868" v="1140"/>
        <pc:sldMkLst>
          <pc:docMk/>
          <pc:sldMk cId="2500847851" sldId="259"/>
        </pc:sldMkLst>
      </pc:sldChg>
      <pc:sldChg chg="delSp modSp">
        <pc:chgData name="Lilly Mainwaring (2416930)" userId="S::2416930@student.uwtsd.ac.uk::1de65d17-0bb5-4e9c-bbe1-b54a72e665c8" providerId="AD" clId="Web-{6A21C151-2AC7-67FC-9907-F842CB2819D6}" dt="2024-11-08T18:00:10.747" v="109" actId="1076"/>
        <pc:sldMkLst>
          <pc:docMk/>
          <pc:sldMk cId="3727530858" sldId="260"/>
        </pc:sldMkLst>
        <pc:spChg chg="mod">
          <ac:chgData name="Lilly Mainwaring (2416930)" userId="S::2416930@student.uwtsd.ac.uk::1de65d17-0bb5-4e9c-bbe1-b54a72e665c8" providerId="AD" clId="Web-{6A21C151-2AC7-67FC-9907-F842CB2819D6}" dt="2024-11-08T18:00:04.965" v="108" actId="1076"/>
          <ac:spMkLst>
            <pc:docMk/>
            <pc:sldMk cId="3727530858" sldId="260"/>
            <ac:spMk id="3" creationId="{20E1A850-5405-E502-7FD1-DF5376304745}"/>
          </ac:spMkLst>
        </pc:spChg>
        <pc:spChg chg="mod">
          <ac:chgData name="Lilly Mainwaring (2416930)" userId="S::2416930@student.uwtsd.ac.uk::1de65d17-0bb5-4e9c-bbe1-b54a72e665c8" providerId="AD" clId="Web-{6A21C151-2AC7-67FC-9907-F842CB2819D6}" dt="2024-11-08T18:00:10.747" v="109" actId="1076"/>
          <ac:spMkLst>
            <pc:docMk/>
            <pc:sldMk cId="3727530858" sldId="260"/>
            <ac:spMk id="4" creationId="{84D4093D-0473-2586-2E96-3246A829D661}"/>
          </ac:spMkLst>
        </pc:spChg>
        <pc:spChg chg="del mod">
          <ac:chgData name="Lilly Mainwaring (2416930)" userId="S::2416930@student.uwtsd.ac.uk::1de65d17-0bb5-4e9c-bbe1-b54a72e665c8" providerId="AD" clId="Web-{6A21C151-2AC7-67FC-9907-F842CB2819D6}" dt="2024-11-08T17:59:40.090" v="102"/>
          <ac:spMkLst>
            <pc:docMk/>
            <pc:sldMk cId="3727530858" sldId="260"/>
            <ac:spMk id="6" creationId="{6E85D786-CB68-D4BE-415F-938F2CE3D6FC}"/>
          </ac:spMkLst>
        </pc:spChg>
        <pc:picChg chg="del">
          <ac:chgData name="Lilly Mainwaring (2416930)" userId="S::2416930@student.uwtsd.ac.uk::1de65d17-0bb5-4e9c-bbe1-b54a72e665c8" providerId="AD" clId="Web-{6A21C151-2AC7-67FC-9907-F842CB2819D6}" dt="2024-11-08T17:59:33.871" v="90"/>
          <ac:picMkLst>
            <pc:docMk/>
            <pc:sldMk cId="3727530858" sldId="260"/>
            <ac:picMk id="5" creationId="{2787F3D9-C532-C781-8549-7E89EBB849DC}"/>
          </ac:picMkLst>
        </pc:picChg>
      </pc:sldChg>
      <pc:sldChg chg="delSp modSp">
        <pc:chgData name="Lilly Mainwaring (2416930)" userId="S::2416930@student.uwtsd.ac.uk::1de65d17-0bb5-4e9c-bbe1-b54a72e665c8" providerId="AD" clId="Web-{6A21C151-2AC7-67FC-9907-F842CB2819D6}" dt="2024-11-08T18:00:20.153" v="111" actId="1076"/>
        <pc:sldMkLst>
          <pc:docMk/>
          <pc:sldMk cId="3818961256" sldId="261"/>
        </pc:sldMkLst>
        <pc:spChg chg="mod">
          <ac:chgData name="Lilly Mainwaring (2416930)" userId="S::2416930@student.uwtsd.ac.uk::1de65d17-0bb5-4e9c-bbe1-b54a72e665c8" providerId="AD" clId="Web-{6A21C151-2AC7-67FC-9907-F842CB2819D6}" dt="2024-11-08T18:00:16.059" v="110" actId="1076"/>
          <ac:spMkLst>
            <pc:docMk/>
            <pc:sldMk cId="3818961256" sldId="261"/>
            <ac:spMk id="3" creationId="{74737C5C-C7CD-8E56-B4D0-21C38554194F}"/>
          </ac:spMkLst>
        </pc:spChg>
        <pc:spChg chg="mod">
          <ac:chgData name="Lilly Mainwaring (2416930)" userId="S::2416930@student.uwtsd.ac.uk::1de65d17-0bb5-4e9c-bbe1-b54a72e665c8" providerId="AD" clId="Web-{6A21C151-2AC7-67FC-9907-F842CB2819D6}" dt="2024-11-08T18:00:20.153" v="111" actId="1076"/>
          <ac:spMkLst>
            <pc:docMk/>
            <pc:sldMk cId="3818961256" sldId="261"/>
            <ac:spMk id="4" creationId="{344A0B13-E831-C820-7852-95030ACC8BEE}"/>
          </ac:spMkLst>
        </pc:spChg>
        <pc:spChg chg="del mod">
          <ac:chgData name="Lilly Mainwaring (2416930)" userId="S::2416930@student.uwtsd.ac.uk::1de65d17-0bb5-4e9c-bbe1-b54a72e665c8" providerId="AD" clId="Web-{6A21C151-2AC7-67FC-9907-F842CB2819D6}" dt="2024-11-08T17:59:59.747" v="107"/>
          <ac:spMkLst>
            <pc:docMk/>
            <pc:sldMk cId="3818961256" sldId="261"/>
            <ac:spMk id="106" creationId="{99221A8C-E7DE-10FB-18B1-33D431AF2924}"/>
          </ac:spMkLst>
        </pc:spChg>
        <pc:picChg chg="del">
          <ac:chgData name="Lilly Mainwaring (2416930)" userId="S::2416930@student.uwtsd.ac.uk::1de65d17-0bb5-4e9c-bbe1-b54a72e665c8" providerId="AD" clId="Web-{6A21C151-2AC7-67FC-9907-F842CB2819D6}" dt="2024-11-08T17:59:41.277" v="103"/>
          <ac:picMkLst>
            <pc:docMk/>
            <pc:sldMk cId="3818961256" sldId="261"/>
            <ac:picMk id="5" creationId="{B57F351F-6208-2408-2301-A7A2CB2D10F6}"/>
          </ac:picMkLst>
        </pc:picChg>
      </pc:sldChg>
      <pc:sldChg chg="addSp modSp mod ord setBg">
        <pc:chgData name="Lilly Mainwaring (2416930)" userId="S::2416930@student.uwtsd.ac.uk::1de65d17-0bb5-4e9c-bbe1-b54a72e665c8" providerId="AD" clId="Web-{6A21C151-2AC7-67FC-9907-F842CB2819D6}" dt="2024-11-08T18:45:13.657" v="500" actId="20577"/>
        <pc:sldMkLst>
          <pc:docMk/>
          <pc:sldMk cId="814000834" sldId="262"/>
        </pc:sldMkLst>
        <pc:spChg chg="mod">
          <ac:chgData name="Lilly Mainwaring (2416930)" userId="S::2416930@student.uwtsd.ac.uk::1de65d17-0bb5-4e9c-bbe1-b54a72e665c8" providerId="AD" clId="Web-{6A21C151-2AC7-67FC-9907-F842CB2819D6}" dt="2024-11-08T18:37:12.188" v="362"/>
          <ac:spMkLst>
            <pc:docMk/>
            <pc:sldMk cId="814000834" sldId="262"/>
            <ac:spMk id="2" creationId="{1249C4EC-DBEC-B34E-986C-10035BF27054}"/>
          </ac:spMkLst>
        </pc:spChg>
        <pc:spChg chg="mod">
          <ac:chgData name="Lilly Mainwaring (2416930)" userId="S::2416930@student.uwtsd.ac.uk::1de65d17-0bb5-4e9c-bbe1-b54a72e665c8" providerId="AD" clId="Web-{6A21C151-2AC7-67FC-9907-F842CB2819D6}" dt="2024-11-08T18:45:13.657" v="500" actId="20577"/>
          <ac:spMkLst>
            <pc:docMk/>
            <pc:sldMk cId="814000834" sldId="262"/>
            <ac:spMk id="3" creationId="{E703B054-B4A8-C21E-555D-3F792DB43F37}"/>
          </ac:spMkLst>
        </pc:spChg>
        <pc:spChg chg="add">
          <ac:chgData name="Lilly Mainwaring (2416930)" userId="S::2416930@student.uwtsd.ac.uk::1de65d17-0bb5-4e9c-bbe1-b54a72e665c8" providerId="AD" clId="Web-{6A21C151-2AC7-67FC-9907-F842CB2819D6}" dt="2024-11-08T18:37:12.188" v="362"/>
          <ac:spMkLst>
            <pc:docMk/>
            <pc:sldMk cId="814000834" sldId="262"/>
            <ac:spMk id="8" creationId="{20DB4423-716D-4B40-9498-69F5F3E5E077}"/>
          </ac:spMkLst>
        </pc:spChg>
        <pc:spChg chg="add">
          <ac:chgData name="Lilly Mainwaring (2416930)" userId="S::2416930@student.uwtsd.ac.uk::1de65d17-0bb5-4e9c-bbe1-b54a72e665c8" providerId="AD" clId="Web-{6A21C151-2AC7-67FC-9907-F842CB2819D6}" dt="2024-11-08T18:37:12.188" v="362"/>
          <ac:spMkLst>
            <pc:docMk/>
            <pc:sldMk cId="814000834" sldId="262"/>
            <ac:spMk id="10" creationId="{0B339CD8-1850-4DF2-BCDF-1CAAE5F872AC}"/>
          </ac:spMkLst>
        </pc:spChg>
      </pc:sldChg>
      <pc:sldChg chg="addSp modSp mod ord setBg">
        <pc:chgData name="Lilly Mainwaring (2416930)" userId="S::2416930@student.uwtsd.ac.uk::1de65d17-0bb5-4e9c-bbe1-b54a72e665c8" providerId="AD" clId="Web-{6A21C151-2AC7-67FC-9907-F842CB2819D6}" dt="2024-11-08T21:07:54.014" v="1580" actId="20577"/>
        <pc:sldMkLst>
          <pc:docMk/>
          <pc:sldMk cId="1884540585" sldId="263"/>
        </pc:sldMkLst>
        <pc:spChg chg="mod">
          <ac:chgData name="Lilly Mainwaring (2416930)" userId="S::2416930@student.uwtsd.ac.uk::1de65d17-0bb5-4e9c-bbe1-b54a72e665c8" providerId="AD" clId="Web-{6A21C151-2AC7-67FC-9907-F842CB2819D6}" dt="2024-11-08T19:12:58.242" v="763"/>
          <ac:spMkLst>
            <pc:docMk/>
            <pc:sldMk cId="1884540585" sldId="263"/>
            <ac:spMk id="2" creationId="{6EC8993F-7A63-4901-FDE5-09CB7C0862E7}"/>
          </ac:spMkLst>
        </pc:spChg>
        <pc:spChg chg="mod">
          <ac:chgData name="Lilly Mainwaring (2416930)" userId="S::2416930@student.uwtsd.ac.uk::1de65d17-0bb5-4e9c-bbe1-b54a72e665c8" providerId="AD" clId="Web-{6A21C151-2AC7-67FC-9907-F842CB2819D6}" dt="2024-11-08T21:07:54.014" v="1580" actId="20577"/>
          <ac:spMkLst>
            <pc:docMk/>
            <pc:sldMk cId="1884540585" sldId="263"/>
            <ac:spMk id="3" creationId="{993A39AC-8DFD-E207-B8C6-C464F78A0F95}"/>
          </ac:spMkLst>
        </pc:spChg>
        <pc:spChg chg="add">
          <ac:chgData name="Lilly Mainwaring (2416930)" userId="S::2416930@student.uwtsd.ac.uk::1de65d17-0bb5-4e9c-bbe1-b54a72e665c8" providerId="AD" clId="Web-{6A21C151-2AC7-67FC-9907-F842CB2819D6}" dt="2024-11-08T19:12:58.242" v="763"/>
          <ac:spMkLst>
            <pc:docMk/>
            <pc:sldMk cId="1884540585" sldId="263"/>
            <ac:spMk id="8" creationId="{20DB4423-716D-4B40-9498-69F5F3E5E077}"/>
          </ac:spMkLst>
        </pc:spChg>
        <pc:spChg chg="add">
          <ac:chgData name="Lilly Mainwaring (2416930)" userId="S::2416930@student.uwtsd.ac.uk::1de65d17-0bb5-4e9c-bbe1-b54a72e665c8" providerId="AD" clId="Web-{6A21C151-2AC7-67FC-9907-F842CB2819D6}" dt="2024-11-08T19:12:58.242" v="763"/>
          <ac:spMkLst>
            <pc:docMk/>
            <pc:sldMk cId="1884540585" sldId="263"/>
            <ac:spMk id="10" creationId="{0B339CD8-1850-4DF2-BCDF-1CAAE5F872AC}"/>
          </ac:spMkLst>
        </pc:spChg>
      </pc:sldChg>
      <pc:sldChg chg="addSp delSp modSp mod ord setBg modClrScheme setClrOvrMap chgLayout">
        <pc:chgData name="Lilly Mainwaring (2416930)" userId="S::2416930@student.uwtsd.ac.uk::1de65d17-0bb5-4e9c-bbe1-b54a72e665c8" providerId="AD" clId="Web-{6A21C151-2AC7-67FC-9907-F842CB2819D6}" dt="2024-11-08T19:21:02.581" v="800" actId="20577"/>
        <pc:sldMkLst>
          <pc:docMk/>
          <pc:sldMk cId="1719840810" sldId="264"/>
        </pc:sldMkLst>
        <pc:spChg chg="mod ord">
          <ac:chgData name="Lilly Mainwaring (2416930)" userId="S::2416930@student.uwtsd.ac.uk::1de65d17-0bb5-4e9c-bbe1-b54a72e665c8" providerId="AD" clId="Web-{6A21C151-2AC7-67FC-9907-F842CB2819D6}" dt="2024-11-08T18:41:03.005" v="430"/>
          <ac:spMkLst>
            <pc:docMk/>
            <pc:sldMk cId="1719840810" sldId="264"/>
            <ac:spMk id="2" creationId="{1A0DA5C6-352D-8034-D092-54B6B1D213E5}"/>
          </ac:spMkLst>
        </pc:spChg>
        <pc:spChg chg="mod ord">
          <ac:chgData name="Lilly Mainwaring (2416930)" userId="S::2416930@student.uwtsd.ac.uk::1de65d17-0bb5-4e9c-bbe1-b54a72e665c8" providerId="AD" clId="Web-{6A21C151-2AC7-67FC-9907-F842CB2819D6}" dt="2024-11-08T19:21:02.581" v="800" actId="20577"/>
          <ac:spMkLst>
            <pc:docMk/>
            <pc:sldMk cId="1719840810" sldId="264"/>
            <ac:spMk id="3" creationId="{EA32898F-0353-111D-CE0F-E755783E2E7D}"/>
          </ac:spMkLst>
        </pc:spChg>
        <pc:spChg chg="del mod">
          <ac:chgData name="Lilly Mainwaring (2416930)" userId="S::2416930@student.uwtsd.ac.uk::1de65d17-0bb5-4e9c-bbe1-b54a72e665c8" providerId="AD" clId="Web-{6A21C151-2AC7-67FC-9907-F842CB2819D6}" dt="2024-11-08T18:40:45.318" v="428"/>
          <ac:spMkLst>
            <pc:docMk/>
            <pc:sldMk cId="1719840810" sldId="264"/>
            <ac:spMk id="4" creationId="{9CFC381E-3420-0D55-B4DA-8A3B37B84B5C}"/>
          </ac:spMkLst>
        </pc:spChg>
        <pc:spChg chg="add">
          <ac:chgData name="Lilly Mainwaring (2416930)" userId="S::2416930@student.uwtsd.ac.uk::1de65d17-0bb5-4e9c-bbe1-b54a72e665c8" providerId="AD" clId="Web-{6A21C151-2AC7-67FC-9907-F842CB2819D6}" dt="2024-11-08T18:41:03.005" v="430"/>
          <ac:spMkLst>
            <pc:docMk/>
            <pc:sldMk cId="1719840810" sldId="264"/>
            <ac:spMk id="8" creationId="{20DB4423-716D-4B40-9498-69F5F3E5E077}"/>
          </ac:spMkLst>
        </pc:spChg>
        <pc:spChg chg="add">
          <ac:chgData name="Lilly Mainwaring (2416930)" userId="S::2416930@student.uwtsd.ac.uk::1de65d17-0bb5-4e9c-bbe1-b54a72e665c8" providerId="AD" clId="Web-{6A21C151-2AC7-67FC-9907-F842CB2819D6}" dt="2024-11-08T18:41:03.005" v="430"/>
          <ac:spMkLst>
            <pc:docMk/>
            <pc:sldMk cId="1719840810" sldId="264"/>
            <ac:spMk id="10" creationId="{0B339CD8-1850-4DF2-BCDF-1CAAE5F872AC}"/>
          </ac:spMkLst>
        </pc:spChg>
      </pc:sldChg>
      <pc:sldChg chg="modSp">
        <pc:chgData name="Lilly Mainwaring (2416930)" userId="S::2416930@student.uwtsd.ac.uk::1de65d17-0bb5-4e9c-bbe1-b54a72e665c8" providerId="AD" clId="Web-{6A21C151-2AC7-67FC-9907-F842CB2819D6}" dt="2024-11-08T21:11:44.613" v="1640" actId="20577"/>
        <pc:sldMkLst>
          <pc:docMk/>
          <pc:sldMk cId="1069374214" sldId="265"/>
        </pc:sldMkLst>
        <pc:spChg chg="mod">
          <ac:chgData name="Lilly Mainwaring (2416930)" userId="S::2416930@student.uwtsd.ac.uk::1de65d17-0bb5-4e9c-bbe1-b54a72e665c8" providerId="AD" clId="Web-{6A21C151-2AC7-67FC-9907-F842CB2819D6}" dt="2024-11-08T21:11:44.613" v="1640" actId="20577"/>
          <ac:spMkLst>
            <pc:docMk/>
            <pc:sldMk cId="1069374214" sldId="265"/>
            <ac:spMk id="3" creationId="{727E9D6E-2367-E99F-DFE6-CF34CB8B84CD}"/>
          </ac:spMkLst>
        </pc:spChg>
        <pc:spChg chg="mod">
          <ac:chgData name="Lilly Mainwaring (2416930)" userId="S::2416930@student.uwtsd.ac.uk::1de65d17-0bb5-4e9c-bbe1-b54a72e665c8" providerId="AD" clId="Web-{6A21C151-2AC7-67FC-9907-F842CB2819D6}" dt="2024-11-08T20:48:10.891" v="1552" actId="20577"/>
          <ac:spMkLst>
            <pc:docMk/>
            <pc:sldMk cId="1069374214" sldId="265"/>
            <ac:spMk id="4" creationId="{429C5495-9F1D-5618-9155-8166BBC23C3A}"/>
          </ac:spMkLst>
        </pc:spChg>
      </pc:sldChg>
      <pc:sldChg chg="addSp modSp mod setBg setClrOvrMap">
        <pc:chgData name="Lilly Mainwaring (2416930)" userId="S::2416930@student.uwtsd.ac.uk::1de65d17-0bb5-4e9c-bbe1-b54a72e665c8" providerId="AD" clId="Web-{6A21C151-2AC7-67FC-9907-F842CB2819D6}" dt="2024-11-08T22:26:00.067" v="1656" actId="1076"/>
        <pc:sldMkLst>
          <pc:docMk/>
          <pc:sldMk cId="2036217160" sldId="266"/>
        </pc:sldMkLst>
        <pc:spChg chg="mod">
          <ac:chgData name="Lilly Mainwaring (2416930)" userId="S::2416930@student.uwtsd.ac.uk::1de65d17-0bb5-4e9c-bbe1-b54a72e665c8" providerId="AD" clId="Web-{6A21C151-2AC7-67FC-9907-F842CB2819D6}" dt="2024-11-08T20:41:49.804" v="1452"/>
          <ac:spMkLst>
            <pc:docMk/>
            <pc:sldMk cId="2036217160" sldId="266"/>
            <ac:spMk id="2" creationId="{5B9D07C6-8C5D-B8F2-F2A2-69C32C08B875}"/>
          </ac:spMkLst>
        </pc:spChg>
        <pc:spChg chg="mod">
          <ac:chgData name="Lilly Mainwaring (2416930)" userId="S::2416930@student.uwtsd.ac.uk::1de65d17-0bb5-4e9c-bbe1-b54a72e665c8" providerId="AD" clId="Web-{6A21C151-2AC7-67FC-9907-F842CB2819D6}" dt="2024-11-08T22:26:00.067" v="1656" actId="1076"/>
          <ac:spMkLst>
            <pc:docMk/>
            <pc:sldMk cId="2036217160" sldId="266"/>
            <ac:spMk id="3" creationId="{DCFD061F-4296-03DA-3214-1F5AF73D6035}"/>
          </ac:spMkLst>
        </pc:spChg>
        <pc:spChg chg="add">
          <ac:chgData name="Lilly Mainwaring (2416930)" userId="S::2416930@student.uwtsd.ac.uk::1de65d17-0bb5-4e9c-bbe1-b54a72e665c8" providerId="AD" clId="Web-{6A21C151-2AC7-67FC-9907-F842CB2819D6}" dt="2024-11-08T20:41:49.804" v="1452"/>
          <ac:spMkLst>
            <pc:docMk/>
            <pc:sldMk cId="2036217160" sldId="266"/>
            <ac:spMk id="8" creationId="{6A027DD1-A31E-4BED-83B8-ED31F386F011}"/>
          </ac:spMkLst>
        </pc:spChg>
        <pc:spChg chg="add">
          <ac:chgData name="Lilly Mainwaring (2416930)" userId="S::2416930@student.uwtsd.ac.uk::1de65d17-0bb5-4e9c-bbe1-b54a72e665c8" providerId="AD" clId="Web-{6A21C151-2AC7-67FC-9907-F842CB2819D6}" dt="2024-11-08T20:41:49.804" v="1452"/>
          <ac:spMkLst>
            <pc:docMk/>
            <pc:sldMk cId="2036217160" sldId="266"/>
            <ac:spMk id="10" creationId="{74195ED9-15F9-4A18-B356-696821BFFC62}"/>
          </ac:spMkLst>
        </pc:spChg>
        <pc:spChg chg="add">
          <ac:chgData name="Lilly Mainwaring (2416930)" userId="S::2416930@student.uwtsd.ac.uk::1de65d17-0bb5-4e9c-bbe1-b54a72e665c8" providerId="AD" clId="Web-{6A21C151-2AC7-67FC-9907-F842CB2819D6}" dt="2024-11-08T20:41:49.804" v="1452"/>
          <ac:spMkLst>
            <pc:docMk/>
            <pc:sldMk cId="2036217160" sldId="266"/>
            <ac:spMk id="12" creationId="{961C2FB6-1414-4D9D-BE7A-1FF2A7AAECC6}"/>
          </ac:spMkLst>
        </pc:spChg>
      </pc:sldChg>
      <pc:sldChg chg="addSp delSp modSp new mod setBg">
        <pc:chgData name="Lilly Mainwaring (2416930)" userId="S::2416930@student.uwtsd.ac.uk::1de65d17-0bb5-4e9c-bbe1-b54a72e665c8" providerId="AD" clId="Web-{6A21C151-2AC7-67FC-9907-F842CB2819D6}" dt="2024-11-08T17:58:27.276" v="89"/>
        <pc:sldMkLst>
          <pc:docMk/>
          <pc:sldMk cId="1237367873" sldId="267"/>
        </pc:sldMkLst>
        <pc:spChg chg="mod">
          <ac:chgData name="Lilly Mainwaring (2416930)" userId="S::2416930@student.uwtsd.ac.uk::1de65d17-0bb5-4e9c-bbe1-b54a72e665c8" providerId="AD" clId="Web-{6A21C151-2AC7-67FC-9907-F842CB2819D6}" dt="2024-11-08T17:58:27.276" v="89"/>
          <ac:spMkLst>
            <pc:docMk/>
            <pc:sldMk cId="1237367873" sldId="267"/>
            <ac:spMk id="2" creationId="{C2983612-6D12-9226-B521-31715A8DF87D}"/>
          </ac:spMkLst>
        </pc:spChg>
        <pc:spChg chg="del mod">
          <ac:chgData name="Lilly Mainwaring (2416930)" userId="S::2416930@student.uwtsd.ac.uk::1de65d17-0bb5-4e9c-bbe1-b54a72e665c8" providerId="AD" clId="Web-{6A21C151-2AC7-67FC-9907-F842CB2819D6}" dt="2024-11-08T17:58:27.276" v="89"/>
          <ac:spMkLst>
            <pc:docMk/>
            <pc:sldMk cId="1237367873" sldId="267"/>
            <ac:spMk id="3" creationId="{BF14724F-6F42-D5DD-4558-E95155D6A743}"/>
          </ac:spMkLst>
        </pc:spChg>
        <pc:spChg chg="add">
          <ac:chgData name="Lilly Mainwaring (2416930)" userId="S::2416930@student.uwtsd.ac.uk::1de65d17-0bb5-4e9c-bbe1-b54a72e665c8" providerId="AD" clId="Web-{6A21C151-2AC7-67FC-9907-F842CB2819D6}" dt="2024-11-08T17:58:27.276" v="89"/>
          <ac:spMkLst>
            <pc:docMk/>
            <pc:sldMk cId="1237367873" sldId="267"/>
            <ac:spMk id="9" creationId="{1C8B38D4-9D92-4608-A16B-260E8CC21335}"/>
          </ac:spMkLst>
        </pc:spChg>
        <pc:graphicFrameChg chg="add">
          <ac:chgData name="Lilly Mainwaring (2416930)" userId="S::2416930@student.uwtsd.ac.uk::1de65d17-0bb5-4e9c-bbe1-b54a72e665c8" providerId="AD" clId="Web-{6A21C151-2AC7-67FC-9907-F842CB2819D6}" dt="2024-11-08T17:58:27.276" v="89"/>
          <ac:graphicFrameMkLst>
            <pc:docMk/>
            <pc:sldMk cId="1237367873" sldId="267"/>
            <ac:graphicFrameMk id="5" creationId="{7C2C1778-5D1D-2FF9-993B-7B6B1E2AE864}"/>
          </ac:graphicFrameMkLst>
        </pc:graphicFrameChg>
      </pc:sldChg>
      <pc:sldChg chg="modSp new del">
        <pc:chgData name="Lilly Mainwaring (2416930)" userId="S::2416930@student.uwtsd.ac.uk::1de65d17-0bb5-4e9c-bbe1-b54a72e665c8" providerId="AD" clId="Web-{6A21C151-2AC7-67FC-9907-F842CB2819D6}" dt="2024-11-08T21:12:52.146" v="1641"/>
        <pc:sldMkLst>
          <pc:docMk/>
          <pc:sldMk cId="1500035892" sldId="268"/>
        </pc:sldMkLst>
        <pc:spChg chg="mod">
          <ac:chgData name="Lilly Mainwaring (2416930)" userId="S::2416930@student.uwtsd.ac.uk::1de65d17-0bb5-4e9c-bbe1-b54a72e665c8" providerId="AD" clId="Web-{6A21C151-2AC7-67FC-9907-F842CB2819D6}" dt="2024-11-08T17:28:12.448" v="14" actId="20577"/>
          <ac:spMkLst>
            <pc:docMk/>
            <pc:sldMk cId="1500035892" sldId="268"/>
            <ac:spMk id="2" creationId="{865FD4B0-AD66-C431-EC4B-1E3D1F7156C8}"/>
          </ac:spMkLst>
        </pc:spChg>
        <pc:spChg chg="mod">
          <ac:chgData name="Lilly Mainwaring (2416930)" userId="S::2416930@student.uwtsd.ac.uk::1de65d17-0bb5-4e9c-bbe1-b54a72e665c8" providerId="AD" clId="Web-{6A21C151-2AC7-67FC-9907-F842CB2819D6}" dt="2024-11-08T17:32:11.626" v="16" actId="20577"/>
          <ac:spMkLst>
            <pc:docMk/>
            <pc:sldMk cId="1500035892" sldId="268"/>
            <ac:spMk id="3" creationId="{959D9017-7797-95F2-9B18-26B97841CD32}"/>
          </ac:spMkLst>
        </pc:spChg>
      </pc:sldChg>
      <pc:sldChg chg="addSp delSp modSp new mod ord setBg modClrScheme setClrOvrMap chgLayout">
        <pc:chgData name="Lilly Mainwaring (2416930)" userId="S::2416930@student.uwtsd.ac.uk::1de65d17-0bb5-4e9c-bbe1-b54a72e665c8" providerId="AD" clId="Web-{6A21C151-2AC7-67FC-9907-F842CB2819D6}" dt="2024-11-08T21:22:31.393" v="1645" actId="20577"/>
        <pc:sldMkLst>
          <pc:docMk/>
          <pc:sldMk cId="2836812793" sldId="269"/>
        </pc:sldMkLst>
        <pc:spChg chg="mod ord">
          <ac:chgData name="Lilly Mainwaring (2416930)" userId="S::2416930@student.uwtsd.ac.uk::1de65d17-0bb5-4e9c-bbe1-b54a72e665c8" providerId="AD" clId="Web-{6A21C151-2AC7-67FC-9907-F842CB2819D6}" dt="2024-11-08T19:12:51.741" v="762"/>
          <ac:spMkLst>
            <pc:docMk/>
            <pc:sldMk cId="2836812793" sldId="269"/>
            <ac:spMk id="2" creationId="{1430979A-F066-278A-DDF7-15D5C728C197}"/>
          </ac:spMkLst>
        </pc:spChg>
        <pc:spChg chg="mod ord">
          <ac:chgData name="Lilly Mainwaring (2416930)" userId="S::2416930@student.uwtsd.ac.uk::1de65d17-0bb5-4e9c-bbe1-b54a72e665c8" providerId="AD" clId="Web-{6A21C151-2AC7-67FC-9907-F842CB2819D6}" dt="2024-11-08T21:22:31.393" v="1645" actId="20577"/>
          <ac:spMkLst>
            <pc:docMk/>
            <pc:sldMk cId="2836812793" sldId="269"/>
            <ac:spMk id="3" creationId="{57E7533C-544E-2C0E-BBAD-5B095F29F6E1}"/>
          </ac:spMkLst>
        </pc:spChg>
        <pc:spChg chg="del">
          <ac:chgData name="Lilly Mainwaring (2416930)" userId="S::2416930@student.uwtsd.ac.uk::1de65d17-0bb5-4e9c-bbe1-b54a72e665c8" providerId="AD" clId="Web-{6A21C151-2AC7-67FC-9907-F842CB2819D6}" dt="2024-11-08T19:12:23.600" v="759"/>
          <ac:spMkLst>
            <pc:docMk/>
            <pc:sldMk cId="2836812793" sldId="269"/>
            <ac:spMk id="4" creationId="{36DF9628-FF18-793E-562D-5AC73EEB682B}"/>
          </ac:spMkLst>
        </pc:spChg>
        <pc:spChg chg="add del">
          <ac:chgData name="Lilly Mainwaring (2416930)" userId="S::2416930@student.uwtsd.ac.uk::1de65d17-0bb5-4e9c-bbe1-b54a72e665c8" providerId="AD" clId="Web-{6A21C151-2AC7-67FC-9907-F842CB2819D6}" dt="2024-11-08T19:12:51.741" v="761"/>
          <ac:spMkLst>
            <pc:docMk/>
            <pc:sldMk cId="2836812793" sldId="269"/>
            <ac:spMk id="8" creationId="{20DB4423-716D-4B40-9498-69F5F3E5E077}"/>
          </ac:spMkLst>
        </pc:spChg>
        <pc:spChg chg="add del">
          <ac:chgData name="Lilly Mainwaring (2416930)" userId="S::2416930@student.uwtsd.ac.uk::1de65d17-0bb5-4e9c-bbe1-b54a72e665c8" providerId="AD" clId="Web-{6A21C151-2AC7-67FC-9907-F842CB2819D6}" dt="2024-11-08T19:12:51.741" v="761"/>
          <ac:spMkLst>
            <pc:docMk/>
            <pc:sldMk cId="2836812793" sldId="269"/>
            <ac:spMk id="10" creationId="{0B339CD8-1850-4DF2-BCDF-1CAAE5F872AC}"/>
          </ac:spMkLst>
        </pc:spChg>
        <pc:spChg chg="add">
          <ac:chgData name="Lilly Mainwaring (2416930)" userId="S::2416930@student.uwtsd.ac.uk::1de65d17-0bb5-4e9c-bbe1-b54a72e665c8" providerId="AD" clId="Web-{6A21C151-2AC7-67FC-9907-F842CB2819D6}" dt="2024-11-08T19:12:51.741" v="762"/>
          <ac:spMkLst>
            <pc:docMk/>
            <pc:sldMk cId="2836812793" sldId="269"/>
            <ac:spMk id="12" creationId="{20DB4423-716D-4B40-9498-69F5F3E5E077}"/>
          </ac:spMkLst>
        </pc:spChg>
        <pc:spChg chg="add">
          <ac:chgData name="Lilly Mainwaring (2416930)" userId="S::2416930@student.uwtsd.ac.uk::1de65d17-0bb5-4e9c-bbe1-b54a72e665c8" providerId="AD" clId="Web-{6A21C151-2AC7-67FC-9907-F842CB2819D6}" dt="2024-11-08T19:12:51.741" v="762"/>
          <ac:spMkLst>
            <pc:docMk/>
            <pc:sldMk cId="2836812793" sldId="269"/>
            <ac:spMk id="13" creationId="{0B339CD8-1850-4DF2-BCDF-1CAAE5F872AC}"/>
          </ac:spMkLst>
        </pc:spChg>
      </pc:sldChg>
      <pc:sldChg chg="addSp modSp add mod replId setBg setClrOvrMap">
        <pc:chgData name="Lilly Mainwaring (2416930)" userId="S::2416930@student.uwtsd.ac.uk::1de65d17-0bb5-4e9c-bbe1-b54a72e665c8" providerId="AD" clId="Web-{6A21C151-2AC7-67FC-9907-F842CB2819D6}" dt="2024-11-08T22:24:52.956" v="1651" actId="20577"/>
        <pc:sldMkLst>
          <pc:docMk/>
          <pc:sldMk cId="70894714" sldId="270"/>
        </pc:sldMkLst>
        <pc:spChg chg="mod">
          <ac:chgData name="Lilly Mainwaring (2416930)" userId="S::2416930@student.uwtsd.ac.uk::1de65d17-0bb5-4e9c-bbe1-b54a72e665c8" providerId="AD" clId="Web-{6A21C151-2AC7-67FC-9907-F842CB2819D6}" dt="2024-11-08T20:45:31.825" v="1464"/>
          <ac:spMkLst>
            <pc:docMk/>
            <pc:sldMk cId="70894714" sldId="270"/>
            <ac:spMk id="2" creationId="{5B9D07C6-8C5D-B8F2-F2A2-69C32C08B875}"/>
          </ac:spMkLst>
        </pc:spChg>
        <pc:spChg chg="mod">
          <ac:chgData name="Lilly Mainwaring (2416930)" userId="S::2416930@student.uwtsd.ac.uk::1de65d17-0bb5-4e9c-bbe1-b54a72e665c8" providerId="AD" clId="Web-{6A21C151-2AC7-67FC-9907-F842CB2819D6}" dt="2024-11-08T22:24:52.956" v="1651" actId="20577"/>
          <ac:spMkLst>
            <pc:docMk/>
            <pc:sldMk cId="70894714" sldId="270"/>
            <ac:spMk id="3" creationId="{DCFD061F-4296-03DA-3214-1F5AF73D6035}"/>
          </ac:spMkLst>
        </pc:spChg>
        <pc:spChg chg="add">
          <ac:chgData name="Lilly Mainwaring (2416930)" userId="S::2416930@student.uwtsd.ac.uk::1de65d17-0bb5-4e9c-bbe1-b54a72e665c8" providerId="AD" clId="Web-{6A21C151-2AC7-67FC-9907-F842CB2819D6}" dt="2024-11-08T20:45:31.825" v="1464"/>
          <ac:spMkLst>
            <pc:docMk/>
            <pc:sldMk cId="70894714" sldId="270"/>
            <ac:spMk id="8" creationId="{6A027DD1-A31E-4BED-83B8-ED31F386F011}"/>
          </ac:spMkLst>
        </pc:spChg>
        <pc:spChg chg="add">
          <ac:chgData name="Lilly Mainwaring (2416930)" userId="S::2416930@student.uwtsd.ac.uk::1de65d17-0bb5-4e9c-bbe1-b54a72e665c8" providerId="AD" clId="Web-{6A21C151-2AC7-67FC-9907-F842CB2819D6}" dt="2024-11-08T20:45:31.825" v="1464"/>
          <ac:spMkLst>
            <pc:docMk/>
            <pc:sldMk cId="70894714" sldId="270"/>
            <ac:spMk id="10" creationId="{74195ED9-15F9-4A18-B356-696821BFFC62}"/>
          </ac:spMkLst>
        </pc:spChg>
        <pc:spChg chg="add">
          <ac:chgData name="Lilly Mainwaring (2416930)" userId="S::2416930@student.uwtsd.ac.uk::1de65d17-0bb5-4e9c-bbe1-b54a72e665c8" providerId="AD" clId="Web-{6A21C151-2AC7-67FC-9907-F842CB2819D6}" dt="2024-11-08T20:45:31.825" v="1464"/>
          <ac:spMkLst>
            <pc:docMk/>
            <pc:sldMk cId="70894714" sldId="270"/>
            <ac:spMk id="12" creationId="{961C2FB6-1414-4D9D-BE7A-1FF2A7AAECC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6FB40-93B8-4901-8373-93B6D36D169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AC3B56E-87FA-4259-9DC6-44A5B44D6B39}">
      <dgm:prSet/>
      <dgm:spPr/>
      <dgm:t>
        <a:bodyPr/>
        <a:lstStyle/>
        <a:p>
          <a:pPr>
            <a:defRPr cap="all"/>
          </a:pPr>
          <a:r>
            <a:rPr lang="en-GB"/>
            <a:t>According to Elliott and Quinn (2018)</a:t>
          </a:r>
          <a:endParaRPr lang="en-US"/>
        </a:p>
      </dgm:t>
    </dgm:pt>
    <dgm:pt modelId="{3674D77C-3010-4F71-B72D-A62AA6F445D6}" type="parTrans" cxnId="{3F974C9A-9F23-4572-B1B7-F4C8A870A50D}">
      <dgm:prSet/>
      <dgm:spPr/>
      <dgm:t>
        <a:bodyPr/>
        <a:lstStyle/>
        <a:p>
          <a:endParaRPr lang="en-US"/>
        </a:p>
      </dgm:t>
    </dgm:pt>
    <dgm:pt modelId="{F06EDF1F-83E0-4336-A069-17002E976399}" type="sibTrans" cxnId="{3F974C9A-9F23-4572-B1B7-F4C8A870A50D}">
      <dgm:prSet/>
      <dgm:spPr/>
      <dgm:t>
        <a:bodyPr/>
        <a:lstStyle/>
        <a:p>
          <a:endParaRPr lang="en-US"/>
        </a:p>
      </dgm:t>
    </dgm:pt>
    <dgm:pt modelId="{6E958C28-456B-450B-97A9-EE7CA98EFA22}">
      <dgm:prSet/>
      <dgm:spPr/>
      <dgm:t>
        <a:bodyPr/>
        <a:lstStyle/>
        <a:p>
          <a:pPr>
            <a:defRPr cap="all"/>
          </a:pPr>
          <a:r>
            <a:rPr lang="en-GB"/>
            <a:t>the defence of automatism is available where defendants act involuntary because of an external factor which was not their own fault. </a:t>
          </a:r>
          <a:endParaRPr lang="en-US"/>
        </a:p>
      </dgm:t>
    </dgm:pt>
    <dgm:pt modelId="{5BD5B155-55C6-42A1-81CD-9CAB5045A751}" type="parTrans" cxnId="{56D4D5C0-8A34-4AC8-9492-B5C789472F30}">
      <dgm:prSet/>
      <dgm:spPr/>
      <dgm:t>
        <a:bodyPr/>
        <a:lstStyle/>
        <a:p>
          <a:endParaRPr lang="en-US"/>
        </a:p>
      </dgm:t>
    </dgm:pt>
    <dgm:pt modelId="{7BB40F58-3470-4F64-B786-7E83E9F6F430}" type="sibTrans" cxnId="{56D4D5C0-8A34-4AC8-9492-B5C789472F30}">
      <dgm:prSet/>
      <dgm:spPr/>
      <dgm:t>
        <a:bodyPr/>
        <a:lstStyle/>
        <a:p>
          <a:endParaRPr lang="en-US"/>
        </a:p>
      </dgm:t>
    </dgm:pt>
    <dgm:pt modelId="{CD6EEBC9-2536-40FD-B583-A9247EC21ABF}" type="pres">
      <dgm:prSet presAssocID="{4C06FB40-93B8-4901-8373-93B6D36D169D}" presName="root" presStyleCnt="0">
        <dgm:presLayoutVars>
          <dgm:dir/>
          <dgm:resizeHandles val="exact"/>
        </dgm:presLayoutVars>
      </dgm:prSet>
      <dgm:spPr/>
    </dgm:pt>
    <dgm:pt modelId="{AFB998FD-67BA-46A1-B934-99DA1E3ED6EE}" type="pres">
      <dgm:prSet presAssocID="{FAC3B56E-87FA-4259-9DC6-44A5B44D6B39}" presName="compNode" presStyleCnt="0"/>
      <dgm:spPr/>
    </dgm:pt>
    <dgm:pt modelId="{B6D0D812-8849-421E-B9F4-FDF197F6E0DA}" type="pres">
      <dgm:prSet presAssocID="{FAC3B56E-87FA-4259-9DC6-44A5B44D6B39}" presName="iconBgRect" presStyleLbl="bgShp" presStyleIdx="0" presStyleCnt="2"/>
      <dgm:spPr/>
    </dgm:pt>
    <dgm:pt modelId="{64903193-5589-49B1-B4B7-E7150C8ADAB1}" type="pres">
      <dgm:prSet presAssocID="{FAC3B56E-87FA-4259-9DC6-44A5B44D6B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39402E35-1831-488E-AB61-0D6211F53BE7}" type="pres">
      <dgm:prSet presAssocID="{FAC3B56E-87FA-4259-9DC6-44A5B44D6B39}" presName="spaceRect" presStyleCnt="0"/>
      <dgm:spPr/>
    </dgm:pt>
    <dgm:pt modelId="{C614BB90-3872-42A4-B606-B3E2579BD1E1}" type="pres">
      <dgm:prSet presAssocID="{FAC3B56E-87FA-4259-9DC6-44A5B44D6B39}" presName="textRect" presStyleLbl="revTx" presStyleIdx="0" presStyleCnt="2">
        <dgm:presLayoutVars>
          <dgm:chMax val="1"/>
          <dgm:chPref val="1"/>
        </dgm:presLayoutVars>
      </dgm:prSet>
      <dgm:spPr/>
    </dgm:pt>
    <dgm:pt modelId="{107D7B58-CCFA-43B3-8D85-44657B1F617E}" type="pres">
      <dgm:prSet presAssocID="{F06EDF1F-83E0-4336-A069-17002E976399}" presName="sibTrans" presStyleCnt="0"/>
      <dgm:spPr/>
    </dgm:pt>
    <dgm:pt modelId="{27D5AD45-4EBE-43B0-A5D1-2A1FB80723A5}" type="pres">
      <dgm:prSet presAssocID="{6E958C28-456B-450B-97A9-EE7CA98EFA22}" presName="compNode" presStyleCnt="0"/>
      <dgm:spPr/>
    </dgm:pt>
    <dgm:pt modelId="{FB47EDFE-22D0-4426-A0F5-9829A9A9153D}" type="pres">
      <dgm:prSet presAssocID="{6E958C28-456B-450B-97A9-EE7CA98EFA22}" presName="iconBgRect" presStyleLbl="bgShp" presStyleIdx="1" presStyleCnt="2"/>
      <dgm:spPr/>
    </dgm:pt>
    <dgm:pt modelId="{D0D4D903-C9EA-4103-81CB-F9788C855568}" type="pres">
      <dgm:prSet presAssocID="{6E958C28-456B-450B-97A9-EE7CA98EFA2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72432DA8-0A7B-4C40-9ADD-BBD46311E24A}" type="pres">
      <dgm:prSet presAssocID="{6E958C28-456B-450B-97A9-EE7CA98EFA22}" presName="spaceRect" presStyleCnt="0"/>
      <dgm:spPr/>
    </dgm:pt>
    <dgm:pt modelId="{2999196F-56E4-4201-8DFC-A25696ABD45E}" type="pres">
      <dgm:prSet presAssocID="{6E958C28-456B-450B-97A9-EE7CA98EFA22}" presName="textRect" presStyleLbl="revTx" presStyleIdx="1" presStyleCnt="2">
        <dgm:presLayoutVars>
          <dgm:chMax val="1"/>
          <dgm:chPref val="1"/>
        </dgm:presLayoutVars>
      </dgm:prSet>
      <dgm:spPr/>
    </dgm:pt>
  </dgm:ptLst>
  <dgm:cxnLst>
    <dgm:cxn modelId="{0A8F3B20-9924-48BF-A939-4F9871186DCA}" type="presOf" srcId="{4C06FB40-93B8-4901-8373-93B6D36D169D}" destId="{CD6EEBC9-2536-40FD-B583-A9247EC21ABF}" srcOrd="0" destOrd="0" presId="urn:microsoft.com/office/officeart/2018/5/layout/IconCircleLabelList"/>
    <dgm:cxn modelId="{3F974C9A-9F23-4572-B1B7-F4C8A870A50D}" srcId="{4C06FB40-93B8-4901-8373-93B6D36D169D}" destId="{FAC3B56E-87FA-4259-9DC6-44A5B44D6B39}" srcOrd="0" destOrd="0" parTransId="{3674D77C-3010-4F71-B72D-A62AA6F445D6}" sibTransId="{F06EDF1F-83E0-4336-A069-17002E976399}"/>
    <dgm:cxn modelId="{C73C02BC-CAA3-4D11-B479-EB3C83964BE4}" type="presOf" srcId="{FAC3B56E-87FA-4259-9DC6-44A5B44D6B39}" destId="{C614BB90-3872-42A4-B606-B3E2579BD1E1}" srcOrd="0" destOrd="0" presId="urn:microsoft.com/office/officeart/2018/5/layout/IconCircleLabelList"/>
    <dgm:cxn modelId="{56D4D5C0-8A34-4AC8-9492-B5C789472F30}" srcId="{4C06FB40-93B8-4901-8373-93B6D36D169D}" destId="{6E958C28-456B-450B-97A9-EE7CA98EFA22}" srcOrd="1" destOrd="0" parTransId="{5BD5B155-55C6-42A1-81CD-9CAB5045A751}" sibTransId="{7BB40F58-3470-4F64-B786-7E83E9F6F430}"/>
    <dgm:cxn modelId="{CBB439E5-D4D0-4BA6-B406-CCDC7DC9BACF}" type="presOf" srcId="{6E958C28-456B-450B-97A9-EE7CA98EFA22}" destId="{2999196F-56E4-4201-8DFC-A25696ABD45E}" srcOrd="0" destOrd="0" presId="urn:microsoft.com/office/officeart/2018/5/layout/IconCircleLabelList"/>
    <dgm:cxn modelId="{A11AB860-851C-4B2D-98EF-98B2B07043DA}" type="presParOf" srcId="{CD6EEBC9-2536-40FD-B583-A9247EC21ABF}" destId="{AFB998FD-67BA-46A1-B934-99DA1E3ED6EE}" srcOrd="0" destOrd="0" presId="urn:microsoft.com/office/officeart/2018/5/layout/IconCircleLabelList"/>
    <dgm:cxn modelId="{19507BF2-89A5-4828-B908-0B20F5864B76}" type="presParOf" srcId="{AFB998FD-67BA-46A1-B934-99DA1E3ED6EE}" destId="{B6D0D812-8849-421E-B9F4-FDF197F6E0DA}" srcOrd="0" destOrd="0" presId="urn:microsoft.com/office/officeart/2018/5/layout/IconCircleLabelList"/>
    <dgm:cxn modelId="{6AC302AD-16D1-4A69-A9F4-1018B02255B7}" type="presParOf" srcId="{AFB998FD-67BA-46A1-B934-99DA1E3ED6EE}" destId="{64903193-5589-49B1-B4B7-E7150C8ADAB1}" srcOrd="1" destOrd="0" presId="urn:microsoft.com/office/officeart/2018/5/layout/IconCircleLabelList"/>
    <dgm:cxn modelId="{3CD45FDE-AB3C-4DD0-9F4A-DDFD5243A5E9}" type="presParOf" srcId="{AFB998FD-67BA-46A1-B934-99DA1E3ED6EE}" destId="{39402E35-1831-488E-AB61-0D6211F53BE7}" srcOrd="2" destOrd="0" presId="urn:microsoft.com/office/officeart/2018/5/layout/IconCircleLabelList"/>
    <dgm:cxn modelId="{E0329166-C6A1-4735-BDAD-CC85F6937190}" type="presParOf" srcId="{AFB998FD-67BA-46A1-B934-99DA1E3ED6EE}" destId="{C614BB90-3872-42A4-B606-B3E2579BD1E1}" srcOrd="3" destOrd="0" presId="urn:microsoft.com/office/officeart/2018/5/layout/IconCircleLabelList"/>
    <dgm:cxn modelId="{A9869241-90A7-420A-9C4D-C76463A2990B}" type="presParOf" srcId="{CD6EEBC9-2536-40FD-B583-A9247EC21ABF}" destId="{107D7B58-CCFA-43B3-8D85-44657B1F617E}" srcOrd="1" destOrd="0" presId="urn:microsoft.com/office/officeart/2018/5/layout/IconCircleLabelList"/>
    <dgm:cxn modelId="{69887EED-3B09-4FF5-9805-082CAC0FC407}" type="presParOf" srcId="{CD6EEBC9-2536-40FD-B583-A9247EC21ABF}" destId="{27D5AD45-4EBE-43B0-A5D1-2A1FB80723A5}" srcOrd="2" destOrd="0" presId="urn:microsoft.com/office/officeart/2018/5/layout/IconCircleLabelList"/>
    <dgm:cxn modelId="{EED1634D-D80B-4CE6-BEAC-46F888013731}" type="presParOf" srcId="{27D5AD45-4EBE-43B0-A5D1-2A1FB80723A5}" destId="{FB47EDFE-22D0-4426-A0F5-9829A9A9153D}" srcOrd="0" destOrd="0" presId="urn:microsoft.com/office/officeart/2018/5/layout/IconCircleLabelList"/>
    <dgm:cxn modelId="{31F2B367-C9D8-43C2-BC34-F40B4ADD4225}" type="presParOf" srcId="{27D5AD45-4EBE-43B0-A5D1-2A1FB80723A5}" destId="{D0D4D903-C9EA-4103-81CB-F9788C855568}" srcOrd="1" destOrd="0" presId="urn:microsoft.com/office/officeart/2018/5/layout/IconCircleLabelList"/>
    <dgm:cxn modelId="{26B1974E-B953-4097-B255-29D07E4A664A}" type="presParOf" srcId="{27D5AD45-4EBE-43B0-A5D1-2A1FB80723A5}" destId="{72432DA8-0A7B-4C40-9ADD-BBD46311E24A}" srcOrd="2" destOrd="0" presId="urn:microsoft.com/office/officeart/2018/5/layout/IconCircleLabelList"/>
    <dgm:cxn modelId="{62BC4858-8FAA-40BE-BC36-0A72CE57BCD4}" type="presParOf" srcId="{27D5AD45-4EBE-43B0-A5D1-2A1FB80723A5}" destId="{2999196F-56E4-4201-8DFC-A25696ABD45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672DBB-17E7-4167-964F-14CEF6A6B536}"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243116C0-390F-4479-BFF6-F9BF2AB92E08}">
      <dgm:prSet/>
      <dgm:spPr/>
      <dgm:t>
        <a:bodyPr/>
        <a:lstStyle/>
        <a:p>
          <a:pPr>
            <a:defRPr b="1"/>
          </a:pPr>
          <a:r>
            <a:rPr lang="en-US"/>
            <a:t>28 Oct. 2024</a:t>
          </a:r>
        </a:p>
      </dgm:t>
    </dgm:pt>
    <dgm:pt modelId="{ADC05CCB-04F3-455B-A842-DC7CD6076281}" type="parTrans" cxnId="{B2FB87B8-0314-4867-BBF2-FF604E4D2896}">
      <dgm:prSet/>
      <dgm:spPr/>
      <dgm:t>
        <a:bodyPr/>
        <a:lstStyle/>
        <a:p>
          <a:endParaRPr lang="en-US"/>
        </a:p>
      </dgm:t>
    </dgm:pt>
    <dgm:pt modelId="{6DE9E3F5-BFDA-40C5-A61E-4FC706A8B3FA}" type="sibTrans" cxnId="{B2FB87B8-0314-4867-BBF2-FF604E4D2896}">
      <dgm:prSet/>
      <dgm:spPr/>
      <dgm:t>
        <a:bodyPr/>
        <a:lstStyle/>
        <a:p>
          <a:endParaRPr lang="en-US"/>
        </a:p>
      </dgm:t>
    </dgm:pt>
    <dgm:pt modelId="{D692C2E0-0104-4E79-9A64-5A129D26D6BC}">
      <dgm:prSet/>
      <dgm:spPr/>
      <dgm:t>
        <a:bodyPr/>
        <a:lstStyle/>
        <a:p>
          <a:r>
            <a:rPr lang="en-US"/>
            <a:t>Background reading</a:t>
          </a:r>
        </a:p>
      </dgm:t>
    </dgm:pt>
    <dgm:pt modelId="{B6D89207-E6D2-4C8D-8C07-D45E7137B14D}" type="parTrans" cxnId="{BB5ED06A-D1B3-462C-90F0-1F0B0DB46217}">
      <dgm:prSet/>
      <dgm:spPr/>
      <dgm:t>
        <a:bodyPr/>
        <a:lstStyle/>
        <a:p>
          <a:endParaRPr lang="en-US"/>
        </a:p>
      </dgm:t>
    </dgm:pt>
    <dgm:pt modelId="{60F03DDC-F27A-49EA-8EF2-78C51ACE3DC5}" type="sibTrans" cxnId="{BB5ED06A-D1B3-462C-90F0-1F0B0DB46217}">
      <dgm:prSet/>
      <dgm:spPr/>
      <dgm:t>
        <a:bodyPr/>
        <a:lstStyle/>
        <a:p>
          <a:endParaRPr lang="en-US"/>
        </a:p>
      </dgm:t>
    </dgm:pt>
    <dgm:pt modelId="{5C04A277-1AF8-4B4D-9837-435FF9D62240}">
      <dgm:prSet/>
      <dgm:spPr/>
      <dgm:t>
        <a:bodyPr/>
        <a:lstStyle/>
        <a:p>
          <a:pPr>
            <a:defRPr b="1"/>
          </a:pPr>
          <a:r>
            <a:rPr lang="en-US"/>
            <a:t>29 Oct. 2024</a:t>
          </a:r>
        </a:p>
      </dgm:t>
    </dgm:pt>
    <dgm:pt modelId="{6B6A09A7-D4F1-491F-A33D-050F814E8498}" type="parTrans" cxnId="{51B1FC72-4C73-47ED-8F5C-F498EF0B21F6}">
      <dgm:prSet/>
      <dgm:spPr/>
      <dgm:t>
        <a:bodyPr/>
        <a:lstStyle/>
        <a:p>
          <a:endParaRPr lang="en-US"/>
        </a:p>
      </dgm:t>
    </dgm:pt>
    <dgm:pt modelId="{67182743-130A-4B88-90D2-11B5A942204B}" type="sibTrans" cxnId="{51B1FC72-4C73-47ED-8F5C-F498EF0B21F6}">
      <dgm:prSet/>
      <dgm:spPr/>
      <dgm:t>
        <a:bodyPr/>
        <a:lstStyle/>
        <a:p>
          <a:endParaRPr lang="en-US"/>
        </a:p>
      </dgm:t>
    </dgm:pt>
    <dgm:pt modelId="{99EBB598-A125-4CF4-84FD-6E1F3A0796F0}">
      <dgm:prSet/>
      <dgm:spPr/>
      <dgm:t>
        <a:bodyPr/>
        <a:lstStyle/>
        <a:p>
          <a:r>
            <a:rPr lang="en-US"/>
            <a:t>Background reading</a:t>
          </a:r>
        </a:p>
      </dgm:t>
    </dgm:pt>
    <dgm:pt modelId="{B67D9032-5C54-4FAB-BDD3-B1C2A2EB9F96}" type="parTrans" cxnId="{A1524448-44CB-4F5C-8A0E-CFEAEF44E6B2}">
      <dgm:prSet/>
      <dgm:spPr/>
      <dgm:t>
        <a:bodyPr/>
        <a:lstStyle/>
        <a:p>
          <a:endParaRPr lang="en-US"/>
        </a:p>
      </dgm:t>
    </dgm:pt>
    <dgm:pt modelId="{F1248685-C10F-43E5-8F85-C711955A6679}" type="sibTrans" cxnId="{A1524448-44CB-4F5C-8A0E-CFEAEF44E6B2}">
      <dgm:prSet/>
      <dgm:spPr/>
      <dgm:t>
        <a:bodyPr/>
        <a:lstStyle/>
        <a:p>
          <a:endParaRPr lang="en-US"/>
        </a:p>
      </dgm:t>
    </dgm:pt>
    <dgm:pt modelId="{B3D3B8FB-A0A4-4B12-8B63-C16F4E66D70B}">
      <dgm:prSet/>
      <dgm:spPr/>
      <dgm:t>
        <a:bodyPr/>
        <a:lstStyle/>
        <a:p>
          <a:pPr>
            <a:defRPr b="1"/>
          </a:pPr>
          <a:r>
            <a:rPr lang="en-US"/>
            <a:t>2 Nov. 2024</a:t>
          </a:r>
        </a:p>
      </dgm:t>
    </dgm:pt>
    <dgm:pt modelId="{6021BEEF-2D42-4F9B-B7A4-18C29E823AC7}" type="parTrans" cxnId="{50E9A85D-2689-42C5-BBBF-C48137FBC5EA}">
      <dgm:prSet/>
      <dgm:spPr/>
      <dgm:t>
        <a:bodyPr/>
        <a:lstStyle/>
        <a:p>
          <a:endParaRPr lang="en-US"/>
        </a:p>
      </dgm:t>
    </dgm:pt>
    <dgm:pt modelId="{77D1718F-7489-41B7-8AE0-5A4ECE32F148}" type="sibTrans" cxnId="{50E9A85D-2689-42C5-BBBF-C48137FBC5EA}">
      <dgm:prSet/>
      <dgm:spPr/>
      <dgm:t>
        <a:bodyPr/>
        <a:lstStyle/>
        <a:p>
          <a:endParaRPr lang="en-US"/>
        </a:p>
      </dgm:t>
    </dgm:pt>
    <dgm:pt modelId="{86FA7D81-ED2F-42FF-89B8-CEBC61918F8E}">
      <dgm:prSet/>
      <dgm:spPr/>
      <dgm:t>
        <a:bodyPr/>
        <a:lstStyle/>
        <a:p>
          <a:r>
            <a:rPr lang="en-US"/>
            <a:t>Planning</a:t>
          </a:r>
        </a:p>
      </dgm:t>
    </dgm:pt>
    <dgm:pt modelId="{FB9BC233-BBAD-4B04-B630-4B071E3A3A0B}" type="parTrans" cxnId="{4FB8EE10-9763-4E5F-90F7-A4A0D7164284}">
      <dgm:prSet/>
      <dgm:spPr/>
      <dgm:t>
        <a:bodyPr/>
        <a:lstStyle/>
        <a:p>
          <a:endParaRPr lang="en-US"/>
        </a:p>
      </dgm:t>
    </dgm:pt>
    <dgm:pt modelId="{53F76339-F1A6-4B4F-8AA0-6C663871850F}" type="sibTrans" cxnId="{4FB8EE10-9763-4E5F-90F7-A4A0D7164284}">
      <dgm:prSet/>
      <dgm:spPr/>
      <dgm:t>
        <a:bodyPr/>
        <a:lstStyle/>
        <a:p>
          <a:endParaRPr lang="en-US"/>
        </a:p>
      </dgm:t>
    </dgm:pt>
    <dgm:pt modelId="{3400B24F-08C7-4FC4-92AF-ABA6AF85AEBB}">
      <dgm:prSet/>
      <dgm:spPr/>
      <dgm:t>
        <a:bodyPr/>
        <a:lstStyle/>
        <a:p>
          <a:pPr>
            <a:defRPr b="1"/>
          </a:pPr>
          <a:r>
            <a:rPr lang="en-US"/>
            <a:t>3 Nov. 2024</a:t>
          </a:r>
        </a:p>
      </dgm:t>
    </dgm:pt>
    <dgm:pt modelId="{72AF9330-3154-4AE1-969C-EAC76DADE632}" type="parTrans" cxnId="{FD6084B5-DBF0-445A-819C-5D3FB00968A2}">
      <dgm:prSet/>
      <dgm:spPr/>
      <dgm:t>
        <a:bodyPr/>
        <a:lstStyle/>
        <a:p>
          <a:endParaRPr lang="en-US"/>
        </a:p>
      </dgm:t>
    </dgm:pt>
    <dgm:pt modelId="{6D4BAF58-8182-4E79-9D68-F1C1F42154BD}" type="sibTrans" cxnId="{FD6084B5-DBF0-445A-819C-5D3FB00968A2}">
      <dgm:prSet/>
      <dgm:spPr/>
      <dgm:t>
        <a:bodyPr/>
        <a:lstStyle/>
        <a:p>
          <a:endParaRPr lang="en-US"/>
        </a:p>
      </dgm:t>
    </dgm:pt>
    <dgm:pt modelId="{63F94F04-C3A0-47E4-8B0A-DD8726762224}">
      <dgm:prSet/>
      <dgm:spPr/>
      <dgm:t>
        <a:bodyPr/>
        <a:lstStyle/>
        <a:p>
          <a:r>
            <a:rPr lang="en-US"/>
            <a:t>Planning</a:t>
          </a:r>
        </a:p>
      </dgm:t>
    </dgm:pt>
    <dgm:pt modelId="{4624BECA-B01E-4599-8DF0-2E3EA9BC17D9}" type="parTrans" cxnId="{874939E0-5160-4EF4-B57E-BBE30D6A7914}">
      <dgm:prSet/>
      <dgm:spPr/>
      <dgm:t>
        <a:bodyPr/>
        <a:lstStyle/>
        <a:p>
          <a:endParaRPr lang="en-US"/>
        </a:p>
      </dgm:t>
    </dgm:pt>
    <dgm:pt modelId="{33C3A365-E8A2-4473-97D8-F7CDFDF8AC03}" type="sibTrans" cxnId="{874939E0-5160-4EF4-B57E-BBE30D6A7914}">
      <dgm:prSet/>
      <dgm:spPr/>
      <dgm:t>
        <a:bodyPr/>
        <a:lstStyle/>
        <a:p>
          <a:endParaRPr lang="en-US"/>
        </a:p>
      </dgm:t>
    </dgm:pt>
    <dgm:pt modelId="{2C97DE2D-986E-4424-A70B-A2A645343324}">
      <dgm:prSet/>
      <dgm:spPr/>
      <dgm:t>
        <a:bodyPr/>
        <a:lstStyle/>
        <a:p>
          <a:pPr>
            <a:defRPr b="1"/>
          </a:pPr>
          <a:r>
            <a:rPr lang="en-US"/>
            <a:t>7 Nov. 2024</a:t>
          </a:r>
        </a:p>
      </dgm:t>
    </dgm:pt>
    <dgm:pt modelId="{9E3DACEC-8717-4C47-9904-0EEE25EEB88D}" type="parTrans" cxnId="{16AFF37B-AF1A-406C-8760-9F68D24D3F95}">
      <dgm:prSet/>
      <dgm:spPr/>
      <dgm:t>
        <a:bodyPr/>
        <a:lstStyle/>
        <a:p>
          <a:endParaRPr lang="en-US"/>
        </a:p>
      </dgm:t>
    </dgm:pt>
    <dgm:pt modelId="{A72EC21C-E18F-4093-9EF0-1E9839A8DB2F}" type="sibTrans" cxnId="{16AFF37B-AF1A-406C-8760-9F68D24D3F95}">
      <dgm:prSet/>
      <dgm:spPr/>
      <dgm:t>
        <a:bodyPr/>
        <a:lstStyle/>
        <a:p>
          <a:endParaRPr lang="en-US"/>
        </a:p>
      </dgm:t>
    </dgm:pt>
    <dgm:pt modelId="{2974A309-D96B-475C-A441-080806197F6A}">
      <dgm:prSet/>
      <dgm:spPr/>
      <dgm:t>
        <a:bodyPr/>
        <a:lstStyle/>
        <a:p>
          <a:r>
            <a:rPr lang="en-US"/>
            <a:t>Structure</a:t>
          </a:r>
        </a:p>
      </dgm:t>
    </dgm:pt>
    <dgm:pt modelId="{58388BFA-E818-466A-93AC-E0C52E181967}" type="parTrans" cxnId="{167CF2EA-9245-42AB-9811-BC7C5DD0E314}">
      <dgm:prSet/>
      <dgm:spPr/>
      <dgm:t>
        <a:bodyPr/>
        <a:lstStyle/>
        <a:p>
          <a:endParaRPr lang="en-US"/>
        </a:p>
      </dgm:t>
    </dgm:pt>
    <dgm:pt modelId="{03718864-DF0D-43B2-8FF2-8601CFEC0AFD}" type="sibTrans" cxnId="{167CF2EA-9245-42AB-9811-BC7C5DD0E314}">
      <dgm:prSet/>
      <dgm:spPr/>
      <dgm:t>
        <a:bodyPr/>
        <a:lstStyle/>
        <a:p>
          <a:endParaRPr lang="en-US"/>
        </a:p>
      </dgm:t>
    </dgm:pt>
    <dgm:pt modelId="{516F5119-9533-47D6-B089-A719BC1D2656}">
      <dgm:prSet/>
      <dgm:spPr/>
      <dgm:t>
        <a:bodyPr/>
        <a:lstStyle/>
        <a:p>
          <a:pPr>
            <a:defRPr b="1"/>
          </a:pPr>
          <a:r>
            <a:rPr lang="en-US"/>
            <a:t>8 Nov. 2024</a:t>
          </a:r>
        </a:p>
      </dgm:t>
    </dgm:pt>
    <dgm:pt modelId="{B52D43AF-7A09-437D-8F7B-826E97A2F7AB}" type="parTrans" cxnId="{BC3FF730-B60E-47AE-A600-E8CB976444A5}">
      <dgm:prSet/>
      <dgm:spPr/>
      <dgm:t>
        <a:bodyPr/>
        <a:lstStyle/>
        <a:p>
          <a:endParaRPr lang="en-US"/>
        </a:p>
      </dgm:t>
    </dgm:pt>
    <dgm:pt modelId="{C7C9AC96-4138-4069-8B80-4F6F19F50267}" type="sibTrans" cxnId="{BC3FF730-B60E-47AE-A600-E8CB976444A5}">
      <dgm:prSet/>
      <dgm:spPr/>
      <dgm:t>
        <a:bodyPr/>
        <a:lstStyle/>
        <a:p>
          <a:endParaRPr lang="en-US"/>
        </a:p>
      </dgm:t>
    </dgm:pt>
    <dgm:pt modelId="{24AA808B-61CB-4F23-988E-EDEF01B342DF}">
      <dgm:prSet/>
      <dgm:spPr/>
      <dgm:t>
        <a:bodyPr/>
        <a:lstStyle/>
        <a:p>
          <a:r>
            <a:rPr lang="en-US"/>
            <a:t>Wider reading</a:t>
          </a:r>
        </a:p>
      </dgm:t>
    </dgm:pt>
    <dgm:pt modelId="{2912B1DF-60EC-4921-85F3-743912C558F8}" type="parTrans" cxnId="{B676272F-7258-4FC2-82EB-86D9CACE0DD8}">
      <dgm:prSet/>
      <dgm:spPr/>
      <dgm:t>
        <a:bodyPr/>
        <a:lstStyle/>
        <a:p>
          <a:endParaRPr lang="en-US"/>
        </a:p>
      </dgm:t>
    </dgm:pt>
    <dgm:pt modelId="{3FEDC36A-6984-4B35-98BD-92769E330811}" type="sibTrans" cxnId="{B676272F-7258-4FC2-82EB-86D9CACE0DD8}">
      <dgm:prSet/>
      <dgm:spPr/>
      <dgm:t>
        <a:bodyPr/>
        <a:lstStyle/>
        <a:p>
          <a:endParaRPr lang="en-US"/>
        </a:p>
      </dgm:t>
    </dgm:pt>
    <dgm:pt modelId="{0A572F31-CC38-40E5-AD7F-B9FDD5DE2D2F}" type="pres">
      <dgm:prSet presAssocID="{BF672DBB-17E7-4167-964F-14CEF6A6B536}" presName="root" presStyleCnt="0">
        <dgm:presLayoutVars>
          <dgm:chMax/>
          <dgm:chPref/>
          <dgm:animLvl val="lvl"/>
        </dgm:presLayoutVars>
      </dgm:prSet>
      <dgm:spPr/>
    </dgm:pt>
    <dgm:pt modelId="{595C7FCD-28B6-48B2-BA6D-B1625062B6D3}" type="pres">
      <dgm:prSet presAssocID="{BF672DBB-17E7-4167-964F-14CEF6A6B536}" presName="divider" presStyleLbl="fgAcc1" presStyleIdx="0" presStyleCnt="1"/>
      <dgm:spPr/>
    </dgm:pt>
    <dgm:pt modelId="{CD0A7CB6-9960-473C-852D-4D207FC055A7}" type="pres">
      <dgm:prSet presAssocID="{BF672DBB-17E7-4167-964F-14CEF6A6B536}" presName="nodes" presStyleCnt="0">
        <dgm:presLayoutVars>
          <dgm:chMax/>
          <dgm:chPref/>
          <dgm:animLvl val="lvl"/>
        </dgm:presLayoutVars>
      </dgm:prSet>
      <dgm:spPr/>
    </dgm:pt>
    <dgm:pt modelId="{92916FBA-DD93-4251-956C-3AB023E1D12E}" type="pres">
      <dgm:prSet presAssocID="{243116C0-390F-4479-BFF6-F9BF2AB92E08}" presName="composite" presStyleCnt="0"/>
      <dgm:spPr/>
    </dgm:pt>
    <dgm:pt modelId="{0556A05E-D203-445C-9D2C-C4D8B07EA52B}" type="pres">
      <dgm:prSet presAssocID="{243116C0-390F-4479-BFF6-F9BF2AB92E08}" presName="L1TextContainer" presStyleLbl="alignNode1" presStyleIdx="0" presStyleCnt="6">
        <dgm:presLayoutVars>
          <dgm:chMax val="1"/>
          <dgm:chPref val="1"/>
          <dgm:bulletEnabled val="1"/>
        </dgm:presLayoutVars>
      </dgm:prSet>
      <dgm:spPr/>
    </dgm:pt>
    <dgm:pt modelId="{85C315A4-2372-46B4-B239-CDE9F587C293}" type="pres">
      <dgm:prSet presAssocID="{243116C0-390F-4479-BFF6-F9BF2AB92E08}" presName="L2TextContainerWrapper" presStyleCnt="0">
        <dgm:presLayoutVars>
          <dgm:bulletEnabled val="1"/>
        </dgm:presLayoutVars>
      </dgm:prSet>
      <dgm:spPr/>
    </dgm:pt>
    <dgm:pt modelId="{19550B03-DD25-4C28-9DAA-D0EFFBFC1972}" type="pres">
      <dgm:prSet presAssocID="{243116C0-390F-4479-BFF6-F9BF2AB92E08}" presName="L2TextContainer" presStyleLbl="bgAccFollowNode1" presStyleIdx="0" presStyleCnt="6"/>
      <dgm:spPr/>
    </dgm:pt>
    <dgm:pt modelId="{CB549F10-DB7A-45A6-80C5-992196ADA9CB}" type="pres">
      <dgm:prSet presAssocID="{243116C0-390F-4479-BFF6-F9BF2AB92E08}" presName="FlexibleEmptyPlaceHolder" presStyleCnt="0"/>
      <dgm:spPr/>
    </dgm:pt>
    <dgm:pt modelId="{636F2926-96F8-4F82-872B-85BBDCC6ECE9}" type="pres">
      <dgm:prSet presAssocID="{243116C0-390F-4479-BFF6-F9BF2AB92E08}" presName="ConnectLine" presStyleLbl="sibTrans1D1" presStyleIdx="0" presStyleCnt="6"/>
      <dgm:spPr/>
    </dgm:pt>
    <dgm:pt modelId="{E6D04A12-B32F-4920-BCD1-CECE5649392C}" type="pres">
      <dgm:prSet presAssocID="{243116C0-390F-4479-BFF6-F9BF2AB92E08}" presName="ConnectorPoint" presStyleLbl="node1" presStyleIdx="0" presStyleCnt="6"/>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AA8349C-6A41-4270-80C4-3E4B9BF9F3BB}" type="pres">
      <dgm:prSet presAssocID="{243116C0-390F-4479-BFF6-F9BF2AB92E08}" presName="EmptyPlaceHolder" presStyleCnt="0"/>
      <dgm:spPr/>
    </dgm:pt>
    <dgm:pt modelId="{F460E9BE-F34A-4EDD-9AC5-FC9B816077D1}" type="pres">
      <dgm:prSet presAssocID="{6DE9E3F5-BFDA-40C5-A61E-4FC706A8B3FA}" presName="spaceBetweenRectangles" presStyleCnt="0"/>
      <dgm:spPr/>
    </dgm:pt>
    <dgm:pt modelId="{1A2874FE-4DE6-41C7-9262-155982894CF5}" type="pres">
      <dgm:prSet presAssocID="{5C04A277-1AF8-4B4D-9837-435FF9D62240}" presName="composite" presStyleCnt="0"/>
      <dgm:spPr/>
    </dgm:pt>
    <dgm:pt modelId="{62EB1EAB-C054-4C12-98B7-C2346E120268}" type="pres">
      <dgm:prSet presAssocID="{5C04A277-1AF8-4B4D-9837-435FF9D62240}" presName="L1TextContainer" presStyleLbl="alignNode1" presStyleIdx="1" presStyleCnt="6">
        <dgm:presLayoutVars>
          <dgm:chMax val="1"/>
          <dgm:chPref val="1"/>
          <dgm:bulletEnabled val="1"/>
        </dgm:presLayoutVars>
      </dgm:prSet>
      <dgm:spPr/>
    </dgm:pt>
    <dgm:pt modelId="{6384262D-552F-4D57-ABEA-E3AB91557930}" type="pres">
      <dgm:prSet presAssocID="{5C04A277-1AF8-4B4D-9837-435FF9D62240}" presName="L2TextContainerWrapper" presStyleCnt="0">
        <dgm:presLayoutVars>
          <dgm:bulletEnabled val="1"/>
        </dgm:presLayoutVars>
      </dgm:prSet>
      <dgm:spPr/>
    </dgm:pt>
    <dgm:pt modelId="{377CA1C1-B0DF-4607-8CE9-D7073B8122C9}" type="pres">
      <dgm:prSet presAssocID="{5C04A277-1AF8-4B4D-9837-435FF9D62240}" presName="L2TextContainer" presStyleLbl="bgAccFollowNode1" presStyleIdx="1" presStyleCnt="6"/>
      <dgm:spPr/>
    </dgm:pt>
    <dgm:pt modelId="{98DC9731-46D9-45B3-8DE8-CAC04724D211}" type="pres">
      <dgm:prSet presAssocID="{5C04A277-1AF8-4B4D-9837-435FF9D62240}" presName="FlexibleEmptyPlaceHolder" presStyleCnt="0"/>
      <dgm:spPr/>
    </dgm:pt>
    <dgm:pt modelId="{BF470748-AD8E-46A5-9876-56A37663CE31}" type="pres">
      <dgm:prSet presAssocID="{5C04A277-1AF8-4B4D-9837-435FF9D62240}" presName="ConnectLine" presStyleLbl="sibTrans1D1" presStyleIdx="1" presStyleCnt="6"/>
      <dgm:spPr/>
    </dgm:pt>
    <dgm:pt modelId="{CDDEC6F1-5379-4B88-81E2-2631769BB75A}" type="pres">
      <dgm:prSet presAssocID="{5C04A277-1AF8-4B4D-9837-435FF9D62240}" presName="ConnectorPoint" presStyleLbl="node1" presStyleIdx="1" presStyleCnt="6"/>
      <dgm:spPr>
        <a:solidFill>
          <a:schemeClr val="accent2">
            <a:hueOff val="-220675"/>
            <a:satOff val="3082"/>
            <a:lumOff val="-1883"/>
            <a:alphaOff val="0"/>
          </a:schemeClr>
        </a:solidFill>
        <a:ln w="6350" cap="flat" cmpd="sng" algn="ctr">
          <a:solidFill>
            <a:schemeClr val="lt1">
              <a:hueOff val="0"/>
              <a:satOff val="0"/>
              <a:lumOff val="0"/>
              <a:alphaOff val="0"/>
            </a:schemeClr>
          </a:solidFill>
          <a:prstDash val="solid"/>
          <a:miter lim="800000"/>
        </a:ln>
        <a:effectLst/>
      </dgm:spPr>
    </dgm:pt>
    <dgm:pt modelId="{300B6906-7E8D-4DB2-ACC2-4F25B36F75D5}" type="pres">
      <dgm:prSet presAssocID="{5C04A277-1AF8-4B4D-9837-435FF9D62240}" presName="EmptyPlaceHolder" presStyleCnt="0"/>
      <dgm:spPr/>
    </dgm:pt>
    <dgm:pt modelId="{F845280D-1433-4704-9D0A-2BBB347D4480}" type="pres">
      <dgm:prSet presAssocID="{67182743-130A-4B88-90D2-11B5A942204B}" presName="spaceBetweenRectangles" presStyleCnt="0"/>
      <dgm:spPr/>
    </dgm:pt>
    <dgm:pt modelId="{8BCFBA71-56E3-4A74-999C-DEC1E2A6CF1E}" type="pres">
      <dgm:prSet presAssocID="{B3D3B8FB-A0A4-4B12-8B63-C16F4E66D70B}" presName="composite" presStyleCnt="0"/>
      <dgm:spPr/>
    </dgm:pt>
    <dgm:pt modelId="{16C1A8ED-B1E0-418A-82E1-B2493277C35F}" type="pres">
      <dgm:prSet presAssocID="{B3D3B8FB-A0A4-4B12-8B63-C16F4E66D70B}" presName="L1TextContainer" presStyleLbl="alignNode1" presStyleIdx="2" presStyleCnt="6">
        <dgm:presLayoutVars>
          <dgm:chMax val="1"/>
          <dgm:chPref val="1"/>
          <dgm:bulletEnabled val="1"/>
        </dgm:presLayoutVars>
      </dgm:prSet>
      <dgm:spPr/>
    </dgm:pt>
    <dgm:pt modelId="{7D8CCDC4-7758-4284-A085-FA0AF84435AB}" type="pres">
      <dgm:prSet presAssocID="{B3D3B8FB-A0A4-4B12-8B63-C16F4E66D70B}" presName="L2TextContainerWrapper" presStyleCnt="0">
        <dgm:presLayoutVars>
          <dgm:bulletEnabled val="1"/>
        </dgm:presLayoutVars>
      </dgm:prSet>
      <dgm:spPr/>
    </dgm:pt>
    <dgm:pt modelId="{9EB90E4A-130C-463B-81DB-1CB1976FFF7C}" type="pres">
      <dgm:prSet presAssocID="{B3D3B8FB-A0A4-4B12-8B63-C16F4E66D70B}" presName="L2TextContainer" presStyleLbl="bgAccFollowNode1" presStyleIdx="2" presStyleCnt="6"/>
      <dgm:spPr/>
    </dgm:pt>
    <dgm:pt modelId="{AD46AA4B-17F0-4DF9-BBE9-E5C75581F5EC}" type="pres">
      <dgm:prSet presAssocID="{B3D3B8FB-A0A4-4B12-8B63-C16F4E66D70B}" presName="FlexibleEmptyPlaceHolder" presStyleCnt="0"/>
      <dgm:spPr/>
    </dgm:pt>
    <dgm:pt modelId="{EDF0E889-C3E9-4F5F-923A-868BF80D701F}" type="pres">
      <dgm:prSet presAssocID="{B3D3B8FB-A0A4-4B12-8B63-C16F4E66D70B}" presName="ConnectLine" presStyleLbl="sibTrans1D1" presStyleIdx="2" presStyleCnt="6"/>
      <dgm:spPr/>
    </dgm:pt>
    <dgm:pt modelId="{1989E4E0-3582-474A-824B-D6A4177CBE70}" type="pres">
      <dgm:prSet presAssocID="{B3D3B8FB-A0A4-4B12-8B63-C16F4E66D70B}" presName="ConnectorPoint" presStyleLbl="node1" presStyleIdx="2" presStyleCnt="6"/>
      <dgm:spPr>
        <a:solidFill>
          <a:schemeClr val="accent2">
            <a:hueOff val="-441349"/>
            <a:satOff val="6163"/>
            <a:lumOff val="-3766"/>
            <a:alphaOff val="0"/>
          </a:schemeClr>
        </a:solidFill>
        <a:ln w="6350" cap="flat" cmpd="sng" algn="ctr">
          <a:solidFill>
            <a:schemeClr val="lt1">
              <a:hueOff val="0"/>
              <a:satOff val="0"/>
              <a:lumOff val="0"/>
              <a:alphaOff val="0"/>
            </a:schemeClr>
          </a:solidFill>
          <a:prstDash val="solid"/>
          <a:miter lim="800000"/>
        </a:ln>
        <a:effectLst/>
      </dgm:spPr>
    </dgm:pt>
    <dgm:pt modelId="{5ED16FD9-2390-4EAD-954E-B54FFE10FA99}" type="pres">
      <dgm:prSet presAssocID="{B3D3B8FB-A0A4-4B12-8B63-C16F4E66D70B}" presName="EmptyPlaceHolder" presStyleCnt="0"/>
      <dgm:spPr/>
    </dgm:pt>
    <dgm:pt modelId="{F1E2B725-668F-4CC4-B981-0CAB45774743}" type="pres">
      <dgm:prSet presAssocID="{77D1718F-7489-41B7-8AE0-5A4ECE32F148}" presName="spaceBetweenRectangles" presStyleCnt="0"/>
      <dgm:spPr/>
    </dgm:pt>
    <dgm:pt modelId="{2E0179AA-4BCB-45B9-8EF3-C82925219EDA}" type="pres">
      <dgm:prSet presAssocID="{3400B24F-08C7-4FC4-92AF-ABA6AF85AEBB}" presName="composite" presStyleCnt="0"/>
      <dgm:spPr/>
    </dgm:pt>
    <dgm:pt modelId="{7F5991F9-27EC-48F1-B7B4-43BE562E09C8}" type="pres">
      <dgm:prSet presAssocID="{3400B24F-08C7-4FC4-92AF-ABA6AF85AEBB}" presName="L1TextContainer" presStyleLbl="alignNode1" presStyleIdx="3" presStyleCnt="6">
        <dgm:presLayoutVars>
          <dgm:chMax val="1"/>
          <dgm:chPref val="1"/>
          <dgm:bulletEnabled val="1"/>
        </dgm:presLayoutVars>
      </dgm:prSet>
      <dgm:spPr/>
    </dgm:pt>
    <dgm:pt modelId="{B79CDBCD-CD13-410B-ACDF-1DEAE50829D2}" type="pres">
      <dgm:prSet presAssocID="{3400B24F-08C7-4FC4-92AF-ABA6AF85AEBB}" presName="L2TextContainerWrapper" presStyleCnt="0">
        <dgm:presLayoutVars>
          <dgm:bulletEnabled val="1"/>
        </dgm:presLayoutVars>
      </dgm:prSet>
      <dgm:spPr/>
    </dgm:pt>
    <dgm:pt modelId="{DB0D80EA-DE18-4335-B168-966639890E80}" type="pres">
      <dgm:prSet presAssocID="{3400B24F-08C7-4FC4-92AF-ABA6AF85AEBB}" presName="L2TextContainer" presStyleLbl="bgAccFollowNode1" presStyleIdx="3" presStyleCnt="6"/>
      <dgm:spPr/>
    </dgm:pt>
    <dgm:pt modelId="{B44414AC-C301-491A-83B5-0F443EFED4E0}" type="pres">
      <dgm:prSet presAssocID="{3400B24F-08C7-4FC4-92AF-ABA6AF85AEBB}" presName="FlexibleEmptyPlaceHolder" presStyleCnt="0"/>
      <dgm:spPr/>
    </dgm:pt>
    <dgm:pt modelId="{7A3F17DD-9724-49B9-BB99-AFFDABF5A826}" type="pres">
      <dgm:prSet presAssocID="{3400B24F-08C7-4FC4-92AF-ABA6AF85AEBB}" presName="ConnectLine" presStyleLbl="sibTrans1D1" presStyleIdx="3" presStyleCnt="6"/>
      <dgm:spPr/>
    </dgm:pt>
    <dgm:pt modelId="{A7DE2A2C-C71F-4E69-AD5C-8A2B6477B378}" type="pres">
      <dgm:prSet presAssocID="{3400B24F-08C7-4FC4-92AF-ABA6AF85AEBB}" presName="ConnectorPoint" presStyleLbl="node1" presStyleIdx="3" presStyleCnt="6"/>
      <dgm:spPr>
        <a:solidFill>
          <a:schemeClr val="accent2">
            <a:hueOff val="-662024"/>
            <a:satOff val="9245"/>
            <a:lumOff val="-5648"/>
            <a:alphaOff val="0"/>
          </a:schemeClr>
        </a:solidFill>
        <a:ln w="6350" cap="flat" cmpd="sng" algn="ctr">
          <a:solidFill>
            <a:schemeClr val="lt1">
              <a:hueOff val="0"/>
              <a:satOff val="0"/>
              <a:lumOff val="0"/>
              <a:alphaOff val="0"/>
            </a:schemeClr>
          </a:solidFill>
          <a:prstDash val="solid"/>
          <a:miter lim="800000"/>
        </a:ln>
        <a:effectLst/>
      </dgm:spPr>
    </dgm:pt>
    <dgm:pt modelId="{7787D614-863E-4448-BA3D-E4A002CEE302}" type="pres">
      <dgm:prSet presAssocID="{3400B24F-08C7-4FC4-92AF-ABA6AF85AEBB}" presName="EmptyPlaceHolder" presStyleCnt="0"/>
      <dgm:spPr/>
    </dgm:pt>
    <dgm:pt modelId="{3259E080-5B35-4E88-9346-C92742C59F37}" type="pres">
      <dgm:prSet presAssocID="{6D4BAF58-8182-4E79-9D68-F1C1F42154BD}" presName="spaceBetweenRectangles" presStyleCnt="0"/>
      <dgm:spPr/>
    </dgm:pt>
    <dgm:pt modelId="{8F6EF48A-E60C-4CCF-B56B-A709B2293891}" type="pres">
      <dgm:prSet presAssocID="{2C97DE2D-986E-4424-A70B-A2A645343324}" presName="composite" presStyleCnt="0"/>
      <dgm:spPr/>
    </dgm:pt>
    <dgm:pt modelId="{3E8CDFB5-A5E5-4394-A61E-F22A852DFE0F}" type="pres">
      <dgm:prSet presAssocID="{2C97DE2D-986E-4424-A70B-A2A645343324}" presName="L1TextContainer" presStyleLbl="alignNode1" presStyleIdx="4" presStyleCnt="6">
        <dgm:presLayoutVars>
          <dgm:chMax val="1"/>
          <dgm:chPref val="1"/>
          <dgm:bulletEnabled val="1"/>
        </dgm:presLayoutVars>
      </dgm:prSet>
      <dgm:spPr/>
    </dgm:pt>
    <dgm:pt modelId="{700A2759-6598-4715-A155-9AE2560FA359}" type="pres">
      <dgm:prSet presAssocID="{2C97DE2D-986E-4424-A70B-A2A645343324}" presName="L2TextContainerWrapper" presStyleCnt="0">
        <dgm:presLayoutVars>
          <dgm:bulletEnabled val="1"/>
        </dgm:presLayoutVars>
      </dgm:prSet>
      <dgm:spPr/>
    </dgm:pt>
    <dgm:pt modelId="{29E66A5C-58DB-4C44-A978-C6DEB36E0A5D}" type="pres">
      <dgm:prSet presAssocID="{2C97DE2D-986E-4424-A70B-A2A645343324}" presName="L2TextContainer" presStyleLbl="bgAccFollowNode1" presStyleIdx="4" presStyleCnt="6"/>
      <dgm:spPr/>
    </dgm:pt>
    <dgm:pt modelId="{A9153BB4-0C76-4462-BB81-76E4F936BBF2}" type="pres">
      <dgm:prSet presAssocID="{2C97DE2D-986E-4424-A70B-A2A645343324}" presName="FlexibleEmptyPlaceHolder" presStyleCnt="0"/>
      <dgm:spPr/>
    </dgm:pt>
    <dgm:pt modelId="{193E5D8F-E3CA-4505-AAAE-A1B3FD1309C8}" type="pres">
      <dgm:prSet presAssocID="{2C97DE2D-986E-4424-A70B-A2A645343324}" presName="ConnectLine" presStyleLbl="sibTrans1D1" presStyleIdx="4" presStyleCnt="6"/>
      <dgm:spPr/>
    </dgm:pt>
    <dgm:pt modelId="{83CA4BCF-A5F0-42B9-8ABF-F5407A866510}" type="pres">
      <dgm:prSet presAssocID="{2C97DE2D-986E-4424-A70B-A2A645343324}" presName="ConnectorPoint" presStyleLbl="node1" presStyleIdx="4" presStyleCnt="6"/>
      <dgm:spPr>
        <a:solidFill>
          <a:schemeClr val="accent2">
            <a:hueOff val="-882699"/>
            <a:satOff val="12326"/>
            <a:lumOff val="-7531"/>
            <a:alphaOff val="0"/>
          </a:schemeClr>
        </a:solidFill>
        <a:ln w="6350" cap="flat" cmpd="sng" algn="ctr">
          <a:solidFill>
            <a:schemeClr val="lt1">
              <a:hueOff val="0"/>
              <a:satOff val="0"/>
              <a:lumOff val="0"/>
              <a:alphaOff val="0"/>
            </a:schemeClr>
          </a:solidFill>
          <a:prstDash val="solid"/>
          <a:miter lim="800000"/>
        </a:ln>
        <a:effectLst/>
      </dgm:spPr>
    </dgm:pt>
    <dgm:pt modelId="{B7E4EB2E-2820-4829-B057-3E4F3CC1E75C}" type="pres">
      <dgm:prSet presAssocID="{2C97DE2D-986E-4424-A70B-A2A645343324}" presName="EmptyPlaceHolder" presStyleCnt="0"/>
      <dgm:spPr/>
    </dgm:pt>
    <dgm:pt modelId="{C99A3662-BAA8-471E-841D-C2E1B9804FE4}" type="pres">
      <dgm:prSet presAssocID="{A72EC21C-E18F-4093-9EF0-1E9839A8DB2F}" presName="spaceBetweenRectangles" presStyleCnt="0"/>
      <dgm:spPr/>
    </dgm:pt>
    <dgm:pt modelId="{6653CD63-0778-4F19-89DB-718E848C5B75}" type="pres">
      <dgm:prSet presAssocID="{516F5119-9533-47D6-B089-A719BC1D2656}" presName="composite" presStyleCnt="0"/>
      <dgm:spPr/>
    </dgm:pt>
    <dgm:pt modelId="{247FF87E-AF25-45A7-8D0C-A6701F59F8FF}" type="pres">
      <dgm:prSet presAssocID="{516F5119-9533-47D6-B089-A719BC1D2656}" presName="L1TextContainer" presStyleLbl="alignNode1" presStyleIdx="5" presStyleCnt="6">
        <dgm:presLayoutVars>
          <dgm:chMax val="1"/>
          <dgm:chPref val="1"/>
          <dgm:bulletEnabled val="1"/>
        </dgm:presLayoutVars>
      </dgm:prSet>
      <dgm:spPr/>
    </dgm:pt>
    <dgm:pt modelId="{F9BD4882-A155-4D85-AC9A-DD0A693C0623}" type="pres">
      <dgm:prSet presAssocID="{516F5119-9533-47D6-B089-A719BC1D2656}" presName="L2TextContainerWrapper" presStyleCnt="0">
        <dgm:presLayoutVars>
          <dgm:bulletEnabled val="1"/>
        </dgm:presLayoutVars>
      </dgm:prSet>
      <dgm:spPr/>
    </dgm:pt>
    <dgm:pt modelId="{364A75AC-2BAF-4F8B-9924-187D70233C9E}" type="pres">
      <dgm:prSet presAssocID="{516F5119-9533-47D6-B089-A719BC1D2656}" presName="L2TextContainer" presStyleLbl="bgAccFollowNode1" presStyleIdx="5" presStyleCnt="6"/>
      <dgm:spPr/>
    </dgm:pt>
    <dgm:pt modelId="{234F0D95-A5DF-4F08-ADBB-3BB454AC4AD7}" type="pres">
      <dgm:prSet presAssocID="{516F5119-9533-47D6-B089-A719BC1D2656}" presName="FlexibleEmptyPlaceHolder" presStyleCnt="0"/>
      <dgm:spPr/>
    </dgm:pt>
    <dgm:pt modelId="{A409DA89-A42B-4571-9B8D-F9D4D40EBD9A}" type="pres">
      <dgm:prSet presAssocID="{516F5119-9533-47D6-B089-A719BC1D2656}" presName="ConnectLine" presStyleLbl="sibTrans1D1" presStyleIdx="5" presStyleCnt="6"/>
      <dgm:spPr/>
    </dgm:pt>
    <dgm:pt modelId="{63F23091-49BC-43E1-BD9D-93CA65D813CB}" type="pres">
      <dgm:prSet presAssocID="{516F5119-9533-47D6-B089-A719BC1D2656}" presName="ConnectorPoint" presStyleLbl="node1" presStyleIdx="5" presStyleCnt="6"/>
      <dgm:spPr>
        <a:solidFill>
          <a:schemeClr val="accent2">
            <a:hueOff val="-1103373"/>
            <a:satOff val="15408"/>
            <a:lumOff val="-9414"/>
            <a:alphaOff val="0"/>
          </a:schemeClr>
        </a:solidFill>
        <a:ln w="6350" cap="flat" cmpd="sng" algn="ctr">
          <a:solidFill>
            <a:schemeClr val="lt1">
              <a:hueOff val="0"/>
              <a:satOff val="0"/>
              <a:lumOff val="0"/>
              <a:alphaOff val="0"/>
            </a:schemeClr>
          </a:solidFill>
          <a:prstDash val="solid"/>
          <a:miter lim="800000"/>
        </a:ln>
        <a:effectLst/>
      </dgm:spPr>
    </dgm:pt>
    <dgm:pt modelId="{0C13687E-8153-488B-8DE0-A267B2FB8A4D}" type="pres">
      <dgm:prSet presAssocID="{516F5119-9533-47D6-B089-A719BC1D2656}" presName="EmptyPlaceHolder" presStyleCnt="0"/>
      <dgm:spPr/>
    </dgm:pt>
  </dgm:ptLst>
  <dgm:cxnLst>
    <dgm:cxn modelId="{4FB8EE10-9763-4E5F-90F7-A4A0D7164284}" srcId="{B3D3B8FB-A0A4-4B12-8B63-C16F4E66D70B}" destId="{86FA7D81-ED2F-42FF-89B8-CEBC61918F8E}" srcOrd="0" destOrd="0" parTransId="{FB9BC233-BBAD-4B04-B630-4B071E3A3A0B}" sibTransId="{53F76339-F1A6-4B4F-8AA0-6C663871850F}"/>
    <dgm:cxn modelId="{915BDF11-3BE0-4092-B50B-FED5CCD304AC}" type="presOf" srcId="{63F94F04-C3A0-47E4-8B0A-DD8726762224}" destId="{DB0D80EA-DE18-4335-B168-966639890E80}" srcOrd="0" destOrd="0" presId="urn:microsoft.com/office/officeart/2017/3/layout/HorizontalLabelsTimeline"/>
    <dgm:cxn modelId="{3CCABA1A-D5B3-4949-B91C-17DC38AEA8E6}" type="presOf" srcId="{5C04A277-1AF8-4B4D-9837-435FF9D62240}" destId="{62EB1EAB-C054-4C12-98B7-C2346E120268}" srcOrd="0" destOrd="0" presId="urn:microsoft.com/office/officeart/2017/3/layout/HorizontalLabelsTimeline"/>
    <dgm:cxn modelId="{B676272F-7258-4FC2-82EB-86D9CACE0DD8}" srcId="{516F5119-9533-47D6-B089-A719BC1D2656}" destId="{24AA808B-61CB-4F23-988E-EDEF01B342DF}" srcOrd="0" destOrd="0" parTransId="{2912B1DF-60EC-4921-85F3-743912C558F8}" sibTransId="{3FEDC36A-6984-4B35-98BD-92769E330811}"/>
    <dgm:cxn modelId="{BC3FF730-B60E-47AE-A600-E8CB976444A5}" srcId="{BF672DBB-17E7-4167-964F-14CEF6A6B536}" destId="{516F5119-9533-47D6-B089-A719BC1D2656}" srcOrd="5" destOrd="0" parTransId="{B52D43AF-7A09-437D-8F7B-826E97A2F7AB}" sibTransId="{C7C9AC96-4138-4069-8B80-4F6F19F50267}"/>
    <dgm:cxn modelId="{0DE2C033-B42D-4909-BC70-34837C212E6F}" type="presOf" srcId="{2C97DE2D-986E-4424-A70B-A2A645343324}" destId="{3E8CDFB5-A5E5-4394-A61E-F22A852DFE0F}" srcOrd="0" destOrd="0" presId="urn:microsoft.com/office/officeart/2017/3/layout/HorizontalLabelsTimeline"/>
    <dgm:cxn modelId="{50E9A85D-2689-42C5-BBBF-C48137FBC5EA}" srcId="{BF672DBB-17E7-4167-964F-14CEF6A6B536}" destId="{B3D3B8FB-A0A4-4B12-8B63-C16F4E66D70B}" srcOrd="2" destOrd="0" parTransId="{6021BEEF-2D42-4F9B-B7A4-18C29E823AC7}" sibTransId="{77D1718F-7489-41B7-8AE0-5A4ECE32F148}"/>
    <dgm:cxn modelId="{A1524448-44CB-4F5C-8A0E-CFEAEF44E6B2}" srcId="{5C04A277-1AF8-4B4D-9837-435FF9D62240}" destId="{99EBB598-A125-4CF4-84FD-6E1F3A0796F0}" srcOrd="0" destOrd="0" parTransId="{B67D9032-5C54-4FAB-BDD3-B1C2A2EB9F96}" sibTransId="{F1248685-C10F-43E5-8F85-C711955A6679}"/>
    <dgm:cxn modelId="{4DC51549-3E49-409C-A116-36A472185FCC}" type="presOf" srcId="{516F5119-9533-47D6-B089-A719BC1D2656}" destId="{247FF87E-AF25-45A7-8D0C-A6701F59F8FF}" srcOrd="0" destOrd="0" presId="urn:microsoft.com/office/officeart/2017/3/layout/HorizontalLabelsTimeline"/>
    <dgm:cxn modelId="{BB5ED06A-D1B3-462C-90F0-1F0B0DB46217}" srcId="{243116C0-390F-4479-BFF6-F9BF2AB92E08}" destId="{D692C2E0-0104-4E79-9A64-5A129D26D6BC}" srcOrd="0" destOrd="0" parTransId="{B6D89207-E6D2-4C8D-8C07-D45E7137B14D}" sibTransId="{60F03DDC-F27A-49EA-8EF2-78C51ACE3DC5}"/>
    <dgm:cxn modelId="{51B1FC72-4C73-47ED-8F5C-F498EF0B21F6}" srcId="{BF672DBB-17E7-4167-964F-14CEF6A6B536}" destId="{5C04A277-1AF8-4B4D-9837-435FF9D62240}" srcOrd="1" destOrd="0" parTransId="{6B6A09A7-D4F1-491F-A33D-050F814E8498}" sibTransId="{67182743-130A-4B88-90D2-11B5A942204B}"/>
    <dgm:cxn modelId="{5CBBD174-2121-4D08-ADAC-885CDBC717D2}" type="presOf" srcId="{3400B24F-08C7-4FC4-92AF-ABA6AF85AEBB}" destId="{7F5991F9-27EC-48F1-B7B4-43BE562E09C8}" srcOrd="0" destOrd="0" presId="urn:microsoft.com/office/officeart/2017/3/layout/HorizontalLabelsTimeline"/>
    <dgm:cxn modelId="{A8850256-1C19-49FA-8020-7FB555F73DE0}" type="presOf" srcId="{24AA808B-61CB-4F23-988E-EDEF01B342DF}" destId="{364A75AC-2BAF-4F8B-9924-187D70233C9E}" srcOrd="0" destOrd="0" presId="urn:microsoft.com/office/officeart/2017/3/layout/HorizontalLabelsTimeline"/>
    <dgm:cxn modelId="{16AFF37B-AF1A-406C-8760-9F68D24D3F95}" srcId="{BF672DBB-17E7-4167-964F-14CEF6A6B536}" destId="{2C97DE2D-986E-4424-A70B-A2A645343324}" srcOrd="4" destOrd="0" parTransId="{9E3DACEC-8717-4C47-9904-0EEE25EEB88D}" sibTransId="{A72EC21C-E18F-4093-9EF0-1E9839A8DB2F}"/>
    <dgm:cxn modelId="{43488681-3A4E-423C-A047-E9EDA578C493}" type="presOf" srcId="{243116C0-390F-4479-BFF6-F9BF2AB92E08}" destId="{0556A05E-D203-445C-9D2C-C4D8B07EA52B}" srcOrd="0" destOrd="0" presId="urn:microsoft.com/office/officeart/2017/3/layout/HorizontalLabelsTimeline"/>
    <dgm:cxn modelId="{C632E2A6-DF89-45D9-83DD-8AB31CDA940A}" type="presOf" srcId="{BF672DBB-17E7-4167-964F-14CEF6A6B536}" destId="{0A572F31-CC38-40E5-AD7F-B9FDD5DE2D2F}" srcOrd="0" destOrd="0" presId="urn:microsoft.com/office/officeart/2017/3/layout/HorizontalLabelsTimeline"/>
    <dgm:cxn modelId="{E8CDF5A6-25D3-42BD-8874-7D5836BCEDFC}" type="presOf" srcId="{86FA7D81-ED2F-42FF-89B8-CEBC61918F8E}" destId="{9EB90E4A-130C-463B-81DB-1CB1976FFF7C}" srcOrd="0" destOrd="0" presId="urn:microsoft.com/office/officeart/2017/3/layout/HorizontalLabelsTimeline"/>
    <dgm:cxn modelId="{AE3B6AAE-92FC-4468-990F-643F2A785894}" type="presOf" srcId="{99EBB598-A125-4CF4-84FD-6E1F3A0796F0}" destId="{377CA1C1-B0DF-4607-8CE9-D7073B8122C9}" srcOrd="0" destOrd="0" presId="urn:microsoft.com/office/officeart/2017/3/layout/HorizontalLabelsTimeline"/>
    <dgm:cxn modelId="{FD6084B5-DBF0-445A-819C-5D3FB00968A2}" srcId="{BF672DBB-17E7-4167-964F-14CEF6A6B536}" destId="{3400B24F-08C7-4FC4-92AF-ABA6AF85AEBB}" srcOrd="3" destOrd="0" parTransId="{72AF9330-3154-4AE1-969C-EAC76DADE632}" sibTransId="{6D4BAF58-8182-4E79-9D68-F1C1F42154BD}"/>
    <dgm:cxn modelId="{B2FB87B8-0314-4867-BBF2-FF604E4D2896}" srcId="{BF672DBB-17E7-4167-964F-14CEF6A6B536}" destId="{243116C0-390F-4479-BFF6-F9BF2AB92E08}" srcOrd="0" destOrd="0" parTransId="{ADC05CCB-04F3-455B-A842-DC7CD6076281}" sibTransId="{6DE9E3F5-BFDA-40C5-A61E-4FC706A8B3FA}"/>
    <dgm:cxn modelId="{FA807BD2-D418-4718-ABB2-6869E783D6C4}" type="presOf" srcId="{2974A309-D96B-475C-A441-080806197F6A}" destId="{29E66A5C-58DB-4C44-A978-C6DEB36E0A5D}" srcOrd="0" destOrd="0" presId="urn:microsoft.com/office/officeart/2017/3/layout/HorizontalLabelsTimeline"/>
    <dgm:cxn modelId="{6A0116DE-876D-4225-8A6E-9EFA1A91568E}" type="presOf" srcId="{B3D3B8FB-A0A4-4B12-8B63-C16F4E66D70B}" destId="{16C1A8ED-B1E0-418A-82E1-B2493277C35F}" srcOrd="0" destOrd="0" presId="urn:microsoft.com/office/officeart/2017/3/layout/HorizontalLabelsTimeline"/>
    <dgm:cxn modelId="{874939E0-5160-4EF4-B57E-BBE30D6A7914}" srcId="{3400B24F-08C7-4FC4-92AF-ABA6AF85AEBB}" destId="{63F94F04-C3A0-47E4-8B0A-DD8726762224}" srcOrd="0" destOrd="0" parTransId="{4624BECA-B01E-4599-8DF0-2E3EA9BC17D9}" sibTransId="{33C3A365-E8A2-4473-97D8-F7CDFDF8AC03}"/>
    <dgm:cxn modelId="{167CF2EA-9245-42AB-9811-BC7C5DD0E314}" srcId="{2C97DE2D-986E-4424-A70B-A2A645343324}" destId="{2974A309-D96B-475C-A441-080806197F6A}" srcOrd="0" destOrd="0" parTransId="{58388BFA-E818-466A-93AC-E0C52E181967}" sibTransId="{03718864-DF0D-43B2-8FF2-8601CFEC0AFD}"/>
    <dgm:cxn modelId="{C40FACFF-CC1A-4D04-950B-EF8B8791EBA4}" type="presOf" srcId="{D692C2E0-0104-4E79-9A64-5A129D26D6BC}" destId="{19550B03-DD25-4C28-9DAA-D0EFFBFC1972}" srcOrd="0" destOrd="0" presId="urn:microsoft.com/office/officeart/2017/3/layout/HorizontalLabelsTimeline"/>
    <dgm:cxn modelId="{B840F7C6-55AB-4592-92F5-8EF0D2D0DE28}" type="presParOf" srcId="{0A572F31-CC38-40E5-AD7F-B9FDD5DE2D2F}" destId="{595C7FCD-28B6-48B2-BA6D-B1625062B6D3}" srcOrd="0" destOrd="0" presId="urn:microsoft.com/office/officeart/2017/3/layout/HorizontalLabelsTimeline"/>
    <dgm:cxn modelId="{66708419-5D51-4F87-94D8-B44FFEAA65E5}" type="presParOf" srcId="{0A572F31-CC38-40E5-AD7F-B9FDD5DE2D2F}" destId="{CD0A7CB6-9960-473C-852D-4D207FC055A7}" srcOrd="1" destOrd="0" presId="urn:microsoft.com/office/officeart/2017/3/layout/HorizontalLabelsTimeline"/>
    <dgm:cxn modelId="{DBB8EE5F-B05B-435B-87E5-F5C8DBF7EBAA}" type="presParOf" srcId="{CD0A7CB6-9960-473C-852D-4D207FC055A7}" destId="{92916FBA-DD93-4251-956C-3AB023E1D12E}" srcOrd="0" destOrd="0" presId="urn:microsoft.com/office/officeart/2017/3/layout/HorizontalLabelsTimeline"/>
    <dgm:cxn modelId="{0710A544-8754-4E4F-AD8E-EFB7944E681A}" type="presParOf" srcId="{92916FBA-DD93-4251-956C-3AB023E1D12E}" destId="{0556A05E-D203-445C-9D2C-C4D8B07EA52B}" srcOrd="0" destOrd="0" presId="urn:microsoft.com/office/officeart/2017/3/layout/HorizontalLabelsTimeline"/>
    <dgm:cxn modelId="{4F1360E8-ECBE-4787-B456-782BCF483243}" type="presParOf" srcId="{92916FBA-DD93-4251-956C-3AB023E1D12E}" destId="{85C315A4-2372-46B4-B239-CDE9F587C293}" srcOrd="1" destOrd="0" presId="urn:microsoft.com/office/officeart/2017/3/layout/HorizontalLabelsTimeline"/>
    <dgm:cxn modelId="{3FBB41D4-47E3-41F2-A9B1-0D5C3D4EEAED}" type="presParOf" srcId="{85C315A4-2372-46B4-B239-CDE9F587C293}" destId="{19550B03-DD25-4C28-9DAA-D0EFFBFC1972}" srcOrd="0" destOrd="0" presId="urn:microsoft.com/office/officeart/2017/3/layout/HorizontalLabelsTimeline"/>
    <dgm:cxn modelId="{3002F07E-ED55-4F40-A771-19D2E8CDEFD0}" type="presParOf" srcId="{85C315A4-2372-46B4-B239-CDE9F587C293}" destId="{CB549F10-DB7A-45A6-80C5-992196ADA9CB}" srcOrd="1" destOrd="0" presId="urn:microsoft.com/office/officeart/2017/3/layout/HorizontalLabelsTimeline"/>
    <dgm:cxn modelId="{DC6CF308-F0D1-4ED2-86A8-80A3A272F4C5}" type="presParOf" srcId="{92916FBA-DD93-4251-956C-3AB023E1D12E}" destId="{636F2926-96F8-4F82-872B-85BBDCC6ECE9}" srcOrd="2" destOrd="0" presId="urn:microsoft.com/office/officeart/2017/3/layout/HorizontalLabelsTimeline"/>
    <dgm:cxn modelId="{11753851-C882-45AB-A049-F6FADEA3C10F}" type="presParOf" srcId="{92916FBA-DD93-4251-956C-3AB023E1D12E}" destId="{E6D04A12-B32F-4920-BCD1-CECE5649392C}" srcOrd="3" destOrd="0" presId="urn:microsoft.com/office/officeart/2017/3/layout/HorizontalLabelsTimeline"/>
    <dgm:cxn modelId="{DD2965E6-CB4E-4FDE-A37D-E921DC7EA286}" type="presParOf" srcId="{92916FBA-DD93-4251-956C-3AB023E1D12E}" destId="{0AA8349C-6A41-4270-80C4-3E4B9BF9F3BB}" srcOrd="4" destOrd="0" presId="urn:microsoft.com/office/officeart/2017/3/layout/HorizontalLabelsTimeline"/>
    <dgm:cxn modelId="{6BD8092B-0374-48D9-853D-7653AF4CF819}" type="presParOf" srcId="{CD0A7CB6-9960-473C-852D-4D207FC055A7}" destId="{F460E9BE-F34A-4EDD-9AC5-FC9B816077D1}" srcOrd="1" destOrd="0" presId="urn:microsoft.com/office/officeart/2017/3/layout/HorizontalLabelsTimeline"/>
    <dgm:cxn modelId="{C91F74BE-FA0D-4C13-B791-508D5D087AF4}" type="presParOf" srcId="{CD0A7CB6-9960-473C-852D-4D207FC055A7}" destId="{1A2874FE-4DE6-41C7-9262-155982894CF5}" srcOrd="2" destOrd="0" presId="urn:microsoft.com/office/officeart/2017/3/layout/HorizontalLabelsTimeline"/>
    <dgm:cxn modelId="{A8A36E9A-4108-454C-A66D-F8D8FFBA3871}" type="presParOf" srcId="{1A2874FE-4DE6-41C7-9262-155982894CF5}" destId="{62EB1EAB-C054-4C12-98B7-C2346E120268}" srcOrd="0" destOrd="0" presId="urn:microsoft.com/office/officeart/2017/3/layout/HorizontalLabelsTimeline"/>
    <dgm:cxn modelId="{A9A747F7-7782-425A-BF50-74308A9A41F7}" type="presParOf" srcId="{1A2874FE-4DE6-41C7-9262-155982894CF5}" destId="{6384262D-552F-4D57-ABEA-E3AB91557930}" srcOrd="1" destOrd="0" presId="urn:microsoft.com/office/officeart/2017/3/layout/HorizontalLabelsTimeline"/>
    <dgm:cxn modelId="{4571FB74-1272-470F-887C-DD2AD77B087F}" type="presParOf" srcId="{6384262D-552F-4D57-ABEA-E3AB91557930}" destId="{377CA1C1-B0DF-4607-8CE9-D7073B8122C9}" srcOrd="0" destOrd="0" presId="urn:microsoft.com/office/officeart/2017/3/layout/HorizontalLabelsTimeline"/>
    <dgm:cxn modelId="{C5F81DCA-1026-4FB5-A220-1A3F622BBFDC}" type="presParOf" srcId="{6384262D-552F-4D57-ABEA-E3AB91557930}" destId="{98DC9731-46D9-45B3-8DE8-CAC04724D211}" srcOrd="1" destOrd="0" presId="urn:microsoft.com/office/officeart/2017/3/layout/HorizontalLabelsTimeline"/>
    <dgm:cxn modelId="{7F4A17D7-688D-463E-AA02-6CD1D63D8AA7}" type="presParOf" srcId="{1A2874FE-4DE6-41C7-9262-155982894CF5}" destId="{BF470748-AD8E-46A5-9876-56A37663CE31}" srcOrd="2" destOrd="0" presId="urn:microsoft.com/office/officeart/2017/3/layout/HorizontalLabelsTimeline"/>
    <dgm:cxn modelId="{1B515C20-E35B-4972-BC31-862F716C7AC2}" type="presParOf" srcId="{1A2874FE-4DE6-41C7-9262-155982894CF5}" destId="{CDDEC6F1-5379-4B88-81E2-2631769BB75A}" srcOrd="3" destOrd="0" presId="urn:microsoft.com/office/officeart/2017/3/layout/HorizontalLabelsTimeline"/>
    <dgm:cxn modelId="{DA03174B-668F-4107-94FB-3F7DC61A43A4}" type="presParOf" srcId="{1A2874FE-4DE6-41C7-9262-155982894CF5}" destId="{300B6906-7E8D-4DB2-ACC2-4F25B36F75D5}" srcOrd="4" destOrd="0" presId="urn:microsoft.com/office/officeart/2017/3/layout/HorizontalLabelsTimeline"/>
    <dgm:cxn modelId="{8DC671ED-4C23-474D-BD1F-6198C3A24174}" type="presParOf" srcId="{CD0A7CB6-9960-473C-852D-4D207FC055A7}" destId="{F845280D-1433-4704-9D0A-2BBB347D4480}" srcOrd="3" destOrd="0" presId="urn:microsoft.com/office/officeart/2017/3/layout/HorizontalLabelsTimeline"/>
    <dgm:cxn modelId="{3456BCAA-BAA4-4C29-ACF7-3A510DB268AC}" type="presParOf" srcId="{CD0A7CB6-9960-473C-852D-4D207FC055A7}" destId="{8BCFBA71-56E3-4A74-999C-DEC1E2A6CF1E}" srcOrd="4" destOrd="0" presId="urn:microsoft.com/office/officeart/2017/3/layout/HorizontalLabelsTimeline"/>
    <dgm:cxn modelId="{4F2C3154-0BA9-4CAE-BE45-C9CF73F4B6E6}" type="presParOf" srcId="{8BCFBA71-56E3-4A74-999C-DEC1E2A6CF1E}" destId="{16C1A8ED-B1E0-418A-82E1-B2493277C35F}" srcOrd="0" destOrd="0" presId="urn:microsoft.com/office/officeart/2017/3/layout/HorizontalLabelsTimeline"/>
    <dgm:cxn modelId="{B8321D68-36B0-495C-8316-376E92A2B140}" type="presParOf" srcId="{8BCFBA71-56E3-4A74-999C-DEC1E2A6CF1E}" destId="{7D8CCDC4-7758-4284-A085-FA0AF84435AB}" srcOrd="1" destOrd="0" presId="urn:microsoft.com/office/officeart/2017/3/layout/HorizontalLabelsTimeline"/>
    <dgm:cxn modelId="{8F21183B-02D4-4985-BB1A-0626149838C9}" type="presParOf" srcId="{7D8CCDC4-7758-4284-A085-FA0AF84435AB}" destId="{9EB90E4A-130C-463B-81DB-1CB1976FFF7C}" srcOrd="0" destOrd="0" presId="urn:microsoft.com/office/officeart/2017/3/layout/HorizontalLabelsTimeline"/>
    <dgm:cxn modelId="{A3D7B600-74C3-4132-9E1C-B46FB2CA3C57}" type="presParOf" srcId="{7D8CCDC4-7758-4284-A085-FA0AF84435AB}" destId="{AD46AA4B-17F0-4DF9-BBE9-E5C75581F5EC}" srcOrd="1" destOrd="0" presId="urn:microsoft.com/office/officeart/2017/3/layout/HorizontalLabelsTimeline"/>
    <dgm:cxn modelId="{6F5C97E0-F4B0-40AF-BE76-984FF156A530}" type="presParOf" srcId="{8BCFBA71-56E3-4A74-999C-DEC1E2A6CF1E}" destId="{EDF0E889-C3E9-4F5F-923A-868BF80D701F}" srcOrd="2" destOrd="0" presId="urn:microsoft.com/office/officeart/2017/3/layout/HorizontalLabelsTimeline"/>
    <dgm:cxn modelId="{2A255C61-953C-4BAC-BE12-E87178EB4F63}" type="presParOf" srcId="{8BCFBA71-56E3-4A74-999C-DEC1E2A6CF1E}" destId="{1989E4E0-3582-474A-824B-D6A4177CBE70}" srcOrd="3" destOrd="0" presId="urn:microsoft.com/office/officeart/2017/3/layout/HorizontalLabelsTimeline"/>
    <dgm:cxn modelId="{09E68EFF-4AE5-46CA-BDCB-B9F6A7FC038F}" type="presParOf" srcId="{8BCFBA71-56E3-4A74-999C-DEC1E2A6CF1E}" destId="{5ED16FD9-2390-4EAD-954E-B54FFE10FA99}" srcOrd="4" destOrd="0" presId="urn:microsoft.com/office/officeart/2017/3/layout/HorizontalLabelsTimeline"/>
    <dgm:cxn modelId="{C3D3B4A5-481A-4491-AD6C-5A22CCFE6EA5}" type="presParOf" srcId="{CD0A7CB6-9960-473C-852D-4D207FC055A7}" destId="{F1E2B725-668F-4CC4-B981-0CAB45774743}" srcOrd="5" destOrd="0" presId="urn:microsoft.com/office/officeart/2017/3/layout/HorizontalLabelsTimeline"/>
    <dgm:cxn modelId="{07209B48-3683-4E5F-A24A-2A7B030ECABB}" type="presParOf" srcId="{CD0A7CB6-9960-473C-852D-4D207FC055A7}" destId="{2E0179AA-4BCB-45B9-8EF3-C82925219EDA}" srcOrd="6" destOrd="0" presId="urn:microsoft.com/office/officeart/2017/3/layout/HorizontalLabelsTimeline"/>
    <dgm:cxn modelId="{DE51CD9F-6C05-47B0-A15D-D2474EBDAF9C}" type="presParOf" srcId="{2E0179AA-4BCB-45B9-8EF3-C82925219EDA}" destId="{7F5991F9-27EC-48F1-B7B4-43BE562E09C8}" srcOrd="0" destOrd="0" presId="urn:microsoft.com/office/officeart/2017/3/layout/HorizontalLabelsTimeline"/>
    <dgm:cxn modelId="{02099075-D23E-4F97-A35C-77B39B604097}" type="presParOf" srcId="{2E0179AA-4BCB-45B9-8EF3-C82925219EDA}" destId="{B79CDBCD-CD13-410B-ACDF-1DEAE50829D2}" srcOrd="1" destOrd="0" presId="urn:microsoft.com/office/officeart/2017/3/layout/HorizontalLabelsTimeline"/>
    <dgm:cxn modelId="{4F0389CD-3798-45DD-B943-B2AF31B25EEE}" type="presParOf" srcId="{B79CDBCD-CD13-410B-ACDF-1DEAE50829D2}" destId="{DB0D80EA-DE18-4335-B168-966639890E80}" srcOrd="0" destOrd="0" presId="urn:microsoft.com/office/officeart/2017/3/layout/HorizontalLabelsTimeline"/>
    <dgm:cxn modelId="{FBC6008D-5952-4733-A00F-2F97E7115BEF}" type="presParOf" srcId="{B79CDBCD-CD13-410B-ACDF-1DEAE50829D2}" destId="{B44414AC-C301-491A-83B5-0F443EFED4E0}" srcOrd="1" destOrd="0" presId="urn:microsoft.com/office/officeart/2017/3/layout/HorizontalLabelsTimeline"/>
    <dgm:cxn modelId="{9EF0F87D-B4BD-4DE3-82E8-ECB9BAFBD835}" type="presParOf" srcId="{2E0179AA-4BCB-45B9-8EF3-C82925219EDA}" destId="{7A3F17DD-9724-49B9-BB99-AFFDABF5A826}" srcOrd="2" destOrd="0" presId="urn:microsoft.com/office/officeart/2017/3/layout/HorizontalLabelsTimeline"/>
    <dgm:cxn modelId="{336FA8BD-5F69-4156-A898-BF3B2777FA2D}" type="presParOf" srcId="{2E0179AA-4BCB-45B9-8EF3-C82925219EDA}" destId="{A7DE2A2C-C71F-4E69-AD5C-8A2B6477B378}" srcOrd="3" destOrd="0" presId="urn:microsoft.com/office/officeart/2017/3/layout/HorizontalLabelsTimeline"/>
    <dgm:cxn modelId="{DD65A597-C855-40B9-B1AB-02F1546C0C5C}" type="presParOf" srcId="{2E0179AA-4BCB-45B9-8EF3-C82925219EDA}" destId="{7787D614-863E-4448-BA3D-E4A002CEE302}" srcOrd="4" destOrd="0" presId="urn:microsoft.com/office/officeart/2017/3/layout/HorizontalLabelsTimeline"/>
    <dgm:cxn modelId="{59C7D17F-8DCE-4FE9-A557-BFC11B3A9412}" type="presParOf" srcId="{CD0A7CB6-9960-473C-852D-4D207FC055A7}" destId="{3259E080-5B35-4E88-9346-C92742C59F37}" srcOrd="7" destOrd="0" presId="urn:microsoft.com/office/officeart/2017/3/layout/HorizontalLabelsTimeline"/>
    <dgm:cxn modelId="{967531F1-8EE2-44E7-B39A-BC1F25098368}" type="presParOf" srcId="{CD0A7CB6-9960-473C-852D-4D207FC055A7}" destId="{8F6EF48A-E60C-4CCF-B56B-A709B2293891}" srcOrd="8" destOrd="0" presId="urn:microsoft.com/office/officeart/2017/3/layout/HorizontalLabelsTimeline"/>
    <dgm:cxn modelId="{73949B97-F324-4408-9036-DEC093A7BC43}" type="presParOf" srcId="{8F6EF48A-E60C-4CCF-B56B-A709B2293891}" destId="{3E8CDFB5-A5E5-4394-A61E-F22A852DFE0F}" srcOrd="0" destOrd="0" presId="urn:microsoft.com/office/officeart/2017/3/layout/HorizontalLabelsTimeline"/>
    <dgm:cxn modelId="{8B8DCE66-CA05-498D-A7D4-5D42C97AC28A}" type="presParOf" srcId="{8F6EF48A-E60C-4CCF-B56B-A709B2293891}" destId="{700A2759-6598-4715-A155-9AE2560FA359}" srcOrd="1" destOrd="0" presId="urn:microsoft.com/office/officeart/2017/3/layout/HorizontalLabelsTimeline"/>
    <dgm:cxn modelId="{D71079D4-9061-4BA5-8CDB-773308894D7B}" type="presParOf" srcId="{700A2759-6598-4715-A155-9AE2560FA359}" destId="{29E66A5C-58DB-4C44-A978-C6DEB36E0A5D}" srcOrd="0" destOrd="0" presId="urn:microsoft.com/office/officeart/2017/3/layout/HorizontalLabelsTimeline"/>
    <dgm:cxn modelId="{285E3B68-9947-4F76-B015-61DB032795A4}" type="presParOf" srcId="{700A2759-6598-4715-A155-9AE2560FA359}" destId="{A9153BB4-0C76-4462-BB81-76E4F936BBF2}" srcOrd="1" destOrd="0" presId="urn:microsoft.com/office/officeart/2017/3/layout/HorizontalLabelsTimeline"/>
    <dgm:cxn modelId="{4BF0519B-DBF9-4BC0-A61B-3BA55CA6A204}" type="presParOf" srcId="{8F6EF48A-E60C-4CCF-B56B-A709B2293891}" destId="{193E5D8F-E3CA-4505-AAAE-A1B3FD1309C8}" srcOrd="2" destOrd="0" presId="urn:microsoft.com/office/officeart/2017/3/layout/HorizontalLabelsTimeline"/>
    <dgm:cxn modelId="{C99C85BA-DF24-4952-B93F-8E66206BE80C}" type="presParOf" srcId="{8F6EF48A-E60C-4CCF-B56B-A709B2293891}" destId="{83CA4BCF-A5F0-42B9-8ABF-F5407A866510}" srcOrd="3" destOrd="0" presId="urn:microsoft.com/office/officeart/2017/3/layout/HorizontalLabelsTimeline"/>
    <dgm:cxn modelId="{78D55624-D7B0-46FE-8826-64DB4119C398}" type="presParOf" srcId="{8F6EF48A-E60C-4CCF-B56B-A709B2293891}" destId="{B7E4EB2E-2820-4829-B057-3E4F3CC1E75C}" srcOrd="4" destOrd="0" presId="urn:microsoft.com/office/officeart/2017/3/layout/HorizontalLabelsTimeline"/>
    <dgm:cxn modelId="{B54CFD1E-5567-4734-8968-7FD57DFFF26C}" type="presParOf" srcId="{CD0A7CB6-9960-473C-852D-4D207FC055A7}" destId="{C99A3662-BAA8-471E-841D-C2E1B9804FE4}" srcOrd="9" destOrd="0" presId="urn:microsoft.com/office/officeart/2017/3/layout/HorizontalLabelsTimeline"/>
    <dgm:cxn modelId="{7F206216-9873-413E-A281-20466F87BEB8}" type="presParOf" srcId="{CD0A7CB6-9960-473C-852D-4D207FC055A7}" destId="{6653CD63-0778-4F19-89DB-718E848C5B75}" srcOrd="10" destOrd="0" presId="urn:microsoft.com/office/officeart/2017/3/layout/HorizontalLabelsTimeline"/>
    <dgm:cxn modelId="{C10BF308-3E21-4495-8720-DDBD8DC57F85}" type="presParOf" srcId="{6653CD63-0778-4F19-89DB-718E848C5B75}" destId="{247FF87E-AF25-45A7-8D0C-A6701F59F8FF}" srcOrd="0" destOrd="0" presId="urn:microsoft.com/office/officeart/2017/3/layout/HorizontalLabelsTimeline"/>
    <dgm:cxn modelId="{80E79107-5A58-4A63-AC2A-9A929C25C2AF}" type="presParOf" srcId="{6653CD63-0778-4F19-89DB-718E848C5B75}" destId="{F9BD4882-A155-4D85-AC9A-DD0A693C0623}" srcOrd="1" destOrd="0" presId="urn:microsoft.com/office/officeart/2017/3/layout/HorizontalLabelsTimeline"/>
    <dgm:cxn modelId="{89BBDD5C-FD6D-4889-9D94-C83AE0CFA6F7}" type="presParOf" srcId="{F9BD4882-A155-4D85-AC9A-DD0A693C0623}" destId="{364A75AC-2BAF-4F8B-9924-187D70233C9E}" srcOrd="0" destOrd="0" presId="urn:microsoft.com/office/officeart/2017/3/layout/HorizontalLabelsTimeline"/>
    <dgm:cxn modelId="{A1E8D614-A501-4E52-984C-820360A55888}" type="presParOf" srcId="{F9BD4882-A155-4D85-AC9A-DD0A693C0623}" destId="{234F0D95-A5DF-4F08-ADBB-3BB454AC4AD7}" srcOrd="1" destOrd="0" presId="urn:microsoft.com/office/officeart/2017/3/layout/HorizontalLabelsTimeline"/>
    <dgm:cxn modelId="{1A6DD9FB-A169-4046-8926-886C61A47F5D}" type="presParOf" srcId="{6653CD63-0778-4F19-89DB-718E848C5B75}" destId="{A409DA89-A42B-4571-9B8D-F9D4D40EBD9A}" srcOrd="2" destOrd="0" presId="urn:microsoft.com/office/officeart/2017/3/layout/HorizontalLabelsTimeline"/>
    <dgm:cxn modelId="{52EEBFA9-1974-4721-BED4-22143717BC37}" type="presParOf" srcId="{6653CD63-0778-4F19-89DB-718E848C5B75}" destId="{63F23091-49BC-43E1-BD9D-93CA65D813CB}" srcOrd="3" destOrd="0" presId="urn:microsoft.com/office/officeart/2017/3/layout/HorizontalLabelsTimeline"/>
    <dgm:cxn modelId="{A3619696-E864-4A94-BB66-65A2DE946D6F}" type="presParOf" srcId="{6653CD63-0778-4F19-89DB-718E848C5B75}" destId="{0C13687E-8153-488B-8DE0-A267B2FB8A4D}"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0D812-8849-421E-B9F4-FDF197F6E0DA}">
      <dsp:nvSpPr>
        <dsp:cNvPr id="0" name=""/>
        <dsp:cNvSpPr/>
      </dsp:nvSpPr>
      <dsp:spPr>
        <a:xfrm>
          <a:off x="508265" y="1316999"/>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903193-5589-49B1-B4B7-E7150C8ADAB1}">
      <dsp:nvSpPr>
        <dsp:cNvPr id="0" name=""/>
        <dsp:cNvSpPr/>
      </dsp:nvSpPr>
      <dsp:spPr>
        <a:xfrm>
          <a:off x="822703" y="1631436"/>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14BB90-3872-42A4-B606-B3E2579BD1E1}">
      <dsp:nvSpPr>
        <dsp:cNvPr id="0" name=""/>
        <dsp:cNvSpPr/>
      </dsp:nvSpPr>
      <dsp:spPr>
        <a:xfrm>
          <a:off x="36609" y="3251999"/>
          <a:ext cx="241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According to Elliott and Quinn (2018)</a:t>
          </a:r>
          <a:endParaRPr lang="en-US" sz="1100" kern="1200"/>
        </a:p>
      </dsp:txBody>
      <dsp:txXfrm>
        <a:off x="36609" y="3251999"/>
        <a:ext cx="2418750" cy="765000"/>
      </dsp:txXfrm>
    </dsp:sp>
    <dsp:sp modelId="{FB47EDFE-22D0-4426-A0F5-9829A9A9153D}">
      <dsp:nvSpPr>
        <dsp:cNvPr id="0" name=""/>
        <dsp:cNvSpPr/>
      </dsp:nvSpPr>
      <dsp:spPr>
        <a:xfrm>
          <a:off x="3350296" y="1316999"/>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4D903-C9EA-4103-81CB-F9788C855568}">
      <dsp:nvSpPr>
        <dsp:cNvPr id="0" name=""/>
        <dsp:cNvSpPr/>
      </dsp:nvSpPr>
      <dsp:spPr>
        <a:xfrm>
          <a:off x="3664734" y="1631436"/>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99196F-56E4-4201-8DFC-A25696ABD45E}">
      <dsp:nvSpPr>
        <dsp:cNvPr id="0" name=""/>
        <dsp:cNvSpPr/>
      </dsp:nvSpPr>
      <dsp:spPr>
        <a:xfrm>
          <a:off x="2878640" y="3251999"/>
          <a:ext cx="241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defence of automatism is available where defendants act involuntary because of an external factor which was not their own fault. </a:t>
          </a:r>
          <a:endParaRPr lang="en-US" sz="1100" kern="1200"/>
        </a:p>
      </dsp:txBody>
      <dsp:txXfrm>
        <a:off x="2878640" y="3251999"/>
        <a:ext cx="2418750" cy="76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C7FCD-28B6-48B2-BA6D-B1625062B6D3}">
      <dsp:nvSpPr>
        <dsp:cNvPr id="0" name=""/>
        <dsp:cNvSpPr/>
      </dsp:nvSpPr>
      <dsp:spPr>
        <a:xfrm>
          <a:off x="0" y="1905000"/>
          <a:ext cx="9237662"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56A05E-D203-445C-9D2C-C4D8B07EA52B}">
      <dsp:nvSpPr>
        <dsp:cNvPr id="0" name=""/>
        <dsp:cNvSpPr/>
      </dsp:nvSpPr>
      <dsp:spPr>
        <a:xfrm>
          <a:off x="159448" y="1181100"/>
          <a:ext cx="2322045" cy="457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28 Oct. 2024</a:t>
          </a:r>
        </a:p>
      </dsp:txBody>
      <dsp:txXfrm>
        <a:off x="159448" y="1181100"/>
        <a:ext cx="2322045" cy="457200"/>
      </dsp:txXfrm>
    </dsp:sp>
    <dsp:sp modelId="{19550B03-DD25-4C28-9DAA-D0EFFBFC1972}">
      <dsp:nvSpPr>
        <dsp:cNvPr id="0" name=""/>
        <dsp:cNvSpPr/>
      </dsp:nvSpPr>
      <dsp:spPr>
        <a:xfrm>
          <a:off x="159448" y="648497"/>
          <a:ext cx="2322045" cy="53260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Background reading</a:t>
          </a:r>
        </a:p>
      </dsp:txBody>
      <dsp:txXfrm>
        <a:off x="159448" y="648497"/>
        <a:ext cx="2322045" cy="532602"/>
      </dsp:txXfrm>
    </dsp:sp>
    <dsp:sp modelId="{636F2926-96F8-4F82-872B-85BBDCC6ECE9}">
      <dsp:nvSpPr>
        <dsp:cNvPr id="0" name=""/>
        <dsp:cNvSpPr/>
      </dsp:nvSpPr>
      <dsp:spPr>
        <a:xfrm>
          <a:off x="1320471" y="1638300"/>
          <a:ext cx="0" cy="266700"/>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2EB1EAB-C054-4C12-98B7-C2346E120268}">
      <dsp:nvSpPr>
        <dsp:cNvPr id="0" name=""/>
        <dsp:cNvSpPr/>
      </dsp:nvSpPr>
      <dsp:spPr>
        <a:xfrm>
          <a:off x="1478792" y="2171699"/>
          <a:ext cx="2322045" cy="457200"/>
        </a:xfrm>
        <a:prstGeom prst="rect">
          <a:avLst/>
        </a:prstGeom>
        <a:solidFill>
          <a:schemeClr val="accent2">
            <a:hueOff val="-220675"/>
            <a:satOff val="3082"/>
            <a:lumOff val="-1883"/>
            <a:alphaOff val="0"/>
          </a:schemeClr>
        </a:solidFill>
        <a:ln w="12700" cap="flat" cmpd="sng" algn="ctr">
          <a:solidFill>
            <a:schemeClr val="accent2">
              <a:hueOff val="-220675"/>
              <a:satOff val="3082"/>
              <a:lumOff val="-1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29 Oct. 2024</a:t>
          </a:r>
        </a:p>
      </dsp:txBody>
      <dsp:txXfrm>
        <a:off x="1478792" y="2171699"/>
        <a:ext cx="2322045" cy="457200"/>
      </dsp:txXfrm>
    </dsp:sp>
    <dsp:sp modelId="{377CA1C1-B0DF-4607-8CE9-D7073B8122C9}">
      <dsp:nvSpPr>
        <dsp:cNvPr id="0" name=""/>
        <dsp:cNvSpPr/>
      </dsp:nvSpPr>
      <dsp:spPr>
        <a:xfrm>
          <a:off x="1478792" y="2628900"/>
          <a:ext cx="2322045" cy="532602"/>
        </a:xfrm>
        <a:prstGeom prst="rect">
          <a:avLst/>
        </a:prstGeom>
        <a:solidFill>
          <a:schemeClr val="accent2">
            <a:tint val="40000"/>
            <a:alpha val="90000"/>
            <a:hueOff val="-366023"/>
            <a:satOff val="-1240"/>
            <a:lumOff val="-242"/>
            <a:alphaOff val="0"/>
          </a:schemeClr>
        </a:solidFill>
        <a:ln w="12700" cap="flat" cmpd="sng" algn="ctr">
          <a:solidFill>
            <a:schemeClr val="accent2">
              <a:tint val="40000"/>
              <a:alpha val="90000"/>
              <a:hueOff val="-366023"/>
              <a:satOff val="-1240"/>
              <a:lumOff val="-2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Background reading</a:t>
          </a:r>
        </a:p>
      </dsp:txBody>
      <dsp:txXfrm>
        <a:off x="1478792" y="2628900"/>
        <a:ext cx="2322045" cy="532602"/>
      </dsp:txXfrm>
    </dsp:sp>
    <dsp:sp modelId="{BF470748-AD8E-46A5-9876-56A37663CE31}">
      <dsp:nvSpPr>
        <dsp:cNvPr id="0" name=""/>
        <dsp:cNvSpPr/>
      </dsp:nvSpPr>
      <dsp:spPr>
        <a:xfrm>
          <a:off x="2639815" y="1904999"/>
          <a:ext cx="0" cy="266700"/>
        </a:xfrm>
        <a:prstGeom prst="line">
          <a:avLst/>
        </a:prstGeom>
        <a:noFill/>
        <a:ln w="6350" cap="flat" cmpd="sng" algn="ctr">
          <a:solidFill>
            <a:schemeClr val="accent2">
              <a:hueOff val="-220675"/>
              <a:satOff val="3082"/>
              <a:lumOff val="-1883"/>
              <a:alphaOff val="0"/>
            </a:schemeClr>
          </a:solidFill>
          <a:prstDash val="solid"/>
          <a:miter lim="800000"/>
        </a:ln>
        <a:effectLst/>
      </dsp:spPr>
      <dsp:style>
        <a:lnRef idx="1">
          <a:scrgbClr r="0" g="0" b="0"/>
        </a:lnRef>
        <a:fillRef idx="0">
          <a:scrgbClr r="0" g="0" b="0"/>
        </a:fillRef>
        <a:effectRef idx="0">
          <a:scrgbClr r="0" g="0" b="0"/>
        </a:effectRef>
        <a:fontRef idx="minor"/>
      </dsp:style>
    </dsp:sp>
    <dsp:sp modelId="{E6D04A12-B32F-4920-BCD1-CECE5649392C}">
      <dsp:nvSpPr>
        <dsp:cNvPr id="0" name=""/>
        <dsp:cNvSpPr/>
      </dsp:nvSpPr>
      <dsp:spPr>
        <a:xfrm rot="2700000">
          <a:off x="1290836" y="1875365"/>
          <a:ext cx="59269" cy="59269"/>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EC6F1-5379-4B88-81E2-2631769BB75A}">
      <dsp:nvSpPr>
        <dsp:cNvPr id="0" name=""/>
        <dsp:cNvSpPr/>
      </dsp:nvSpPr>
      <dsp:spPr>
        <a:xfrm rot="2700000">
          <a:off x="2610180" y="1875365"/>
          <a:ext cx="59269" cy="59269"/>
        </a:xfrm>
        <a:prstGeom prst="rect">
          <a:avLst/>
        </a:prstGeom>
        <a:solidFill>
          <a:schemeClr val="accent2">
            <a:hueOff val="-220675"/>
            <a:satOff val="3082"/>
            <a:lumOff val="-188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1A8ED-B1E0-418A-82E1-B2493277C35F}">
      <dsp:nvSpPr>
        <dsp:cNvPr id="0" name=""/>
        <dsp:cNvSpPr/>
      </dsp:nvSpPr>
      <dsp:spPr>
        <a:xfrm>
          <a:off x="2798136" y="1181100"/>
          <a:ext cx="2322045" cy="457200"/>
        </a:xfrm>
        <a:prstGeom prst="rect">
          <a:avLst/>
        </a:prstGeom>
        <a:solidFill>
          <a:schemeClr val="accent2">
            <a:hueOff val="-441349"/>
            <a:satOff val="6163"/>
            <a:lumOff val="-3766"/>
            <a:alphaOff val="0"/>
          </a:schemeClr>
        </a:solidFill>
        <a:ln w="12700" cap="flat" cmpd="sng" algn="ctr">
          <a:solidFill>
            <a:schemeClr val="accent2">
              <a:hueOff val="-441349"/>
              <a:satOff val="6163"/>
              <a:lumOff val="-37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2 Nov. 2024</a:t>
          </a:r>
        </a:p>
      </dsp:txBody>
      <dsp:txXfrm>
        <a:off x="2798136" y="1181100"/>
        <a:ext cx="2322045" cy="457200"/>
      </dsp:txXfrm>
    </dsp:sp>
    <dsp:sp modelId="{9EB90E4A-130C-463B-81DB-1CB1976FFF7C}">
      <dsp:nvSpPr>
        <dsp:cNvPr id="0" name=""/>
        <dsp:cNvSpPr/>
      </dsp:nvSpPr>
      <dsp:spPr>
        <a:xfrm>
          <a:off x="2798136" y="648497"/>
          <a:ext cx="2322045" cy="532602"/>
        </a:xfrm>
        <a:prstGeom prst="rect">
          <a:avLst/>
        </a:prstGeom>
        <a:solidFill>
          <a:schemeClr val="accent2">
            <a:tint val="40000"/>
            <a:alpha val="90000"/>
            <a:hueOff val="-732046"/>
            <a:satOff val="-2480"/>
            <a:lumOff val="-484"/>
            <a:alphaOff val="0"/>
          </a:schemeClr>
        </a:solidFill>
        <a:ln w="12700" cap="flat" cmpd="sng" algn="ctr">
          <a:solidFill>
            <a:schemeClr val="accent2">
              <a:tint val="40000"/>
              <a:alpha val="90000"/>
              <a:hueOff val="-732046"/>
              <a:satOff val="-2480"/>
              <a:lumOff val="-48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Planning</a:t>
          </a:r>
        </a:p>
      </dsp:txBody>
      <dsp:txXfrm>
        <a:off x="2798136" y="648497"/>
        <a:ext cx="2322045" cy="532602"/>
      </dsp:txXfrm>
    </dsp:sp>
    <dsp:sp modelId="{EDF0E889-C3E9-4F5F-923A-868BF80D701F}">
      <dsp:nvSpPr>
        <dsp:cNvPr id="0" name=""/>
        <dsp:cNvSpPr/>
      </dsp:nvSpPr>
      <dsp:spPr>
        <a:xfrm>
          <a:off x="3959159" y="1638300"/>
          <a:ext cx="0" cy="266700"/>
        </a:xfrm>
        <a:prstGeom prst="line">
          <a:avLst/>
        </a:prstGeom>
        <a:noFill/>
        <a:ln w="6350" cap="flat" cmpd="sng" algn="ctr">
          <a:solidFill>
            <a:schemeClr val="accent2">
              <a:hueOff val="-441349"/>
              <a:satOff val="6163"/>
              <a:lumOff val="-3766"/>
              <a:alphaOff val="0"/>
            </a:schemeClr>
          </a:solidFill>
          <a:prstDash val="solid"/>
          <a:miter lim="800000"/>
        </a:ln>
        <a:effectLst/>
      </dsp:spPr>
      <dsp:style>
        <a:lnRef idx="1">
          <a:scrgbClr r="0" g="0" b="0"/>
        </a:lnRef>
        <a:fillRef idx="0">
          <a:scrgbClr r="0" g="0" b="0"/>
        </a:fillRef>
        <a:effectRef idx="0">
          <a:scrgbClr r="0" g="0" b="0"/>
        </a:effectRef>
        <a:fontRef idx="minor"/>
      </dsp:style>
    </dsp:sp>
    <dsp:sp modelId="{7F5991F9-27EC-48F1-B7B4-43BE562E09C8}">
      <dsp:nvSpPr>
        <dsp:cNvPr id="0" name=""/>
        <dsp:cNvSpPr/>
      </dsp:nvSpPr>
      <dsp:spPr>
        <a:xfrm>
          <a:off x="4117480" y="2171699"/>
          <a:ext cx="2322045" cy="457200"/>
        </a:xfrm>
        <a:prstGeom prst="rect">
          <a:avLst/>
        </a:prstGeom>
        <a:solidFill>
          <a:schemeClr val="accent2">
            <a:hueOff val="-662024"/>
            <a:satOff val="9245"/>
            <a:lumOff val="-5648"/>
            <a:alphaOff val="0"/>
          </a:schemeClr>
        </a:solidFill>
        <a:ln w="12700" cap="flat" cmpd="sng" algn="ctr">
          <a:solidFill>
            <a:schemeClr val="accent2">
              <a:hueOff val="-662024"/>
              <a:satOff val="9245"/>
              <a:lumOff val="-56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3 Nov. 2024</a:t>
          </a:r>
        </a:p>
      </dsp:txBody>
      <dsp:txXfrm>
        <a:off x="4117480" y="2171699"/>
        <a:ext cx="2322045" cy="457200"/>
      </dsp:txXfrm>
    </dsp:sp>
    <dsp:sp modelId="{DB0D80EA-DE18-4335-B168-966639890E80}">
      <dsp:nvSpPr>
        <dsp:cNvPr id="0" name=""/>
        <dsp:cNvSpPr/>
      </dsp:nvSpPr>
      <dsp:spPr>
        <a:xfrm>
          <a:off x="4117480" y="2628900"/>
          <a:ext cx="2322045" cy="532602"/>
        </a:xfrm>
        <a:prstGeom prst="rect">
          <a:avLst/>
        </a:prstGeom>
        <a:solidFill>
          <a:schemeClr val="accent2">
            <a:tint val="40000"/>
            <a:alpha val="90000"/>
            <a:hueOff val="-1098069"/>
            <a:satOff val="-3721"/>
            <a:lumOff val="-725"/>
            <a:alphaOff val="0"/>
          </a:schemeClr>
        </a:solidFill>
        <a:ln w="12700" cap="flat" cmpd="sng" algn="ctr">
          <a:solidFill>
            <a:schemeClr val="accent2">
              <a:tint val="40000"/>
              <a:alpha val="90000"/>
              <a:hueOff val="-1098069"/>
              <a:satOff val="-3721"/>
              <a:lumOff val="-7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Planning</a:t>
          </a:r>
        </a:p>
      </dsp:txBody>
      <dsp:txXfrm>
        <a:off x="4117480" y="2628900"/>
        <a:ext cx="2322045" cy="532602"/>
      </dsp:txXfrm>
    </dsp:sp>
    <dsp:sp modelId="{7A3F17DD-9724-49B9-BB99-AFFDABF5A826}">
      <dsp:nvSpPr>
        <dsp:cNvPr id="0" name=""/>
        <dsp:cNvSpPr/>
      </dsp:nvSpPr>
      <dsp:spPr>
        <a:xfrm>
          <a:off x="5278502" y="1904999"/>
          <a:ext cx="0" cy="266700"/>
        </a:xfrm>
        <a:prstGeom prst="line">
          <a:avLst/>
        </a:prstGeom>
        <a:noFill/>
        <a:ln w="6350" cap="flat" cmpd="sng" algn="ctr">
          <a:solidFill>
            <a:schemeClr val="accent2">
              <a:hueOff val="-662024"/>
              <a:satOff val="9245"/>
              <a:lumOff val="-5648"/>
              <a:alphaOff val="0"/>
            </a:schemeClr>
          </a:solidFill>
          <a:prstDash val="solid"/>
          <a:miter lim="800000"/>
        </a:ln>
        <a:effectLst/>
      </dsp:spPr>
      <dsp:style>
        <a:lnRef idx="1">
          <a:scrgbClr r="0" g="0" b="0"/>
        </a:lnRef>
        <a:fillRef idx="0">
          <a:scrgbClr r="0" g="0" b="0"/>
        </a:fillRef>
        <a:effectRef idx="0">
          <a:scrgbClr r="0" g="0" b="0"/>
        </a:effectRef>
        <a:fontRef idx="minor"/>
      </dsp:style>
    </dsp:sp>
    <dsp:sp modelId="{1989E4E0-3582-474A-824B-D6A4177CBE70}">
      <dsp:nvSpPr>
        <dsp:cNvPr id="0" name=""/>
        <dsp:cNvSpPr/>
      </dsp:nvSpPr>
      <dsp:spPr>
        <a:xfrm rot="2700000">
          <a:off x="3929524" y="1875365"/>
          <a:ext cx="59269" cy="59269"/>
        </a:xfrm>
        <a:prstGeom prst="rect">
          <a:avLst/>
        </a:prstGeom>
        <a:solidFill>
          <a:schemeClr val="accent2">
            <a:hueOff val="-441349"/>
            <a:satOff val="6163"/>
            <a:lumOff val="-376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DE2A2C-C71F-4E69-AD5C-8A2B6477B378}">
      <dsp:nvSpPr>
        <dsp:cNvPr id="0" name=""/>
        <dsp:cNvSpPr/>
      </dsp:nvSpPr>
      <dsp:spPr>
        <a:xfrm rot="2700000">
          <a:off x="5248868" y="1875365"/>
          <a:ext cx="59269" cy="59269"/>
        </a:xfrm>
        <a:prstGeom prst="rect">
          <a:avLst/>
        </a:prstGeom>
        <a:solidFill>
          <a:schemeClr val="accent2">
            <a:hueOff val="-662024"/>
            <a:satOff val="9245"/>
            <a:lumOff val="-564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CDFB5-A5E5-4394-A61E-F22A852DFE0F}">
      <dsp:nvSpPr>
        <dsp:cNvPr id="0" name=""/>
        <dsp:cNvSpPr/>
      </dsp:nvSpPr>
      <dsp:spPr>
        <a:xfrm>
          <a:off x="5436824" y="1181100"/>
          <a:ext cx="2322045" cy="457200"/>
        </a:xfrm>
        <a:prstGeom prst="rect">
          <a:avLst/>
        </a:prstGeom>
        <a:solidFill>
          <a:schemeClr val="accent2">
            <a:hueOff val="-882699"/>
            <a:satOff val="12326"/>
            <a:lumOff val="-7531"/>
            <a:alphaOff val="0"/>
          </a:schemeClr>
        </a:solidFill>
        <a:ln w="12700" cap="flat" cmpd="sng" algn="ctr">
          <a:solidFill>
            <a:schemeClr val="accent2">
              <a:hueOff val="-882699"/>
              <a:satOff val="12326"/>
              <a:lumOff val="-7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7 Nov. 2024</a:t>
          </a:r>
        </a:p>
      </dsp:txBody>
      <dsp:txXfrm>
        <a:off x="5436824" y="1181100"/>
        <a:ext cx="2322045" cy="457200"/>
      </dsp:txXfrm>
    </dsp:sp>
    <dsp:sp modelId="{29E66A5C-58DB-4C44-A978-C6DEB36E0A5D}">
      <dsp:nvSpPr>
        <dsp:cNvPr id="0" name=""/>
        <dsp:cNvSpPr/>
      </dsp:nvSpPr>
      <dsp:spPr>
        <a:xfrm>
          <a:off x="5436824" y="648497"/>
          <a:ext cx="2322045" cy="532602"/>
        </a:xfrm>
        <a:prstGeom prst="rect">
          <a:avLst/>
        </a:prstGeom>
        <a:solidFill>
          <a:schemeClr val="accent2">
            <a:tint val="40000"/>
            <a:alpha val="90000"/>
            <a:hueOff val="-1464092"/>
            <a:satOff val="-4961"/>
            <a:lumOff val="-967"/>
            <a:alphaOff val="0"/>
          </a:schemeClr>
        </a:solidFill>
        <a:ln w="12700" cap="flat" cmpd="sng" algn="ctr">
          <a:solidFill>
            <a:schemeClr val="accent2">
              <a:tint val="40000"/>
              <a:alpha val="90000"/>
              <a:hueOff val="-1464092"/>
              <a:satOff val="-4961"/>
              <a:lumOff val="-9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Structure</a:t>
          </a:r>
        </a:p>
      </dsp:txBody>
      <dsp:txXfrm>
        <a:off x="5436824" y="648497"/>
        <a:ext cx="2322045" cy="532602"/>
      </dsp:txXfrm>
    </dsp:sp>
    <dsp:sp modelId="{193E5D8F-E3CA-4505-AAAE-A1B3FD1309C8}">
      <dsp:nvSpPr>
        <dsp:cNvPr id="0" name=""/>
        <dsp:cNvSpPr/>
      </dsp:nvSpPr>
      <dsp:spPr>
        <a:xfrm>
          <a:off x="6597846" y="1638300"/>
          <a:ext cx="0" cy="266700"/>
        </a:xfrm>
        <a:prstGeom prst="line">
          <a:avLst/>
        </a:prstGeom>
        <a:noFill/>
        <a:ln w="6350" cap="flat" cmpd="sng" algn="ctr">
          <a:solidFill>
            <a:schemeClr val="accent2">
              <a:hueOff val="-882699"/>
              <a:satOff val="12326"/>
              <a:lumOff val="-7531"/>
              <a:alphaOff val="0"/>
            </a:schemeClr>
          </a:solidFill>
          <a:prstDash val="solid"/>
          <a:miter lim="800000"/>
        </a:ln>
        <a:effectLst/>
      </dsp:spPr>
      <dsp:style>
        <a:lnRef idx="1">
          <a:scrgbClr r="0" g="0" b="0"/>
        </a:lnRef>
        <a:fillRef idx="0">
          <a:scrgbClr r="0" g="0" b="0"/>
        </a:fillRef>
        <a:effectRef idx="0">
          <a:scrgbClr r="0" g="0" b="0"/>
        </a:effectRef>
        <a:fontRef idx="minor"/>
      </dsp:style>
    </dsp:sp>
    <dsp:sp modelId="{247FF87E-AF25-45A7-8D0C-A6701F59F8FF}">
      <dsp:nvSpPr>
        <dsp:cNvPr id="0" name=""/>
        <dsp:cNvSpPr/>
      </dsp:nvSpPr>
      <dsp:spPr>
        <a:xfrm>
          <a:off x="6756167" y="2171699"/>
          <a:ext cx="2322045" cy="457200"/>
        </a:xfrm>
        <a:prstGeom prst="rect">
          <a:avLst/>
        </a:prstGeom>
        <a:solidFill>
          <a:schemeClr val="accent2">
            <a:hueOff val="-1103373"/>
            <a:satOff val="15408"/>
            <a:lumOff val="-9414"/>
            <a:alphaOff val="0"/>
          </a:schemeClr>
        </a:solidFill>
        <a:ln w="12700" cap="flat" cmpd="sng" algn="ctr">
          <a:solidFill>
            <a:schemeClr val="accent2">
              <a:hueOff val="-1103373"/>
              <a:satOff val="15408"/>
              <a:lumOff val="-94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96520" rIns="96520" bIns="96520" numCol="1" spcCol="1270" anchor="ctr" anchorCtr="0">
          <a:noAutofit/>
        </a:bodyPr>
        <a:lstStyle/>
        <a:p>
          <a:pPr marL="0" lvl="0" indent="0" algn="ctr" defTabSz="844550">
            <a:lnSpc>
              <a:spcPct val="90000"/>
            </a:lnSpc>
            <a:spcBef>
              <a:spcPct val="0"/>
            </a:spcBef>
            <a:spcAft>
              <a:spcPct val="35000"/>
            </a:spcAft>
            <a:buNone/>
            <a:defRPr b="1"/>
          </a:pPr>
          <a:r>
            <a:rPr lang="en-US" sz="1900" kern="1200"/>
            <a:t>8 Nov. 2024</a:t>
          </a:r>
        </a:p>
      </dsp:txBody>
      <dsp:txXfrm>
        <a:off x="6756167" y="2171699"/>
        <a:ext cx="2322045" cy="457200"/>
      </dsp:txXfrm>
    </dsp:sp>
    <dsp:sp modelId="{364A75AC-2BAF-4F8B-9924-187D70233C9E}">
      <dsp:nvSpPr>
        <dsp:cNvPr id="0" name=""/>
        <dsp:cNvSpPr/>
      </dsp:nvSpPr>
      <dsp:spPr>
        <a:xfrm>
          <a:off x="6756167" y="2628900"/>
          <a:ext cx="2322045" cy="532602"/>
        </a:xfrm>
        <a:prstGeom prst="rect">
          <a:avLst/>
        </a:prstGeom>
        <a:solidFill>
          <a:schemeClr val="accent2">
            <a:tint val="40000"/>
            <a:alpha val="90000"/>
            <a:hueOff val="-1830114"/>
            <a:satOff val="-6201"/>
            <a:lumOff val="-1209"/>
            <a:alphaOff val="0"/>
          </a:schemeClr>
        </a:solidFill>
        <a:ln w="12700" cap="flat" cmpd="sng" algn="ctr">
          <a:solidFill>
            <a:schemeClr val="accent2">
              <a:tint val="40000"/>
              <a:alpha val="90000"/>
              <a:hueOff val="-1830114"/>
              <a:satOff val="-6201"/>
              <a:lumOff val="-1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US" sz="1600" kern="1200"/>
            <a:t>Wider reading</a:t>
          </a:r>
        </a:p>
      </dsp:txBody>
      <dsp:txXfrm>
        <a:off x="6756167" y="2628900"/>
        <a:ext cx="2322045" cy="532602"/>
      </dsp:txXfrm>
    </dsp:sp>
    <dsp:sp modelId="{A409DA89-A42B-4571-9B8D-F9D4D40EBD9A}">
      <dsp:nvSpPr>
        <dsp:cNvPr id="0" name=""/>
        <dsp:cNvSpPr/>
      </dsp:nvSpPr>
      <dsp:spPr>
        <a:xfrm>
          <a:off x="7917190" y="1904999"/>
          <a:ext cx="0" cy="266700"/>
        </a:xfrm>
        <a:prstGeom prst="line">
          <a:avLst/>
        </a:prstGeom>
        <a:noFill/>
        <a:ln w="6350" cap="flat" cmpd="sng" algn="ctr">
          <a:solidFill>
            <a:schemeClr val="accent2">
              <a:hueOff val="-1103373"/>
              <a:satOff val="15408"/>
              <a:lumOff val="-9414"/>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CA4BCF-A5F0-42B9-8ABF-F5407A866510}">
      <dsp:nvSpPr>
        <dsp:cNvPr id="0" name=""/>
        <dsp:cNvSpPr/>
      </dsp:nvSpPr>
      <dsp:spPr>
        <a:xfrm rot="2700000">
          <a:off x="6568211" y="1875365"/>
          <a:ext cx="59269" cy="59269"/>
        </a:xfrm>
        <a:prstGeom prst="rect">
          <a:avLst/>
        </a:prstGeom>
        <a:solidFill>
          <a:schemeClr val="accent2">
            <a:hueOff val="-882699"/>
            <a:satOff val="12326"/>
            <a:lumOff val="-753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F23091-49BC-43E1-BD9D-93CA65D813CB}">
      <dsp:nvSpPr>
        <dsp:cNvPr id="0" name=""/>
        <dsp:cNvSpPr/>
      </dsp:nvSpPr>
      <dsp:spPr>
        <a:xfrm rot="2700000">
          <a:off x="7887555" y="1875365"/>
          <a:ext cx="59269" cy="59269"/>
        </a:xfrm>
        <a:prstGeom prst="rect">
          <a:avLst/>
        </a:prstGeom>
        <a:solidFill>
          <a:schemeClr val="accent2">
            <a:hueOff val="-1103373"/>
            <a:satOff val="15408"/>
            <a:lumOff val="-941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1069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68474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6822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79077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357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58781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7567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14773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73223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74821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11/8/2024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96001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11/8/2024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865309065"/>
      </p:ext>
    </p:extLst>
  </p:cSld>
  <p:clrMap bg1="dk1" tx1="lt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plus-lexis-com.ezproxy.uwtsd.ac.uk/api/document/collection/cases-uk/id/4FXH-FG40-TWW4-202W-00000-00?cite=Hill%20v%20Baxter%2C%20%5B1958%5D%201%20QB%20277%2C%20%5B1958%5D%201%20All%20ER%20193%2C%20%5B1958%5D%202%20WLR%2076%2C%2056%20LGR%20117%2C%2042%20Cr%20App%20Rep%2051%2C%20122%20JP%20134%2C%20102%20Sol%20Jo%2053&amp;context=1001073&amp;identityprofileid=R6VFST67341" TargetMode="External"/><Relationship Id="rId7" Type="http://schemas.openxmlformats.org/officeDocument/2006/relationships/hyperlink" Target="https://hansard.parliament.uk/Commons/2019-05-14/debates/78A88DD4-FCFA-425B-B9F3-723FB395802E/AutomatismAsALegalDefence" TargetMode="External"/><Relationship Id="rId2" Type="http://schemas.openxmlformats.org/officeDocument/2006/relationships/hyperlink" Target="https://www.youtube.com/watch?app=desktop&amp;v=cP8Xh17jzvU" TargetMode="External"/><Relationship Id="rId1" Type="http://schemas.openxmlformats.org/officeDocument/2006/relationships/slideLayout" Target="../slideLayouts/slideLayout2.xml"/><Relationship Id="rId6" Type="http://schemas.openxmlformats.org/officeDocument/2006/relationships/hyperlink" Target="https://plus-lexis-com.ezproxy.uwtsd.ac.uk/api/document/collection/cases-uk/id/4FXH-FDM0-TWW4-20BC-00000-00?cite=R%20v%20Lipman%2C%20%5B1970%5D%201%20QB%20152%2C%20%5B1969%5D%203%20All%20ER%20410%2C%20%5B1969%5D%203%20WLR%20819%2C%2053%20Cr%20App%20Rep%20600%2C%20133%20JP%20712%2C%20113%20Sol%20Jo%20670&amp;context=1001073&amp;identityprofileid=R6VFST67341" TargetMode="External"/><Relationship Id="rId5" Type="http://schemas.openxmlformats.org/officeDocument/2006/relationships/hyperlink" Target="https://www.redlawlist.com/blog/criminal-law/insanity-defense-pros-cons/" TargetMode="External"/><Relationship Id="rId4" Type="http://schemas.openxmlformats.org/officeDocument/2006/relationships/hyperlink" Target="https://plus-lexis-com.ezproxy.uwtsd.ac.uk/api/document/collection/cases-uk/id/4FXM-17K0-TWW4-2115-00000-00?cite=R%20v%20Burgess%2C%20%5B1991%5D%202%20QB%2092%2C%20%5B1991%5D%202%20All%20ER%20769%2C%20%5B1991%5D%202%20WLR%201206%2C%2093%20Cr%20App%20Rep%2041%2C%20%5B1991%5D%20Crim%20LR%20548%2C%20135%20Sol%20Jo%20477%2C%20%5B1991%5D%2019%20LS%20Gaz%20R%2031%2C%20%5B1991%5D%20NLJR%20527%2C%20(1991)%20Times%2C%2028%20March&amp;context=1001073&amp;identityprofileid=R6VFST67341"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lus-lexis-com.ezproxy.uwtsd.ac.uk/api/document/collection/cases-uk/id/4FXR-6320-TWW4-2114-00000-00?cite=R%20v%20Sullivan%2C%20%5B1984%5D%20AC%20156%2C%20%5B1983%5D%202%20All%20ER%20673%2C%20%5B1983%5D%203%20WLR%20123%2C%2077%20Cr%20App%20Rep%20176%2C%20148%20JP%20207%2C%20127%20Sol%20Jo%20460&amp;context=1001073&amp;identityprofileid=R6VFST67341" TargetMode="External"/><Relationship Id="rId2" Type="http://schemas.openxmlformats.org/officeDocument/2006/relationships/hyperlink" Target="https://plus-lexis-com.ezproxy.uwtsd.ac.uk/api/document/collection/cases-uk/id/4D74-5JW0-TWP1-6097-00000-00?cite=R%20v%20Quick%3B%20R%20v%20Paddison%2C%20%5B1973%5D%203%20All%20ER%20347&amp;context=1001073&amp;identityprofileid=R6VFST67341" TargetMode="External"/><Relationship Id="rId1" Type="http://schemas.openxmlformats.org/officeDocument/2006/relationships/slideLayout" Target="../slideLayouts/slideLayout2.xml"/><Relationship Id="rId4" Type="http://schemas.openxmlformats.org/officeDocument/2006/relationships/hyperlink" Target="https://plus-lexis-com.ezproxy.uwtsd.ac.uk/api/document/collection/cases-uk/id/4FXV-8GK0-TWW4-21KX-00000-00?cite=R%20v%20Windle%2C%20%5B1952%5D%202%20QB%20826%2C%20%5B1952%5D%202%20All%20ER%201%2C%2036%20Cr%20App%20Rep%2085%2C%20116%20JP%20365%2C%2096%20Sol%20Jo%20379%2C%20%5B1952%5D%201%20TLR%201344&amp;context=1001073&amp;identityprofileid=R6VFST67341"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0" y="1147481"/>
            <a:ext cx="4244341" cy="2532980"/>
          </a:xfrm>
        </p:spPr>
        <p:txBody>
          <a:bodyPr>
            <a:normAutofit/>
          </a:bodyPr>
          <a:lstStyle/>
          <a:p>
            <a:pPr algn="ctr"/>
            <a:r>
              <a:rPr lang="en-US" dirty="0">
                <a:latin typeface="Lucida Bright"/>
                <a:ea typeface="Meiryo"/>
              </a:rPr>
              <a:t>Insanity and Automatism</a:t>
            </a:r>
            <a:br>
              <a:rPr lang="en-US" dirty="0">
                <a:latin typeface="Lucida Bright"/>
                <a:ea typeface="Meiryo"/>
              </a:rPr>
            </a:br>
            <a:endParaRPr lang="en-US">
              <a:ea typeface="Meiryo"/>
            </a:endParaRPr>
          </a:p>
        </p:txBody>
      </p:sp>
      <p:sp>
        <p:nvSpPr>
          <p:cNvPr id="3" name="Subtitle 2"/>
          <p:cNvSpPr>
            <a:spLocks noGrp="1"/>
          </p:cNvSpPr>
          <p:nvPr>
            <p:ph type="subTitle" idx="1"/>
          </p:nvPr>
        </p:nvSpPr>
        <p:spPr>
          <a:xfrm>
            <a:off x="1386840" y="4283220"/>
            <a:ext cx="3299460" cy="1487117"/>
          </a:xfrm>
        </p:spPr>
        <p:txBody>
          <a:bodyPr vert="horz" lIns="91440" tIns="45720" rIns="91440" bIns="45720" rtlCol="0" anchor="t">
            <a:normAutofit/>
          </a:bodyPr>
          <a:lstStyle/>
          <a:p>
            <a:pPr algn="ctr"/>
            <a:r>
              <a:rPr lang="en-US" dirty="0"/>
              <a:t>By Lilly Mainwaring</a:t>
            </a:r>
          </a:p>
          <a:p>
            <a:pPr algn="ctr"/>
            <a:r>
              <a:rPr lang="en-US" dirty="0"/>
              <a:t>Student Number- 2416930</a:t>
            </a:r>
          </a:p>
          <a:p>
            <a:pPr algn="ctr"/>
            <a:r>
              <a:rPr lang="en-US" dirty="0"/>
              <a:t>Module Code- BMLW4010</a:t>
            </a:r>
          </a:p>
        </p:txBody>
      </p:sp>
      <p:sp>
        <p:nvSpPr>
          <p:cNvPr id="28" name="Oval 27">
            <a:extLst>
              <a:ext uri="{FF2B5EF4-FFF2-40B4-BE49-F238E27FC236}">
                <a16:creationId xmlns:a16="http://schemas.microsoft.com/office/drawing/2014/main" id="{C9738BEF-1509-49AB-94B0-7D2B62188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9412" y="756110"/>
            <a:ext cx="5360305" cy="53603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405071-637F-9F9E-57AE-CA10597A259B}"/>
              </a:ext>
            </a:extLst>
          </p:cNvPr>
          <p:cNvPicPr>
            <a:picLocks noChangeAspect="1"/>
          </p:cNvPicPr>
          <p:nvPr/>
        </p:nvPicPr>
        <p:blipFill>
          <a:blip r:embed="rId2"/>
          <a:srcRect l="24342" r="24416" b="3"/>
          <a:stretch/>
        </p:blipFill>
        <p:spPr>
          <a:xfrm>
            <a:off x="6820332" y="1599601"/>
            <a:ext cx="3749796" cy="3658798"/>
          </a:xfrm>
          <a:prstGeom prst="rect">
            <a:avLst/>
          </a:prstGeom>
        </p:spPr>
      </p:pic>
      <p:cxnSp>
        <p:nvCxnSpPr>
          <p:cNvPr id="30" name="Straight Connector 29">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5099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57E7D-07F9-86BA-4C56-7271EC77235A}"/>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BDB7E26E-BC07-5420-0C8B-D29E980502C7}"/>
              </a:ext>
            </a:extLst>
          </p:cNvPr>
          <p:cNvSpPr>
            <a:spLocks noGrp="1"/>
          </p:cNvSpPr>
          <p:nvPr>
            <p:ph idx="1"/>
          </p:nvPr>
        </p:nvSpPr>
        <p:spPr/>
        <p:txBody>
          <a:bodyPr vert="horz" lIns="91440" tIns="45720" rIns="91440" bIns="45720" rtlCol="0" anchor="t">
            <a:normAutofit/>
          </a:bodyPr>
          <a:lstStyle/>
          <a:p>
            <a:r>
              <a:rPr lang="en-US" dirty="0"/>
              <a:t>What is insanity</a:t>
            </a:r>
          </a:p>
          <a:p>
            <a:r>
              <a:rPr lang="en-US" dirty="0"/>
              <a:t>What is automatism</a:t>
            </a:r>
          </a:p>
          <a:p>
            <a:r>
              <a:rPr lang="en-US" dirty="0"/>
              <a:t>Look at some key case laws</a:t>
            </a:r>
          </a:p>
          <a:p>
            <a:r>
              <a:rPr lang="en-US" dirty="0"/>
              <a:t>The issue with insanity and automatism</a:t>
            </a:r>
          </a:p>
          <a:p>
            <a:r>
              <a:rPr lang="en-US" dirty="0"/>
              <a:t>Advantages of the </a:t>
            </a:r>
            <a:r>
              <a:rPr lang="en-GB" dirty="0"/>
              <a:t>defence</a:t>
            </a:r>
            <a:r>
              <a:rPr lang="en-US" dirty="0"/>
              <a:t> of insanity and automatism</a:t>
            </a:r>
          </a:p>
          <a:p>
            <a:r>
              <a:rPr lang="en-US" dirty="0"/>
              <a:t>Reform suggestions</a:t>
            </a:r>
          </a:p>
          <a:p>
            <a:r>
              <a:rPr lang="en-US" dirty="0"/>
              <a:t>Research timeline</a:t>
            </a:r>
          </a:p>
          <a:p>
            <a:endParaRPr lang="en-US" dirty="0"/>
          </a:p>
        </p:txBody>
      </p:sp>
    </p:spTree>
    <p:extLst>
      <p:ext uri="{BB962C8B-B14F-4D97-AF65-F5344CB8AC3E}">
        <p14:creationId xmlns:p14="http://schemas.microsoft.com/office/powerpoint/2010/main" val="84162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ACF7D-6EA8-A722-F24C-9CB744F3AF38}"/>
              </a:ext>
            </a:extLst>
          </p:cNvPr>
          <p:cNvSpPr>
            <a:spLocks noGrp="1"/>
          </p:cNvSpPr>
          <p:nvPr>
            <p:ph type="title"/>
          </p:nvPr>
        </p:nvSpPr>
        <p:spPr>
          <a:xfrm>
            <a:off x="1429566" y="762001"/>
            <a:ext cx="5008696" cy="1141004"/>
          </a:xfrm>
        </p:spPr>
        <p:txBody>
          <a:bodyPr vert="horz" lIns="91440" tIns="45720" rIns="91440" bIns="45720" rtlCol="0" anchor="b">
            <a:normAutofit/>
          </a:bodyPr>
          <a:lstStyle/>
          <a:p>
            <a:pPr algn="l"/>
            <a:r>
              <a:rPr lang="en-US" dirty="0"/>
              <a:t>What is Insanity?</a:t>
            </a:r>
            <a:endParaRPr lang="en-US"/>
          </a:p>
        </p:txBody>
      </p:sp>
      <p:sp>
        <p:nvSpPr>
          <p:cNvPr id="4" name="Text Placeholder 3">
            <a:extLst>
              <a:ext uri="{FF2B5EF4-FFF2-40B4-BE49-F238E27FC236}">
                <a16:creationId xmlns:a16="http://schemas.microsoft.com/office/drawing/2014/main" id="{7E06FA81-8010-7540-792D-F738F9345388}"/>
              </a:ext>
            </a:extLst>
          </p:cNvPr>
          <p:cNvSpPr>
            <a:spLocks noGrp="1"/>
          </p:cNvSpPr>
          <p:nvPr>
            <p:ph type="body" sz="half" idx="2"/>
          </p:nvPr>
        </p:nvSpPr>
        <p:spPr>
          <a:xfrm>
            <a:off x="1429566" y="2259698"/>
            <a:ext cx="4479398" cy="3836301"/>
          </a:xfrm>
        </p:spPr>
        <p:txBody>
          <a:bodyPr vert="horz" lIns="91440" tIns="45720" rIns="91440" bIns="45720" rtlCol="0" anchor="t">
            <a:normAutofit/>
          </a:bodyPr>
          <a:lstStyle/>
          <a:p>
            <a:pPr marL="285750" indent="-285750" algn="l">
              <a:buChar char="•"/>
            </a:pPr>
            <a:r>
              <a:rPr lang="en-US" dirty="0"/>
              <a:t>The definition for insanity comes from the M'Naghten Rule. </a:t>
            </a:r>
          </a:p>
          <a:p>
            <a:pPr marL="285750" indent="-285750" algn="l">
              <a:buChar char="•"/>
            </a:pPr>
            <a:r>
              <a:rPr lang="en-GB" dirty="0">
                <a:latin typeface="Trade Gothic Next Light"/>
              </a:rPr>
              <a:t>The M'Naghten rule holds that a person is legally insane if he or she cannot tell right from wrong at the time of the offense (Calhoun, 2002)</a:t>
            </a:r>
            <a:endParaRPr lang="en-US">
              <a:latin typeface="Trade Gothic Next Light"/>
            </a:endParaRPr>
          </a:p>
          <a:p>
            <a:pPr marL="285750" indent="-285750" algn="l">
              <a:buChar char="•"/>
            </a:pPr>
            <a:r>
              <a:rPr lang="en-GB" sz="1200" dirty="0">
                <a:solidFill>
                  <a:srgbClr val="000000"/>
                </a:solidFill>
                <a:latin typeface="Aptos"/>
              </a:rPr>
              <a:t>t</a:t>
            </a:r>
            <a:endParaRPr lang="en-US" dirty="0"/>
          </a:p>
        </p:txBody>
      </p:sp>
      <p:pic>
        <p:nvPicPr>
          <p:cNvPr id="5" name="Picture Placeholder 4" descr="A profile of a person&#10;&#10;Description automatically generated">
            <a:extLst>
              <a:ext uri="{FF2B5EF4-FFF2-40B4-BE49-F238E27FC236}">
                <a16:creationId xmlns:a16="http://schemas.microsoft.com/office/drawing/2014/main" id="{F195C5B1-9B27-90A0-D018-AF40FE9EFF37}"/>
              </a:ext>
            </a:extLst>
          </p:cNvPr>
          <p:cNvPicPr>
            <a:picLocks noGrp="1" noChangeAspect="1"/>
          </p:cNvPicPr>
          <p:nvPr>
            <p:ph type="pic" idx="1"/>
          </p:nvPr>
        </p:nvPicPr>
        <p:blipFill>
          <a:blip r:embed="rId2"/>
          <a:srcRect t="5168" r="2" b="23636"/>
          <a:stretch/>
        </p:blipFill>
        <p:spPr>
          <a:xfrm>
            <a:off x="6639965" y="1114197"/>
            <a:ext cx="4629606" cy="4660921"/>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
        <p:nvSpPr>
          <p:cNvPr id="6" name="TextBox 5">
            <a:extLst>
              <a:ext uri="{FF2B5EF4-FFF2-40B4-BE49-F238E27FC236}">
                <a16:creationId xmlns:a16="http://schemas.microsoft.com/office/drawing/2014/main" id="{07684172-B18A-9E95-A353-0932A56E748C}"/>
              </a:ext>
            </a:extLst>
          </p:cNvPr>
          <p:cNvSpPr txBox="1"/>
          <p:nvPr/>
        </p:nvSpPr>
        <p:spPr>
          <a:xfrm>
            <a:off x="7434485" y="5964389"/>
            <a:ext cx="34162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Law and Lawyers (2017) </a:t>
            </a:r>
          </a:p>
        </p:txBody>
      </p:sp>
    </p:spTree>
    <p:extLst>
      <p:ext uri="{BB962C8B-B14F-4D97-AF65-F5344CB8AC3E}">
        <p14:creationId xmlns:p14="http://schemas.microsoft.com/office/powerpoint/2010/main" val="319532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596D0-D33B-960D-8357-14D3FEEE307A}"/>
              </a:ext>
            </a:extLst>
          </p:cNvPr>
          <p:cNvSpPr>
            <a:spLocks noGrp="1"/>
          </p:cNvSpPr>
          <p:nvPr>
            <p:ph type="title"/>
          </p:nvPr>
        </p:nvSpPr>
        <p:spPr>
          <a:xfrm>
            <a:off x="1713090" y="230534"/>
            <a:ext cx="9238434" cy="1129674"/>
          </a:xfrm>
        </p:spPr>
        <p:txBody>
          <a:bodyPr/>
          <a:lstStyle/>
          <a:p>
            <a:pPr algn="ctr"/>
            <a:r>
              <a:rPr lang="en-US" dirty="0"/>
              <a:t>Key case law for insanity- 'R v Sullivan' (1984)</a:t>
            </a:r>
            <a:endParaRPr lang="en-US"/>
          </a:p>
        </p:txBody>
      </p:sp>
      <p:sp>
        <p:nvSpPr>
          <p:cNvPr id="3" name="Content Placeholder 2">
            <a:extLst>
              <a:ext uri="{FF2B5EF4-FFF2-40B4-BE49-F238E27FC236}">
                <a16:creationId xmlns:a16="http://schemas.microsoft.com/office/drawing/2014/main" id="{20E1A850-5405-E502-7FD1-DF5376304745}"/>
              </a:ext>
            </a:extLst>
          </p:cNvPr>
          <p:cNvSpPr>
            <a:spLocks noGrp="1"/>
          </p:cNvSpPr>
          <p:nvPr>
            <p:ph sz="half" idx="1"/>
          </p:nvPr>
        </p:nvSpPr>
        <p:spPr>
          <a:xfrm>
            <a:off x="881520" y="1846779"/>
            <a:ext cx="5218351" cy="3902256"/>
          </a:xfrm>
        </p:spPr>
        <p:txBody>
          <a:bodyPr vert="horz" lIns="91440" tIns="45720" rIns="91440" bIns="45720" rtlCol="0" anchor="t">
            <a:normAutofit lnSpcReduction="10000"/>
          </a:bodyPr>
          <a:lstStyle/>
          <a:p>
            <a:r>
              <a:rPr lang="en-US" dirty="0"/>
              <a:t>Facts;</a:t>
            </a:r>
          </a:p>
          <a:p>
            <a:r>
              <a:rPr lang="en-US" dirty="0"/>
              <a:t>Defendant was charged for injuring another person whilst recovering from an epileptic seizure </a:t>
            </a:r>
          </a:p>
          <a:p>
            <a:r>
              <a:rPr lang="en-US" dirty="0"/>
              <a:t>Upheld the </a:t>
            </a:r>
            <a:r>
              <a:rPr lang="en-US" dirty="0" err="1"/>
              <a:t>defence</a:t>
            </a:r>
            <a:r>
              <a:rPr lang="en-US" dirty="0"/>
              <a:t> of non-insane automatism </a:t>
            </a:r>
          </a:p>
          <a:p>
            <a:r>
              <a:rPr lang="en-US" dirty="0"/>
              <a:t>House of Lords dismissed defendant's appeal </a:t>
            </a:r>
          </a:p>
          <a:p>
            <a:r>
              <a:rPr lang="en-US" dirty="0"/>
              <a:t>Said that he "suffered from a mental disease within the rules laid down in M'Naghten's case."</a:t>
            </a:r>
          </a:p>
          <a:p>
            <a:endParaRPr lang="en-US" dirty="0"/>
          </a:p>
          <a:p>
            <a:endParaRPr lang="en-US" dirty="0"/>
          </a:p>
          <a:p>
            <a:endParaRPr lang="en-US" dirty="0"/>
          </a:p>
        </p:txBody>
      </p:sp>
      <p:sp>
        <p:nvSpPr>
          <p:cNvPr id="4" name="Content Placeholder 3">
            <a:extLst>
              <a:ext uri="{FF2B5EF4-FFF2-40B4-BE49-F238E27FC236}">
                <a16:creationId xmlns:a16="http://schemas.microsoft.com/office/drawing/2014/main" id="{84D4093D-0473-2586-2E96-3246A829D661}"/>
              </a:ext>
            </a:extLst>
          </p:cNvPr>
          <p:cNvSpPr>
            <a:spLocks noGrp="1"/>
          </p:cNvSpPr>
          <p:nvPr>
            <p:ph sz="half" idx="2"/>
          </p:nvPr>
        </p:nvSpPr>
        <p:spPr>
          <a:xfrm>
            <a:off x="6332000" y="1849230"/>
            <a:ext cx="4967080" cy="4115596"/>
          </a:xfrm>
        </p:spPr>
        <p:txBody>
          <a:bodyPr vert="horz" lIns="91440" tIns="45720" rIns="91440" bIns="45720" rtlCol="0" anchor="t">
            <a:normAutofit lnSpcReduction="10000"/>
          </a:bodyPr>
          <a:lstStyle/>
          <a:p>
            <a:r>
              <a:rPr lang="en-US" dirty="0"/>
              <a:t>Outcome;</a:t>
            </a:r>
          </a:p>
          <a:p>
            <a:r>
              <a:rPr lang="en-US" dirty="0"/>
              <a:t>He plead not guilty to GBH s. 18 of the Offences against the Person Act 1861</a:t>
            </a:r>
          </a:p>
          <a:p>
            <a:r>
              <a:rPr lang="en-US" dirty="0"/>
              <a:t>Sullivan was then granted to change his plea to GBH s .20 of the Offences against the Person Act 1861 which he plead guilty to</a:t>
            </a:r>
          </a:p>
          <a:p>
            <a:r>
              <a:rPr lang="en-US" dirty="0"/>
              <a:t>Sullivan was put on a probation for 3 years under medical supervision</a:t>
            </a:r>
          </a:p>
          <a:p>
            <a:r>
              <a:rPr lang="en-US" dirty="0"/>
              <a:t>Appealed conviction but could not rely on the </a:t>
            </a:r>
            <a:r>
              <a:rPr lang="en-US" dirty="0" err="1"/>
              <a:t>defence</a:t>
            </a:r>
            <a:r>
              <a:rPr lang="en-US" dirty="0"/>
              <a:t> of automatism, only insanity</a:t>
            </a:r>
          </a:p>
          <a:p>
            <a:endParaRPr lang="en-US" dirty="0"/>
          </a:p>
          <a:p>
            <a:endParaRPr lang="en-US" dirty="0"/>
          </a:p>
        </p:txBody>
      </p:sp>
    </p:spTree>
    <p:extLst>
      <p:ext uri="{BB962C8B-B14F-4D97-AF65-F5344CB8AC3E}">
        <p14:creationId xmlns:p14="http://schemas.microsoft.com/office/powerpoint/2010/main" val="372753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9C4EC-DBEC-B34E-986C-10035BF27054}"/>
              </a:ext>
            </a:extLst>
          </p:cNvPr>
          <p:cNvSpPr>
            <a:spLocks noGrp="1"/>
          </p:cNvSpPr>
          <p:nvPr>
            <p:ph type="title"/>
          </p:nvPr>
        </p:nvSpPr>
        <p:spPr>
          <a:xfrm>
            <a:off x="1044054" y="2286000"/>
            <a:ext cx="3965456" cy="2285999"/>
          </a:xfrm>
        </p:spPr>
        <p:txBody>
          <a:bodyPr anchor="ctr">
            <a:normAutofit/>
          </a:bodyPr>
          <a:lstStyle/>
          <a:p>
            <a:pPr algn="ctr"/>
            <a:r>
              <a:rPr lang="en-US">
                <a:solidFill>
                  <a:schemeClr val="bg1"/>
                </a:solidFill>
              </a:rPr>
              <a:t>Issues with insanity</a:t>
            </a:r>
          </a:p>
        </p:txBody>
      </p:sp>
      <p:sp>
        <p:nvSpPr>
          <p:cNvPr id="3" name="Content Placeholder 2">
            <a:extLst>
              <a:ext uri="{FF2B5EF4-FFF2-40B4-BE49-F238E27FC236}">
                <a16:creationId xmlns:a16="http://schemas.microsoft.com/office/drawing/2014/main" id="{E703B054-B4A8-C21E-555D-3F792DB43F37}"/>
              </a:ext>
            </a:extLst>
          </p:cNvPr>
          <p:cNvSpPr>
            <a:spLocks noGrp="1"/>
          </p:cNvSpPr>
          <p:nvPr>
            <p:ph idx="1"/>
          </p:nvPr>
        </p:nvSpPr>
        <p:spPr>
          <a:xfrm>
            <a:off x="6096000" y="762000"/>
            <a:ext cx="4572000" cy="5334000"/>
          </a:xfrm>
        </p:spPr>
        <p:txBody>
          <a:bodyPr vert="horz" lIns="91440" tIns="45720" rIns="91440" bIns="45720" rtlCol="0" anchor="ctr">
            <a:normAutofit lnSpcReduction="10000"/>
          </a:bodyPr>
          <a:lstStyle/>
          <a:p>
            <a:r>
              <a:rPr lang="en-US" dirty="0"/>
              <a:t>Case "R v Windle" shows us that the </a:t>
            </a:r>
            <a:r>
              <a:rPr lang="en-GB" dirty="0"/>
              <a:t>defence</a:t>
            </a:r>
            <a:r>
              <a:rPr lang="en-US" dirty="0"/>
              <a:t> for insanity cannot always be upheld it court</a:t>
            </a:r>
          </a:p>
          <a:p>
            <a:r>
              <a:rPr lang="en-US" dirty="0"/>
              <a:t>The case looks at the defendant killing his wife by giving her an overdose of pills. </a:t>
            </a:r>
          </a:p>
          <a:p>
            <a:r>
              <a:rPr lang="en-US" dirty="0"/>
              <a:t>When he was arrested, he expressed the statement of, "I suppose they will hang me for this"</a:t>
            </a:r>
          </a:p>
          <a:p>
            <a:r>
              <a:rPr lang="en-US" dirty="0"/>
              <a:t>This statement suggests that the defendant knew what he was doing was wrong</a:t>
            </a:r>
          </a:p>
          <a:p>
            <a:r>
              <a:rPr lang="en-US" dirty="0"/>
              <a:t>The issue that it stated within this case is that the </a:t>
            </a:r>
            <a:r>
              <a:rPr lang="en-US" dirty="0" err="1"/>
              <a:t>defence</a:t>
            </a:r>
            <a:r>
              <a:rPr lang="en-US" dirty="0"/>
              <a:t> of insanity could </a:t>
            </a:r>
            <a:r>
              <a:rPr lang="en-US" dirty="0" err="1"/>
              <a:t>potenially</a:t>
            </a:r>
            <a:r>
              <a:rPr lang="en-US" dirty="0"/>
              <a:t> be abused</a:t>
            </a:r>
          </a:p>
        </p:txBody>
      </p:sp>
    </p:spTree>
    <p:extLst>
      <p:ext uri="{BB962C8B-B14F-4D97-AF65-F5344CB8AC3E}">
        <p14:creationId xmlns:p14="http://schemas.microsoft.com/office/powerpoint/2010/main" val="814000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DA5C6-352D-8034-D092-54B6B1D213E5}"/>
              </a:ext>
            </a:extLst>
          </p:cNvPr>
          <p:cNvSpPr>
            <a:spLocks noGrp="1"/>
          </p:cNvSpPr>
          <p:nvPr>
            <p:ph type="title"/>
          </p:nvPr>
        </p:nvSpPr>
        <p:spPr>
          <a:xfrm>
            <a:off x="1044054" y="2286000"/>
            <a:ext cx="3965456" cy="2285999"/>
          </a:xfrm>
        </p:spPr>
        <p:txBody>
          <a:bodyPr vert="horz" lIns="91440" tIns="45720" rIns="91440" bIns="45720" rtlCol="0" anchor="ctr">
            <a:normAutofit/>
          </a:bodyPr>
          <a:lstStyle/>
          <a:p>
            <a:pPr algn="ctr"/>
            <a:r>
              <a:rPr lang="en-US">
                <a:solidFill>
                  <a:schemeClr val="bg1"/>
                </a:solidFill>
              </a:rPr>
              <a:t>Advantages for </a:t>
            </a:r>
            <a:r>
              <a:rPr lang="en-US" b="0">
                <a:solidFill>
                  <a:schemeClr val="bg1"/>
                </a:solidFill>
              </a:rPr>
              <a:t>Insanity</a:t>
            </a:r>
          </a:p>
        </p:txBody>
      </p:sp>
      <p:sp>
        <p:nvSpPr>
          <p:cNvPr id="3" name="Content Placeholder 2">
            <a:extLst>
              <a:ext uri="{FF2B5EF4-FFF2-40B4-BE49-F238E27FC236}">
                <a16:creationId xmlns:a16="http://schemas.microsoft.com/office/drawing/2014/main" id="{EA32898F-0353-111D-CE0F-E755783E2E7D}"/>
              </a:ext>
            </a:extLst>
          </p:cNvPr>
          <p:cNvSpPr>
            <a:spLocks noGrp="1"/>
          </p:cNvSpPr>
          <p:nvPr>
            <p:ph idx="1"/>
          </p:nvPr>
        </p:nvSpPr>
        <p:spPr>
          <a:xfrm>
            <a:off x="6096000" y="762000"/>
            <a:ext cx="4572000" cy="5802923"/>
          </a:xfrm>
        </p:spPr>
        <p:txBody>
          <a:bodyPr vert="horz" lIns="91440" tIns="45720" rIns="91440" bIns="45720" rtlCol="0" anchor="ctr">
            <a:normAutofit fontScale="92500" lnSpcReduction="10000"/>
          </a:bodyPr>
          <a:lstStyle/>
          <a:p>
            <a:r>
              <a:rPr lang="en-US" dirty="0"/>
              <a:t>The case ' R v Burgess' shows us the </a:t>
            </a:r>
            <a:r>
              <a:rPr lang="en-US" dirty="0" err="1"/>
              <a:t>defence</a:t>
            </a:r>
            <a:r>
              <a:rPr lang="en-US" dirty="0"/>
              <a:t> of insanity can be proven within court</a:t>
            </a:r>
          </a:p>
          <a:p>
            <a:r>
              <a:rPr lang="en-US" dirty="0"/>
              <a:t>The appellant was charged with wounding with intent, and tried to rely on the </a:t>
            </a:r>
            <a:r>
              <a:rPr lang="en-US" err="1"/>
              <a:t>defence</a:t>
            </a:r>
            <a:r>
              <a:rPr lang="en-US" dirty="0"/>
              <a:t> of non-automatism but the judged ruled out non-automatism and allowed the </a:t>
            </a:r>
            <a:r>
              <a:rPr lang="en-US" err="1"/>
              <a:t>denfence</a:t>
            </a:r>
            <a:r>
              <a:rPr lang="en-US" dirty="0"/>
              <a:t> of insanity </a:t>
            </a:r>
          </a:p>
          <a:p>
            <a:r>
              <a:rPr lang="en-US" dirty="0"/>
              <a:t>Due to the M'Naghten rules the </a:t>
            </a:r>
            <a:r>
              <a:rPr lang="en-US" err="1"/>
              <a:t>denfence</a:t>
            </a:r>
            <a:r>
              <a:rPr lang="en-US" dirty="0"/>
              <a:t> of insanity was proven and the appeal was dismissed </a:t>
            </a:r>
          </a:p>
          <a:p>
            <a:r>
              <a:rPr lang="en-US" dirty="0"/>
              <a:t>According to Red Law List (2019) an  advantage for the </a:t>
            </a:r>
            <a:r>
              <a:rPr lang="en-US" dirty="0" err="1"/>
              <a:t>denfence</a:t>
            </a:r>
            <a:r>
              <a:rPr lang="en-US" dirty="0"/>
              <a:t> of insanity is that it creates a middle ground for the jury to be able to understand why the appellant did what they did</a:t>
            </a:r>
          </a:p>
          <a:p>
            <a:endParaRPr lang="en-US" dirty="0"/>
          </a:p>
          <a:p>
            <a:pPr marL="0" indent="0">
              <a:buNone/>
            </a:pPr>
            <a:endParaRPr lang="en-US" dirty="0"/>
          </a:p>
        </p:txBody>
      </p:sp>
    </p:spTree>
    <p:extLst>
      <p:ext uri="{BB962C8B-B14F-4D97-AF65-F5344CB8AC3E}">
        <p14:creationId xmlns:p14="http://schemas.microsoft.com/office/powerpoint/2010/main" val="171984081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1A94AE6-0978-4A09-B78E-D60AC484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8BC57-89FE-3C21-9344-AA51BB849009}"/>
              </a:ext>
            </a:extLst>
          </p:cNvPr>
          <p:cNvSpPr>
            <a:spLocks noGrp="1"/>
          </p:cNvSpPr>
          <p:nvPr>
            <p:ph type="title"/>
          </p:nvPr>
        </p:nvSpPr>
        <p:spPr>
          <a:xfrm>
            <a:off x="1207828" y="2286000"/>
            <a:ext cx="3643951" cy="2286000"/>
          </a:xfrm>
        </p:spPr>
        <p:txBody>
          <a:bodyPr vert="horz" lIns="91440" tIns="45720" rIns="91440" bIns="45720" rtlCol="0" anchor="ctr">
            <a:normAutofit/>
          </a:bodyPr>
          <a:lstStyle/>
          <a:p>
            <a:pPr algn="ctr"/>
            <a:r>
              <a:rPr lang="en-US">
                <a:solidFill>
                  <a:schemeClr val="bg1"/>
                </a:solidFill>
              </a:rPr>
              <a:t>What is Automatism?</a:t>
            </a:r>
          </a:p>
        </p:txBody>
      </p:sp>
      <p:graphicFrame>
        <p:nvGraphicFramePr>
          <p:cNvPr id="6" name="Text Placeholder 3">
            <a:extLst>
              <a:ext uri="{FF2B5EF4-FFF2-40B4-BE49-F238E27FC236}">
                <a16:creationId xmlns:a16="http://schemas.microsoft.com/office/drawing/2014/main" id="{37ADDE3E-92F6-1499-B16C-E6769037CAAD}"/>
              </a:ext>
            </a:extLst>
          </p:cNvPr>
          <p:cNvGraphicFramePr/>
          <p:nvPr>
            <p:extLst>
              <p:ext uri="{D42A27DB-BD31-4B8C-83A1-F6EECF244321}">
                <p14:modId xmlns:p14="http://schemas.microsoft.com/office/powerpoint/2010/main" val="3750594702"/>
              </p:ext>
            </p:extLst>
          </p:nvPr>
        </p:nvGraphicFramePr>
        <p:xfrm>
          <a:off x="6096000" y="563672"/>
          <a:ext cx="53340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0847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8BC1D-61A7-70A6-3E26-22E6C069C194}"/>
              </a:ext>
            </a:extLst>
          </p:cNvPr>
          <p:cNvSpPr>
            <a:spLocks noGrp="1"/>
          </p:cNvSpPr>
          <p:nvPr>
            <p:ph type="title"/>
          </p:nvPr>
        </p:nvSpPr>
        <p:spPr>
          <a:xfrm>
            <a:off x="1429566" y="289941"/>
            <a:ext cx="9238434" cy="1108797"/>
          </a:xfrm>
        </p:spPr>
        <p:txBody>
          <a:bodyPr/>
          <a:lstStyle/>
          <a:p>
            <a:pPr algn="ctr"/>
            <a:r>
              <a:rPr lang="en-US" dirty="0"/>
              <a:t>Key case for automatism- 'Hill v Baxter' (1958)</a:t>
            </a:r>
            <a:endParaRPr lang="en-US"/>
          </a:p>
        </p:txBody>
      </p:sp>
      <p:sp>
        <p:nvSpPr>
          <p:cNvPr id="3" name="Content Placeholder 2">
            <a:extLst>
              <a:ext uri="{FF2B5EF4-FFF2-40B4-BE49-F238E27FC236}">
                <a16:creationId xmlns:a16="http://schemas.microsoft.com/office/drawing/2014/main" id="{74737C5C-C7CD-8E56-B4D0-21C38554194F}"/>
              </a:ext>
            </a:extLst>
          </p:cNvPr>
          <p:cNvSpPr>
            <a:spLocks noGrp="1"/>
          </p:cNvSpPr>
          <p:nvPr>
            <p:ph sz="half" idx="1"/>
          </p:nvPr>
        </p:nvSpPr>
        <p:spPr>
          <a:xfrm>
            <a:off x="1599189" y="1717723"/>
            <a:ext cx="4495800" cy="3960435"/>
          </a:xfrm>
        </p:spPr>
        <p:txBody>
          <a:bodyPr vert="horz" lIns="91440" tIns="45720" rIns="91440" bIns="45720" rtlCol="0" anchor="t">
            <a:normAutofit fontScale="92500" lnSpcReduction="10000"/>
          </a:bodyPr>
          <a:lstStyle/>
          <a:p>
            <a:r>
              <a:rPr lang="en-US" dirty="0"/>
              <a:t>Facts; </a:t>
            </a:r>
          </a:p>
          <a:p>
            <a:r>
              <a:rPr lang="en-US" dirty="0"/>
              <a:t>After a collision due to dangerous driving contrary to s 11 (1) of the Road Traffic Act 1930, and failing to stop at a traffic sign , contrary to s 49 49 (b)of the Act, were filed against the driver</a:t>
            </a:r>
          </a:p>
          <a:p>
            <a:r>
              <a:rPr lang="en-US" dirty="0"/>
              <a:t>The driver did not remember anything after the crash </a:t>
            </a:r>
          </a:p>
          <a:p>
            <a:r>
              <a:rPr lang="en-US" dirty="0"/>
              <a:t>Magistrates accepted evidence and dismissed the information, finding that he was not conscious the time of the accident</a:t>
            </a:r>
          </a:p>
          <a:p>
            <a:endParaRPr lang="en-US" dirty="0"/>
          </a:p>
          <a:p>
            <a:endParaRPr lang="en-US" dirty="0"/>
          </a:p>
          <a:p>
            <a:endParaRPr lang="en-US" dirty="0"/>
          </a:p>
          <a:p>
            <a:endParaRPr lang="en-US" dirty="0"/>
          </a:p>
        </p:txBody>
      </p:sp>
      <p:sp>
        <p:nvSpPr>
          <p:cNvPr id="4" name="Content Placeholder 3">
            <a:extLst>
              <a:ext uri="{FF2B5EF4-FFF2-40B4-BE49-F238E27FC236}">
                <a16:creationId xmlns:a16="http://schemas.microsoft.com/office/drawing/2014/main" id="{344A0B13-E831-C820-7852-95030ACC8BEE}"/>
              </a:ext>
            </a:extLst>
          </p:cNvPr>
          <p:cNvSpPr>
            <a:spLocks noGrp="1"/>
          </p:cNvSpPr>
          <p:nvPr>
            <p:ph sz="half" idx="2"/>
          </p:nvPr>
        </p:nvSpPr>
        <p:spPr>
          <a:xfrm>
            <a:off x="6641926" y="1717723"/>
            <a:ext cx="4495800" cy="3960435"/>
          </a:xfrm>
        </p:spPr>
        <p:txBody>
          <a:bodyPr vert="horz" lIns="91440" tIns="45720" rIns="91440" bIns="45720" rtlCol="0" anchor="t">
            <a:normAutofit fontScale="92500" lnSpcReduction="10000"/>
          </a:bodyPr>
          <a:lstStyle/>
          <a:p>
            <a:r>
              <a:rPr lang="en-US" dirty="0"/>
              <a:t>Outcome;</a:t>
            </a:r>
          </a:p>
          <a:p>
            <a:r>
              <a:rPr lang="en-US" dirty="0"/>
              <a:t>The Divisional Court remitted the case to magistrates with a direct conviction of the Road Traffic Act 1930 and 49 (b) of the Act enacted absolute prohibitions</a:t>
            </a:r>
          </a:p>
          <a:p>
            <a:r>
              <a:rPr lang="en-US" dirty="0"/>
              <a:t>Men's rea was not part of the offences against those enactments</a:t>
            </a:r>
          </a:p>
          <a:p>
            <a:r>
              <a:rPr lang="en-US" dirty="0"/>
              <a:t>No evidence that was justified </a:t>
            </a:r>
          </a:p>
          <a:p>
            <a:r>
              <a:rPr lang="en-US" dirty="0"/>
              <a:t>The accused was not fully responsible in law for his actions</a:t>
            </a:r>
          </a:p>
          <a:p>
            <a:endParaRPr lang="en-US" dirty="0"/>
          </a:p>
        </p:txBody>
      </p:sp>
    </p:spTree>
    <p:extLst>
      <p:ext uri="{BB962C8B-B14F-4D97-AF65-F5344CB8AC3E}">
        <p14:creationId xmlns:p14="http://schemas.microsoft.com/office/powerpoint/2010/main" val="3818961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8993F-7A63-4901-FDE5-09CB7C0862E7}"/>
              </a:ext>
            </a:extLst>
          </p:cNvPr>
          <p:cNvSpPr>
            <a:spLocks noGrp="1"/>
          </p:cNvSpPr>
          <p:nvPr>
            <p:ph type="title"/>
          </p:nvPr>
        </p:nvSpPr>
        <p:spPr>
          <a:xfrm>
            <a:off x="1044054" y="2286000"/>
            <a:ext cx="3965456" cy="2285999"/>
          </a:xfrm>
        </p:spPr>
        <p:txBody>
          <a:bodyPr anchor="ctr">
            <a:normAutofit/>
          </a:bodyPr>
          <a:lstStyle/>
          <a:p>
            <a:pPr algn="ctr"/>
            <a:r>
              <a:rPr lang="en-US">
                <a:solidFill>
                  <a:schemeClr val="bg1"/>
                </a:solidFill>
              </a:rPr>
              <a:t>Issue with automatism</a:t>
            </a:r>
          </a:p>
        </p:txBody>
      </p:sp>
      <p:sp>
        <p:nvSpPr>
          <p:cNvPr id="3" name="Content Placeholder 2">
            <a:extLst>
              <a:ext uri="{FF2B5EF4-FFF2-40B4-BE49-F238E27FC236}">
                <a16:creationId xmlns:a16="http://schemas.microsoft.com/office/drawing/2014/main" id="{993A39AC-8DFD-E207-B8C6-C464F78A0F95}"/>
              </a:ext>
            </a:extLst>
          </p:cNvPr>
          <p:cNvSpPr>
            <a:spLocks noGrp="1"/>
          </p:cNvSpPr>
          <p:nvPr>
            <p:ph idx="1"/>
          </p:nvPr>
        </p:nvSpPr>
        <p:spPr>
          <a:xfrm>
            <a:off x="6096000" y="762000"/>
            <a:ext cx="4572000" cy="5861538"/>
          </a:xfrm>
        </p:spPr>
        <p:txBody>
          <a:bodyPr anchor="ctr">
            <a:normAutofit fontScale="92500" lnSpcReduction="20000"/>
          </a:bodyPr>
          <a:lstStyle/>
          <a:p>
            <a:r>
              <a:rPr lang="en-US" dirty="0"/>
              <a:t>According to Nick Shelby- Short (2019), he believes that</a:t>
            </a:r>
            <a:r>
              <a:rPr lang="en-US" sz="1400" dirty="0"/>
              <a:t> </a:t>
            </a:r>
            <a:r>
              <a:rPr lang="en-US" sz="1400" dirty="0">
                <a:ea typeface="+mn-lt"/>
                <a:cs typeface="+mn-lt"/>
              </a:rPr>
              <a:t>“</a:t>
            </a:r>
            <a:r>
              <a:rPr lang="en-US" dirty="0">
                <a:ea typeface="+mn-lt"/>
                <a:cs typeface="+mn-lt"/>
              </a:rPr>
              <a:t>There may be occasions when such a </a:t>
            </a:r>
            <a:r>
              <a:rPr lang="en-US" err="1">
                <a:ea typeface="+mn-lt"/>
                <a:cs typeface="+mn-lt"/>
              </a:rPr>
              <a:t>defence</a:t>
            </a:r>
            <a:r>
              <a:rPr lang="en-US" dirty="0">
                <a:ea typeface="+mn-lt"/>
                <a:cs typeface="+mn-lt"/>
              </a:rPr>
              <a:t> is entirely justified, but claiming automatism is likely to continue to be used by defendants since it is a good tactic; however, it is accepted it will leave innocent claimants with no award whatsoever for what are often very serious injuries”</a:t>
            </a:r>
          </a:p>
          <a:p>
            <a:r>
              <a:rPr lang="en-US" dirty="0"/>
              <a:t>A case that this is shown in is R v Lipman (1970)</a:t>
            </a:r>
            <a:r>
              <a:rPr lang="en-US" dirty="0">
                <a:latin typeface="Trade Gothic Next Light"/>
              </a:rPr>
              <a:t> Defendant took LSD, though he was </a:t>
            </a:r>
            <a:r>
              <a:rPr lang="en-US">
                <a:latin typeface="Trade Gothic Next Light"/>
              </a:rPr>
              <a:t>the</a:t>
            </a:r>
            <a:r>
              <a:rPr lang="en-US" dirty="0">
                <a:latin typeface="Trade Gothic Next Light"/>
              </a:rPr>
              <a:t> </a:t>
            </a:r>
            <a:r>
              <a:rPr lang="en-US">
                <a:latin typeface="Trade Gothic Next Light"/>
              </a:rPr>
              <a:t>center</a:t>
            </a:r>
            <a:r>
              <a:rPr lang="en-US" dirty="0">
                <a:latin typeface="Trade Gothic Next Light"/>
              </a:rPr>
              <a:t> of the earth fighting snakes- hit his girlfriend on the head and stuffed bed sheets in her mouth and she died</a:t>
            </a:r>
          </a:p>
          <a:p>
            <a:r>
              <a:rPr lang="en-US" dirty="0">
                <a:latin typeface="Trade Gothic Next Light"/>
              </a:rPr>
              <a:t>Due to the defendant knowing the consequences of taking LSD, the </a:t>
            </a:r>
            <a:r>
              <a:rPr lang="en-US" dirty="0" err="1">
                <a:latin typeface="Trade Gothic Next Light"/>
              </a:rPr>
              <a:t>defence</a:t>
            </a:r>
            <a:r>
              <a:rPr lang="en-US" dirty="0">
                <a:latin typeface="Trade Gothic Next Light"/>
              </a:rPr>
              <a:t> of automatism could not be used and the case could not be acquitted </a:t>
            </a:r>
          </a:p>
        </p:txBody>
      </p:sp>
    </p:spTree>
    <p:extLst>
      <p:ext uri="{BB962C8B-B14F-4D97-AF65-F5344CB8AC3E}">
        <p14:creationId xmlns:p14="http://schemas.microsoft.com/office/powerpoint/2010/main" val="1884540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0979A-F066-278A-DDF7-15D5C728C197}"/>
              </a:ext>
            </a:extLst>
          </p:cNvPr>
          <p:cNvSpPr>
            <a:spLocks noGrp="1"/>
          </p:cNvSpPr>
          <p:nvPr>
            <p:ph type="title"/>
          </p:nvPr>
        </p:nvSpPr>
        <p:spPr>
          <a:xfrm>
            <a:off x="1044054" y="2286000"/>
            <a:ext cx="3965456" cy="2285999"/>
          </a:xfrm>
        </p:spPr>
        <p:txBody>
          <a:bodyPr vert="horz" lIns="91440" tIns="45720" rIns="91440" bIns="45720" rtlCol="0" anchor="ctr">
            <a:normAutofit/>
          </a:bodyPr>
          <a:lstStyle/>
          <a:p>
            <a:pPr algn="ctr"/>
            <a:r>
              <a:rPr lang="en-US">
                <a:solidFill>
                  <a:schemeClr val="bg1"/>
                </a:solidFill>
              </a:rPr>
              <a:t>Advantages for automatism</a:t>
            </a:r>
          </a:p>
        </p:txBody>
      </p:sp>
      <p:sp>
        <p:nvSpPr>
          <p:cNvPr id="3" name="Content Placeholder 2">
            <a:extLst>
              <a:ext uri="{FF2B5EF4-FFF2-40B4-BE49-F238E27FC236}">
                <a16:creationId xmlns:a16="http://schemas.microsoft.com/office/drawing/2014/main" id="{57E7533C-544E-2C0E-BBAD-5B095F29F6E1}"/>
              </a:ext>
            </a:extLst>
          </p:cNvPr>
          <p:cNvSpPr>
            <a:spLocks noGrp="1"/>
          </p:cNvSpPr>
          <p:nvPr>
            <p:ph idx="1"/>
          </p:nvPr>
        </p:nvSpPr>
        <p:spPr>
          <a:xfrm>
            <a:off x="6096000" y="762000"/>
            <a:ext cx="4572000" cy="5666153"/>
          </a:xfrm>
        </p:spPr>
        <p:txBody>
          <a:bodyPr anchor="ctr">
            <a:normAutofit/>
          </a:bodyPr>
          <a:lstStyle/>
          <a:p>
            <a:r>
              <a:rPr lang="en-US" dirty="0"/>
              <a:t>A case study that shows us the effect of the </a:t>
            </a:r>
            <a:r>
              <a:rPr lang="en-US" err="1"/>
              <a:t>defence</a:t>
            </a:r>
            <a:r>
              <a:rPr lang="en-US" dirty="0"/>
              <a:t> of automatism is from 'R v Quick; R v Paddison'</a:t>
            </a:r>
          </a:p>
          <a:p>
            <a:r>
              <a:rPr lang="en-US" dirty="0"/>
              <a:t>This conviction was quashed due to the judge's misdirection</a:t>
            </a:r>
          </a:p>
          <a:p>
            <a:r>
              <a:rPr lang="en-US" dirty="0"/>
              <a:t>The defendant committed actual bodily harm whilst in a state of hypoglycemia cause by the insulin he had taken</a:t>
            </a:r>
          </a:p>
          <a:p>
            <a:r>
              <a:rPr lang="en-US" dirty="0"/>
              <a:t>The advantage shown in this case is, due to something that happened completely out of the hands of the defendant due to it being an external factor, he was able to argue the </a:t>
            </a:r>
            <a:r>
              <a:rPr lang="en-US" dirty="0" err="1"/>
              <a:t>denfence</a:t>
            </a:r>
            <a:r>
              <a:rPr lang="en-US" dirty="0"/>
              <a:t> of automatism allowing his conviction to be overturned </a:t>
            </a:r>
          </a:p>
          <a:p>
            <a:endParaRPr lang="en-US" dirty="0"/>
          </a:p>
          <a:p>
            <a:endParaRPr lang="en-US" dirty="0"/>
          </a:p>
        </p:txBody>
      </p:sp>
    </p:spTree>
    <p:extLst>
      <p:ext uri="{BB962C8B-B14F-4D97-AF65-F5344CB8AC3E}">
        <p14:creationId xmlns:p14="http://schemas.microsoft.com/office/powerpoint/2010/main" val="283681279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56F86-DEAB-FACB-3CB8-722671C1E212}"/>
              </a:ext>
            </a:extLst>
          </p:cNvPr>
          <p:cNvSpPr>
            <a:spLocks noGrp="1"/>
          </p:cNvSpPr>
          <p:nvPr>
            <p:ph type="title"/>
          </p:nvPr>
        </p:nvSpPr>
        <p:spPr>
          <a:xfrm>
            <a:off x="1429566" y="341058"/>
            <a:ext cx="9238434" cy="889592"/>
          </a:xfrm>
        </p:spPr>
        <p:txBody>
          <a:bodyPr vert="horz" lIns="91440" tIns="45720" rIns="91440" bIns="45720" rtlCol="0" anchor="t">
            <a:noAutofit/>
          </a:bodyPr>
          <a:lstStyle/>
          <a:p>
            <a:pPr algn="ctr"/>
            <a:r>
              <a:rPr lang="en-US" dirty="0"/>
              <a:t>Reform suggestions</a:t>
            </a:r>
          </a:p>
        </p:txBody>
      </p:sp>
      <p:sp>
        <p:nvSpPr>
          <p:cNvPr id="3" name="Content Placeholder 2">
            <a:extLst>
              <a:ext uri="{FF2B5EF4-FFF2-40B4-BE49-F238E27FC236}">
                <a16:creationId xmlns:a16="http://schemas.microsoft.com/office/drawing/2014/main" id="{727E9D6E-2367-E99F-DFE6-CF34CB8B84CD}"/>
              </a:ext>
            </a:extLst>
          </p:cNvPr>
          <p:cNvSpPr>
            <a:spLocks noGrp="1"/>
          </p:cNvSpPr>
          <p:nvPr>
            <p:ph sz="half" idx="1"/>
          </p:nvPr>
        </p:nvSpPr>
        <p:spPr/>
        <p:txBody>
          <a:bodyPr vert="horz" lIns="91440" tIns="45720" rIns="91440" bIns="45720" rtlCol="0" anchor="t">
            <a:normAutofit/>
          </a:bodyPr>
          <a:lstStyle/>
          <a:p>
            <a:r>
              <a:rPr lang="en-US" dirty="0"/>
              <a:t>Insanity; </a:t>
            </a:r>
          </a:p>
          <a:p>
            <a:r>
              <a:rPr lang="en-US" dirty="0"/>
              <a:t>Too much stigma around the </a:t>
            </a:r>
            <a:r>
              <a:rPr lang="en-GB" dirty="0"/>
              <a:t>defence</a:t>
            </a:r>
            <a:r>
              <a:rPr lang="en-US" dirty="0"/>
              <a:t> of insanity due to mental health, therefore the </a:t>
            </a:r>
            <a:r>
              <a:rPr lang="en-US" dirty="0" err="1"/>
              <a:t>defence</a:t>
            </a:r>
            <a:r>
              <a:rPr lang="en-US" dirty="0"/>
              <a:t> is used rarely</a:t>
            </a:r>
          </a:p>
          <a:p>
            <a:r>
              <a:rPr lang="en-US" dirty="0"/>
              <a:t>Insanity is not legally defined whereas medically is </a:t>
            </a:r>
          </a:p>
          <a:p>
            <a:r>
              <a:rPr lang="en-US" dirty="0"/>
              <a:t>Needs a modernized test as the last test for insanity was in 1843 (</a:t>
            </a:r>
            <a:r>
              <a:rPr lang="en-US" dirty="0" err="1"/>
              <a:t>M'Naghten</a:t>
            </a:r>
            <a:r>
              <a:rPr lang="en-US" dirty="0"/>
              <a:t> Test)</a:t>
            </a:r>
          </a:p>
          <a:p>
            <a:endParaRPr lang="en-US" dirty="0"/>
          </a:p>
        </p:txBody>
      </p:sp>
      <p:sp>
        <p:nvSpPr>
          <p:cNvPr id="4" name="Content Placeholder 3">
            <a:extLst>
              <a:ext uri="{FF2B5EF4-FFF2-40B4-BE49-F238E27FC236}">
                <a16:creationId xmlns:a16="http://schemas.microsoft.com/office/drawing/2014/main" id="{429C5495-9F1D-5618-9155-8166BBC23C3A}"/>
              </a:ext>
            </a:extLst>
          </p:cNvPr>
          <p:cNvSpPr>
            <a:spLocks noGrp="1"/>
          </p:cNvSpPr>
          <p:nvPr>
            <p:ph sz="half" idx="2"/>
          </p:nvPr>
        </p:nvSpPr>
        <p:spPr/>
        <p:txBody>
          <a:bodyPr vert="horz" lIns="91440" tIns="45720" rIns="91440" bIns="45720" rtlCol="0" anchor="t">
            <a:normAutofit/>
          </a:bodyPr>
          <a:lstStyle/>
          <a:p>
            <a:r>
              <a:rPr lang="en-US" dirty="0"/>
              <a:t>Automatism; </a:t>
            </a:r>
          </a:p>
          <a:p>
            <a:r>
              <a:rPr lang="en-US" dirty="0" err="1"/>
              <a:t>Defence</a:t>
            </a:r>
            <a:r>
              <a:rPr lang="en-US" dirty="0"/>
              <a:t> is outdated</a:t>
            </a:r>
          </a:p>
          <a:p>
            <a:r>
              <a:rPr lang="en-US" dirty="0"/>
              <a:t>Needs a modernized test for the </a:t>
            </a:r>
            <a:r>
              <a:rPr lang="en-US" dirty="0" err="1"/>
              <a:t>defence</a:t>
            </a:r>
            <a:endParaRPr lang="en-US" dirty="0"/>
          </a:p>
        </p:txBody>
      </p:sp>
    </p:spTree>
    <p:extLst>
      <p:ext uri="{BB962C8B-B14F-4D97-AF65-F5344CB8AC3E}">
        <p14:creationId xmlns:p14="http://schemas.microsoft.com/office/powerpoint/2010/main" val="106937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195ED9-15F9-4A18-B356-696821B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6"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D07C6-8C5D-B8F2-F2A2-69C32C08B875}"/>
              </a:ext>
            </a:extLst>
          </p:cNvPr>
          <p:cNvSpPr>
            <a:spLocks noGrp="1"/>
          </p:cNvSpPr>
          <p:nvPr>
            <p:ph type="title"/>
          </p:nvPr>
        </p:nvSpPr>
        <p:spPr>
          <a:xfrm>
            <a:off x="1289714" y="1524000"/>
            <a:ext cx="3466532" cy="3810000"/>
          </a:xfrm>
        </p:spPr>
        <p:txBody>
          <a:bodyPr vert="horz" lIns="91440" tIns="45720" rIns="91440" bIns="45720" rtlCol="0" anchor="ctr">
            <a:normAutofit/>
          </a:bodyPr>
          <a:lstStyle/>
          <a:p>
            <a:pPr algn="r"/>
            <a:r>
              <a:rPr lang="en-US" dirty="0"/>
              <a:t>Reference list;   (½)</a:t>
            </a:r>
            <a:endParaRPr lang="en-US"/>
          </a:p>
        </p:txBody>
      </p:sp>
      <p:sp>
        <p:nvSpPr>
          <p:cNvPr id="3" name="Content Placeholder 2">
            <a:extLst>
              <a:ext uri="{FF2B5EF4-FFF2-40B4-BE49-F238E27FC236}">
                <a16:creationId xmlns:a16="http://schemas.microsoft.com/office/drawing/2014/main" id="{DCFD061F-4296-03DA-3214-1F5AF73D6035}"/>
              </a:ext>
            </a:extLst>
          </p:cNvPr>
          <p:cNvSpPr>
            <a:spLocks noGrp="1"/>
          </p:cNvSpPr>
          <p:nvPr>
            <p:ph idx="1"/>
          </p:nvPr>
        </p:nvSpPr>
        <p:spPr>
          <a:xfrm>
            <a:off x="5334000" y="1423147"/>
            <a:ext cx="5334000" cy="4308230"/>
          </a:xfrm>
        </p:spPr>
        <p:txBody>
          <a:bodyPr vert="horz" lIns="91440" tIns="45720" rIns="91440" bIns="45720" rtlCol="0" anchor="ctr">
            <a:noAutofit/>
          </a:bodyPr>
          <a:lstStyle/>
          <a:p>
            <a:pPr>
              <a:lnSpc>
                <a:spcPct val="120000"/>
              </a:lnSpc>
            </a:pPr>
            <a:r>
              <a:rPr lang="en-GB" sz="1000" dirty="0">
                <a:latin typeface="Trade Gothic Next Light"/>
              </a:rPr>
              <a:t>The Law Academy (2024) Automatism</a:t>
            </a:r>
            <a:r>
              <a:rPr lang="en-GB" sz="1000" i="1" dirty="0">
                <a:latin typeface="Trade Gothic Next Light"/>
              </a:rPr>
              <a:t>| Criminal Law</a:t>
            </a:r>
            <a:r>
              <a:rPr lang="en-GB" sz="1000" dirty="0">
                <a:latin typeface="Trade Gothic Next Light"/>
              </a:rPr>
              <a:t>. Available </a:t>
            </a:r>
            <a:r>
              <a:rPr lang="en-GB" sz="1050" dirty="0">
                <a:latin typeface="Trade Gothic Next Light"/>
              </a:rPr>
              <a:t>at:</a:t>
            </a:r>
            <a:r>
              <a:rPr lang="en-GB" sz="1000" dirty="0">
                <a:latin typeface="Trade Gothic Next Light"/>
              </a:rPr>
              <a:t> </a:t>
            </a:r>
            <a:r>
              <a:rPr lang="en-GB" sz="1000" u="sng" dirty="0">
                <a:latin typeface="Trade Gothic Next Light"/>
                <a:hlinkClick r:id="rId2"/>
              </a:rPr>
              <a:t>https://www.youtube.com/watch?app=desktop&amp;v=cP8Xh17jzvU</a:t>
            </a:r>
            <a:r>
              <a:rPr lang="en-GB" sz="1000" dirty="0">
                <a:latin typeface="Trade Gothic Next Light"/>
              </a:rPr>
              <a:t> (Accessed: 4 November (2024)</a:t>
            </a:r>
          </a:p>
          <a:p>
            <a:pPr>
              <a:lnSpc>
                <a:spcPct val="120000"/>
              </a:lnSpc>
            </a:pPr>
            <a:r>
              <a:rPr lang="en-GB" sz="1000" dirty="0">
                <a:latin typeface="Trade Gothic Next Light"/>
              </a:rPr>
              <a:t>‘Hill v Baxter’ (1958) </a:t>
            </a:r>
            <a:r>
              <a:rPr lang="en-GB" sz="1000" u="sng" dirty="0">
                <a:latin typeface="Trade Gothic Next Light"/>
                <a:hlinkClick r:id="rId3"/>
              </a:rPr>
              <a:t>1 QB 277, [1958] 1 All ER 193, [1958] 2 WLR 76, 56 LGR 117, 42 Cr App Rep 51, 122 JP 134, 102 Sol Jo 53</a:t>
            </a:r>
            <a:endParaRPr lang="en-GB" sz="1000" u="sng">
              <a:latin typeface="Trade Gothic Next Light"/>
            </a:endParaRPr>
          </a:p>
          <a:p>
            <a:pPr>
              <a:lnSpc>
                <a:spcPct val="120000"/>
              </a:lnSpc>
            </a:pPr>
            <a:r>
              <a:rPr lang="en-GB" sz="1000" dirty="0">
                <a:latin typeface="Trade Gothic Next Light"/>
              </a:rPr>
              <a:t>'R v Burgess' (1991) </a:t>
            </a:r>
            <a:r>
              <a:rPr lang="en-GB" sz="1000" i="1" u="sng" dirty="0">
                <a:latin typeface="helvetica"/>
                <a:cs typeface="helvetica"/>
                <a:hlinkClick r:id="rId4"/>
              </a:rPr>
              <a:t>R v Burgess</a:t>
            </a:r>
            <a:r>
              <a:rPr lang="en-GB" sz="1000" u="sng" dirty="0">
                <a:latin typeface="helvetica"/>
                <a:cs typeface="helvetica"/>
                <a:hlinkClick r:id="rId4"/>
              </a:rPr>
              <a:t> [1991] 2 QB 92, [1991] 2 All ER 769, [1991] 2 WLR 1206, 93 Cr App Rep 41, [1991] Crim LR 548, 135 Sol Jo 477, [1991] 19 LS Gaz R 31, [1991] NLJR 527, (1991) Times, 28 March</a:t>
            </a:r>
            <a:endParaRPr lang="en-GB" sz="1000" dirty="0">
              <a:latin typeface="Trade Gothic Next Light"/>
            </a:endParaRPr>
          </a:p>
          <a:p>
            <a:pPr>
              <a:lnSpc>
                <a:spcPct val="120000"/>
              </a:lnSpc>
            </a:pPr>
            <a:r>
              <a:rPr lang="en-GB" sz="1000" dirty="0">
                <a:latin typeface="Trade Gothic Next Light"/>
                <a:cs typeface="helvetica"/>
              </a:rPr>
              <a:t>Calhoun, C (2002) </a:t>
            </a:r>
            <a:r>
              <a:rPr lang="en-GB" sz="1000" i="1" err="1">
                <a:latin typeface="Trade Gothic Next Light"/>
                <a:cs typeface="helvetica"/>
              </a:rPr>
              <a:t>M’Naghten</a:t>
            </a:r>
            <a:r>
              <a:rPr lang="en-GB" sz="1000" i="1" dirty="0">
                <a:latin typeface="Trade Gothic Next Light"/>
                <a:cs typeface="helvetica"/>
              </a:rPr>
              <a:t> Rule</a:t>
            </a:r>
            <a:r>
              <a:rPr lang="en-GB" sz="1000" dirty="0">
                <a:latin typeface="Trade Gothic Next Light"/>
                <a:cs typeface="helvetica"/>
              </a:rPr>
              <a:t>. Oxford: Oxford University Press</a:t>
            </a:r>
            <a:endParaRPr lang="en-GB" sz="1000" u="sng">
              <a:latin typeface="helvetica"/>
              <a:cs typeface="helvetica"/>
            </a:endParaRPr>
          </a:p>
          <a:p>
            <a:pPr>
              <a:lnSpc>
                <a:spcPct val="120000"/>
              </a:lnSpc>
            </a:pPr>
            <a:r>
              <a:rPr lang="en-GB" sz="1000" dirty="0">
                <a:latin typeface="Trade Gothic Next Light"/>
                <a:cs typeface="helvetica"/>
              </a:rPr>
              <a:t>Red Law List (2019) </a:t>
            </a:r>
            <a:r>
              <a:rPr lang="en-GB" sz="1000" i="1" dirty="0">
                <a:latin typeface="Trade Gothic Next Light"/>
                <a:ea typeface="Lato"/>
                <a:cs typeface="Lato"/>
              </a:rPr>
              <a:t>Societal And Legal Pros &amp; Cons Of The Insanity </a:t>
            </a:r>
            <a:r>
              <a:rPr lang="en-GB" sz="1000" i="1" err="1">
                <a:latin typeface="Trade Gothic Next Light"/>
                <a:ea typeface="Lato"/>
                <a:cs typeface="Lato"/>
              </a:rPr>
              <a:t>Defense</a:t>
            </a:r>
            <a:r>
              <a:rPr lang="en-GB" sz="1000" dirty="0">
                <a:latin typeface="Trade Gothic Next Light"/>
                <a:ea typeface="Lato"/>
                <a:cs typeface="Lato"/>
              </a:rPr>
              <a:t>. Available at</a:t>
            </a:r>
            <a:r>
              <a:rPr lang="en-GB" sz="1000" dirty="0">
                <a:latin typeface="Trade Gothic Next Cond"/>
                <a:ea typeface="Lato"/>
                <a:cs typeface="Lato"/>
              </a:rPr>
              <a:t>: </a:t>
            </a:r>
            <a:r>
              <a:rPr lang="en-GB" sz="1000" dirty="0">
                <a:ea typeface="+mn-lt"/>
                <a:cs typeface="+mn-lt"/>
                <a:hlinkClick r:id="rId5"/>
              </a:rPr>
              <a:t>https://www.redlawlist.com/blog/criminal-law/insanity-defense-pros-cons/</a:t>
            </a:r>
            <a:r>
              <a:rPr lang="en-GB" sz="1000" dirty="0">
                <a:ea typeface="+mn-lt"/>
                <a:cs typeface="+mn-lt"/>
              </a:rPr>
              <a:t> (Accessed: 8 November 2024)</a:t>
            </a:r>
          </a:p>
          <a:p>
            <a:pPr>
              <a:lnSpc>
                <a:spcPct val="120000"/>
              </a:lnSpc>
            </a:pPr>
            <a:r>
              <a:rPr lang="en-GB" sz="1000" dirty="0">
                <a:latin typeface="Trade Gothic Next Light"/>
              </a:rPr>
              <a:t>'R v Lipman' (1970) </a:t>
            </a:r>
            <a:r>
              <a:rPr lang="en-GB" sz="1000" i="1" u="sng" dirty="0">
                <a:latin typeface="helvetica"/>
                <a:cs typeface="helvetica"/>
                <a:hlinkClick r:id="rId6"/>
              </a:rPr>
              <a:t>R v Lipman</a:t>
            </a:r>
            <a:r>
              <a:rPr lang="en-GB" sz="1000" u="sng" dirty="0">
                <a:latin typeface="helvetica"/>
                <a:cs typeface="helvetica"/>
                <a:hlinkClick r:id="rId6"/>
              </a:rPr>
              <a:t> [1970] 1 QB 152, [1969] 3 All ER 410, [1969] 3 WLR 819, 53 Cr App Rep 600, 133 JP 712, 113 Sol Jo 670</a:t>
            </a:r>
            <a:r>
              <a:rPr lang="en-GB" sz="1000" dirty="0">
                <a:latin typeface="Trade Gothic Next Light"/>
                <a:cs typeface="helvetica"/>
              </a:rPr>
              <a:t> </a:t>
            </a:r>
            <a:endParaRPr lang="en-GB" sz="1000" dirty="0">
              <a:latin typeface="Trade Gothic Next Light"/>
            </a:endParaRPr>
          </a:p>
          <a:p>
            <a:pPr>
              <a:lnSpc>
                <a:spcPct val="120000"/>
              </a:lnSpc>
            </a:pPr>
            <a:r>
              <a:rPr lang="en-GB" sz="1000" dirty="0">
                <a:latin typeface="Trade Gothic Next Light"/>
              </a:rPr>
              <a:t>Elliott, C., Quinn, F., Pegg, S. and Taylor, L (2018)</a:t>
            </a:r>
            <a:r>
              <a:rPr lang="en-GB" sz="1000" i="1" dirty="0">
                <a:latin typeface="Trade Gothic Next Light"/>
              </a:rPr>
              <a:t> Elliot and Quinn’s Criminal law.</a:t>
            </a:r>
            <a:r>
              <a:rPr lang="en-GB" sz="1000" dirty="0">
                <a:latin typeface="Trade Gothic Next Light"/>
              </a:rPr>
              <a:t> 12</a:t>
            </a:r>
            <a:r>
              <a:rPr lang="en-GB" sz="1000" baseline="30000" dirty="0">
                <a:latin typeface="Trade Gothic Next Light"/>
              </a:rPr>
              <a:t>th</a:t>
            </a:r>
            <a:r>
              <a:rPr lang="en-GB" sz="1000" dirty="0">
                <a:latin typeface="Trade Gothic Next Light"/>
              </a:rPr>
              <a:t> </a:t>
            </a:r>
            <a:r>
              <a:rPr lang="en-GB" sz="1000" err="1">
                <a:latin typeface="Trade Gothic Next Light"/>
              </a:rPr>
              <a:t>edn</a:t>
            </a:r>
            <a:r>
              <a:rPr lang="en-GB" sz="1000" dirty="0">
                <a:latin typeface="Trade Gothic Next Light"/>
              </a:rPr>
              <a:t>. Pearson Education Limited</a:t>
            </a:r>
          </a:p>
          <a:p>
            <a:pPr>
              <a:lnSpc>
                <a:spcPct val="120000"/>
              </a:lnSpc>
            </a:pPr>
            <a:r>
              <a:rPr lang="en-GB" sz="1000" dirty="0">
                <a:latin typeface="Trade Gothic Next Light"/>
              </a:rPr>
              <a:t>Nicky Shelby-Short (2019) </a:t>
            </a:r>
            <a:r>
              <a:rPr lang="en-GB" sz="1000" i="1" dirty="0">
                <a:latin typeface="Trade Gothic Next Light"/>
              </a:rPr>
              <a:t>Automatism as a Legal Defence. </a:t>
            </a:r>
            <a:r>
              <a:rPr lang="en-GB" sz="1000" dirty="0">
                <a:latin typeface="Trade Gothic Next Light"/>
              </a:rPr>
              <a:t>Available at: </a:t>
            </a:r>
            <a:r>
              <a:rPr lang="en-GB" sz="1000" dirty="0">
                <a:ea typeface="+mn-lt"/>
                <a:cs typeface="+mn-lt"/>
                <a:hlinkClick r:id="rId7"/>
              </a:rPr>
              <a:t>https://hansard.parliament.uk/Commons/2019-05-14/debates/78A88DD4-FCFA-425B-B9F3-723FB395802E/AutomatismAsALegalDefence</a:t>
            </a:r>
            <a:r>
              <a:rPr lang="en-GB" sz="1000" dirty="0">
                <a:ea typeface="+mn-lt"/>
                <a:cs typeface="+mn-lt"/>
              </a:rPr>
              <a:t> (Accessed: 8 November 2024)</a:t>
            </a:r>
          </a:p>
        </p:txBody>
      </p:sp>
    </p:spTree>
    <p:extLst>
      <p:ext uri="{BB962C8B-B14F-4D97-AF65-F5344CB8AC3E}">
        <p14:creationId xmlns:p14="http://schemas.microsoft.com/office/powerpoint/2010/main" val="203621716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027DD1-A31E-4BED-83B8-ED31F386F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195ED9-15F9-4A18-B356-696821B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6"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61C2FB6-1414-4D9D-BE7A-1FF2A7AA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4151" cy="5334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D07C6-8C5D-B8F2-F2A2-69C32C08B875}"/>
              </a:ext>
            </a:extLst>
          </p:cNvPr>
          <p:cNvSpPr>
            <a:spLocks noGrp="1"/>
          </p:cNvSpPr>
          <p:nvPr>
            <p:ph type="title"/>
          </p:nvPr>
        </p:nvSpPr>
        <p:spPr>
          <a:xfrm>
            <a:off x="1289714" y="1524000"/>
            <a:ext cx="3466532" cy="3810000"/>
          </a:xfrm>
        </p:spPr>
        <p:txBody>
          <a:bodyPr vert="horz" lIns="91440" tIns="45720" rIns="91440" bIns="45720" rtlCol="0" anchor="ctr">
            <a:normAutofit/>
          </a:bodyPr>
          <a:lstStyle/>
          <a:p>
            <a:pPr algn="r"/>
            <a:r>
              <a:rPr lang="en-US" dirty="0"/>
              <a:t>Reference list;   (2/2) </a:t>
            </a:r>
            <a:endParaRPr lang="en-US"/>
          </a:p>
        </p:txBody>
      </p:sp>
      <p:sp>
        <p:nvSpPr>
          <p:cNvPr id="3" name="Content Placeholder 2">
            <a:extLst>
              <a:ext uri="{FF2B5EF4-FFF2-40B4-BE49-F238E27FC236}">
                <a16:creationId xmlns:a16="http://schemas.microsoft.com/office/drawing/2014/main" id="{DCFD061F-4296-03DA-3214-1F5AF73D6035}"/>
              </a:ext>
            </a:extLst>
          </p:cNvPr>
          <p:cNvSpPr>
            <a:spLocks noGrp="1"/>
          </p:cNvSpPr>
          <p:nvPr>
            <p:ph idx="1"/>
          </p:nvPr>
        </p:nvSpPr>
        <p:spPr>
          <a:xfrm>
            <a:off x="5334000" y="1524000"/>
            <a:ext cx="5334000" cy="3810000"/>
          </a:xfrm>
        </p:spPr>
        <p:txBody>
          <a:bodyPr vert="horz" lIns="91440" tIns="45720" rIns="91440" bIns="45720" rtlCol="0" anchor="ctr">
            <a:normAutofit/>
          </a:bodyPr>
          <a:lstStyle/>
          <a:p>
            <a:r>
              <a:rPr lang="en-GB" dirty="0">
                <a:latin typeface="Trade Gothic Next Light"/>
              </a:rPr>
              <a:t>'R v Quick; R v Paddison' (1973) </a:t>
            </a:r>
            <a:r>
              <a:rPr lang="en-GB" i="1" u="sng" dirty="0">
                <a:latin typeface="helvetica"/>
                <a:cs typeface="helvetica"/>
                <a:hlinkClick r:id="rId2"/>
              </a:rPr>
              <a:t>R v Quick; R v Paddison</a:t>
            </a:r>
            <a:r>
              <a:rPr lang="en-GB" u="sng" dirty="0">
                <a:latin typeface="helvetica"/>
                <a:cs typeface="helvetica"/>
                <a:hlinkClick r:id="rId2"/>
              </a:rPr>
              <a:t> [1973] 3 All ER 347</a:t>
            </a:r>
          </a:p>
          <a:p>
            <a:pPr>
              <a:lnSpc>
                <a:spcPct val="120000"/>
              </a:lnSpc>
            </a:pPr>
            <a:r>
              <a:rPr lang="en-GB" i="1" dirty="0">
                <a:latin typeface="Trade Gothic Next Light"/>
                <a:cs typeface="helvetica"/>
              </a:rPr>
              <a:t>R v Sullivan’ (1984)</a:t>
            </a:r>
            <a:r>
              <a:rPr lang="en-GB" dirty="0">
                <a:latin typeface="Trade Gothic Next Light"/>
                <a:cs typeface="helvetica"/>
                <a:hlinkClick r:id="rId3">
                  <a:extLst>
                    <a:ext uri="{A12FA001-AC4F-418D-AE19-62706E023703}">
                      <ahyp:hlinkClr xmlns:ahyp="http://schemas.microsoft.com/office/drawing/2018/hyperlinkcolor" val="tx"/>
                    </a:ext>
                  </a:extLst>
                </a:hlinkClick>
              </a:rPr>
              <a:t> AC 156, [1983] 2 All ER 673, [1983] 3 WLR 123, 77 Cr App Rep 176, 148 JP 207, 127 Sol Jo 460</a:t>
            </a:r>
            <a:r>
              <a:rPr lang="en-GB" dirty="0">
                <a:latin typeface="Trade Gothic Next Light"/>
                <a:cs typeface="helvetica"/>
              </a:rPr>
              <a:t> </a:t>
            </a:r>
            <a:endParaRPr lang="en-US">
              <a:latin typeface="Trade Gothic Next Light"/>
              <a:cs typeface="helvetica"/>
            </a:endParaRPr>
          </a:p>
          <a:p>
            <a:r>
              <a:rPr lang="en-GB" dirty="0">
                <a:latin typeface="Trade Gothic Next Light"/>
                <a:cs typeface="helvetica"/>
              </a:rPr>
              <a:t>'R v Windle' (1952)) </a:t>
            </a:r>
            <a:r>
              <a:rPr lang="en-GB" i="1" dirty="0">
                <a:latin typeface="helvetica"/>
                <a:cs typeface="helvetica"/>
                <a:hlinkClick r:id="rId4"/>
              </a:rPr>
              <a:t>R v Windle</a:t>
            </a:r>
            <a:r>
              <a:rPr lang="en-GB" dirty="0">
                <a:latin typeface="helvetica"/>
                <a:cs typeface="helvetica"/>
                <a:hlinkClick r:id="rId4"/>
              </a:rPr>
              <a:t> [1952] 2 QB 826, [1952] 2 All ER 1, 36 Cr App Rep 85, 116 JP 365, 96 Sol Jo 379, [1952] 1 TLR 1344</a:t>
            </a:r>
            <a:endParaRPr lang="en-GB" dirty="0">
              <a:latin typeface="Trade Gothic Next Light"/>
              <a:cs typeface="helvetica"/>
            </a:endParaRPr>
          </a:p>
          <a:p>
            <a:endParaRPr lang="en-GB" u="sng">
              <a:latin typeface="helvetica"/>
              <a:cs typeface="helvetica"/>
            </a:endParaRPr>
          </a:p>
        </p:txBody>
      </p:sp>
    </p:spTree>
    <p:extLst>
      <p:ext uri="{BB962C8B-B14F-4D97-AF65-F5344CB8AC3E}">
        <p14:creationId xmlns:p14="http://schemas.microsoft.com/office/powerpoint/2010/main" val="7089471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83612-6D12-9226-B521-31715A8DF87D}"/>
              </a:ext>
            </a:extLst>
          </p:cNvPr>
          <p:cNvSpPr>
            <a:spLocks noGrp="1"/>
          </p:cNvSpPr>
          <p:nvPr>
            <p:ph type="title"/>
          </p:nvPr>
        </p:nvSpPr>
        <p:spPr>
          <a:xfrm>
            <a:off x="1524000" y="762001"/>
            <a:ext cx="9144000" cy="869092"/>
          </a:xfrm>
        </p:spPr>
        <p:txBody>
          <a:bodyPr>
            <a:normAutofit/>
          </a:bodyPr>
          <a:lstStyle/>
          <a:p>
            <a:pPr algn="ctr"/>
            <a:r>
              <a:rPr lang="en-US" dirty="0"/>
              <a:t>Research timeline</a:t>
            </a:r>
            <a:endParaRPr lang="en-US"/>
          </a:p>
        </p:txBody>
      </p:sp>
      <p:graphicFrame>
        <p:nvGraphicFramePr>
          <p:cNvPr id="5" name="Content Placeholder 2">
            <a:extLst>
              <a:ext uri="{FF2B5EF4-FFF2-40B4-BE49-F238E27FC236}">
                <a16:creationId xmlns:a16="http://schemas.microsoft.com/office/drawing/2014/main" id="{7C2C1778-5D1D-2FF9-993B-7B6B1E2AE864}"/>
              </a:ext>
            </a:extLst>
          </p:cNvPr>
          <p:cNvGraphicFramePr>
            <a:graphicFrameLocks noGrp="1"/>
          </p:cNvGraphicFramePr>
          <p:nvPr>
            <p:ph idx="1"/>
            <p:extLst>
              <p:ext uri="{D42A27DB-BD31-4B8C-83A1-F6EECF244321}">
                <p14:modId xmlns:p14="http://schemas.microsoft.com/office/powerpoint/2010/main" val="3076103768"/>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7367873"/>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PortalVTI</vt:lpstr>
      <vt:lpstr>Insanity and Automatism </vt:lpstr>
      <vt:lpstr>Contents</vt:lpstr>
      <vt:lpstr>What is Insanity?</vt:lpstr>
      <vt:lpstr>Key case law for insanity- 'R v Sullivan' (1984)</vt:lpstr>
      <vt:lpstr>Issues with insanity</vt:lpstr>
      <vt:lpstr>Advantages for Insanity</vt:lpstr>
      <vt:lpstr>What is Automatism?</vt:lpstr>
      <vt:lpstr>Key case for automatism- 'Hill v Baxter' (1958)</vt:lpstr>
      <vt:lpstr>Issue with automatism</vt:lpstr>
      <vt:lpstr>Advantages for automatism</vt:lpstr>
      <vt:lpstr>Reform suggestions</vt:lpstr>
      <vt:lpstr>Reference list;   (½)</vt:lpstr>
      <vt:lpstr>Reference list;   (2/2) </vt:lpstr>
      <vt:lpstr>Research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948</cp:revision>
  <dcterms:created xsi:type="dcterms:W3CDTF">2024-10-28T10:42:24Z</dcterms:created>
  <dcterms:modified xsi:type="dcterms:W3CDTF">2024-11-08T22:26:00Z</dcterms:modified>
</cp:coreProperties>
</file>