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FBBC9-47FE-4E6A-9776-ACA6FE113B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42BA52-9B44-496A-A0BE-55B755B601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8AB1E-F85F-4A85-BF21-4874F3439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FE9FD8-6F64-4745-AADA-E4638F086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B8713-0216-4826-9853-5BFB089D1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53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E29DE-FD1A-42FB-90C3-0CF8F9FFD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2C5D4-02A4-403E-A5E0-5E40432D4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5A94C-229C-472F-8EF6-E01A01E0B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B874E-638B-430A-BACE-6532D1939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0DD66-1436-45C2-9B12-E666AD8D6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632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4F59-2CBA-4EEA-BBD0-92596AAA0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1F6A4-F518-44B0-BBFD-665A5D57F2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79725-3FE4-443C-9592-AEBDEA70E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15271-6287-408F-8D48-E2538D304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71122-ED0F-417F-9CB5-94EFAF0DC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054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B112C-4CB4-4841-83B2-8D492A16B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3AD62-5208-47E8-95AC-7E80B612A7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A8376-1089-49AF-9BD4-3D999FA3C0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39EEC-9F65-4A48-92C7-3F6C4A421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CF5B70-3B15-4906-B198-7EC72273C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A8D918-04AE-4AE6-9A61-A524F402A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47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BF54B-8CDD-4C48-A306-B52680712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A1709-6F74-4DD0-AFF6-41A93161EE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A4FCAE-9DC9-4C8F-929D-7362FE581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A749B0-D919-46E7-9C35-9538EA0864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197984-75AB-4265-ABC5-F4DF898CAB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3C70C3-CF74-4684-A227-56DAB627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66F247-9212-4B53-921D-EE3A1A0AA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5B3A-4CB9-494A-915D-45D23BE80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372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B926D-5978-4358-AAE0-4BA7BF698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2AF2DC-5EEA-45D5-A591-DFE5BE32A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FCBCF9-58F2-44FC-83EB-094550A79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044A5A-90AE-4521-BA10-52D7D05DA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154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E29DA4-8472-4BC3-A3CA-23C850AFC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02DAA5-85A8-4DA6-AC67-C96809DEA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A33793-4132-4A66-9886-3944E38D5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890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D384A-2D6F-47FB-BBA6-5F41DAE1A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4A3C1-B17E-4BC9-8E06-5575D1DFE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9CDB4B-4907-43D6-968D-FE1D2CEA3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FDD69E-7A9A-4732-8624-D4435D807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68D70B-D8FE-44CA-8295-6A9419476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16950-AB36-4536-9CF2-01632471F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96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182EA-C604-4420-BF45-936EE2FED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83A693-F972-4CA5-A47B-74496ABD2F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D03CDA-7565-4106-90B4-13AF621673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00BD17-9555-462A-9D4D-114138EA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07BD4F-A4DB-46D4-8997-BFC947F2E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290075-6202-42B7-A7D1-06CF2CB88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661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EB2B4-3EA9-4619-835C-3A278CE55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6EF6D-294C-406A-8F6F-C53394959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058B45-BA00-4ECA-9275-0F9C22D1E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9A780-32CB-47FF-BC37-105D00B05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8046A-CA0A-46A3-8B27-BF3B0A0E6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16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E00192-0DE4-4664-AF16-5EF9262770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6CFFD8-866B-438A-A2A9-76BC020752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C69DD-0C58-4E9B-BB9D-7FCCBCE40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5BA8F-3688-440C-8A24-C63B3C473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B534A-C4ED-41A3-9E42-A0EEE0366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011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CCFFBC-D130-4CD2-BFF6-79551516F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35EB0C-07D1-4F51-A430-3C0E56480C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9FCCF-1A8C-4330-BB2B-3002FD25CC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A9D96-9EFE-4962-A097-89F5267F3F03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0CF42-CD09-44CE-BFD9-E4E629E5DF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A1BDC-9889-4A6E-AFE8-BA6ACF3FA0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35338-950A-4832-863E-39E3AEB23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77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F6281-8DF2-46D0-BE72-40F5627C9D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 Statements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ED20D0-6902-4EA6-AC9E-03F8EF4059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Feedback </a:t>
            </a:r>
          </a:p>
        </p:txBody>
      </p:sp>
    </p:spTree>
    <p:extLst>
      <p:ext uri="{BB962C8B-B14F-4D97-AF65-F5344CB8AC3E}">
        <p14:creationId xmlns:p14="http://schemas.microsoft.com/office/powerpoint/2010/main" val="1673429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824D6-F6ED-47CB-A92D-596441B98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94E84-FD85-4F3E-A0A9-2B1A01FA7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Few lines</a:t>
            </a:r>
          </a:p>
          <a:p>
            <a:r>
              <a:rPr lang="en-GB" dirty="0"/>
              <a:t>Don’t read all</a:t>
            </a:r>
          </a:p>
          <a:p>
            <a:r>
              <a:rPr lang="en-GB" dirty="0"/>
              <a:t>Start with experience or what sets you apart</a:t>
            </a:r>
          </a:p>
        </p:txBody>
      </p:sp>
    </p:spTree>
    <p:extLst>
      <p:ext uri="{BB962C8B-B14F-4D97-AF65-F5344CB8AC3E}">
        <p14:creationId xmlns:p14="http://schemas.microsoft.com/office/powerpoint/2010/main" val="2534442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D9130-BC1E-4E90-9E81-EE3D34F59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7C895-9D4A-4A2A-81B3-FD06DD9D4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don’t want to read a life story / diary / newspaper article</a:t>
            </a:r>
          </a:p>
          <a:p>
            <a:r>
              <a:rPr lang="en-GB" dirty="0"/>
              <a:t>Job description </a:t>
            </a:r>
          </a:p>
          <a:p>
            <a:r>
              <a:rPr lang="en-GB" dirty="0"/>
              <a:t>Key skills</a:t>
            </a:r>
          </a:p>
          <a:p>
            <a:r>
              <a:rPr lang="en-GB" dirty="0"/>
              <a:t>Dedicated </a:t>
            </a:r>
          </a:p>
        </p:txBody>
      </p:sp>
    </p:spTree>
    <p:extLst>
      <p:ext uri="{BB962C8B-B14F-4D97-AF65-F5344CB8AC3E}">
        <p14:creationId xmlns:p14="http://schemas.microsoft.com/office/powerpoint/2010/main" val="776171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ED94-661C-44B2-ADB7-1C9092FA8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326B3-4D59-4FC4-BF40-186C8D23C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say ‘I love children’ for paediatrics </a:t>
            </a:r>
          </a:p>
          <a:p>
            <a:r>
              <a:rPr lang="en-GB" dirty="0"/>
              <a:t>Don’t choose more than one pathway </a:t>
            </a:r>
          </a:p>
          <a:p>
            <a:r>
              <a:rPr lang="en-GB" dirty="0"/>
              <a:t>Don’t say you find anything ‘challenging’ </a:t>
            </a:r>
          </a:p>
          <a:p>
            <a:r>
              <a:rPr lang="en-GB" dirty="0"/>
              <a:t>Do not include anything negative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719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38A76-A3F9-4C93-8FFA-5165F806E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586CB-273E-4320-BA2A-18A4CE4FB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 out</a:t>
            </a:r>
          </a:p>
          <a:p>
            <a:r>
              <a:rPr lang="en-GB" dirty="0"/>
              <a:t>Impress with a Unique Selling Point</a:t>
            </a:r>
          </a:p>
          <a:p>
            <a:r>
              <a:rPr lang="en-GB" dirty="0"/>
              <a:t>You can talk more emotively in your interview </a:t>
            </a:r>
          </a:p>
          <a:p>
            <a:r>
              <a:rPr lang="en-GB" dirty="0"/>
              <a:t>Facts, skills, experience are important here </a:t>
            </a:r>
          </a:p>
        </p:txBody>
      </p:sp>
    </p:spTree>
    <p:extLst>
      <p:ext uri="{BB962C8B-B14F-4D97-AF65-F5344CB8AC3E}">
        <p14:creationId xmlns:p14="http://schemas.microsoft.com/office/powerpoint/2010/main" val="3001380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5936C-1288-4CB5-954A-1DE71D033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Don’t forget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E35CE-DA0C-471F-AB12-7AA287836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Spelling and grammar </a:t>
            </a:r>
          </a:p>
          <a:p>
            <a:r>
              <a:rPr lang="en-GB" dirty="0"/>
              <a:t>Try to say something about the University you are going for </a:t>
            </a:r>
          </a:p>
          <a:p>
            <a:r>
              <a:rPr lang="en-GB" dirty="0"/>
              <a:t>Don’t undersell yourself </a:t>
            </a:r>
          </a:p>
          <a:p>
            <a:r>
              <a:rPr lang="en-GB" dirty="0"/>
              <a:t>Don’t forget wider and softer skills you may have gained from other jobs </a:t>
            </a:r>
          </a:p>
          <a:p>
            <a:r>
              <a:rPr lang="en-GB" dirty="0"/>
              <a:t>Don’t mention your own children – this isn’t relevant </a:t>
            </a:r>
          </a:p>
          <a:p>
            <a:r>
              <a:rPr lang="en-GB" dirty="0"/>
              <a:t>Think from their point of view – 7,000 applicants for 52 places </a:t>
            </a:r>
            <a:r>
              <a:rPr lang="en-GB"/>
              <a:t>in midwifery for example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203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149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Personal Statements</vt:lpstr>
      <vt:lpstr>Introduction </vt:lpstr>
      <vt:lpstr>Main Body</vt:lpstr>
      <vt:lpstr>Tips</vt:lpstr>
      <vt:lpstr>Aim</vt:lpstr>
      <vt:lpstr>Don’t forget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Statements</dc:title>
  <dc:creator>Tania Davies</dc:creator>
  <cp:lastModifiedBy>Tania Davies</cp:lastModifiedBy>
  <cp:revision>3</cp:revision>
  <dcterms:created xsi:type="dcterms:W3CDTF">2017-11-17T09:39:57Z</dcterms:created>
  <dcterms:modified xsi:type="dcterms:W3CDTF">2017-11-17T09:51:41Z</dcterms:modified>
</cp:coreProperties>
</file>