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</p:sldMasterIdLst>
  <p:notesMasterIdLst>
    <p:notesMasterId r:id="rId12"/>
  </p:notesMasterIdLst>
  <p:sldIdLst>
    <p:sldId id="257" r:id="rId3"/>
    <p:sldId id="328" r:id="rId4"/>
    <p:sldId id="321" r:id="rId5"/>
    <p:sldId id="322" r:id="rId6"/>
    <p:sldId id="323" r:id="rId7"/>
    <p:sldId id="324" r:id="rId8"/>
    <p:sldId id="325" r:id="rId9"/>
    <p:sldId id="326" r:id="rId10"/>
    <p:sldId id="32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F52293-6BDE-44F5-B752-B0F37727C961}" v="9" dt="2025-01-29T04:58:30.50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AF52293-6BDE-44F5-B752-B0F37727C961}"/>
    <pc:docChg chg="undo custSel addSld delSld modSld">
      <pc:chgData name="Serif Salem" userId="93371da5-1b6a-4146-a736-4a3b0c81f0c2" providerId="ADAL" clId="{2AF52293-6BDE-44F5-B752-B0F37727C961}" dt="2025-01-29T05:00:20.434" v="388" actId="20577"/>
      <pc:docMkLst>
        <pc:docMk/>
      </pc:docMkLst>
      <pc:sldChg chg="modSp mod modTransition">
        <pc:chgData name="Serif Salem" userId="93371da5-1b6a-4146-a736-4a3b0c81f0c2" providerId="ADAL" clId="{2AF52293-6BDE-44F5-B752-B0F37727C961}" dt="2025-01-29T05:00:20.434" v="388" actId="20577"/>
        <pc:sldMkLst>
          <pc:docMk/>
          <pc:sldMk cId="0" sldId="257"/>
        </pc:sldMkLst>
        <pc:spChg chg="mod">
          <ac:chgData name="Serif Salem" userId="93371da5-1b6a-4146-a736-4a3b0c81f0c2" providerId="ADAL" clId="{2AF52293-6BDE-44F5-B752-B0F37727C961}" dt="2025-01-29T05:00:20.434" v="388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0" sldId="25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192130123" sldId="28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58824150" sldId="28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442663758" sldId="28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510855910" sldId="28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16016300" sldId="29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68131039" sldId="29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249586039" sldId="29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98771358" sldId="294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845708507" sldId="29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988495466" sldId="29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998400492" sldId="29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393188308" sldId="30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030617400" sldId="30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18488643" sldId="30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151424426" sldId="30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36898952" sldId="304"/>
        </pc:sldMkLst>
      </pc:sldChg>
      <pc:sldChg chg="modSp del modTransition">
        <pc:chgData name="Serif Salem" userId="93371da5-1b6a-4146-a736-4a3b0c81f0c2" providerId="ADAL" clId="{2AF52293-6BDE-44F5-B752-B0F37727C961}" dt="2025-01-29T04:58:40.284" v="334" actId="47"/>
        <pc:sldMkLst>
          <pc:docMk/>
          <pc:sldMk cId="4164713639" sldId="316"/>
        </pc:sldMkLst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2" creationId="{B118578A-BCA5-8E96-C922-7250B0D71917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3" creationId="{BD3A4334-179C-D9F5-A4C8-40D48762BEDA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4" creationId="{6E640628-584F-0F65-2FB4-B436761F80F8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5" creationId="{85681403-94C7-5DDC-5432-0FD4DF8C948F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6" creationId="{F8D9A1FD-ACF9-2BE2-2878-CB6C08D0D8A1}"/>
          </ac:spMkLst>
        </pc:spChg>
      </pc:sldChg>
      <pc:sldChg chg="addSp delSp modSp new mod modTransition">
        <pc:chgData name="Serif Salem" userId="93371da5-1b6a-4146-a736-4a3b0c81f0c2" providerId="ADAL" clId="{2AF52293-6BDE-44F5-B752-B0F37727C961}" dt="2025-01-29T04:58:30.507" v="332"/>
        <pc:sldMkLst>
          <pc:docMk/>
          <pc:sldMk cId="3166070668" sldId="317"/>
        </pc:sldMkLst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2" creationId="{01CAD8D5-1D9E-DDF7-465E-0408E8E8CA6C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4" creationId="{F8C56820-5C7F-2E2F-9135-FB8E9C3BD043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5" creationId="{B3AB5334-4E4F-1094-63C6-715DDCB7E119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6" creationId="{1BB47B1E-BF59-D74F-8C83-B2670A364A13}"/>
          </ac:spMkLst>
        </pc:spChg>
      </pc:sldChg>
      <pc:sldChg chg="addSp delSp modSp new mod modTransition modClrScheme modAnim chgLayout">
        <pc:chgData name="Serif Salem" userId="93371da5-1b6a-4146-a736-4a3b0c81f0c2" providerId="ADAL" clId="{2AF52293-6BDE-44F5-B752-B0F37727C961}" dt="2025-01-29T04:59:31.698" v="373" actId="20577"/>
        <pc:sldMkLst>
          <pc:docMk/>
          <pc:sldMk cId="342066318" sldId="318"/>
        </pc:sldMkLst>
        <pc:spChg chg="add mod ord">
          <ac:chgData name="Serif Salem" userId="93371da5-1b6a-4146-a736-4a3b0c81f0c2" providerId="ADAL" clId="{2AF52293-6BDE-44F5-B752-B0F37727C961}" dt="2025-01-29T04:59:31.698" v="373" actId="20577"/>
          <ac:spMkLst>
            <pc:docMk/>
            <pc:sldMk cId="342066318" sldId="318"/>
            <ac:spMk id="2" creationId="{0696CD72-FBAD-0160-4A6F-433EE56DA86E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4" creationId="{E1CDF500-D207-CEFB-C6B8-6BB36D500C74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5" creationId="{C6393A84-982A-B15D-9FC1-0DCA45944075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6" creationId="{10D006AD-B752-FBC9-1416-9B09B1E9EC5E}"/>
          </ac:spMkLst>
        </pc:spChg>
      </pc:sldChg>
      <pc:sldChg chg="modSp new mod modTransition modClrScheme chgLayout">
        <pc:chgData name="Serif Salem" userId="93371da5-1b6a-4146-a736-4a3b0c81f0c2" providerId="ADAL" clId="{2AF52293-6BDE-44F5-B752-B0F37727C961}" dt="2025-01-29T04:58:48.700" v="335" actId="700"/>
        <pc:sldMkLst>
          <pc:docMk/>
          <pc:sldMk cId="3547044879" sldId="319"/>
        </pc:sldMkLst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2" creationId="{1D4210F1-8B27-F9CC-5B45-995ACB85AA95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3" creationId="{41E109B6-8FE3-3187-A8DE-08B8C7AA04F1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4" creationId="{02A0C2F3-71DC-E510-95FF-8B3CC246B693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5" creationId="{9F5C7E39-92D5-19BF-FAF5-99F3E3592BBA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6" creationId="{F5AA8199-66A0-CC25-F097-2F84816A723F}"/>
          </ac:spMkLst>
        </pc:spChg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78886681" sldId="320"/>
        </pc:sldMkLst>
      </pc:sldChg>
      <pc:sldChg chg="delSp modSp new mod modTransition modClrScheme chgLayout">
        <pc:chgData name="Serif Salem" userId="93371da5-1b6a-4146-a736-4a3b0c81f0c2" providerId="ADAL" clId="{2AF52293-6BDE-44F5-B752-B0F37727C961}" dt="2025-01-29T04:58:37.549" v="333" actId="700"/>
        <pc:sldMkLst>
          <pc:docMk/>
          <pc:sldMk cId="2599054947" sldId="320"/>
        </pc:sldMkLst>
        <pc:spChg chg="del mo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2" creationId="{71F03147-31F2-940A-B10D-2B5A384EF801}"/>
          </ac:spMkLst>
        </pc:spChg>
        <pc:spChg chg="del mo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3" creationId="{1C0850A8-D5A6-1135-D903-741E211C4757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4" creationId="{9CF04C68-819B-CE62-BA24-738847DA7811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5" creationId="{C5822B4D-184D-BBB0-CAD6-F19F45FD34FE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6" creationId="{17F59989-08C6-2C58-4121-7048A0EB1438}"/>
          </ac:spMkLst>
        </pc:spChg>
      </pc:sldChg>
      <pc:sldMasterChg chg="delSldLayout">
        <pc:chgData name="Serif Salem" userId="93371da5-1b6a-4146-a736-4a3b0c81f0c2" providerId="ADAL" clId="{2AF52293-6BDE-44F5-B752-B0F37727C961}" dt="2025-01-22T08:38:07.766" v="19" actId="47"/>
        <pc:sldMasterMkLst>
          <pc:docMk/>
          <pc:sldMasterMk cId="800245810" sldId="2147483660"/>
        </pc:sldMasterMkLst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3499049983" sldId="2147483672"/>
          </pc:sldLayoutMkLst>
        </pc:sldLayoutChg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232968538" sldId="2147483673"/>
          </pc:sldLayoutMkLst>
        </pc:sldLayoutChg>
      </pc:sldMasterChg>
    </pc:docChg>
  </pc:docChgLst>
  <pc:docChgLst>
    <pc:chgData name="Serif Salem" userId="93371da5-1b6a-4146-a736-4a3b0c81f0c2" providerId="ADAL" clId="{542F93D4-C113-4835-8BB0-38044E45258D}"/>
    <pc:docChg chg="undo custSel addSld delSld modSld">
      <pc:chgData name="Serif Salem" userId="93371da5-1b6a-4146-a736-4a3b0c81f0c2" providerId="ADAL" clId="{542F93D4-C113-4835-8BB0-38044E45258D}" dt="2025-01-29T07:44:54.944" v="106" actId="47"/>
      <pc:docMkLst>
        <pc:docMk/>
      </pc:docMkLst>
      <pc:sldChg chg="del">
        <pc:chgData name="Serif Salem" userId="93371da5-1b6a-4146-a736-4a3b0c81f0c2" providerId="ADAL" clId="{542F93D4-C113-4835-8BB0-38044E45258D}" dt="2025-01-29T07:37:01.518" v="0" actId="47"/>
        <pc:sldMkLst>
          <pc:docMk/>
          <pc:sldMk cId="3166070668" sldId="317"/>
        </pc:sldMkLst>
      </pc:sldChg>
      <pc:sldChg chg="del">
        <pc:chgData name="Serif Salem" userId="93371da5-1b6a-4146-a736-4a3b0c81f0c2" providerId="ADAL" clId="{542F93D4-C113-4835-8BB0-38044E45258D}" dt="2025-01-29T07:37:02.144" v="1" actId="47"/>
        <pc:sldMkLst>
          <pc:docMk/>
          <pc:sldMk cId="342066318" sldId="318"/>
        </pc:sldMkLst>
      </pc:sldChg>
      <pc:sldChg chg="del">
        <pc:chgData name="Serif Salem" userId="93371da5-1b6a-4146-a736-4a3b0c81f0c2" providerId="ADAL" clId="{542F93D4-C113-4835-8BB0-38044E45258D}" dt="2025-01-29T07:37:38.955" v="10" actId="47"/>
        <pc:sldMkLst>
          <pc:docMk/>
          <pc:sldMk cId="3547044879" sldId="319"/>
        </pc:sldMkLst>
      </pc:sldChg>
      <pc:sldChg chg="modSp new mod">
        <pc:chgData name="Serif Salem" userId="93371da5-1b6a-4146-a736-4a3b0c81f0c2" providerId="ADAL" clId="{542F93D4-C113-4835-8BB0-38044E45258D}" dt="2025-01-29T07:37:29.949" v="8" actId="27636"/>
        <pc:sldMkLst>
          <pc:docMk/>
          <pc:sldMk cId="2435194181" sldId="321"/>
        </pc:sldMkLst>
        <pc:spChg chg="mod">
          <ac:chgData name="Serif Salem" userId="93371da5-1b6a-4146-a736-4a3b0c81f0c2" providerId="ADAL" clId="{542F93D4-C113-4835-8BB0-38044E45258D}" dt="2025-01-29T07:37:14.186" v="3"/>
          <ac:spMkLst>
            <pc:docMk/>
            <pc:sldMk cId="2435194181" sldId="321"/>
            <ac:spMk id="2" creationId="{CC5400D2-1299-007C-BF71-5D0C1A1D8ABE}"/>
          </ac:spMkLst>
        </pc:spChg>
        <pc:spChg chg="mod">
          <ac:chgData name="Serif Salem" userId="93371da5-1b6a-4146-a736-4a3b0c81f0c2" providerId="ADAL" clId="{542F93D4-C113-4835-8BB0-38044E45258D}" dt="2025-01-29T07:37:29.949" v="8" actId="27636"/>
          <ac:spMkLst>
            <pc:docMk/>
            <pc:sldMk cId="2435194181" sldId="321"/>
            <ac:spMk id="3" creationId="{1E987DFC-122C-3C89-44D1-AE960BD6775D}"/>
          </ac:spMkLst>
        </pc:spChg>
      </pc:sldChg>
      <pc:sldChg chg="modSp new mod">
        <pc:chgData name="Serif Salem" userId="93371da5-1b6a-4146-a736-4a3b0c81f0c2" providerId="ADAL" clId="{542F93D4-C113-4835-8BB0-38044E45258D}" dt="2025-01-29T07:39:25.407" v="59" actId="20577"/>
        <pc:sldMkLst>
          <pc:docMk/>
          <pc:sldMk cId="3950399636" sldId="322"/>
        </pc:sldMkLst>
        <pc:spChg chg="mod">
          <ac:chgData name="Serif Salem" userId="93371da5-1b6a-4146-a736-4a3b0c81f0c2" providerId="ADAL" clId="{542F93D4-C113-4835-8BB0-38044E45258D}" dt="2025-01-29T07:38:03.090" v="14"/>
          <ac:spMkLst>
            <pc:docMk/>
            <pc:sldMk cId="3950399636" sldId="322"/>
            <ac:spMk id="2" creationId="{70AB74CB-BDBA-6F9C-D406-2FB8AB67A374}"/>
          </ac:spMkLst>
        </pc:spChg>
        <pc:spChg chg="mod">
          <ac:chgData name="Serif Salem" userId="93371da5-1b6a-4146-a736-4a3b0c81f0c2" providerId="ADAL" clId="{542F93D4-C113-4835-8BB0-38044E45258D}" dt="2025-01-29T07:39:25.407" v="59" actId="20577"/>
          <ac:spMkLst>
            <pc:docMk/>
            <pc:sldMk cId="3950399636" sldId="322"/>
            <ac:spMk id="3" creationId="{D5F34E7F-A26E-448F-506C-97CE57E84295}"/>
          </ac:spMkLst>
        </pc:spChg>
      </pc:sldChg>
      <pc:sldChg chg="modSp add mod">
        <pc:chgData name="Serif Salem" userId="93371da5-1b6a-4146-a736-4a3b0c81f0c2" providerId="ADAL" clId="{542F93D4-C113-4835-8BB0-38044E45258D}" dt="2025-01-29T07:40:09.106" v="74" actId="27636"/>
        <pc:sldMkLst>
          <pc:docMk/>
          <pc:sldMk cId="3275291507" sldId="323"/>
        </pc:sldMkLst>
        <pc:spChg chg="mod">
          <ac:chgData name="Serif Salem" userId="93371da5-1b6a-4146-a736-4a3b0c81f0c2" providerId="ADAL" clId="{542F93D4-C113-4835-8BB0-38044E45258D}" dt="2025-01-29T07:39:35.741" v="60"/>
          <ac:spMkLst>
            <pc:docMk/>
            <pc:sldMk cId="3275291507" sldId="323"/>
            <ac:spMk id="2" creationId="{64B9D341-3D67-F248-903F-225DCCF5B856}"/>
          </ac:spMkLst>
        </pc:spChg>
        <pc:spChg chg="mod">
          <ac:chgData name="Serif Salem" userId="93371da5-1b6a-4146-a736-4a3b0c81f0c2" providerId="ADAL" clId="{542F93D4-C113-4835-8BB0-38044E45258D}" dt="2025-01-29T07:40:09.106" v="74" actId="27636"/>
          <ac:spMkLst>
            <pc:docMk/>
            <pc:sldMk cId="3275291507" sldId="323"/>
            <ac:spMk id="3" creationId="{E07F9A6B-7978-2EF0-B46F-0E3E5342EBF8}"/>
          </ac:spMkLst>
        </pc:spChg>
      </pc:sldChg>
      <pc:sldChg chg="modSp add mod">
        <pc:chgData name="Serif Salem" userId="93371da5-1b6a-4146-a736-4a3b0c81f0c2" providerId="ADAL" clId="{542F93D4-C113-4835-8BB0-38044E45258D}" dt="2025-01-29T07:41:34.081" v="84" actId="14"/>
        <pc:sldMkLst>
          <pc:docMk/>
          <pc:sldMk cId="241694911" sldId="324"/>
        </pc:sldMkLst>
        <pc:spChg chg="mod">
          <ac:chgData name="Serif Salem" userId="93371da5-1b6a-4146-a736-4a3b0c81f0c2" providerId="ADAL" clId="{542F93D4-C113-4835-8BB0-38044E45258D}" dt="2025-01-29T07:40:40.194" v="75"/>
          <ac:spMkLst>
            <pc:docMk/>
            <pc:sldMk cId="241694911" sldId="324"/>
            <ac:spMk id="2" creationId="{8FD4FEBE-FF9F-92DB-A8F2-C8C424777EE0}"/>
          </ac:spMkLst>
        </pc:spChg>
        <pc:spChg chg="mod">
          <ac:chgData name="Serif Salem" userId="93371da5-1b6a-4146-a736-4a3b0c81f0c2" providerId="ADAL" clId="{542F93D4-C113-4835-8BB0-38044E45258D}" dt="2025-01-29T07:41:34.081" v="84" actId="14"/>
          <ac:spMkLst>
            <pc:docMk/>
            <pc:sldMk cId="241694911" sldId="324"/>
            <ac:spMk id="3" creationId="{FE64E28C-9B61-C699-2242-AF2691421910}"/>
          </ac:spMkLst>
        </pc:spChg>
      </pc:sldChg>
      <pc:sldChg chg="modSp add mod replId">
        <pc:chgData name="Serif Salem" userId="93371da5-1b6a-4146-a736-4a3b0c81f0c2" providerId="ADAL" clId="{542F93D4-C113-4835-8BB0-38044E45258D}" dt="2025-01-29T07:43:19.850" v="95" actId="27636"/>
        <pc:sldMkLst>
          <pc:docMk/>
          <pc:sldMk cId="1371009847" sldId="325"/>
        </pc:sldMkLst>
        <pc:spChg chg="mod">
          <ac:chgData name="Serif Salem" userId="93371da5-1b6a-4146-a736-4a3b0c81f0c2" providerId="ADAL" clId="{542F93D4-C113-4835-8BB0-38044E45258D}" dt="2025-01-29T07:42:04.328" v="88"/>
          <ac:spMkLst>
            <pc:docMk/>
            <pc:sldMk cId="1371009847" sldId="325"/>
            <ac:spMk id="2" creationId="{FD3370A6-EAC9-7FDF-D997-8BC7A7CA3BF0}"/>
          </ac:spMkLst>
        </pc:spChg>
        <pc:spChg chg="mod">
          <ac:chgData name="Serif Salem" userId="93371da5-1b6a-4146-a736-4a3b0c81f0c2" providerId="ADAL" clId="{542F93D4-C113-4835-8BB0-38044E45258D}" dt="2025-01-29T07:43:19.850" v="95" actId="27636"/>
          <ac:spMkLst>
            <pc:docMk/>
            <pc:sldMk cId="1371009847" sldId="325"/>
            <ac:spMk id="3" creationId="{608F46CC-B80B-95E0-83C6-68DF9E094119}"/>
          </ac:spMkLst>
        </pc:spChg>
      </pc:sldChg>
      <pc:sldChg chg="modSp add mod">
        <pc:chgData name="Serif Salem" userId="93371da5-1b6a-4146-a736-4a3b0c81f0c2" providerId="ADAL" clId="{542F93D4-C113-4835-8BB0-38044E45258D}" dt="2025-01-29T07:44:02.804" v="101" actId="15"/>
        <pc:sldMkLst>
          <pc:docMk/>
          <pc:sldMk cId="338862081" sldId="326"/>
        </pc:sldMkLst>
        <pc:spChg chg="mod">
          <ac:chgData name="Serif Salem" userId="93371da5-1b6a-4146-a736-4a3b0c81f0c2" providerId="ADAL" clId="{542F93D4-C113-4835-8BB0-38044E45258D}" dt="2025-01-29T07:43:44.022" v="96"/>
          <ac:spMkLst>
            <pc:docMk/>
            <pc:sldMk cId="338862081" sldId="326"/>
            <ac:spMk id="2" creationId="{5A3C8168-EA94-95EA-CA72-4DDE55643195}"/>
          </ac:spMkLst>
        </pc:spChg>
        <pc:spChg chg="mod">
          <ac:chgData name="Serif Salem" userId="93371da5-1b6a-4146-a736-4a3b0c81f0c2" providerId="ADAL" clId="{542F93D4-C113-4835-8BB0-38044E45258D}" dt="2025-01-29T07:44:02.804" v="101" actId="15"/>
          <ac:spMkLst>
            <pc:docMk/>
            <pc:sldMk cId="338862081" sldId="326"/>
            <ac:spMk id="3" creationId="{1B645091-9692-4C90-E014-E7E376636147}"/>
          </ac:spMkLst>
        </pc:spChg>
      </pc:sldChg>
      <pc:sldChg chg="new del">
        <pc:chgData name="Serif Salem" userId="93371da5-1b6a-4146-a736-4a3b0c81f0c2" providerId="ADAL" clId="{542F93D4-C113-4835-8BB0-38044E45258D}" dt="2025-01-29T07:44:54.944" v="106" actId="47"/>
        <pc:sldMkLst>
          <pc:docMk/>
          <pc:sldMk cId="2373739988" sldId="327"/>
        </pc:sldMkLst>
      </pc:sldChg>
      <pc:sldChg chg="modSp new mod">
        <pc:chgData name="Serif Salem" userId="93371da5-1b6a-4146-a736-4a3b0c81f0c2" providerId="ADAL" clId="{542F93D4-C113-4835-8BB0-38044E45258D}" dt="2025-01-29T07:44:49.766" v="105"/>
        <pc:sldMkLst>
          <pc:docMk/>
          <pc:sldMk cId="3472504401" sldId="328"/>
        </pc:sldMkLst>
        <pc:spChg chg="mod">
          <ac:chgData name="Serif Salem" userId="93371da5-1b6a-4146-a736-4a3b0c81f0c2" providerId="ADAL" clId="{542F93D4-C113-4835-8BB0-38044E45258D}" dt="2025-01-29T07:44:49.766" v="105"/>
          <ac:spMkLst>
            <pc:docMk/>
            <pc:sldMk cId="3472504401" sldId="328"/>
            <ac:spMk id="2" creationId="{6EC2431A-4181-106B-50E2-0346090E83DA}"/>
          </ac:spMkLst>
        </pc:spChg>
        <pc:spChg chg="mod">
          <ac:chgData name="Serif Salem" userId="93371da5-1b6a-4146-a736-4a3b0c81f0c2" providerId="ADAL" clId="{542F93D4-C113-4835-8BB0-38044E45258D}" dt="2025-01-29T07:44:40.139" v="104"/>
          <ac:spMkLst>
            <pc:docMk/>
            <pc:sldMk cId="3472504401" sldId="328"/>
            <ac:spMk id="3" creationId="{FA11C6F5-CDEA-4118-E038-F8CD6EDFFEE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7060A2-977C-4D55-811D-E0D711D5864E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78FD69-B628-42E1-AA7B-45B11E0B3F72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7CFE7-4D1F-456A-9F34-F7D09491A8C0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5275F-E675-4BD4-A428-29D3F63990D7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7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9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23601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8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1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5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7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495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9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0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62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00320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2836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7365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1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  <p:sldLayoutId id="2147483675" r:id="rId13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29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Week </a:t>
            </a:r>
            <a:r>
              <a:rPr lang="en-GB" noProof="0"/>
              <a:t>1 – Tutorial (MS Power PI)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Dr Serif Salem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2431A-4181-106B-50E2-0346090E8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1C6F5-CDEA-4118-E038-F8CD6EDFF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✅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Outcome: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 completing this tutorial, you will be able to </a:t>
            </a:r>
            <a:r>
              <a:rPr lang="en-GB" sz="2800" b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analyze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clean, and visualize real-world business data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using Power BI effectively.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1AE30-33DA-E8D0-502E-7F5F53195EF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E8056-B17E-9A7D-1B83-04E7FC3396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057AB-74B8-F75B-2C0F-7D3B914721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50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400D2-1299-007C-BF71-5D0C1A1D8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87DFC-122C-3C89-44D1-AE960BD67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📌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Objective: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Learn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data analysis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Microsoft Power BI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 with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sample datasets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2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Kevin Cookie Company Financials &amp; Orders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Perform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data cleaning, transformation, and visualization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✅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 Covered: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Data Import &amp; Understanding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Data Cleaning &amp; Preparation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Creating Interactive Dashboards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6FA2C-70F2-4BF9-7DAD-E21B1827AA9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CAECB-E7A5-8A2F-B11B-1CBED119F2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BC9E9-F932-EE13-C337-99A0466E3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9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B74CB-BDBA-6F9C-D406-2FB8AB67A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 with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34E7F-A26E-448F-506C-97CE57E84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🔹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Open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Microsoft Power BI Desktop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🔹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Load sample datasets (Use one Dataset)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Kevin Cookie Company Financials.xlsx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Kevin Cookie Company Orders.xlsx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Explore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Power Query Editor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for data preparation.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44E34-C1A9-22B9-AE6A-A73AB8CEA1A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59BFB-8BDD-3FC3-5E86-B5D8E83EC6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7E0A4-0332-49BF-F8EB-DBD4A4FF6F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9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6D793F-1315-DAB2-D7C0-E03442343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9D341-3D67-F248-903F-225DCCF5B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F9A6B-7978-2EF0-B46F-0E3E5342E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Kevin Cookie Company Financials Dataset: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Columns Include: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Revenue, Expenses, Profits, Cost of Goods Sold, Region.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Purpose: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Analyzing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financial trends.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📦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Kevin Cookie Company Orders Dataset: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Columns Include: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Order ID, Date, Customer, Product, Quantity, Total Price.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Purpose: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Understanding sales and order trends.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🔍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Task: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Identify key data fields and relationships.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Spot missing values or inconsistencies.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7FEC4-532E-D93E-6E5B-4E850925FBC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149A2-7CD4-65A0-BA0D-D3C88DE27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76794-546B-843B-60A7-E781432F12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9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73E61-FFC7-B6D3-300D-CBCBCD3084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4FEBE-FF9F-92DB-A8F2-C8C424777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Cleaning &amp; Transformation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4E28C-9B61-C699-2242-AF2691421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🔹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Open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Power Query Editor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→ Perform the following: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Remove duplicates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&amp; unnecessary columns.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Handle missing values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(e.g., fill blanks, remove nulls).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Convert data types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(dates, currency, text, numbers).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Create calculated columns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(e.g., Total Profit = Revenue - Expenses).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Format date fields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for accurate time-based analysis.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A573D7-912F-73CA-F1B5-B28AF548603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11F11-0BC3-F909-4245-24FAEBE1FF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990A5-3593-7BDA-1FDF-EB49498C23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4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2F393-FACB-9FB9-C3B2-E605173F5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370A6-EAC9-7FDF-D997-8BC7A7CA3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Visualization in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F46CC-B80B-95E0-83C6-68DF9E094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🔍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Task: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Build at least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three interactive visualizations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Power BI.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Experiment with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drill-downs, tooltips, and slicers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BB2A6-A0A0-DDE8-A8DE-2E256B44F6E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BEE16-2CEE-E24F-956F-9AD2FAAFD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6172F-E3F4-6B02-E5EA-8008420B78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09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A3678-328B-5EA7-0E7D-C3B1ECE6C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C8168-EA94-95EA-CA72-4DDE55643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Interactive Dashboard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45091-9692-4C90-E014-E7E376636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🖥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Steps to Design an Engaging Dashboard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Arrange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multiple charts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on one page.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Add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filters and slicers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for dynamic analysis.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Use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cards and KPIs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to highlight key figures.</a:t>
            </a:r>
            <a:b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✔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Apply </a:t>
            </a: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custom formatting &amp; themes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for a professional look.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AC41A-15FE-A053-B832-9E1503E893E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43E83-DBCD-326C-2385-BFC2243539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42BB2-10B7-F349-2A37-21DF32E843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62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04C68-819B-CE62-BA24-738847DA781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22B4D-184D-BBB0-CAD6-F19F45FD34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59989-08C6-2C58-4121-7048A0EB14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05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166</TotalTime>
  <Words>438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Segoe UI Emoji</vt:lpstr>
      <vt:lpstr>Segoe UI Symbol</vt:lpstr>
      <vt:lpstr>Symbol</vt:lpstr>
      <vt:lpstr>Times New Roman</vt:lpstr>
      <vt:lpstr>UWTSD Serif 2</vt:lpstr>
      <vt:lpstr>UWTSD Serif 1</vt:lpstr>
      <vt:lpstr>Data Mining &amp; Visualisation  Week 1 – Tutorial (MS Power PI)</vt:lpstr>
      <vt:lpstr>Learning Outcome</vt:lpstr>
      <vt:lpstr>Tutorial Overview</vt:lpstr>
      <vt:lpstr>Getting Started with Power BI</vt:lpstr>
      <vt:lpstr>Understanding the Data</vt:lpstr>
      <vt:lpstr>Data Cleaning &amp; Transformation</vt:lpstr>
      <vt:lpstr>Data Visualization in Power BI</vt:lpstr>
      <vt:lpstr>Creating an Interactive Dashboard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2025-01-20T20:44:16Z</dcterms:created>
  <dcterms:modified xsi:type="dcterms:W3CDTF">2025-01-29T07:45:02Z</dcterms:modified>
</cp:coreProperties>
</file>