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635013-EBFE-A381-8C9E-36A8E4C42230}" v="766" dt="2026-02-25T15:05:52.850"/>
    <p1510:client id="{5A70C06A-6D99-F2D0-D33D-C8BFDE8CF183}" v="33" dt="2026-02-25T13:37:56.559"/>
    <p1510:client id="{8C62692E-0E44-1237-10CA-1DD9A789828B}" v="150" dt="2026-02-26T09:29:07.872"/>
    <p1510:client id="{A4894E00-2E63-E2FD-35E3-C966FAA5286B}" v="326" dt="2026-02-25T16:26:32.465"/>
    <p1510:client id="{A55BFF06-A2C3-2554-4856-9BFF8B0555E1}" v="1" dt="2026-02-25T13:40:46.751"/>
    <p1510:client id="{A7854B08-84E9-E8B2-2E32-B481BE33DBE4}" v="2" dt="2026-02-25T15:26:54.449"/>
    <p1510:client id="{B501ABE6-EE74-84A0-7B66-A13B24827CD2}" v="1219" dt="2026-02-26T08:43:16.1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ina Kosir (2519453)" userId="S::2519453@student.uwtsd.ac.uk::e0641d28-b1fc-4ffa-9113-f8a5c82de852" providerId="AD" clId="Web-{5A70C06A-6D99-F2D0-D33D-C8BFDE8CF183}"/>
    <pc:docChg chg="addSld modSld">
      <pc:chgData name="Robina Kosir (2519453)" userId="S::2519453@student.uwtsd.ac.uk::e0641d28-b1fc-4ffa-9113-f8a5c82de852" providerId="AD" clId="Web-{5A70C06A-6D99-F2D0-D33D-C8BFDE8CF183}" dt="2026-02-25T13:37:56.559" v="32"/>
      <pc:docMkLst>
        <pc:docMk/>
      </pc:docMkLst>
      <pc:sldChg chg="addSp delSp modSp new">
        <pc:chgData name="Robina Kosir (2519453)" userId="S::2519453@student.uwtsd.ac.uk::e0641d28-b1fc-4ffa-9113-f8a5c82de852" providerId="AD" clId="Web-{5A70C06A-6D99-F2D0-D33D-C8BFDE8CF183}" dt="2026-02-25T13:37:56.559" v="32"/>
        <pc:sldMkLst>
          <pc:docMk/>
          <pc:sldMk cId="738251115" sldId="257"/>
        </pc:sldMkLst>
        <pc:spChg chg="mod">
          <ac:chgData name="Robina Kosir (2519453)" userId="S::2519453@student.uwtsd.ac.uk::e0641d28-b1fc-4ffa-9113-f8a5c82de852" providerId="AD" clId="Web-{5A70C06A-6D99-F2D0-D33D-C8BFDE8CF183}" dt="2026-02-25T13:36:07.121" v="31" actId="20577"/>
          <ac:spMkLst>
            <pc:docMk/>
            <pc:sldMk cId="738251115" sldId="257"/>
            <ac:spMk id="2" creationId="{DF3DB2AD-D268-C99F-9C84-654C5CDD0103}"/>
          </ac:spMkLst>
        </pc:spChg>
        <pc:spChg chg="del mod">
          <ac:chgData name="Robina Kosir (2519453)" userId="S::2519453@student.uwtsd.ac.uk::e0641d28-b1fc-4ffa-9113-f8a5c82de852" providerId="AD" clId="Web-{5A70C06A-6D99-F2D0-D33D-C8BFDE8CF183}" dt="2026-02-25T13:33:44.228" v="25"/>
          <ac:spMkLst>
            <pc:docMk/>
            <pc:sldMk cId="738251115" sldId="257"/>
            <ac:spMk id="3" creationId="{1E8DA2FB-4501-7B9C-C144-A8BA143AE6CA}"/>
          </ac:spMkLst>
        </pc:spChg>
        <pc:graphicFrameChg chg="add mod modGraphic">
          <ac:chgData name="Robina Kosir (2519453)" userId="S::2519453@student.uwtsd.ac.uk::e0641d28-b1fc-4ffa-9113-f8a5c82de852" providerId="AD" clId="Web-{5A70C06A-6D99-F2D0-D33D-C8BFDE8CF183}" dt="2026-02-25T13:37:56.559" v="32"/>
          <ac:graphicFrameMkLst>
            <pc:docMk/>
            <pc:sldMk cId="738251115" sldId="257"/>
            <ac:graphicFrameMk id="5" creationId="{E2E3A9D8-A282-41A1-3A99-998609E58F1B}"/>
          </ac:graphicFrameMkLst>
        </pc:graphicFrameChg>
        <pc:picChg chg="add mod ord">
          <ac:chgData name="Robina Kosir (2519453)" userId="S::2519453@student.uwtsd.ac.uk::e0641d28-b1fc-4ffa-9113-f8a5c82de852" providerId="AD" clId="Web-{5A70C06A-6D99-F2D0-D33D-C8BFDE8CF183}" dt="2026-02-25T13:33:51.072" v="26" actId="1076"/>
          <ac:picMkLst>
            <pc:docMk/>
            <pc:sldMk cId="738251115" sldId="257"/>
            <ac:picMk id="4" creationId="{1EE9FC22-85A6-1001-2753-6B447D4E9D3F}"/>
          </ac:picMkLst>
        </pc:picChg>
      </pc:sldChg>
    </pc:docChg>
  </pc:docChgLst>
  <pc:docChgLst>
    <pc:chgData name="Robina Kosir (2519453)" userId="S::2519453@student.uwtsd.ac.uk::e0641d28-b1fc-4ffa-9113-f8a5c82de852" providerId="AD" clId="Web-{A7854B08-84E9-E8B2-2E32-B481BE33DBE4}"/>
    <pc:docChg chg="modSld">
      <pc:chgData name="Robina Kosir (2519453)" userId="S::2519453@student.uwtsd.ac.uk::e0641d28-b1fc-4ffa-9113-f8a5c82de852" providerId="AD" clId="Web-{A7854B08-84E9-E8B2-2E32-B481BE33DBE4}" dt="2026-02-25T15:26:54.449" v="1" actId="20577"/>
      <pc:docMkLst>
        <pc:docMk/>
      </pc:docMkLst>
      <pc:sldChg chg="modSp">
        <pc:chgData name="Robina Kosir (2519453)" userId="S::2519453@student.uwtsd.ac.uk::e0641d28-b1fc-4ffa-9113-f8a5c82de852" providerId="AD" clId="Web-{A7854B08-84E9-E8B2-2E32-B481BE33DBE4}" dt="2026-02-25T15:26:54.449" v="1" actId="20577"/>
        <pc:sldMkLst>
          <pc:docMk/>
          <pc:sldMk cId="3649314844" sldId="257"/>
        </pc:sldMkLst>
        <pc:spChg chg="mod">
          <ac:chgData name="Robina Kosir (2519453)" userId="S::2519453@student.uwtsd.ac.uk::e0641d28-b1fc-4ffa-9113-f8a5c82de852" providerId="AD" clId="Web-{A7854B08-84E9-E8B2-2E32-B481BE33DBE4}" dt="2026-02-25T15:26:54.449" v="1" actId="20577"/>
          <ac:spMkLst>
            <pc:docMk/>
            <pc:sldMk cId="3649314844" sldId="257"/>
            <ac:spMk id="1108" creationId="{A0D50B47-649B-8763-1FC6-83460069F7F8}"/>
          </ac:spMkLst>
        </pc:spChg>
      </pc:sldChg>
    </pc:docChg>
  </pc:docChgLst>
  <pc:docChgLst>
    <pc:chgData name="Robina Kosir (2519453)" userId="S::2519453@student.uwtsd.ac.uk::e0641d28-b1fc-4ffa-9113-f8a5c82de852" providerId="AD" clId="Web-{4A635013-EBFE-A381-8C9E-36A8E4C42230}"/>
    <pc:docChg chg="addSld delSld modSld">
      <pc:chgData name="Robina Kosir (2519453)" userId="S::2519453@student.uwtsd.ac.uk::e0641d28-b1fc-4ffa-9113-f8a5c82de852" providerId="AD" clId="Web-{4A635013-EBFE-A381-8C9E-36A8E4C42230}" dt="2026-02-25T15:05:52.850" v="660"/>
      <pc:docMkLst>
        <pc:docMk/>
      </pc:docMkLst>
      <pc:sldChg chg="del">
        <pc:chgData name="Robina Kosir (2519453)" userId="S::2519453@student.uwtsd.ac.uk::e0641d28-b1fc-4ffa-9113-f8a5c82de852" providerId="AD" clId="Web-{4A635013-EBFE-A381-8C9E-36A8E4C42230}" dt="2026-02-25T15:05:43.413" v="659"/>
        <pc:sldMkLst>
          <pc:docMk/>
          <pc:sldMk cId="109857222" sldId="256"/>
        </pc:sldMkLst>
      </pc:sldChg>
      <pc:sldChg chg="addSp delSp modSp new">
        <pc:chgData name="Robina Kosir (2519453)" userId="S::2519453@student.uwtsd.ac.uk::e0641d28-b1fc-4ffa-9113-f8a5c82de852" providerId="AD" clId="Web-{4A635013-EBFE-A381-8C9E-36A8E4C42230}" dt="2026-02-25T15:05:40.663" v="658" actId="20577"/>
        <pc:sldMkLst>
          <pc:docMk/>
          <pc:sldMk cId="3649314844" sldId="257"/>
        </pc:sldMkLst>
        <pc:spChg chg="mod">
          <ac:chgData name="Robina Kosir (2519453)" userId="S::2519453@student.uwtsd.ac.uk::e0641d28-b1fc-4ffa-9113-f8a5c82de852" providerId="AD" clId="Web-{4A635013-EBFE-A381-8C9E-36A8E4C42230}" dt="2026-02-25T13:47:42.536" v="44" actId="20577"/>
          <ac:spMkLst>
            <pc:docMk/>
            <pc:sldMk cId="3649314844" sldId="257"/>
            <ac:spMk id="2" creationId="{030D5A26-B805-CAC1-B30D-B945B83C38F2}"/>
          </ac:spMkLst>
        </pc:spChg>
        <pc:spChg chg="add del">
          <ac:chgData name="Robina Kosir (2519453)" userId="S::2519453@student.uwtsd.ac.uk::e0641d28-b1fc-4ffa-9113-f8a5c82de852" providerId="AD" clId="Web-{4A635013-EBFE-A381-8C9E-36A8E4C42230}" dt="2026-02-25T13:49:34.601" v="45"/>
          <ac:spMkLst>
            <pc:docMk/>
            <pc:sldMk cId="3649314844" sldId="257"/>
            <ac:spMk id="3" creationId="{BD1A8E9C-979E-D72E-6BA7-C2B572109F95}"/>
          </ac:spMkLst>
        </pc:spChg>
        <pc:spChg chg="add del mod">
          <ac:chgData name="Robina Kosir (2519453)" userId="S::2519453@student.uwtsd.ac.uk::e0641d28-b1fc-4ffa-9113-f8a5c82de852" providerId="AD" clId="Web-{4A635013-EBFE-A381-8C9E-36A8E4C42230}" dt="2026-02-25T13:54:49.793" v="125"/>
          <ac:spMkLst>
            <pc:docMk/>
            <pc:sldMk cId="3649314844" sldId="257"/>
            <ac:spMk id="735" creationId="{51913FCC-2818-787A-CC29-3DF2E7D76E75}"/>
          </ac:spMkLst>
        </pc:spChg>
        <pc:spChg chg="add del mod">
          <ac:chgData name="Robina Kosir (2519453)" userId="S::2519453@student.uwtsd.ac.uk::e0641d28-b1fc-4ffa-9113-f8a5c82de852" providerId="AD" clId="Web-{4A635013-EBFE-A381-8C9E-36A8E4C42230}" dt="2026-02-25T13:56:57.201" v="127"/>
          <ac:spMkLst>
            <pc:docMk/>
            <pc:sldMk cId="3649314844" sldId="257"/>
            <ac:spMk id="744" creationId="{2CD9BE94-3EA7-E379-9E6C-010EA9150193}"/>
          </ac:spMkLst>
        </pc:spChg>
        <pc:spChg chg="add del mod">
          <ac:chgData name="Robina Kosir (2519453)" userId="S::2519453@student.uwtsd.ac.uk::e0641d28-b1fc-4ffa-9113-f8a5c82de852" providerId="AD" clId="Web-{4A635013-EBFE-A381-8C9E-36A8E4C42230}" dt="2026-02-25T14:58:23.422" v="644"/>
          <ac:spMkLst>
            <pc:docMk/>
            <pc:sldMk cId="3649314844" sldId="257"/>
            <ac:spMk id="1107" creationId="{23DBC9C5-704D-72E7-CB2F-17E7D1798287}"/>
          </ac:spMkLst>
        </pc:spChg>
        <pc:spChg chg="add mod">
          <ac:chgData name="Robina Kosir (2519453)" userId="S::2519453@student.uwtsd.ac.uk::e0641d28-b1fc-4ffa-9113-f8a5c82de852" providerId="AD" clId="Web-{4A635013-EBFE-A381-8C9E-36A8E4C42230}" dt="2026-02-25T14:28:22.422" v="316" actId="20577"/>
          <ac:spMkLst>
            <pc:docMk/>
            <pc:sldMk cId="3649314844" sldId="257"/>
            <ac:spMk id="1108" creationId="{A0D50B47-649B-8763-1FC6-83460069F7F8}"/>
          </ac:spMkLst>
        </pc:spChg>
        <pc:spChg chg="add mod">
          <ac:chgData name="Robina Kosir (2519453)" userId="S::2519453@student.uwtsd.ac.uk::e0641d28-b1fc-4ffa-9113-f8a5c82de852" providerId="AD" clId="Web-{4A635013-EBFE-A381-8C9E-36A8E4C42230}" dt="2026-02-25T14:20:17.864" v="266" actId="20577"/>
          <ac:spMkLst>
            <pc:docMk/>
            <pc:sldMk cId="3649314844" sldId="257"/>
            <ac:spMk id="1109" creationId="{36A63487-2A75-AFD6-9843-1C2E1E339284}"/>
          </ac:spMkLst>
        </pc:spChg>
        <pc:spChg chg="add mod">
          <ac:chgData name="Robina Kosir (2519453)" userId="S::2519453@student.uwtsd.ac.uk::e0641d28-b1fc-4ffa-9113-f8a5c82de852" providerId="AD" clId="Web-{4A635013-EBFE-A381-8C9E-36A8E4C42230}" dt="2026-02-25T14:20:41.959" v="269" actId="20577"/>
          <ac:spMkLst>
            <pc:docMk/>
            <pc:sldMk cId="3649314844" sldId="257"/>
            <ac:spMk id="1110" creationId="{535B5FF8-6C50-C325-65D1-E0C8C3BD0D61}"/>
          </ac:spMkLst>
        </pc:spChg>
        <pc:spChg chg="add mod">
          <ac:chgData name="Robina Kosir (2519453)" userId="S::2519453@student.uwtsd.ac.uk::e0641d28-b1fc-4ffa-9113-f8a5c82de852" providerId="AD" clId="Web-{4A635013-EBFE-A381-8C9E-36A8E4C42230}" dt="2026-02-25T14:20:54.225" v="271" actId="20577"/>
          <ac:spMkLst>
            <pc:docMk/>
            <pc:sldMk cId="3649314844" sldId="257"/>
            <ac:spMk id="1111" creationId="{8031D529-55AA-9048-8E51-7EE24B87F916}"/>
          </ac:spMkLst>
        </pc:spChg>
        <pc:spChg chg="add mod">
          <ac:chgData name="Robina Kosir (2519453)" userId="S::2519453@student.uwtsd.ac.uk::e0641d28-b1fc-4ffa-9113-f8a5c82de852" providerId="AD" clId="Web-{4A635013-EBFE-A381-8C9E-36A8E4C42230}" dt="2026-02-25T14:21:04.147" v="272" actId="20577"/>
          <ac:spMkLst>
            <pc:docMk/>
            <pc:sldMk cId="3649314844" sldId="257"/>
            <ac:spMk id="1112" creationId="{39185D5F-997B-A272-385F-324D4A10DE02}"/>
          </ac:spMkLst>
        </pc:spChg>
        <pc:spChg chg="add del">
          <ac:chgData name="Robina Kosir (2519453)" userId="S::2519453@student.uwtsd.ac.uk::e0641d28-b1fc-4ffa-9113-f8a5c82de852" providerId="AD" clId="Web-{4A635013-EBFE-A381-8C9E-36A8E4C42230}" dt="2026-02-25T14:22:19.712" v="275"/>
          <ac:spMkLst>
            <pc:docMk/>
            <pc:sldMk cId="3649314844" sldId="257"/>
            <ac:spMk id="1113" creationId="{57F596B9-97C5-E572-EA72-F821D9EB3F69}"/>
          </ac:spMkLst>
        </pc:spChg>
        <pc:spChg chg="add del">
          <ac:chgData name="Robina Kosir (2519453)" userId="S::2519453@student.uwtsd.ac.uk::e0641d28-b1fc-4ffa-9113-f8a5c82de852" providerId="AD" clId="Web-{4A635013-EBFE-A381-8C9E-36A8E4C42230}" dt="2026-02-25T14:22:41.400" v="277"/>
          <ac:spMkLst>
            <pc:docMk/>
            <pc:sldMk cId="3649314844" sldId="257"/>
            <ac:spMk id="1114" creationId="{64D7C008-D06F-F107-5AE2-9BD683686DA8}"/>
          </ac:spMkLst>
        </pc:spChg>
        <pc:spChg chg="add del mod">
          <ac:chgData name="Robina Kosir (2519453)" userId="S::2519453@student.uwtsd.ac.uk::e0641d28-b1fc-4ffa-9113-f8a5c82de852" providerId="AD" clId="Web-{4A635013-EBFE-A381-8C9E-36A8E4C42230}" dt="2026-02-25T14:23:18.104" v="283"/>
          <ac:spMkLst>
            <pc:docMk/>
            <pc:sldMk cId="3649314844" sldId="257"/>
            <ac:spMk id="1115" creationId="{181DD4F1-6255-8C3D-2789-3B55F3076217}"/>
          </ac:spMkLst>
        </pc:spChg>
        <pc:spChg chg="add del mod">
          <ac:chgData name="Robina Kosir (2519453)" userId="S::2519453@student.uwtsd.ac.uk::e0641d28-b1fc-4ffa-9113-f8a5c82de852" providerId="AD" clId="Web-{4A635013-EBFE-A381-8C9E-36A8E4C42230}" dt="2026-02-25T14:27:38.265" v="304"/>
          <ac:spMkLst>
            <pc:docMk/>
            <pc:sldMk cId="3649314844" sldId="257"/>
            <ac:spMk id="1124" creationId="{7D3383C1-B8B1-EBB8-7173-1B4C3E5770C6}"/>
          </ac:spMkLst>
        </pc:spChg>
        <pc:spChg chg="add del">
          <ac:chgData name="Robina Kosir (2519453)" userId="S::2519453@student.uwtsd.ac.uk::e0641d28-b1fc-4ffa-9113-f8a5c82de852" providerId="AD" clId="Web-{4A635013-EBFE-A381-8C9E-36A8E4C42230}" dt="2026-02-25T14:34:45.835" v="318"/>
          <ac:spMkLst>
            <pc:docMk/>
            <pc:sldMk cId="3649314844" sldId="257"/>
            <ac:spMk id="1125" creationId="{A6664AD0-F25C-FD2D-F6AC-4E8B5E6F6F50}"/>
          </ac:spMkLst>
        </pc:spChg>
        <pc:spChg chg="add mod">
          <ac:chgData name="Robina Kosir (2519453)" userId="S::2519453@student.uwtsd.ac.uk::e0641d28-b1fc-4ffa-9113-f8a5c82de852" providerId="AD" clId="Web-{4A635013-EBFE-A381-8C9E-36A8E4C42230}" dt="2026-02-25T15:01:08.003" v="649" actId="20577"/>
          <ac:spMkLst>
            <pc:docMk/>
            <pc:sldMk cId="3649314844" sldId="257"/>
            <ac:spMk id="1126" creationId="{86311F9C-01BC-0A5E-4A77-E64723735BA7}"/>
          </ac:spMkLst>
        </pc:spChg>
        <pc:spChg chg="add mod">
          <ac:chgData name="Robina Kosir (2519453)" userId="S::2519453@student.uwtsd.ac.uk::e0641d28-b1fc-4ffa-9113-f8a5c82de852" providerId="AD" clId="Web-{4A635013-EBFE-A381-8C9E-36A8E4C42230}" dt="2026-02-25T15:01:44.457" v="652" actId="20577"/>
          <ac:spMkLst>
            <pc:docMk/>
            <pc:sldMk cId="3649314844" sldId="257"/>
            <ac:spMk id="1127" creationId="{A7773B8A-ACCF-EC82-65E1-B43B7A548606}"/>
          </ac:spMkLst>
        </pc:spChg>
        <pc:spChg chg="add mod">
          <ac:chgData name="Robina Kosir (2519453)" userId="S::2519453@student.uwtsd.ac.uk::e0641d28-b1fc-4ffa-9113-f8a5c82de852" providerId="AD" clId="Web-{4A635013-EBFE-A381-8C9E-36A8E4C42230}" dt="2026-02-25T15:02:17.926" v="653" actId="20577"/>
          <ac:spMkLst>
            <pc:docMk/>
            <pc:sldMk cId="3649314844" sldId="257"/>
            <ac:spMk id="1128" creationId="{E0497D2D-798F-12D3-0290-8B7E494C570A}"/>
          </ac:spMkLst>
        </pc:spChg>
        <pc:spChg chg="add mod">
          <ac:chgData name="Robina Kosir (2519453)" userId="S::2519453@student.uwtsd.ac.uk::e0641d28-b1fc-4ffa-9113-f8a5c82de852" providerId="AD" clId="Web-{4A635013-EBFE-A381-8C9E-36A8E4C42230}" dt="2026-02-25T15:02:52.630" v="654" actId="20577"/>
          <ac:spMkLst>
            <pc:docMk/>
            <pc:sldMk cId="3649314844" sldId="257"/>
            <ac:spMk id="1129" creationId="{66F1784E-ABE4-1D62-9A18-C9AE63DE3B2C}"/>
          </ac:spMkLst>
        </pc:spChg>
        <pc:spChg chg="add del mod">
          <ac:chgData name="Robina Kosir (2519453)" userId="S::2519453@student.uwtsd.ac.uk::e0641d28-b1fc-4ffa-9113-f8a5c82de852" providerId="AD" clId="Web-{4A635013-EBFE-A381-8C9E-36A8E4C42230}" dt="2026-02-25T14:47:49.590" v="564"/>
          <ac:spMkLst>
            <pc:docMk/>
            <pc:sldMk cId="3649314844" sldId="257"/>
            <ac:spMk id="1130" creationId="{888B63E4-ADAA-D623-14A8-76E6FD36B66D}"/>
          </ac:spMkLst>
        </pc:spChg>
        <pc:spChg chg="add del">
          <ac:chgData name="Robina Kosir (2519453)" userId="S::2519453@student.uwtsd.ac.uk::e0641d28-b1fc-4ffa-9113-f8a5c82de852" providerId="AD" clId="Web-{4A635013-EBFE-A381-8C9E-36A8E4C42230}" dt="2026-02-25T14:48:03.309" v="566"/>
          <ac:spMkLst>
            <pc:docMk/>
            <pc:sldMk cId="3649314844" sldId="257"/>
            <ac:spMk id="1131" creationId="{83AC3F5E-E0CD-C676-C1F1-4CE1B850D57A}"/>
          </ac:spMkLst>
        </pc:spChg>
        <pc:spChg chg="add mod">
          <ac:chgData name="Robina Kosir (2519453)" userId="S::2519453@student.uwtsd.ac.uk::e0641d28-b1fc-4ffa-9113-f8a5c82de852" providerId="AD" clId="Web-{4A635013-EBFE-A381-8C9E-36A8E4C42230}" dt="2026-02-25T15:05:40.663" v="658" actId="20577"/>
          <ac:spMkLst>
            <pc:docMk/>
            <pc:sldMk cId="3649314844" sldId="257"/>
            <ac:spMk id="1132" creationId="{38152050-9BFA-675C-E302-24B1325AD45E}"/>
          </ac:spMkLst>
        </pc:spChg>
        <pc:graphicFrameChg chg="add del mod ord modGraphic">
          <ac:chgData name="Robina Kosir (2519453)" userId="S::2519453@student.uwtsd.ac.uk::e0641d28-b1fc-4ffa-9113-f8a5c82de852" providerId="AD" clId="Web-{4A635013-EBFE-A381-8C9E-36A8E4C42230}" dt="2026-02-25T13:54:30.074" v="124"/>
          <ac:graphicFrameMkLst>
            <pc:docMk/>
            <pc:sldMk cId="3649314844" sldId="257"/>
            <ac:graphicFrameMk id="5" creationId="{32F8258B-11B7-0A66-187F-B9B6C94B5516}"/>
          </ac:graphicFrameMkLst>
        </pc:graphicFrameChg>
        <pc:graphicFrameChg chg="add del mod ord modGraphic">
          <ac:chgData name="Robina Kosir (2519453)" userId="S::2519453@student.uwtsd.ac.uk::e0641d28-b1fc-4ffa-9113-f8a5c82de852" providerId="AD" clId="Web-{4A635013-EBFE-A381-8C9E-36A8E4C42230}" dt="2026-02-25T13:56:10.700" v="126"/>
          <ac:graphicFrameMkLst>
            <pc:docMk/>
            <pc:sldMk cId="3649314844" sldId="257"/>
            <ac:graphicFrameMk id="736" creationId="{04ACB0C5-D392-3DC7-E0C2-C9083C2D55CA}"/>
          </ac:graphicFrameMkLst>
        </pc:graphicFrameChg>
        <pc:graphicFrameChg chg="add del mod ord modGraphic">
          <ac:chgData name="Robina Kosir (2519453)" userId="S::2519453@student.uwtsd.ac.uk::e0641d28-b1fc-4ffa-9113-f8a5c82de852" providerId="AD" clId="Web-{4A635013-EBFE-A381-8C9E-36A8E4C42230}" dt="2026-02-25T14:06:34.954" v="185"/>
          <ac:graphicFrameMkLst>
            <pc:docMk/>
            <pc:sldMk cId="3649314844" sldId="257"/>
            <ac:graphicFrameMk id="745" creationId="{C630E051-CD7D-DD72-A1FB-9D3AEBFFE8BC}"/>
          </ac:graphicFrameMkLst>
        </pc:graphicFrameChg>
        <pc:graphicFrameChg chg="add del mod ord modGraphic">
          <ac:chgData name="Robina Kosir (2519453)" userId="S::2519453@student.uwtsd.ac.uk::e0641d28-b1fc-4ffa-9113-f8a5c82de852" providerId="AD" clId="Web-{4A635013-EBFE-A381-8C9E-36A8E4C42230}" dt="2026-02-25T14:23:38.839" v="285"/>
          <ac:graphicFrameMkLst>
            <pc:docMk/>
            <pc:sldMk cId="3649314844" sldId="257"/>
            <ac:graphicFrameMk id="1116" creationId="{DA144E6A-5C64-CBE6-736D-A87F36C85D13}"/>
          </ac:graphicFrameMkLst>
        </pc:graphicFrameChg>
        <pc:graphicFrameChg chg="add del mod">
          <ac:chgData name="Robina Kosir (2519453)" userId="S::2519453@student.uwtsd.ac.uk::e0641d28-b1fc-4ffa-9113-f8a5c82de852" providerId="AD" clId="Web-{4A635013-EBFE-A381-8C9E-36A8E4C42230}" dt="2026-02-25T14:26:23.452" v="299"/>
          <ac:graphicFrameMkLst>
            <pc:docMk/>
            <pc:sldMk cId="3649314844" sldId="257"/>
            <ac:graphicFrameMk id="1123" creationId="{06BDB609-B26C-5F66-B198-98C0C53431AF}"/>
          </ac:graphicFrameMkLst>
        </pc:graphicFrameChg>
        <pc:picChg chg="add del mod ord">
          <ac:chgData name="Robina Kosir (2519453)" userId="S::2519453@student.uwtsd.ac.uk::e0641d28-b1fc-4ffa-9113-f8a5c82de852" providerId="AD" clId="Web-{4A635013-EBFE-A381-8C9E-36A8E4C42230}" dt="2026-02-25T13:45:15.983" v="28"/>
          <ac:picMkLst>
            <pc:docMk/>
            <pc:sldMk cId="3649314844" sldId="257"/>
            <ac:picMk id="4" creationId="{420BE811-33D6-E717-2467-4C0504C7B06A}"/>
          </ac:picMkLst>
        </pc:picChg>
        <pc:picChg chg="add del mod ord">
          <ac:chgData name="Robina Kosir (2519453)" userId="S::2519453@student.uwtsd.ac.uk::e0641d28-b1fc-4ffa-9113-f8a5c82de852" providerId="AD" clId="Web-{4A635013-EBFE-A381-8C9E-36A8E4C42230}" dt="2026-02-25T14:57:26.327" v="643"/>
          <ac:picMkLst>
            <pc:docMk/>
            <pc:sldMk cId="3649314844" sldId="257"/>
            <ac:picMk id="1133" creationId="{1483F7C2-F445-3FAD-750D-59E7D56CCD59}"/>
          </ac:picMkLst>
        </pc:picChg>
        <pc:picChg chg="add mod ord">
          <ac:chgData name="Robina Kosir (2519453)" userId="S::2519453@student.uwtsd.ac.uk::e0641d28-b1fc-4ffa-9113-f8a5c82de852" providerId="AD" clId="Web-{4A635013-EBFE-A381-8C9E-36A8E4C42230}" dt="2026-02-25T14:58:46.923" v="645" actId="1076"/>
          <ac:picMkLst>
            <pc:docMk/>
            <pc:sldMk cId="3649314844" sldId="257"/>
            <ac:picMk id="1134" creationId="{4C13DBCC-931E-4465-565B-12E9C2A26AC6}"/>
          </ac:picMkLst>
        </pc:picChg>
        <pc:picChg chg="add mod">
          <ac:chgData name="Robina Kosir (2519453)" userId="S::2519453@student.uwtsd.ac.uk::e0641d28-b1fc-4ffa-9113-f8a5c82de852" providerId="AD" clId="Web-{4A635013-EBFE-A381-8C9E-36A8E4C42230}" dt="2026-02-25T14:59:55.080" v="648"/>
          <ac:picMkLst>
            <pc:docMk/>
            <pc:sldMk cId="3649314844" sldId="257"/>
            <ac:picMk id="1135" creationId="{B81A9F1B-AE91-3123-2197-4D3299A1F973}"/>
          </ac:picMkLst>
        </pc:picChg>
      </pc:sldChg>
      <pc:sldChg chg="new del">
        <pc:chgData name="Robina Kosir (2519453)" userId="S::2519453@student.uwtsd.ac.uk::e0641d28-b1fc-4ffa-9113-f8a5c82de852" providerId="AD" clId="Web-{4A635013-EBFE-A381-8C9E-36A8E4C42230}" dt="2026-02-25T15:05:52.850" v="660"/>
        <pc:sldMkLst>
          <pc:docMk/>
          <pc:sldMk cId="2237405242" sldId="258"/>
        </pc:sldMkLst>
      </pc:sldChg>
    </pc:docChg>
  </pc:docChgLst>
  <pc:docChgLst>
    <pc:chgData name="Robina Kosir (2519453)" userId="S::2519453@student.uwtsd.ac.uk::e0641d28-b1fc-4ffa-9113-f8a5c82de852" providerId="AD" clId="Web-{8C62692E-0E44-1237-10CA-1DD9A789828B}"/>
    <pc:docChg chg="modSld">
      <pc:chgData name="Robina Kosir (2519453)" userId="S::2519453@student.uwtsd.ac.uk::e0641d28-b1fc-4ffa-9113-f8a5c82de852" providerId="AD" clId="Web-{8C62692E-0E44-1237-10CA-1DD9A789828B}" dt="2026-02-26T09:29:07.872" v="98" actId="1076"/>
      <pc:docMkLst>
        <pc:docMk/>
      </pc:docMkLst>
      <pc:sldChg chg="modSp">
        <pc:chgData name="Robina Kosir (2519453)" userId="S::2519453@student.uwtsd.ac.uk::e0641d28-b1fc-4ffa-9113-f8a5c82de852" providerId="AD" clId="Web-{8C62692E-0E44-1237-10CA-1DD9A789828B}" dt="2026-02-26T09:29:07.872" v="98" actId="1076"/>
        <pc:sldMkLst>
          <pc:docMk/>
          <pc:sldMk cId="3649314844" sldId="257"/>
        </pc:sldMkLst>
        <pc:spChg chg="mod">
          <ac:chgData name="Robina Kosir (2519453)" userId="S::2519453@student.uwtsd.ac.uk::e0641d28-b1fc-4ffa-9113-f8a5c82de852" providerId="AD" clId="Web-{8C62692E-0E44-1237-10CA-1DD9A789828B}" dt="2026-02-26T08:51:05.488" v="12" actId="1076"/>
          <ac:spMkLst>
            <pc:docMk/>
            <pc:sldMk cId="3649314844" sldId="257"/>
            <ac:spMk id="2" creationId="{030D5A26-B805-CAC1-B30D-B945B83C38F2}"/>
          </ac:spMkLst>
        </pc:spChg>
        <pc:spChg chg="mod">
          <ac:chgData name="Robina Kosir (2519453)" userId="S::2519453@student.uwtsd.ac.uk::e0641d28-b1fc-4ffa-9113-f8a5c82de852" providerId="AD" clId="Web-{8C62692E-0E44-1237-10CA-1DD9A789828B}" dt="2026-02-26T09:14:37.356" v="77" actId="20577"/>
          <ac:spMkLst>
            <pc:docMk/>
            <pc:sldMk cId="3649314844" sldId="257"/>
            <ac:spMk id="3" creationId="{7DC352A5-2B0E-0C42-B0C2-F7D7BD58C966}"/>
          </ac:spMkLst>
        </pc:spChg>
        <pc:spChg chg="mod">
          <ac:chgData name="Robina Kosir (2519453)" userId="S::2519453@student.uwtsd.ac.uk::e0641d28-b1fc-4ffa-9113-f8a5c82de852" providerId="AD" clId="Web-{8C62692E-0E44-1237-10CA-1DD9A789828B}" dt="2026-02-26T09:24:57.680" v="94" actId="14100"/>
          <ac:spMkLst>
            <pc:docMk/>
            <pc:sldMk cId="3649314844" sldId="257"/>
            <ac:spMk id="1126" creationId="{86311F9C-01BC-0A5E-4A77-E64723735BA7}"/>
          </ac:spMkLst>
        </pc:spChg>
        <pc:spChg chg="mod">
          <ac:chgData name="Robina Kosir (2519453)" userId="S::2519453@student.uwtsd.ac.uk::e0641d28-b1fc-4ffa-9113-f8a5c82de852" providerId="AD" clId="Web-{8C62692E-0E44-1237-10CA-1DD9A789828B}" dt="2026-02-26T09:22:37.848" v="87" actId="14100"/>
          <ac:spMkLst>
            <pc:docMk/>
            <pc:sldMk cId="3649314844" sldId="257"/>
            <ac:spMk id="1127" creationId="{A7773B8A-ACCF-EC82-65E1-B43B7A548606}"/>
          </ac:spMkLst>
        </pc:spChg>
        <pc:spChg chg="mod">
          <ac:chgData name="Robina Kosir (2519453)" userId="S::2519453@student.uwtsd.ac.uk::e0641d28-b1fc-4ffa-9113-f8a5c82de852" providerId="AD" clId="Web-{8C62692E-0E44-1237-10CA-1DD9A789828B}" dt="2026-02-26T09:26:31.417" v="96" actId="14100"/>
          <ac:spMkLst>
            <pc:docMk/>
            <pc:sldMk cId="3649314844" sldId="257"/>
            <ac:spMk id="1128" creationId="{E0497D2D-798F-12D3-0290-8B7E494C570A}"/>
          </ac:spMkLst>
        </pc:spChg>
        <pc:spChg chg="mod">
          <ac:chgData name="Robina Kosir (2519453)" userId="S::2519453@student.uwtsd.ac.uk::e0641d28-b1fc-4ffa-9113-f8a5c82de852" providerId="AD" clId="Web-{8C62692E-0E44-1237-10CA-1DD9A789828B}" dt="2026-02-26T09:26:47.511" v="97" actId="14100"/>
          <ac:spMkLst>
            <pc:docMk/>
            <pc:sldMk cId="3649314844" sldId="257"/>
            <ac:spMk id="1129" creationId="{66F1784E-ABE4-1D62-9A18-C9AE63DE3B2C}"/>
          </ac:spMkLst>
        </pc:spChg>
        <pc:spChg chg="mod">
          <ac:chgData name="Robina Kosir (2519453)" userId="S::2519453@student.uwtsd.ac.uk::e0641d28-b1fc-4ffa-9113-f8a5c82de852" providerId="AD" clId="Web-{8C62692E-0E44-1237-10CA-1DD9A789828B}" dt="2026-02-26T09:24:01.444" v="93" actId="20577"/>
          <ac:spMkLst>
            <pc:docMk/>
            <pc:sldMk cId="3649314844" sldId="257"/>
            <ac:spMk id="1132" creationId="{38152050-9BFA-675C-E302-24B1325AD45E}"/>
          </ac:spMkLst>
        </pc:spChg>
        <pc:picChg chg="mod">
          <ac:chgData name="Robina Kosir (2519453)" userId="S::2519453@student.uwtsd.ac.uk::e0641d28-b1fc-4ffa-9113-f8a5c82de852" providerId="AD" clId="Web-{8C62692E-0E44-1237-10CA-1DD9A789828B}" dt="2026-02-26T09:21:10.266" v="84" actId="1076"/>
          <ac:picMkLst>
            <pc:docMk/>
            <pc:sldMk cId="3649314844" sldId="257"/>
            <ac:picMk id="1134" creationId="{4C13DBCC-931E-4465-565B-12E9C2A26AC6}"/>
          </ac:picMkLst>
        </pc:picChg>
        <pc:picChg chg="mod">
          <ac:chgData name="Robina Kosir (2519453)" userId="S::2519453@student.uwtsd.ac.uk::e0641d28-b1fc-4ffa-9113-f8a5c82de852" providerId="AD" clId="Web-{8C62692E-0E44-1237-10CA-1DD9A789828B}" dt="2026-02-26T09:29:07.872" v="98" actId="1076"/>
          <ac:picMkLst>
            <pc:docMk/>
            <pc:sldMk cId="3649314844" sldId="257"/>
            <ac:picMk id="1135" creationId="{B81A9F1B-AE91-3123-2197-4D3299A1F973}"/>
          </ac:picMkLst>
        </pc:picChg>
      </pc:sldChg>
    </pc:docChg>
  </pc:docChgLst>
  <pc:docChgLst>
    <pc:chgData name="Robina Kosir (2519453)" userId="S::2519453@student.uwtsd.ac.uk::e0641d28-b1fc-4ffa-9113-f8a5c82de852" providerId="AD" clId="Web-{A4894E00-2E63-E2FD-35E3-C966FAA5286B}"/>
    <pc:docChg chg="modSld">
      <pc:chgData name="Robina Kosir (2519453)" userId="S::2519453@student.uwtsd.ac.uk::e0641d28-b1fc-4ffa-9113-f8a5c82de852" providerId="AD" clId="Web-{A4894E00-2E63-E2FD-35E3-C966FAA5286B}" dt="2026-02-25T16:26:32.465" v="184" actId="20577"/>
      <pc:docMkLst>
        <pc:docMk/>
      </pc:docMkLst>
      <pc:sldChg chg="addSp modSp">
        <pc:chgData name="Robina Kosir (2519453)" userId="S::2519453@student.uwtsd.ac.uk::e0641d28-b1fc-4ffa-9113-f8a5c82de852" providerId="AD" clId="Web-{A4894E00-2E63-E2FD-35E3-C966FAA5286B}" dt="2026-02-25T16:26:32.465" v="184" actId="20577"/>
        <pc:sldMkLst>
          <pc:docMk/>
          <pc:sldMk cId="3649314844" sldId="257"/>
        </pc:sldMkLst>
        <pc:spChg chg="mod">
          <ac:chgData name="Robina Kosir (2519453)" userId="S::2519453@student.uwtsd.ac.uk::e0641d28-b1fc-4ffa-9113-f8a5c82de852" providerId="AD" clId="Web-{A4894E00-2E63-E2FD-35E3-C966FAA5286B}" dt="2026-02-25T16:06:57.601" v="3" actId="20577"/>
          <ac:spMkLst>
            <pc:docMk/>
            <pc:sldMk cId="3649314844" sldId="257"/>
            <ac:spMk id="2" creationId="{030D5A26-B805-CAC1-B30D-B945B83C38F2}"/>
          </ac:spMkLst>
        </pc:spChg>
        <pc:spChg chg="add mod">
          <ac:chgData name="Robina Kosir (2519453)" userId="S::2519453@student.uwtsd.ac.uk::e0641d28-b1fc-4ffa-9113-f8a5c82de852" providerId="AD" clId="Web-{A4894E00-2E63-E2FD-35E3-C966FAA5286B}" dt="2026-02-25T16:17:13.969" v="134" actId="20577"/>
          <ac:spMkLst>
            <pc:docMk/>
            <pc:sldMk cId="3649314844" sldId="257"/>
            <ac:spMk id="3" creationId="{7DC352A5-2B0E-0C42-B0C2-F7D7BD58C966}"/>
          </ac:spMkLst>
        </pc:spChg>
        <pc:spChg chg="mod">
          <ac:chgData name="Robina Kosir (2519453)" userId="S::2519453@student.uwtsd.ac.uk::e0641d28-b1fc-4ffa-9113-f8a5c82de852" providerId="AD" clId="Web-{A4894E00-2E63-E2FD-35E3-C966FAA5286B}" dt="2026-02-25T16:15:36.608" v="126" actId="14100"/>
          <ac:spMkLst>
            <pc:docMk/>
            <pc:sldMk cId="3649314844" sldId="257"/>
            <ac:spMk id="1108" creationId="{A0D50B47-649B-8763-1FC6-83460069F7F8}"/>
          </ac:spMkLst>
        </pc:spChg>
        <pc:spChg chg="mod">
          <ac:chgData name="Robina Kosir (2519453)" userId="S::2519453@student.uwtsd.ac.uk::e0641d28-b1fc-4ffa-9113-f8a5c82de852" providerId="AD" clId="Web-{A4894E00-2E63-E2FD-35E3-C966FAA5286B}" dt="2026-02-25T16:16:57.203" v="132" actId="1076"/>
          <ac:spMkLst>
            <pc:docMk/>
            <pc:sldMk cId="3649314844" sldId="257"/>
            <ac:spMk id="1109" creationId="{36A63487-2A75-AFD6-9843-1C2E1E339284}"/>
          </ac:spMkLst>
        </pc:spChg>
        <pc:spChg chg="mod">
          <ac:chgData name="Robina Kosir (2519453)" userId="S::2519453@student.uwtsd.ac.uk::e0641d28-b1fc-4ffa-9113-f8a5c82de852" providerId="AD" clId="Web-{A4894E00-2E63-E2FD-35E3-C966FAA5286B}" dt="2026-02-25T16:17:04.750" v="133" actId="1076"/>
          <ac:spMkLst>
            <pc:docMk/>
            <pc:sldMk cId="3649314844" sldId="257"/>
            <ac:spMk id="1110" creationId="{535B5FF8-6C50-C325-65D1-E0C8C3BD0D61}"/>
          </ac:spMkLst>
        </pc:spChg>
        <pc:spChg chg="mod">
          <ac:chgData name="Robina Kosir (2519453)" userId="S::2519453@student.uwtsd.ac.uk::e0641d28-b1fc-4ffa-9113-f8a5c82de852" providerId="AD" clId="Web-{A4894E00-2E63-E2FD-35E3-C966FAA5286B}" dt="2026-02-25T16:16:15.577" v="130" actId="14100"/>
          <ac:spMkLst>
            <pc:docMk/>
            <pc:sldMk cId="3649314844" sldId="257"/>
            <ac:spMk id="1111" creationId="{8031D529-55AA-9048-8E51-7EE24B87F916}"/>
          </ac:spMkLst>
        </pc:spChg>
        <pc:spChg chg="mod">
          <ac:chgData name="Robina Kosir (2519453)" userId="S::2519453@student.uwtsd.ac.uk::e0641d28-b1fc-4ffa-9113-f8a5c82de852" providerId="AD" clId="Web-{A4894E00-2E63-E2FD-35E3-C966FAA5286B}" dt="2026-02-25T16:17:31.485" v="135" actId="1076"/>
          <ac:spMkLst>
            <pc:docMk/>
            <pc:sldMk cId="3649314844" sldId="257"/>
            <ac:spMk id="1112" creationId="{39185D5F-997B-A272-385F-324D4A10DE02}"/>
          </ac:spMkLst>
        </pc:spChg>
        <pc:spChg chg="mod">
          <ac:chgData name="Robina Kosir (2519453)" userId="S::2519453@student.uwtsd.ac.uk::e0641d28-b1fc-4ffa-9113-f8a5c82de852" providerId="AD" clId="Web-{A4894E00-2E63-E2FD-35E3-C966FAA5286B}" dt="2026-02-25T16:26:32.465" v="184" actId="20577"/>
          <ac:spMkLst>
            <pc:docMk/>
            <pc:sldMk cId="3649314844" sldId="257"/>
            <ac:spMk id="1126" creationId="{86311F9C-01BC-0A5E-4A77-E64723735BA7}"/>
          </ac:spMkLst>
        </pc:spChg>
      </pc:sldChg>
    </pc:docChg>
  </pc:docChgLst>
  <pc:docChgLst>
    <pc:chgData name="Robina Kosir (2519453)" userId="S::2519453@student.uwtsd.ac.uk::e0641d28-b1fc-4ffa-9113-f8a5c82de852" providerId="AD" clId="Web-{B501ABE6-EE74-84A0-7B66-A13B24827CD2}"/>
    <pc:docChg chg="modSld">
      <pc:chgData name="Robina Kosir (2519453)" userId="S::2519453@student.uwtsd.ac.uk::e0641d28-b1fc-4ffa-9113-f8a5c82de852" providerId="AD" clId="Web-{B501ABE6-EE74-84A0-7B66-A13B24827CD2}" dt="2026-02-26T08:43:10.682" v="667" actId="20577"/>
      <pc:docMkLst>
        <pc:docMk/>
      </pc:docMkLst>
      <pc:sldChg chg="modSp">
        <pc:chgData name="Robina Kosir (2519453)" userId="S::2519453@student.uwtsd.ac.uk::e0641d28-b1fc-4ffa-9113-f8a5c82de852" providerId="AD" clId="Web-{B501ABE6-EE74-84A0-7B66-A13B24827CD2}" dt="2026-02-26T08:43:10.682" v="667" actId="20577"/>
        <pc:sldMkLst>
          <pc:docMk/>
          <pc:sldMk cId="3649314844" sldId="257"/>
        </pc:sldMkLst>
        <pc:spChg chg="mod">
          <ac:chgData name="Robina Kosir (2519453)" userId="S::2519453@student.uwtsd.ac.uk::e0641d28-b1fc-4ffa-9113-f8a5c82de852" providerId="AD" clId="Web-{B501ABE6-EE74-84A0-7B66-A13B24827CD2}" dt="2026-02-26T08:10:56.941" v="199" actId="20577"/>
          <ac:spMkLst>
            <pc:docMk/>
            <pc:sldMk cId="3649314844" sldId="257"/>
            <ac:spMk id="2" creationId="{030D5A26-B805-CAC1-B30D-B945B83C38F2}"/>
          </ac:spMkLst>
        </pc:spChg>
        <pc:spChg chg="mod">
          <ac:chgData name="Robina Kosir (2519453)" userId="S::2519453@student.uwtsd.ac.uk::e0641d28-b1fc-4ffa-9113-f8a5c82de852" providerId="AD" clId="Web-{B501ABE6-EE74-84A0-7B66-A13B24827CD2}" dt="2026-02-26T07:59:16.351" v="35" actId="20577"/>
          <ac:spMkLst>
            <pc:docMk/>
            <pc:sldMk cId="3649314844" sldId="257"/>
            <ac:spMk id="3" creationId="{7DC352A5-2B0E-0C42-B0C2-F7D7BD58C966}"/>
          </ac:spMkLst>
        </pc:spChg>
        <pc:spChg chg="mod">
          <ac:chgData name="Robina Kosir (2519453)" userId="S::2519453@student.uwtsd.ac.uk::e0641d28-b1fc-4ffa-9113-f8a5c82de852" providerId="AD" clId="Web-{B501ABE6-EE74-84A0-7B66-A13B24827CD2}" dt="2026-02-26T08:43:10.682" v="667" actId="20577"/>
          <ac:spMkLst>
            <pc:docMk/>
            <pc:sldMk cId="3649314844" sldId="257"/>
            <ac:spMk id="1126" creationId="{86311F9C-01BC-0A5E-4A77-E64723735BA7}"/>
          </ac:spMkLst>
        </pc:spChg>
        <pc:spChg chg="mod">
          <ac:chgData name="Robina Kosir (2519453)" userId="S::2519453@student.uwtsd.ac.uk::e0641d28-b1fc-4ffa-9113-f8a5c82de852" providerId="AD" clId="Web-{B501ABE6-EE74-84A0-7B66-A13B24827CD2}" dt="2026-02-26T08:41:20.382" v="662" actId="14100"/>
          <ac:spMkLst>
            <pc:docMk/>
            <pc:sldMk cId="3649314844" sldId="257"/>
            <ac:spMk id="1127" creationId="{A7773B8A-ACCF-EC82-65E1-B43B7A548606}"/>
          </ac:spMkLst>
        </pc:spChg>
        <pc:spChg chg="mod">
          <ac:chgData name="Robina Kosir (2519453)" userId="S::2519453@student.uwtsd.ac.uk::e0641d28-b1fc-4ffa-9113-f8a5c82de852" providerId="AD" clId="Web-{B501ABE6-EE74-84A0-7B66-A13B24827CD2}" dt="2026-02-26T08:40:58.147" v="660" actId="14100"/>
          <ac:spMkLst>
            <pc:docMk/>
            <pc:sldMk cId="3649314844" sldId="257"/>
            <ac:spMk id="1128" creationId="{E0497D2D-798F-12D3-0290-8B7E494C570A}"/>
          </ac:spMkLst>
        </pc:spChg>
        <pc:spChg chg="mod">
          <ac:chgData name="Robina Kosir (2519453)" userId="S::2519453@student.uwtsd.ac.uk::e0641d28-b1fc-4ffa-9113-f8a5c82de852" providerId="AD" clId="Web-{B501ABE6-EE74-84A0-7B66-A13B24827CD2}" dt="2026-02-26T08:39:53.693" v="658" actId="14100"/>
          <ac:spMkLst>
            <pc:docMk/>
            <pc:sldMk cId="3649314844" sldId="257"/>
            <ac:spMk id="1129" creationId="{66F1784E-ABE4-1D62-9A18-C9AE63DE3B2C}"/>
          </ac:spMkLst>
        </pc:spChg>
        <pc:spChg chg="mod">
          <ac:chgData name="Robina Kosir (2519453)" userId="S::2519453@student.uwtsd.ac.uk::e0641d28-b1fc-4ffa-9113-f8a5c82de852" providerId="AD" clId="Web-{B501ABE6-EE74-84A0-7B66-A13B24827CD2}" dt="2026-02-26T08:38:45.972" v="657" actId="14100"/>
          <ac:spMkLst>
            <pc:docMk/>
            <pc:sldMk cId="3649314844" sldId="257"/>
            <ac:spMk id="1132" creationId="{38152050-9BFA-675C-E302-24B1325AD45E}"/>
          </ac:spMkLst>
        </pc:spChg>
      </pc:sldChg>
    </pc:docChg>
  </pc:docChgLst>
  <pc:docChgLst>
    <pc:chgData name="Robina Kosir (2519453)" userId="S::2519453@student.uwtsd.ac.uk::e0641d28-b1fc-4ffa-9113-f8a5c82de852" providerId="AD" clId="Web-{A55BFF06-A2C3-2554-4856-9BFF8B0555E1}"/>
    <pc:docChg chg="delSld modSld">
      <pc:chgData name="Robina Kosir (2519453)" userId="S::2519453@student.uwtsd.ac.uk::e0641d28-b1fc-4ffa-9113-f8a5c82de852" providerId="AD" clId="Web-{A55BFF06-A2C3-2554-4856-9BFF8B0555E1}" dt="2026-02-25T13:40:46.751" v="1"/>
      <pc:docMkLst>
        <pc:docMk/>
      </pc:docMkLst>
      <pc:sldChg chg="modSp del">
        <pc:chgData name="Robina Kosir (2519453)" userId="S::2519453@student.uwtsd.ac.uk::e0641d28-b1fc-4ffa-9113-f8a5c82de852" providerId="AD" clId="Web-{A55BFF06-A2C3-2554-4856-9BFF8B0555E1}" dt="2026-02-25T13:40:46.751" v="1"/>
        <pc:sldMkLst>
          <pc:docMk/>
          <pc:sldMk cId="738251115" sldId="257"/>
        </pc:sldMkLst>
        <pc:graphicFrameChg chg="mod">
          <ac:chgData name="Robina Kosir (2519453)" userId="S::2519453@student.uwtsd.ac.uk::e0641d28-b1fc-4ffa-9113-f8a5c82de852" providerId="AD" clId="Web-{A55BFF06-A2C3-2554-4856-9BFF8B0555E1}" dt="2026-02-25T13:40:30.407" v="0" actId="1076"/>
          <ac:graphicFrameMkLst>
            <pc:docMk/>
            <pc:sldMk cId="738251115" sldId="257"/>
            <ac:graphicFrameMk id="5" creationId="{E2E3A9D8-A282-41A1-3A99-998609E58F1B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D5A26-B805-CAC1-B30D-B945B83C3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314" y="114754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 </a:t>
            </a:r>
            <a:r>
              <a:rPr lang="en-US" b="1" u="sng">
                <a:highlight>
                  <a:srgbClr val="FFFF00"/>
                </a:highlight>
              </a:rPr>
              <a:t> HOW TO CREATE A CHART IN EXCEL </a:t>
            </a:r>
            <a:br>
              <a:rPr lang="en-US" b="1" u="sng" dirty="0">
                <a:highlight>
                  <a:srgbClr val="FFFF00"/>
                </a:highlight>
              </a:rPr>
            </a:br>
            <a:endParaRPr lang="en-US" b="1" u="sng" dirty="0">
              <a:highlight>
                <a:srgbClr val="FFFF00"/>
              </a:highlight>
            </a:endParaRPr>
          </a:p>
        </p:txBody>
      </p:sp>
      <p:pic>
        <p:nvPicPr>
          <p:cNvPr id="1134" name="Content Placeholder 1133" descr="Bar chart with solid fill">
            <a:extLst>
              <a:ext uri="{FF2B5EF4-FFF2-40B4-BE49-F238E27FC236}">
                <a16:creationId xmlns:a16="http://schemas.microsoft.com/office/drawing/2014/main" id="{4C13DBCC-931E-4465-565B-12E9C2A26A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7391" y="114103"/>
            <a:ext cx="914400" cy="914400"/>
          </a:xfrm>
          <a:prstGeom prst="rect">
            <a:avLst/>
          </a:prstGeom>
          <a:solidFill>
            <a:prstClr val="white"/>
          </a:solidFill>
          <a:ln w="19050" cap="flat" cmpd="sng" algn="ctr">
            <a:solidFill>
              <a:srgbClr val="E97132"/>
            </a:solidFill>
            <a:prstDash val="solid"/>
            <a:miter lim="800000"/>
          </a:ln>
          <a:effec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1108" name="Rectangle 1107">
            <a:extLst>
              <a:ext uri="{FF2B5EF4-FFF2-40B4-BE49-F238E27FC236}">
                <a16:creationId xmlns:a16="http://schemas.microsoft.com/office/drawing/2014/main" id="{A0D50B47-649B-8763-1FC6-83460069F7F8}"/>
              </a:ext>
            </a:extLst>
          </p:cNvPr>
          <p:cNvSpPr/>
          <p:nvPr/>
        </p:nvSpPr>
        <p:spPr>
          <a:xfrm>
            <a:off x="835234" y="1860400"/>
            <a:ext cx="1698655" cy="8499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/>
              <a:t>ENTER YOUR DATA</a:t>
            </a:r>
          </a:p>
        </p:txBody>
      </p:sp>
      <p:sp>
        <p:nvSpPr>
          <p:cNvPr id="1109" name="Rectangle 1108">
            <a:extLst>
              <a:ext uri="{FF2B5EF4-FFF2-40B4-BE49-F238E27FC236}">
                <a16:creationId xmlns:a16="http://schemas.microsoft.com/office/drawing/2014/main" id="{36A63487-2A75-AFD6-9843-1C2E1E339284}"/>
              </a:ext>
            </a:extLst>
          </p:cNvPr>
          <p:cNvSpPr/>
          <p:nvPr/>
        </p:nvSpPr>
        <p:spPr>
          <a:xfrm>
            <a:off x="3045693" y="1865312"/>
            <a:ext cx="1561381" cy="8643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/>
              <a:t>SELECT YOUR DATA</a:t>
            </a:r>
          </a:p>
        </p:txBody>
      </p:sp>
      <p:sp>
        <p:nvSpPr>
          <p:cNvPr id="1110" name="Rectangle 1109">
            <a:extLst>
              <a:ext uri="{FF2B5EF4-FFF2-40B4-BE49-F238E27FC236}">
                <a16:creationId xmlns:a16="http://schemas.microsoft.com/office/drawing/2014/main" id="{535B5FF8-6C50-C325-65D1-E0C8C3BD0D61}"/>
              </a:ext>
            </a:extLst>
          </p:cNvPr>
          <p:cNvSpPr/>
          <p:nvPr/>
        </p:nvSpPr>
        <p:spPr>
          <a:xfrm>
            <a:off x="5221228" y="1878115"/>
            <a:ext cx="1733909" cy="8606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INSERT A CHART</a:t>
            </a:r>
          </a:p>
        </p:txBody>
      </p:sp>
      <p:sp>
        <p:nvSpPr>
          <p:cNvPr id="1111" name="Rectangle 1110">
            <a:extLst>
              <a:ext uri="{FF2B5EF4-FFF2-40B4-BE49-F238E27FC236}">
                <a16:creationId xmlns:a16="http://schemas.microsoft.com/office/drawing/2014/main" id="{8031D529-55AA-9048-8E51-7EE24B87F916}"/>
              </a:ext>
            </a:extLst>
          </p:cNvPr>
          <p:cNvSpPr/>
          <p:nvPr/>
        </p:nvSpPr>
        <p:spPr>
          <a:xfrm>
            <a:off x="7594839" y="1863605"/>
            <a:ext cx="1654143" cy="8488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CUSTOMIZE YOUR DATA</a:t>
            </a:r>
          </a:p>
        </p:txBody>
      </p:sp>
      <p:sp>
        <p:nvSpPr>
          <p:cNvPr id="1112" name="Rectangle 1111">
            <a:extLst>
              <a:ext uri="{FF2B5EF4-FFF2-40B4-BE49-F238E27FC236}">
                <a16:creationId xmlns:a16="http://schemas.microsoft.com/office/drawing/2014/main" id="{39185D5F-997B-A272-385F-324D4A10DE02}"/>
              </a:ext>
            </a:extLst>
          </p:cNvPr>
          <p:cNvSpPr/>
          <p:nvPr/>
        </p:nvSpPr>
        <p:spPr>
          <a:xfrm>
            <a:off x="9733338" y="1856581"/>
            <a:ext cx="1403230" cy="8499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SAVE AND SHARE</a:t>
            </a:r>
          </a:p>
        </p:txBody>
      </p:sp>
      <p:sp>
        <p:nvSpPr>
          <p:cNvPr id="1126" name="TextBox 1125">
            <a:extLst>
              <a:ext uri="{FF2B5EF4-FFF2-40B4-BE49-F238E27FC236}">
                <a16:creationId xmlns:a16="http://schemas.microsoft.com/office/drawing/2014/main" id="{86311F9C-01BC-0A5E-4A77-E64723735BA7}"/>
              </a:ext>
            </a:extLst>
          </p:cNvPr>
          <p:cNvSpPr txBox="1"/>
          <p:nvPr/>
        </p:nvSpPr>
        <p:spPr>
          <a:xfrm>
            <a:off x="-4231" y="2710728"/>
            <a:ext cx="2692188" cy="41489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dirty="0">
                <a:highlight>
                  <a:srgbClr val="00FFFF"/>
                </a:highlight>
                <a:latin typeface="Calibri"/>
                <a:ea typeface="Calibri"/>
                <a:cs typeface="Calibri"/>
              </a:rPr>
              <a:t>OPEN MICROSOFT EXCEL AND ENTER DATA INTO A WORKSHEET.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highlight>
                  <a:srgbClr val="00FFFF"/>
                </a:highlight>
                <a:latin typeface="Calibri"/>
                <a:ea typeface="Calibri"/>
                <a:cs typeface="Calibri"/>
              </a:rPr>
              <a:t>TYPE YOUR DATA IN ROWS AND COLUMNS  AND MAKE SURE TO ADD, CLEAR DESCRIPTIVE HEADINGS FOR EACH COLUMN.</a:t>
            </a:r>
            <a:endParaRPr lang="en-US" sz="1600" dirty="0">
              <a:highlight>
                <a:srgbClr val="00FFFF"/>
              </a:highlight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highlight>
                  <a:srgbClr val="00FFFF"/>
                </a:highlight>
                <a:latin typeface="Calibri"/>
                <a:ea typeface="Calibri"/>
                <a:cs typeface="Calibri"/>
              </a:rPr>
              <a:t>ENSURE NUMBERS ARE ENTERED  CORRECTLY (FOR EXAMPLE, CURRENCY,PERCENTAGES </a:t>
            </a:r>
            <a:r>
              <a:rPr lang="en-US" sz="1600">
                <a:highlight>
                  <a:srgbClr val="00FFFF"/>
                </a:highlight>
                <a:latin typeface="Calibri"/>
                <a:ea typeface="Calibri"/>
                <a:cs typeface="Calibri"/>
              </a:rPr>
              <a:t>AND DATES).</a:t>
            </a:r>
            <a:endParaRPr lang="en-US" sz="1600" dirty="0">
              <a:highlight>
                <a:srgbClr val="00FFFF"/>
              </a:highlight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highlight>
                  <a:srgbClr val="00FFFF"/>
                </a:highlight>
                <a:latin typeface="Calibri"/>
                <a:ea typeface="Calibri"/>
                <a:cs typeface="Calibri"/>
              </a:rPr>
              <a:t>ADD CLEAR HEADINGS</a:t>
            </a:r>
          </a:p>
          <a:p>
            <a:endParaRPr lang="en-US"/>
          </a:p>
        </p:txBody>
      </p:sp>
      <p:sp>
        <p:nvSpPr>
          <p:cNvPr id="1127" name="TextBox 1126">
            <a:extLst>
              <a:ext uri="{FF2B5EF4-FFF2-40B4-BE49-F238E27FC236}">
                <a16:creationId xmlns:a16="http://schemas.microsoft.com/office/drawing/2014/main" id="{A7773B8A-ACCF-EC82-65E1-B43B7A548606}"/>
              </a:ext>
            </a:extLst>
          </p:cNvPr>
          <p:cNvSpPr txBox="1"/>
          <p:nvPr/>
        </p:nvSpPr>
        <p:spPr>
          <a:xfrm>
            <a:off x="2537723" y="2722291"/>
            <a:ext cx="2524537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dirty="0">
                <a:highlight>
                  <a:srgbClr val="00FF00"/>
                </a:highlight>
              </a:rPr>
              <a:t>HIGHLIGHT THE COMPLETE DATA TABLE INCLUDING THE COLUMN HEADINGS.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highlight>
                  <a:srgbClr val="00FF00"/>
                </a:highlight>
              </a:rPr>
              <a:t>DOUBLE-CHECK THAT ALL THE NECESSARY DATA IS SELECTED AND THERE ARE NO EMPTY ROWS OR COLUMNS IN BETWEEN.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highlight>
                  <a:srgbClr val="00FF00"/>
                </a:highlight>
              </a:rPr>
              <a:t>CHECK NUMBERS ARE FORMATED CORRECTLY</a:t>
            </a:r>
          </a:p>
          <a:p>
            <a:endParaRPr lang="en-US"/>
          </a:p>
        </p:txBody>
      </p:sp>
      <p:sp>
        <p:nvSpPr>
          <p:cNvPr id="1128" name="TextBox 1127">
            <a:extLst>
              <a:ext uri="{FF2B5EF4-FFF2-40B4-BE49-F238E27FC236}">
                <a16:creationId xmlns:a16="http://schemas.microsoft.com/office/drawing/2014/main" id="{E0497D2D-798F-12D3-0290-8B7E494C570A}"/>
              </a:ext>
            </a:extLst>
          </p:cNvPr>
          <p:cNvSpPr txBox="1"/>
          <p:nvPr/>
        </p:nvSpPr>
        <p:spPr>
          <a:xfrm>
            <a:off x="5047485" y="2723400"/>
            <a:ext cx="2122056" cy="38144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>
                <a:highlight>
                  <a:srgbClr val="FF00FF"/>
                </a:highlight>
              </a:rPr>
              <a:t>CLICK THE INSERT TAB ON THE RIBBON.</a:t>
            </a:r>
            <a:endParaRPr lang="en-US" sz="1600" dirty="0">
              <a:highlight>
                <a:srgbClr val="FF00FF"/>
              </a:highlight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highlight>
                  <a:srgbClr val="FF00FF"/>
                </a:highlight>
              </a:rPr>
              <a:t>CHOOSE A CHART TYPE THAT BEST REPRESENT YOUR DATA.</a:t>
            </a:r>
            <a:endParaRPr lang="en-US" sz="1600" dirty="0">
              <a:highlight>
                <a:srgbClr val="FF00FF"/>
              </a:highlight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highlight>
                  <a:srgbClr val="FF00FF"/>
                </a:highlight>
              </a:rPr>
              <a:t>LINE CHART.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highlight>
                  <a:srgbClr val="FF00FF"/>
                </a:highlight>
              </a:rPr>
              <a:t>PIE CHART.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highlight>
                  <a:srgbClr val="FF00FF"/>
                </a:highlight>
              </a:rPr>
              <a:t>BAR CHART.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highlight>
                  <a:srgbClr val="FF00FF"/>
                </a:highlight>
              </a:rPr>
              <a:t>SLECT PREFERED  STYLE FROM THE AVAILABLE DESIGN OPTIONS</a:t>
            </a:r>
            <a:endParaRPr lang="en-US" sz="1600"/>
          </a:p>
        </p:txBody>
      </p:sp>
      <p:sp>
        <p:nvSpPr>
          <p:cNvPr id="1129" name="TextBox 1128">
            <a:extLst>
              <a:ext uri="{FF2B5EF4-FFF2-40B4-BE49-F238E27FC236}">
                <a16:creationId xmlns:a16="http://schemas.microsoft.com/office/drawing/2014/main" id="{66F1784E-ABE4-1D62-9A18-C9AE63DE3B2C}"/>
              </a:ext>
            </a:extLst>
          </p:cNvPr>
          <p:cNvSpPr txBox="1"/>
          <p:nvPr/>
        </p:nvSpPr>
        <p:spPr>
          <a:xfrm>
            <a:off x="7170978" y="2723400"/>
            <a:ext cx="2485754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highlight>
                  <a:srgbClr val="C0C0C0"/>
                </a:highlight>
              </a:rPr>
              <a:t>ADD A  CHART TITLE TO </a:t>
            </a:r>
            <a:r>
              <a:rPr lang="en-US" sz="1600">
                <a:highlight>
                  <a:srgbClr val="C0C0C0"/>
                </a:highlight>
              </a:rPr>
              <a:t>CLEARLY DESCRIBE THE INFORMATION DISPLAYED.</a:t>
            </a:r>
            <a:endParaRPr lang="en-US" sz="1600" dirty="0">
              <a:highlight>
                <a:srgbClr val="C0C0C0"/>
              </a:highlight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highlight>
                  <a:srgbClr val="C0C0C0"/>
                </a:highlight>
              </a:rPr>
              <a:t>LABLE AXES TO MAKE YOUR CHART EASY TO READ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highlight>
                  <a:srgbClr val="C0C0C0"/>
                </a:highlight>
              </a:rPr>
              <a:t>CHANGE COLORS, STYLES,OR LAYOUTS TO IMPROVE  APPEARANCE.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highlight>
                  <a:srgbClr val="C0C0C0"/>
                </a:highlight>
              </a:rPr>
              <a:t>ADD LABELS OR LEGEND IF NEEDED FOR CLEARITY.</a:t>
            </a:r>
          </a:p>
        </p:txBody>
      </p:sp>
      <p:sp>
        <p:nvSpPr>
          <p:cNvPr id="1132" name="TextBox 1131">
            <a:extLst>
              <a:ext uri="{FF2B5EF4-FFF2-40B4-BE49-F238E27FC236}">
                <a16:creationId xmlns:a16="http://schemas.microsoft.com/office/drawing/2014/main" id="{38152050-9BFA-675C-E302-24B1325AD45E}"/>
              </a:ext>
            </a:extLst>
          </p:cNvPr>
          <p:cNvSpPr txBox="1"/>
          <p:nvPr/>
        </p:nvSpPr>
        <p:spPr>
          <a:xfrm>
            <a:off x="9628218" y="2723340"/>
            <a:ext cx="2359056" cy="32932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1600" dirty="0">
                <a:highlight>
                  <a:srgbClr val="00FFFF"/>
                </a:highlight>
              </a:rPr>
              <a:t>RESIZE AND POSITION YOUR CHART NEATLY ON THE WORKSHEET.</a:t>
            </a:r>
          </a:p>
          <a:p>
            <a:pPr marL="342900" indent="-342900">
              <a:buFont typeface="Arial"/>
              <a:buChar char="•"/>
            </a:pPr>
            <a:r>
              <a:rPr lang="en-US" sz="1600" dirty="0">
                <a:highlight>
                  <a:srgbClr val="00FFFF"/>
                </a:highlight>
              </a:rPr>
              <a:t>SAVE YOUR WORK BOOK AND SHARE IT DIGITALLY OR PRINT IT FOR REPORTS AND PRESENTATIONS</a:t>
            </a:r>
          </a:p>
          <a:p>
            <a:pPr marL="342900" indent="-342900">
              <a:buFont typeface="Arial"/>
              <a:buChar char="•"/>
            </a:pPr>
            <a:r>
              <a:rPr lang="en-US" sz="1600" dirty="0">
                <a:highlight>
                  <a:srgbClr val="00FFFF"/>
                </a:highlight>
              </a:rPr>
              <a:t>COPY TO </a:t>
            </a:r>
            <a:r>
              <a:rPr lang="en-US" sz="1600">
                <a:highlight>
                  <a:srgbClr val="00FFFF"/>
                </a:highlight>
              </a:rPr>
              <a:t>REPORTS AND PRESENTATIONS. </a:t>
            </a:r>
          </a:p>
        </p:txBody>
      </p:sp>
      <p:pic>
        <p:nvPicPr>
          <p:cNvPr id="1135" name="Graphic 1134" descr="Bar chart with solid fill">
            <a:extLst>
              <a:ext uri="{FF2B5EF4-FFF2-40B4-BE49-F238E27FC236}">
                <a16:creationId xmlns:a16="http://schemas.microsoft.com/office/drawing/2014/main" id="{B81A9F1B-AE91-3123-2197-4D3299A1F9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019" y="6778"/>
            <a:ext cx="914400" cy="914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C352A5-2B0E-0C42-B0C2-F7D7BD58C966}"/>
              </a:ext>
            </a:extLst>
          </p:cNvPr>
          <p:cNvSpPr txBox="1"/>
          <p:nvPr/>
        </p:nvSpPr>
        <p:spPr>
          <a:xfrm>
            <a:off x="1078510" y="770175"/>
            <a:ext cx="9931877" cy="9377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CREATING A CHART IN MICROSOFT EXCEL IS  SIMPLE </a:t>
            </a:r>
            <a:r>
              <a:rPr lang="en-US"/>
              <a:t>AND</a:t>
            </a:r>
            <a:r>
              <a:rPr lang="en-US" dirty="0"/>
              <a:t> HELPS YOU VISUALLY REPRESENT  YOUR DATA FOR BETTER UNDERSTANDING AND ANALYSIS. FOLLOW THESE STEPS TO CREAT AN EFFECTIVE AND PROFESSIONAL CHART.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314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 HOW TO CREATE A CHART IN EXCEL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405</cp:revision>
  <dcterms:created xsi:type="dcterms:W3CDTF">2013-07-15T20:26:40Z</dcterms:created>
  <dcterms:modified xsi:type="dcterms:W3CDTF">2026-02-26T09:29:08Z</dcterms:modified>
</cp:coreProperties>
</file>